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ink/ink10.xml" ContentType="application/inkml+xml"/>
  <Override PartName="/ppt/ink/ink11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0"/>
  </p:notesMasterIdLst>
  <p:sldIdLst>
    <p:sldId id="944" r:id="rId5"/>
    <p:sldId id="955" r:id="rId6"/>
    <p:sldId id="956" r:id="rId7"/>
    <p:sldId id="986" r:id="rId8"/>
    <p:sldId id="987" r:id="rId9"/>
    <p:sldId id="988" r:id="rId10"/>
    <p:sldId id="959" r:id="rId11"/>
    <p:sldId id="960" r:id="rId12"/>
    <p:sldId id="961" r:id="rId13"/>
    <p:sldId id="958" r:id="rId14"/>
    <p:sldId id="962" r:id="rId15"/>
    <p:sldId id="963" r:id="rId16"/>
    <p:sldId id="964" r:id="rId17"/>
    <p:sldId id="965" r:id="rId18"/>
    <p:sldId id="968" r:id="rId19"/>
    <p:sldId id="969" r:id="rId20"/>
    <p:sldId id="973" r:id="rId21"/>
    <p:sldId id="970" r:id="rId22"/>
    <p:sldId id="971" r:id="rId23"/>
    <p:sldId id="972" r:id="rId24"/>
    <p:sldId id="976" r:id="rId25"/>
    <p:sldId id="977" r:id="rId26"/>
    <p:sldId id="978" r:id="rId27"/>
    <p:sldId id="982" r:id="rId28"/>
    <p:sldId id="979" r:id="rId29"/>
    <p:sldId id="980" r:id="rId30"/>
    <p:sldId id="981" r:id="rId31"/>
    <p:sldId id="983" r:id="rId32"/>
    <p:sldId id="984" r:id="rId33"/>
    <p:sldId id="991" r:id="rId34"/>
    <p:sldId id="989" r:id="rId35"/>
    <p:sldId id="945" r:id="rId36"/>
    <p:sldId id="992" r:id="rId37"/>
    <p:sldId id="993" r:id="rId38"/>
    <p:sldId id="994" r:id="rId3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7132"/>
    <a:srgbClr val="E71224"/>
    <a:srgbClr val="000000"/>
    <a:srgbClr val="F09E18"/>
    <a:srgbClr val="CC3300"/>
    <a:srgbClr val="0016A0"/>
    <a:srgbClr val="8E04FF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0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5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srv2018\valente\16T_LASA\design_comparison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\\srv2018\valente\16T_LASA\design_comparis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case 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LblPos val="l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C4-448F-925B-3D373172D5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Foglio1!$B$11</c:f>
              <c:numCache>
                <c:formatCode>General</c:formatCode>
                <c:ptCount val="1"/>
                <c:pt idx="0">
                  <c:v>54.5</c:v>
                </c:pt>
              </c:numCache>
            </c:numRef>
          </c:xVal>
          <c:yVal>
            <c:numRef>
              <c:f>Foglio1!$B$3</c:f>
              <c:numCache>
                <c:formatCode>General</c:formatCode>
                <c:ptCount val="1"/>
                <c:pt idx="0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5C4-448F-925B-3D373172D514}"/>
            </c:ext>
          </c:extLst>
        </c:ser>
        <c:ser>
          <c:idx val="1"/>
          <c:order val="1"/>
          <c:tx>
            <c:strRef>
              <c:f>Foglio1!$D$1</c:f>
              <c:strCache>
                <c:ptCount val="1"/>
                <c:pt idx="0">
                  <c:v>case B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Foglio1!$D$11</c:f>
              <c:numCache>
                <c:formatCode>General</c:formatCode>
                <c:ptCount val="1"/>
                <c:pt idx="0">
                  <c:v>55.4</c:v>
                </c:pt>
              </c:numCache>
            </c:numRef>
          </c:xVal>
          <c:yVal>
            <c:numRef>
              <c:f>Foglio1!$D$3</c:f>
              <c:numCache>
                <c:formatCode>General</c:formatCode>
                <c:ptCount val="1"/>
                <c:pt idx="0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5C4-448F-925B-3D373172D514}"/>
            </c:ext>
          </c:extLst>
        </c:ser>
        <c:ser>
          <c:idx val="2"/>
          <c:order val="2"/>
          <c:tx>
            <c:strRef>
              <c:f>Foglio1!$F$1</c:f>
              <c:strCache>
                <c:ptCount val="1"/>
                <c:pt idx="0">
                  <c:v>D20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Foglio1!$F$11</c:f>
              <c:numCache>
                <c:formatCode>General</c:formatCode>
                <c:ptCount val="1"/>
                <c:pt idx="0">
                  <c:v>44.8</c:v>
                </c:pt>
              </c:numCache>
            </c:numRef>
          </c:xVal>
          <c:yVal>
            <c:numRef>
              <c:f>Foglio1!$F$3</c:f>
              <c:numCache>
                <c:formatCode>General</c:formatCode>
                <c:ptCount val="1"/>
                <c:pt idx="0">
                  <c:v>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5C4-448F-925B-3D373172D514}"/>
            </c:ext>
          </c:extLst>
        </c:ser>
        <c:ser>
          <c:idx val="3"/>
          <c:order val="3"/>
          <c:tx>
            <c:strRef>
              <c:f>Foglio1!$H$1</c:f>
              <c:strCache>
                <c:ptCount val="1"/>
                <c:pt idx="0">
                  <c:v>MDPCT1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Foglio1!$H$11</c:f>
              <c:numCache>
                <c:formatCode>General</c:formatCode>
                <c:ptCount val="1"/>
                <c:pt idx="0">
                  <c:v>52.3</c:v>
                </c:pt>
              </c:numCache>
            </c:numRef>
          </c:xVal>
          <c:yVal>
            <c:numRef>
              <c:f>Foglio1!$H$3</c:f>
              <c:numCache>
                <c:formatCode>General</c:formatCode>
                <c:ptCount val="1"/>
                <c:pt idx="0">
                  <c:v>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5C4-448F-925B-3D373172D51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266962064"/>
        <c:axId val="1266939984"/>
      </c:scatterChart>
      <c:valAx>
        <c:axId val="1266962064"/>
        <c:scaling>
          <c:orientation val="minMax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000" b="0" i="0" u="none" strike="noStrike" baseline="0">
                    <a:effectLst/>
                  </a:rPr>
                  <a:t>Equivalent width [mm]</a:t>
                </a:r>
                <a:r>
                  <a:rPr lang="it-IT" sz="1000" b="0" i="0" u="none" strike="noStrike" baseline="0"/>
                  <a:t> 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66939984"/>
        <c:crosses val="autoZero"/>
        <c:crossBetween val="midCat"/>
      </c:valAx>
      <c:valAx>
        <c:axId val="126693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Bore field 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66962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</c:f>
              <c:strCache>
                <c:ptCount val="1"/>
                <c:pt idx="0">
                  <c:v>Loadline fraction [%]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C7-4064-B491-F9444DCCF75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C7-4064-B491-F9444DCCF75F}"/>
              </c:ext>
            </c:extLst>
          </c:dPt>
          <c:cat>
            <c:multiLvlStrRef>
              <c:f>Foglio1!$B$1:$I$2</c:f>
              <c:multiLvlStrCache>
                <c:ptCount val="8"/>
                <c:lvl>
                  <c:pt idx="0">
                    <c:v>HF</c:v>
                  </c:pt>
                  <c:pt idx="1">
                    <c:v>LF</c:v>
                  </c:pt>
                  <c:pt idx="2">
                    <c:v>HF</c:v>
                  </c:pt>
                  <c:pt idx="3">
                    <c:v>LF</c:v>
                  </c:pt>
                  <c:pt idx="4">
                    <c:v>HF</c:v>
                  </c:pt>
                  <c:pt idx="5">
                    <c:v>LF</c:v>
                  </c:pt>
                  <c:pt idx="6">
                    <c:v>HF</c:v>
                  </c:pt>
                  <c:pt idx="7">
                    <c:v>LF</c:v>
                  </c:pt>
                </c:lvl>
                <c:lvl>
                  <c:pt idx="0">
                    <c:v>case A</c:v>
                  </c:pt>
                  <c:pt idx="2">
                    <c:v>case B</c:v>
                  </c:pt>
                  <c:pt idx="4">
                    <c:v>D20</c:v>
                  </c:pt>
                  <c:pt idx="6">
                    <c:v>MDPCT1</c:v>
                  </c:pt>
                </c:lvl>
              </c:multiLvlStrCache>
            </c:multiLvlStrRef>
          </c:cat>
          <c:val>
            <c:numRef>
              <c:f>Foglio1!$B$9:$I$9</c:f>
              <c:numCache>
                <c:formatCode>General</c:formatCode>
                <c:ptCount val="8"/>
                <c:pt idx="0">
                  <c:v>77</c:v>
                </c:pt>
                <c:pt idx="1">
                  <c:v>79</c:v>
                </c:pt>
                <c:pt idx="2">
                  <c:v>77</c:v>
                </c:pt>
                <c:pt idx="3">
                  <c:v>80</c:v>
                </c:pt>
                <c:pt idx="4">
                  <c:v>90</c:v>
                </c:pt>
                <c:pt idx="6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C7-4064-B491-F9444DCCF7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61738320"/>
        <c:axId val="1161742160"/>
      </c:barChart>
      <c:catAx>
        <c:axId val="1161738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61742160"/>
        <c:crosses val="autoZero"/>
        <c:auto val="1"/>
        <c:lblAlgn val="ctr"/>
        <c:lblOffset val="100"/>
        <c:noMultiLvlLbl val="0"/>
      </c:catAx>
      <c:valAx>
        <c:axId val="116174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61738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data!$F$1:$O$1</c:f>
              <c:strCache>
                <c:ptCount val="10"/>
                <c:pt idx="0">
                  <c:v>case A (HiLumi LF)</c:v>
                </c:pt>
                <c:pt idx="2">
                  <c:v>case B (HiLumi LF)</c:v>
                </c:pt>
                <c:pt idx="4">
                  <c:v>D20</c:v>
                </c:pt>
                <c:pt idx="6">
                  <c:v>MDPCT1</c:v>
                </c:pt>
                <c:pt idx="8">
                  <c:v>EuroCircol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7.2222222222222326E-2"/>
                  <c:y val="-5.5555555555555643E-2"/>
                </c:manualLayout>
              </c:layout>
              <c:tx>
                <c:rich>
                  <a:bodyPr/>
                  <a:lstStyle/>
                  <a:p>
                    <a:fld id="{AF702D0B-FEB7-4105-84E9-B01FC0B2FCDD}" type="CELLRANGE">
                      <a:rPr lang="en-US"/>
                      <a:pPr/>
                      <a:t>[INTERVALLOCELLE]</a:t>
                    </a:fld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8DAF-4D36-9638-ECCEAF090B6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8DAF-4D36-9638-ECCEAF090B6B}"/>
                </c:ext>
              </c:extLst>
            </c:dLbl>
            <c:dLbl>
              <c:idx val="2"/>
              <c:layout>
                <c:manualLayout>
                  <c:x val="-2.777777777777788E-2"/>
                  <c:y val="5.5555555555555552E-2"/>
                </c:manualLayout>
              </c:layout>
              <c:tx>
                <c:rich>
                  <a:bodyPr/>
                  <a:lstStyle/>
                  <a:p>
                    <a:fld id="{3D8D8D40-2875-4A89-AFF9-CEFCDA30617D}" type="CELLRANGE">
                      <a:rPr lang="en-US"/>
                      <a:pPr/>
                      <a:t>[INTERVALLOCELLE]</a:t>
                    </a:fld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8DAF-4D36-9638-ECCEAF090B6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8DAF-4D36-9638-ECCEAF090B6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544625D-B7F6-4528-BC76-FB4CA8C8C410}" type="CELLRANGE">
                      <a:rPr lang="it-IT"/>
                      <a:pPr/>
                      <a:t>[INTERVALLOCELLE]</a:t>
                    </a:fld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8DAF-4D36-9638-ECCEAF090B6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8DAF-4D36-9638-ECCEAF090B6B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3E3CE59C-5714-42E2-A789-63C888288813}" type="CELLRANGE">
                      <a:rPr lang="it-IT"/>
                      <a:pPr/>
                      <a:t>[INTERVALLOCELLE]</a:t>
                    </a:fld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8DAF-4D36-9638-ECCEAF090B6B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8DAF-4D36-9638-ECCEAF090B6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55291026-8411-4312-87F5-4427E544AAB5}" type="CELLRANGE">
                      <a:rPr lang="it-IT"/>
                      <a:pPr/>
                      <a:t>[INTERVALLOCELLE]</a:t>
                    </a:fld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8DAF-4D36-9638-ECCEAF090B6B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it-IT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8DAF-4D36-9638-ECCEAF090B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data!$F$11:$O$11</c:f>
              <c:numCache>
                <c:formatCode>General</c:formatCode>
                <c:ptCount val="10"/>
                <c:pt idx="0">
                  <c:v>54.5</c:v>
                </c:pt>
                <c:pt idx="2">
                  <c:v>55.4</c:v>
                </c:pt>
                <c:pt idx="4">
                  <c:v>44.8</c:v>
                </c:pt>
                <c:pt idx="6">
                  <c:v>52.3</c:v>
                </c:pt>
                <c:pt idx="8" formatCode="0.0">
                  <c:v>49.5</c:v>
                </c:pt>
              </c:numCache>
            </c:numRef>
          </c:xVal>
          <c:yVal>
            <c:numRef>
              <c:f>data!$F$3:$O$3</c:f>
              <c:numCache>
                <c:formatCode>General</c:formatCode>
                <c:ptCount val="10"/>
                <c:pt idx="0">
                  <c:v>14</c:v>
                </c:pt>
                <c:pt idx="2">
                  <c:v>14</c:v>
                </c:pt>
                <c:pt idx="4">
                  <c:v>13</c:v>
                </c:pt>
                <c:pt idx="6">
                  <c:v>15</c:v>
                </c:pt>
                <c:pt idx="8">
                  <c:v>14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data!$F$1:$O$1</c15:f>
                <c15:dlblRangeCache>
                  <c:ptCount val="10"/>
                  <c:pt idx="0">
                    <c:v>case A (HiLumi LF)</c:v>
                  </c:pt>
                  <c:pt idx="2">
                    <c:v>case B (HiLumi LF)</c:v>
                  </c:pt>
                  <c:pt idx="4">
                    <c:v>D20</c:v>
                  </c:pt>
                  <c:pt idx="6">
                    <c:v>MDPCT1</c:v>
                  </c:pt>
                  <c:pt idx="8">
                    <c:v>EuroCircol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A-8DAF-4D36-9638-ECCEAF090B6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26836096"/>
        <c:axId val="226834176"/>
      </c:scatterChart>
      <c:scatterChart>
        <c:scatterStyle val="smoothMarker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axId val="226836096"/>
        <c:axId val="2268341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450 A/mm2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C87BC801-D421-4615-8493-DC5B73820DBE}" type="CELLRANGE">
                            <a:rPr lang="en-US"/>
                            <a:pPr/>
                            <a:t>[INTERVALLOCELLE]</a:t>
                          </a:fld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B-8DAF-4D36-9638-ECCEAF090B6B}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C-8DAF-4D36-9638-ECCEAF090B6B}"/>
                      </c:ext>
                    </c:extLst>
                  </c:dLbl>
                  <c:dLbl>
                    <c:idx val="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D-8DAF-4D36-9638-ECCEAF090B6B}"/>
                      </c:ext>
                    </c:extLst>
                  </c:dLbl>
                  <c:dLbl>
                    <c:idx val="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E-8DAF-4D36-9638-ECCEAF090B6B}"/>
                      </c:ext>
                    </c:extLst>
                  </c:dLbl>
                  <c:dLbl>
                    <c:idx val="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0F-8DAF-4D36-9638-ECCEAF090B6B}"/>
                      </c:ext>
                    </c:extLst>
                  </c:dLbl>
                  <c:dLbl>
                    <c:idx val="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0-8DAF-4D36-9638-ECCEAF090B6B}"/>
                      </c:ext>
                    </c:extLst>
                  </c:dLbl>
                  <c:dLbl>
                    <c:idx val="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1-8DAF-4D36-9638-ECCEAF090B6B}"/>
                      </c:ext>
                    </c:extLst>
                  </c:dLbl>
                  <c:dLbl>
                    <c:idx val="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2-8DAF-4D36-9638-ECCEAF090B6B}"/>
                      </c:ext>
                    </c:extLst>
                  </c:dLbl>
                  <c:dLbl>
                    <c:idx val="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3-8DAF-4D36-9638-ECCEAF090B6B}"/>
                      </c:ext>
                    </c:extLst>
                  </c:dLbl>
                  <c:dLbl>
                    <c:idx val="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4-8DAF-4D36-9638-ECCEAF090B6B}"/>
                      </c:ext>
                    </c:extLst>
                  </c:dLbl>
                  <c:dLbl>
                    <c:idx val="1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5-8DAF-4D36-9638-ECCEAF090B6B}"/>
                      </c:ext>
                    </c:extLst>
                  </c:dLbl>
                  <c:dLbl>
                    <c:idx val="1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6-8DAF-4D36-9638-ECCEAF090B6B}"/>
                      </c:ext>
                    </c:extLst>
                  </c:dLbl>
                  <c:dLbl>
                    <c:idx val="1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7-8DAF-4D36-9638-ECCEAF090B6B}"/>
                      </c:ext>
                    </c:extLst>
                  </c:dLbl>
                  <c:dLbl>
                    <c:idx val="1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8-8DAF-4D36-9638-ECCEAF090B6B}"/>
                      </c:ext>
                    </c:extLst>
                  </c:dLbl>
                  <c:dLbl>
                    <c:idx val="1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9-8DAF-4D36-9638-ECCEAF090B6B}"/>
                      </c:ext>
                    </c:extLst>
                  </c:dLbl>
                  <c:dLbl>
                    <c:idx val="1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A-8DAF-4D36-9638-ECCEAF090B6B}"/>
                      </c:ext>
                    </c:extLst>
                  </c:dLbl>
                  <c:dLbl>
                    <c:idx val="1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B-8DAF-4D36-9638-ECCEAF090B6B}"/>
                      </c:ext>
                    </c:extLst>
                  </c:dLbl>
                  <c:dLbl>
                    <c:idx val="1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C-8DAF-4D36-9638-ECCEAF090B6B}"/>
                      </c:ext>
                    </c:extLst>
                  </c:dLbl>
                  <c:dLbl>
                    <c:idx val="1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D-8DAF-4D36-9638-ECCEAF090B6B}"/>
                      </c:ext>
                    </c:extLst>
                  </c:dLbl>
                  <c:dLbl>
                    <c:idx val="1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E-8DAF-4D36-9638-ECCEAF090B6B}"/>
                      </c:ext>
                    </c:extLst>
                  </c:dLbl>
                  <c:dLbl>
                    <c:idx val="2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1F-8DAF-4D36-9638-ECCEAF090B6B}"/>
                      </c:ext>
                    </c:extLst>
                  </c:dLbl>
                  <c:dLbl>
                    <c:idx val="2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0-8DAF-4D36-9638-ECCEAF090B6B}"/>
                      </c:ext>
                    </c:extLst>
                  </c:dLbl>
                  <c:dLbl>
                    <c:idx val="2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1-8DAF-4D36-9638-ECCEAF090B6B}"/>
                      </c:ext>
                    </c:extLst>
                  </c:dLbl>
                  <c:dLbl>
                    <c:idx val="2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2-8DAF-4D36-9638-ECCEAF090B6B}"/>
                      </c:ext>
                    </c:extLst>
                  </c:dLbl>
                  <c:dLbl>
                    <c:idx val="2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3-8DAF-4D36-9638-ECCEAF090B6B}"/>
                      </c:ext>
                    </c:extLst>
                  </c:dLbl>
                  <c:dLbl>
                    <c:idx val="2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4-8DAF-4D36-9638-ECCEAF090B6B}"/>
                      </c:ext>
                    </c:extLst>
                  </c:dLbl>
                  <c:dLbl>
                    <c:idx val="2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5-8DAF-4D36-9638-ECCEAF090B6B}"/>
                      </c:ext>
                    </c:extLst>
                  </c:dLbl>
                  <c:dLbl>
                    <c:idx val="2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6-8DAF-4D36-9638-ECCEAF090B6B}"/>
                      </c:ext>
                    </c:extLst>
                  </c:dLbl>
                  <c:dLbl>
                    <c:idx val="2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7-8DAF-4D36-9638-ECCEAF090B6B}"/>
                      </c:ext>
                    </c:extLst>
                  </c:dLbl>
                  <c:dLbl>
                    <c:idx val="2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8-8DAF-4D36-9638-ECCEAF090B6B}"/>
                      </c:ext>
                    </c:extLst>
                  </c:dLbl>
                  <c:dLbl>
                    <c:idx val="3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9-8DAF-4D36-9638-ECCEAF090B6B}"/>
                      </c:ext>
                    </c:extLst>
                  </c:dLbl>
                  <c:dLbl>
                    <c:idx val="3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A-8DAF-4D36-9638-ECCEAF090B6B}"/>
                      </c:ext>
                    </c:extLst>
                  </c:dLbl>
                  <c:dLbl>
                    <c:idx val="3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B-8DAF-4D36-9638-ECCEAF090B6B}"/>
                      </c:ext>
                    </c:extLst>
                  </c:dLbl>
                  <c:dLbl>
                    <c:idx val="3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C-8DAF-4D36-9638-ECCEAF090B6B}"/>
                      </c:ext>
                    </c:extLst>
                  </c:dLbl>
                  <c:dLbl>
                    <c:idx val="3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D-8DAF-4D36-9638-ECCEAF090B6B}"/>
                      </c:ext>
                    </c:extLst>
                  </c:dLbl>
                  <c:dLbl>
                    <c:idx val="3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E-8DAF-4D36-9638-ECCEAF090B6B}"/>
                      </c:ext>
                    </c:extLst>
                  </c:dLbl>
                  <c:dLbl>
                    <c:idx val="3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2F-8DAF-4D36-9638-ECCEAF090B6B}"/>
                      </c:ext>
                    </c:extLst>
                  </c:dLbl>
                  <c:dLbl>
                    <c:idx val="3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0-8DAF-4D36-9638-ECCEAF090B6B}"/>
                      </c:ext>
                    </c:extLst>
                  </c:dLbl>
                  <c:dLbl>
                    <c:idx val="3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1-8DAF-4D36-9638-ECCEAF090B6B}"/>
                      </c:ext>
                    </c:extLst>
                  </c:dLbl>
                  <c:dLbl>
                    <c:idx val="3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2-8DAF-4D36-9638-ECCEAF090B6B}"/>
                      </c:ext>
                    </c:extLst>
                  </c:dLbl>
                  <c:dLbl>
                    <c:idx val="4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3-8DAF-4D36-9638-ECCEAF090B6B}"/>
                      </c:ext>
                    </c:extLst>
                  </c:dLbl>
                  <c:dLbl>
                    <c:idx val="4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4-8DAF-4D36-9638-ECCEAF090B6B}"/>
                      </c:ext>
                    </c:extLst>
                  </c:dLbl>
                  <c:dLbl>
                    <c:idx val="4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5-8DAF-4D36-9638-ECCEAF090B6B}"/>
                      </c:ext>
                    </c:extLst>
                  </c:dLbl>
                  <c:dLbl>
                    <c:idx val="4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6-8DAF-4D36-9638-ECCEAF090B6B}"/>
                      </c:ext>
                    </c:extLst>
                  </c:dLbl>
                  <c:dLbl>
                    <c:idx val="4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7-8DAF-4D36-9638-ECCEAF090B6B}"/>
                      </c:ext>
                    </c:extLst>
                  </c:dLbl>
                  <c:dLbl>
                    <c:idx val="4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8-8DAF-4D36-9638-ECCEAF090B6B}"/>
                      </c:ext>
                    </c:extLst>
                  </c:dLbl>
                  <c:dLbl>
                    <c:idx val="4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9-8DAF-4D36-9638-ECCEAF090B6B}"/>
                      </c:ext>
                    </c:extLst>
                  </c:dLbl>
                  <c:dLbl>
                    <c:idx val="4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A-8DAF-4D36-9638-ECCEAF090B6B}"/>
                      </c:ext>
                    </c:extLst>
                  </c:dLbl>
                  <c:dLbl>
                    <c:idx val="4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B-8DAF-4D36-9638-ECCEAF090B6B}"/>
                      </c:ext>
                    </c:extLst>
                  </c:dLbl>
                  <c:dLbl>
                    <c:idx val="4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C-8DAF-4D36-9638-ECCEAF090B6B}"/>
                      </c:ext>
                    </c:extLst>
                  </c:dLbl>
                  <c:dLbl>
                    <c:idx val="5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D-8DAF-4D36-9638-ECCEAF090B6B}"/>
                      </c:ext>
                    </c:extLst>
                  </c:dLbl>
                  <c:dLbl>
                    <c:idx val="5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E-8DAF-4D36-9638-ECCEAF090B6B}"/>
                      </c:ext>
                    </c:extLst>
                  </c:dLbl>
                  <c:dLbl>
                    <c:idx val="5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3F-8DAF-4D36-9638-ECCEAF090B6B}"/>
                      </c:ext>
                    </c:extLst>
                  </c:dLbl>
                  <c:dLbl>
                    <c:idx val="5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0-8DAF-4D36-9638-ECCEAF090B6B}"/>
                      </c:ext>
                    </c:extLst>
                  </c:dLbl>
                  <c:dLbl>
                    <c:idx val="5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1-8DAF-4D36-9638-ECCEAF090B6B}"/>
                      </c:ext>
                    </c:extLst>
                  </c:dLbl>
                  <c:dLbl>
                    <c:idx val="5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2-8DAF-4D36-9638-ECCEAF090B6B}"/>
                      </c:ext>
                    </c:extLst>
                  </c:dLbl>
                  <c:dLbl>
                    <c:idx val="5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3-8DAF-4D36-9638-ECCEAF090B6B}"/>
                      </c:ext>
                    </c:extLst>
                  </c:dLbl>
                  <c:dLbl>
                    <c:idx val="5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4-8DAF-4D36-9638-ECCEAF090B6B}"/>
                      </c:ext>
                    </c:extLst>
                  </c:dLbl>
                  <c:dLbl>
                    <c:idx val="5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5-8DAF-4D36-9638-ECCEAF090B6B}"/>
                      </c:ext>
                    </c:extLst>
                  </c:dLbl>
                  <c:dLbl>
                    <c:idx val="59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6-8DAF-4D36-9638-ECCEAF090B6B}"/>
                      </c:ext>
                    </c:extLst>
                  </c:dLbl>
                  <c:dLbl>
                    <c:idx val="60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7-8DAF-4D36-9638-ECCEAF090B6B}"/>
                      </c:ext>
                    </c:extLst>
                  </c:dLbl>
                  <c:dLbl>
                    <c:idx val="61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8-8DAF-4D36-9638-ECCEAF090B6B}"/>
                      </c:ext>
                    </c:extLst>
                  </c:dLbl>
                  <c:dLbl>
                    <c:idx val="62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9-8DAF-4D36-9638-ECCEAF090B6B}"/>
                      </c:ext>
                    </c:extLst>
                  </c:dLbl>
                  <c:dLbl>
                    <c:idx val="63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A-8DAF-4D36-9638-ECCEAF090B6B}"/>
                      </c:ext>
                    </c:extLst>
                  </c:dLbl>
                  <c:dLbl>
                    <c:idx val="64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B-8DAF-4D36-9638-ECCEAF090B6B}"/>
                      </c:ext>
                    </c:extLst>
                  </c:dLbl>
                  <c:dLbl>
                    <c:idx val="65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C-8DAF-4D36-9638-ECCEAF090B6B}"/>
                      </c:ext>
                    </c:extLst>
                  </c:dLbl>
                  <c:dLbl>
                    <c:idx val="66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D-8DAF-4D36-9638-ECCEAF090B6B}"/>
                      </c:ext>
                    </c:extLst>
                  </c:dLbl>
                  <c:dLbl>
                    <c:idx val="67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E-8DAF-4D36-9638-ECCEAF090B6B}"/>
                      </c:ext>
                    </c:extLst>
                  </c:dLbl>
                  <c:dLbl>
                    <c:idx val="68"/>
                    <c:tx>
                      <c:rich>
                        <a:bodyPr/>
                        <a:lstStyle/>
                        <a:p>
                          <a:endParaRPr lang="it-IT"/>
                        </a:p>
                      </c:rich>
                    </c:tx>
                    <c:dLblPos val="ctr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xForSave val="1"/>
                        <c15:showDataLabelsRange val="1"/>
                      </c:ext>
                      <c:ext xmlns:c16="http://schemas.microsoft.com/office/drawing/2014/chart" uri="{C3380CC4-5D6E-409C-BE32-E72D297353CC}">
                        <c16:uniqueId val="{0000004F-8DAF-4D36-9638-ECCEAF090B6B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it-IT"/>
                    </a:p>
                  </c:txPr>
                  <c:dLblPos val="ctr"/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DataLabelsRange val="1"/>
                      <c15:showLeaderLines val="0"/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'60°sector'!$A$2:$A$70</c15:sqref>
                        </c15:formulaRef>
                      </c:ext>
                    </c:extLst>
                    <c:numCache>
                      <c:formatCode>General</c:formatCode>
                      <c:ptCount val="69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'60°sector'!$B$2:$B$70</c15:sqref>
                        </c15:formulaRef>
                      </c:ext>
                    </c:extLst>
                    <c:numCache>
                      <c:formatCode>General</c:formatCode>
                      <c:ptCount val="69"/>
                      <c:pt idx="0">
                        <c:v>0</c:v>
                      </c:pt>
                      <c:pt idx="1">
                        <c:v>0.31185000000000002</c:v>
                      </c:pt>
                      <c:pt idx="2">
                        <c:v>0.62370000000000003</c:v>
                      </c:pt>
                      <c:pt idx="3">
                        <c:v>0.9355500000000001</c:v>
                      </c:pt>
                      <c:pt idx="4">
                        <c:v>1.2474000000000001</c:v>
                      </c:pt>
                      <c:pt idx="5">
                        <c:v>1.55925</c:v>
                      </c:pt>
                      <c:pt idx="6">
                        <c:v>1.8711000000000002</c:v>
                      </c:pt>
                      <c:pt idx="7">
                        <c:v>2.1829499999999999</c:v>
                      </c:pt>
                      <c:pt idx="8">
                        <c:v>2.4948000000000001</c:v>
                      </c:pt>
                      <c:pt idx="9">
                        <c:v>2.8066500000000003</c:v>
                      </c:pt>
                      <c:pt idx="10">
                        <c:v>3.1185</c:v>
                      </c:pt>
                      <c:pt idx="11">
                        <c:v>3.4303500000000002</c:v>
                      </c:pt>
                      <c:pt idx="12">
                        <c:v>3.7422000000000004</c:v>
                      </c:pt>
                      <c:pt idx="13">
                        <c:v>4.0540500000000002</c:v>
                      </c:pt>
                      <c:pt idx="14">
                        <c:v>4.3658999999999999</c:v>
                      </c:pt>
                      <c:pt idx="15">
                        <c:v>4.6777500000000005</c:v>
                      </c:pt>
                      <c:pt idx="16">
                        <c:v>4.9896000000000003</c:v>
                      </c:pt>
                      <c:pt idx="17">
                        <c:v>5.30145</c:v>
                      </c:pt>
                      <c:pt idx="18">
                        <c:v>5.6133000000000006</c:v>
                      </c:pt>
                      <c:pt idx="19">
                        <c:v>5.9251500000000004</c:v>
                      </c:pt>
                      <c:pt idx="20">
                        <c:v>6.2370000000000001</c:v>
                      </c:pt>
                      <c:pt idx="21">
                        <c:v>6.5488500000000007</c:v>
                      </c:pt>
                      <c:pt idx="22">
                        <c:v>6.8607000000000005</c:v>
                      </c:pt>
                      <c:pt idx="23">
                        <c:v>7.1725500000000002</c:v>
                      </c:pt>
                      <c:pt idx="24">
                        <c:v>7.4844000000000008</c:v>
                      </c:pt>
                      <c:pt idx="25">
                        <c:v>7.7962500000000006</c:v>
                      </c:pt>
                      <c:pt idx="26">
                        <c:v>8.1081000000000003</c:v>
                      </c:pt>
                      <c:pt idx="27">
                        <c:v>8.41995</c:v>
                      </c:pt>
                      <c:pt idx="28">
                        <c:v>8.7317999999999998</c:v>
                      </c:pt>
                      <c:pt idx="29">
                        <c:v>9.0436500000000013</c:v>
                      </c:pt>
                      <c:pt idx="30">
                        <c:v>9.355500000000001</c:v>
                      </c:pt>
                      <c:pt idx="31">
                        <c:v>9.6673500000000008</c:v>
                      </c:pt>
                      <c:pt idx="32">
                        <c:v>9.9792000000000005</c:v>
                      </c:pt>
                      <c:pt idx="33">
                        <c:v>10.29105</c:v>
                      </c:pt>
                      <c:pt idx="34">
                        <c:v>10.6029</c:v>
                      </c:pt>
                      <c:pt idx="35">
                        <c:v>10.91475</c:v>
                      </c:pt>
                      <c:pt idx="36">
                        <c:v>11.226600000000001</c:v>
                      </c:pt>
                      <c:pt idx="37">
                        <c:v>11.538450000000001</c:v>
                      </c:pt>
                      <c:pt idx="38">
                        <c:v>11.850300000000001</c:v>
                      </c:pt>
                      <c:pt idx="39">
                        <c:v>12.16215</c:v>
                      </c:pt>
                      <c:pt idx="40">
                        <c:v>12.474</c:v>
                      </c:pt>
                      <c:pt idx="41">
                        <c:v>12.78585</c:v>
                      </c:pt>
                      <c:pt idx="42">
                        <c:v>13.097700000000001</c:v>
                      </c:pt>
                      <c:pt idx="43">
                        <c:v>13.409550000000001</c:v>
                      </c:pt>
                      <c:pt idx="44">
                        <c:v>13.721400000000001</c:v>
                      </c:pt>
                      <c:pt idx="45">
                        <c:v>14.033250000000001</c:v>
                      </c:pt>
                      <c:pt idx="46">
                        <c:v>14.3451</c:v>
                      </c:pt>
                      <c:pt idx="47">
                        <c:v>14.65695</c:v>
                      </c:pt>
                      <c:pt idx="48">
                        <c:v>14.968800000000002</c:v>
                      </c:pt>
                      <c:pt idx="49">
                        <c:v>15.280650000000001</c:v>
                      </c:pt>
                      <c:pt idx="50">
                        <c:v>15.592500000000001</c:v>
                      </c:pt>
                      <c:pt idx="51">
                        <c:v>15.904350000000001</c:v>
                      </c:pt>
                      <c:pt idx="52">
                        <c:v>16.216200000000001</c:v>
                      </c:pt>
                      <c:pt idx="53">
                        <c:v>16.52805</c:v>
                      </c:pt>
                      <c:pt idx="54">
                        <c:v>16.8399</c:v>
                      </c:pt>
                      <c:pt idx="55">
                        <c:v>17.15175</c:v>
                      </c:pt>
                      <c:pt idx="56">
                        <c:v>17.4636</c:v>
                      </c:pt>
                      <c:pt idx="57">
                        <c:v>17.775449999999999</c:v>
                      </c:pt>
                      <c:pt idx="58">
                        <c:v>18.087300000000003</c:v>
                      </c:pt>
                      <c:pt idx="59">
                        <c:v>18.399150000000002</c:v>
                      </c:pt>
                      <c:pt idx="60">
                        <c:v>18.711000000000002</c:v>
                      </c:pt>
                      <c:pt idx="61">
                        <c:v>19.022850000000002</c:v>
                      </c:pt>
                      <c:pt idx="62">
                        <c:v>19.334700000000002</c:v>
                      </c:pt>
                      <c:pt idx="63">
                        <c:v>19.646550000000001</c:v>
                      </c:pt>
                      <c:pt idx="64">
                        <c:v>19.958400000000001</c:v>
                      </c:pt>
                      <c:pt idx="65">
                        <c:v>20.270250000000001</c:v>
                      </c:pt>
                      <c:pt idx="66">
                        <c:v>20.582100000000001</c:v>
                      </c:pt>
                      <c:pt idx="67">
                        <c:v>20.89395</c:v>
                      </c:pt>
                      <c:pt idx="68">
                        <c:v>21.2058</c:v>
                      </c:pt>
                    </c:numCache>
                  </c:numRef>
                </c:yVal>
                <c:smooth val="1"/>
                <c:extLst>
                  <c:ext uri="{02D57815-91ED-43cb-92C2-25804820EDAC}">
                    <c15:datalabelsRange>
                      <c15:f>'60°sector'!$D$2</c15:f>
                      <c15:dlblRangeCache>
                        <c:ptCount val="1"/>
                        <c:pt idx="0">
                          <c:v>450</c:v>
                        </c:pt>
                      </c15:dlblRangeCache>
                    </c15:datalabelsRange>
                  </c:ext>
                  <c:ext xmlns:c16="http://schemas.microsoft.com/office/drawing/2014/chart" uri="{C3380CC4-5D6E-409C-BE32-E72D297353CC}">
                    <c16:uniqueId val="{00000050-8DAF-4D36-9638-ECCEAF090B6B}"/>
                  </c:ext>
                </c:extLst>
              </c15:ser>
            </c15:filteredScatterSeries>
          </c:ext>
        </c:extLst>
      </c:scatterChart>
      <c:valAx>
        <c:axId val="226836096"/>
        <c:scaling>
          <c:orientation val="minMax"/>
          <c:max val="6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Equivalent width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26834176"/>
        <c:crosses val="autoZero"/>
        <c:crossBetween val="midCat"/>
      </c:valAx>
      <c:valAx>
        <c:axId val="226834176"/>
        <c:scaling>
          <c:orientation val="minMax"/>
          <c:max val="16"/>
          <c:min val="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Bore field 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26836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data!$A$9</c:f>
              <c:strCache>
                <c:ptCount val="1"/>
                <c:pt idx="0">
                  <c:v>Loadline fraction [%]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75-443A-9125-F9248603E06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F75-443A-9125-F9248603E06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F75-443A-9125-F9248603E06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F75-443A-9125-F9248603E064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F75-443A-9125-F9248603E064}"/>
              </c:ext>
            </c:extLst>
          </c:dPt>
          <c:cat>
            <c:multiLvlStrRef>
              <c:f>data!$B$1:$O$2</c:f>
              <c:multiLvlStrCache>
                <c:ptCount val="14"/>
                <c:lvl>
                  <c:pt idx="0">
                    <c:v>HF</c:v>
                  </c:pt>
                  <c:pt idx="1">
                    <c:v>LF</c:v>
                  </c:pt>
                  <c:pt idx="2">
                    <c:v>HF</c:v>
                  </c:pt>
                  <c:pt idx="3">
                    <c:v>LF</c:v>
                  </c:pt>
                  <c:pt idx="4">
                    <c:v>HF</c:v>
                  </c:pt>
                  <c:pt idx="5">
                    <c:v>LF</c:v>
                  </c:pt>
                  <c:pt idx="6">
                    <c:v>HF</c:v>
                  </c:pt>
                  <c:pt idx="7">
                    <c:v>LF</c:v>
                  </c:pt>
                  <c:pt idx="8">
                    <c:v>HF</c:v>
                  </c:pt>
                  <c:pt idx="9">
                    <c:v>LF</c:v>
                  </c:pt>
                  <c:pt idx="10">
                    <c:v>HF</c:v>
                  </c:pt>
                  <c:pt idx="11">
                    <c:v>LF</c:v>
                  </c:pt>
                  <c:pt idx="12">
                    <c:v>HF</c:v>
                  </c:pt>
                  <c:pt idx="13">
                    <c:v>LF</c:v>
                  </c:pt>
                </c:lvl>
                <c:lvl>
                  <c:pt idx="0">
                    <c:v>case A HFM</c:v>
                  </c:pt>
                  <c:pt idx="2">
                    <c:v>case B HFM</c:v>
                  </c:pt>
                  <c:pt idx="4">
                    <c:v>case A (HiLumi LF)</c:v>
                  </c:pt>
                  <c:pt idx="6">
                    <c:v>case B (HiLumi LF)</c:v>
                  </c:pt>
                  <c:pt idx="8">
                    <c:v>D20</c:v>
                  </c:pt>
                  <c:pt idx="10">
                    <c:v>MDPCT1</c:v>
                  </c:pt>
                  <c:pt idx="12">
                    <c:v>EuroCircol</c:v>
                  </c:pt>
                </c:lvl>
              </c:multiLvlStrCache>
            </c:multiLvlStrRef>
          </c:cat>
          <c:val>
            <c:numRef>
              <c:f>data!$B$9:$O$9</c:f>
              <c:numCache>
                <c:formatCode>0</c:formatCode>
                <c:ptCount val="14"/>
                <c:pt idx="0">
                  <c:v>76.713099999999997</c:v>
                </c:pt>
                <c:pt idx="1">
                  <c:v>76.419799999999995</c:v>
                </c:pt>
                <c:pt idx="2">
                  <c:v>76.547600000000003</c:v>
                </c:pt>
                <c:pt idx="3">
                  <c:v>76.891900000000007</c:v>
                </c:pt>
                <c:pt idx="4" formatCode="General">
                  <c:v>77</c:v>
                </c:pt>
                <c:pt idx="5" formatCode="General">
                  <c:v>79</c:v>
                </c:pt>
                <c:pt idx="6" formatCode="General">
                  <c:v>77</c:v>
                </c:pt>
                <c:pt idx="7" formatCode="General">
                  <c:v>80</c:v>
                </c:pt>
                <c:pt idx="8" formatCode="General">
                  <c:v>90</c:v>
                </c:pt>
                <c:pt idx="10" formatCode="General">
                  <c:v>87</c:v>
                </c:pt>
                <c:pt idx="12">
                  <c:v>79.138099999999994</c:v>
                </c:pt>
                <c:pt idx="13">
                  <c:v>72.350800000000007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F75-443A-9125-F9248603E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61738320"/>
        <c:axId val="1161742160"/>
      </c:barChart>
      <c:catAx>
        <c:axId val="1161738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61742160"/>
        <c:crosses val="autoZero"/>
        <c:auto val="1"/>
        <c:lblAlgn val="ctr"/>
        <c:lblOffset val="100"/>
        <c:noMultiLvlLbl val="0"/>
      </c:catAx>
      <c:valAx>
        <c:axId val="1161742160"/>
        <c:scaling>
          <c:orientation val="minMax"/>
          <c:max val="95"/>
          <c:min val="7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spc="0" baseline="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Loadline</a:t>
                </a:r>
                <a:r>
                  <a:rPr lang="en-US" sz="1000" b="0" i="0" u="none" strike="noStrike" kern="1200" spc="0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 fraction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61738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0.38585</cdr:x>
      <cdr:y>0.42865</cdr:y>
    </cdr:from>
    <cdr:to>
      <cdr:x>0.48357</cdr:x>
      <cdr:y>0.51526</cdr:y>
    </cdr:to>
    <cdr:sp macro="" textlink="">
      <cdr:nvSpPr>
        <cdr:cNvPr id="2" name="CasellaDiTesto 8">
          <a:extLst xmlns:a="http://schemas.openxmlformats.org/drawingml/2006/main">
            <a:ext uri="{FF2B5EF4-FFF2-40B4-BE49-F238E27FC236}">
              <a16:creationId xmlns:a16="http://schemas.microsoft.com/office/drawing/2014/main" id="{0D406F2A-AE81-625B-C8A5-5FFEF44B3C0B}"/>
            </a:ext>
          </a:extLst>
        </cdr:cNvPr>
        <cdr:cNvSpPr txBox="1"/>
      </cdr:nvSpPr>
      <cdr:spPr>
        <a:xfrm xmlns:a="http://schemas.openxmlformats.org/drawingml/2006/main">
          <a:off x="2675587" y="1142357"/>
          <a:ext cx="677575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900" dirty="0" err="1">
              <a:solidFill>
                <a:srgbClr val="E97132"/>
              </a:solidFill>
            </a:rPr>
            <a:t>HiLumi</a:t>
          </a:r>
          <a:endParaRPr lang="it-IT" sz="1200" dirty="0">
            <a:solidFill>
              <a:srgbClr val="E97132"/>
            </a:solidFill>
          </a:endParaRPr>
        </a:p>
      </cdr:txBody>
    </cdr:sp>
  </cdr:relSizeAnchor>
  <cdr:relSizeAnchor xmlns:cdr="http://schemas.openxmlformats.org/drawingml/2006/chartDrawing">
    <cdr:from>
      <cdr:x>0.25968</cdr:x>
      <cdr:y>0.51212</cdr:y>
    </cdr:from>
    <cdr:to>
      <cdr:x>0.35739</cdr:x>
      <cdr:y>0.59873</cdr:y>
    </cdr:to>
    <cdr:sp macro="" textlink="">
      <cdr:nvSpPr>
        <cdr:cNvPr id="3" name="CasellaDiTesto 8">
          <a:extLst xmlns:a="http://schemas.openxmlformats.org/drawingml/2006/main">
            <a:ext uri="{FF2B5EF4-FFF2-40B4-BE49-F238E27FC236}">
              <a16:creationId xmlns:a16="http://schemas.microsoft.com/office/drawing/2014/main" id="{0D406F2A-AE81-625B-C8A5-5FFEF44B3C0B}"/>
            </a:ext>
          </a:extLst>
        </cdr:cNvPr>
        <cdr:cNvSpPr txBox="1"/>
      </cdr:nvSpPr>
      <cdr:spPr>
        <a:xfrm xmlns:a="http://schemas.openxmlformats.org/drawingml/2006/main">
          <a:off x="1800658" y="1364809"/>
          <a:ext cx="677575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900" dirty="0">
              <a:solidFill>
                <a:srgbClr val="E97132"/>
              </a:solidFill>
            </a:rPr>
            <a:t>HFM</a:t>
          </a:r>
          <a:endParaRPr lang="it-IT" sz="1200" dirty="0">
            <a:solidFill>
              <a:srgbClr val="E97132"/>
            </a:solidFill>
          </a:endParaRPr>
        </a:p>
      </cdr:txBody>
    </cdr:sp>
  </cdr:relSizeAnchor>
  <cdr:relSizeAnchor xmlns:cdr="http://schemas.openxmlformats.org/drawingml/2006/chartDrawing">
    <cdr:from>
      <cdr:x>0.13039</cdr:x>
      <cdr:y>0.53172</cdr:y>
    </cdr:from>
    <cdr:to>
      <cdr:x>0.22811</cdr:x>
      <cdr:y>0.61834</cdr:y>
    </cdr:to>
    <cdr:sp macro="" textlink="">
      <cdr:nvSpPr>
        <cdr:cNvPr id="4" name="CasellaDiTesto 8">
          <a:extLst xmlns:a="http://schemas.openxmlformats.org/drawingml/2006/main">
            <a:ext uri="{FF2B5EF4-FFF2-40B4-BE49-F238E27FC236}">
              <a16:creationId xmlns:a16="http://schemas.microsoft.com/office/drawing/2014/main" id="{9C40BAA9-2DFA-CCCF-5FD1-F2960615BAAF}"/>
            </a:ext>
          </a:extLst>
        </cdr:cNvPr>
        <cdr:cNvSpPr txBox="1"/>
      </cdr:nvSpPr>
      <cdr:spPr>
        <a:xfrm xmlns:a="http://schemas.openxmlformats.org/drawingml/2006/main">
          <a:off x="904166" y="1417055"/>
          <a:ext cx="677575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900" dirty="0">
              <a:solidFill>
                <a:srgbClr val="E97132"/>
              </a:solidFill>
            </a:rPr>
            <a:t>HFM</a:t>
          </a:r>
          <a:endParaRPr lang="it-IT" sz="1200" dirty="0">
            <a:solidFill>
              <a:srgbClr val="E97132"/>
            </a:solidFill>
          </a:endParaRP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33.6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0,'589'44,"-338"-17,-207-23,-8-2,57 12,-58-8,1-2,-1-1,1-2,38-4,-1 2,71 0,-122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04T12:10:56.44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92,'0'-1,"1"1,-1-1,1 0,-1 0,0 0,1 1,0-1,-1 0,1 0,-1 1,1-1,0 0,-1 1,1-1,0 1,0-1,0 1,-1-1,1 1,0 0,0 0,0-1,0 1,0 0,0 0,0 0,0 0,0 0,34-3,-30 3,219-11,671-15,-474 12,-245-5,-129 15,84 3,-61 3,-52-2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04T12:11:09.5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1 168,'1171'37,"-10"93,-1129-125,387 56,3-34,-389-27,387 15,0 2,-415-17,-1 0,1-1,0 1,-1-1,1-1,0 1,-1-1,1 1,-1-1,0-1,0 1,0 0,0-1,0 0,5-5,2 0,0 1,0 0,0 1,0 0,1 1,21-6,62-11,-35 18,-52 5,1-1,-1 0,0 0,1-1,-1 0,0-1,0 0,0 0,0 0,13-7,-20 8,1 0,0 0,-1 0,1-1,-1 1,1 0,-1-1,1 1,-1-1,0 0,0 1,0-1,0 0,0 0,0 0,-1 0,1 0,-1 0,1 0,-1 0,1-3,-1 2,-1-1,1 1,-1 0,0 0,0-1,0 1,0 0,-1 0,1 0,-1 0,-4-5,-1-2,0 2,-1-1,-1 1,0 0,0 1,-14-10,6 8,1 1,-1 1,-1 0,1 1,-30-6,-97-9,108 17,-167-21,-309-33,84 48,32 1,-279 0,411 11,-1200-2,1442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35.11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1,'9'0,"0"1,0 1,0 0,16 5,3 1,104 22,220 20,-92-48,-127-4,-104 2,-5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36.7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0,'1211'0,"-1194"0,1 1,0 1,25 5,-23-1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38.0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0,'29'2,"-1"1,0 1,-1 2,33 10,56 11,123-7,-114-12,499 6,-442-15,-140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40.55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0 401,'1034'0,"-882"-13,-31 1,-93 11,0-2,43-9,-51 7,-8 3,-1-1,0 1,0-2,0 0,0 0,-1-1,1 0,9-8,15-8,-27 16,-1 1,1-1,-1 0,0 0,7-8,-14 13,1-1,0 0,-1 0,1 0,-1 0,1 0,-1 0,0 0,1 0,-1 0,0 0,0 0,1 0,-1 0,0 0,0 0,0 0,0 0,-1 0,1 0,0 0,0 0,-1 0,1 0,0 0,-1 0,1 0,-1 1,1-1,-1 0,1 0,-1 0,0 1,0-1,1 0,-1 0,0 1,0-1,0 1,1-1,-2 0,-5-4,-1 1,1 0,-14-6,20 9,-40-13,0 1,-1 2,-59-8,2 1,-36-15,47 11,-125-16,132 30,-155-9,-159 18,372-1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44.0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0,'346'13,"-48"-1,246-11,-288-2,-235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46.57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1 328,'714'0,"-546"-14,1 1,-57 15,122-3,-214-2,0-1,0-1,0 0,-1-1,0-1,0-1,-1-1,0-1,-1 0,0-1,17-14,-29 21,-1 1,0-1,0 1,0-1,0 0,0 0,2-6,-5 9,0 0,-1 0,0 0,1 0,-1 0,0 0,1 0,-1 0,0 0,0-1,0 1,0 0,0 0,0 0,0 0,-1 0,1-1,0 1,-1 0,1 0,0 0,-1 0,1 0,-1 0,0 0,1 0,-1 0,0 1,0-1,1 0,-1 0,0 0,0 1,-2-2,-5-4,-1 1,0 0,0 0,0 1,-1 0,1 1,-1 0,-10-2,-86-11,82 14,-580-15,460 18,127-1,0-2,0 0,-22-6,21 3,0 2,-26-2,-65-7,-6 0,85 11,13-1,0 2,0 0,1 1,-32 5,33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5-27T21:45:48.9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0 195,'577'0,"-549"-1,0-1,0-1,34-9,77-28,-58 15,-58 20,0 0,0 2,0 1,25 1,6-1,18-9,-51 6,32-2,-27 4,0-1,0-1,-1-2,0 0,25-12,-13 6,-30 10,1 1,0 0,-1 0,1 1,0 0,0 0,0 1,14 1,-20-1,0 0,0 1,0-1,0 1,0 0,-1-1,1 1,0 0,0 0,0 0,-1 1,1-1,-1 0,1 1,2 2,-3-2,0 0,0 0,0 1,0-1,0 0,-1 1,1-1,-1 0,1 1,-1-1,0 0,0 1,0-1,0 1,-1-1,0 5,0 0,-1 0,0 0,-1-1,0 1,0 0,0-1,0 0,-1 0,0 0,-1 0,1 0,-1-1,0 0,-1 0,1 0,-1-1,0 0,0 0,0 0,0-1,-8 3,-12 4,-1-1,0-1,-56 8,66-13,-26 3,-1-1,-62-3,-86-14,-19 0,179 10,-49-9,48 5,-40 0,-27 6,79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10:46:36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 24575,'1614'0'0,"-1376"-19"0,-23 1 0,619 16 0,-407 4 0,-412-1-341,-1 1 0,1 0-1,15 5 1,-15-4-6485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customXml" Target="../ink/ink6.xml"/><Relationship Id="rId18" Type="http://schemas.openxmlformats.org/officeDocument/2006/relationships/image" Target="../media/image16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3.png"/><Relationship Id="rId17" Type="http://schemas.openxmlformats.org/officeDocument/2006/relationships/customXml" Target="../ink/ink8.xml"/><Relationship Id="rId2" Type="http://schemas.openxmlformats.org/officeDocument/2006/relationships/image" Target="../media/image8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customXml" Target="../ink/ink4.xml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63/1.1472635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customXml" Target="../ink/ink11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9745-4B03-CFD6-1693-55FFFDF9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0196"/>
            <a:ext cx="8226854" cy="98752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/>
              <a:t>RRP</a:t>
            </a:r>
            <a:r>
              <a:rPr lang="en-GB" sz="2400" baseline="30000" dirty="0"/>
              <a:t>®</a:t>
            </a:r>
            <a:r>
              <a:rPr lang="en-GB" sz="2400" dirty="0"/>
              <a:t> Wire available for HFM programme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7918-1A5E-79B9-B671-50566D4C3B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11CD-4E8B-8CD8-DBDE-6F4B6EBA2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B749-69DD-4ED4-018B-F52527900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2CB52-66C4-AF43-FF61-A4406C0F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/>
              <a:t>HFM Nb</a:t>
            </a:r>
            <a:r>
              <a:rPr lang="en-GB" baseline="-25000" dirty="0"/>
              <a:t>3</a:t>
            </a:r>
            <a:r>
              <a:rPr lang="en-GB" dirty="0"/>
              <a:t>Sn conductor specs</a:t>
            </a:r>
          </a:p>
        </p:txBody>
      </p:sp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EBB1FDC2-F046-872E-176D-C3EB6B7C7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170120"/>
              </p:ext>
            </p:extLst>
          </p:nvPr>
        </p:nvGraphicFramePr>
        <p:xfrm>
          <a:off x="457199" y="2196344"/>
          <a:ext cx="8226855" cy="31540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371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645371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645371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645371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645371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82908">
                <a:tc rowSpan="3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HL-LHC</a:t>
                      </a:r>
                    </a:p>
                  </a:txBody>
                  <a:tcPr marL="45720" marR="45720">
                    <a:solidFill>
                      <a:srgbClr val="5F5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HFM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027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11 T dipole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MQXF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ERMC-1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DEM-1.1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974601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Diameter (mm)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0.7</a:t>
                      </a:r>
                    </a:p>
                  </a:txBody>
                  <a:tcPr marT="21600" marB="2160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0.85</a:t>
                      </a:r>
                    </a:p>
                  </a:txBody>
                  <a:tcPr marT="21600" marB="216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1.0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1.1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Layout</a:t>
                      </a:r>
                    </a:p>
                  </a:txBody>
                  <a:tcPr marT="21600" marB="216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108/127</a:t>
                      </a:r>
                    </a:p>
                  </a:txBody>
                  <a:tcPr marT="21600" marB="2160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162/169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874952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</a:t>
                      </a:r>
                    </a:p>
                  </a:txBody>
                  <a:tcPr marT="21600" marB="216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</a:t>
                      </a:r>
                    </a:p>
                  </a:txBody>
                  <a:tcPr marT="21600" marB="216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64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Cu/non-Cu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1.15</a:t>
                      </a:r>
                      <a:r>
                        <a:rPr lang="en-GB" sz="900" dirty="0"/>
                        <a:t> ± 0.1</a:t>
                      </a:r>
                    </a:p>
                  </a:txBody>
                  <a:tcPr marT="21600" marB="216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1.2</a:t>
                      </a:r>
                      <a:r>
                        <a:rPr lang="en-GB" sz="900" dirty="0"/>
                        <a:t> ± 0.1</a:t>
                      </a:r>
                    </a:p>
                  </a:txBody>
                  <a:tcPr marT="21600" marB="21600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</a:t>
                      </a:r>
                      <a:r>
                        <a:rPr lang="en-GB" sz="900" dirty="0"/>
                        <a:t>± 0.2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T="21600" marB="216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(reduced Sn)</a:t>
                      </a:r>
                    </a:p>
                  </a:txBody>
                  <a:tcPr marT="21600" marB="2160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 (standard Sn)</a:t>
                      </a:r>
                    </a:p>
                  </a:txBody>
                  <a:tcPr marT="21600" marB="216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873265"/>
                  </a:ext>
                </a:extLst>
              </a:tr>
              <a:tr h="178839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Heat treatment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650 °C 50 h</a:t>
                      </a:r>
                    </a:p>
                  </a:txBody>
                  <a:tcPr marT="21600" marB="216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665 °C 50 h</a:t>
                      </a:r>
                    </a:p>
                  </a:txBody>
                  <a:tcPr marT="21600" marB="216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T="21600" marB="216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665 °C 50 h</a:t>
                      </a:r>
                    </a:p>
                  </a:txBody>
                  <a:tcPr marT="21600" marB="21600"/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9" name="Picture 5">
            <a:extLst>
              <a:ext uri="{FF2B5EF4-FFF2-40B4-BE49-F238E27FC236}">
                <a16:creationId xmlns:a16="http://schemas.microsoft.com/office/drawing/2014/main" id="{E60F375A-8104-8245-9567-E7B50A6E6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486" y="2906514"/>
            <a:ext cx="818162" cy="817200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13D5919E-1594-BC46-459B-0C91E60D46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777" y="2865114"/>
            <a:ext cx="907628" cy="900000"/>
          </a:xfrm>
          <a:prstGeom prst="rect">
            <a:avLst/>
          </a:prstGeom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id="{8866D2A4-B981-6B8B-3769-EBDCE32AC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4244016" y="2973114"/>
            <a:ext cx="683699" cy="68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id="{248E9760-75CE-9356-19A2-9BCB0DD94B9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2651419" y="3028914"/>
            <a:ext cx="572148" cy="572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B05FDE0-AB16-FB8F-04DC-E744BAED62EB}"/>
              </a:ext>
            </a:extLst>
          </p:cNvPr>
          <p:cNvSpPr txBox="1"/>
          <p:nvPr/>
        </p:nvSpPr>
        <p:spPr>
          <a:xfrm>
            <a:off x="457199" y="5530202"/>
            <a:ext cx="4648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S. C. Hopkins et al.</a:t>
            </a:r>
          </a:p>
          <a:p>
            <a:r>
              <a:rPr lang="it-IT" sz="1200" dirty="0" err="1"/>
              <a:t>doi</a:t>
            </a:r>
            <a:r>
              <a:rPr lang="it-IT" sz="1200" dirty="0"/>
              <a:t>: 10.1109/TASC.2023.3254497</a:t>
            </a:r>
          </a:p>
        </p:txBody>
      </p:sp>
    </p:spTree>
    <p:extLst>
      <p:ext uri="{BB962C8B-B14F-4D97-AF65-F5344CB8AC3E}">
        <p14:creationId xmlns:p14="http://schemas.microsoft.com/office/powerpoint/2010/main" val="1573566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7918-1A5E-79B9-B671-50566D4C3B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11CD-4E8B-8CD8-DBDE-6F4B6EBA2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B749-69DD-4ED4-018B-F52527900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2CB52-66C4-AF43-FF61-A4406C0F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GB" dirty="0"/>
              <a:t>HFM Nb</a:t>
            </a:r>
            <a:r>
              <a:rPr lang="en-GB" baseline="-25000" dirty="0"/>
              <a:t>3</a:t>
            </a:r>
            <a:r>
              <a:rPr lang="en-GB" dirty="0"/>
              <a:t>Sn conductor specs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8F1BB1-3928-1530-D8F2-70B902674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27" y="1232230"/>
            <a:ext cx="88900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9745-4B03-CFD6-1693-55FFFDF9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4362"/>
            <a:ext cx="8226854" cy="46386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/>
              <a:t>Info received from A. Haziot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put penna 14">
                <a:extLst>
                  <a:ext uri="{FF2B5EF4-FFF2-40B4-BE49-F238E27FC236}">
                    <a16:creationId xmlns:a16="http://schemas.microsoft.com/office/drawing/2014/main" id="{4D4DDD04-ED44-974C-5933-01966A440FF1}"/>
                  </a:ext>
                </a:extLst>
              </p14:cNvPr>
              <p14:cNvContentPartPr/>
              <p14:nvPr/>
            </p14:nvContentPartPr>
            <p14:xfrm>
              <a:off x="3782859" y="4240038"/>
              <a:ext cx="528480" cy="38160"/>
            </p14:xfrm>
          </p:contentPart>
        </mc:Choice>
        <mc:Fallback xmlns="">
          <p:pic>
            <p:nvPicPr>
              <p:cNvPr id="15" name="Input penna 14">
                <a:extLst>
                  <a:ext uri="{FF2B5EF4-FFF2-40B4-BE49-F238E27FC236}">
                    <a16:creationId xmlns:a16="http://schemas.microsoft.com/office/drawing/2014/main" id="{4D4DDD04-ED44-974C-5933-01966A440FF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8859" y="4132038"/>
                <a:ext cx="636120" cy="25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put penna 15">
                <a:extLst>
                  <a:ext uri="{FF2B5EF4-FFF2-40B4-BE49-F238E27FC236}">
                    <a16:creationId xmlns:a16="http://schemas.microsoft.com/office/drawing/2014/main" id="{A9033279-2417-E4F2-4EBF-46A86EF7151B}"/>
                  </a:ext>
                </a:extLst>
              </p14:cNvPr>
              <p14:cNvContentPartPr/>
              <p14:nvPr/>
            </p14:nvContentPartPr>
            <p14:xfrm>
              <a:off x="3970779" y="4768878"/>
              <a:ext cx="367200" cy="37080"/>
            </p14:xfrm>
          </p:contentPart>
        </mc:Choice>
        <mc:Fallback xmlns=""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id="{A9033279-2417-E4F2-4EBF-46A86EF7151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17139" y="4661238"/>
                <a:ext cx="474840" cy="25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0DF346B2-0810-5BF0-A401-AA10D64326C9}"/>
                  </a:ext>
                </a:extLst>
              </p14:cNvPr>
              <p14:cNvContentPartPr/>
              <p14:nvPr/>
            </p14:nvContentPartPr>
            <p14:xfrm>
              <a:off x="3872139" y="5190438"/>
              <a:ext cx="478440" cy="6120"/>
            </p14:xfrm>
          </p:contentPart>
        </mc:Choice>
        <mc:Fallback xmlns=""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0DF346B2-0810-5BF0-A401-AA10D64326C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18499" y="5082438"/>
                <a:ext cx="586080" cy="22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6F859545-8896-55C9-1823-5D431C3B63C9}"/>
                  </a:ext>
                </a:extLst>
              </p14:cNvPr>
              <p14:cNvContentPartPr/>
              <p14:nvPr/>
            </p14:nvContentPartPr>
            <p14:xfrm>
              <a:off x="3845859" y="5495358"/>
              <a:ext cx="540000" cy="3636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6F859545-8896-55C9-1823-5D431C3B63C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791859" y="5387358"/>
                <a:ext cx="64764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A8936299-9EB3-8E30-774F-F237FD2492FA}"/>
                  </a:ext>
                </a:extLst>
              </p14:cNvPr>
              <p14:cNvContentPartPr/>
              <p14:nvPr/>
            </p14:nvContentPartPr>
            <p14:xfrm>
              <a:off x="3809859" y="5781558"/>
              <a:ext cx="595440" cy="14436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A8936299-9EB3-8E30-774F-F237FD2492F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55859" y="5673918"/>
                <a:ext cx="70308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Input penna 19">
                <a:extLst>
                  <a:ext uri="{FF2B5EF4-FFF2-40B4-BE49-F238E27FC236}">
                    <a16:creationId xmlns:a16="http://schemas.microsoft.com/office/drawing/2014/main" id="{272A9CED-D197-8D92-6F81-4E4B60E22C0B}"/>
                  </a:ext>
                </a:extLst>
              </p14:cNvPr>
              <p14:cNvContentPartPr/>
              <p14:nvPr/>
            </p14:nvContentPartPr>
            <p14:xfrm>
              <a:off x="8310219" y="4885518"/>
              <a:ext cx="527760" cy="9720"/>
            </p14:xfrm>
          </p:contentPart>
        </mc:Choice>
        <mc:Fallback xmlns="">
          <p:pic>
            <p:nvPicPr>
              <p:cNvPr id="20" name="Input penna 19">
                <a:extLst>
                  <a:ext uri="{FF2B5EF4-FFF2-40B4-BE49-F238E27FC236}">
                    <a16:creationId xmlns:a16="http://schemas.microsoft.com/office/drawing/2014/main" id="{272A9CED-D197-8D92-6F81-4E4B60E22C0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256579" y="4777518"/>
                <a:ext cx="63540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1" name="Input penna 20">
                <a:extLst>
                  <a:ext uri="{FF2B5EF4-FFF2-40B4-BE49-F238E27FC236}">
                    <a16:creationId xmlns:a16="http://schemas.microsoft.com/office/drawing/2014/main" id="{506EB295-B342-D02E-5779-D88C55873191}"/>
                  </a:ext>
                </a:extLst>
              </p14:cNvPr>
              <p14:cNvContentPartPr/>
              <p14:nvPr/>
            </p14:nvContentPartPr>
            <p14:xfrm>
              <a:off x="8291859" y="5395278"/>
              <a:ext cx="604080" cy="118080"/>
            </p14:xfrm>
          </p:contentPart>
        </mc:Choice>
        <mc:Fallback xmlns="">
          <p:pic>
            <p:nvPicPr>
              <p:cNvPr id="21" name="Input penna 20">
                <a:extLst>
                  <a:ext uri="{FF2B5EF4-FFF2-40B4-BE49-F238E27FC236}">
                    <a16:creationId xmlns:a16="http://schemas.microsoft.com/office/drawing/2014/main" id="{506EB295-B342-D02E-5779-D88C5587319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238219" y="5287638"/>
                <a:ext cx="711720" cy="33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2" name="Input penna 21">
                <a:extLst>
                  <a:ext uri="{FF2B5EF4-FFF2-40B4-BE49-F238E27FC236}">
                    <a16:creationId xmlns:a16="http://schemas.microsoft.com/office/drawing/2014/main" id="{714B8038-AED4-4AA2-B04E-3DB4FA95989C}"/>
                  </a:ext>
                </a:extLst>
              </p14:cNvPr>
              <p14:cNvContentPartPr/>
              <p14:nvPr/>
            </p14:nvContentPartPr>
            <p14:xfrm>
              <a:off x="8301219" y="5765718"/>
              <a:ext cx="583920" cy="88200"/>
            </p14:xfrm>
          </p:contentPart>
        </mc:Choice>
        <mc:Fallback xmlns="">
          <p:pic>
            <p:nvPicPr>
              <p:cNvPr id="22" name="Input penna 21">
                <a:extLst>
                  <a:ext uri="{FF2B5EF4-FFF2-40B4-BE49-F238E27FC236}">
                    <a16:creationId xmlns:a16="http://schemas.microsoft.com/office/drawing/2014/main" id="{714B8038-AED4-4AA2-B04E-3DB4FA95989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247219" y="5658078"/>
                <a:ext cx="691560" cy="30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91243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id="{2867EEC2-0886-EADC-6642-87AF4C4C31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918365"/>
              </p:ext>
            </p:extLst>
          </p:nvPr>
        </p:nvGraphicFramePr>
        <p:xfrm>
          <a:off x="457200" y="1340588"/>
          <a:ext cx="4850827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284">
                  <a:extLst>
                    <a:ext uri="{9D8B030D-6E8A-4147-A177-3AD203B41FA5}">
                      <a16:colId xmlns:a16="http://schemas.microsoft.com/office/drawing/2014/main" val="4234878536"/>
                    </a:ext>
                  </a:extLst>
                </a:gridCol>
                <a:gridCol w="1560259">
                  <a:extLst>
                    <a:ext uri="{9D8B030D-6E8A-4147-A177-3AD203B41FA5}">
                      <a16:colId xmlns:a16="http://schemas.microsoft.com/office/drawing/2014/main" val="3687607124"/>
                    </a:ext>
                  </a:extLst>
                </a:gridCol>
                <a:gridCol w="1645284">
                  <a:extLst>
                    <a:ext uri="{9D8B030D-6E8A-4147-A177-3AD203B41FA5}">
                      <a16:colId xmlns:a16="http://schemas.microsoft.com/office/drawing/2014/main" val="3400078864"/>
                    </a:ext>
                  </a:extLst>
                </a:gridCol>
              </a:tblGrid>
              <a:tr h="12700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9870514"/>
                  </a:ext>
                </a:extLst>
              </a:tr>
              <a:tr h="2116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Strand diameter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0.750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0.480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933310"/>
                  </a:ext>
                </a:extLst>
              </a:tr>
              <a:tr h="127005">
                <a:tc>
                  <a:txBody>
                    <a:bodyPr/>
                    <a:lstStyle/>
                    <a:p>
                      <a:r>
                        <a:rPr lang="en-US" sz="1200" dirty="0"/>
                        <a:t>N strands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7415889"/>
                  </a:ext>
                </a:extLst>
              </a:tr>
              <a:tr h="127005">
                <a:tc>
                  <a:txBody>
                    <a:bodyPr/>
                    <a:lstStyle/>
                    <a:p>
                      <a:r>
                        <a:rPr lang="en-US" sz="1200" dirty="0"/>
                        <a:t>Cu/</a:t>
                      </a:r>
                      <a:r>
                        <a:rPr lang="en-US" sz="1200" dirty="0" err="1"/>
                        <a:t>No_Cu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9491191"/>
                  </a:ext>
                </a:extLst>
              </a:tr>
              <a:tr h="2116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Critical current density (A/mm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515 (13.5 T, 4.22 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1519 (10.5 T, 4.22 K)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1087061"/>
                  </a:ext>
                </a:extLst>
              </a:tr>
              <a:tr h="2116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Overall current density (A/mm</a:t>
                      </a:r>
                      <a:r>
                        <a:rPr lang="en-US" sz="1200" baseline="30000" dirty="0">
                          <a:highlight>
                            <a:srgbClr val="FFFF00"/>
                          </a:highlight>
                        </a:rPr>
                        <a:t>2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450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5297380"/>
                  </a:ext>
                </a:extLst>
              </a:tr>
              <a:tr h="19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width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11.63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1105908"/>
                  </a:ext>
                </a:extLst>
              </a:tr>
              <a:tr h="19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Eq. coil</a:t>
                      </a:r>
                      <a:r>
                        <a:rPr lang="en-US" sz="1200" baseline="0" dirty="0">
                          <a:highlight>
                            <a:srgbClr val="FFFF00"/>
                          </a:highlight>
                        </a:rPr>
                        <a:t> width 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(mm)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44.8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2915"/>
                  </a:ext>
                </a:extLst>
              </a:tr>
              <a:tr h="2116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mid thickness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79695"/>
                  </a:ext>
                </a:extLst>
              </a:tr>
              <a:tr h="195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Keystone</a:t>
                      </a:r>
                      <a:r>
                        <a:rPr lang="en-US" sz="1200" baseline="0" dirty="0"/>
                        <a:t> angle </a:t>
                      </a:r>
                      <a:r>
                        <a:rPr lang="en-US" sz="1200" dirty="0"/>
                        <a:t>(°)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529899"/>
                  </a:ext>
                </a:extLst>
              </a:tr>
              <a:tr h="127005">
                <a:tc>
                  <a:txBody>
                    <a:bodyPr/>
                    <a:lstStyle/>
                    <a:p>
                      <a:r>
                        <a:rPr lang="en-US" sz="1200" dirty="0"/>
                        <a:t>N.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358302"/>
                  </a:ext>
                </a:extLst>
              </a:tr>
              <a:tr h="127005">
                <a:tc>
                  <a:txBody>
                    <a:bodyPr/>
                    <a:lstStyle/>
                    <a:p>
                      <a:r>
                        <a:rPr lang="en-US" sz="1200" dirty="0"/>
                        <a:t>N. blocks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7320636"/>
                  </a:ext>
                </a:extLst>
              </a:tr>
            </a:tbl>
          </a:graphicData>
        </a:graphic>
      </p:graphicFrame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E65CE2-17B1-3A32-CB49-95F8BB6FEE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79DFB0-148E-63D2-1B25-A4B92571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01002F-37E1-2873-70C2-37428F35D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BC6C4957-8573-3733-1D0B-085F00890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471" y="1340588"/>
            <a:ext cx="3073073" cy="172198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74F31E9-7712-031D-9118-22B17AAA0EDF}"/>
              </a:ext>
            </a:extLst>
          </p:cNvPr>
          <p:cNvSpPr txBox="1">
            <a:spLocks/>
          </p:cNvSpPr>
          <p:nvPr/>
        </p:nvSpPr>
        <p:spPr>
          <a:xfrm>
            <a:off x="5481471" y="3243322"/>
            <a:ext cx="3268082" cy="24404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C00000"/>
                </a:solidFill>
              </a:rPr>
              <a:t>LBNL – D20 (1997)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Max Bore field 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b="1" dirty="0"/>
              <a:t>13.5 T</a:t>
            </a:r>
            <a:r>
              <a:rPr lang="en-GB" dirty="0"/>
              <a:t> @ 1.8 K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47F95C2-10A9-922D-88E1-DAFAF47DAC0D}"/>
              </a:ext>
            </a:extLst>
          </p:cNvPr>
          <p:cNvSpPr txBox="1"/>
          <p:nvPr/>
        </p:nvSpPr>
        <p:spPr>
          <a:xfrm>
            <a:off x="5481471" y="4927540"/>
            <a:ext cx="25651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A. D. </a:t>
            </a:r>
            <a:r>
              <a:rPr lang="it-IT" sz="1200" dirty="0" err="1"/>
              <a:t>McInturff</a:t>
            </a:r>
            <a:r>
              <a:rPr lang="it-IT" sz="1200" dirty="0"/>
              <a:t> et al. </a:t>
            </a:r>
          </a:p>
          <a:p>
            <a:r>
              <a:rPr lang="it-IT" sz="1200" dirty="0" err="1"/>
              <a:t>doi</a:t>
            </a:r>
            <a:r>
              <a:rPr lang="it-IT" sz="1200" dirty="0"/>
              <a:t>: 10.1109/PAC.1997.753158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E7B7DF32-CE8D-6547-6A7F-D4DC882B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26425" cy="941387"/>
          </a:xfrm>
        </p:spPr>
        <p:txBody>
          <a:bodyPr>
            <a:normAutofit/>
          </a:bodyPr>
          <a:lstStyle/>
          <a:p>
            <a:r>
              <a:rPr lang="en-GB" dirty="0"/>
              <a:t>Past examples of 4-layers magnet</a:t>
            </a:r>
            <a:endParaRPr lang="it-IT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1E6FA7D-0728-DA96-5245-DDF00D5A13AB}"/>
              </a:ext>
            </a:extLst>
          </p:cNvPr>
          <p:cNvSpPr txBox="1"/>
          <p:nvPr/>
        </p:nvSpPr>
        <p:spPr>
          <a:xfrm>
            <a:off x="457200" y="5452919"/>
            <a:ext cx="4647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E. Todesco</a:t>
            </a:r>
          </a:p>
          <a:p>
            <a:r>
              <a:rPr lang="it-IT" sz="1200" dirty="0"/>
              <a:t>https://indico.cern.ch/event/926968/</a:t>
            </a:r>
          </a:p>
        </p:txBody>
      </p:sp>
    </p:spTree>
    <p:extLst>
      <p:ext uri="{BB962C8B-B14F-4D97-AF65-F5344CB8AC3E}">
        <p14:creationId xmlns:p14="http://schemas.microsoft.com/office/powerpoint/2010/main" val="4040431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602E90-41C9-9DB5-5F71-321D7434A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0000" y="2729174"/>
            <a:ext cx="3817733" cy="2131497"/>
          </a:xfrm>
        </p:spPr>
        <p:txBody>
          <a:bodyPr/>
          <a:lstStyle/>
          <a:p>
            <a:pPr marL="36576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C00000"/>
                </a:solidFill>
              </a:rPr>
              <a:t>FNAL – MDPTC1 (2021)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Max Bore field 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b="1" dirty="0"/>
              <a:t>14.5 T</a:t>
            </a:r>
            <a:r>
              <a:rPr lang="en-GB" dirty="0"/>
              <a:t> @ 1.9 K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E65CE2-17B1-3A32-CB49-95F8BB6FEE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79DFB0-148E-63D2-1B25-A4B92571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01002F-37E1-2873-70C2-37428F35D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0B2FB127-F1B4-4B82-9279-CD3D0859D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410415"/>
              </p:ext>
            </p:extLst>
          </p:nvPr>
        </p:nvGraphicFramePr>
        <p:xfrm>
          <a:off x="457200" y="1339200"/>
          <a:ext cx="48528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593">
                  <a:extLst>
                    <a:ext uri="{9D8B030D-6E8A-4147-A177-3AD203B41FA5}">
                      <a16:colId xmlns:a16="http://schemas.microsoft.com/office/drawing/2014/main" val="3503912679"/>
                    </a:ext>
                  </a:extLst>
                </a:gridCol>
                <a:gridCol w="1749859">
                  <a:extLst>
                    <a:ext uri="{9D8B030D-6E8A-4147-A177-3AD203B41FA5}">
                      <a16:colId xmlns:a16="http://schemas.microsoft.com/office/drawing/2014/main" val="1464894164"/>
                    </a:ext>
                  </a:extLst>
                </a:gridCol>
                <a:gridCol w="1606348">
                  <a:extLst>
                    <a:ext uri="{9D8B030D-6E8A-4147-A177-3AD203B41FA5}">
                      <a16:colId xmlns:a16="http://schemas.microsoft.com/office/drawing/2014/main" val="3350405132"/>
                    </a:ext>
                  </a:extLst>
                </a:gridCol>
              </a:tblGrid>
              <a:tr h="14788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894593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Strand diameter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0.7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1859078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 strands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40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527200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Cu/</a:t>
                      </a:r>
                      <a:r>
                        <a:rPr lang="en-US" sz="1200" dirty="0" err="1"/>
                        <a:t>No_cu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1.13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250048"/>
                  </a:ext>
                </a:extLst>
              </a:tr>
              <a:tr h="182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Critical current density (A/mm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1500 (15 T, 4.22 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1500 (15 T, 4.22 K)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7513073"/>
                  </a:ext>
                </a:extLst>
              </a:tr>
              <a:tr h="182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Overall current density (A/mm</a:t>
                      </a:r>
                      <a:r>
                        <a:rPr lang="en-US" sz="1200" baseline="30000" dirty="0">
                          <a:highlight>
                            <a:srgbClr val="FFFF00"/>
                          </a:highlight>
                        </a:rPr>
                        <a:t>2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330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440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8750952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width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15.10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131644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Eq.</a:t>
                      </a:r>
                      <a:r>
                        <a:rPr lang="en-US" sz="1200" baseline="0" dirty="0">
                          <a:highlight>
                            <a:srgbClr val="FFFF00"/>
                          </a:highlight>
                        </a:rPr>
                        <a:t> coil width 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(mm)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52.3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327833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mid thickness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1.319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653165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Keystone</a:t>
                      </a:r>
                      <a:r>
                        <a:rPr lang="en-US" sz="1200" baseline="0" dirty="0"/>
                        <a:t> angle </a:t>
                      </a:r>
                      <a:r>
                        <a:rPr lang="en-US" sz="1200" dirty="0"/>
                        <a:t>(°)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171955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N.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0521735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N. blocks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90438"/>
                  </a:ext>
                </a:extLst>
              </a:tr>
            </a:tbl>
          </a:graphicData>
        </a:graphic>
      </p:graphicFrame>
      <p:grpSp>
        <p:nvGrpSpPr>
          <p:cNvPr id="21" name="Gruppo 20">
            <a:extLst>
              <a:ext uri="{FF2B5EF4-FFF2-40B4-BE49-F238E27FC236}">
                <a16:creationId xmlns:a16="http://schemas.microsoft.com/office/drawing/2014/main" id="{B39AE90B-6E02-7B94-37AA-530FF6639CFC}"/>
              </a:ext>
            </a:extLst>
          </p:cNvPr>
          <p:cNvGrpSpPr/>
          <p:nvPr/>
        </p:nvGrpSpPr>
        <p:grpSpPr>
          <a:xfrm>
            <a:off x="5530445" y="1465302"/>
            <a:ext cx="1352899" cy="1122407"/>
            <a:chOff x="5766807" y="2193543"/>
            <a:chExt cx="1352899" cy="1122407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EA6C05E5-B00F-BDEC-FA8F-CE3ABE703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66807" y="2193543"/>
              <a:ext cx="1352899" cy="759341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46A6DA07-5546-8E71-AF65-462277E6D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6807" y="2937759"/>
              <a:ext cx="1352899" cy="378191"/>
            </a:xfrm>
            <a:prstGeom prst="rect">
              <a:avLst/>
            </a:prstGeom>
          </p:spPr>
        </p:pic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4708752-AE90-9327-7BBA-3631F081DE50}"/>
              </a:ext>
            </a:extLst>
          </p:cNvPr>
          <p:cNvSpPr txBox="1"/>
          <p:nvPr/>
        </p:nvSpPr>
        <p:spPr>
          <a:xfrm>
            <a:off x="5494017" y="4985575"/>
            <a:ext cx="27786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lphaUcPeriod"/>
            </a:pPr>
            <a:r>
              <a:rPr lang="da-DK" sz="1200" dirty="0"/>
              <a:t>V. Zlobin et al.,</a:t>
            </a:r>
            <a:r>
              <a:rPr lang="it-IT" sz="1200" dirty="0"/>
              <a:t> </a:t>
            </a:r>
          </a:p>
          <a:p>
            <a:r>
              <a:rPr lang="it-IT" sz="1200" dirty="0" err="1"/>
              <a:t>doi</a:t>
            </a:r>
            <a:r>
              <a:rPr lang="it-IT" sz="1200" dirty="0"/>
              <a:t>: 10.1109/TASC.2021.3057571</a:t>
            </a:r>
          </a:p>
        </p:txBody>
      </p:sp>
      <p:sp>
        <p:nvSpPr>
          <p:cNvPr id="27" name="Titolo 1">
            <a:extLst>
              <a:ext uri="{FF2B5EF4-FFF2-40B4-BE49-F238E27FC236}">
                <a16:creationId xmlns:a16="http://schemas.microsoft.com/office/drawing/2014/main" id="{4FD47E50-613C-225C-16AD-104F43F5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93100" cy="928687"/>
          </a:xfrm>
        </p:spPr>
        <p:txBody>
          <a:bodyPr>
            <a:normAutofit/>
          </a:bodyPr>
          <a:lstStyle/>
          <a:p>
            <a:r>
              <a:rPr lang="en-GB" dirty="0"/>
              <a:t>Past examples of 4-layers magnet</a:t>
            </a:r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F5F51D8-1E00-083E-8E7D-67316B7EF2DB}"/>
              </a:ext>
            </a:extLst>
          </p:cNvPr>
          <p:cNvSpPr txBox="1"/>
          <p:nvPr/>
        </p:nvSpPr>
        <p:spPr>
          <a:xfrm>
            <a:off x="457200" y="5452919"/>
            <a:ext cx="4647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E. Todesco</a:t>
            </a:r>
          </a:p>
          <a:p>
            <a:r>
              <a:rPr lang="it-IT" sz="1200" dirty="0"/>
              <a:t>https://indico.cern.ch/event/926968/</a:t>
            </a:r>
          </a:p>
        </p:txBody>
      </p:sp>
      <p:pic>
        <p:nvPicPr>
          <p:cNvPr id="29" name="Picture 3" descr="MCBPT1.png">
            <a:extLst>
              <a:ext uri="{FF2B5EF4-FFF2-40B4-BE49-F238E27FC236}">
                <a16:creationId xmlns:a16="http://schemas.microsoft.com/office/drawing/2014/main" id="{E5455BBB-46B8-860E-0772-6C43042C0F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1" t="17143"/>
          <a:stretch/>
        </p:blipFill>
        <p:spPr>
          <a:xfrm>
            <a:off x="6883344" y="1464384"/>
            <a:ext cx="2069882" cy="113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95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E65CE2-17B1-3A32-CB49-95F8BB6FEE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079DFB0-148E-63D2-1B25-A4B92571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01002F-37E1-2873-70C2-37428F35D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5A7E590F-A2AA-7A70-3611-FE408F471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26425" cy="941387"/>
          </a:xfrm>
        </p:spPr>
        <p:txBody>
          <a:bodyPr>
            <a:normAutofit/>
          </a:bodyPr>
          <a:lstStyle/>
          <a:p>
            <a:r>
              <a:rPr lang="en-GB" dirty="0"/>
              <a:t>Past examples of 4-layers magnet</a:t>
            </a:r>
            <a:endParaRPr lang="it-IT" dirty="0"/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C0A58718-572C-060B-0D51-9167588FA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582541"/>
              </p:ext>
            </p:extLst>
          </p:nvPr>
        </p:nvGraphicFramePr>
        <p:xfrm>
          <a:off x="457200" y="1339200"/>
          <a:ext cx="48528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593">
                  <a:extLst>
                    <a:ext uri="{9D8B030D-6E8A-4147-A177-3AD203B41FA5}">
                      <a16:colId xmlns:a16="http://schemas.microsoft.com/office/drawing/2014/main" val="3503912679"/>
                    </a:ext>
                  </a:extLst>
                </a:gridCol>
                <a:gridCol w="1749859">
                  <a:extLst>
                    <a:ext uri="{9D8B030D-6E8A-4147-A177-3AD203B41FA5}">
                      <a16:colId xmlns:a16="http://schemas.microsoft.com/office/drawing/2014/main" val="1464894164"/>
                    </a:ext>
                  </a:extLst>
                </a:gridCol>
                <a:gridCol w="1606348">
                  <a:extLst>
                    <a:ext uri="{9D8B030D-6E8A-4147-A177-3AD203B41FA5}">
                      <a16:colId xmlns:a16="http://schemas.microsoft.com/office/drawing/2014/main" val="3350405132"/>
                    </a:ext>
                  </a:extLst>
                </a:gridCol>
              </a:tblGrid>
              <a:tr h="14788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894593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Strand diameter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0.7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1859078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 strands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527200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Cu/</a:t>
                      </a:r>
                      <a:r>
                        <a:rPr lang="en-US" sz="1200" dirty="0" err="1"/>
                        <a:t>No_cu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250048"/>
                  </a:ext>
                </a:extLst>
              </a:tr>
              <a:tr h="182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Critical current density (A/mm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1500 (16 T, 4.22 K)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highlight>
                          <a:srgbClr val="F09E18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7513073"/>
                  </a:ext>
                </a:extLst>
              </a:tr>
              <a:tr h="182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Overall current density (A/mm</a:t>
                      </a:r>
                      <a:r>
                        <a:rPr lang="en-US" sz="1200" baseline="30000" dirty="0">
                          <a:highlight>
                            <a:srgbClr val="FFFF00"/>
                          </a:highlight>
                        </a:rPr>
                        <a:t>2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378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513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8750952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width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131644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Eq.</a:t>
                      </a:r>
                      <a:r>
                        <a:rPr lang="en-US" sz="1200" baseline="0" dirty="0">
                          <a:highlight>
                            <a:srgbClr val="FFFF00"/>
                          </a:highlight>
                        </a:rPr>
                        <a:t> coil width 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(mm)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48.3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327833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Cable mid thickness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1.870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1.319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653165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Keystone</a:t>
                      </a:r>
                      <a:r>
                        <a:rPr lang="en-US" sz="1200" baseline="0" dirty="0"/>
                        <a:t> angle </a:t>
                      </a:r>
                      <a:r>
                        <a:rPr lang="en-US" sz="1200" dirty="0"/>
                        <a:t>(°)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1719559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N.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0521735"/>
                  </a:ext>
                </a:extLst>
              </a:tr>
              <a:tr h="147889">
                <a:tc>
                  <a:txBody>
                    <a:bodyPr/>
                    <a:lstStyle/>
                    <a:p>
                      <a:r>
                        <a:rPr lang="en-US" sz="1200" dirty="0"/>
                        <a:t>N. blocks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90438"/>
                  </a:ext>
                </a:extLst>
              </a:tr>
            </a:tbl>
          </a:graphicData>
        </a:graphic>
      </p:graphicFrame>
      <p:pic>
        <p:nvPicPr>
          <p:cNvPr id="13" name="Immagine 12">
            <a:extLst>
              <a:ext uri="{FF2B5EF4-FFF2-40B4-BE49-F238E27FC236}">
                <a16:creationId xmlns:a16="http://schemas.microsoft.com/office/drawing/2014/main" id="{5E4BC346-A2A3-F165-E7D0-4A345A80F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270" y="1340350"/>
            <a:ext cx="2113967" cy="1461642"/>
          </a:xfrm>
          <a:prstGeom prst="rect">
            <a:avLst/>
          </a:prstGeom>
        </p:spPr>
      </p:pic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896E6639-3549-CFF2-9AB4-1C349A226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4016" y="2875087"/>
            <a:ext cx="3498679" cy="2775773"/>
          </a:xfrm>
        </p:spPr>
        <p:txBody>
          <a:bodyPr/>
          <a:lstStyle/>
          <a:p>
            <a:pPr marL="36576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C00000"/>
                </a:solidFill>
              </a:rPr>
              <a:t>16 T </a:t>
            </a:r>
            <a:r>
              <a:rPr lang="en-GB" dirty="0" err="1">
                <a:solidFill>
                  <a:srgbClr val="C00000"/>
                </a:solidFill>
              </a:rPr>
              <a:t>EuroCircol</a:t>
            </a:r>
            <a:r>
              <a:rPr lang="en-GB" dirty="0">
                <a:solidFill>
                  <a:srgbClr val="C00000"/>
                </a:solidFill>
              </a:rPr>
              <a:t> study – INFN option (2019)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dirty="0"/>
              <a:t>Bore field </a:t>
            </a:r>
          </a:p>
          <a:p>
            <a:pPr marL="36576" indent="0">
              <a:buFont typeface="Arial" panose="020B0604020202020204" pitchFamily="34" charset="0"/>
              <a:buNone/>
            </a:pPr>
            <a:r>
              <a:rPr lang="en-GB" b="1" dirty="0"/>
              <a:t>16 T</a:t>
            </a:r>
            <a:r>
              <a:rPr lang="en-GB" dirty="0"/>
              <a:t> @ 1.9 K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95A6561-28B0-875D-B4DC-F3D23890B026}"/>
              </a:ext>
            </a:extLst>
          </p:cNvPr>
          <p:cNvSpPr txBox="1"/>
          <p:nvPr/>
        </p:nvSpPr>
        <p:spPr>
          <a:xfrm>
            <a:off x="5494016" y="4979836"/>
            <a:ext cx="32618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FCC-</a:t>
            </a:r>
            <a:r>
              <a:rPr lang="it-IT" sz="1200" dirty="0" err="1"/>
              <a:t>hh</a:t>
            </a:r>
            <a:r>
              <a:rPr lang="it-IT" sz="1200" dirty="0"/>
              <a:t> </a:t>
            </a:r>
            <a:r>
              <a:rPr lang="it-IT" sz="1200" dirty="0" err="1"/>
              <a:t>Conceptual</a:t>
            </a:r>
            <a:r>
              <a:rPr lang="it-IT" sz="1200" dirty="0"/>
              <a:t> Design Report, </a:t>
            </a:r>
          </a:p>
          <a:p>
            <a:r>
              <a:rPr lang="it-IT" sz="1200" dirty="0"/>
              <a:t>https://doi.org/10.1140/epjst/e2019-900087-0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put penna 25">
                <a:extLst>
                  <a:ext uri="{FF2B5EF4-FFF2-40B4-BE49-F238E27FC236}">
                    <a16:creationId xmlns:a16="http://schemas.microsoft.com/office/drawing/2014/main" id="{EE4B1D79-C1B9-9050-809E-44FD52F48CC4}"/>
                  </a:ext>
                </a:extLst>
              </p14:cNvPr>
              <p14:cNvContentPartPr/>
              <p14:nvPr/>
            </p14:nvContentPartPr>
            <p14:xfrm>
              <a:off x="3038871" y="2985542"/>
              <a:ext cx="1230480" cy="14400"/>
            </p14:xfrm>
          </p:contentPart>
        </mc:Choice>
        <mc:Fallback xmlns="">
          <p:pic>
            <p:nvPicPr>
              <p:cNvPr id="26" name="Input penna 25">
                <a:extLst>
                  <a:ext uri="{FF2B5EF4-FFF2-40B4-BE49-F238E27FC236}">
                    <a16:creationId xmlns:a16="http://schemas.microsoft.com/office/drawing/2014/main" id="{EE4B1D79-C1B9-9050-809E-44FD52F48C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0231" y="2976542"/>
                <a:ext cx="1248120" cy="3204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B8CA69A-0330-05A9-65BF-0AD8604823CB}"/>
              </a:ext>
            </a:extLst>
          </p:cNvPr>
          <p:cNvSpPr txBox="1"/>
          <p:nvPr/>
        </p:nvSpPr>
        <p:spPr>
          <a:xfrm rot="19897547">
            <a:off x="1966635" y="2594244"/>
            <a:ext cx="103572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050" dirty="0">
                <a:solidFill>
                  <a:srgbClr val="E71224"/>
                </a:solidFill>
              </a:rPr>
              <a:t>High </a:t>
            </a:r>
          </a:p>
          <a:p>
            <a:pPr algn="ctr"/>
            <a:r>
              <a:rPr lang="it-IT" sz="1050" dirty="0">
                <a:solidFill>
                  <a:srgbClr val="E71224"/>
                </a:solidFill>
              </a:rPr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873314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strand size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97232"/>
            <a:ext cx="8482869" cy="42957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it-IT" sz="2400" dirty="0"/>
              <a:t>The best </a:t>
            </a:r>
            <a:r>
              <a:rPr lang="it-IT" sz="2400" dirty="0" err="1"/>
              <a:t>choice</a:t>
            </a:r>
            <a:r>
              <a:rPr lang="it-IT" sz="2400" dirty="0"/>
              <a:t> for </a:t>
            </a:r>
            <a:r>
              <a:rPr lang="it-IT" sz="2400" dirty="0" err="1"/>
              <a:t>grading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b="1" dirty="0"/>
              <a:t>Ø 1.1 mm </a:t>
            </a:r>
            <a:r>
              <a:rPr lang="it-IT" sz="2400" dirty="0"/>
              <a:t>(HF) and </a:t>
            </a:r>
            <a:r>
              <a:rPr lang="it-IT" sz="2400" b="1" dirty="0"/>
              <a:t>Ø 0.7 mm </a:t>
            </a:r>
            <a:r>
              <a:rPr lang="it-IT" sz="2400" dirty="0"/>
              <a:t>(LF)</a:t>
            </a:r>
            <a:br>
              <a:rPr lang="it-IT" sz="2400" dirty="0"/>
            </a:br>
            <a:r>
              <a:rPr lang="it-IT" sz="1800" dirty="0"/>
              <a:t>(from </a:t>
            </a:r>
            <a:r>
              <a:rPr lang="it-IT" sz="1800" dirty="0" err="1"/>
              <a:t>EuroCircol</a:t>
            </a:r>
            <a:r>
              <a:rPr lang="it-IT" sz="1800" dirty="0"/>
              <a:t> </a:t>
            </a:r>
            <a:r>
              <a:rPr lang="it-IT" sz="1800" dirty="0" err="1"/>
              <a:t>experience</a:t>
            </a:r>
            <a:r>
              <a:rPr lang="it-IT" sz="1800" dirty="0"/>
              <a:t>)</a:t>
            </a:r>
          </a:p>
          <a:p>
            <a:pPr marL="36576" indent="0">
              <a:buNone/>
            </a:pPr>
            <a:endParaRPr lang="it-IT" sz="1800" dirty="0"/>
          </a:p>
          <a:p>
            <a:pPr marL="36576" indent="0">
              <a:buNone/>
            </a:pPr>
            <a:r>
              <a:rPr lang="it-IT" sz="1800" dirty="0">
                <a:sym typeface="Wingdings" panose="05000000000000000000" pitchFamily="2" charset="2"/>
              </a:rPr>
              <a:t> </a:t>
            </a:r>
            <a:r>
              <a:rPr lang="it-IT" sz="1800" dirty="0" err="1">
                <a:sym typeface="Wingdings" panose="05000000000000000000" pitchFamily="2" charset="2"/>
              </a:rPr>
              <a:t>Already</a:t>
            </a:r>
            <a:r>
              <a:rPr lang="it-IT" sz="1800" dirty="0">
                <a:sym typeface="Wingdings" panose="05000000000000000000" pitchFamily="2" charset="2"/>
              </a:rPr>
              <a:t> </a:t>
            </a:r>
            <a:r>
              <a:rPr lang="it-IT" sz="1800" dirty="0" err="1">
                <a:sym typeface="Wingdings" panose="05000000000000000000" pitchFamily="2" charset="2"/>
              </a:rPr>
              <a:t>available</a:t>
            </a:r>
            <a:r>
              <a:rPr lang="it-IT" sz="1800" dirty="0">
                <a:sym typeface="Wingdings" panose="05000000000000000000" pitchFamily="2" charset="2"/>
              </a:rPr>
              <a:t> in HFM</a:t>
            </a:r>
            <a:endParaRPr lang="it-IT" sz="1800" dirty="0"/>
          </a:p>
          <a:p>
            <a:pPr marL="36576" indent="0">
              <a:buNone/>
            </a:pPr>
            <a:endParaRPr lang="it-IT" sz="18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0AEE1D80-6F93-31CF-4CBB-AF87F7516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16760"/>
              </p:ext>
            </p:extLst>
          </p:nvPr>
        </p:nvGraphicFramePr>
        <p:xfrm>
          <a:off x="953871" y="3667005"/>
          <a:ext cx="6979698" cy="227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5550">
                  <a:extLst>
                    <a:ext uri="{9D8B030D-6E8A-4147-A177-3AD203B41FA5}">
                      <a16:colId xmlns:a16="http://schemas.microsoft.com/office/drawing/2014/main" val="2366155582"/>
                    </a:ext>
                  </a:extLst>
                </a:gridCol>
                <a:gridCol w="2117074">
                  <a:extLst>
                    <a:ext uri="{9D8B030D-6E8A-4147-A177-3AD203B41FA5}">
                      <a16:colId xmlns:a16="http://schemas.microsoft.com/office/drawing/2014/main" val="1830875798"/>
                    </a:ext>
                  </a:extLst>
                </a:gridCol>
                <a:gridCol w="2117074">
                  <a:extLst>
                    <a:ext uri="{9D8B030D-6E8A-4147-A177-3AD203B41FA5}">
                      <a16:colId xmlns:a16="http://schemas.microsoft.com/office/drawing/2014/main" val="2395840669"/>
                    </a:ext>
                  </a:extLst>
                </a:gridCol>
              </a:tblGrid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High Field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Low Field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1381814623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Diameter (mm)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1.1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0.7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566908664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Layout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162/169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108/127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1066230921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/>
                        <a:t>d</a:t>
                      </a:r>
                      <a:r>
                        <a:rPr lang="en-GB" sz="1400" b="1" i="1" baseline="-25000" dirty="0"/>
                        <a:t>s</a:t>
                      </a:r>
                      <a:r>
                        <a:rPr lang="en-GB" sz="1400" b="1" dirty="0"/>
                        <a:t> (µm)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64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2576389953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Cu/non-Cu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0.9 ± 0.2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1.15 ± 0.1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123818859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/>
                        <a:t>Nb:Sn</a:t>
                      </a:r>
                      <a:endParaRPr lang="en-GB" sz="1400" b="1" dirty="0"/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3.4 (standard Sn)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 (reduced Sn)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3869962146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Heat treatment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665 °C 50 h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650 °C 50 h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4058538814"/>
                  </a:ext>
                </a:extLst>
              </a:tr>
              <a:tr h="284163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/>
                        <a:t>J</a:t>
                      </a:r>
                      <a:r>
                        <a:rPr lang="en-GB" sz="1400" b="1" baseline="-25000" dirty="0" err="1"/>
                        <a:t>c</a:t>
                      </a:r>
                      <a:r>
                        <a:rPr lang="en-GB" sz="1400" b="1" dirty="0"/>
                        <a:t> @16 T, 4.2 K (A/mm</a:t>
                      </a:r>
                      <a:r>
                        <a:rPr lang="en-GB" sz="1400" b="1" baseline="30000" dirty="0"/>
                        <a:t>2</a:t>
                      </a:r>
                      <a:r>
                        <a:rPr lang="en-GB" sz="1400" b="1" dirty="0"/>
                        <a:t>)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1200</a:t>
                      </a:r>
                    </a:p>
                  </a:txBody>
                  <a:tcPr marT="21600" marB="216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highlight>
                            <a:srgbClr val="FFFF00"/>
                          </a:highlight>
                        </a:rPr>
                        <a:t>1058</a:t>
                      </a:r>
                    </a:p>
                  </a:txBody>
                  <a:tcPr marT="21600" marB="21600" anchor="ctr"/>
                </a:tc>
                <a:extLst>
                  <a:ext uri="{0D108BD9-81ED-4DB2-BD59-A6C34878D82A}">
                    <a16:rowId xmlns:a16="http://schemas.microsoft.com/office/drawing/2014/main" val="3366524450"/>
                  </a:ext>
                </a:extLst>
              </a:tr>
            </a:tbl>
          </a:graphicData>
        </a:graphic>
      </p:graphicFrame>
      <p:grpSp>
        <p:nvGrpSpPr>
          <p:cNvPr id="11" name="Gruppo 10">
            <a:extLst>
              <a:ext uri="{FF2B5EF4-FFF2-40B4-BE49-F238E27FC236}">
                <a16:creationId xmlns:a16="http://schemas.microsoft.com/office/drawing/2014/main" id="{DC6DA0C9-DEC4-A8CE-CDB6-7308DCA13C0B}"/>
              </a:ext>
            </a:extLst>
          </p:cNvPr>
          <p:cNvGrpSpPr/>
          <p:nvPr/>
        </p:nvGrpSpPr>
        <p:grpSpPr>
          <a:xfrm>
            <a:off x="6403275" y="2674750"/>
            <a:ext cx="907200" cy="900000"/>
            <a:chOff x="5607286" y="2589448"/>
            <a:chExt cx="907200" cy="900000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BAFDF356-4DC4-CFA3-E849-EEE62E1DA067}"/>
                </a:ext>
              </a:extLst>
            </p:cNvPr>
            <p:cNvSpPr/>
            <p:nvPr/>
          </p:nvSpPr>
          <p:spPr>
            <a:xfrm>
              <a:off x="5607286" y="2589448"/>
              <a:ext cx="907200" cy="900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" name="Picture 14">
              <a:extLst>
                <a:ext uri="{FF2B5EF4-FFF2-40B4-BE49-F238E27FC236}">
                  <a16:creationId xmlns:a16="http://schemas.microsoft.com/office/drawing/2014/main" id="{239A0DCB-A3D5-B39D-1DEB-7E3F26D743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33" t="1259" r="14247" b="1677"/>
            <a:stretch/>
          </p:blipFill>
          <p:spPr bwMode="auto">
            <a:xfrm>
              <a:off x="5774812" y="2762071"/>
              <a:ext cx="572148" cy="5724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2BFD797-447D-CAF1-48AD-A2BC86E3F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819" y="2674750"/>
            <a:ext cx="90762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309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HT cable expansion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97232"/>
            <a:ext cx="8482869" cy="3450501"/>
          </a:xfrm>
        </p:spPr>
        <p:txBody>
          <a:bodyPr>
            <a:normAutofit/>
          </a:bodyPr>
          <a:lstStyle/>
          <a:p>
            <a:pPr marL="322326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We</a:t>
            </a:r>
            <a:r>
              <a:rPr lang="it-IT" sz="2400" dirty="0"/>
              <a:t> design the cross-</a:t>
            </a:r>
            <a:r>
              <a:rPr lang="it-IT" sz="2400" dirty="0" err="1"/>
              <a:t>section</a:t>
            </a:r>
            <a:r>
              <a:rPr lang="it-IT" sz="2400" dirty="0"/>
              <a:t> </a:t>
            </a:r>
            <a:r>
              <a:rPr lang="it-IT" sz="2400" dirty="0" err="1"/>
              <a:t>considering</a:t>
            </a:r>
            <a:r>
              <a:rPr lang="it-IT" sz="2400" dirty="0"/>
              <a:t> the cable size </a:t>
            </a:r>
            <a:r>
              <a:rPr lang="it-IT" sz="2400" dirty="0" err="1"/>
              <a:t>increasing</a:t>
            </a:r>
            <a:r>
              <a:rPr lang="it-IT" sz="2400" dirty="0"/>
              <a:t> after </a:t>
            </a:r>
            <a:r>
              <a:rPr lang="it-IT" sz="2400" dirty="0" err="1"/>
              <a:t>heat</a:t>
            </a:r>
            <a:r>
              <a:rPr lang="it-IT" sz="2400" dirty="0"/>
              <a:t> treatment</a:t>
            </a:r>
            <a:br>
              <a:rPr lang="it-IT" sz="2400" dirty="0"/>
            </a:br>
            <a:r>
              <a:rPr lang="it-IT" sz="1200" dirty="0"/>
              <a:t>N. Andreev et al, </a:t>
            </a:r>
            <a:r>
              <a:rPr lang="it-IT" sz="1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https://doi.org/10.1063/1.1472635</a:t>
            </a:r>
            <a:endParaRPr lang="it-IT" sz="1200" dirty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We</a:t>
            </a:r>
            <a:r>
              <a:rPr lang="it-IT" sz="2400" dirty="0"/>
              <a:t> set </a:t>
            </a:r>
            <a:r>
              <a:rPr lang="it-IT" sz="2400" b="1" dirty="0" err="1"/>
              <a:t>guess</a:t>
            </a:r>
            <a:r>
              <a:rPr lang="it-IT" sz="2400" b="1" dirty="0"/>
              <a:t> </a:t>
            </a:r>
            <a:r>
              <a:rPr lang="it-IT" sz="2400" b="1" dirty="0" err="1"/>
              <a:t>values</a:t>
            </a:r>
            <a:r>
              <a:rPr lang="it-IT" sz="2400" b="1" dirty="0"/>
              <a:t> </a:t>
            </a:r>
            <a:r>
              <a:rPr lang="it-IT" sz="2400" dirty="0" err="1"/>
              <a:t>based</a:t>
            </a:r>
            <a:r>
              <a:rPr lang="it-IT" sz="2400" dirty="0"/>
              <a:t> on Hi-Lumi </a:t>
            </a:r>
            <a:r>
              <a:rPr lang="it-IT" sz="2400" dirty="0" err="1"/>
              <a:t>experience</a:t>
            </a:r>
            <a:br>
              <a:rPr lang="it-IT" sz="2400" dirty="0"/>
            </a:br>
            <a:r>
              <a:rPr lang="it-IT" sz="1200" dirty="0"/>
              <a:t>D. </a:t>
            </a:r>
            <a:r>
              <a:rPr lang="it-IT" sz="1200" dirty="0" err="1"/>
              <a:t>Schoerling</a:t>
            </a:r>
            <a:r>
              <a:rPr lang="it-IT" sz="1200" dirty="0"/>
              <a:t> and A. V. </a:t>
            </a:r>
            <a:r>
              <a:rPr lang="it-IT" sz="1200" dirty="0" err="1"/>
              <a:t>Zlobin</a:t>
            </a:r>
            <a:r>
              <a:rPr lang="it-IT" sz="1200" dirty="0"/>
              <a:t>. Nb3Sn Accelerator </a:t>
            </a:r>
            <a:r>
              <a:rPr lang="it-IT" sz="1200" dirty="0" err="1"/>
              <a:t>Magnets</a:t>
            </a:r>
            <a:r>
              <a:rPr lang="it-IT" sz="1200" dirty="0"/>
              <a:t>: Designs, Technologies and Performance. Springer Nature, 2019.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79" name="Gruppo 178">
            <a:extLst>
              <a:ext uri="{FF2B5EF4-FFF2-40B4-BE49-F238E27FC236}">
                <a16:creationId xmlns:a16="http://schemas.microsoft.com/office/drawing/2014/main" id="{EE1E62BE-194E-89E2-5E80-05C287940A87}"/>
              </a:ext>
            </a:extLst>
          </p:cNvPr>
          <p:cNvGrpSpPr/>
          <p:nvPr/>
        </p:nvGrpSpPr>
        <p:grpSpPr>
          <a:xfrm>
            <a:off x="1662790" y="3429000"/>
            <a:ext cx="5815674" cy="2121380"/>
            <a:chOff x="1895551" y="2823763"/>
            <a:chExt cx="5815674" cy="2121380"/>
          </a:xfrm>
        </p:grpSpPr>
        <p:grpSp>
          <p:nvGrpSpPr>
            <p:cNvPr id="15" name="Elemento grafico 13">
              <a:extLst>
                <a:ext uri="{FF2B5EF4-FFF2-40B4-BE49-F238E27FC236}">
                  <a16:creationId xmlns:a16="http://schemas.microsoft.com/office/drawing/2014/main" id="{79401E58-138F-AB02-770E-1993D0EC8A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895551" y="3114447"/>
              <a:ext cx="5815674" cy="1461364"/>
              <a:chOff x="2567904" y="3501758"/>
              <a:chExt cx="3403395" cy="855206"/>
            </a:xfrm>
          </p:grpSpPr>
          <p:sp>
            <p:nvSpPr>
              <p:cNvPr id="18" name="Figura a mano libera: forma 17">
                <a:extLst>
                  <a:ext uri="{FF2B5EF4-FFF2-40B4-BE49-F238E27FC236}">
                    <a16:creationId xmlns:a16="http://schemas.microsoft.com/office/drawing/2014/main" id="{4FCDE828-68CD-E6FD-8320-77FE72AAC98E}"/>
                  </a:ext>
                </a:extLst>
              </p:cNvPr>
              <p:cNvSpPr/>
              <p:nvPr/>
            </p:nvSpPr>
            <p:spPr>
              <a:xfrm flipV="1">
                <a:off x="3074362" y="3905927"/>
                <a:ext cx="66474" cy="4232"/>
              </a:xfrm>
              <a:custGeom>
                <a:avLst/>
                <a:gdLst>
                  <a:gd name="connsiteX0" fmla="*/ 66609 w 66474"/>
                  <a:gd name="connsiteY0" fmla="*/ 95 h 4232"/>
                  <a:gd name="connsiteX1" fmla="*/ 134 w 66474"/>
                  <a:gd name="connsiteY1" fmla="*/ 9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474" h="4232">
                    <a:moveTo>
                      <a:pt x="66609" y="95"/>
                    </a:moveTo>
                    <a:lnTo>
                      <a:pt x="134" y="9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9" name="Figura a mano libera: forma 18">
                <a:extLst>
                  <a:ext uri="{FF2B5EF4-FFF2-40B4-BE49-F238E27FC236}">
                    <a16:creationId xmlns:a16="http://schemas.microsoft.com/office/drawing/2014/main" id="{90DD42D5-1E4B-E199-5036-765B9E467F50}"/>
                  </a:ext>
                </a:extLst>
              </p:cNvPr>
              <p:cNvSpPr/>
              <p:nvPr/>
            </p:nvSpPr>
            <p:spPr>
              <a:xfrm flipV="1">
                <a:off x="3042366" y="3905927"/>
                <a:ext cx="31995" cy="31995"/>
              </a:xfrm>
              <a:custGeom>
                <a:avLst/>
                <a:gdLst>
                  <a:gd name="connsiteX0" fmla="*/ 32115 w 31995"/>
                  <a:gd name="connsiteY0" fmla="*/ 32098 h 31995"/>
                  <a:gd name="connsiteX1" fmla="*/ 120 w 31995"/>
                  <a:gd name="connsiteY1" fmla="*/ 102 h 31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95" h="31995">
                    <a:moveTo>
                      <a:pt x="32115" y="32098"/>
                    </a:moveTo>
                    <a:lnTo>
                      <a:pt x="120" y="10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21" name="Figura a mano libera: forma 20">
                <a:extLst>
                  <a:ext uri="{FF2B5EF4-FFF2-40B4-BE49-F238E27FC236}">
                    <a16:creationId xmlns:a16="http://schemas.microsoft.com/office/drawing/2014/main" id="{EDCB468D-CB2E-EDDD-6AFD-538D1B0B0B1C}"/>
                  </a:ext>
                </a:extLst>
              </p:cNvPr>
              <p:cNvSpPr/>
              <p:nvPr/>
            </p:nvSpPr>
            <p:spPr>
              <a:xfrm flipV="1">
                <a:off x="3074362" y="3901977"/>
                <a:ext cx="66474" cy="4232"/>
              </a:xfrm>
              <a:custGeom>
                <a:avLst/>
                <a:gdLst>
                  <a:gd name="connsiteX0" fmla="*/ 66609 w 66474"/>
                  <a:gd name="connsiteY0" fmla="*/ 95 h 4232"/>
                  <a:gd name="connsiteX1" fmla="*/ 134 w 66474"/>
                  <a:gd name="connsiteY1" fmla="*/ 9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474" h="4232">
                    <a:moveTo>
                      <a:pt x="66609" y="95"/>
                    </a:moveTo>
                    <a:lnTo>
                      <a:pt x="134" y="9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4" name="Figura a mano libera: forma 23">
                <a:extLst>
                  <a:ext uri="{FF2B5EF4-FFF2-40B4-BE49-F238E27FC236}">
                    <a16:creationId xmlns:a16="http://schemas.microsoft.com/office/drawing/2014/main" id="{44B29E2B-64DB-ABA2-B669-DFE531466796}"/>
                  </a:ext>
                </a:extLst>
              </p:cNvPr>
              <p:cNvSpPr/>
              <p:nvPr/>
            </p:nvSpPr>
            <p:spPr>
              <a:xfrm flipV="1">
                <a:off x="2591943" y="3501758"/>
                <a:ext cx="4232" cy="323191"/>
              </a:xfrm>
              <a:custGeom>
                <a:avLst/>
                <a:gdLst>
                  <a:gd name="connsiteX0" fmla="*/ 7 w 4232"/>
                  <a:gd name="connsiteY0" fmla="*/ -7 h 323191"/>
                  <a:gd name="connsiteX1" fmla="*/ 7 w 4232"/>
                  <a:gd name="connsiteY1" fmla="*/ 323185 h 32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323191">
                    <a:moveTo>
                      <a:pt x="7" y="-7"/>
                    </a:moveTo>
                    <a:lnTo>
                      <a:pt x="7" y="323185"/>
                    </a:lnTo>
                  </a:path>
                </a:pathLst>
              </a:custGeom>
              <a:noFill/>
              <a:ln w="3266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5" name="Figura a mano libera: forma 24">
                <a:extLst>
                  <a:ext uri="{FF2B5EF4-FFF2-40B4-BE49-F238E27FC236}">
                    <a16:creationId xmlns:a16="http://schemas.microsoft.com/office/drawing/2014/main" id="{2D1BB49F-888C-47D1-BB82-88A0BE446475}"/>
                  </a:ext>
                </a:extLst>
              </p:cNvPr>
              <p:cNvSpPr/>
              <p:nvPr/>
            </p:nvSpPr>
            <p:spPr>
              <a:xfrm flipV="1">
                <a:off x="5943028" y="3504822"/>
                <a:ext cx="4232" cy="306246"/>
              </a:xfrm>
              <a:custGeom>
                <a:avLst/>
                <a:gdLst>
                  <a:gd name="connsiteX0" fmla="*/ 798 w 4232"/>
                  <a:gd name="connsiteY0" fmla="*/ -7 h 306246"/>
                  <a:gd name="connsiteX1" fmla="*/ 798 w 4232"/>
                  <a:gd name="connsiteY1" fmla="*/ 306240 h 30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306246">
                    <a:moveTo>
                      <a:pt x="798" y="-7"/>
                    </a:moveTo>
                    <a:lnTo>
                      <a:pt x="798" y="306240"/>
                    </a:lnTo>
                  </a:path>
                </a:pathLst>
              </a:custGeom>
              <a:noFill/>
              <a:ln w="3233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6" name="Figura a mano libera: forma 25">
                <a:extLst>
                  <a:ext uri="{FF2B5EF4-FFF2-40B4-BE49-F238E27FC236}">
                    <a16:creationId xmlns:a16="http://schemas.microsoft.com/office/drawing/2014/main" id="{41803150-28F7-8FAE-B415-BAA53007753D}"/>
                  </a:ext>
                </a:extLst>
              </p:cNvPr>
              <p:cNvSpPr/>
              <p:nvPr/>
            </p:nvSpPr>
            <p:spPr>
              <a:xfrm flipV="1">
                <a:off x="2591943" y="3905984"/>
                <a:ext cx="153996" cy="153996"/>
              </a:xfrm>
              <a:custGeom>
                <a:avLst/>
                <a:gdLst>
                  <a:gd name="connsiteX0" fmla="*/ 154035 w 153996"/>
                  <a:gd name="connsiteY0" fmla="*/ 77140 h 153996"/>
                  <a:gd name="connsiteX1" fmla="*/ 153923 w 153996"/>
                  <a:gd name="connsiteY1" fmla="*/ 81147 h 153996"/>
                  <a:gd name="connsiteX2" fmla="*/ 153640 w 153996"/>
                  <a:gd name="connsiteY2" fmla="*/ 85097 h 153996"/>
                  <a:gd name="connsiteX3" fmla="*/ 153133 w 153996"/>
                  <a:gd name="connsiteY3" fmla="*/ 89104 h 153996"/>
                  <a:gd name="connsiteX4" fmla="*/ 152399 w 153996"/>
                  <a:gd name="connsiteY4" fmla="*/ 92997 h 153996"/>
                  <a:gd name="connsiteX5" fmla="*/ 151440 w 153996"/>
                  <a:gd name="connsiteY5" fmla="*/ 96891 h 153996"/>
                  <a:gd name="connsiteX6" fmla="*/ 150311 w 153996"/>
                  <a:gd name="connsiteY6" fmla="*/ 100728 h 153996"/>
                  <a:gd name="connsiteX7" fmla="*/ 149013 w 153996"/>
                  <a:gd name="connsiteY7" fmla="*/ 104509 h 153996"/>
                  <a:gd name="connsiteX8" fmla="*/ 147490 w 153996"/>
                  <a:gd name="connsiteY8" fmla="*/ 108233 h 153996"/>
                  <a:gd name="connsiteX9" fmla="*/ 145797 w 153996"/>
                  <a:gd name="connsiteY9" fmla="*/ 111845 h 153996"/>
                  <a:gd name="connsiteX10" fmla="*/ 143878 w 153996"/>
                  <a:gd name="connsiteY10" fmla="*/ 115343 h 153996"/>
                  <a:gd name="connsiteX11" fmla="*/ 141847 w 153996"/>
                  <a:gd name="connsiteY11" fmla="*/ 118786 h 153996"/>
                  <a:gd name="connsiteX12" fmla="*/ 139589 w 153996"/>
                  <a:gd name="connsiteY12" fmla="*/ 122059 h 153996"/>
                  <a:gd name="connsiteX13" fmla="*/ 137163 w 153996"/>
                  <a:gd name="connsiteY13" fmla="*/ 125275 h 153996"/>
                  <a:gd name="connsiteX14" fmla="*/ 134567 w 153996"/>
                  <a:gd name="connsiteY14" fmla="*/ 128322 h 153996"/>
                  <a:gd name="connsiteX15" fmla="*/ 131859 w 153996"/>
                  <a:gd name="connsiteY15" fmla="*/ 131200 h 153996"/>
                  <a:gd name="connsiteX16" fmla="*/ 128981 w 153996"/>
                  <a:gd name="connsiteY16" fmla="*/ 134022 h 153996"/>
                  <a:gd name="connsiteX17" fmla="*/ 125933 w 153996"/>
                  <a:gd name="connsiteY17" fmla="*/ 136617 h 153996"/>
                  <a:gd name="connsiteX18" fmla="*/ 122773 w 153996"/>
                  <a:gd name="connsiteY18" fmla="*/ 139100 h 153996"/>
                  <a:gd name="connsiteX19" fmla="*/ 119500 w 153996"/>
                  <a:gd name="connsiteY19" fmla="*/ 141358 h 153996"/>
                  <a:gd name="connsiteX20" fmla="*/ 116115 w 153996"/>
                  <a:gd name="connsiteY20" fmla="*/ 143502 h 153996"/>
                  <a:gd name="connsiteX21" fmla="*/ 112616 w 153996"/>
                  <a:gd name="connsiteY21" fmla="*/ 145420 h 153996"/>
                  <a:gd name="connsiteX22" fmla="*/ 109061 w 153996"/>
                  <a:gd name="connsiteY22" fmla="*/ 147170 h 153996"/>
                  <a:gd name="connsiteX23" fmla="*/ 105337 w 153996"/>
                  <a:gd name="connsiteY23" fmla="*/ 148750 h 153996"/>
                  <a:gd name="connsiteX24" fmla="*/ 101612 w 153996"/>
                  <a:gd name="connsiteY24" fmla="*/ 150104 h 153996"/>
                  <a:gd name="connsiteX25" fmla="*/ 97775 w 153996"/>
                  <a:gd name="connsiteY25" fmla="*/ 151289 h 153996"/>
                  <a:gd name="connsiteX26" fmla="*/ 93938 w 153996"/>
                  <a:gd name="connsiteY26" fmla="*/ 152248 h 153996"/>
                  <a:gd name="connsiteX27" fmla="*/ 89988 w 153996"/>
                  <a:gd name="connsiteY27" fmla="*/ 153038 h 153996"/>
                  <a:gd name="connsiteX28" fmla="*/ 86038 w 153996"/>
                  <a:gd name="connsiteY28" fmla="*/ 153603 h 153996"/>
                  <a:gd name="connsiteX29" fmla="*/ 82031 w 153996"/>
                  <a:gd name="connsiteY29" fmla="*/ 153998 h 153996"/>
                  <a:gd name="connsiteX30" fmla="*/ 78081 w 153996"/>
                  <a:gd name="connsiteY30" fmla="*/ 154111 h 153996"/>
                  <a:gd name="connsiteX31" fmla="*/ 74074 w 153996"/>
                  <a:gd name="connsiteY31" fmla="*/ 154111 h 153996"/>
                  <a:gd name="connsiteX32" fmla="*/ 70068 w 153996"/>
                  <a:gd name="connsiteY32" fmla="*/ 153829 h 153996"/>
                  <a:gd name="connsiteX33" fmla="*/ 66118 w 153996"/>
                  <a:gd name="connsiteY33" fmla="*/ 153377 h 153996"/>
                  <a:gd name="connsiteX34" fmla="*/ 62168 w 153996"/>
                  <a:gd name="connsiteY34" fmla="*/ 152700 h 153996"/>
                  <a:gd name="connsiteX35" fmla="*/ 58274 w 153996"/>
                  <a:gd name="connsiteY35" fmla="*/ 151797 h 153996"/>
                  <a:gd name="connsiteX36" fmla="*/ 54380 w 153996"/>
                  <a:gd name="connsiteY36" fmla="*/ 150725 h 153996"/>
                  <a:gd name="connsiteX37" fmla="*/ 50600 w 153996"/>
                  <a:gd name="connsiteY37" fmla="*/ 149483 h 153996"/>
                  <a:gd name="connsiteX38" fmla="*/ 46875 w 153996"/>
                  <a:gd name="connsiteY38" fmla="*/ 148016 h 153996"/>
                  <a:gd name="connsiteX39" fmla="*/ 43264 w 153996"/>
                  <a:gd name="connsiteY39" fmla="*/ 146323 h 153996"/>
                  <a:gd name="connsiteX40" fmla="*/ 39709 w 153996"/>
                  <a:gd name="connsiteY40" fmla="*/ 144518 h 153996"/>
                  <a:gd name="connsiteX41" fmla="*/ 36266 w 153996"/>
                  <a:gd name="connsiteY41" fmla="*/ 142486 h 153996"/>
                  <a:gd name="connsiteX42" fmla="*/ 32937 w 153996"/>
                  <a:gd name="connsiteY42" fmla="*/ 140285 h 153996"/>
                  <a:gd name="connsiteX43" fmla="*/ 29721 w 153996"/>
                  <a:gd name="connsiteY43" fmla="*/ 137915 h 153996"/>
                  <a:gd name="connsiteX44" fmla="*/ 26617 w 153996"/>
                  <a:gd name="connsiteY44" fmla="*/ 135376 h 153996"/>
                  <a:gd name="connsiteX45" fmla="*/ 23683 w 153996"/>
                  <a:gd name="connsiteY45" fmla="*/ 132667 h 153996"/>
                  <a:gd name="connsiteX46" fmla="*/ 20861 w 153996"/>
                  <a:gd name="connsiteY46" fmla="*/ 129846 h 153996"/>
                  <a:gd name="connsiteX47" fmla="*/ 18209 w 153996"/>
                  <a:gd name="connsiteY47" fmla="*/ 126855 h 153996"/>
                  <a:gd name="connsiteX48" fmla="*/ 15726 w 153996"/>
                  <a:gd name="connsiteY48" fmla="*/ 123695 h 153996"/>
                  <a:gd name="connsiteX49" fmla="*/ 13356 w 153996"/>
                  <a:gd name="connsiteY49" fmla="*/ 120478 h 153996"/>
                  <a:gd name="connsiteX50" fmla="*/ 11212 w 153996"/>
                  <a:gd name="connsiteY50" fmla="*/ 117093 h 153996"/>
                  <a:gd name="connsiteX51" fmla="*/ 9237 w 153996"/>
                  <a:gd name="connsiteY51" fmla="*/ 113650 h 153996"/>
                  <a:gd name="connsiteX52" fmla="*/ 7431 w 153996"/>
                  <a:gd name="connsiteY52" fmla="*/ 110095 h 153996"/>
                  <a:gd name="connsiteX53" fmla="*/ 5794 w 153996"/>
                  <a:gd name="connsiteY53" fmla="*/ 106427 h 153996"/>
                  <a:gd name="connsiteX54" fmla="*/ 4384 w 153996"/>
                  <a:gd name="connsiteY54" fmla="*/ 102703 h 153996"/>
                  <a:gd name="connsiteX55" fmla="*/ 3142 w 153996"/>
                  <a:gd name="connsiteY55" fmla="*/ 98866 h 153996"/>
                  <a:gd name="connsiteX56" fmla="*/ 2126 w 153996"/>
                  <a:gd name="connsiteY56" fmla="*/ 95029 h 153996"/>
                  <a:gd name="connsiteX57" fmla="*/ 1280 w 153996"/>
                  <a:gd name="connsiteY57" fmla="*/ 91079 h 153996"/>
                  <a:gd name="connsiteX58" fmla="*/ 659 w 153996"/>
                  <a:gd name="connsiteY58" fmla="*/ 87128 h 153996"/>
                  <a:gd name="connsiteX59" fmla="*/ 264 w 153996"/>
                  <a:gd name="connsiteY59" fmla="*/ 83178 h 153996"/>
                  <a:gd name="connsiteX60" fmla="*/ 38 w 153996"/>
                  <a:gd name="connsiteY60" fmla="*/ 79172 h 153996"/>
                  <a:gd name="connsiteX61" fmla="*/ 38 w 153996"/>
                  <a:gd name="connsiteY61" fmla="*/ 75165 h 153996"/>
                  <a:gd name="connsiteX62" fmla="*/ 264 w 153996"/>
                  <a:gd name="connsiteY62" fmla="*/ 71215 h 153996"/>
                  <a:gd name="connsiteX63" fmla="*/ 659 w 153996"/>
                  <a:gd name="connsiteY63" fmla="*/ 67209 h 153996"/>
                  <a:gd name="connsiteX64" fmla="*/ 1280 w 153996"/>
                  <a:gd name="connsiteY64" fmla="*/ 63259 h 153996"/>
                  <a:gd name="connsiteX65" fmla="*/ 2126 w 153996"/>
                  <a:gd name="connsiteY65" fmla="*/ 59365 h 153996"/>
                  <a:gd name="connsiteX66" fmla="*/ 3142 w 153996"/>
                  <a:gd name="connsiteY66" fmla="*/ 55471 h 153996"/>
                  <a:gd name="connsiteX67" fmla="*/ 4327 w 153996"/>
                  <a:gd name="connsiteY67" fmla="*/ 51691 h 153996"/>
                  <a:gd name="connsiteX68" fmla="*/ 5794 w 153996"/>
                  <a:gd name="connsiteY68" fmla="*/ 47966 h 153996"/>
                  <a:gd name="connsiteX69" fmla="*/ 7374 w 153996"/>
                  <a:gd name="connsiteY69" fmla="*/ 44298 h 153996"/>
                  <a:gd name="connsiteX70" fmla="*/ 9180 w 153996"/>
                  <a:gd name="connsiteY70" fmla="*/ 40743 h 153996"/>
                  <a:gd name="connsiteX71" fmla="*/ 11155 w 153996"/>
                  <a:gd name="connsiteY71" fmla="*/ 37245 h 153996"/>
                  <a:gd name="connsiteX72" fmla="*/ 13299 w 153996"/>
                  <a:gd name="connsiteY72" fmla="*/ 33859 h 153996"/>
                  <a:gd name="connsiteX73" fmla="*/ 15670 w 153996"/>
                  <a:gd name="connsiteY73" fmla="*/ 30642 h 153996"/>
                  <a:gd name="connsiteX74" fmla="*/ 18152 w 153996"/>
                  <a:gd name="connsiteY74" fmla="*/ 27482 h 153996"/>
                  <a:gd name="connsiteX75" fmla="*/ 20805 w 153996"/>
                  <a:gd name="connsiteY75" fmla="*/ 24548 h 153996"/>
                  <a:gd name="connsiteX76" fmla="*/ 23626 w 153996"/>
                  <a:gd name="connsiteY76" fmla="*/ 21670 h 153996"/>
                  <a:gd name="connsiteX77" fmla="*/ 26560 w 153996"/>
                  <a:gd name="connsiteY77" fmla="*/ 18961 h 153996"/>
                  <a:gd name="connsiteX78" fmla="*/ 29664 w 153996"/>
                  <a:gd name="connsiteY78" fmla="*/ 16422 h 153996"/>
                  <a:gd name="connsiteX79" fmla="*/ 32881 w 153996"/>
                  <a:gd name="connsiteY79" fmla="*/ 14052 h 153996"/>
                  <a:gd name="connsiteX80" fmla="*/ 36210 w 153996"/>
                  <a:gd name="connsiteY80" fmla="*/ 11851 h 153996"/>
                  <a:gd name="connsiteX81" fmla="*/ 39652 w 153996"/>
                  <a:gd name="connsiteY81" fmla="*/ 9820 h 153996"/>
                  <a:gd name="connsiteX82" fmla="*/ 43151 w 153996"/>
                  <a:gd name="connsiteY82" fmla="*/ 7957 h 153996"/>
                  <a:gd name="connsiteX83" fmla="*/ 46819 w 153996"/>
                  <a:gd name="connsiteY83" fmla="*/ 6321 h 153996"/>
                  <a:gd name="connsiteX84" fmla="*/ 50543 w 153996"/>
                  <a:gd name="connsiteY84" fmla="*/ 4854 h 153996"/>
                  <a:gd name="connsiteX85" fmla="*/ 54324 w 153996"/>
                  <a:gd name="connsiteY85" fmla="*/ 3556 h 153996"/>
                  <a:gd name="connsiteX86" fmla="*/ 58161 w 153996"/>
                  <a:gd name="connsiteY86" fmla="*/ 2484 h 153996"/>
                  <a:gd name="connsiteX87" fmla="*/ 62055 w 153996"/>
                  <a:gd name="connsiteY87" fmla="*/ 1581 h 153996"/>
                  <a:gd name="connsiteX88" fmla="*/ 66005 w 153996"/>
                  <a:gd name="connsiteY88" fmla="*/ 904 h 153996"/>
                  <a:gd name="connsiteX89" fmla="*/ 69955 w 153996"/>
                  <a:gd name="connsiteY89" fmla="*/ 452 h 153996"/>
                  <a:gd name="connsiteX90" fmla="*/ 73962 w 153996"/>
                  <a:gd name="connsiteY90" fmla="*/ 170 h 153996"/>
                  <a:gd name="connsiteX91" fmla="*/ 77968 w 153996"/>
                  <a:gd name="connsiteY91" fmla="*/ 114 h 153996"/>
                  <a:gd name="connsiteX92" fmla="*/ 81975 w 153996"/>
                  <a:gd name="connsiteY92" fmla="*/ 283 h 153996"/>
                  <a:gd name="connsiteX93" fmla="*/ 85925 w 153996"/>
                  <a:gd name="connsiteY93" fmla="*/ 622 h 153996"/>
                  <a:gd name="connsiteX94" fmla="*/ 89875 w 153996"/>
                  <a:gd name="connsiteY94" fmla="*/ 1186 h 153996"/>
                  <a:gd name="connsiteX95" fmla="*/ 93825 w 153996"/>
                  <a:gd name="connsiteY95" fmla="*/ 1976 h 153996"/>
                  <a:gd name="connsiteX96" fmla="*/ 97718 w 153996"/>
                  <a:gd name="connsiteY96" fmla="*/ 2935 h 153996"/>
                  <a:gd name="connsiteX97" fmla="*/ 101499 w 153996"/>
                  <a:gd name="connsiteY97" fmla="*/ 4120 h 153996"/>
                  <a:gd name="connsiteX98" fmla="*/ 105280 w 153996"/>
                  <a:gd name="connsiteY98" fmla="*/ 5475 h 153996"/>
                  <a:gd name="connsiteX99" fmla="*/ 108948 w 153996"/>
                  <a:gd name="connsiteY99" fmla="*/ 7055 h 153996"/>
                  <a:gd name="connsiteX100" fmla="*/ 112560 w 153996"/>
                  <a:gd name="connsiteY100" fmla="*/ 8804 h 153996"/>
                  <a:gd name="connsiteX101" fmla="*/ 116058 w 153996"/>
                  <a:gd name="connsiteY101" fmla="*/ 10723 h 153996"/>
                  <a:gd name="connsiteX102" fmla="*/ 119444 w 153996"/>
                  <a:gd name="connsiteY102" fmla="*/ 12867 h 153996"/>
                  <a:gd name="connsiteX103" fmla="*/ 122717 w 153996"/>
                  <a:gd name="connsiteY103" fmla="*/ 15124 h 153996"/>
                  <a:gd name="connsiteX104" fmla="*/ 125877 w 153996"/>
                  <a:gd name="connsiteY104" fmla="*/ 17607 h 153996"/>
                  <a:gd name="connsiteX105" fmla="*/ 128924 w 153996"/>
                  <a:gd name="connsiteY105" fmla="*/ 20203 h 153996"/>
                  <a:gd name="connsiteX106" fmla="*/ 131802 w 153996"/>
                  <a:gd name="connsiteY106" fmla="*/ 22968 h 153996"/>
                  <a:gd name="connsiteX107" fmla="*/ 134511 w 153996"/>
                  <a:gd name="connsiteY107" fmla="*/ 25902 h 153996"/>
                  <a:gd name="connsiteX108" fmla="*/ 137107 w 153996"/>
                  <a:gd name="connsiteY108" fmla="*/ 28949 h 153996"/>
                  <a:gd name="connsiteX109" fmla="*/ 139533 w 153996"/>
                  <a:gd name="connsiteY109" fmla="*/ 32109 h 153996"/>
                  <a:gd name="connsiteX110" fmla="*/ 141790 w 153996"/>
                  <a:gd name="connsiteY110" fmla="*/ 35439 h 153996"/>
                  <a:gd name="connsiteX111" fmla="*/ 143822 w 153996"/>
                  <a:gd name="connsiteY111" fmla="*/ 38825 h 153996"/>
                  <a:gd name="connsiteX112" fmla="*/ 145740 w 153996"/>
                  <a:gd name="connsiteY112" fmla="*/ 42380 h 153996"/>
                  <a:gd name="connsiteX113" fmla="*/ 147433 w 153996"/>
                  <a:gd name="connsiteY113" fmla="*/ 45991 h 153996"/>
                  <a:gd name="connsiteX114" fmla="*/ 148957 w 153996"/>
                  <a:gd name="connsiteY114" fmla="*/ 49659 h 153996"/>
                  <a:gd name="connsiteX115" fmla="*/ 150311 w 153996"/>
                  <a:gd name="connsiteY115" fmla="*/ 53440 h 153996"/>
                  <a:gd name="connsiteX116" fmla="*/ 151440 w 153996"/>
                  <a:gd name="connsiteY116" fmla="*/ 57277 h 153996"/>
                  <a:gd name="connsiteX117" fmla="*/ 152343 w 153996"/>
                  <a:gd name="connsiteY117" fmla="*/ 61171 h 153996"/>
                  <a:gd name="connsiteX118" fmla="*/ 153076 w 153996"/>
                  <a:gd name="connsiteY118" fmla="*/ 65121 h 153996"/>
                  <a:gd name="connsiteX119" fmla="*/ 153640 w 153996"/>
                  <a:gd name="connsiteY119" fmla="*/ 69071 h 153996"/>
                  <a:gd name="connsiteX120" fmla="*/ 153923 w 153996"/>
                  <a:gd name="connsiteY120" fmla="*/ 73021 h 153996"/>
                  <a:gd name="connsiteX121" fmla="*/ 154035 w 153996"/>
                  <a:gd name="connsiteY121" fmla="*/ 77028 h 153996"/>
                  <a:gd name="connsiteX122" fmla="*/ 154035 w 153996"/>
                  <a:gd name="connsiteY122" fmla="*/ 77140 h 153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53996" h="153996">
                    <a:moveTo>
                      <a:pt x="154035" y="77140"/>
                    </a:moveTo>
                    <a:lnTo>
                      <a:pt x="153923" y="81147"/>
                    </a:lnTo>
                    <a:lnTo>
                      <a:pt x="153640" y="85097"/>
                    </a:lnTo>
                    <a:lnTo>
                      <a:pt x="153133" y="89104"/>
                    </a:lnTo>
                    <a:lnTo>
                      <a:pt x="152399" y="92997"/>
                    </a:lnTo>
                    <a:lnTo>
                      <a:pt x="151440" y="96891"/>
                    </a:lnTo>
                    <a:lnTo>
                      <a:pt x="150311" y="100728"/>
                    </a:lnTo>
                    <a:lnTo>
                      <a:pt x="149013" y="104509"/>
                    </a:lnTo>
                    <a:lnTo>
                      <a:pt x="147490" y="108233"/>
                    </a:lnTo>
                    <a:lnTo>
                      <a:pt x="145797" y="111845"/>
                    </a:lnTo>
                    <a:lnTo>
                      <a:pt x="143878" y="115343"/>
                    </a:lnTo>
                    <a:lnTo>
                      <a:pt x="141847" y="118786"/>
                    </a:lnTo>
                    <a:lnTo>
                      <a:pt x="139589" y="122059"/>
                    </a:lnTo>
                    <a:lnTo>
                      <a:pt x="137163" y="125275"/>
                    </a:lnTo>
                    <a:lnTo>
                      <a:pt x="134567" y="128322"/>
                    </a:lnTo>
                    <a:lnTo>
                      <a:pt x="131859" y="131200"/>
                    </a:lnTo>
                    <a:lnTo>
                      <a:pt x="128981" y="134022"/>
                    </a:lnTo>
                    <a:lnTo>
                      <a:pt x="125933" y="136617"/>
                    </a:lnTo>
                    <a:lnTo>
                      <a:pt x="122773" y="139100"/>
                    </a:lnTo>
                    <a:lnTo>
                      <a:pt x="119500" y="141358"/>
                    </a:lnTo>
                    <a:lnTo>
                      <a:pt x="116115" y="143502"/>
                    </a:lnTo>
                    <a:lnTo>
                      <a:pt x="112616" y="145420"/>
                    </a:lnTo>
                    <a:lnTo>
                      <a:pt x="109061" y="147170"/>
                    </a:lnTo>
                    <a:lnTo>
                      <a:pt x="105337" y="148750"/>
                    </a:lnTo>
                    <a:lnTo>
                      <a:pt x="101612" y="150104"/>
                    </a:lnTo>
                    <a:lnTo>
                      <a:pt x="97775" y="151289"/>
                    </a:lnTo>
                    <a:lnTo>
                      <a:pt x="93938" y="152248"/>
                    </a:lnTo>
                    <a:lnTo>
                      <a:pt x="89988" y="153038"/>
                    </a:lnTo>
                    <a:lnTo>
                      <a:pt x="86038" y="153603"/>
                    </a:lnTo>
                    <a:lnTo>
                      <a:pt x="82031" y="153998"/>
                    </a:lnTo>
                    <a:lnTo>
                      <a:pt x="78081" y="154111"/>
                    </a:lnTo>
                    <a:lnTo>
                      <a:pt x="74074" y="154111"/>
                    </a:lnTo>
                    <a:lnTo>
                      <a:pt x="70068" y="153829"/>
                    </a:lnTo>
                    <a:lnTo>
                      <a:pt x="66118" y="153377"/>
                    </a:lnTo>
                    <a:lnTo>
                      <a:pt x="62168" y="152700"/>
                    </a:lnTo>
                    <a:lnTo>
                      <a:pt x="58274" y="151797"/>
                    </a:lnTo>
                    <a:lnTo>
                      <a:pt x="54380" y="150725"/>
                    </a:lnTo>
                    <a:lnTo>
                      <a:pt x="50600" y="149483"/>
                    </a:lnTo>
                    <a:lnTo>
                      <a:pt x="46875" y="148016"/>
                    </a:lnTo>
                    <a:lnTo>
                      <a:pt x="43264" y="146323"/>
                    </a:lnTo>
                    <a:lnTo>
                      <a:pt x="39709" y="144518"/>
                    </a:lnTo>
                    <a:lnTo>
                      <a:pt x="36266" y="142486"/>
                    </a:lnTo>
                    <a:lnTo>
                      <a:pt x="32937" y="140285"/>
                    </a:lnTo>
                    <a:lnTo>
                      <a:pt x="29721" y="137915"/>
                    </a:lnTo>
                    <a:lnTo>
                      <a:pt x="26617" y="135376"/>
                    </a:lnTo>
                    <a:lnTo>
                      <a:pt x="23683" y="132667"/>
                    </a:lnTo>
                    <a:lnTo>
                      <a:pt x="20861" y="129846"/>
                    </a:lnTo>
                    <a:lnTo>
                      <a:pt x="18209" y="126855"/>
                    </a:lnTo>
                    <a:lnTo>
                      <a:pt x="15726" y="123695"/>
                    </a:lnTo>
                    <a:lnTo>
                      <a:pt x="13356" y="120478"/>
                    </a:lnTo>
                    <a:lnTo>
                      <a:pt x="11212" y="117093"/>
                    </a:lnTo>
                    <a:lnTo>
                      <a:pt x="9237" y="113650"/>
                    </a:lnTo>
                    <a:lnTo>
                      <a:pt x="7431" y="110095"/>
                    </a:lnTo>
                    <a:lnTo>
                      <a:pt x="5794" y="106427"/>
                    </a:lnTo>
                    <a:lnTo>
                      <a:pt x="4384" y="102703"/>
                    </a:lnTo>
                    <a:lnTo>
                      <a:pt x="3142" y="98866"/>
                    </a:lnTo>
                    <a:lnTo>
                      <a:pt x="2126" y="95029"/>
                    </a:lnTo>
                    <a:lnTo>
                      <a:pt x="1280" y="91079"/>
                    </a:lnTo>
                    <a:lnTo>
                      <a:pt x="659" y="87128"/>
                    </a:lnTo>
                    <a:lnTo>
                      <a:pt x="264" y="83178"/>
                    </a:lnTo>
                    <a:lnTo>
                      <a:pt x="38" y="79172"/>
                    </a:lnTo>
                    <a:lnTo>
                      <a:pt x="38" y="75165"/>
                    </a:lnTo>
                    <a:lnTo>
                      <a:pt x="264" y="71215"/>
                    </a:lnTo>
                    <a:lnTo>
                      <a:pt x="659" y="67209"/>
                    </a:lnTo>
                    <a:lnTo>
                      <a:pt x="1280" y="63259"/>
                    </a:lnTo>
                    <a:lnTo>
                      <a:pt x="2126" y="59365"/>
                    </a:lnTo>
                    <a:lnTo>
                      <a:pt x="3142" y="55471"/>
                    </a:lnTo>
                    <a:lnTo>
                      <a:pt x="4327" y="51691"/>
                    </a:lnTo>
                    <a:lnTo>
                      <a:pt x="5794" y="47966"/>
                    </a:lnTo>
                    <a:lnTo>
                      <a:pt x="7374" y="44298"/>
                    </a:lnTo>
                    <a:lnTo>
                      <a:pt x="9180" y="40743"/>
                    </a:lnTo>
                    <a:lnTo>
                      <a:pt x="11155" y="37245"/>
                    </a:lnTo>
                    <a:lnTo>
                      <a:pt x="13299" y="33859"/>
                    </a:lnTo>
                    <a:lnTo>
                      <a:pt x="15670" y="30642"/>
                    </a:lnTo>
                    <a:lnTo>
                      <a:pt x="18152" y="27482"/>
                    </a:lnTo>
                    <a:lnTo>
                      <a:pt x="20805" y="24548"/>
                    </a:lnTo>
                    <a:lnTo>
                      <a:pt x="23626" y="21670"/>
                    </a:lnTo>
                    <a:lnTo>
                      <a:pt x="26560" y="18961"/>
                    </a:lnTo>
                    <a:lnTo>
                      <a:pt x="29664" y="16422"/>
                    </a:lnTo>
                    <a:lnTo>
                      <a:pt x="32881" y="14052"/>
                    </a:lnTo>
                    <a:lnTo>
                      <a:pt x="36210" y="11851"/>
                    </a:lnTo>
                    <a:lnTo>
                      <a:pt x="39652" y="9820"/>
                    </a:lnTo>
                    <a:lnTo>
                      <a:pt x="43151" y="7957"/>
                    </a:lnTo>
                    <a:lnTo>
                      <a:pt x="46819" y="6321"/>
                    </a:lnTo>
                    <a:lnTo>
                      <a:pt x="50543" y="4854"/>
                    </a:lnTo>
                    <a:lnTo>
                      <a:pt x="54324" y="3556"/>
                    </a:lnTo>
                    <a:lnTo>
                      <a:pt x="58161" y="2484"/>
                    </a:lnTo>
                    <a:lnTo>
                      <a:pt x="62055" y="1581"/>
                    </a:lnTo>
                    <a:lnTo>
                      <a:pt x="66005" y="904"/>
                    </a:lnTo>
                    <a:lnTo>
                      <a:pt x="69955" y="452"/>
                    </a:lnTo>
                    <a:lnTo>
                      <a:pt x="73962" y="170"/>
                    </a:lnTo>
                    <a:lnTo>
                      <a:pt x="77968" y="114"/>
                    </a:lnTo>
                    <a:lnTo>
                      <a:pt x="81975" y="283"/>
                    </a:lnTo>
                    <a:lnTo>
                      <a:pt x="85925" y="622"/>
                    </a:lnTo>
                    <a:lnTo>
                      <a:pt x="89875" y="1186"/>
                    </a:lnTo>
                    <a:lnTo>
                      <a:pt x="93825" y="1976"/>
                    </a:lnTo>
                    <a:lnTo>
                      <a:pt x="97718" y="2935"/>
                    </a:lnTo>
                    <a:lnTo>
                      <a:pt x="101499" y="4120"/>
                    </a:lnTo>
                    <a:lnTo>
                      <a:pt x="105280" y="5475"/>
                    </a:lnTo>
                    <a:lnTo>
                      <a:pt x="108948" y="7055"/>
                    </a:lnTo>
                    <a:lnTo>
                      <a:pt x="112560" y="8804"/>
                    </a:lnTo>
                    <a:lnTo>
                      <a:pt x="116058" y="10723"/>
                    </a:lnTo>
                    <a:lnTo>
                      <a:pt x="119444" y="12867"/>
                    </a:lnTo>
                    <a:lnTo>
                      <a:pt x="122717" y="15124"/>
                    </a:lnTo>
                    <a:lnTo>
                      <a:pt x="125877" y="17607"/>
                    </a:lnTo>
                    <a:lnTo>
                      <a:pt x="128924" y="20203"/>
                    </a:lnTo>
                    <a:lnTo>
                      <a:pt x="131802" y="22968"/>
                    </a:lnTo>
                    <a:lnTo>
                      <a:pt x="134511" y="25902"/>
                    </a:lnTo>
                    <a:lnTo>
                      <a:pt x="137107" y="28949"/>
                    </a:lnTo>
                    <a:lnTo>
                      <a:pt x="139533" y="32109"/>
                    </a:lnTo>
                    <a:lnTo>
                      <a:pt x="141790" y="35439"/>
                    </a:lnTo>
                    <a:lnTo>
                      <a:pt x="143822" y="38825"/>
                    </a:lnTo>
                    <a:lnTo>
                      <a:pt x="145740" y="42380"/>
                    </a:lnTo>
                    <a:lnTo>
                      <a:pt x="147433" y="45991"/>
                    </a:lnTo>
                    <a:lnTo>
                      <a:pt x="148957" y="49659"/>
                    </a:lnTo>
                    <a:lnTo>
                      <a:pt x="150311" y="53440"/>
                    </a:lnTo>
                    <a:lnTo>
                      <a:pt x="151440" y="57277"/>
                    </a:lnTo>
                    <a:lnTo>
                      <a:pt x="152343" y="61171"/>
                    </a:lnTo>
                    <a:lnTo>
                      <a:pt x="153076" y="65121"/>
                    </a:lnTo>
                    <a:lnTo>
                      <a:pt x="153640" y="69071"/>
                    </a:lnTo>
                    <a:lnTo>
                      <a:pt x="153923" y="73021"/>
                    </a:lnTo>
                    <a:lnTo>
                      <a:pt x="154035" y="77028"/>
                    </a:lnTo>
                    <a:lnTo>
                      <a:pt x="154035" y="77140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7" name="Figura a mano libera: forma 26">
                <a:extLst>
                  <a:ext uri="{FF2B5EF4-FFF2-40B4-BE49-F238E27FC236}">
                    <a16:creationId xmlns:a16="http://schemas.microsoft.com/office/drawing/2014/main" id="{453866B0-D044-4F55-3887-FC81B7C503B5}"/>
                  </a:ext>
                </a:extLst>
              </p:cNvPr>
              <p:cNvSpPr/>
              <p:nvPr/>
            </p:nvSpPr>
            <p:spPr>
              <a:xfrm flipV="1">
                <a:off x="2745940" y="3905984"/>
                <a:ext cx="155351" cy="155294"/>
              </a:xfrm>
              <a:custGeom>
                <a:avLst/>
                <a:gdLst>
                  <a:gd name="connsiteX0" fmla="*/ 155426 w 155351"/>
                  <a:gd name="connsiteY0" fmla="*/ 77761 h 155294"/>
                  <a:gd name="connsiteX1" fmla="*/ 155370 w 155351"/>
                  <a:gd name="connsiteY1" fmla="*/ 81768 h 155294"/>
                  <a:gd name="connsiteX2" fmla="*/ 155031 w 155351"/>
                  <a:gd name="connsiteY2" fmla="*/ 85718 h 155294"/>
                  <a:gd name="connsiteX3" fmla="*/ 154524 w 155351"/>
                  <a:gd name="connsiteY3" fmla="*/ 89724 h 155294"/>
                  <a:gd name="connsiteX4" fmla="*/ 153790 w 155351"/>
                  <a:gd name="connsiteY4" fmla="*/ 93618 h 155294"/>
                  <a:gd name="connsiteX5" fmla="*/ 152887 w 155351"/>
                  <a:gd name="connsiteY5" fmla="*/ 97512 h 155294"/>
                  <a:gd name="connsiteX6" fmla="*/ 151759 w 155351"/>
                  <a:gd name="connsiteY6" fmla="*/ 101349 h 155294"/>
                  <a:gd name="connsiteX7" fmla="*/ 150461 w 155351"/>
                  <a:gd name="connsiteY7" fmla="*/ 105130 h 155294"/>
                  <a:gd name="connsiteX8" fmla="*/ 148937 w 155351"/>
                  <a:gd name="connsiteY8" fmla="*/ 108854 h 155294"/>
                  <a:gd name="connsiteX9" fmla="*/ 147244 w 155351"/>
                  <a:gd name="connsiteY9" fmla="*/ 112466 h 155294"/>
                  <a:gd name="connsiteX10" fmla="*/ 145382 w 155351"/>
                  <a:gd name="connsiteY10" fmla="*/ 116021 h 155294"/>
                  <a:gd name="connsiteX11" fmla="*/ 143350 w 155351"/>
                  <a:gd name="connsiteY11" fmla="*/ 119406 h 155294"/>
                  <a:gd name="connsiteX12" fmla="*/ 141093 w 155351"/>
                  <a:gd name="connsiteY12" fmla="*/ 122736 h 155294"/>
                  <a:gd name="connsiteX13" fmla="*/ 138723 w 155351"/>
                  <a:gd name="connsiteY13" fmla="*/ 125952 h 155294"/>
                  <a:gd name="connsiteX14" fmla="*/ 136127 w 155351"/>
                  <a:gd name="connsiteY14" fmla="*/ 129000 h 155294"/>
                  <a:gd name="connsiteX15" fmla="*/ 133419 w 155351"/>
                  <a:gd name="connsiteY15" fmla="*/ 131934 h 155294"/>
                  <a:gd name="connsiteX16" fmla="*/ 130541 w 155351"/>
                  <a:gd name="connsiteY16" fmla="*/ 134755 h 155294"/>
                  <a:gd name="connsiteX17" fmla="*/ 127550 w 155351"/>
                  <a:gd name="connsiteY17" fmla="*/ 137351 h 155294"/>
                  <a:gd name="connsiteX18" fmla="*/ 124446 w 155351"/>
                  <a:gd name="connsiteY18" fmla="*/ 139834 h 155294"/>
                  <a:gd name="connsiteX19" fmla="*/ 121174 w 155351"/>
                  <a:gd name="connsiteY19" fmla="*/ 142204 h 155294"/>
                  <a:gd name="connsiteX20" fmla="*/ 117788 w 155351"/>
                  <a:gd name="connsiteY20" fmla="*/ 144348 h 155294"/>
                  <a:gd name="connsiteX21" fmla="*/ 114346 w 155351"/>
                  <a:gd name="connsiteY21" fmla="*/ 146324 h 155294"/>
                  <a:gd name="connsiteX22" fmla="*/ 110734 w 155351"/>
                  <a:gd name="connsiteY22" fmla="*/ 148073 h 155294"/>
                  <a:gd name="connsiteX23" fmla="*/ 107066 w 155351"/>
                  <a:gd name="connsiteY23" fmla="*/ 149709 h 155294"/>
                  <a:gd name="connsiteX24" fmla="*/ 103342 w 155351"/>
                  <a:gd name="connsiteY24" fmla="*/ 151120 h 155294"/>
                  <a:gd name="connsiteX25" fmla="*/ 99561 w 155351"/>
                  <a:gd name="connsiteY25" fmla="*/ 152305 h 155294"/>
                  <a:gd name="connsiteX26" fmla="*/ 95667 w 155351"/>
                  <a:gd name="connsiteY26" fmla="*/ 153321 h 155294"/>
                  <a:gd name="connsiteX27" fmla="*/ 91774 w 155351"/>
                  <a:gd name="connsiteY27" fmla="*/ 154167 h 155294"/>
                  <a:gd name="connsiteX28" fmla="*/ 87824 w 155351"/>
                  <a:gd name="connsiteY28" fmla="*/ 154788 h 155294"/>
                  <a:gd name="connsiteX29" fmla="*/ 83817 w 155351"/>
                  <a:gd name="connsiteY29" fmla="*/ 155183 h 155294"/>
                  <a:gd name="connsiteX30" fmla="*/ 79867 w 155351"/>
                  <a:gd name="connsiteY30" fmla="*/ 155409 h 155294"/>
                  <a:gd name="connsiteX31" fmla="*/ 75860 w 155351"/>
                  <a:gd name="connsiteY31" fmla="*/ 155409 h 155294"/>
                  <a:gd name="connsiteX32" fmla="*/ 71854 w 155351"/>
                  <a:gd name="connsiteY32" fmla="*/ 155239 h 155294"/>
                  <a:gd name="connsiteX33" fmla="*/ 67904 w 155351"/>
                  <a:gd name="connsiteY33" fmla="*/ 154788 h 155294"/>
                  <a:gd name="connsiteX34" fmla="*/ 63954 w 155351"/>
                  <a:gd name="connsiteY34" fmla="*/ 154224 h 155294"/>
                  <a:gd name="connsiteX35" fmla="*/ 60004 w 155351"/>
                  <a:gd name="connsiteY35" fmla="*/ 153377 h 155294"/>
                  <a:gd name="connsiteX36" fmla="*/ 56166 w 155351"/>
                  <a:gd name="connsiteY36" fmla="*/ 152361 h 155294"/>
                  <a:gd name="connsiteX37" fmla="*/ 52329 w 155351"/>
                  <a:gd name="connsiteY37" fmla="*/ 151176 h 155294"/>
                  <a:gd name="connsiteX38" fmla="*/ 48605 w 155351"/>
                  <a:gd name="connsiteY38" fmla="*/ 149766 h 155294"/>
                  <a:gd name="connsiteX39" fmla="*/ 44937 w 155351"/>
                  <a:gd name="connsiteY39" fmla="*/ 148186 h 155294"/>
                  <a:gd name="connsiteX40" fmla="*/ 41325 w 155351"/>
                  <a:gd name="connsiteY40" fmla="*/ 146380 h 155294"/>
                  <a:gd name="connsiteX41" fmla="*/ 37883 w 155351"/>
                  <a:gd name="connsiteY41" fmla="*/ 144405 h 155294"/>
                  <a:gd name="connsiteX42" fmla="*/ 34497 w 155351"/>
                  <a:gd name="connsiteY42" fmla="*/ 142261 h 155294"/>
                  <a:gd name="connsiteX43" fmla="*/ 31224 w 155351"/>
                  <a:gd name="connsiteY43" fmla="*/ 139947 h 155294"/>
                  <a:gd name="connsiteX44" fmla="*/ 28121 w 155351"/>
                  <a:gd name="connsiteY44" fmla="*/ 137464 h 155294"/>
                  <a:gd name="connsiteX45" fmla="*/ 25074 w 155351"/>
                  <a:gd name="connsiteY45" fmla="*/ 134868 h 155294"/>
                  <a:gd name="connsiteX46" fmla="*/ 22196 w 155351"/>
                  <a:gd name="connsiteY46" fmla="*/ 132047 h 155294"/>
                  <a:gd name="connsiteX47" fmla="*/ 19487 w 155351"/>
                  <a:gd name="connsiteY47" fmla="*/ 129112 h 155294"/>
                  <a:gd name="connsiteX48" fmla="*/ 16948 w 155351"/>
                  <a:gd name="connsiteY48" fmla="*/ 126065 h 155294"/>
                  <a:gd name="connsiteX49" fmla="*/ 14521 w 155351"/>
                  <a:gd name="connsiteY49" fmla="*/ 122905 h 155294"/>
                  <a:gd name="connsiteX50" fmla="*/ 12264 w 155351"/>
                  <a:gd name="connsiteY50" fmla="*/ 119576 h 155294"/>
                  <a:gd name="connsiteX51" fmla="*/ 10233 w 155351"/>
                  <a:gd name="connsiteY51" fmla="*/ 116134 h 155294"/>
                  <a:gd name="connsiteX52" fmla="*/ 8370 w 155351"/>
                  <a:gd name="connsiteY52" fmla="*/ 112635 h 155294"/>
                  <a:gd name="connsiteX53" fmla="*/ 6621 w 155351"/>
                  <a:gd name="connsiteY53" fmla="*/ 109023 h 155294"/>
                  <a:gd name="connsiteX54" fmla="*/ 5154 w 155351"/>
                  <a:gd name="connsiteY54" fmla="*/ 105299 h 155294"/>
                  <a:gd name="connsiteX55" fmla="*/ 3799 w 155351"/>
                  <a:gd name="connsiteY55" fmla="*/ 101518 h 155294"/>
                  <a:gd name="connsiteX56" fmla="*/ 2671 w 155351"/>
                  <a:gd name="connsiteY56" fmla="*/ 97681 h 155294"/>
                  <a:gd name="connsiteX57" fmla="*/ 1768 w 155351"/>
                  <a:gd name="connsiteY57" fmla="*/ 93787 h 155294"/>
                  <a:gd name="connsiteX58" fmla="*/ 1034 w 155351"/>
                  <a:gd name="connsiteY58" fmla="*/ 89894 h 155294"/>
                  <a:gd name="connsiteX59" fmla="*/ 527 w 155351"/>
                  <a:gd name="connsiteY59" fmla="*/ 85887 h 155294"/>
                  <a:gd name="connsiteX60" fmla="*/ 188 w 155351"/>
                  <a:gd name="connsiteY60" fmla="*/ 81937 h 155294"/>
                  <a:gd name="connsiteX61" fmla="*/ 75 w 155351"/>
                  <a:gd name="connsiteY61" fmla="*/ 77931 h 155294"/>
                  <a:gd name="connsiteX62" fmla="*/ 188 w 155351"/>
                  <a:gd name="connsiteY62" fmla="*/ 73924 h 155294"/>
                  <a:gd name="connsiteX63" fmla="*/ 470 w 155351"/>
                  <a:gd name="connsiteY63" fmla="*/ 69918 h 155294"/>
                  <a:gd name="connsiteX64" fmla="*/ 978 w 155351"/>
                  <a:gd name="connsiteY64" fmla="*/ 65967 h 155294"/>
                  <a:gd name="connsiteX65" fmla="*/ 1712 w 155351"/>
                  <a:gd name="connsiteY65" fmla="*/ 62017 h 155294"/>
                  <a:gd name="connsiteX66" fmla="*/ 2614 w 155351"/>
                  <a:gd name="connsiteY66" fmla="*/ 58124 h 155294"/>
                  <a:gd name="connsiteX67" fmla="*/ 3687 w 155351"/>
                  <a:gd name="connsiteY67" fmla="*/ 54286 h 155294"/>
                  <a:gd name="connsiteX68" fmla="*/ 4985 w 155351"/>
                  <a:gd name="connsiteY68" fmla="*/ 50506 h 155294"/>
                  <a:gd name="connsiteX69" fmla="*/ 6508 w 155351"/>
                  <a:gd name="connsiteY69" fmla="*/ 46838 h 155294"/>
                  <a:gd name="connsiteX70" fmla="*/ 8201 w 155351"/>
                  <a:gd name="connsiteY70" fmla="*/ 43226 h 155294"/>
                  <a:gd name="connsiteX71" fmla="*/ 10063 w 155351"/>
                  <a:gd name="connsiteY71" fmla="*/ 39671 h 155294"/>
                  <a:gd name="connsiteX72" fmla="*/ 12095 w 155351"/>
                  <a:gd name="connsiteY72" fmla="*/ 36229 h 155294"/>
                  <a:gd name="connsiteX73" fmla="*/ 14352 w 155351"/>
                  <a:gd name="connsiteY73" fmla="*/ 32900 h 155294"/>
                  <a:gd name="connsiteX74" fmla="*/ 16722 w 155351"/>
                  <a:gd name="connsiteY74" fmla="*/ 29683 h 155294"/>
                  <a:gd name="connsiteX75" fmla="*/ 19261 w 155351"/>
                  <a:gd name="connsiteY75" fmla="*/ 26636 h 155294"/>
                  <a:gd name="connsiteX76" fmla="*/ 21970 w 155351"/>
                  <a:gd name="connsiteY76" fmla="*/ 23702 h 155294"/>
                  <a:gd name="connsiteX77" fmla="*/ 24848 w 155351"/>
                  <a:gd name="connsiteY77" fmla="*/ 20880 h 155294"/>
                  <a:gd name="connsiteX78" fmla="*/ 27839 w 155351"/>
                  <a:gd name="connsiteY78" fmla="*/ 18228 h 155294"/>
                  <a:gd name="connsiteX79" fmla="*/ 30942 w 155351"/>
                  <a:gd name="connsiteY79" fmla="*/ 15745 h 155294"/>
                  <a:gd name="connsiteX80" fmla="*/ 34215 w 155351"/>
                  <a:gd name="connsiteY80" fmla="*/ 13431 h 155294"/>
                  <a:gd name="connsiteX81" fmla="*/ 37601 w 155351"/>
                  <a:gd name="connsiteY81" fmla="*/ 11287 h 155294"/>
                  <a:gd name="connsiteX82" fmla="*/ 41043 w 155351"/>
                  <a:gd name="connsiteY82" fmla="*/ 9312 h 155294"/>
                  <a:gd name="connsiteX83" fmla="*/ 44655 w 155351"/>
                  <a:gd name="connsiteY83" fmla="*/ 7506 h 155294"/>
                  <a:gd name="connsiteX84" fmla="*/ 48266 w 155351"/>
                  <a:gd name="connsiteY84" fmla="*/ 5870 h 155294"/>
                  <a:gd name="connsiteX85" fmla="*/ 52047 w 155351"/>
                  <a:gd name="connsiteY85" fmla="*/ 4459 h 155294"/>
                  <a:gd name="connsiteX86" fmla="*/ 55828 w 155351"/>
                  <a:gd name="connsiteY86" fmla="*/ 3218 h 155294"/>
                  <a:gd name="connsiteX87" fmla="*/ 59665 w 155351"/>
                  <a:gd name="connsiteY87" fmla="*/ 2202 h 155294"/>
                  <a:gd name="connsiteX88" fmla="*/ 63615 w 155351"/>
                  <a:gd name="connsiteY88" fmla="*/ 1355 h 155294"/>
                  <a:gd name="connsiteX89" fmla="*/ 67565 w 155351"/>
                  <a:gd name="connsiteY89" fmla="*/ 735 h 155294"/>
                  <a:gd name="connsiteX90" fmla="*/ 71515 w 155351"/>
                  <a:gd name="connsiteY90" fmla="*/ 340 h 155294"/>
                  <a:gd name="connsiteX91" fmla="*/ 75522 w 155351"/>
                  <a:gd name="connsiteY91" fmla="*/ 114 h 155294"/>
                  <a:gd name="connsiteX92" fmla="*/ 79528 w 155351"/>
                  <a:gd name="connsiteY92" fmla="*/ 114 h 155294"/>
                  <a:gd name="connsiteX93" fmla="*/ 83478 w 155351"/>
                  <a:gd name="connsiteY93" fmla="*/ 283 h 155294"/>
                  <a:gd name="connsiteX94" fmla="*/ 87485 w 155351"/>
                  <a:gd name="connsiteY94" fmla="*/ 678 h 155294"/>
                  <a:gd name="connsiteX95" fmla="*/ 91435 w 155351"/>
                  <a:gd name="connsiteY95" fmla="*/ 1299 h 155294"/>
                  <a:gd name="connsiteX96" fmla="*/ 95329 w 155351"/>
                  <a:gd name="connsiteY96" fmla="*/ 2089 h 155294"/>
                  <a:gd name="connsiteX97" fmla="*/ 99222 w 155351"/>
                  <a:gd name="connsiteY97" fmla="*/ 3105 h 155294"/>
                  <a:gd name="connsiteX98" fmla="*/ 103060 w 155351"/>
                  <a:gd name="connsiteY98" fmla="*/ 4290 h 155294"/>
                  <a:gd name="connsiteX99" fmla="*/ 106784 w 155351"/>
                  <a:gd name="connsiteY99" fmla="*/ 5700 h 155294"/>
                  <a:gd name="connsiteX100" fmla="*/ 110452 w 155351"/>
                  <a:gd name="connsiteY100" fmla="*/ 7280 h 155294"/>
                  <a:gd name="connsiteX101" fmla="*/ 114007 w 155351"/>
                  <a:gd name="connsiteY101" fmla="*/ 9030 h 155294"/>
                  <a:gd name="connsiteX102" fmla="*/ 117506 w 155351"/>
                  <a:gd name="connsiteY102" fmla="*/ 11005 h 155294"/>
                  <a:gd name="connsiteX103" fmla="*/ 120891 w 155351"/>
                  <a:gd name="connsiteY103" fmla="*/ 13149 h 155294"/>
                  <a:gd name="connsiteX104" fmla="*/ 124164 w 155351"/>
                  <a:gd name="connsiteY104" fmla="*/ 15463 h 155294"/>
                  <a:gd name="connsiteX105" fmla="*/ 127324 w 155351"/>
                  <a:gd name="connsiteY105" fmla="*/ 17946 h 155294"/>
                  <a:gd name="connsiteX106" fmla="*/ 130315 w 155351"/>
                  <a:gd name="connsiteY106" fmla="*/ 20541 h 155294"/>
                  <a:gd name="connsiteX107" fmla="*/ 133193 w 155351"/>
                  <a:gd name="connsiteY107" fmla="*/ 23307 h 155294"/>
                  <a:gd name="connsiteX108" fmla="*/ 135902 w 155351"/>
                  <a:gd name="connsiteY108" fmla="*/ 26241 h 155294"/>
                  <a:gd name="connsiteX109" fmla="*/ 138497 w 155351"/>
                  <a:gd name="connsiteY109" fmla="*/ 29288 h 155294"/>
                  <a:gd name="connsiteX110" fmla="*/ 140924 w 155351"/>
                  <a:gd name="connsiteY110" fmla="*/ 32505 h 155294"/>
                  <a:gd name="connsiteX111" fmla="*/ 143125 w 155351"/>
                  <a:gd name="connsiteY111" fmla="*/ 35834 h 155294"/>
                  <a:gd name="connsiteX112" fmla="*/ 145213 w 155351"/>
                  <a:gd name="connsiteY112" fmla="*/ 39220 h 155294"/>
                  <a:gd name="connsiteX113" fmla="*/ 147131 w 155351"/>
                  <a:gd name="connsiteY113" fmla="*/ 42718 h 155294"/>
                  <a:gd name="connsiteX114" fmla="*/ 148824 w 155351"/>
                  <a:gd name="connsiteY114" fmla="*/ 46386 h 155294"/>
                  <a:gd name="connsiteX115" fmla="*/ 150348 w 155351"/>
                  <a:gd name="connsiteY115" fmla="*/ 50054 h 155294"/>
                  <a:gd name="connsiteX116" fmla="*/ 151646 w 155351"/>
                  <a:gd name="connsiteY116" fmla="*/ 53835 h 155294"/>
                  <a:gd name="connsiteX117" fmla="*/ 152831 w 155351"/>
                  <a:gd name="connsiteY117" fmla="*/ 57672 h 155294"/>
                  <a:gd name="connsiteX118" fmla="*/ 153734 w 155351"/>
                  <a:gd name="connsiteY118" fmla="*/ 61566 h 155294"/>
                  <a:gd name="connsiteX119" fmla="*/ 154467 w 155351"/>
                  <a:gd name="connsiteY119" fmla="*/ 65460 h 155294"/>
                  <a:gd name="connsiteX120" fmla="*/ 154975 w 155351"/>
                  <a:gd name="connsiteY120" fmla="*/ 69466 h 155294"/>
                  <a:gd name="connsiteX121" fmla="*/ 155314 w 155351"/>
                  <a:gd name="connsiteY121" fmla="*/ 73416 h 155294"/>
                  <a:gd name="connsiteX122" fmla="*/ 155426 w 155351"/>
                  <a:gd name="connsiteY122" fmla="*/ 77423 h 155294"/>
                  <a:gd name="connsiteX123" fmla="*/ 155426 w 155351"/>
                  <a:gd name="connsiteY123" fmla="*/ 77761 h 15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55351" h="155294">
                    <a:moveTo>
                      <a:pt x="155426" y="77761"/>
                    </a:moveTo>
                    <a:lnTo>
                      <a:pt x="155370" y="81768"/>
                    </a:lnTo>
                    <a:lnTo>
                      <a:pt x="155031" y="85718"/>
                    </a:lnTo>
                    <a:lnTo>
                      <a:pt x="154524" y="89724"/>
                    </a:lnTo>
                    <a:lnTo>
                      <a:pt x="153790" y="93618"/>
                    </a:lnTo>
                    <a:lnTo>
                      <a:pt x="152887" y="97512"/>
                    </a:lnTo>
                    <a:lnTo>
                      <a:pt x="151759" y="101349"/>
                    </a:lnTo>
                    <a:lnTo>
                      <a:pt x="150461" y="105130"/>
                    </a:lnTo>
                    <a:lnTo>
                      <a:pt x="148937" y="108854"/>
                    </a:lnTo>
                    <a:lnTo>
                      <a:pt x="147244" y="112466"/>
                    </a:lnTo>
                    <a:lnTo>
                      <a:pt x="145382" y="116021"/>
                    </a:lnTo>
                    <a:lnTo>
                      <a:pt x="143350" y="119406"/>
                    </a:lnTo>
                    <a:lnTo>
                      <a:pt x="141093" y="122736"/>
                    </a:lnTo>
                    <a:lnTo>
                      <a:pt x="138723" y="125952"/>
                    </a:lnTo>
                    <a:lnTo>
                      <a:pt x="136127" y="129000"/>
                    </a:lnTo>
                    <a:lnTo>
                      <a:pt x="133419" y="131934"/>
                    </a:lnTo>
                    <a:lnTo>
                      <a:pt x="130541" y="134755"/>
                    </a:lnTo>
                    <a:lnTo>
                      <a:pt x="127550" y="137351"/>
                    </a:lnTo>
                    <a:lnTo>
                      <a:pt x="124446" y="139834"/>
                    </a:lnTo>
                    <a:lnTo>
                      <a:pt x="121174" y="142204"/>
                    </a:lnTo>
                    <a:lnTo>
                      <a:pt x="117788" y="144348"/>
                    </a:lnTo>
                    <a:lnTo>
                      <a:pt x="114346" y="146324"/>
                    </a:lnTo>
                    <a:lnTo>
                      <a:pt x="110734" y="148073"/>
                    </a:lnTo>
                    <a:lnTo>
                      <a:pt x="107066" y="149709"/>
                    </a:lnTo>
                    <a:lnTo>
                      <a:pt x="103342" y="151120"/>
                    </a:lnTo>
                    <a:lnTo>
                      <a:pt x="99561" y="152305"/>
                    </a:lnTo>
                    <a:lnTo>
                      <a:pt x="95667" y="153321"/>
                    </a:lnTo>
                    <a:lnTo>
                      <a:pt x="91774" y="154167"/>
                    </a:lnTo>
                    <a:lnTo>
                      <a:pt x="87824" y="154788"/>
                    </a:lnTo>
                    <a:lnTo>
                      <a:pt x="83817" y="155183"/>
                    </a:lnTo>
                    <a:lnTo>
                      <a:pt x="79867" y="155409"/>
                    </a:lnTo>
                    <a:lnTo>
                      <a:pt x="75860" y="155409"/>
                    </a:lnTo>
                    <a:lnTo>
                      <a:pt x="71854" y="155239"/>
                    </a:lnTo>
                    <a:lnTo>
                      <a:pt x="67904" y="154788"/>
                    </a:lnTo>
                    <a:lnTo>
                      <a:pt x="63954" y="154224"/>
                    </a:lnTo>
                    <a:lnTo>
                      <a:pt x="60004" y="153377"/>
                    </a:lnTo>
                    <a:lnTo>
                      <a:pt x="56166" y="152361"/>
                    </a:lnTo>
                    <a:lnTo>
                      <a:pt x="52329" y="151176"/>
                    </a:lnTo>
                    <a:lnTo>
                      <a:pt x="48605" y="149766"/>
                    </a:lnTo>
                    <a:lnTo>
                      <a:pt x="44937" y="148186"/>
                    </a:lnTo>
                    <a:lnTo>
                      <a:pt x="41325" y="146380"/>
                    </a:lnTo>
                    <a:lnTo>
                      <a:pt x="37883" y="144405"/>
                    </a:lnTo>
                    <a:lnTo>
                      <a:pt x="34497" y="142261"/>
                    </a:lnTo>
                    <a:lnTo>
                      <a:pt x="31224" y="139947"/>
                    </a:lnTo>
                    <a:lnTo>
                      <a:pt x="28121" y="137464"/>
                    </a:lnTo>
                    <a:lnTo>
                      <a:pt x="25074" y="134868"/>
                    </a:lnTo>
                    <a:lnTo>
                      <a:pt x="22196" y="132047"/>
                    </a:lnTo>
                    <a:lnTo>
                      <a:pt x="19487" y="129112"/>
                    </a:lnTo>
                    <a:lnTo>
                      <a:pt x="16948" y="126065"/>
                    </a:lnTo>
                    <a:lnTo>
                      <a:pt x="14521" y="122905"/>
                    </a:lnTo>
                    <a:lnTo>
                      <a:pt x="12264" y="119576"/>
                    </a:lnTo>
                    <a:lnTo>
                      <a:pt x="10233" y="116134"/>
                    </a:lnTo>
                    <a:lnTo>
                      <a:pt x="8370" y="112635"/>
                    </a:lnTo>
                    <a:lnTo>
                      <a:pt x="6621" y="109023"/>
                    </a:lnTo>
                    <a:lnTo>
                      <a:pt x="5154" y="105299"/>
                    </a:lnTo>
                    <a:lnTo>
                      <a:pt x="3799" y="101518"/>
                    </a:lnTo>
                    <a:lnTo>
                      <a:pt x="2671" y="97681"/>
                    </a:lnTo>
                    <a:lnTo>
                      <a:pt x="1768" y="93787"/>
                    </a:lnTo>
                    <a:lnTo>
                      <a:pt x="1034" y="89894"/>
                    </a:lnTo>
                    <a:lnTo>
                      <a:pt x="527" y="85887"/>
                    </a:lnTo>
                    <a:lnTo>
                      <a:pt x="188" y="81937"/>
                    </a:lnTo>
                    <a:lnTo>
                      <a:pt x="75" y="77931"/>
                    </a:lnTo>
                    <a:lnTo>
                      <a:pt x="188" y="73924"/>
                    </a:lnTo>
                    <a:lnTo>
                      <a:pt x="470" y="69918"/>
                    </a:lnTo>
                    <a:lnTo>
                      <a:pt x="978" y="65967"/>
                    </a:lnTo>
                    <a:lnTo>
                      <a:pt x="1712" y="62017"/>
                    </a:lnTo>
                    <a:lnTo>
                      <a:pt x="2614" y="58124"/>
                    </a:lnTo>
                    <a:lnTo>
                      <a:pt x="3687" y="54286"/>
                    </a:lnTo>
                    <a:lnTo>
                      <a:pt x="4985" y="50506"/>
                    </a:lnTo>
                    <a:lnTo>
                      <a:pt x="6508" y="46838"/>
                    </a:lnTo>
                    <a:lnTo>
                      <a:pt x="8201" y="43226"/>
                    </a:lnTo>
                    <a:lnTo>
                      <a:pt x="10063" y="39671"/>
                    </a:lnTo>
                    <a:lnTo>
                      <a:pt x="12095" y="36229"/>
                    </a:lnTo>
                    <a:lnTo>
                      <a:pt x="14352" y="32900"/>
                    </a:lnTo>
                    <a:lnTo>
                      <a:pt x="16722" y="29683"/>
                    </a:lnTo>
                    <a:lnTo>
                      <a:pt x="19261" y="26636"/>
                    </a:lnTo>
                    <a:lnTo>
                      <a:pt x="21970" y="23702"/>
                    </a:lnTo>
                    <a:lnTo>
                      <a:pt x="24848" y="20880"/>
                    </a:lnTo>
                    <a:lnTo>
                      <a:pt x="27839" y="18228"/>
                    </a:lnTo>
                    <a:lnTo>
                      <a:pt x="30942" y="15745"/>
                    </a:lnTo>
                    <a:lnTo>
                      <a:pt x="34215" y="13431"/>
                    </a:lnTo>
                    <a:lnTo>
                      <a:pt x="37601" y="11287"/>
                    </a:lnTo>
                    <a:lnTo>
                      <a:pt x="41043" y="9312"/>
                    </a:lnTo>
                    <a:lnTo>
                      <a:pt x="44655" y="7506"/>
                    </a:lnTo>
                    <a:lnTo>
                      <a:pt x="48266" y="5870"/>
                    </a:lnTo>
                    <a:lnTo>
                      <a:pt x="52047" y="4459"/>
                    </a:lnTo>
                    <a:lnTo>
                      <a:pt x="55828" y="3218"/>
                    </a:lnTo>
                    <a:lnTo>
                      <a:pt x="59665" y="2202"/>
                    </a:lnTo>
                    <a:lnTo>
                      <a:pt x="63615" y="1355"/>
                    </a:lnTo>
                    <a:lnTo>
                      <a:pt x="67565" y="735"/>
                    </a:lnTo>
                    <a:lnTo>
                      <a:pt x="71515" y="340"/>
                    </a:lnTo>
                    <a:lnTo>
                      <a:pt x="75522" y="114"/>
                    </a:lnTo>
                    <a:lnTo>
                      <a:pt x="79528" y="114"/>
                    </a:lnTo>
                    <a:lnTo>
                      <a:pt x="83478" y="283"/>
                    </a:lnTo>
                    <a:lnTo>
                      <a:pt x="87485" y="678"/>
                    </a:lnTo>
                    <a:lnTo>
                      <a:pt x="91435" y="1299"/>
                    </a:lnTo>
                    <a:lnTo>
                      <a:pt x="95329" y="2089"/>
                    </a:lnTo>
                    <a:lnTo>
                      <a:pt x="99222" y="3105"/>
                    </a:lnTo>
                    <a:lnTo>
                      <a:pt x="103060" y="4290"/>
                    </a:lnTo>
                    <a:lnTo>
                      <a:pt x="106784" y="5700"/>
                    </a:lnTo>
                    <a:lnTo>
                      <a:pt x="110452" y="7280"/>
                    </a:lnTo>
                    <a:lnTo>
                      <a:pt x="114007" y="9030"/>
                    </a:lnTo>
                    <a:lnTo>
                      <a:pt x="117506" y="11005"/>
                    </a:lnTo>
                    <a:lnTo>
                      <a:pt x="120891" y="13149"/>
                    </a:lnTo>
                    <a:lnTo>
                      <a:pt x="124164" y="15463"/>
                    </a:lnTo>
                    <a:lnTo>
                      <a:pt x="127324" y="17946"/>
                    </a:lnTo>
                    <a:lnTo>
                      <a:pt x="130315" y="20541"/>
                    </a:lnTo>
                    <a:lnTo>
                      <a:pt x="133193" y="23307"/>
                    </a:lnTo>
                    <a:lnTo>
                      <a:pt x="135902" y="26241"/>
                    </a:lnTo>
                    <a:lnTo>
                      <a:pt x="138497" y="29288"/>
                    </a:lnTo>
                    <a:lnTo>
                      <a:pt x="140924" y="32505"/>
                    </a:lnTo>
                    <a:lnTo>
                      <a:pt x="143125" y="35834"/>
                    </a:lnTo>
                    <a:lnTo>
                      <a:pt x="145213" y="39220"/>
                    </a:lnTo>
                    <a:lnTo>
                      <a:pt x="147131" y="42718"/>
                    </a:lnTo>
                    <a:lnTo>
                      <a:pt x="148824" y="46386"/>
                    </a:lnTo>
                    <a:lnTo>
                      <a:pt x="150348" y="50054"/>
                    </a:lnTo>
                    <a:lnTo>
                      <a:pt x="151646" y="53835"/>
                    </a:lnTo>
                    <a:lnTo>
                      <a:pt x="152831" y="57672"/>
                    </a:lnTo>
                    <a:lnTo>
                      <a:pt x="153734" y="61566"/>
                    </a:lnTo>
                    <a:lnTo>
                      <a:pt x="154467" y="65460"/>
                    </a:lnTo>
                    <a:lnTo>
                      <a:pt x="154975" y="69466"/>
                    </a:lnTo>
                    <a:lnTo>
                      <a:pt x="155314" y="73416"/>
                    </a:lnTo>
                    <a:lnTo>
                      <a:pt x="155426" y="77423"/>
                    </a:lnTo>
                    <a:lnTo>
                      <a:pt x="155426" y="7776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8" name="Figura a mano libera: forma 27">
                <a:extLst>
                  <a:ext uri="{FF2B5EF4-FFF2-40B4-BE49-F238E27FC236}">
                    <a16:creationId xmlns:a16="http://schemas.microsoft.com/office/drawing/2014/main" id="{4CF31C39-9809-32BA-F5E9-985BFC544717}"/>
                  </a:ext>
                </a:extLst>
              </p:cNvPr>
              <p:cNvSpPr/>
              <p:nvPr/>
            </p:nvSpPr>
            <p:spPr>
              <a:xfrm flipV="1">
                <a:off x="2901348" y="3905984"/>
                <a:ext cx="156705" cy="156705"/>
              </a:xfrm>
              <a:custGeom>
                <a:avLst/>
                <a:gdLst>
                  <a:gd name="connsiteX0" fmla="*/ 156818 w 156705"/>
                  <a:gd name="connsiteY0" fmla="*/ 78495 h 156705"/>
                  <a:gd name="connsiteX1" fmla="*/ 156705 w 156705"/>
                  <a:gd name="connsiteY1" fmla="*/ 82502 h 156705"/>
                  <a:gd name="connsiteX2" fmla="*/ 156423 w 156705"/>
                  <a:gd name="connsiteY2" fmla="*/ 86452 h 156705"/>
                  <a:gd name="connsiteX3" fmla="*/ 155915 w 156705"/>
                  <a:gd name="connsiteY3" fmla="*/ 90458 h 156705"/>
                  <a:gd name="connsiteX4" fmla="*/ 155181 w 156705"/>
                  <a:gd name="connsiteY4" fmla="*/ 94352 h 156705"/>
                  <a:gd name="connsiteX5" fmla="*/ 154278 w 156705"/>
                  <a:gd name="connsiteY5" fmla="*/ 98245 h 156705"/>
                  <a:gd name="connsiteX6" fmla="*/ 153150 w 156705"/>
                  <a:gd name="connsiteY6" fmla="*/ 102083 h 156705"/>
                  <a:gd name="connsiteX7" fmla="*/ 151852 w 156705"/>
                  <a:gd name="connsiteY7" fmla="*/ 105863 h 156705"/>
                  <a:gd name="connsiteX8" fmla="*/ 150385 w 156705"/>
                  <a:gd name="connsiteY8" fmla="*/ 109588 h 156705"/>
                  <a:gd name="connsiteX9" fmla="*/ 148692 w 156705"/>
                  <a:gd name="connsiteY9" fmla="*/ 113199 h 156705"/>
                  <a:gd name="connsiteX10" fmla="*/ 146830 w 156705"/>
                  <a:gd name="connsiteY10" fmla="*/ 116754 h 156705"/>
                  <a:gd name="connsiteX11" fmla="*/ 144798 w 156705"/>
                  <a:gd name="connsiteY11" fmla="*/ 120197 h 156705"/>
                  <a:gd name="connsiteX12" fmla="*/ 142597 w 156705"/>
                  <a:gd name="connsiteY12" fmla="*/ 123526 h 156705"/>
                  <a:gd name="connsiteX13" fmla="*/ 140171 w 156705"/>
                  <a:gd name="connsiteY13" fmla="*/ 126743 h 156705"/>
                  <a:gd name="connsiteX14" fmla="*/ 137632 w 156705"/>
                  <a:gd name="connsiteY14" fmla="*/ 129846 h 156705"/>
                  <a:gd name="connsiteX15" fmla="*/ 134979 w 156705"/>
                  <a:gd name="connsiteY15" fmla="*/ 132781 h 156705"/>
                  <a:gd name="connsiteX16" fmla="*/ 132101 w 156705"/>
                  <a:gd name="connsiteY16" fmla="*/ 135602 h 156705"/>
                  <a:gd name="connsiteX17" fmla="*/ 129111 w 156705"/>
                  <a:gd name="connsiteY17" fmla="*/ 138254 h 156705"/>
                  <a:gd name="connsiteX18" fmla="*/ 126007 w 156705"/>
                  <a:gd name="connsiteY18" fmla="*/ 140737 h 156705"/>
                  <a:gd name="connsiteX19" fmla="*/ 122791 w 156705"/>
                  <a:gd name="connsiteY19" fmla="*/ 143107 h 156705"/>
                  <a:gd name="connsiteX20" fmla="*/ 119461 w 156705"/>
                  <a:gd name="connsiteY20" fmla="*/ 145252 h 156705"/>
                  <a:gd name="connsiteX21" fmla="*/ 115963 w 156705"/>
                  <a:gd name="connsiteY21" fmla="*/ 147283 h 156705"/>
                  <a:gd name="connsiteX22" fmla="*/ 112407 w 156705"/>
                  <a:gd name="connsiteY22" fmla="*/ 149089 h 156705"/>
                  <a:gd name="connsiteX23" fmla="*/ 108796 w 156705"/>
                  <a:gd name="connsiteY23" fmla="*/ 150725 h 156705"/>
                  <a:gd name="connsiteX24" fmla="*/ 105072 w 156705"/>
                  <a:gd name="connsiteY24" fmla="*/ 152192 h 156705"/>
                  <a:gd name="connsiteX25" fmla="*/ 101234 w 156705"/>
                  <a:gd name="connsiteY25" fmla="*/ 153434 h 156705"/>
                  <a:gd name="connsiteX26" fmla="*/ 97397 w 156705"/>
                  <a:gd name="connsiteY26" fmla="*/ 154506 h 156705"/>
                  <a:gd name="connsiteX27" fmla="*/ 93503 w 156705"/>
                  <a:gd name="connsiteY27" fmla="*/ 155409 h 156705"/>
                  <a:gd name="connsiteX28" fmla="*/ 89553 w 156705"/>
                  <a:gd name="connsiteY28" fmla="*/ 156086 h 156705"/>
                  <a:gd name="connsiteX29" fmla="*/ 85603 w 156705"/>
                  <a:gd name="connsiteY29" fmla="*/ 156537 h 156705"/>
                  <a:gd name="connsiteX30" fmla="*/ 81597 w 156705"/>
                  <a:gd name="connsiteY30" fmla="*/ 156763 h 156705"/>
                  <a:gd name="connsiteX31" fmla="*/ 77590 w 156705"/>
                  <a:gd name="connsiteY31" fmla="*/ 156820 h 156705"/>
                  <a:gd name="connsiteX32" fmla="*/ 73584 w 156705"/>
                  <a:gd name="connsiteY32" fmla="*/ 156707 h 156705"/>
                  <a:gd name="connsiteX33" fmla="*/ 69634 w 156705"/>
                  <a:gd name="connsiteY33" fmla="*/ 156368 h 156705"/>
                  <a:gd name="connsiteX34" fmla="*/ 65684 w 156705"/>
                  <a:gd name="connsiteY34" fmla="*/ 155804 h 156705"/>
                  <a:gd name="connsiteX35" fmla="*/ 61733 w 156705"/>
                  <a:gd name="connsiteY35" fmla="*/ 155070 h 156705"/>
                  <a:gd name="connsiteX36" fmla="*/ 57840 w 156705"/>
                  <a:gd name="connsiteY36" fmla="*/ 154111 h 156705"/>
                  <a:gd name="connsiteX37" fmla="*/ 54003 w 156705"/>
                  <a:gd name="connsiteY37" fmla="*/ 152926 h 156705"/>
                  <a:gd name="connsiteX38" fmla="*/ 50278 w 156705"/>
                  <a:gd name="connsiteY38" fmla="*/ 151628 h 156705"/>
                  <a:gd name="connsiteX39" fmla="*/ 46554 w 156705"/>
                  <a:gd name="connsiteY39" fmla="*/ 150048 h 156705"/>
                  <a:gd name="connsiteX40" fmla="*/ 42942 w 156705"/>
                  <a:gd name="connsiteY40" fmla="*/ 148355 h 156705"/>
                  <a:gd name="connsiteX41" fmla="*/ 39444 w 156705"/>
                  <a:gd name="connsiteY41" fmla="*/ 146437 h 156705"/>
                  <a:gd name="connsiteX42" fmla="*/ 36002 w 156705"/>
                  <a:gd name="connsiteY42" fmla="*/ 144405 h 156705"/>
                  <a:gd name="connsiteX43" fmla="*/ 32729 w 156705"/>
                  <a:gd name="connsiteY43" fmla="*/ 142148 h 156705"/>
                  <a:gd name="connsiteX44" fmla="*/ 29512 w 156705"/>
                  <a:gd name="connsiteY44" fmla="*/ 139721 h 156705"/>
                  <a:gd name="connsiteX45" fmla="*/ 26465 w 156705"/>
                  <a:gd name="connsiteY45" fmla="*/ 137126 h 156705"/>
                  <a:gd name="connsiteX46" fmla="*/ 23531 w 156705"/>
                  <a:gd name="connsiteY46" fmla="*/ 134417 h 156705"/>
                  <a:gd name="connsiteX47" fmla="*/ 20765 w 156705"/>
                  <a:gd name="connsiteY47" fmla="*/ 131539 h 156705"/>
                  <a:gd name="connsiteX48" fmla="*/ 18113 w 156705"/>
                  <a:gd name="connsiteY48" fmla="*/ 128548 h 156705"/>
                  <a:gd name="connsiteX49" fmla="*/ 15687 w 156705"/>
                  <a:gd name="connsiteY49" fmla="*/ 125388 h 156705"/>
                  <a:gd name="connsiteX50" fmla="*/ 13373 w 156705"/>
                  <a:gd name="connsiteY50" fmla="*/ 122115 h 156705"/>
                  <a:gd name="connsiteX51" fmla="*/ 11229 w 156705"/>
                  <a:gd name="connsiteY51" fmla="*/ 118729 h 156705"/>
                  <a:gd name="connsiteX52" fmla="*/ 9254 w 156705"/>
                  <a:gd name="connsiteY52" fmla="*/ 115287 h 156705"/>
                  <a:gd name="connsiteX53" fmla="*/ 7448 w 156705"/>
                  <a:gd name="connsiteY53" fmla="*/ 111676 h 156705"/>
                  <a:gd name="connsiteX54" fmla="*/ 5868 w 156705"/>
                  <a:gd name="connsiteY54" fmla="*/ 108008 h 156705"/>
                  <a:gd name="connsiteX55" fmla="*/ 4457 w 156705"/>
                  <a:gd name="connsiteY55" fmla="*/ 104283 h 156705"/>
                  <a:gd name="connsiteX56" fmla="*/ 3216 w 156705"/>
                  <a:gd name="connsiteY56" fmla="*/ 100503 h 156705"/>
                  <a:gd name="connsiteX57" fmla="*/ 2200 w 156705"/>
                  <a:gd name="connsiteY57" fmla="*/ 96609 h 156705"/>
                  <a:gd name="connsiteX58" fmla="*/ 1354 w 156705"/>
                  <a:gd name="connsiteY58" fmla="*/ 92715 h 156705"/>
                  <a:gd name="connsiteX59" fmla="*/ 733 w 156705"/>
                  <a:gd name="connsiteY59" fmla="*/ 88765 h 156705"/>
                  <a:gd name="connsiteX60" fmla="*/ 338 w 156705"/>
                  <a:gd name="connsiteY60" fmla="*/ 84759 h 156705"/>
                  <a:gd name="connsiteX61" fmla="*/ 112 w 156705"/>
                  <a:gd name="connsiteY61" fmla="*/ 80809 h 156705"/>
                  <a:gd name="connsiteX62" fmla="*/ 112 w 156705"/>
                  <a:gd name="connsiteY62" fmla="*/ 76802 h 156705"/>
                  <a:gd name="connsiteX63" fmla="*/ 281 w 156705"/>
                  <a:gd name="connsiteY63" fmla="*/ 72796 h 156705"/>
                  <a:gd name="connsiteX64" fmla="*/ 676 w 156705"/>
                  <a:gd name="connsiteY64" fmla="*/ 68846 h 156705"/>
                  <a:gd name="connsiteX65" fmla="*/ 1297 w 156705"/>
                  <a:gd name="connsiteY65" fmla="*/ 64895 h 156705"/>
                  <a:gd name="connsiteX66" fmla="*/ 2087 w 156705"/>
                  <a:gd name="connsiteY66" fmla="*/ 60945 h 156705"/>
                  <a:gd name="connsiteX67" fmla="*/ 3046 w 156705"/>
                  <a:gd name="connsiteY67" fmla="*/ 57108 h 156705"/>
                  <a:gd name="connsiteX68" fmla="*/ 4232 w 156705"/>
                  <a:gd name="connsiteY68" fmla="*/ 53271 h 156705"/>
                  <a:gd name="connsiteX69" fmla="*/ 5642 w 156705"/>
                  <a:gd name="connsiteY69" fmla="*/ 49490 h 156705"/>
                  <a:gd name="connsiteX70" fmla="*/ 7222 w 156705"/>
                  <a:gd name="connsiteY70" fmla="*/ 45822 h 156705"/>
                  <a:gd name="connsiteX71" fmla="*/ 8972 w 156705"/>
                  <a:gd name="connsiteY71" fmla="*/ 42267 h 156705"/>
                  <a:gd name="connsiteX72" fmla="*/ 10890 w 156705"/>
                  <a:gd name="connsiteY72" fmla="*/ 38768 h 156705"/>
                  <a:gd name="connsiteX73" fmla="*/ 13035 w 156705"/>
                  <a:gd name="connsiteY73" fmla="*/ 35383 h 156705"/>
                  <a:gd name="connsiteX74" fmla="*/ 15292 w 156705"/>
                  <a:gd name="connsiteY74" fmla="*/ 32053 h 156705"/>
                  <a:gd name="connsiteX75" fmla="*/ 17775 w 156705"/>
                  <a:gd name="connsiteY75" fmla="*/ 28893 h 156705"/>
                  <a:gd name="connsiteX76" fmla="*/ 20370 w 156705"/>
                  <a:gd name="connsiteY76" fmla="*/ 25902 h 156705"/>
                  <a:gd name="connsiteX77" fmla="*/ 23135 w 156705"/>
                  <a:gd name="connsiteY77" fmla="*/ 22968 h 156705"/>
                  <a:gd name="connsiteX78" fmla="*/ 26013 w 156705"/>
                  <a:gd name="connsiteY78" fmla="*/ 20259 h 156705"/>
                  <a:gd name="connsiteX79" fmla="*/ 29061 w 156705"/>
                  <a:gd name="connsiteY79" fmla="*/ 17664 h 156705"/>
                  <a:gd name="connsiteX80" fmla="*/ 32221 w 156705"/>
                  <a:gd name="connsiteY80" fmla="*/ 15181 h 156705"/>
                  <a:gd name="connsiteX81" fmla="*/ 35494 w 156705"/>
                  <a:gd name="connsiteY81" fmla="*/ 12924 h 156705"/>
                  <a:gd name="connsiteX82" fmla="*/ 38879 w 156705"/>
                  <a:gd name="connsiteY82" fmla="*/ 10836 h 156705"/>
                  <a:gd name="connsiteX83" fmla="*/ 42434 w 156705"/>
                  <a:gd name="connsiteY83" fmla="*/ 8917 h 156705"/>
                  <a:gd name="connsiteX84" fmla="*/ 45990 w 156705"/>
                  <a:gd name="connsiteY84" fmla="*/ 7168 h 156705"/>
                  <a:gd name="connsiteX85" fmla="*/ 49658 w 156705"/>
                  <a:gd name="connsiteY85" fmla="*/ 5588 h 156705"/>
                  <a:gd name="connsiteX86" fmla="*/ 53438 w 156705"/>
                  <a:gd name="connsiteY86" fmla="*/ 4233 h 156705"/>
                  <a:gd name="connsiteX87" fmla="*/ 57276 w 156705"/>
                  <a:gd name="connsiteY87" fmla="*/ 3048 h 156705"/>
                  <a:gd name="connsiteX88" fmla="*/ 61113 w 156705"/>
                  <a:gd name="connsiteY88" fmla="*/ 2033 h 156705"/>
                  <a:gd name="connsiteX89" fmla="*/ 65063 w 156705"/>
                  <a:gd name="connsiteY89" fmla="*/ 1299 h 156705"/>
                  <a:gd name="connsiteX90" fmla="*/ 69013 w 156705"/>
                  <a:gd name="connsiteY90" fmla="*/ 678 h 156705"/>
                  <a:gd name="connsiteX91" fmla="*/ 72963 w 156705"/>
                  <a:gd name="connsiteY91" fmla="*/ 283 h 156705"/>
                  <a:gd name="connsiteX92" fmla="*/ 76970 w 156705"/>
                  <a:gd name="connsiteY92" fmla="*/ 114 h 156705"/>
                  <a:gd name="connsiteX93" fmla="*/ 80976 w 156705"/>
                  <a:gd name="connsiteY93" fmla="*/ 170 h 156705"/>
                  <a:gd name="connsiteX94" fmla="*/ 84983 w 156705"/>
                  <a:gd name="connsiteY94" fmla="*/ 396 h 156705"/>
                  <a:gd name="connsiteX95" fmla="*/ 88933 w 156705"/>
                  <a:gd name="connsiteY95" fmla="*/ 848 h 156705"/>
                  <a:gd name="connsiteX96" fmla="*/ 92883 w 156705"/>
                  <a:gd name="connsiteY96" fmla="*/ 1468 h 156705"/>
                  <a:gd name="connsiteX97" fmla="*/ 96776 w 156705"/>
                  <a:gd name="connsiteY97" fmla="*/ 2315 h 156705"/>
                  <a:gd name="connsiteX98" fmla="*/ 100670 w 156705"/>
                  <a:gd name="connsiteY98" fmla="*/ 3331 h 156705"/>
                  <a:gd name="connsiteX99" fmla="*/ 104451 w 156705"/>
                  <a:gd name="connsiteY99" fmla="*/ 4572 h 156705"/>
                  <a:gd name="connsiteX100" fmla="*/ 108175 w 156705"/>
                  <a:gd name="connsiteY100" fmla="*/ 5983 h 156705"/>
                  <a:gd name="connsiteX101" fmla="*/ 111843 w 156705"/>
                  <a:gd name="connsiteY101" fmla="*/ 7619 h 156705"/>
                  <a:gd name="connsiteX102" fmla="*/ 115455 w 156705"/>
                  <a:gd name="connsiteY102" fmla="*/ 9425 h 156705"/>
                  <a:gd name="connsiteX103" fmla="*/ 118897 w 156705"/>
                  <a:gd name="connsiteY103" fmla="*/ 11400 h 156705"/>
                  <a:gd name="connsiteX104" fmla="*/ 122283 w 156705"/>
                  <a:gd name="connsiteY104" fmla="*/ 13544 h 156705"/>
                  <a:gd name="connsiteX105" fmla="*/ 125556 w 156705"/>
                  <a:gd name="connsiteY105" fmla="*/ 15858 h 156705"/>
                  <a:gd name="connsiteX106" fmla="*/ 128659 w 156705"/>
                  <a:gd name="connsiteY106" fmla="*/ 18341 h 156705"/>
                  <a:gd name="connsiteX107" fmla="*/ 131650 w 156705"/>
                  <a:gd name="connsiteY107" fmla="*/ 20993 h 156705"/>
                  <a:gd name="connsiteX108" fmla="*/ 134528 w 156705"/>
                  <a:gd name="connsiteY108" fmla="*/ 23758 h 156705"/>
                  <a:gd name="connsiteX109" fmla="*/ 137237 w 156705"/>
                  <a:gd name="connsiteY109" fmla="*/ 26692 h 156705"/>
                  <a:gd name="connsiteX110" fmla="*/ 139832 w 156705"/>
                  <a:gd name="connsiteY110" fmla="*/ 29740 h 156705"/>
                  <a:gd name="connsiteX111" fmla="*/ 142202 w 156705"/>
                  <a:gd name="connsiteY111" fmla="*/ 32956 h 156705"/>
                  <a:gd name="connsiteX112" fmla="*/ 144460 w 156705"/>
                  <a:gd name="connsiteY112" fmla="*/ 36229 h 156705"/>
                  <a:gd name="connsiteX113" fmla="*/ 146548 w 156705"/>
                  <a:gd name="connsiteY113" fmla="*/ 39671 h 156705"/>
                  <a:gd name="connsiteX114" fmla="*/ 148410 w 156705"/>
                  <a:gd name="connsiteY114" fmla="*/ 43226 h 156705"/>
                  <a:gd name="connsiteX115" fmla="*/ 150103 w 156705"/>
                  <a:gd name="connsiteY115" fmla="*/ 46838 h 156705"/>
                  <a:gd name="connsiteX116" fmla="*/ 151626 w 156705"/>
                  <a:gd name="connsiteY116" fmla="*/ 50506 h 156705"/>
                  <a:gd name="connsiteX117" fmla="*/ 152981 w 156705"/>
                  <a:gd name="connsiteY117" fmla="*/ 54287 h 156705"/>
                  <a:gd name="connsiteX118" fmla="*/ 154109 w 156705"/>
                  <a:gd name="connsiteY118" fmla="*/ 58124 h 156705"/>
                  <a:gd name="connsiteX119" fmla="*/ 155068 w 156705"/>
                  <a:gd name="connsiteY119" fmla="*/ 62018 h 156705"/>
                  <a:gd name="connsiteX120" fmla="*/ 155802 w 156705"/>
                  <a:gd name="connsiteY120" fmla="*/ 65911 h 156705"/>
                  <a:gd name="connsiteX121" fmla="*/ 156310 w 156705"/>
                  <a:gd name="connsiteY121" fmla="*/ 69861 h 156705"/>
                  <a:gd name="connsiteX122" fmla="*/ 156648 w 156705"/>
                  <a:gd name="connsiteY122" fmla="*/ 73868 h 156705"/>
                  <a:gd name="connsiteX123" fmla="*/ 156818 w 156705"/>
                  <a:gd name="connsiteY123" fmla="*/ 77874 h 156705"/>
                  <a:gd name="connsiteX124" fmla="*/ 156818 w 156705"/>
                  <a:gd name="connsiteY124" fmla="*/ 78495 h 15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56705" h="156705">
                    <a:moveTo>
                      <a:pt x="156818" y="78495"/>
                    </a:moveTo>
                    <a:lnTo>
                      <a:pt x="156705" y="82502"/>
                    </a:lnTo>
                    <a:lnTo>
                      <a:pt x="156423" y="86452"/>
                    </a:lnTo>
                    <a:lnTo>
                      <a:pt x="155915" y="90458"/>
                    </a:lnTo>
                    <a:lnTo>
                      <a:pt x="155181" y="94352"/>
                    </a:lnTo>
                    <a:lnTo>
                      <a:pt x="154278" y="98245"/>
                    </a:lnTo>
                    <a:lnTo>
                      <a:pt x="153150" y="102083"/>
                    </a:lnTo>
                    <a:lnTo>
                      <a:pt x="151852" y="105863"/>
                    </a:lnTo>
                    <a:lnTo>
                      <a:pt x="150385" y="109588"/>
                    </a:lnTo>
                    <a:lnTo>
                      <a:pt x="148692" y="113199"/>
                    </a:lnTo>
                    <a:lnTo>
                      <a:pt x="146830" y="116754"/>
                    </a:lnTo>
                    <a:lnTo>
                      <a:pt x="144798" y="120197"/>
                    </a:lnTo>
                    <a:lnTo>
                      <a:pt x="142597" y="123526"/>
                    </a:lnTo>
                    <a:lnTo>
                      <a:pt x="140171" y="126743"/>
                    </a:lnTo>
                    <a:lnTo>
                      <a:pt x="137632" y="129846"/>
                    </a:lnTo>
                    <a:lnTo>
                      <a:pt x="134979" y="132781"/>
                    </a:lnTo>
                    <a:lnTo>
                      <a:pt x="132101" y="135602"/>
                    </a:lnTo>
                    <a:lnTo>
                      <a:pt x="129111" y="138254"/>
                    </a:lnTo>
                    <a:lnTo>
                      <a:pt x="126007" y="140737"/>
                    </a:lnTo>
                    <a:lnTo>
                      <a:pt x="122791" y="143107"/>
                    </a:lnTo>
                    <a:lnTo>
                      <a:pt x="119461" y="145252"/>
                    </a:lnTo>
                    <a:lnTo>
                      <a:pt x="115963" y="147283"/>
                    </a:lnTo>
                    <a:lnTo>
                      <a:pt x="112407" y="149089"/>
                    </a:lnTo>
                    <a:lnTo>
                      <a:pt x="108796" y="150725"/>
                    </a:lnTo>
                    <a:lnTo>
                      <a:pt x="105072" y="152192"/>
                    </a:lnTo>
                    <a:lnTo>
                      <a:pt x="101234" y="153434"/>
                    </a:lnTo>
                    <a:lnTo>
                      <a:pt x="97397" y="154506"/>
                    </a:lnTo>
                    <a:lnTo>
                      <a:pt x="93503" y="155409"/>
                    </a:lnTo>
                    <a:lnTo>
                      <a:pt x="89553" y="156086"/>
                    </a:lnTo>
                    <a:lnTo>
                      <a:pt x="85603" y="156537"/>
                    </a:lnTo>
                    <a:lnTo>
                      <a:pt x="81597" y="156763"/>
                    </a:lnTo>
                    <a:lnTo>
                      <a:pt x="77590" y="156820"/>
                    </a:lnTo>
                    <a:lnTo>
                      <a:pt x="73584" y="156707"/>
                    </a:lnTo>
                    <a:lnTo>
                      <a:pt x="69634" y="156368"/>
                    </a:lnTo>
                    <a:lnTo>
                      <a:pt x="65684" y="155804"/>
                    </a:lnTo>
                    <a:lnTo>
                      <a:pt x="61733" y="155070"/>
                    </a:lnTo>
                    <a:lnTo>
                      <a:pt x="57840" y="154111"/>
                    </a:lnTo>
                    <a:lnTo>
                      <a:pt x="54003" y="152926"/>
                    </a:lnTo>
                    <a:lnTo>
                      <a:pt x="50278" y="151628"/>
                    </a:lnTo>
                    <a:lnTo>
                      <a:pt x="46554" y="150048"/>
                    </a:lnTo>
                    <a:lnTo>
                      <a:pt x="42942" y="148355"/>
                    </a:lnTo>
                    <a:lnTo>
                      <a:pt x="39444" y="146437"/>
                    </a:lnTo>
                    <a:lnTo>
                      <a:pt x="36002" y="144405"/>
                    </a:lnTo>
                    <a:lnTo>
                      <a:pt x="32729" y="142148"/>
                    </a:lnTo>
                    <a:lnTo>
                      <a:pt x="29512" y="139721"/>
                    </a:lnTo>
                    <a:lnTo>
                      <a:pt x="26465" y="137126"/>
                    </a:lnTo>
                    <a:lnTo>
                      <a:pt x="23531" y="134417"/>
                    </a:lnTo>
                    <a:lnTo>
                      <a:pt x="20765" y="131539"/>
                    </a:lnTo>
                    <a:lnTo>
                      <a:pt x="18113" y="128548"/>
                    </a:lnTo>
                    <a:lnTo>
                      <a:pt x="15687" y="125388"/>
                    </a:lnTo>
                    <a:lnTo>
                      <a:pt x="13373" y="122115"/>
                    </a:lnTo>
                    <a:lnTo>
                      <a:pt x="11229" y="118729"/>
                    </a:lnTo>
                    <a:lnTo>
                      <a:pt x="9254" y="115287"/>
                    </a:lnTo>
                    <a:lnTo>
                      <a:pt x="7448" y="111676"/>
                    </a:lnTo>
                    <a:lnTo>
                      <a:pt x="5868" y="108008"/>
                    </a:lnTo>
                    <a:lnTo>
                      <a:pt x="4457" y="104283"/>
                    </a:lnTo>
                    <a:lnTo>
                      <a:pt x="3216" y="100503"/>
                    </a:lnTo>
                    <a:lnTo>
                      <a:pt x="2200" y="96609"/>
                    </a:lnTo>
                    <a:lnTo>
                      <a:pt x="1354" y="92715"/>
                    </a:lnTo>
                    <a:lnTo>
                      <a:pt x="733" y="88765"/>
                    </a:lnTo>
                    <a:lnTo>
                      <a:pt x="338" y="84759"/>
                    </a:lnTo>
                    <a:lnTo>
                      <a:pt x="112" y="80809"/>
                    </a:lnTo>
                    <a:lnTo>
                      <a:pt x="112" y="76802"/>
                    </a:lnTo>
                    <a:lnTo>
                      <a:pt x="281" y="72796"/>
                    </a:lnTo>
                    <a:lnTo>
                      <a:pt x="676" y="68846"/>
                    </a:lnTo>
                    <a:lnTo>
                      <a:pt x="1297" y="64895"/>
                    </a:lnTo>
                    <a:lnTo>
                      <a:pt x="2087" y="60945"/>
                    </a:lnTo>
                    <a:lnTo>
                      <a:pt x="3046" y="57108"/>
                    </a:lnTo>
                    <a:lnTo>
                      <a:pt x="4232" y="53271"/>
                    </a:lnTo>
                    <a:lnTo>
                      <a:pt x="5642" y="49490"/>
                    </a:lnTo>
                    <a:lnTo>
                      <a:pt x="7222" y="45822"/>
                    </a:lnTo>
                    <a:lnTo>
                      <a:pt x="8972" y="42267"/>
                    </a:lnTo>
                    <a:lnTo>
                      <a:pt x="10890" y="38768"/>
                    </a:lnTo>
                    <a:lnTo>
                      <a:pt x="13035" y="35383"/>
                    </a:lnTo>
                    <a:lnTo>
                      <a:pt x="15292" y="32053"/>
                    </a:lnTo>
                    <a:lnTo>
                      <a:pt x="17775" y="28893"/>
                    </a:lnTo>
                    <a:lnTo>
                      <a:pt x="20370" y="25902"/>
                    </a:lnTo>
                    <a:lnTo>
                      <a:pt x="23135" y="22968"/>
                    </a:lnTo>
                    <a:lnTo>
                      <a:pt x="26013" y="20259"/>
                    </a:lnTo>
                    <a:lnTo>
                      <a:pt x="29061" y="17664"/>
                    </a:lnTo>
                    <a:lnTo>
                      <a:pt x="32221" y="15181"/>
                    </a:lnTo>
                    <a:lnTo>
                      <a:pt x="35494" y="12924"/>
                    </a:lnTo>
                    <a:lnTo>
                      <a:pt x="38879" y="10836"/>
                    </a:lnTo>
                    <a:lnTo>
                      <a:pt x="42434" y="8917"/>
                    </a:lnTo>
                    <a:lnTo>
                      <a:pt x="45990" y="7168"/>
                    </a:lnTo>
                    <a:lnTo>
                      <a:pt x="49658" y="5588"/>
                    </a:lnTo>
                    <a:lnTo>
                      <a:pt x="53438" y="4233"/>
                    </a:lnTo>
                    <a:lnTo>
                      <a:pt x="57276" y="3048"/>
                    </a:lnTo>
                    <a:lnTo>
                      <a:pt x="61113" y="2033"/>
                    </a:lnTo>
                    <a:lnTo>
                      <a:pt x="65063" y="1299"/>
                    </a:lnTo>
                    <a:lnTo>
                      <a:pt x="69013" y="678"/>
                    </a:lnTo>
                    <a:lnTo>
                      <a:pt x="72963" y="283"/>
                    </a:lnTo>
                    <a:lnTo>
                      <a:pt x="76970" y="114"/>
                    </a:lnTo>
                    <a:lnTo>
                      <a:pt x="80976" y="170"/>
                    </a:lnTo>
                    <a:lnTo>
                      <a:pt x="84983" y="396"/>
                    </a:lnTo>
                    <a:lnTo>
                      <a:pt x="88933" y="848"/>
                    </a:lnTo>
                    <a:lnTo>
                      <a:pt x="92883" y="1468"/>
                    </a:lnTo>
                    <a:lnTo>
                      <a:pt x="96776" y="2315"/>
                    </a:lnTo>
                    <a:lnTo>
                      <a:pt x="100670" y="3331"/>
                    </a:lnTo>
                    <a:lnTo>
                      <a:pt x="104451" y="4572"/>
                    </a:lnTo>
                    <a:lnTo>
                      <a:pt x="108175" y="5983"/>
                    </a:lnTo>
                    <a:lnTo>
                      <a:pt x="111843" y="7619"/>
                    </a:lnTo>
                    <a:lnTo>
                      <a:pt x="115455" y="9425"/>
                    </a:lnTo>
                    <a:lnTo>
                      <a:pt x="118897" y="11400"/>
                    </a:lnTo>
                    <a:lnTo>
                      <a:pt x="122283" y="13544"/>
                    </a:lnTo>
                    <a:lnTo>
                      <a:pt x="125556" y="15858"/>
                    </a:lnTo>
                    <a:lnTo>
                      <a:pt x="128659" y="18341"/>
                    </a:lnTo>
                    <a:lnTo>
                      <a:pt x="131650" y="20993"/>
                    </a:lnTo>
                    <a:lnTo>
                      <a:pt x="134528" y="23758"/>
                    </a:lnTo>
                    <a:lnTo>
                      <a:pt x="137237" y="26692"/>
                    </a:lnTo>
                    <a:lnTo>
                      <a:pt x="139832" y="29740"/>
                    </a:lnTo>
                    <a:lnTo>
                      <a:pt x="142202" y="32956"/>
                    </a:lnTo>
                    <a:lnTo>
                      <a:pt x="144460" y="36229"/>
                    </a:lnTo>
                    <a:lnTo>
                      <a:pt x="146548" y="39671"/>
                    </a:lnTo>
                    <a:lnTo>
                      <a:pt x="148410" y="43226"/>
                    </a:lnTo>
                    <a:lnTo>
                      <a:pt x="150103" y="46838"/>
                    </a:lnTo>
                    <a:lnTo>
                      <a:pt x="151626" y="50506"/>
                    </a:lnTo>
                    <a:lnTo>
                      <a:pt x="152981" y="54287"/>
                    </a:lnTo>
                    <a:lnTo>
                      <a:pt x="154109" y="58124"/>
                    </a:lnTo>
                    <a:lnTo>
                      <a:pt x="155068" y="62018"/>
                    </a:lnTo>
                    <a:lnTo>
                      <a:pt x="155802" y="65911"/>
                    </a:lnTo>
                    <a:lnTo>
                      <a:pt x="156310" y="69861"/>
                    </a:lnTo>
                    <a:lnTo>
                      <a:pt x="156648" y="73868"/>
                    </a:lnTo>
                    <a:lnTo>
                      <a:pt x="156818" y="77874"/>
                    </a:lnTo>
                    <a:lnTo>
                      <a:pt x="156818" y="7849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29" name="Figura a mano libera: forma 28">
                <a:extLst>
                  <a:ext uri="{FF2B5EF4-FFF2-40B4-BE49-F238E27FC236}">
                    <a16:creationId xmlns:a16="http://schemas.microsoft.com/office/drawing/2014/main" id="{031A837C-2C07-C419-338E-C81C3803F7CB}"/>
                  </a:ext>
                </a:extLst>
              </p:cNvPr>
              <p:cNvSpPr/>
              <p:nvPr/>
            </p:nvSpPr>
            <p:spPr>
              <a:xfrm flipV="1">
                <a:off x="3058054" y="3905927"/>
                <a:ext cx="158116" cy="158116"/>
              </a:xfrm>
              <a:custGeom>
                <a:avLst/>
                <a:gdLst>
                  <a:gd name="connsiteX0" fmla="*/ 158266 w 158116"/>
                  <a:gd name="connsiteY0" fmla="*/ 79172 h 158116"/>
                  <a:gd name="connsiteX1" fmla="*/ 158153 w 158116"/>
                  <a:gd name="connsiteY1" fmla="*/ 83122 h 158116"/>
                  <a:gd name="connsiteX2" fmla="*/ 157871 w 158116"/>
                  <a:gd name="connsiteY2" fmla="*/ 87129 h 158116"/>
                  <a:gd name="connsiteX3" fmla="*/ 157363 w 158116"/>
                  <a:gd name="connsiteY3" fmla="*/ 91079 h 158116"/>
                  <a:gd name="connsiteX4" fmla="*/ 156629 w 158116"/>
                  <a:gd name="connsiteY4" fmla="*/ 95029 h 158116"/>
                  <a:gd name="connsiteX5" fmla="*/ 155726 w 158116"/>
                  <a:gd name="connsiteY5" fmla="*/ 98923 h 158116"/>
                  <a:gd name="connsiteX6" fmla="*/ 154654 w 158116"/>
                  <a:gd name="connsiteY6" fmla="*/ 102760 h 158116"/>
                  <a:gd name="connsiteX7" fmla="*/ 153356 w 158116"/>
                  <a:gd name="connsiteY7" fmla="*/ 106541 h 158116"/>
                  <a:gd name="connsiteX8" fmla="*/ 151889 w 158116"/>
                  <a:gd name="connsiteY8" fmla="*/ 110265 h 158116"/>
                  <a:gd name="connsiteX9" fmla="*/ 150196 w 158116"/>
                  <a:gd name="connsiteY9" fmla="*/ 113933 h 158116"/>
                  <a:gd name="connsiteX10" fmla="*/ 148334 w 158116"/>
                  <a:gd name="connsiteY10" fmla="*/ 117432 h 158116"/>
                  <a:gd name="connsiteX11" fmla="*/ 146303 w 158116"/>
                  <a:gd name="connsiteY11" fmla="*/ 120874 h 158116"/>
                  <a:gd name="connsiteX12" fmla="*/ 144158 w 158116"/>
                  <a:gd name="connsiteY12" fmla="*/ 124260 h 158116"/>
                  <a:gd name="connsiteX13" fmla="*/ 141788 w 158116"/>
                  <a:gd name="connsiteY13" fmla="*/ 127476 h 158116"/>
                  <a:gd name="connsiteX14" fmla="*/ 139249 w 158116"/>
                  <a:gd name="connsiteY14" fmla="*/ 130580 h 158116"/>
                  <a:gd name="connsiteX15" fmla="*/ 136597 w 158116"/>
                  <a:gd name="connsiteY15" fmla="*/ 133514 h 158116"/>
                  <a:gd name="connsiteX16" fmla="*/ 133775 w 158116"/>
                  <a:gd name="connsiteY16" fmla="*/ 136392 h 158116"/>
                  <a:gd name="connsiteX17" fmla="*/ 130784 w 158116"/>
                  <a:gd name="connsiteY17" fmla="*/ 139044 h 158116"/>
                  <a:gd name="connsiteX18" fmla="*/ 127681 w 158116"/>
                  <a:gd name="connsiteY18" fmla="*/ 141584 h 158116"/>
                  <a:gd name="connsiteX19" fmla="*/ 124464 w 158116"/>
                  <a:gd name="connsiteY19" fmla="*/ 143954 h 158116"/>
                  <a:gd name="connsiteX20" fmla="*/ 121135 w 158116"/>
                  <a:gd name="connsiteY20" fmla="*/ 146155 h 158116"/>
                  <a:gd name="connsiteX21" fmla="*/ 117693 w 158116"/>
                  <a:gd name="connsiteY21" fmla="*/ 148186 h 158116"/>
                  <a:gd name="connsiteX22" fmla="*/ 114138 w 158116"/>
                  <a:gd name="connsiteY22" fmla="*/ 150048 h 158116"/>
                  <a:gd name="connsiteX23" fmla="*/ 110526 w 158116"/>
                  <a:gd name="connsiteY23" fmla="*/ 151741 h 158116"/>
                  <a:gd name="connsiteX24" fmla="*/ 106802 w 158116"/>
                  <a:gd name="connsiteY24" fmla="*/ 153208 h 158116"/>
                  <a:gd name="connsiteX25" fmla="*/ 103021 w 158116"/>
                  <a:gd name="connsiteY25" fmla="*/ 154506 h 158116"/>
                  <a:gd name="connsiteX26" fmla="*/ 99184 w 158116"/>
                  <a:gd name="connsiteY26" fmla="*/ 155635 h 158116"/>
                  <a:gd name="connsiteX27" fmla="*/ 95290 w 158116"/>
                  <a:gd name="connsiteY27" fmla="*/ 156538 h 158116"/>
                  <a:gd name="connsiteX28" fmla="*/ 91396 w 158116"/>
                  <a:gd name="connsiteY28" fmla="*/ 157271 h 158116"/>
                  <a:gd name="connsiteX29" fmla="*/ 87390 w 158116"/>
                  <a:gd name="connsiteY29" fmla="*/ 157779 h 158116"/>
                  <a:gd name="connsiteX30" fmla="*/ 83440 w 158116"/>
                  <a:gd name="connsiteY30" fmla="*/ 158118 h 158116"/>
                  <a:gd name="connsiteX31" fmla="*/ 79433 w 158116"/>
                  <a:gd name="connsiteY31" fmla="*/ 158231 h 158116"/>
                  <a:gd name="connsiteX32" fmla="*/ 75427 w 158116"/>
                  <a:gd name="connsiteY32" fmla="*/ 158118 h 158116"/>
                  <a:gd name="connsiteX33" fmla="*/ 71420 w 158116"/>
                  <a:gd name="connsiteY33" fmla="*/ 157836 h 158116"/>
                  <a:gd name="connsiteX34" fmla="*/ 67470 w 158116"/>
                  <a:gd name="connsiteY34" fmla="*/ 157328 h 158116"/>
                  <a:gd name="connsiteX35" fmla="*/ 63520 w 158116"/>
                  <a:gd name="connsiteY35" fmla="*/ 156650 h 158116"/>
                  <a:gd name="connsiteX36" fmla="*/ 59626 w 158116"/>
                  <a:gd name="connsiteY36" fmla="*/ 155748 h 158116"/>
                  <a:gd name="connsiteX37" fmla="*/ 55789 w 158116"/>
                  <a:gd name="connsiteY37" fmla="*/ 154675 h 158116"/>
                  <a:gd name="connsiteX38" fmla="*/ 52008 w 158116"/>
                  <a:gd name="connsiteY38" fmla="*/ 153378 h 158116"/>
                  <a:gd name="connsiteX39" fmla="*/ 48284 w 158116"/>
                  <a:gd name="connsiteY39" fmla="*/ 151910 h 158116"/>
                  <a:gd name="connsiteX40" fmla="*/ 44673 w 158116"/>
                  <a:gd name="connsiteY40" fmla="*/ 150274 h 158116"/>
                  <a:gd name="connsiteX41" fmla="*/ 41118 w 158116"/>
                  <a:gd name="connsiteY41" fmla="*/ 148412 h 158116"/>
                  <a:gd name="connsiteX42" fmla="*/ 37675 w 158116"/>
                  <a:gd name="connsiteY42" fmla="*/ 146437 h 158116"/>
                  <a:gd name="connsiteX43" fmla="*/ 34289 w 158116"/>
                  <a:gd name="connsiteY43" fmla="*/ 144236 h 158116"/>
                  <a:gd name="connsiteX44" fmla="*/ 31073 w 158116"/>
                  <a:gd name="connsiteY44" fmla="*/ 141866 h 158116"/>
                  <a:gd name="connsiteX45" fmla="*/ 27969 w 158116"/>
                  <a:gd name="connsiteY45" fmla="*/ 139383 h 158116"/>
                  <a:gd name="connsiteX46" fmla="*/ 24979 w 158116"/>
                  <a:gd name="connsiteY46" fmla="*/ 136674 h 158116"/>
                  <a:gd name="connsiteX47" fmla="*/ 22157 w 158116"/>
                  <a:gd name="connsiteY47" fmla="*/ 133853 h 158116"/>
                  <a:gd name="connsiteX48" fmla="*/ 19448 w 158116"/>
                  <a:gd name="connsiteY48" fmla="*/ 130918 h 158116"/>
                  <a:gd name="connsiteX49" fmla="*/ 16909 w 158116"/>
                  <a:gd name="connsiteY49" fmla="*/ 127815 h 158116"/>
                  <a:gd name="connsiteX50" fmla="*/ 14539 w 158116"/>
                  <a:gd name="connsiteY50" fmla="*/ 124598 h 158116"/>
                  <a:gd name="connsiteX51" fmla="*/ 12338 w 158116"/>
                  <a:gd name="connsiteY51" fmla="*/ 121325 h 158116"/>
                  <a:gd name="connsiteX52" fmla="*/ 10250 w 158116"/>
                  <a:gd name="connsiteY52" fmla="*/ 117883 h 158116"/>
                  <a:gd name="connsiteX53" fmla="*/ 8388 w 158116"/>
                  <a:gd name="connsiteY53" fmla="*/ 114328 h 158116"/>
                  <a:gd name="connsiteX54" fmla="*/ 6695 w 158116"/>
                  <a:gd name="connsiteY54" fmla="*/ 110717 h 158116"/>
                  <a:gd name="connsiteX55" fmla="*/ 5228 w 158116"/>
                  <a:gd name="connsiteY55" fmla="*/ 106992 h 158116"/>
                  <a:gd name="connsiteX56" fmla="*/ 3874 w 158116"/>
                  <a:gd name="connsiteY56" fmla="*/ 103211 h 158116"/>
                  <a:gd name="connsiteX57" fmla="*/ 2802 w 158116"/>
                  <a:gd name="connsiteY57" fmla="*/ 99374 h 158116"/>
                  <a:gd name="connsiteX58" fmla="*/ 1842 w 158116"/>
                  <a:gd name="connsiteY58" fmla="*/ 95481 h 158116"/>
                  <a:gd name="connsiteX59" fmla="*/ 1109 w 158116"/>
                  <a:gd name="connsiteY59" fmla="*/ 91587 h 158116"/>
                  <a:gd name="connsiteX60" fmla="*/ 601 w 158116"/>
                  <a:gd name="connsiteY60" fmla="*/ 87580 h 158116"/>
                  <a:gd name="connsiteX61" fmla="*/ 262 w 158116"/>
                  <a:gd name="connsiteY61" fmla="*/ 83630 h 158116"/>
                  <a:gd name="connsiteX62" fmla="*/ 149 w 158116"/>
                  <a:gd name="connsiteY62" fmla="*/ 79624 h 158116"/>
                  <a:gd name="connsiteX63" fmla="*/ 206 w 158116"/>
                  <a:gd name="connsiteY63" fmla="*/ 75617 h 158116"/>
                  <a:gd name="connsiteX64" fmla="*/ 488 w 158116"/>
                  <a:gd name="connsiteY64" fmla="*/ 71611 h 158116"/>
                  <a:gd name="connsiteX65" fmla="*/ 996 w 158116"/>
                  <a:gd name="connsiteY65" fmla="*/ 67661 h 158116"/>
                  <a:gd name="connsiteX66" fmla="*/ 1673 w 158116"/>
                  <a:gd name="connsiteY66" fmla="*/ 63711 h 158116"/>
                  <a:gd name="connsiteX67" fmla="*/ 2520 w 158116"/>
                  <a:gd name="connsiteY67" fmla="*/ 59817 h 158116"/>
                  <a:gd name="connsiteX68" fmla="*/ 3592 w 158116"/>
                  <a:gd name="connsiteY68" fmla="*/ 55980 h 158116"/>
                  <a:gd name="connsiteX69" fmla="*/ 4890 w 158116"/>
                  <a:gd name="connsiteY69" fmla="*/ 52199 h 158116"/>
                  <a:gd name="connsiteX70" fmla="*/ 6357 w 158116"/>
                  <a:gd name="connsiteY70" fmla="*/ 48475 h 158116"/>
                  <a:gd name="connsiteX71" fmla="*/ 7993 w 158116"/>
                  <a:gd name="connsiteY71" fmla="*/ 44807 h 158116"/>
                  <a:gd name="connsiteX72" fmla="*/ 9799 w 158116"/>
                  <a:gd name="connsiteY72" fmla="*/ 41252 h 158116"/>
                  <a:gd name="connsiteX73" fmla="*/ 11830 w 158116"/>
                  <a:gd name="connsiteY73" fmla="*/ 37809 h 158116"/>
                  <a:gd name="connsiteX74" fmla="*/ 13975 w 158116"/>
                  <a:gd name="connsiteY74" fmla="*/ 34480 h 158116"/>
                  <a:gd name="connsiteX75" fmla="*/ 16345 w 158116"/>
                  <a:gd name="connsiteY75" fmla="*/ 31207 h 158116"/>
                  <a:gd name="connsiteX76" fmla="*/ 18828 w 158116"/>
                  <a:gd name="connsiteY76" fmla="*/ 28103 h 158116"/>
                  <a:gd name="connsiteX77" fmla="*/ 21480 w 158116"/>
                  <a:gd name="connsiteY77" fmla="*/ 25113 h 158116"/>
                  <a:gd name="connsiteX78" fmla="*/ 24301 w 158116"/>
                  <a:gd name="connsiteY78" fmla="*/ 22291 h 158116"/>
                  <a:gd name="connsiteX79" fmla="*/ 27236 w 158116"/>
                  <a:gd name="connsiteY79" fmla="*/ 19582 h 158116"/>
                  <a:gd name="connsiteX80" fmla="*/ 30339 w 158116"/>
                  <a:gd name="connsiteY80" fmla="*/ 16987 h 158116"/>
                  <a:gd name="connsiteX81" fmla="*/ 33556 w 158116"/>
                  <a:gd name="connsiteY81" fmla="*/ 14617 h 158116"/>
                  <a:gd name="connsiteX82" fmla="*/ 36829 w 158116"/>
                  <a:gd name="connsiteY82" fmla="*/ 12416 h 158116"/>
                  <a:gd name="connsiteX83" fmla="*/ 40271 w 158116"/>
                  <a:gd name="connsiteY83" fmla="*/ 10328 h 158116"/>
                  <a:gd name="connsiteX84" fmla="*/ 43826 w 158116"/>
                  <a:gd name="connsiteY84" fmla="*/ 8466 h 158116"/>
                  <a:gd name="connsiteX85" fmla="*/ 47438 w 158116"/>
                  <a:gd name="connsiteY85" fmla="*/ 6773 h 158116"/>
                  <a:gd name="connsiteX86" fmla="*/ 51106 w 158116"/>
                  <a:gd name="connsiteY86" fmla="*/ 5249 h 158116"/>
                  <a:gd name="connsiteX87" fmla="*/ 54886 w 158116"/>
                  <a:gd name="connsiteY87" fmla="*/ 3951 h 158116"/>
                  <a:gd name="connsiteX88" fmla="*/ 58724 w 158116"/>
                  <a:gd name="connsiteY88" fmla="*/ 2766 h 158116"/>
                  <a:gd name="connsiteX89" fmla="*/ 62617 w 158116"/>
                  <a:gd name="connsiteY89" fmla="*/ 1864 h 158116"/>
                  <a:gd name="connsiteX90" fmla="*/ 66567 w 158116"/>
                  <a:gd name="connsiteY90" fmla="*/ 1130 h 158116"/>
                  <a:gd name="connsiteX91" fmla="*/ 70517 w 158116"/>
                  <a:gd name="connsiteY91" fmla="*/ 566 h 158116"/>
                  <a:gd name="connsiteX92" fmla="*/ 74468 w 158116"/>
                  <a:gd name="connsiteY92" fmla="*/ 227 h 158116"/>
                  <a:gd name="connsiteX93" fmla="*/ 78474 w 158116"/>
                  <a:gd name="connsiteY93" fmla="*/ 114 h 158116"/>
                  <a:gd name="connsiteX94" fmla="*/ 82481 w 158116"/>
                  <a:gd name="connsiteY94" fmla="*/ 171 h 158116"/>
                  <a:gd name="connsiteX95" fmla="*/ 86487 w 158116"/>
                  <a:gd name="connsiteY95" fmla="*/ 453 h 158116"/>
                  <a:gd name="connsiteX96" fmla="*/ 90437 w 158116"/>
                  <a:gd name="connsiteY96" fmla="*/ 904 h 158116"/>
                  <a:gd name="connsiteX97" fmla="*/ 94387 w 158116"/>
                  <a:gd name="connsiteY97" fmla="*/ 1581 h 158116"/>
                  <a:gd name="connsiteX98" fmla="*/ 98281 w 158116"/>
                  <a:gd name="connsiteY98" fmla="*/ 2428 h 158116"/>
                  <a:gd name="connsiteX99" fmla="*/ 102118 w 158116"/>
                  <a:gd name="connsiteY99" fmla="*/ 3500 h 158116"/>
                  <a:gd name="connsiteX100" fmla="*/ 105955 w 158116"/>
                  <a:gd name="connsiteY100" fmla="*/ 4741 h 158116"/>
                  <a:gd name="connsiteX101" fmla="*/ 109680 w 158116"/>
                  <a:gd name="connsiteY101" fmla="*/ 6209 h 158116"/>
                  <a:gd name="connsiteX102" fmla="*/ 113291 w 158116"/>
                  <a:gd name="connsiteY102" fmla="*/ 7845 h 158116"/>
                  <a:gd name="connsiteX103" fmla="*/ 116903 w 158116"/>
                  <a:gd name="connsiteY103" fmla="*/ 9651 h 158116"/>
                  <a:gd name="connsiteX104" fmla="*/ 120345 w 158116"/>
                  <a:gd name="connsiteY104" fmla="*/ 11626 h 158116"/>
                  <a:gd name="connsiteX105" fmla="*/ 123674 w 158116"/>
                  <a:gd name="connsiteY105" fmla="*/ 13827 h 158116"/>
                  <a:gd name="connsiteX106" fmla="*/ 126947 w 158116"/>
                  <a:gd name="connsiteY106" fmla="*/ 16140 h 158116"/>
                  <a:gd name="connsiteX107" fmla="*/ 130051 w 158116"/>
                  <a:gd name="connsiteY107" fmla="*/ 18623 h 158116"/>
                  <a:gd name="connsiteX108" fmla="*/ 133042 w 158116"/>
                  <a:gd name="connsiteY108" fmla="*/ 21275 h 158116"/>
                  <a:gd name="connsiteX109" fmla="*/ 135920 w 158116"/>
                  <a:gd name="connsiteY109" fmla="*/ 24097 h 158116"/>
                  <a:gd name="connsiteX110" fmla="*/ 138628 w 158116"/>
                  <a:gd name="connsiteY110" fmla="*/ 27031 h 158116"/>
                  <a:gd name="connsiteX111" fmla="*/ 141168 w 158116"/>
                  <a:gd name="connsiteY111" fmla="*/ 30078 h 158116"/>
                  <a:gd name="connsiteX112" fmla="*/ 143594 w 158116"/>
                  <a:gd name="connsiteY112" fmla="*/ 33295 h 158116"/>
                  <a:gd name="connsiteX113" fmla="*/ 145851 w 158116"/>
                  <a:gd name="connsiteY113" fmla="*/ 36624 h 158116"/>
                  <a:gd name="connsiteX114" fmla="*/ 147883 w 158116"/>
                  <a:gd name="connsiteY114" fmla="*/ 40010 h 158116"/>
                  <a:gd name="connsiteX115" fmla="*/ 149801 w 158116"/>
                  <a:gd name="connsiteY115" fmla="*/ 43565 h 158116"/>
                  <a:gd name="connsiteX116" fmla="*/ 151494 w 158116"/>
                  <a:gd name="connsiteY116" fmla="*/ 47177 h 158116"/>
                  <a:gd name="connsiteX117" fmla="*/ 153018 w 158116"/>
                  <a:gd name="connsiteY117" fmla="*/ 50845 h 158116"/>
                  <a:gd name="connsiteX118" fmla="*/ 154372 w 158116"/>
                  <a:gd name="connsiteY118" fmla="*/ 54625 h 158116"/>
                  <a:gd name="connsiteX119" fmla="*/ 155501 w 158116"/>
                  <a:gd name="connsiteY119" fmla="*/ 58463 h 158116"/>
                  <a:gd name="connsiteX120" fmla="*/ 156460 w 158116"/>
                  <a:gd name="connsiteY120" fmla="*/ 62356 h 158116"/>
                  <a:gd name="connsiteX121" fmla="*/ 157194 w 158116"/>
                  <a:gd name="connsiteY121" fmla="*/ 66250 h 158116"/>
                  <a:gd name="connsiteX122" fmla="*/ 157758 w 158116"/>
                  <a:gd name="connsiteY122" fmla="*/ 70256 h 158116"/>
                  <a:gd name="connsiteX123" fmla="*/ 158097 w 158116"/>
                  <a:gd name="connsiteY123" fmla="*/ 74207 h 158116"/>
                  <a:gd name="connsiteX124" fmla="*/ 158266 w 158116"/>
                  <a:gd name="connsiteY124" fmla="*/ 78213 h 158116"/>
                  <a:gd name="connsiteX125" fmla="*/ 158266 w 158116"/>
                  <a:gd name="connsiteY125" fmla="*/ 79172 h 158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58116" h="158116">
                    <a:moveTo>
                      <a:pt x="158266" y="79172"/>
                    </a:moveTo>
                    <a:lnTo>
                      <a:pt x="158153" y="83122"/>
                    </a:lnTo>
                    <a:lnTo>
                      <a:pt x="157871" y="87129"/>
                    </a:lnTo>
                    <a:lnTo>
                      <a:pt x="157363" y="91079"/>
                    </a:lnTo>
                    <a:lnTo>
                      <a:pt x="156629" y="95029"/>
                    </a:lnTo>
                    <a:lnTo>
                      <a:pt x="155726" y="98923"/>
                    </a:lnTo>
                    <a:lnTo>
                      <a:pt x="154654" y="102760"/>
                    </a:lnTo>
                    <a:lnTo>
                      <a:pt x="153356" y="106541"/>
                    </a:lnTo>
                    <a:lnTo>
                      <a:pt x="151889" y="110265"/>
                    </a:lnTo>
                    <a:lnTo>
                      <a:pt x="150196" y="113933"/>
                    </a:lnTo>
                    <a:lnTo>
                      <a:pt x="148334" y="117432"/>
                    </a:lnTo>
                    <a:lnTo>
                      <a:pt x="146303" y="120874"/>
                    </a:lnTo>
                    <a:lnTo>
                      <a:pt x="144158" y="124260"/>
                    </a:lnTo>
                    <a:lnTo>
                      <a:pt x="141788" y="127476"/>
                    </a:lnTo>
                    <a:lnTo>
                      <a:pt x="139249" y="130580"/>
                    </a:lnTo>
                    <a:lnTo>
                      <a:pt x="136597" y="133514"/>
                    </a:lnTo>
                    <a:lnTo>
                      <a:pt x="133775" y="136392"/>
                    </a:lnTo>
                    <a:lnTo>
                      <a:pt x="130784" y="139044"/>
                    </a:lnTo>
                    <a:lnTo>
                      <a:pt x="127681" y="141584"/>
                    </a:lnTo>
                    <a:lnTo>
                      <a:pt x="124464" y="143954"/>
                    </a:lnTo>
                    <a:lnTo>
                      <a:pt x="121135" y="146155"/>
                    </a:lnTo>
                    <a:lnTo>
                      <a:pt x="117693" y="148186"/>
                    </a:lnTo>
                    <a:lnTo>
                      <a:pt x="114138" y="150048"/>
                    </a:lnTo>
                    <a:lnTo>
                      <a:pt x="110526" y="151741"/>
                    </a:lnTo>
                    <a:lnTo>
                      <a:pt x="106802" y="153208"/>
                    </a:lnTo>
                    <a:lnTo>
                      <a:pt x="103021" y="154506"/>
                    </a:lnTo>
                    <a:lnTo>
                      <a:pt x="99184" y="155635"/>
                    </a:lnTo>
                    <a:lnTo>
                      <a:pt x="95290" y="156538"/>
                    </a:lnTo>
                    <a:lnTo>
                      <a:pt x="91396" y="157271"/>
                    </a:lnTo>
                    <a:lnTo>
                      <a:pt x="87390" y="157779"/>
                    </a:lnTo>
                    <a:lnTo>
                      <a:pt x="83440" y="158118"/>
                    </a:lnTo>
                    <a:lnTo>
                      <a:pt x="79433" y="158231"/>
                    </a:lnTo>
                    <a:lnTo>
                      <a:pt x="75427" y="158118"/>
                    </a:lnTo>
                    <a:lnTo>
                      <a:pt x="71420" y="157836"/>
                    </a:lnTo>
                    <a:lnTo>
                      <a:pt x="67470" y="157328"/>
                    </a:lnTo>
                    <a:lnTo>
                      <a:pt x="63520" y="156650"/>
                    </a:lnTo>
                    <a:lnTo>
                      <a:pt x="59626" y="155748"/>
                    </a:lnTo>
                    <a:lnTo>
                      <a:pt x="55789" y="154675"/>
                    </a:lnTo>
                    <a:lnTo>
                      <a:pt x="52008" y="153378"/>
                    </a:lnTo>
                    <a:lnTo>
                      <a:pt x="48284" y="151910"/>
                    </a:lnTo>
                    <a:lnTo>
                      <a:pt x="44673" y="150274"/>
                    </a:lnTo>
                    <a:lnTo>
                      <a:pt x="41118" y="148412"/>
                    </a:lnTo>
                    <a:lnTo>
                      <a:pt x="37675" y="146437"/>
                    </a:lnTo>
                    <a:lnTo>
                      <a:pt x="34289" y="144236"/>
                    </a:lnTo>
                    <a:lnTo>
                      <a:pt x="31073" y="141866"/>
                    </a:lnTo>
                    <a:lnTo>
                      <a:pt x="27969" y="139383"/>
                    </a:lnTo>
                    <a:lnTo>
                      <a:pt x="24979" y="136674"/>
                    </a:lnTo>
                    <a:lnTo>
                      <a:pt x="22157" y="133853"/>
                    </a:lnTo>
                    <a:lnTo>
                      <a:pt x="19448" y="130918"/>
                    </a:lnTo>
                    <a:lnTo>
                      <a:pt x="16909" y="127815"/>
                    </a:lnTo>
                    <a:lnTo>
                      <a:pt x="14539" y="124598"/>
                    </a:lnTo>
                    <a:lnTo>
                      <a:pt x="12338" y="121325"/>
                    </a:lnTo>
                    <a:lnTo>
                      <a:pt x="10250" y="117883"/>
                    </a:lnTo>
                    <a:lnTo>
                      <a:pt x="8388" y="114328"/>
                    </a:lnTo>
                    <a:lnTo>
                      <a:pt x="6695" y="110717"/>
                    </a:lnTo>
                    <a:lnTo>
                      <a:pt x="5228" y="106992"/>
                    </a:lnTo>
                    <a:lnTo>
                      <a:pt x="3874" y="103211"/>
                    </a:lnTo>
                    <a:lnTo>
                      <a:pt x="2802" y="99374"/>
                    </a:lnTo>
                    <a:lnTo>
                      <a:pt x="1842" y="95481"/>
                    </a:lnTo>
                    <a:lnTo>
                      <a:pt x="1109" y="91587"/>
                    </a:lnTo>
                    <a:lnTo>
                      <a:pt x="601" y="87580"/>
                    </a:lnTo>
                    <a:lnTo>
                      <a:pt x="262" y="83630"/>
                    </a:lnTo>
                    <a:lnTo>
                      <a:pt x="149" y="79624"/>
                    </a:lnTo>
                    <a:lnTo>
                      <a:pt x="206" y="75617"/>
                    </a:lnTo>
                    <a:lnTo>
                      <a:pt x="488" y="71611"/>
                    </a:lnTo>
                    <a:lnTo>
                      <a:pt x="996" y="67661"/>
                    </a:lnTo>
                    <a:lnTo>
                      <a:pt x="1673" y="63711"/>
                    </a:lnTo>
                    <a:lnTo>
                      <a:pt x="2520" y="59817"/>
                    </a:lnTo>
                    <a:lnTo>
                      <a:pt x="3592" y="55980"/>
                    </a:lnTo>
                    <a:lnTo>
                      <a:pt x="4890" y="52199"/>
                    </a:lnTo>
                    <a:lnTo>
                      <a:pt x="6357" y="48475"/>
                    </a:lnTo>
                    <a:lnTo>
                      <a:pt x="7993" y="44807"/>
                    </a:lnTo>
                    <a:lnTo>
                      <a:pt x="9799" y="41252"/>
                    </a:lnTo>
                    <a:lnTo>
                      <a:pt x="11830" y="37809"/>
                    </a:lnTo>
                    <a:lnTo>
                      <a:pt x="13975" y="34480"/>
                    </a:lnTo>
                    <a:lnTo>
                      <a:pt x="16345" y="31207"/>
                    </a:lnTo>
                    <a:lnTo>
                      <a:pt x="18828" y="28103"/>
                    </a:lnTo>
                    <a:lnTo>
                      <a:pt x="21480" y="25113"/>
                    </a:lnTo>
                    <a:lnTo>
                      <a:pt x="24301" y="22291"/>
                    </a:lnTo>
                    <a:lnTo>
                      <a:pt x="27236" y="19582"/>
                    </a:lnTo>
                    <a:lnTo>
                      <a:pt x="30339" y="16987"/>
                    </a:lnTo>
                    <a:lnTo>
                      <a:pt x="33556" y="14617"/>
                    </a:lnTo>
                    <a:lnTo>
                      <a:pt x="36829" y="12416"/>
                    </a:lnTo>
                    <a:lnTo>
                      <a:pt x="40271" y="10328"/>
                    </a:lnTo>
                    <a:lnTo>
                      <a:pt x="43826" y="8466"/>
                    </a:lnTo>
                    <a:lnTo>
                      <a:pt x="47438" y="6773"/>
                    </a:lnTo>
                    <a:lnTo>
                      <a:pt x="51106" y="5249"/>
                    </a:lnTo>
                    <a:lnTo>
                      <a:pt x="54886" y="3951"/>
                    </a:lnTo>
                    <a:lnTo>
                      <a:pt x="58724" y="2766"/>
                    </a:lnTo>
                    <a:lnTo>
                      <a:pt x="62617" y="1864"/>
                    </a:lnTo>
                    <a:lnTo>
                      <a:pt x="66567" y="1130"/>
                    </a:lnTo>
                    <a:lnTo>
                      <a:pt x="70517" y="566"/>
                    </a:lnTo>
                    <a:lnTo>
                      <a:pt x="74468" y="227"/>
                    </a:lnTo>
                    <a:lnTo>
                      <a:pt x="78474" y="114"/>
                    </a:lnTo>
                    <a:lnTo>
                      <a:pt x="82481" y="171"/>
                    </a:lnTo>
                    <a:lnTo>
                      <a:pt x="86487" y="453"/>
                    </a:lnTo>
                    <a:lnTo>
                      <a:pt x="90437" y="904"/>
                    </a:lnTo>
                    <a:lnTo>
                      <a:pt x="94387" y="1581"/>
                    </a:lnTo>
                    <a:lnTo>
                      <a:pt x="98281" y="2428"/>
                    </a:lnTo>
                    <a:lnTo>
                      <a:pt x="102118" y="3500"/>
                    </a:lnTo>
                    <a:lnTo>
                      <a:pt x="105955" y="4741"/>
                    </a:lnTo>
                    <a:lnTo>
                      <a:pt x="109680" y="6209"/>
                    </a:lnTo>
                    <a:lnTo>
                      <a:pt x="113291" y="7845"/>
                    </a:lnTo>
                    <a:lnTo>
                      <a:pt x="116903" y="9651"/>
                    </a:lnTo>
                    <a:lnTo>
                      <a:pt x="120345" y="11626"/>
                    </a:lnTo>
                    <a:lnTo>
                      <a:pt x="123674" y="13827"/>
                    </a:lnTo>
                    <a:lnTo>
                      <a:pt x="126947" y="16140"/>
                    </a:lnTo>
                    <a:lnTo>
                      <a:pt x="130051" y="18623"/>
                    </a:lnTo>
                    <a:lnTo>
                      <a:pt x="133042" y="21275"/>
                    </a:lnTo>
                    <a:lnTo>
                      <a:pt x="135920" y="24097"/>
                    </a:lnTo>
                    <a:lnTo>
                      <a:pt x="138628" y="27031"/>
                    </a:lnTo>
                    <a:lnTo>
                      <a:pt x="141168" y="30078"/>
                    </a:lnTo>
                    <a:lnTo>
                      <a:pt x="143594" y="33295"/>
                    </a:lnTo>
                    <a:lnTo>
                      <a:pt x="145851" y="36624"/>
                    </a:lnTo>
                    <a:lnTo>
                      <a:pt x="147883" y="40010"/>
                    </a:lnTo>
                    <a:lnTo>
                      <a:pt x="149801" y="43565"/>
                    </a:lnTo>
                    <a:lnTo>
                      <a:pt x="151494" y="47177"/>
                    </a:lnTo>
                    <a:lnTo>
                      <a:pt x="153018" y="50845"/>
                    </a:lnTo>
                    <a:lnTo>
                      <a:pt x="154372" y="54625"/>
                    </a:lnTo>
                    <a:lnTo>
                      <a:pt x="155501" y="58463"/>
                    </a:lnTo>
                    <a:lnTo>
                      <a:pt x="156460" y="62356"/>
                    </a:lnTo>
                    <a:lnTo>
                      <a:pt x="157194" y="66250"/>
                    </a:lnTo>
                    <a:lnTo>
                      <a:pt x="157758" y="70256"/>
                    </a:lnTo>
                    <a:lnTo>
                      <a:pt x="158097" y="74207"/>
                    </a:lnTo>
                    <a:lnTo>
                      <a:pt x="158266" y="78213"/>
                    </a:lnTo>
                    <a:lnTo>
                      <a:pt x="158266" y="7917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0" name="Figura a mano libera: forma 29">
                <a:extLst>
                  <a:ext uri="{FF2B5EF4-FFF2-40B4-BE49-F238E27FC236}">
                    <a16:creationId xmlns:a16="http://schemas.microsoft.com/office/drawing/2014/main" id="{92608892-3C06-5BC6-7D25-29843482372A}"/>
                  </a:ext>
                </a:extLst>
              </p:cNvPr>
              <p:cNvSpPr/>
              <p:nvPr/>
            </p:nvSpPr>
            <p:spPr>
              <a:xfrm flipV="1">
                <a:off x="3216170" y="3905984"/>
                <a:ext cx="159470" cy="159470"/>
              </a:xfrm>
              <a:custGeom>
                <a:avLst/>
                <a:gdLst>
                  <a:gd name="connsiteX0" fmla="*/ 159658 w 159470"/>
                  <a:gd name="connsiteY0" fmla="*/ 79850 h 159470"/>
                  <a:gd name="connsiteX1" fmla="*/ 159545 w 159470"/>
                  <a:gd name="connsiteY1" fmla="*/ 83856 h 159470"/>
                  <a:gd name="connsiteX2" fmla="*/ 159263 w 159470"/>
                  <a:gd name="connsiteY2" fmla="*/ 87863 h 159470"/>
                  <a:gd name="connsiteX3" fmla="*/ 158755 w 159470"/>
                  <a:gd name="connsiteY3" fmla="*/ 91813 h 159470"/>
                  <a:gd name="connsiteX4" fmla="*/ 158078 w 159470"/>
                  <a:gd name="connsiteY4" fmla="*/ 95763 h 159470"/>
                  <a:gd name="connsiteX5" fmla="*/ 157175 w 159470"/>
                  <a:gd name="connsiteY5" fmla="*/ 99657 h 159470"/>
                  <a:gd name="connsiteX6" fmla="*/ 156103 w 159470"/>
                  <a:gd name="connsiteY6" fmla="*/ 103494 h 159470"/>
                  <a:gd name="connsiteX7" fmla="*/ 154805 w 159470"/>
                  <a:gd name="connsiteY7" fmla="*/ 107275 h 159470"/>
                  <a:gd name="connsiteX8" fmla="*/ 153338 w 159470"/>
                  <a:gd name="connsiteY8" fmla="*/ 110999 h 159470"/>
                  <a:gd name="connsiteX9" fmla="*/ 151701 w 159470"/>
                  <a:gd name="connsiteY9" fmla="*/ 114667 h 159470"/>
                  <a:gd name="connsiteX10" fmla="*/ 149839 w 159470"/>
                  <a:gd name="connsiteY10" fmla="*/ 118222 h 159470"/>
                  <a:gd name="connsiteX11" fmla="*/ 147864 w 159470"/>
                  <a:gd name="connsiteY11" fmla="*/ 121664 h 159470"/>
                  <a:gd name="connsiteX12" fmla="*/ 145663 w 159470"/>
                  <a:gd name="connsiteY12" fmla="*/ 124994 h 159470"/>
                  <a:gd name="connsiteX13" fmla="*/ 143293 w 159470"/>
                  <a:gd name="connsiteY13" fmla="*/ 128266 h 159470"/>
                  <a:gd name="connsiteX14" fmla="*/ 140810 w 159470"/>
                  <a:gd name="connsiteY14" fmla="*/ 131370 h 159470"/>
                  <a:gd name="connsiteX15" fmla="*/ 138158 w 159470"/>
                  <a:gd name="connsiteY15" fmla="*/ 134361 h 159470"/>
                  <a:gd name="connsiteX16" fmla="*/ 135337 w 159470"/>
                  <a:gd name="connsiteY16" fmla="*/ 137182 h 159470"/>
                  <a:gd name="connsiteX17" fmla="*/ 132402 w 159470"/>
                  <a:gd name="connsiteY17" fmla="*/ 139891 h 159470"/>
                  <a:gd name="connsiteX18" fmla="*/ 129355 w 159470"/>
                  <a:gd name="connsiteY18" fmla="*/ 142487 h 159470"/>
                  <a:gd name="connsiteX19" fmla="*/ 126138 w 159470"/>
                  <a:gd name="connsiteY19" fmla="*/ 144857 h 159470"/>
                  <a:gd name="connsiteX20" fmla="*/ 122809 w 159470"/>
                  <a:gd name="connsiteY20" fmla="*/ 147114 h 159470"/>
                  <a:gd name="connsiteX21" fmla="*/ 119423 w 159470"/>
                  <a:gd name="connsiteY21" fmla="*/ 149145 h 159470"/>
                  <a:gd name="connsiteX22" fmla="*/ 115868 w 159470"/>
                  <a:gd name="connsiteY22" fmla="*/ 151064 h 159470"/>
                  <a:gd name="connsiteX23" fmla="*/ 112257 w 159470"/>
                  <a:gd name="connsiteY23" fmla="*/ 152757 h 159470"/>
                  <a:gd name="connsiteX24" fmla="*/ 108589 w 159470"/>
                  <a:gd name="connsiteY24" fmla="*/ 154281 h 159470"/>
                  <a:gd name="connsiteX25" fmla="*/ 104808 w 159470"/>
                  <a:gd name="connsiteY25" fmla="*/ 155635 h 159470"/>
                  <a:gd name="connsiteX26" fmla="*/ 100971 w 159470"/>
                  <a:gd name="connsiteY26" fmla="*/ 156764 h 159470"/>
                  <a:gd name="connsiteX27" fmla="*/ 97077 w 159470"/>
                  <a:gd name="connsiteY27" fmla="*/ 157723 h 159470"/>
                  <a:gd name="connsiteX28" fmla="*/ 93183 w 159470"/>
                  <a:gd name="connsiteY28" fmla="*/ 158513 h 159470"/>
                  <a:gd name="connsiteX29" fmla="*/ 89233 w 159470"/>
                  <a:gd name="connsiteY29" fmla="*/ 159077 h 159470"/>
                  <a:gd name="connsiteX30" fmla="*/ 85227 w 159470"/>
                  <a:gd name="connsiteY30" fmla="*/ 159416 h 159470"/>
                  <a:gd name="connsiteX31" fmla="*/ 81220 w 159470"/>
                  <a:gd name="connsiteY31" fmla="*/ 159585 h 159470"/>
                  <a:gd name="connsiteX32" fmla="*/ 77270 w 159470"/>
                  <a:gd name="connsiteY32" fmla="*/ 159585 h 159470"/>
                  <a:gd name="connsiteX33" fmla="*/ 73264 w 159470"/>
                  <a:gd name="connsiteY33" fmla="*/ 159359 h 159470"/>
                  <a:gd name="connsiteX34" fmla="*/ 69257 w 159470"/>
                  <a:gd name="connsiteY34" fmla="*/ 158908 h 159470"/>
                  <a:gd name="connsiteX35" fmla="*/ 65307 w 159470"/>
                  <a:gd name="connsiteY35" fmla="*/ 158287 h 159470"/>
                  <a:gd name="connsiteX36" fmla="*/ 61413 w 159470"/>
                  <a:gd name="connsiteY36" fmla="*/ 157441 h 159470"/>
                  <a:gd name="connsiteX37" fmla="*/ 57576 w 159470"/>
                  <a:gd name="connsiteY37" fmla="*/ 156425 h 159470"/>
                  <a:gd name="connsiteX38" fmla="*/ 53739 w 159470"/>
                  <a:gd name="connsiteY38" fmla="*/ 155183 h 159470"/>
                  <a:gd name="connsiteX39" fmla="*/ 50015 w 159470"/>
                  <a:gd name="connsiteY39" fmla="*/ 153773 h 159470"/>
                  <a:gd name="connsiteX40" fmla="*/ 46347 w 159470"/>
                  <a:gd name="connsiteY40" fmla="*/ 152193 h 159470"/>
                  <a:gd name="connsiteX41" fmla="*/ 42735 w 159470"/>
                  <a:gd name="connsiteY41" fmla="*/ 150443 h 159470"/>
                  <a:gd name="connsiteX42" fmla="*/ 39293 w 159470"/>
                  <a:gd name="connsiteY42" fmla="*/ 148468 h 159470"/>
                  <a:gd name="connsiteX43" fmla="*/ 35907 w 159470"/>
                  <a:gd name="connsiteY43" fmla="*/ 146380 h 159470"/>
                  <a:gd name="connsiteX44" fmla="*/ 32578 w 159470"/>
                  <a:gd name="connsiteY44" fmla="*/ 144067 h 159470"/>
                  <a:gd name="connsiteX45" fmla="*/ 29418 w 159470"/>
                  <a:gd name="connsiteY45" fmla="*/ 141640 h 159470"/>
                  <a:gd name="connsiteX46" fmla="*/ 26427 w 159470"/>
                  <a:gd name="connsiteY46" fmla="*/ 138988 h 159470"/>
                  <a:gd name="connsiteX47" fmla="*/ 23493 w 159470"/>
                  <a:gd name="connsiteY47" fmla="*/ 136223 h 159470"/>
                  <a:gd name="connsiteX48" fmla="*/ 20784 w 159470"/>
                  <a:gd name="connsiteY48" fmla="*/ 133345 h 159470"/>
                  <a:gd name="connsiteX49" fmla="*/ 18132 w 159470"/>
                  <a:gd name="connsiteY49" fmla="*/ 130298 h 159470"/>
                  <a:gd name="connsiteX50" fmla="*/ 15705 w 159470"/>
                  <a:gd name="connsiteY50" fmla="*/ 127138 h 159470"/>
                  <a:gd name="connsiteX51" fmla="*/ 13392 w 159470"/>
                  <a:gd name="connsiteY51" fmla="*/ 123865 h 159470"/>
                  <a:gd name="connsiteX52" fmla="*/ 11304 w 159470"/>
                  <a:gd name="connsiteY52" fmla="*/ 120479 h 159470"/>
                  <a:gd name="connsiteX53" fmla="*/ 9329 w 159470"/>
                  <a:gd name="connsiteY53" fmla="*/ 117037 h 159470"/>
                  <a:gd name="connsiteX54" fmla="*/ 7579 w 159470"/>
                  <a:gd name="connsiteY54" fmla="*/ 113425 h 159470"/>
                  <a:gd name="connsiteX55" fmla="*/ 5999 w 159470"/>
                  <a:gd name="connsiteY55" fmla="*/ 109757 h 159470"/>
                  <a:gd name="connsiteX56" fmla="*/ 4589 w 159470"/>
                  <a:gd name="connsiteY56" fmla="*/ 106033 h 159470"/>
                  <a:gd name="connsiteX57" fmla="*/ 3347 w 159470"/>
                  <a:gd name="connsiteY57" fmla="*/ 102196 h 159470"/>
                  <a:gd name="connsiteX58" fmla="*/ 2331 w 159470"/>
                  <a:gd name="connsiteY58" fmla="*/ 98359 h 159470"/>
                  <a:gd name="connsiteX59" fmla="*/ 1485 w 159470"/>
                  <a:gd name="connsiteY59" fmla="*/ 94409 h 159470"/>
                  <a:gd name="connsiteX60" fmla="*/ 864 w 159470"/>
                  <a:gd name="connsiteY60" fmla="*/ 90458 h 159470"/>
                  <a:gd name="connsiteX61" fmla="*/ 469 w 159470"/>
                  <a:gd name="connsiteY61" fmla="*/ 86508 h 159470"/>
                  <a:gd name="connsiteX62" fmla="*/ 187 w 159470"/>
                  <a:gd name="connsiteY62" fmla="*/ 82502 h 159470"/>
                  <a:gd name="connsiteX63" fmla="*/ 187 w 159470"/>
                  <a:gd name="connsiteY63" fmla="*/ 78495 h 159470"/>
                  <a:gd name="connsiteX64" fmla="*/ 356 w 159470"/>
                  <a:gd name="connsiteY64" fmla="*/ 74545 h 159470"/>
                  <a:gd name="connsiteX65" fmla="*/ 695 w 159470"/>
                  <a:gd name="connsiteY65" fmla="*/ 70539 h 159470"/>
                  <a:gd name="connsiteX66" fmla="*/ 1259 w 159470"/>
                  <a:gd name="connsiteY66" fmla="*/ 66589 h 159470"/>
                  <a:gd name="connsiteX67" fmla="*/ 2049 w 159470"/>
                  <a:gd name="connsiteY67" fmla="*/ 62639 h 159470"/>
                  <a:gd name="connsiteX68" fmla="*/ 3009 w 159470"/>
                  <a:gd name="connsiteY68" fmla="*/ 58801 h 159470"/>
                  <a:gd name="connsiteX69" fmla="*/ 4137 w 159470"/>
                  <a:gd name="connsiteY69" fmla="*/ 54964 h 159470"/>
                  <a:gd name="connsiteX70" fmla="*/ 5491 w 159470"/>
                  <a:gd name="connsiteY70" fmla="*/ 51183 h 159470"/>
                  <a:gd name="connsiteX71" fmla="*/ 7015 w 159470"/>
                  <a:gd name="connsiteY71" fmla="*/ 47515 h 159470"/>
                  <a:gd name="connsiteX72" fmla="*/ 8764 w 159470"/>
                  <a:gd name="connsiteY72" fmla="*/ 43904 h 159470"/>
                  <a:gd name="connsiteX73" fmla="*/ 10627 w 159470"/>
                  <a:gd name="connsiteY73" fmla="*/ 40349 h 159470"/>
                  <a:gd name="connsiteX74" fmla="*/ 12715 w 159470"/>
                  <a:gd name="connsiteY74" fmla="*/ 36963 h 159470"/>
                  <a:gd name="connsiteX75" fmla="*/ 14972 w 159470"/>
                  <a:gd name="connsiteY75" fmla="*/ 33634 h 159470"/>
                  <a:gd name="connsiteX76" fmla="*/ 17342 w 159470"/>
                  <a:gd name="connsiteY76" fmla="*/ 30417 h 159470"/>
                  <a:gd name="connsiteX77" fmla="*/ 19881 w 159470"/>
                  <a:gd name="connsiteY77" fmla="*/ 27370 h 159470"/>
                  <a:gd name="connsiteX78" fmla="*/ 22590 w 159470"/>
                  <a:gd name="connsiteY78" fmla="*/ 24436 h 159470"/>
                  <a:gd name="connsiteX79" fmla="*/ 25468 w 159470"/>
                  <a:gd name="connsiteY79" fmla="*/ 21614 h 159470"/>
                  <a:gd name="connsiteX80" fmla="*/ 28458 w 159470"/>
                  <a:gd name="connsiteY80" fmla="*/ 18962 h 159470"/>
                  <a:gd name="connsiteX81" fmla="*/ 31562 w 159470"/>
                  <a:gd name="connsiteY81" fmla="*/ 16479 h 159470"/>
                  <a:gd name="connsiteX82" fmla="*/ 34779 w 159470"/>
                  <a:gd name="connsiteY82" fmla="*/ 14109 h 159470"/>
                  <a:gd name="connsiteX83" fmla="*/ 38164 w 159470"/>
                  <a:gd name="connsiteY83" fmla="*/ 11908 h 159470"/>
                  <a:gd name="connsiteX84" fmla="*/ 41607 w 159470"/>
                  <a:gd name="connsiteY84" fmla="*/ 9933 h 159470"/>
                  <a:gd name="connsiteX85" fmla="*/ 45162 w 159470"/>
                  <a:gd name="connsiteY85" fmla="*/ 8071 h 159470"/>
                  <a:gd name="connsiteX86" fmla="*/ 48830 w 159470"/>
                  <a:gd name="connsiteY86" fmla="*/ 6434 h 159470"/>
                  <a:gd name="connsiteX87" fmla="*/ 52498 w 159470"/>
                  <a:gd name="connsiteY87" fmla="*/ 4967 h 159470"/>
                  <a:gd name="connsiteX88" fmla="*/ 56335 w 159470"/>
                  <a:gd name="connsiteY88" fmla="*/ 3669 h 159470"/>
                  <a:gd name="connsiteX89" fmla="*/ 60172 w 159470"/>
                  <a:gd name="connsiteY89" fmla="*/ 2597 h 159470"/>
                  <a:gd name="connsiteX90" fmla="*/ 64066 w 159470"/>
                  <a:gd name="connsiteY90" fmla="*/ 1694 h 159470"/>
                  <a:gd name="connsiteX91" fmla="*/ 68016 w 159470"/>
                  <a:gd name="connsiteY91" fmla="*/ 1017 h 159470"/>
                  <a:gd name="connsiteX92" fmla="*/ 71966 w 159470"/>
                  <a:gd name="connsiteY92" fmla="*/ 509 h 159470"/>
                  <a:gd name="connsiteX93" fmla="*/ 75972 w 159470"/>
                  <a:gd name="connsiteY93" fmla="*/ 227 h 159470"/>
                  <a:gd name="connsiteX94" fmla="*/ 79922 w 159470"/>
                  <a:gd name="connsiteY94" fmla="*/ 114 h 159470"/>
                  <a:gd name="connsiteX95" fmla="*/ 83929 w 159470"/>
                  <a:gd name="connsiteY95" fmla="*/ 227 h 159470"/>
                  <a:gd name="connsiteX96" fmla="*/ 87935 w 159470"/>
                  <a:gd name="connsiteY96" fmla="*/ 509 h 159470"/>
                  <a:gd name="connsiteX97" fmla="*/ 91886 w 159470"/>
                  <a:gd name="connsiteY97" fmla="*/ 1017 h 159470"/>
                  <a:gd name="connsiteX98" fmla="*/ 95836 w 159470"/>
                  <a:gd name="connsiteY98" fmla="*/ 1751 h 159470"/>
                  <a:gd name="connsiteX99" fmla="*/ 99729 w 159470"/>
                  <a:gd name="connsiteY99" fmla="*/ 2597 h 159470"/>
                  <a:gd name="connsiteX100" fmla="*/ 103567 w 159470"/>
                  <a:gd name="connsiteY100" fmla="*/ 3726 h 159470"/>
                  <a:gd name="connsiteX101" fmla="*/ 107347 w 159470"/>
                  <a:gd name="connsiteY101" fmla="*/ 4967 h 159470"/>
                  <a:gd name="connsiteX102" fmla="*/ 111072 w 159470"/>
                  <a:gd name="connsiteY102" fmla="*/ 6434 h 159470"/>
                  <a:gd name="connsiteX103" fmla="*/ 114740 w 159470"/>
                  <a:gd name="connsiteY103" fmla="*/ 8127 h 159470"/>
                  <a:gd name="connsiteX104" fmla="*/ 118295 w 159470"/>
                  <a:gd name="connsiteY104" fmla="*/ 9933 h 159470"/>
                  <a:gd name="connsiteX105" fmla="*/ 121737 w 159470"/>
                  <a:gd name="connsiteY105" fmla="*/ 11965 h 159470"/>
                  <a:gd name="connsiteX106" fmla="*/ 125066 w 159470"/>
                  <a:gd name="connsiteY106" fmla="*/ 14165 h 159470"/>
                  <a:gd name="connsiteX107" fmla="*/ 128283 w 159470"/>
                  <a:gd name="connsiteY107" fmla="*/ 16479 h 159470"/>
                  <a:gd name="connsiteX108" fmla="*/ 131443 w 159470"/>
                  <a:gd name="connsiteY108" fmla="*/ 19018 h 159470"/>
                  <a:gd name="connsiteX109" fmla="*/ 134434 w 159470"/>
                  <a:gd name="connsiteY109" fmla="*/ 21671 h 159470"/>
                  <a:gd name="connsiteX110" fmla="*/ 137255 w 159470"/>
                  <a:gd name="connsiteY110" fmla="*/ 24436 h 159470"/>
                  <a:gd name="connsiteX111" fmla="*/ 139964 w 159470"/>
                  <a:gd name="connsiteY111" fmla="*/ 27370 h 159470"/>
                  <a:gd name="connsiteX112" fmla="*/ 142503 w 159470"/>
                  <a:gd name="connsiteY112" fmla="*/ 30474 h 159470"/>
                  <a:gd name="connsiteX113" fmla="*/ 144930 w 159470"/>
                  <a:gd name="connsiteY113" fmla="*/ 33690 h 159470"/>
                  <a:gd name="connsiteX114" fmla="*/ 147130 w 159470"/>
                  <a:gd name="connsiteY114" fmla="*/ 36963 h 159470"/>
                  <a:gd name="connsiteX115" fmla="*/ 149218 w 159470"/>
                  <a:gd name="connsiteY115" fmla="*/ 40405 h 159470"/>
                  <a:gd name="connsiteX116" fmla="*/ 151080 w 159470"/>
                  <a:gd name="connsiteY116" fmla="*/ 43904 h 159470"/>
                  <a:gd name="connsiteX117" fmla="*/ 152830 w 159470"/>
                  <a:gd name="connsiteY117" fmla="*/ 47572 h 159470"/>
                  <a:gd name="connsiteX118" fmla="*/ 154353 w 159470"/>
                  <a:gd name="connsiteY118" fmla="*/ 51240 h 159470"/>
                  <a:gd name="connsiteX119" fmla="*/ 155708 w 159470"/>
                  <a:gd name="connsiteY119" fmla="*/ 55021 h 159470"/>
                  <a:gd name="connsiteX120" fmla="*/ 156836 w 159470"/>
                  <a:gd name="connsiteY120" fmla="*/ 58858 h 159470"/>
                  <a:gd name="connsiteX121" fmla="*/ 157796 w 159470"/>
                  <a:gd name="connsiteY121" fmla="*/ 62695 h 159470"/>
                  <a:gd name="connsiteX122" fmla="*/ 158586 w 159470"/>
                  <a:gd name="connsiteY122" fmla="*/ 66645 h 159470"/>
                  <a:gd name="connsiteX123" fmla="*/ 159150 w 159470"/>
                  <a:gd name="connsiteY123" fmla="*/ 70595 h 159470"/>
                  <a:gd name="connsiteX124" fmla="*/ 159488 w 159470"/>
                  <a:gd name="connsiteY124" fmla="*/ 74602 h 159470"/>
                  <a:gd name="connsiteX125" fmla="*/ 159658 w 159470"/>
                  <a:gd name="connsiteY125" fmla="*/ 78552 h 159470"/>
                  <a:gd name="connsiteX126" fmla="*/ 159658 w 159470"/>
                  <a:gd name="connsiteY126" fmla="*/ 79850 h 15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9470" h="159470">
                    <a:moveTo>
                      <a:pt x="159658" y="79850"/>
                    </a:moveTo>
                    <a:lnTo>
                      <a:pt x="159545" y="83856"/>
                    </a:lnTo>
                    <a:lnTo>
                      <a:pt x="159263" y="87863"/>
                    </a:lnTo>
                    <a:lnTo>
                      <a:pt x="158755" y="91813"/>
                    </a:lnTo>
                    <a:lnTo>
                      <a:pt x="158078" y="95763"/>
                    </a:lnTo>
                    <a:lnTo>
                      <a:pt x="157175" y="99657"/>
                    </a:lnTo>
                    <a:lnTo>
                      <a:pt x="156103" y="103494"/>
                    </a:lnTo>
                    <a:lnTo>
                      <a:pt x="154805" y="107275"/>
                    </a:lnTo>
                    <a:lnTo>
                      <a:pt x="153338" y="110999"/>
                    </a:lnTo>
                    <a:lnTo>
                      <a:pt x="151701" y="114667"/>
                    </a:lnTo>
                    <a:lnTo>
                      <a:pt x="149839" y="118222"/>
                    </a:lnTo>
                    <a:lnTo>
                      <a:pt x="147864" y="121664"/>
                    </a:lnTo>
                    <a:lnTo>
                      <a:pt x="145663" y="124994"/>
                    </a:lnTo>
                    <a:lnTo>
                      <a:pt x="143293" y="128266"/>
                    </a:lnTo>
                    <a:lnTo>
                      <a:pt x="140810" y="131370"/>
                    </a:lnTo>
                    <a:lnTo>
                      <a:pt x="138158" y="134361"/>
                    </a:lnTo>
                    <a:lnTo>
                      <a:pt x="135337" y="137182"/>
                    </a:lnTo>
                    <a:lnTo>
                      <a:pt x="132402" y="139891"/>
                    </a:lnTo>
                    <a:lnTo>
                      <a:pt x="129355" y="142487"/>
                    </a:lnTo>
                    <a:lnTo>
                      <a:pt x="126138" y="144857"/>
                    </a:lnTo>
                    <a:lnTo>
                      <a:pt x="122809" y="147114"/>
                    </a:lnTo>
                    <a:lnTo>
                      <a:pt x="119423" y="149145"/>
                    </a:lnTo>
                    <a:lnTo>
                      <a:pt x="115868" y="151064"/>
                    </a:lnTo>
                    <a:lnTo>
                      <a:pt x="112257" y="152757"/>
                    </a:lnTo>
                    <a:lnTo>
                      <a:pt x="108589" y="154281"/>
                    </a:lnTo>
                    <a:lnTo>
                      <a:pt x="104808" y="155635"/>
                    </a:lnTo>
                    <a:lnTo>
                      <a:pt x="100971" y="156764"/>
                    </a:lnTo>
                    <a:lnTo>
                      <a:pt x="97077" y="157723"/>
                    </a:lnTo>
                    <a:lnTo>
                      <a:pt x="93183" y="158513"/>
                    </a:lnTo>
                    <a:lnTo>
                      <a:pt x="89233" y="159077"/>
                    </a:lnTo>
                    <a:lnTo>
                      <a:pt x="85227" y="159416"/>
                    </a:lnTo>
                    <a:lnTo>
                      <a:pt x="81220" y="159585"/>
                    </a:lnTo>
                    <a:lnTo>
                      <a:pt x="77270" y="159585"/>
                    </a:lnTo>
                    <a:lnTo>
                      <a:pt x="73264" y="159359"/>
                    </a:lnTo>
                    <a:lnTo>
                      <a:pt x="69257" y="158908"/>
                    </a:lnTo>
                    <a:lnTo>
                      <a:pt x="65307" y="158287"/>
                    </a:lnTo>
                    <a:lnTo>
                      <a:pt x="61413" y="157441"/>
                    </a:lnTo>
                    <a:lnTo>
                      <a:pt x="57576" y="156425"/>
                    </a:lnTo>
                    <a:lnTo>
                      <a:pt x="53739" y="155183"/>
                    </a:lnTo>
                    <a:lnTo>
                      <a:pt x="50015" y="153773"/>
                    </a:lnTo>
                    <a:lnTo>
                      <a:pt x="46347" y="152193"/>
                    </a:lnTo>
                    <a:lnTo>
                      <a:pt x="42735" y="150443"/>
                    </a:lnTo>
                    <a:lnTo>
                      <a:pt x="39293" y="148468"/>
                    </a:lnTo>
                    <a:lnTo>
                      <a:pt x="35907" y="146380"/>
                    </a:lnTo>
                    <a:lnTo>
                      <a:pt x="32578" y="144067"/>
                    </a:lnTo>
                    <a:lnTo>
                      <a:pt x="29418" y="141640"/>
                    </a:lnTo>
                    <a:lnTo>
                      <a:pt x="26427" y="138988"/>
                    </a:lnTo>
                    <a:lnTo>
                      <a:pt x="23493" y="136223"/>
                    </a:lnTo>
                    <a:lnTo>
                      <a:pt x="20784" y="133345"/>
                    </a:lnTo>
                    <a:lnTo>
                      <a:pt x="18132" y="130298"/>
                    </a:lnTo>
                    <a:lnTo>
                      <a:pt x="15705" y="127138"/>
                    </a:lnTo>
                    <a:lnTo>
                      <a:pt x="13392" y="123865"/>
                    </a:lnTo>
                    <a:lnTo>
                      <a:pt x="11304" y="120479"/>
                    </a:lnTo>
                    <a:lnTo>
                      <a:pt x="9329" y="117037"/>
                    </a:lnTo>
                    <a:lnTo>
                      <a:pt x="7579" y="113425"/>
                    </a:lnTo>
                    <a:lnTo>
                      <a:pt x="5999" y="109757"/>
                    </a:lnTo>
                    <a:lnTo>
                      <a:pt x="4589" y="106033"/>
                    </a:lnTo>
                    <a:lnTo>
                      <a:pt x="3347" y="102196"/>
                    </a:lnTo>
                    <a:lnTo>
                      <a:pt x="2331" y="98359"/>
                    </a:lnTo>
                    <a:lnTo>
                      <a:pt x="1485" y="94409"/>
                    </a:lnTo>
                    <a:lnTo>
                      <a:pt x="864" y="90458"/>
                    </a:lnTo>
                    <a:lnTo>
                      <a:pt x="469" y="86508"/>
                    </a:lnTo>
                    <a:lnTo>
                      <a:pt x="187" y="82502"/>
                    </a:lnTo>
                    <a:lnTo>
                      <a:pt x="187" y="78495"/>
                    </a:lnTo>
                    <a:lnTo>
                      <a:pt x="356" y="74545"/>
                    </a:lnTo>
                    <a:lnTo>
                      <a:pt x="695" y="70539"/>
                    </a:lnTo>
                    <a:lnTo>
                      <a:pt x="1259" y="66589"/>
                    </a:lnTo>
                    <a:lnTo>
                      <a:pt x="2049" y="62639"/>
                    </a:lnTo>
                    <a:lnTo>
                      <a:pt x="3009" y="58801"/>
                    </a:lnTo>
                    <a:lnTo>
                      <a:pt x="4137" y="54964"/>
                    </a:lnTo>
                    <a:lnTo>
                      <a:pt x="5491" y="51183"/>
                    </a:lnTo>
                    <a:lnTo>
                      <a:pt x="7015" y="47515"/>
                    </a:lnTo>
                    <a:lnTo>
                      <a:pt x="8764" y="43904"/>
                    </a:lnTo>
                    <a:lnTo>
                      <a:pt x="10627" y="40349"/>
                    </a:lnTo>
                    <a:lnTo>
                      <a:pt x="12715" y="36963"/>
                    </a:lnTo>
                    <a:lnTo>
                      <a:pt x="14972" y="33634"/>
                    </a:lnTo>
                    <a:lnTo>
                      <a:pt x="17342" y="30417"/>
                    </a:lnTo>
                    <a:lnTo>
                      <a:pt x="19881" y="27370"/>
                    </a:lnTo>
                    <a:lnTo>
                      <a:pt x="22590" y="24436"/>
                    </a:lnTo>
                    <a:lnTo>
                      <a:pt x="25468" y="21614"/>
                    </a:lnTo>
                    <a:lnTo>
                      <a:pt x="28458" y="18962"/>
                    </a:lnTo>
                    <a:lnTo>
                      <a:pt x="31562" y="16479"/>
                    </a:lnTo>
                    <a:lnTo>
                      <a:pt x="34779" y="14109"/>
                    </a:lnTo>
                    <a:lnTo>
                      <a:pt x="38164" y="11908"/>
                    </a:lnTo>
                    <a:lnTo>
                      <a:pt x="41607" y="9933"/>
                    </a:lnTo>
                    <a:lnTo>
                      <a:pt x="45162" y="8071"/>
                    </a:lnTo>
                    <a:lnTo>
                      <a:pt x="48830" y="6434"/>
                    </a:lnTo>
                    <a:lnTo>
                      <a:pt x="52498" y="4967"/>
                    </a:lnTo>
                    <a:lnTo>
                      <a:pt x="56335" y="3669"/>
                    </a:lnTo>
                    <a:lnTo>
                      <a:pt x="60172" y="2597"/>
                    </a:lnTo>
                    <a:lnTo>
                      <a:pt x="64066" y="1694"/>
                    </a:lnTo>
                    <a:lnTo>
                      <a:pt x="68016" y="1017"/>
                    </a:lnTo>
                    <a:lnTo>
                      <a:pt x="71966" y="509"/>
                    </a:lnTo>
                    <a:lnTo>
                      <a:pt x="75972" y="227"/>
                    </a:lnTo>
                    <a:lnTo>
                      <a:pt x="79922" y="114"/>
                    </a:lnTo>
                    <a:lnTo>
                      <a:pt x="83929" y="227"/>
                    </a:lnTo>
                    <a:lnTo>
                      <a:pt x="87935" y="509"/>
                    </a:lnTo>
                    <a:lnTo>
                      <a:pt x="91886" y="1017"/>
                    </a:lnTo>
                    <a:lnTo>
                      <a:pt x="95836" y="1751"/>
                    </a:lnTo>
                    <a:lnTo>
                      <a:pt x="99729" y="2597"/>
                    </a:lnTo>
                    <a:lnTo>
                      <a:pt x="103567" y="3726"/>
                    </a:lnTo>
                    <a:lnTo>
                      <a:pt x="107347" y="4967"/>
                    </a:lnTo>
                    <a:lnTo>
                      <a:pt x="111072" y="6434"/>
                    </a:lnTo>
                    <a:lnTo>
                      <a:pt x="114740" y="8127"/>
                    </a:lnTo>
                    <a:lnTo>
                      <a:pt x="118295" y="9933"/>
                    </a:lnTo>
                    <a:lnTo>
                      <a:pt x="121737" y="11965"/>
                    </a:lnTo>
                    <a:lnTo>
                      <a:pt x="125066" y="14165"/>
                    </a:lnTo>
                    <a:lnTo>
                      <a:pt x="128283" y="16479"/>
                    </a:lnTo>
                    <a:lnTo>
                      <a:pt x="131443" y="19018"/>
                    </a:lnTo>
                    <a:lnTo>
                      <a:pt x="134434" y="21671"/>
                    </a:lnTo>
                    <a:lnTo>
                      <a:pt x="137255" y="24436"/>
                    </a:lnTo>
                    <a:lnTo>
                      <a:pt x="139964" y="27370"/>
                    </a:lnTo>
                    <a:lnTo>
                      <a:pt x="142503" y="30474"/>
                    </a:lnTo>
                    <a:lnTo>
                      <a:pt x="144930" y="33690"/>
                    </a:lnTo>
                    <a:lnTo>
                      <a:pt x="147130" y="36963"/>
                    </a:lnTo>
                    <a:lnTo>
                      <a:pt x="149218" y="40405"/>
                    </a:lnTo>
                    <a:lnTo>
                      <a:pt x="151080" y="43904"/>
                    </a:lnTo>
                    <a:lnTo>
                      <a:pt x="152830" y="47572"/>
                    </a:lnTo>
                    <a:lnTo>
                      <a:pt x="154353" y="51240"/>
                    </a:lnTo>
                    <a:lnTo>
                      <a:pt x="155708" y="55021"/>
                    </a:lnTo>
                    <a:lnTo>
                      <a:pt x="156836" y="58858"/>
                    </a:lnTo>
                    <a:lnTo>
                      <a:pt x="157796" y="62695"/>
                    </a:lnTo>
                    <a:lnTo>
                      <a:pt x="158586" y="66645"/>
                    </a:lnTo>
                    <a:lnTo>
                      <a:pt x="159150" y="70595"/>
                    </a:lnTo>
                    <a:lnTo>
                      <a:pt x="159488" y="74602"/>
                    </a:lnTo>
                    <a:lnTo>
                      <a:pt x="159658" y="78552"/>
                    </a:lnTo>
                    <a:lnTo>
                      <a:pt x="159658" y="79850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1" name="Figura a mano libera: forma 30">
                <a:extLst>
                  <a:ext uri="{FF2B5EF4-FFF2-40B4-BE49-F238E27FC236}">
                    <a16:creationId xmlns:a16="http://schemas.microsoft.com/office/drawing/2014/main" id="{8A0EF3A6-471E-4595-C728-DCDE2C2C7FB1}"/>
                  </a:ext>
                </a:extLst>
              </p:cNvPr>
              <p:cNvSpPr/>
              <p:nvPr/>
            </p:nvSpPr>
            <p:spPr>
              <a:xfrm flipV="1">
                <a:off x="2591943" y="3747924"/>
                <a:ext cx="153996" cy="153996"/>
              </a:xfrm>
              <a:custGeom>
                <a:avLst/>
                <a:gdLst>
                  <a:gd name="connsiteX0" fmla="*/ 154035 w 153996"/>
                  <a:gd name="connsiteY0" fmla="*/ 77047 h 153996"/>
                  <a:gd name="connsiteX1" fmla="*/ 153979 w 153996"/>
                  <a:gd name="connsiteY1" fmla="*/ 81053 h 153996"/>
                  <a:gd name="connsiteX2" fmla="*/ 153640 w 153996"/>
                  <a:gd name="connsiteY2" fmla="*/ 85060 h 153996"/>
                  <a:gd name="connsiteX3" fmla="*/ 153133 w 153996"/>
                  <a:gd name="connsiteY3" fmla="*/ 89010 h 153996"/>
                  <a:gd name="connsiteX4" fmla="*/ 152399 w 153996"/>
                  <a:gd name="connsiteY4" fmla="*/ 92960 h 153996"/>
                  <a:gd name="connsiteX5" fmla="*/ 151496 w 153996"/>
                  <a:gd name="connsiteY5" fmla="*/ 96853 h 153996"/>
                  <a:gd name="connsiteX6" fmla="*/ 150368 w 153996"/>
                  <a:gd name="connsiteY6" fmla="*/ 100691 h 153996"/>
                  <a:gd name="connsiteX7" fmla="*/ 149013 w 153996"/>
                  <a:gd name="connsiteY7" fmla="*/ 104415 h 153996"/>
                  <a:gd name="connsiteX8" fmla="*/ 147490 w 153996"/>
                  <a:gd name="connsiteY8" fmla="*/ 108139 h 153996"/>
                  <a:gd name="connsiteX9" fmla="*/ 145797 w 153996"/>
                  <a:gd name="connsiteY9" fmla="*/ 111751 h 153996"/>
                  <a:gd name="connsiteX10" fmla="*/ 143935 w 153996"/>
                  <a:gd name="connsiteY10" fmla="*/ 115250 h 153996"/>
                  <a:gd name="connsiteX11" fmla="*/ 141847 w 153996"/>
                  <a:gd name="connsiteY11" fmla="*/ 118692 h 153996"/>
                  <a:gd name="connsiteX12" fmla="*/ 139589 w 153996"/>
                  <a:gd name="connsiteY12" fmla="*/ 122021 h 153996"/>
                  <a:gd name="connsiteX13" fmla="*/ 137163 w 153996"/>
                  <a:gd name="connsiteY13" fmla="*/ 125181 h 153996"/>
                  <a:gd name="connsiteX14" fmla="*/ 134624 w 153996"/>
                  <a:gd name="connsiteY14" fmla="*/ 128228 h 153996"/>
                  <a:gd name="connsiteX15" fmla="*/ 131859 w 153996"/>
                  <a:gd name="connsiteY15" fmla="*/ 131163 h 153996"/>
                  <a:gd name="connsiteX16" fmla="*/ 128981 w 153996"/>
                  <a:gd name="connsiteY16" fmla="*/ 133928 h 153996"/>
                  <a:gd name="connsiteX17" fmla="*/ 125990 w 153996"/>
                  <a:gd name="connsiteY17" fmla="*/ 136524 h 153996"/>
                  <a:gd name="connsiteX18" fmla="*/ 122830 w 153996"/>
                  <a:gd name="connsiteY18" fmla="*/ 139007 h 153996"/>
                  <a:gd name="connsiteX19" fmla="*/ 119557 w 153996"/>
                  <a:gd name="connsiteY19" fmla="*/ 141320 h 153996"/>
                  <a:gd name="connsiteX20" fmla="*/ 116171 w 153996"/>
                  <a:gd name="connsiteY20" fmla="*/ 143408 h 153996"/>
                  <a:gd name="connsiteX21" fmla="*/ 112672 w 153996"/>
                  <a:gd name="connsiteY21" fmla="*/ 145383 h 153996"/>
                  <a:gd name="connsiteX22" fmla="*/ 109061 w 153996"/>
                  <a:gd name="connsiteY22" fmla="*/ 147132 h 153996"/>
                  <a:gd name="connsiteX23" fmla="*/ 105393 w 153996"/>
                  <a:gd name="connsiteY23" fmla="*/ 148656 h 153996"/>
                  <a:gd name="connsiteX24" fmla="*/ 101612 w 153996"/>
                  <a:gd name="connsiteY24" fmla="*/ 150067 h 153996"/>
                  <a:gd name="connsiteX25" fmla="*/ 97831 w 153996"/>
                  <a:gd name="connsiteY25" fmla="*/ 151252 h 153996"/>
                  <a:gd name="connsiteX26" fmla="*/ 93938 w 153996"/>
                  <a:gd name="connsiteY26" fmla="*/ 152211 h 153996"/>
                  <a:gd name="connsiteX27" fmla="*/ 89988 w 153996"/>
                  <a:gd name="connsiteY27" fmla="*/ 153001 h 153996"/>
                  <a:gd name="connsiteX28" fmla="*/ 86038 w 153996"/>
                  <a:gd name="connsiteY28" fmla="*/ 153565 h 153996"/>
                  <a:gd name="connsiteX29" fmla="*/ 82087 w 153996"/>
                  <a:gd name="connsiteY29" fmla="*/ 153904 h 153996"/>
                  <a:gd name="connsiteX30" fmla="*/ 78081 w 153996"/>
                  <a:gd name="connsiteY30" fmla="*/ 154073 h 153996"/>
                  <a:gd name="connsiteX31" fmla="*/ 74074 w 153996"/>
                  <a:gd name="connsiteY31" fmla="*/ 154017 h 153996"/>
                  <a:gd name="connsiteX32" fmla="*/ 70068 w 153996"/>
                  <a:gd name="connsiteY32" fmla="*/ 153791 h 153996"/>
                  <a:gd name="connsiteX33" fmla="*/ 66118 w 153996"/>
                  <a:gd name="connsiteY33" fmla="*/ 153340 h 153996"/>
                  <a:gd name="connsiteX34" fmla="*/ 62168 w 153996"/>
                  <a:gd name="connsiteY34" fmla="*/ 152663 h 153996"/>
                  <a:gd name="connsiteX35" fmla="*/ 58274 w 153996"/>
                  <a:gd name="connsiteY35" fmla="*/ 151760 h 153996"/>
                  <a:gd name="connsiteX36" fmla="*/ 54437 w 153996"/>
                  <a:gd name="connsiteY36" fmla="*/ 150688 h 153996"/>
                  <a:gd name="connsiteX37" fmla="*/ 50656 w 153996"/>
                  <a:gd name="connsiteY37" fmla="*/ 149446 h 153996"/>
                  <a:gd name="connsiteX38" fmla="*/ 46932 w 153996"/>
                  <a:gd name="connsiteY38" fmla="*/ 147979 h 153996"/>
                  <a:gd name="connsiteX39" fmla="*/ 43264 w 153996"/>
                  <a:gd name="connsiteY39" fmla="*/ 146286 h 153996"/>
                  <a:gd name="connsiteX40" fmla="*/ 39709 w 153996"/>
                  <a:gd name="connsiteY40" fmla="*/ 144480 h 153996"/>
                  <a:gd name="connsiteX41" fmla="*/ 36266 w 153996"/>
                  <a:gd name="connsiteY41" fmla="*/ 142449 h 153996"/>
                  <a:gd name="connsiteX42" fmla="*/ 32937 w 153996"/>
                  <a:gd name="connsiteY42" fmla="*/ 140248 h 153996"/>
                  <a:gd name="connsiteX43" fmla="*/ 29721 w 153996"/>
                  <a:gd name="connsiteY43" fmla="*/ 137878 h 153996"/>
                  <a:gd name="connsiteX44" fmla="*/ 26617 w 153996"/>
                  <a:gd name="connsiteY44" fmla="*/ 135339 h 153996"/>
                  <a:gd name="connsiteX45" fmla="*/ 23683 w 153996"/>
                  <a:gd name="connsiteY45" fmla="*/ 132630 h 153996"/>
                  <a:gd name="connsiteX46" fmla="*/ 20861 w 153996"/>
                  <a:gd name="connsiteY46" fmla="*/ 129808 h 153996"/>
                  <a:gd name="connsiteX47" fmla="*/ 18209 w 153996"/>
                  <a:gd name="connsiteY47" fmla="*/ 126818 h 153996"/>
                  <a:gd name="connsiteX48" fmla="*/ 15726 w 153996"/>
                  <a:gd name="connsiteY48" fmla="*/ 123658 h 153996"/>
                  <a:gd name="connsiteX49" fmla="*/ 13356 w 153996"/>
                  <a:gd name="connsiteY49" fmla="*/ 120441 h 153996"/>
                  <a:gd name="connsiteX50" fmla="*/ 11212 w 153996"/>
                  <a:gd name="connsiteY50" fmla="*/ 117055 h 153996"/>
                  <a:gd name="connsiteX51" fmla="*/ 9237 w 153996"/>
                  <a:gd name="connsiteY51" fmla="*/ 113613 h 153996"/>
                  <a:gd name="connsiteX52" fmla="*/ 7431 w 153996"/>
                  <a:gd name="connsiteY52" fmla="*/ 110058 h 153996"/>
                  <a:gd name="connsiteX53" fmla="*/ 5794 w 153996"/>
                  <a:gd name="connsiteY53" fmla="*/ 106390 h 153996"/>
                  <a:gd name="connsiteX54" fmla="*/ 4384 w 153996"/>
                  <a:gd name="connsiteY54" fmla="*/ 102666 h 153996"/>
                  <a:gd name="connsiteX55" fmla="*/ 3142 w 153996"/>
                  <a:gd name="connsiteY55" fmla="*/ 98829 h 153996"/>
                  <a:gd name="connsiteX56" fmla="*/ 2126 w 153996"/>
                  <a:gd name="connsiteY56" fmla="*/ 94991 h 153996"/>
                  <a:gd name="connsiteX57" fmla="*/ 1280 w 153996"/>
                  <a:gd name="connsiteY57" fmla="*/ 91098 h 153996"/>
                  <a:gd name="connsiteX58" fmla="*/ 659 w 153996"/>
                  <a:gd name="connsiteY58" fmla="*/ 87148 h 153996"/>
                  <a:gd name="connsiteX59" fmla="*/ 264 w 153996"/>
                  <a:gd name="connsiteY59" fmla="*/ 83141 h 153996"/>
                  <a:gd name="connsiteX60" fmla="*/ 38 w 153996"/>
                  <a:gd name="connsiteY60" fmla="*/ 79135 h 153996"/>
                  <a:gd name="connsiteX61" fmla="*/ 38 w 153996"/>
                  <a:gd name="connsiteY61" fmla="*/ 75184 h 153996"/>
                  <a:gd name="connsiteX62" fmla="*/ 264 w 153996"/>
                  <a:gd name="connsiteY62" fmla="*/ 71178 h 153996"/>
                  <a:gd name="connsiteX63" fmla="*/ 659 w 153996"/>
                  <a:gd name="connsiteY63" fmla="*/ 67171 h 153996"/>
                  <a:gd name="connsiteX64" fmla="*/ 1280 w 153996"/>
                  <a:gd name="connsiteY64" fmla="*/ 63221 h 153996"/>
                  <a:gd name="connsiteX65" fmla="*/ 2070 w 153996"/>
                  <a:gd name="connsiteY65" fmla="*/ 59328 h 153996"/>
                  <a:gd name="connsiteX66" fmla="*/ 3086 w 153996"/>
                  <a:gd name="connsiteY66" fmla="*/ 55490 h 153996"/>
                  <a:gd name="connsiteX67" fmla="*/ 4327 w 153996"/>
                  <a:gd name="connsiteY67" fmla="*/ 51653 h 153996"/>
                  <a:gd name="connsiteX68" fmla="*/ 5738 w 153996"/>
                  <a:gd name="connsiteY68" fmla="*/ 47929 h 153996"/>
                  <a:gd name="connsiteX69" fmla="*/ 7374 w 153996"/>
                  <a:gd name="connsiteY69" fmla="*/ 44261 h 153996"/>
                  <a:gd name="connsiteX70" fmla="*/ 9124 w 153996"/>
                  <a:gd name="connsiteY70" fmla="*/ 40706 h 153996"/>
                  <a:gd name="connsiteX71" fmla="*/ 11099 w 153996"/>
                  <a:gd name="connsiteY71" fmla="*/ 37207 h 153996"/>
                  <a:gd name="connsiteX72" fmla="*/ 13299 w 153996"/>
                  <a:gd name="connsiteY72" fmla="*/ 33821 h 153996"/>
                  <a:gd name="connsiteX73" fmla="*/ 15613 w 153996"/>
                  <a:gd name="connsiteY73" fmla="*/ 30605 h 153996"/>
                  <a:gd name="connsiteX74" fmla="*/ 18096 w 153996"/>
                  <a:gd name="connsiteY74" fmla="*/ 27501 h 153996"/>
                  <a:gd name="connsiteX75" fmla="*/ 20748 w 153996"/>
                  <a:gd name="connsiteY75" fmla="*/ 24510 h 153996"/>
                  <a:gd name="connsiteX76" fmla="*/ 23570 w 153996"/>
                  <a:gd name="connsiteY76" fmla="*/ 21633 h 153996"/>
                  <a:gd name="connsiteX77" fmla="*/ 26504 w 153996"/>
                  <a:gd name="connsiteY77" fmla="*/ 18924 h 153996"/>
                  <a:gd name="connsiteX78" fmla="*/ 29608 w 153996"/>
                  <a:gd name="connsiteY78" fmla="*/ 16385 h 153996"/>
                  <a:gd name="connsiteX79" fmla="*/ 32824 w 153996"/>
                  <a:gd name="connsiteY79" fmla="*/ 14015 h 153996"/>
                  <a:gd name="connsiteX80" fmla="*/ 36154 w 153996"/>
                  <a:gd name="connsiteY80" fmla="*/ 11814 h 153996"/>
                  <a:gd name="connsiteX81" fmla="*/ 39596 w 153996"/>
                  <a:gd name="connsiteY81" fmla="*/ 9782 h 153996"/>
                  <a:gd name="connsiteX82" fmla="*/ 43094 w 153996"/>
                  <a:gd name="connsiteY82" fmla="*/ 7920 h 153996"/>
                  <a:gd name="connsiteX83" fmla="*/ 46762 w 153996"/>
                  <a:gd name="connsiteY83" fmla="*/ 6227 h 153996"/>
                  <a:gd name="connsiteX84" fmla="*/ 50487 w 153996"/>
                  <a:gd name="connsiteY84" fmla="*/ 4760 h 153996"/>
                  <a:gd name="connsiteX85" fmla="*/ 54268 w 153996"/>
                  <a:gd name="connsiteY85" fmla="*/ 3519 h 153996"/>
                  <a:gd name="connsiteX86" fmla="*/ 58105 w 153996"/>
                  <a:gd name="connsiteY86" fmla="*/ 2390 h 153996"/>
                  <a:gd name="connsiteX87" fmla="*/ 61998 w 153996"/>
                  <a:gd name="connsiteY87" fmla="*/ 1544 h 153996"/>
                  <a:gd name="connsiteX88" fmla="*/ 65949 w 153996"/>
                  <a:gd name="connsiteY88" fmla="*/ 866 h 153996"/>
                  <a:gd name="connsiteX89" fmla="*/ 69899 w 153996"/>
                  <a:gd name="connsiteY89" fmla="*/ 359 h 153996"/>
                  <a:gd name="connsiteX90" fmla="*/ 73905 w 153996"/>
                  <a:gd name="connsiteY90" fmla="*/ 133 h 153996"/>
                  <a:gd name="connsiteX91" fmla="*/ 77912 w 153996"/>
                  <a:gd name="connsiteY91" fmla="*/ 76 h 153996"/>
                  <a:gd name="connsiteX92" fmla="*/ 81918 w 153996"/>
                  <a:gd name="connsiteY92" fmla="*/ 189 h 153996"/>
                  <a:gd name="connsiteX93" fmla="*/ 85868 w 153996"/>
                  <a:gd name="connsiteY93" fmla="*/ 528 h 153996"/>
                  <a:gd name="connsiteX94" fmla="*/ 89818 w 153996"/>
                  <a:gd name="connsiteY94" fmla="*/ 1092 h 153996"/>
                  <a:gd name="connsiteX95" fmla="*/ 93768 w 153996"/>
                  <a:gd name="connsiteY95" fmla="*/ 1882 h 153996"/>
                  <a:gd name="connsiteX96" fmla="*/ 97606 w 153996"/>
                  <a:gd name="connsiteY96" fmla="*/ 2841 h 153996"/>
                  <a:gd name="connsiteX97" fmla="*/ 101443 w 153996"/>
                  <a:gd name="connsiteY97" fmla="*/ 4026 h 153996"/>
                  <a:gd name="connsiteX98" fmla="*/ 105224 w 153996"/>
                  <a:gd name="connsiteY98" fmla="*/ 5381 h 153996"/>
                  <a:gd name="connsiteX99" fmla="*/ 108892 w 153996"/>
                  <a:gd name="connsiteY99" fmla="*/ 6961 h 153996"/>
                  <a:gd name="connsiteX100" fmla="*/ 112503 w 153996"/>
                  <a:gd name="connsiteY100" fmla="*/ 8710 h 153996"/>
                  <a:gd name="connsiteX101" fmla="*/ 116002 w 153996"/>
                  <a:gd name="connsiteY101" fmla="*/ 10629 h 153996"/>
                  <a:gd name="connsiteX102" fmla="*/ 119388 w 153996"/>
                  <a:gd name="connsiteY102" fmla="*/ 12717 h 153996"/>
                  <a:gd name="connsiteX103" fmla="*/ 122660 w 153996"/>
                  <a:gd name="connsiteY103" fmla="*/ 15030 h 153996"/>
                  <a:gd name="connsiteX104" fmla="*/ 125821 w 153996"/>
                  <a:gd name="connsiteY104" fmla="*/ 17457 h 153996"/>
                  <a:gd name="connsiteX105" fmla="*/ 128868 w 153996"/>
                  <a:gd name="connsiteY105" fmla="*/ 20053 h 153996"/>
                  <a:gd name="connsiteX106" fmla="*/ 131746 w 153996"/>
                  <a:gd name="connsiteY106" fmla="*/ 22818 h 153996"/>
                  <a:gd name="connsiteX107" fmla="*/ 134454 w 153996"/>
                  <a:gd name="connsiteY107" fmla="*/ 25752 h 153996"/>
                  <a:gd name="connsiteX108" fmla="*/ 137050 w 153996"/>
                  <a:gd name="connsiteY108" fmla="*/ 28799 h 153996"/>
                  <a:gd name="connsiteX109" fmla="*/ 139477 w 153996"/>
                  <a:gd name="connsiteY109" fmla="*/ 31959 h 153996"/>
                  <a:gd name="connsiteX110" fmla="*/ 141734 w 153996"/>
                  <a:gd name="connsiteY110" fmla="*/ 35289 h 153996"/>
                  <a:gd name="connsiteX111" fmla="*/ 143822 w 153996"/>
                  <a:gd name="connsiteY111" fmla="*/ 38674 h 153996"/>
                  <a:gd name="connsiteX112" fmla="*/ 145740 w 153996"/>
                  <a:gd name="connsiteY112" fmla="*/ 42229 h 153996"/>
                  <a:gd name="connsiteX113" fmla="*/ 147433 w 153996"/>
                  <a:gd name="connsiteY113" fmla="*/ 45841 h 153996"/>
                  <a:gd name="connsiteX114" fmla="*/ 148957 w 153996"/>
                  <a:gd name="connsiteY114" fmla="*/ 49509 h 153996"/>
                  <a:gd name="connsiteX115" fmla="*/ 150311 w 153996"/>
                  <a:gd name="connsiteY115" fmla="*/ 53290 h 153996"/>
                  <a:gd name="connsiteX116" fmla="*/ 151440 w 153996"/>
                  <a:gd name="connsiteY116" fmla="*/ 57127 h 153996"/>
                  <a:gd name="connsiteX117" fmla="*/ 152343 w 153996"/>
                  <a:gd name="connsiteY117" fmla="*/ 61021 h 153996"/>
                  <a:gd name="connsiteX118" fmla="*/ 153076 w 153996"/>
                  <a:gd name="connsiteY118" fmla="*/ 64914 h 153996"/>
                  <a:gd name="connsiteX119" fmla="*/ 153640 w 153996"/>
                  <a:gd name="connsiteY119" fmla="*/ 68921 h 153996"/>
                  <a:gd name="connsiteX120" fmla="*/ 153923 w 153996"/>
                  <a:gd name="connsiteY120" fmla="*/ 72871 h 153996"/>
                  <a:gd name="connsiteX121" fmla="*/ 154035 w 153996"/>
                  <a:gd name="connsiteY121" fmla="*/ 76877 h 153996"/>
                  <a:gd name="connsiteX122" fmla="*/ 154035 w 153996"/>
                  <a:gd name="connsiteY122" fmla="*/ 77047 h 153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53996" h="153996">
                    <a:moveTo>
                      <a:pt x="154035" y="77047"/>
                    </a:moveTo>
                    <a:lnTo>
                      <a:pt x="153979" y="81053"/>
                    </a:lnTo>
                    <a:lnTo>
                      <a:pt x="153640" y="85060"/>
                    </a:lnTo>
                    <a:lnTo>
                      <a:pt x="153133" y="89010"/>
                    </a:lnTo>
                    <a:lnTo>
                      <a:pt x="152399" y="92960"/>
                    </a:lnTo>
                    <a:lnTo>
                      <a:pt x="151496" y="96853"/>
                    </a:lnTo>
                    <a:lnTo>
                      <a:pt x="150368" y="100691"/>
                    </a:lnTo>
                    <a:lnTo>
                      <a:pt x="149013" y="104415"/>
                    </a:lnTo>
                    <a:lnTo>
                      <a:pt x="147490" y="108139"/>
                    </a:lnTo>
                    <a:lnTo>
                      <a:pt x="145797" y="111751"/>
                    </a:lnTo>
                    <a:lnTo>
                      <a:pt x="143935" y="115250"/>
                    </a:lnTo>
                    <a:lnTo>
                      <a:pt x="141847" y="118692"/>
                    </a:lnTo>
                    <a:lnTo>
                      <a:pt x="139589" y="122021"/>
                    </a:lnTo>
                    <a:lnTo>
                      <a:pt x="137163" y="125181"/>
                    </a:lnTo>
                    <a:lnTo>
                      <a:pt x="134624" y="128228"/>
                    </a:lnTo>
                    <a:lnTo>
                      <a:pt x="131859" y="131163"/>
                    </a:lnTo>
                    <a:lnTo>
                      <a:pt x="128981" y="133928"/>
                    </a:lnTo>
                    <a:lnTo>
                      <a:pt x="125990" y="136524"/>
                    </a:lnTo>
                    <a:lnTo>
                      <a:pt x="122830" y="139007"/>
                    </a:lnTo>
                    <a:lnTo>
                      <a:pt x="119557" y="141320"/>
                    </a:lnTo>
                    <a:lnTo>
                      <a:pt x="116171" y="143408"/>
                    </a:lnTo>
                    <a:lnTo>
                      <a:pt x="112672" y="145383"/>
                    </a:lnTo>
                    <a:lnTo>
                      <a:pt x="109061" y="147132"/>
                    </a:lnTo>
                    <a:lnTo>
                      <a:pt x="105393" y="148656"/>
                    </a:lnTo>
                    <a:lnTo>
                      <a:pt x="101612" y="150067"/>
                    </a:lnTo>
                    <a:lnTo>
                      <a:pt x="97831" y="151252"/>
                    </a:lnTo>
                    <a:lnTo>
                      <a:pt x="93938" y="152211"/>
                    </a:lnTo>
                    <a:lnTo>
                      <a:pt x="89988" y="153001"/>
                    </a:lnTo>
                    <a:lnTo>
                      <a:pt x="86038" y="153565"/>
                    </a:lnTo>
                    <a:lnTo>
                      <a:pt x="82087" y="153904"/>
                    </a:lnTo>
                    <a:lnTo>
                      <a:pt x="78081" y="154073"/>
                    </a:lnTo>
                    <a:lnTo>
                      <a:pt x="74074" y="154017"/>
                    </a:lnTo>
                    <a:lnTo>
                      <a:pt x="70068" y="153791"/>
                    </a:lnTo>
                    <a:lnTo>
                      <a:pt x="66118" y="153340"/>
                    </a:lnTo>
                    <a:lnTo>
                      <a:pt x="62168" y="152663"/>
                    </a:lnTo>
                    <a:lnTo>
                      <a:pt x="58274" y="151760"/>
                    </a:lnTo>
                    <a:lnTo>
                      <a:pt x="54437" y="150688"/>
                    </a:lnTo>
                    <a:lnTo>
                      <a:pt x="50656" y="149446"/>
                    </a:lnTo>
                    <a:lnTo>
                      <a:pt x="46932" y="147979"/>
                    </a:lnTo>
                    <a:lnTo>
                      <a:pt x="43264" y="146286"/>
                    </a:lnTo>
                    <a:lnTo>
                      <a:pt x="39709" y="144480"/>
                    </a:lnTo>
                    <a:lnTo>
                      <a:pt x="36266" y="142449"/>
                    </a:lnTo>
                    <a:lnTo>
                      <a:pt x="32937" y="140248"/>
                    </a:lnTo>
                    <a:lnTo>
                      <a:pt x="29721" y="137878"/>
                    </a:lnTo>
                    <a:lnTo>
                      <a:pt x="26617" y="135339"/>
                    </a:lnTo>
                    <a:lnTo>
                      <a:pt x="23683" y="132630"/>
                    </a:lnTo>
                    <a:lnTo>
                      <a:pt x="20861" y="129808"/>
                    </a:lnTo>
                    <a:lnTo>
                      <a:pt x="18209" y="126818"/>
                    </a:lnTo>
                    <a:lnTo>
                      <a:pt x="15726" y="123658"/>
                    </a:lnTo>
                    <a:lnTo>
                      <a:pt x="13356" y="120441"/>
                    </a:lnTo>
                    <a:lnTo>
                      <a:pt x="11212" y="117055"/>
                    </a:lnTo>
                    <a:lnTo>
                      <a:pt x="9237" y="113613"/>
                    </a:lnTo>
                    <a:lnTo>
                      <a:pt x="7431" y="110058"/>
                    </a:lnTo>
                    <a:lnTo>
                      <a:pt x="5794" y="106390"/>
                    </a:lnTo>
                    <a:lnTo>
                      <a:pt x="4384" y="102666"/>
                    </a:lnTo>
                    <a:lnTo>
                      <a:pt x="3142" y="98829"/>
                    </a:lnTo>
                    <a:lnTo>
                      <a:pt x="2126" y="94991"/>
                    </a:lnTo>
                    <a:lnTo>
                      <a:pt x="1280" y="91098"/>
                    </a:lnTo>
                    <a:lnTo>
                      <a:pt x="659" y="87148"/>
                    </a:lnTo>
                    <a:lnTo>
                      <a:pt x="264" y="83141"/>
                    </a:lnTo>
                    <a:lnTo>
                      <a:pt x="38" y="79135"/>
                    </a:lnTo>
                    <a:lnTo>
                      <a:pt x="38" y="75184"/>
                    </a:lnTo>
                    <a:lnTo>
                      <a:pt x="264" y="71178"/>
                    </a:lnTo>
                    <a:lnTo>
                      <a:pt x="659" y="67171"/>
                    </a:lnTo>
                    <a:lnTo>
                      <a:pt x="1280" y="63221"/>
                    </a:lnTo>
                    <a:lnTo>
                      <a:pt x="2070" y="59328"/>
                    </a:lnTo>
                    <a:lnTo>
                      <a:pt x="3086" y="55490"/>
                    </a:lnTo>
                    <a:lnTo>
                      <a:pt x="4327" y="51653"/>
                    </a:lnTo>
                    <a:lnTo>
                      <a:pt x="5738" y="47929"/>
                    </a:lnTo>
                    <a:lnTo>
                      <a:pt x="7374" y="44261"/>
                    </a:lnTo>
                    <a:lnTo>
                      <a:pt x="9124" y="40706"/>
                    </a:lnTo>
                    <a:lnTo>
                      <a:pt x="11099" y="37207"/>
                    </a:lnTo>
                    <a:lnTo>
                      <a:pt x="13299" y="33821"/>
                    </a:lnTo>
                    <a:lnTo>
                      <a:pt x="15613" y="30605"/>
                    </a:lnTo>
                    <a:lnTo>
                      <a:pt x="18096" y="27501"/>
                    </a:lnTo>
                    <a:lnTo>
                      <a:pt x="20748" y="24510"/>
                    </a:lnTo>
                    <a:lnTo>
                      <a:pt x="23570" y="21633"/>
                    </a:lnTo>
                    <a:lnTo>
                      <a:pt x="26504" y="18924"/>
                    </a:lnTo>
                    <a:lnTo>
                      <a:pt x="29608" y="16385"/>
                    </a:lnTo>
                    <a:lnTo>
                      <a:pt x="32824" y="14015"/>
                    </a:lnTo>
                    <a:lnTo>
                      <a:pt x="36154" y="11814"/>
                    </a:lnTo>
                    <a:lnTo>
                      <a:pt x="39596" y="9782"/>
                    </a:lnTo>
                    <a:lnTo>
                      <a:pt x="43094" y="7920"/>
                    </a:lnTo>
                    <a:lnTo>
                      <a:pt x="46762" y="6227"/>
                    </a:lnTo>
                    <a:lnTo>
                      <a:pt x="50487" y="4760"/>
                    </a:lnTo>
                    <a:lnTo>
                      <a:pt x="54268" y="3519"/>
                    </a:lnTo>
                    <a:lnTo>
                      <a:pt x="58105" y="2390"/>
                    </a:lnTo>
                    <a:lnTo>
                      <a:pt x="61998" y="1544"/>
                    </a:lnTo>
                    <a:lnTo>
                      <a:pt x="65949" y="866"/>
                    </a:lnTo>
                    <a:lnTo>
                      <a:pt x="69899" y="359"/>
                    </a:lnTo>
                    <a:lnTo>
                      <a:pt x="73905" y="133"/>
                    </a:lnTo>
                    <a:lnTo>
                      <a:pt x="77912" y="76"/>
                    </a:lnTo>
                    <a:lnTo>
                      <a:pt x="81918" y="189"/>
                    </a:lnTo>
                    <a:lnTo>
                      <a:pt x="85868" y="528"/>
                    </a:lnTo>
                    <a:lnTo>
                      <a:pt x="89818" y="1092"/>
                    </a:lnTo>
                    <a:lnTo>
                      <a:pt x="93768" y="1882"/>
                    </a:lnTo>
                    <a:lnTo>
                      <a:pt x="97606" y="2841"/>
                    </a:lnTo>
                    <a:lnTo>
                      <a:pt x="101443" y="4026"/>
                    </a:lnTo>
                    <a:lnTo>
                      <a:pt x="105224" y="5381"/>
                    </a:lnTo>
                    <a:lnTo>
                      <a:pt x="108892" y="6961"/>
                    </a:lnTo>
                    <a:lnTo>
                      <a:pt x="112503" y="8710"/>
                    </a:lnTo>
                    <a:lnTo>
                      <a:pt x="116002" y="10629"/>
                    </a:lnTo>
                    <a:lnTo>
                      <a:pt x="119388" y="12717"/>
                    </a:lnTo>
                    <a:lnTo>
                      <a:pt x="122660" y="15030"/>
                    </a:lnTo>
                    <a:lnTo>
                      <a:pt x="125821" y="17457"/>
                    </a:lnTo>
                    <a:lnTo>
                      <a:pt x="128868" y="20053"/>
                    </a:lnTo>
                    <a:lnTo>
                      <a:pt x="131746" y="22818"/>
                    </a:lnTo>
                    <a:lnTo>
                      <a:pt x="134454" y="25752"/>
                    </a:lnTo>
                    <a:lnTo>
                      <a:pt x="137050" y="28799"/>
                    </a:lnTo>
                    <a:lnTo>
                      <a:pt x="139477" y="31959"/>
                    </a:lnTo>
                    <a:lnTo>
                      <a:pt x="141734" y="35289"/>
                    </a:lnTo>
                    <a:lnTo>
                      <a:pt x="143822" y="38674"/>
                    </a:lnTo>
                    <a:lnTo>
                      <a:pt x="145740" y="42229"/>
                    </a:lnTo>
                    <a:lnTo>
                      <a:pt x="147433" y="45841"/>
                    </a:lnTo>
                    <a:lnTo>
                      <a:pt x="148957" y="49509"/>
                    </a:lnTo>
                    <a:lnTo>
                      <a:pt x="150311" y="53290"/>
                    </a:lnTo>
                    <a:lnTo>
                      <a:pt x="151440" y="57127"/>
                    </a:lnTo>
                    <a:lnTo>
                      <a:pt x="152343" y="61021"/>
                    </a:lnTo>
                    <a:lnTo>
                      <a:pt x="153076" y="64914"/>
                    </a:lnTo>
                    <a:lnTo>
                      <a:pt x="153640" y="68921"/>
                    </a:lnTo>
                    <a:lnTo>
                      <a:pt x="153923" y="72871"/>
                    </a:lnTo>
                    <a:lnTo>
                      <a:pt x="154035" y="76877"/>
                    </a:lnTo>
                    <a:lnTo>
                      <a:pt x="154035" y="77047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2" name="Figura a mano libera: forma 31">
                <a:extLst>
                  <a:ext uri="{FF2B5EF4-FFF2-40B4-BE49-F238E27FC236}">
                    <a16:creationId xmlns:a16="http://schemas.microsoft.com/office/drawing/2014/main" id="{5995BD12-B89B-FA6C-DE04-9FC36441485F}"/>
                  </a:ext>
                </a:extLst>
              </p:cNvPr>
              <p:cNvSpPr/>
              <p:nvPr/>
            </p:nvSpPr>
            <p:spPr>
              <a:xfrm flipV="1">
                <a:off x="2745940" y="3746569"/>
                <a:ext cx="155407" cy="155351"/>
              </a:xfrm>
              <a:custGeom>
                <a:avLst/>
                <a:gdLst>
                  <a:gd name="connsiteX0" fmla="*/ 155483 w 155407"/>
                  <a:gd name="connsiteY0" fmla="*/ 77724 h 155351"/>
                  <a:gd name="connsiteX1" fmla="*/ 155370 w 155407"/>
                  <a:gd name="connsiteY1" fmla="*/ 81730 h 155351"/>
                  <a:gd name="connsiteX2" fmla="*/ 155088 w 155407"/>
                  <a:gd name="connsiteY2" fmla="*/ 85737 h 155351"/>
                  <a:gd name="connsiteX3" fmla="*/ 154580 w 155407"/>
                  <a:gd name="connsiteY3" fmla="*/ 89687 h 155351"/>
                  <a:gd name="connsiteX4" fmla="*/ 153846 w 155407"/>
                  <a:gd name="connsiteY4" fmla="*/ 93637 h 155351"/>
                  <a:gd name="connsiteX5" fmla="*/ 152944 w 155407"/>
                  <a:gd name="connsiteY5" fmla="*/ 97530 h 155351"/>
                  <a:gd name="connsiteX6" fmla="*/ 151815 w 155407"/>
                  <a:gd name="connsiteY6" fmla="*/ 101368 h 155351"/>
                  <a:gd name="connsiteX7" fmla="*/ 150517 w 155407"/>
                  <a:gd name="connsiteY7" fmla="*/ 105149 h 155351"/>
                  <a:gd name="connsiteX8" fmla="*/ 148993 w 155407"/>
                  <a:gd name="connsiteY8" fmla="*/ 108816 h 155351"/>
                  <a:gd name="connsiteX9" fmla="*/ 147301 w 155407"/>
                  <a:gd name="connsiteY9" fmla="*/ 112428 h 155351"/>
                  <a:gd name="connsiteX10" fmla="*/ 145438 w 155407"/>
                  <a:gd name="connsiteY10" fmla="*/ 115983 h 155351"/>
                  <a:gd name="connsiteX11" fmla="*/ 143350 w 155407"/>
                  <a:gd name="connsiteY11" fmla="*/ 119425 h 155351"/>
                  <a:gd name="connsiteX12" fmla="*/ 141150 w 155407"/>
                  <a:gd name="connsiteY12" fmla="*/ 122755 h 155351"/>
                  <a:gd name="connsiteX13" fmla="*/ 138723 w 155407"/>
                  <a:gd name="connsiteY13" fmla="*/ 125915 h 155351"/>
                  <a:gd name="connsiteX14" fmla="*/ 136184 w 155407"/>
                  <a:gd name="connsiteY14" fmla="*/ 129018 h 155351"/>
                  <a:gd name="connsiteX15" fmla="*/ 133475 w 155407"/>
                  <a:gd name="connsiteY15" fmla="*/ 131953 h 155351"/>
                  <a:gd name="connsiteX16" fmla="*/ 130597 w 155407"/>
                  <a:gd name="connsiteY16" fmla="*/ 134718 h 155351"/>
                  <a:gd name="connsiteX17" fmla="*/ 127607 w 155407"/>
                  <a:gd name="connsiteY17" fmla="*/ 137370 h 155351"/>
                  <a:gd name="connsiteX18" fmla="*/ 124503 w 155407"/>
                  <a:gd name="connsiteY18" fmla="*/ 139853 h 155351"/>
                  <a:gd name="connsiteX19" fmla="*/ 121230 w 155407"/>
                  <a:gd name="connsiteY19" fmla="*/ 142166 h 155351"/>
                  <a:gd name="connsiteX20" fmla="*/ 117844 w 155407"/>
                  <a:gd name="connsiteY20" fmla="*/ 144311 h 155351"/>
                  <a:gd name="connsiteX21" fmla="*/ 114346 w 155407"/>
                  <a:gd name="connsiteY21" fmla="*/ 146286 h 155351"/>
                  <a:gd name="connsiteX22" fmla="*/ 110790 w 155407"/>
                  <a:gd name="connsiteY22" fmla="*/ 148092 h 155351"/>
                  <a:gd name="connsiteX23" fmla="*/ 107123 w 155407"/>
                  <a:gd name="connsiteY23" fmla="*/ 149672 h 155351"/>
                  <a:gd name="connsiteX24" fmla="*/ 103398 w 155407"/>
                  <a:gd name="connsiteY24" fmla="*/ 151082 h 155351"/>
                  <a:gd name="connsiteX25" fmla="*/ 99617 w 155407"/>
                  <a:gd name="connsiteY25" fmla="*/ 152324 h 155351"/>
                  <a:gd name="connsiteX26" fmla="*/ 95724 w 155407"/>
                  <a:gd name="connsiteY26" fmla="*/ 153340 h 155351"/>
                  <a:gd name="connsiteX27" fmla="*/ 91830 w 155407"/>
                  <a:gd name="connsiteY27" fmla="*/ 154186 h 155351"/>
                  <a:gd name="connsiteX28" fmla="*/ 87880 w 155407"/>
                  <a:gd name="connsiteY28" fmla="*/ 154807 h 155351"/>
                  <a:gd name="connsiteX29" fmla="*/ 83873 w 155407"/>
                  <a:gd name="connsiteY29" fmla="*/ 155202 h 155351"/>
                  <a:gd name="connsiteX30" fmla="*/ 79923 w 155407"/>
                  <a:gd name="connsiteY30" fmla="*/ 155427 h 155351"/>
                  <a:gd name="connsiteX31" fmla="*/ 75917 w 155407"/>
                  <a:gd name="connsiteY31" fmla="*/ 155427 h 155351"/>
                  <a:gd name="connsiteX32" fmla="*/ 71910 w 155407"/>
                  <a:gd name="connsiteY32" fmla="*/ 155202 h 155351"/>
                  <a:gd name="connsiteX33" fmla="*/ 67904 w 155407"/>
                  <a:gd name="connsiteY33" fmla="*/ 154807 h 155351"/>
                  <a:gd name="connsiteX34" fmla="*/ 63954 w 155407"/>
                  <a:gd name="connsiteY34" fmla="*/ 154186 h 155351"/>
                  <a:gd name="connsiteX35" fmla="*/ 60060 w 155407"/>
                  <a:gd name="connsiteY35" fmla="*/ 153396 h 155351"/>
                  <a:gd name="connsiteX36" fmla="*/ 56223 w 155407"/>
                  <a:gd name="connsiteY36" fmla="*/ 152380 h 155351"/>
                  <a:gd name="connsiteX37" fmla="*/ 52386 w 155407"/>
                  <a:gd name="connsiteY37" fmla="*/ 151195 h 155351"/>
                  <a:gd name="connsiteX38" fmla="*/ 48661 w 155407"/>
                  <a:gd name="connsiteY38" fmla="*/ 149784 h 155351"/>
                  <a:gd name="connsiteX39" fmla="*/ 44993 w 155407"/>
                  <a:gd name="connsiteY39" fmla="*/ 148148 h 155351"/>
                  <a:gd name="connsiteX40" fmla="*/ 41382 w 155407"/>
                  <a:gd name="connsiteY40" fmla="*/ 146399 h 155351"/>
                  <a:gd name="connsiteX41" fmla="*/ 37940 w 155407"/>
                  <a:gd name="connsiteY41" fmla="*/ 144424 h 155351"/>
                  <a:gd name="connsiteX42" fmla="*/ 34554 w 155407"/>
                  <a:gd name="connsiteY42" fmla="*/ 142279 h 155351"/>
                  <a:gd name="connsiteX43" fmla="*/ 31281 w 155407"/>
                  <a:gd name="connsiteY43" fmla="*/ 139966 h 155351"/>
                  <a:gd name="connsiteX44" fmla="*/ 28121 w 155407"/>
                  <a:gd name="connsiteY44" fmla="*/ 137483 h 155351"/>
                  <a:gd name="connsiteX45" fmla="*/ 25130 w 155407"/>
                  <a:gd name="connsiteY45" fmla="*/ 134887 h 155351"/>
                  <a:gd name="connsiteX46" fmla="*/ 22252 w 155407"/>
                  <a:gd name="connsiteY46" fmla="*/ 132066 h 155351"/>
                  <a:gd name="connsiteX47" fmla="*/ 19543 w 155407"/>
                  <a:gd name="connsiteY47" fmla="*/ 129131 h 155351"/>
                  <a:gd name="connsiteX48" fmla="*/ 16948 w 155407"/>
                  <a:gd name="connsiteY48" fmla="*/ 126084 h 155351"/>
                  <a:gd name="connsiteX49" fmla="*/ 14578 w 155407"/>
                  <a:gd name="connsiteY49" fmla="*/ 122924 h 155351"/>
                  <a:gd name="connsiteX50" fmla="*/ 12320 w 155407"/>
                  <a:gd name="connsiteY50" fmla="*/ 119595 h 155351"/>
                  <a:gd name="connsiteX51" fmla="*/ 10289 w 155407"/>
                  <a:gd name="connsiteY51" fmla="*/ 116152 h 155351"/>
                  <a:gd name="connsiteX52" fmla="*/ 8370 w 155407"/>
                  <a:gd name="connsiteY52" fmla="*/ 112654 h 155351"/>
                  <a:gd name="connsiteX53" fmla="*/ 6677 w 155407"/>
                  <a:gd name="connsiteY53" fmla="*/ 109042 h 155351"/>
                  <a:gd name="connsiteX54" fmla="*/ 5154 w 155407"/>
                  <a:gd name="connsiteY54" fmla="*/ 105318 h 155351"/>
                  <a:gd name="connsiteX55" fmla="*/ 3856 w 155407"/>
                  <a:gd name="connsiteY55" fmla="*/ 101537 h 155351"/>
                  <a:gd name="connsiteX56" fmla="*/ 2727 w 155407"/>
                  <a:gd name="connsiteY56" fmla="*/ 97700 h 155351"/>
                  <a:gd name="connsiteX57" fmla="*/ 1768 w 155407"/>
                  <a:gd name="connsiteY57" fmla="*/ 93806 h 155351"/>
                  <a:gd name="connsiteX58" fmla="*/ 1034 w 155407"/>
                  <a:gd name="connsiteY58" fmla="*/ 89912 h 155351"/>
                  <a:gd name="connsiteX59" fmla="*/ 527 w 155407"/>
                  <a:gd name="connsiteY59" fmla="*/ 85906 h 155351"/>
                  <a:gd name="connsiteX60" fmla="*/ 188 w 155407"/>
                  <a:gd name="connsiteY60" fmla="*/ 81956 h 155351"/>
                  <a:gd name="connsiteX61" fmla="*/ 75 w 155407"/>
                  <a:gd name="connsiteY61" fmla="*/ 77949 h 155351"/>
                  <a:gd name="connsiteX62" fmla="*/ 188 w 155407"/>
                  <a:gd name="connsiteY62" fmla="*/ 73943 h 155351"/>
                  <a:gd name="connsiteX63" fmla="*/ 470 w 155407"/>
                  <a:gd name="connsiteY63" fmla="*/ 69993 h 155351"/>
                  <a:gd name="connsiteX64" fmla="*/ 978 w 155407"/>
                  <a:gd name="connsiteY64" fmla="*/ 65986 h 155351"/>
                  <a:gd name="connsiteX65" fmla="*/ 1712 w 155407"/>
                  <a:gd name="connsiteY65" fmla="*/ 62093 h 155351"/>
                  <a:gd name="connsiteX66" fmla="*/ 2614 w 155407"/>
                  <a:gd name="connsiteY66" fmla="*/ 58199 h 155351"/>
                  <a:gd name="connsiteX67" fmla="*/ 3687 w 155407"/>
                  <a:gd name="connsiteY67" fmla="*/ 54305 h 155351"/>
                  <a:gd name="connsiteX68" fmla="*/ 4985 w 155407"/>
                  <a:gd name="connsiteY68" fmla="*/ 50581 h 155351"/>
                  <a:gd name="connsiteX69" fmla="*/ 6508 w 155407"/>
                  <a:gd name="connsiteY69" fmla="*/ 46857 h 155351"/>
                  <a:gd name="connsiteX70" fmla="*/ 8201 w 155407"/>
                  <a:gd name="connsiteY70" fmla="*/ 43245 h 155351"/>
                  <a:gd name="connsiteX71" fmla="*/ 10063 w 155407"/>
                  <a:gd name="connsiteY71" fmla="*/ 39690 h 155351"/>
                  <a:gd name="connsiteX72" fmla="*/ 12095 w 155407"/>
                  <a:gd name="connsiteY72" fmla="*/ 36248 h 155351"/>
                  <a:gd name="connsiteX73" fmla="*/ 14295 w 155407"/>
                  <a:gd name="connsiteY73" fmla="*/ 32918 h 155351"/>
                  <a:gd name="connsiteX74" fmla="*/ 16722 w 155407"/>
                  <a:gd name="connsiteY74" fmla="*/ 29702 h 155351"/>
                  <a:gd name="connsiteX75" fmla="*/ 19261 w 155407"/>
                  <a:gd name="connsiteY75" fmla="*/ 26655 h 155351"/>
                  <a:gd name="connsiteX76" fmla="*/ 21970 w 155407"/>
                  <a:gd name="connsiteY76" fmla="*/ 23720 h 155351"/>
                  <a:gd name="connsiteX77" fmla="*/ 24848 w 155407"/>
                  <a:gd name="connsiteY77" fmla="*/ 20899 h 155351"/>
                  <a:gd name="connsiteX78" fmla="*/ 27839 w 155407"/>
                  <a:gd name="connsiteY78" fmla="*/ 18247 h 155351"/>
                  <a:gd name="connsiteX79" fmla="*/ 30942 w 155407"/>
                  <a:gd name="connsiteY79" fmla="*/ 15764 h 155351"/>
                  <a:gd name="connsiteX80" fmla="*/ 34215 w 155407"/>
                  <a:gd name="connsiteY80" fmla="*/ 13450 h 155351"/>
                  <a:gd name="connsiteX81" fmla="*/ 37545 w 155407"/>
                  <a:gd name="connsiteY81" fmla="*/ 11249 h 155351"/>
                  <a:gd name="connsiteX82" fmla="*/ 41043 w 155407"/>
                  <a:gd name="connsiteY82" fmla="*/ 9274 h 155351"/>
                  <a:gd name="connsiteX83" fmla="*/ 44598 w 155407"/>
                  <a:gd name="connsiteY83" fmla="*/ 7469 h 155351"/>
                  <a:gd name="connsiteX84" fmla="*/ 48266 w 155407"/>
                  <a:gd name="connsiteY84" fmla="*/ 5888 h 155351"/>
                  <a:gd name="connsiteX85" fmla="*/ 51991 w 155407"/>
                  <a:gd name="connsiteY85" fmla="*/ 4478 h 155351"/>
                  <a:gd name="connsiteX86" fmla="*/ 55771 w 155407"/>
                  <a:gd name="connsiteY86" fmla="*/ 3236 h 155351"/>
                  <a:gd name="connsiteX87" fmla="*/ 59665 w 155407"/>
                  <a:gd name="connsiteY87" fmla="*/ 2164 h 155351"/>
                  <a:gd name="connsiteX88" fmla="*/ 63559 w 155407"/>
                  <a:gd name="connsiteY88" fmla="*/ 1374 h 155351"/>
                  <a:gd name="connsiteX89" fmla="*/ 67509 w 155407"/>
                  <a:gd name="connsiteY89" fmla="*/ 753 h 155351"/>
                  <a:gd name="connsiteX90" fmla="*/ 71459 w 155407"/>
                  <a:gd name="connsiteY90" fmla="*/ 302 h 155351"/>
                  <a:gd name="connsiteX91" fmla="*/ 75465 w 155407"/>
                  <a:gd name="connsiteY91" fmla="*/ 76 h 155351"/>
                  <a:gd name="connsiteX92" fmla="*/ 79472 w 155407"/>
                  <a:gd name="connsiteY92" fmla="*/ 76 h 155351"/>
                  <a:gd name="connsiteX93" fmla="*/ 83478 w 155407"/>
                  <a:gd name="connsiteY93" fmla="*/ 245 h 155351"/>
                  <a:gd name="connsiteX94" fmla="*/ 87429 w 155407"/>
                  <a:gd name="connsiteY94" fmla="*/ 640 h 155351"/>
                  <a:gd name="connsiteX95" fmla="*/ 91379 w 155407"/>
                  <a:gd name="connsiteY95" fmla="*/ 1261 h 155351"/>
                  <a:gd name="connsiteX96" fmla="*/ 95329 w 155407"/>
                  <a:gd name="connsiteY96" fmla="*/ 2051 h 155351"/>
                  <a:gd name="connsiteX97" fmla="*/ 99166 w 155407"/>
                  <a:gd name="connsiteY97" fmla="*/ 3067 h 155351"/>
                  <a:gd name="connsiteX98" fmla="*/ 103003 w 155407"/>
                  <a:gd name="connsiteY98" fmla="*/ 4252 h 155351"/>
                  <a:gd name="connsiteX99" fmla="*/ 106728 w 155407"/>
                  <a:gd name="connsiteY99" fmla="*/ 5663 h 155351"/>
                  <a:gd name="connsiteX100" fmla="*/ 110395 w 155407"/>
                  <a:gd name="connsiteY100" fmla="*/ 7243 h 155351"/>
                  <a:gd name="connsiteX101" fmla="*/ 114007 w 155407"/>
                  <a:gd name="connsiteY101" fmla="*/ 8992 h 155351"/>
                  <a:gd name="connsiteX102" fmla="*/ 117506 w 155407"/>
                  <a:gd name="connsiteY102" fmla="*/ 10967 h 155351"/>
                  <a:gd name="connsiteX103" fmla="*/ 120891 w 155407"/>
                  <a:gd name="connsiteY103" fmla="*/ 13055 h 155351"/>
                  <a:gd name="connsiteX104" fmla="*/ 124164 w 155407"/>
                  <a:gd name="connsiteY104" fmla="*/ 15369 h 155351"/>
                  <a:gd name="connsiteX105" fmla="*/ 127268 w 155407"/>
                  <a:gd name="connsiteY105" fmla="*/ 17852 h 155351"/>
                  <a:gd name="connsiteX106" fmla="*/ 130315 w 155407"/>
                  <a:gd name="connsiteY106" fmla="*/ 20447 h 155351"/>
                  <a:gd name="connsiteX107" fmla="*/ 133193 w 155407"/>
                  <a:gd name="connsiteY107" fmla="*/ 23269 h 155351"/>
                  <a:gd name="connsiteX108" fmla="*/ 135902 w 155407"/>
                  <a:gd name="connsiteY108" fmla="*/ 26147 h 155351"/>
                  <a:gd name="connsiteX109" fmla="*/ 138498 w 155407"/>
                  <a:gd name="connsiteY109" fmla="*/ 29250 h 155351"/>
                  <a:gd name="connsiteX110" fmla="*/ 140924 w 155407"/>
                  <a:gd name="connsiteY110" fmla="*/ 32410 h 155351"/>
                  <a:gd name="connsiteX111" fmla="*/ 143125 w 155407"/>
                  <a:gd name="connsiteY111" fmla="*/ 35740 h 155351"/>
                  <a:gd name="connsiteX112" fmla="*/ 145213 w 155407"/>
                  <a:gd name="connsiteY112" fmla="*/ 39126 h 155351"/>
                  <a:gd name="connsiteX113" fmla="*/ 147131 w 155407"/>
                  <a:gd name="connsiteY113" fmla="*/ 42681 h 155351"/>
                  <a:gd name="connsiteX114" fmla="*/ 148824 w 155407"/>
                  <a:gd name="connsiteY114" fmla="*/ 46292 h 155351"/>
                  <a:gd name="connsiteX115" fmla="*/ 150348 w 155407"/>
                  <a:gd name="connsiteY115" fmla="*/ 49960 h 155351"/>
                  <a:gd name="connsiteX116" fmla="*/ 151702 w 155407"/>
                  <a:gd name="connsiteY116" fmla="*/ 53741 h 155351"/>
                  <a:gd name="connsiteX117" fmla="*/ 152831 w 155407"/>
                  <a:gd name="connsiteY117" fmla="*/ 57578 h 155351"/>
                  <a:gd name="connsiteX118" fmla="*/ 153790 w 155407"/>
                  <a:gd name="connsiteY118" fmla="*/ 61472 h 155351"/>
                  <a:gd name="connsiteX119" fmla="*/ 154524 w 155407"/>
                  <a:gd name="connsiteY119" fmla="*/ 65365 h 155351"/>
                  <a:gd name="connsiteX120" fmla="*/ 155031 w 155407"/>
                  <a:gd name="connsiteY120" fmla="*/ 69316 h 155351"/>
                  <a:gd name="connsiteX121" fmla="*/ 155370 w 155407"/>
                  <a:gd name="connsiteY121" fmla="*/ 73322 h 155351"/>
                  <a:gd name="connsiteX122" fmla="*/ 155483 w 155407"/>
                  <a:gd name="connsiteY122" fmla="*/ 77329 h 155351"/>
                  <a:gd name="connsiteX123" fmla="*/ 155483 w 155407"/>
                  <a:gd name="connsiteY123" fmla="*/ 77724 h 15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55407" h="155351">
                    <a:moveTo>
                      <a:pt x="155483" y="77724"/>
                    </a:moveTo>
                    <a:lnTo>
                      <a:pt x="155370" y="81730"/>
                    </a:lnTo>
                    <a:lnTo>
                      <a:pt x="155088" y="85737"/>
                    </a:lnTo>
                    <a:lnTo>
                      <a:pt x="154580" y="89687"/>
                    </a:lnTo>
                    <a:lnTo>
                      <a:pt x="153846" y="93637"/>
                    </a:lnTo>
                    <a:lnTo>
                      <a:pt x="152944" y="97530"/>
                    </a:lnTo>
                    <a:lnTo>
                      <a:pt x="151815" y="101368"/>
                    </a:lnTo>
                    <a:lnTo>
                      <a:pt x="150517" y="105149"/>
                    </a:lnTo>
                    <a:lnTo>
                      <a:pt x="148993" y="108816"/>
                    </a:lnTo>
                    <a:lnTo>
                      <a:pt x="147301" y="112428"/>
                    </a:lnTo>
                    <a:lnTo>
                      <a:pt x="145438" y="115983"/>
                    </a:lnTo>
                    <a:lnTo>
                      <a:pt x="143350" y="119425"/>
                    </a:lnTo>
                    <a:lnTo>
                      <a:pt x="141150" y="122755"/>
                    </a:lnTo>
                    <a:lnTo>
                      <a:pt x="138723" y="125915"/>
                    </a:lnTo>
                    <a:lnTo>
                      <a:pt x="136184" y="129018"/>
                    </a:lnTo>
                    <a:lnTo>
                      <a:pt x="133475" y="131953"/>
                    </a:lnTo>
                    <a:lnTo>
                      <a:pt x="130597" y="134718"/>
                    </a:lnTo>
                    <a:lnTo>
                      <a:pt x="127607" y="137370"/>
                    </a:lnTo>
                    <a:lnTo>
                      <a:pt x="124503" y="139853"/>
                    </a:lnTo>
                    <a:lnTo>
                      <a:pt x="121230" y="142166"/>
                    </a:lnTo>
                    <a:lnTo>
                      <a:pt x="117844" y="144311"/>
                    </a:lnTo>
                    <a:lnTo>
                      <a:pt x="114346" y="146286"/>
                    </a:lnTo>
                    <a:lnTo>
                      <a:pt x="110790" y="148092"/>
                    </a:lnTo>
                    <a:lnTo>
                      <a:pt x="107123" y="149672"/>
                    </a:lnTo>
                    <a:lnTo>
                      <a:pt x="103398" y="151082"/>
                    </a:lnTo>
                    <a:lnTo>
                      <a:pt x="99617" y="152324"/>
                    </a:lnTo>
                    <a:lnTo>
                      <a:pt x="95724" y="153340"/>
                    </a:lnTo>
                    <a:lnTo>
                      <a:pt x="91830" y="154186"/>
                    </a:lnTo>
                    <a:lnTo>
                      <a:pt x="87880" y="154807"/>
                    </a:lnTo>
                    <a:lnTo>
                      <a:pt x="83873" y="155202"/>
                    </a:lnTo>
                    <a:lnTo>
                      <a:pt x="79923" y="155427"/>
                    </a:lnTo>
                    <a:lnTo>
                      <a:pt x="75917" y="155427"/>
                    </a:lnTo>
                    <a:lnTo>
                      <a:pt x="71910" y="155202"/>
                    </a:lnTo>
                    <a:lnTo>
                      <a:pt x="67904" y="154807"/>
                    </a:lnTo>
                    <a:lnTo>
                      <a:pt x="63954" y="154186"/>
                    </a:lnTo>
                    <a:lnTo>
                      <a:pt x="60060" y="153396"/>
                    </a:lnTo>
                    <a:lnTo>
                      <a:pt x="56223" y="152380"/>
                    </a:lnTo>
                    <a:lnTo>
                      <a:pt x="52386" y="151195"/>
                    </a:lnTo>
                    <a:lnTo>
                      <a:pt x="48661" y="149784"/>
                    </a:lnTo>
                    <a:lnTo>
                      <a:pt x="44993" y="148148"/>
                    </a:lnTo>
                    <a:lnTo>
                      <a:pt x="41382" y="146399"/>
                    </a:lnTo>
                    <a:lnTo>
                      <a:pt x="37940" y="144424"/>
                    </a:lnTo>
                    <a:lnTo>
                      <a:pt x="34554" y="142279"/>
                    </a:lnTo>
                    <a:lnTo>
                      <a:pt x="31281" y="139966"/>
                    </a:lnTo>
                    <a:lnTo>
                      <a:pt x="28121" y="137483"/>
                    </a:lnTo>
                    <a:lnTo>
                      <a:pt x="25130" y="134887"/>
                    </a:lnTo>
                    <a:lnTo>
                      <a:pt x="22252" y="132066"/>
                    </a:lnTo>
                    <a:lnTo>
                      <a:pt x="19543" y="129131"/>
                    </a:lnTo>
                    <a:lnTo>
                      <a:pt x="16948" y="126084"/>
                    </a:lnTo>
                    <a:lnTo>
                      <a:pt x="14578" y="122924"/>
                    </a:lnTo>
                    <a:lnTo>
                      <a:pt x="12320" y="119595"/>
                    </a:lnTo>
                    <a:lnTo>
                      <a:pt x="10289" y="116152"/>
                    </a:lnTo>
                    <a:lnTo>
                      <a:pt x="8370" y="112654"/>
                    </a:lnTo>
                    <a:lnTo>
                      <a:pt x="6677" y="109042"/>
                    </a:lnTo>
                    <a:lnTo>
                      <a:pt x="5154" y="105318"/>
                    </a:lnTo>
                    <a:lnTo>
                      <a:pt x="3856" y="101537"/>
                    </a:lnTo>
                    <a:lnTo>
                      <a:pt x="2727" y="97700"/>
                    </a:lnTo>
                    <a:lnTo>
                      <a:pt x="1768" y="93806"/>
                    </a:lnTo>
                    <a:lnTo>
                      <a:pt x="1034" y="89912"/>
                    </a:lnTo>
                    <a:lnTo>
                      <a:pt x="527" y="85906"/>
                    </a:lnTo>
                    <a:lnTo>
                      <a:pt x="188" y="81956"/>
                    </a:lnTo>
                    <a:lnTo>
                      <a:pt x="75" y="77949"/>
                    </a:lnTo>
                    <a:lnTo>
                      <a:pt x="188" y="73943"/>
                    </a:lnTo>
                    <a:lnTo>
                      <a:pt x="470" y="69993"/>
                    </a:lnTo>
                    <a:lnTo>
                      <a:pt x="978" y="65986"/>
                    </a:lnTo>
                    <a:lnTo>
                      <a:pt x="1712" y="62093"/>
                    </a:lnTo>
                    <a:lnTo>
                      <a:pt x="2614" y="58199"/>
                    </a:lnTo>
                    <a:lnTo>
                      <a:pt x="3687" y="54305"/>
                    </a:lnTo>
                    <a:lnTo>
                      <a:pt x="4985" y="50581"/>
                    </a:lnTo>
                    <a:lnTo>
                      <a:pt x="6508" y="46857"/>
                    </a:lnTo>
                    <a:lnTo>
                      <a:pt x="8201" y="43245"/>
                    </a:lnTo>
                    <a:lnTo>
                      <a:pt x="10063" y="39690"/>
                    </a:lnTo>
                    <a:lnTo>
                      <a:pt x="12095" y="36248"/>
                    </a:lnTo>
                    <a:lnTo>
                      <a:pt x="14295" y="32918"/>
                    </a:lnTo>
                    <a:lnTo>
                      <a:pt x="16722" y="29702"/>
                    </a:lnTo>
                    <a:lnTo>
                      <a:pt x="19261" y="26655"/>
                    </a:lnTo>
                    <a:lnTo>
                      <a:pt x="21970" y="23720"/>
                    </a:lnTo>
                    <a:lnTo>
                      <a:pt x="24848" y="20899"/>
                    </a:lnTo>
                    <a:lnTo>
                      <a:pt x="27839" y="18247"/>
                    </a:lnTo>
                    <a:lnTo>
                      <a:pt x="30942" y="15764"/>
                    </a:lnTo>
                    <a:lnTo>
                      <a:pt x="34215" y="13450"/>
                    </a:lnTo>
                    <a:lnTo>
                      <a:pt x="37545" y="11249"/>
                    </a:lnTo>
                    <a:lnTo>
                      <a:pt x="41043" y="9274"/>
                    </a:lnTo>
                    <a:lnTo>
                      <a:pt x="44598" y="7469"/>
                    </a:lnTo>
                    <a:lnTo>
                      <a:pt x="48266" y="5888"/>
                    </a:lnTo>
                    <a:lnTo>
                      <a:pt x="51991" y="4478"/>
                    </a:lnTo>
                    <a:lnTo>
                      <a:pt x="55771" y="3236"/>
                    </a:lnTo>
                    <a:lnTo>
                      <a:pt x="59665" y="2164"/>
                    </a:lnTo>
                    <a:lnTo>
                      <a:pt x="63559" y="1374"/>
                    </a:lnTo>
                    <a:lnTo>
                      <a:pt x="67509" y="753"/>
                    </a:lnTo>
                    <a:lnTo>
                      <a:pt x="71459" y="302"/>
                    </a:lnTo>
                    <a:lnTo>
                      <a:pt x="75465" y="76"/>
                    </a:lnTo>
                    <a:lnTo>
                      <a:pt x="79472" y="76"/>
                    </a:lnTo>
                    <a:lnTo>
                      <a:pt x="83478" y="245"/>
                    </a:lnTo>
                    <a:lnTo>
                      <a:pt x="87429" y="640"/>
                    </a:lnTo>
                    <a:lnTo>
                      <a:pt x="91379" y="1261"/>
                    </a:lnTo>
                    <a:lnTo>
                      <a:pt x="95329" y="2051"/>
                    </a:lnTo>
                    <a:lnTo>
                      <a:pt x="99166" y="3067"/>
                    </a:lnTo>
                    <a:lnTo>
                      <a:pt x="103003" y="4252"/>
                    </a:lnTo>
                    <a:lnTo>
                      <a:pt x="106728" y="5663"/>
                    </a:lnTo>
                    <a:lnTo>
                      <a:pt x="110395" y="7243"/>
                    </a:lnTo>
                    <a:lnTo>
                      <a:pt x="114007" y="8992"/>
                    </a:lnTo>
                    <a:lnTo>
                      <a:pt x="117506" y="10967"/>
                    </a:lnTo>
                    <a:lnTo>
                      <a:pt x="120891" y="13055"/>
                    </a:lnTo>
                    <a:lnTo>
                      <a:pt x="124164" y="15369"/>
                    </a:lnTo>
                    <a:lnTo>
                      <a:pt x="127268" y="17852"/>
                    </a:lnTo>
                    <a:lnTo>
                      <a:pt x="130315" y="20447"/>
                    </a:lnTo>
                    <a:lnTo>
                      <a:pt x="133193" y="23269"/>
                    </a:lnTo>
                    <a:lnTo>
                      <a:pt x="135902" y="26147"/>
                    </a:lnTo>
                    <a:lnTo>
                      <a:pt x="138498" y="29250"/>
                    </a:lnTo>
                    <a:lnTo>
                      <a:pt x="140924" y="32410"/>
                    </a:lnTo>
                    <a:lnTo>
                      <a:pt x="143125" y="35740"/>
                    </a:lnTo>
                    <a:lnTo>
                      <a:pt x="145213" y="39126"/>
                    </a:lnTo>
                    <a:lnTo>
                      <a:pt x="147131" y="42681"/>
                    </a:lnTo>
                    <a:lnTo>
                      <a:pt x="148824" y="46292"/>
                    </a:lnTo>
                    <a:lnTo>
                      <a:pt x="150348" y="49960"/>
                    </a:lnTo>
                    <a:lnTo>
                      <a:pt x="151702" y="53741"/>
                    </a:lnTo>
                    <a:lnTo>
                      <a:pt x="152831" y="57578"/>
                    </a:lnTo>
                    <a:lnTo>
                      <a:pt x="153790" y="61472"/>
                    </a:lnTo>
                    <a:lnTo>
                      <a:pt x="154524" y="65365"/>
                    </a:lnTo>
                    <a:lnTo>
                      <a:pt x="155031" y="69316"/>
                    </a:lnTo>
                    <a:lnTo>
                      <a:pt x="155370" y="73322"/>
                    </a:lnTo>
                    <a:lnTo>
                      <a:pt x="155483" y="77329"/>
                    </a:lnTo>
                    <a:lnTo>
                      <a:pt x="155483" y="77724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3" name="Figura a mano libera: forma 32">
                <a:extLst>
                  <a:ext uri="{FF2B5EF4-FFF2-40B4-BE49-F238E27FC236}">
                    <a16:creationId xmlns:a16="http://schemas.microsoft.com/office/drawing/2014/main" id="{5C74ABB7-2EE9-6E63-EB66-55E461A7DCB1}"/>
                  </a:ext>
                </a:extLst>
              </p:cNvPr>
              <p:cNvSpPr/>
              <p:nvPr/>
            </p:nvSpPr>
            <p:spPr>
              <a:xfrm flipV="1">
                <a:off x="2901348" y="3745215"/>
                <a:ext cx="156762" cy="156705"/>
              </a:xfrm>
              <a:custGeom>
                <a:avLst/>
                <a:gdLst>
                  <a:gd name="connsiteX0" fmla="*/ 156874 w 156762"/>
                  <a:gd name="connsiteY0" fmla="*/ 78401 h 156705"/>
                  <a:gd name="connsiteX1" fmla="*/ 156761 w 156762"/>
                  <a:gd name="connsiteY1" fmla="*/ 82407 h 156705"/>
                  <a:gd name="connsiteX2" fmla="*/ 156479 w 156762"/>
                  <a:gd name="connsiteY2" fmla="*/ 86414 h 156705"/>
                  <a:gd name="connsiteX3" fmla="*/ 155971 w 156762"/>
                  <a:gd name="connsiteY3" fmla="*/ 90364 h 156705"/>
                  <a:gd name="connsiteX4" fmla="*/ 155238 w 156762"/>
                  <a:gd name="connsiteY4" fmla="*/ 94314 h 156705"/>
                  <a:gd name="connsiteX5" fmla="*/ 154335 w 156762"/>
                  <a:gd name="connsiteY5" fmla="*/ 98207 h 156705"/>
                  <a:gd name="connsiteX6" fmla="*/ 153206 w 156762"/>
                  <a:gd name="connsiteY6" fmla="*/ 102045 h 156705"/>
                  <a:gd name="connsiteX7" fmla="*/ 151908 w 156762"/>
                  <a:gd name="connsiteY7" fmla="*/ 105826 h 156705"/>
                  <a:gd name="connsiteX8" fmla="*/ 150441 w 156762"/>
                  <a:gd name="connsiteY8" fmla="*/ 109550 h 156705"/>
                  <a:gd name="connsiteX9" fmla="*/ 148748 w 156762"/>
                  <a:gd name="connsiteY9" fmla="*/ 113161 h 156705"/>
                  <a:gd name="connsiteX10" fmla="*/ 146886 w 156762"/>
                  <a:gd name="connsiteY10" fmla="*/ 116716 h 156705"/>
                  <a:gd name="connsiteX11" fmla="*/ 144855 w 156762"/>
                  <a:gd name="connsiteY11" fmla="*/ 120102 h 156705"/>
                  <a:gd name="connsiteX12" fmla="*/ 142654 w 156762"/>
                  <a:gd name="connsiteY12" fmla="*/ 123432 h 156705"/>
                  <a:gd name="connsiteX13" fmla="*/ 140284 w 156762"/>
                  <a:gd name="connsiteY13" fmla="*/ 126648 h 156705"/>
                  <a:gd name="connsiteX14" fmla="*/ 137744 w 156762"/>
                  <a:gd name="connsiteY14" fmla="*/ 129752 h 156705"/>
                  <a:gd name="connsiteX15" fmla="*/ 135036 w 156762"/>
                  <a:gd name="connsiteY15" fmla="*/ 132686 h 156705"/>
                  <a:gd name="connsiteX16" fmla="*/ 132158 w 156762"/>
                  <a:gd name="connsiteY16" fmla="*/ 135508 h 156705"/>
                  <a:gd name="connsiteX17" fmla="*/ 129224 w 156762"/>
                  <a:gd name="connsiteY17" fmla="*/ 138160 h 156705"/>
                  <a:gd name="connsiteX18" fmla="*/ 126064 w 156762"/>
                  <a:gd name="connsiteY18" fmla="*/ 140699 h 156705"/>
                  <a:gd name="connsiteX19" fmla="*/ 122847 w 156762"/>
                  <a:gd name="connsiteY19" fmla="*/ 143013 h 156705"/>
                  <a:gd name="connsiteX20" fmla="*/ 119518 w 156762"/>
                  <a:gd name="connsiteY20" fmla="*/ 145214 h 156705"/>
                  <a:gd name="connsiteX21" fmla="*/ 116019 w 156762"/>
                  <a:gd name="connsiteY21" fmla="*/ 147245 h 156705"/>
                  <a:gd name="connsiteX22" fmla="*/ 112464 w 156762"/>
                  <a:gd name="connsiteY22" fmla="*/ 149051 h 156705"/>
                  <a:gd name="connsiteX23" fmla="*/ 108852 w 156762"/>
                  <a:gd name="connsiteY23" fmla="*/ 150687 h 156705"/>
                  <a:gd name="connsiteX24" fmla="*/ 105128 w 156762"/>
                  <a:gd name="connsiteY24" fmla="*/ 152154 h 156705"/>
                  <a:gd name="connsiteX25" fmla="*/ 101347 w 156762"/>
                  <a:gd name="connsiteY25" fmla="*/ 153396 h 156705"/>
                  <a:gd name="connsiteX26" fmla="*/ 97454 w 156762"/>
                  <a:gd name="connsiteY26" fmla="*/ 154468 h 156705"/>
                  <a:gd name="connsiteX27" fmla="*/ 93560 w 156762"/>
                  <a:gd name="connsiteY27" fmla="*/ 155314 h 156705"/>
                  <a:gd name="connsiteX28" fmla="*/ 89610 w 156762"/>
                  <a:gd name="connsiteY28" fmla="*/ 155992 h 156705"/>
                  <a:gd name="connsiteX29" fmla="*/ 85660 w 156762"/>
                  <a:gd name="connsiteY29" fmla="*/ 156499 h 156705"/>
                  <a:gd name="connsiteX30" fmla="*/ 81653 w 156762"/>
                  <a:gd name="connsiteY30" fmla="*/ 156725 h 156705"/>
                  <a:gd name="connsiteX31" fmla="*/ 77647 w 156762"/>
                  <a:gd name="connsiteY31" fmla="*/ 156782 h 156705"/>
                  <a:gd name="connsiteX32" fmla="*/ 73697 w 156762"/>
                  <a:gd name="connsiteY32" fmla="*/ 156669 h 156705"/>
                  <a:gd name="connsiteX33" fmla="*/ 69690 w 156762"/>
                  <a:gd name="connsiteY33" fmla="*/ 156330 h 156705"/>
                  <a:gd name="connsiteX34" fmla="*/ 65740 w 156762"/>
                  <a:gd name="connsiteY34" fmla="*/ 155766 h 156705"/>
                  <a:gd name="connsiteX35" fmla="*/ 61790 w 156762"/>
                  <a:gd name="connsiteY35" fmla="*/ 154976 h 156705"/>
                  <a:gd name="connsiteX36" fmla="*/ 57896 w 156762"/>
                  <a:gd name="connsiteY36" fmla="*/ 154073 h 156705"/>
                  <a:gd name="connsiteX37" fmla="*/ 54115 w 156762"/>
                  <a:gd name="connsiteY37" fmla="*/ 152888 h 156705"/>
                  <a:gd name="connsiteX38" fmla="*/ 50335 w 156762"/>
                  <a:gd name="connsiteY38" fmla="*/ 151590 h 156705"/>
                  <a:gd name="connsiteX39" fmla="*/ 46610 w 156762"/>
                  <a:gd name="connsiteY39" fmla="*/ 150010 h 156705"/>
                  <a:gd name="connsiteX40" fmla="*/ 42999 w 156762"/>
                  <a:gd name="connsiteY40" fmla="*/ 148317 h 156705"/>
                  <a:gd name="connsiteX41" fmla="*/ 39500 w 156762"/>
                  <a:gd name="connsiteY41" fmla="*/ 146399 h 156705"/>
                  <a:gd name="connsiteX42" fmla="*/ 36114 w 156762"/>
                  <a:gd name="connsiteY42" fmla="*/ 144311 h 156705"/>
                  <a:gd name="connsiteX43" fmla="*/ 32785 w 156762"/>
                  <a:gd name="connsiteY43" fmla="*/ 142110 h 156705"/>
                  <a:gd name="connsiteX44" fmla="*/ 29625 w 156762"/>
                  <a:gd name="connsiteY44" fmla="*/ 139683 h 156705"/>
                  <a:gd name="connsiteX45" fmla="*/ 26521 w 156762"/>
                  <a:gd name="connsiteY45" fmla="*/ 137088 h 156705"/>
                  <a:gd name="connsiteX46" fmla="*/ 23587 w 156762"/>
                  <a:gd name="connsiteY46" fmla="*/ 134379 h 156705"/>
                  <a:gd name="connsiteX47" fmla="*/ 20822 w 156762"/>
                  <a:gd name="connsiteY47" fmla="*/ 131501 h 156705"/>
                  <a:gd name="connsiteX48" fmla="*/ 18226 w 156762"/>
                  <a:gd name="connsiteY48" fmla="*/ 128510 h 156705"/>
                  <a:gd name="connsiteX49" fmla="*/ 15743 w 156762"/>
                  <a:gd name="connsiteY49" fmla="*/ 125350 h 156705"/>
                  <a:gd name="connsiteX50" fmla="*/ 13430 w 156762"/>
                  <a:gd name="connsiteY50" fmla="*/ 122077 h 156705"/>
                  <a:gd name="connsiteX51" fmla="*/ 11285 w 156762"/>
                  <a:gd name="connsiteY51" fmla="*/ 118748 h 156705"/>
                  <a:gd name="connsiteX52" fmla="*/ 9310 w 156762"/>
                  <a:gd name="connsiteY52" fmla="*/ 115249 h 156705"/>
                  <a:gd name="connsiteX53" fmla="*/ 7504 w 156762"/>
                  <a:gd name="connsiteY53" fmla="*/ 111694 h 156705"/>
                  <a:gd name="connsiteX54" fmla="*/ 5924 w 156762"/>
                  <a:gd name="connsiteY54" fmla="*/ 108026 h 156705"/>
                  <a:gd name="connsiteX55" fmla="*/ 4514 w 156762"/>
                  <a:gd name="connsiteY55" fmla="*/ 104245 h 156705"/>
                  <a:gd name="connsiteX56" fmla="*/ 3272 w 156762"/>
                  <a:gd name="connsiteY56" fmla="*/ 100465 h 156705"/>
                  <a:gd name="connsiteX57" fmla="*/ 2256 w 156762"/>
                  <a:gd name="connsiteY57" fmla="*/ 96571 h 156705"/>
                  <a:gd name="connsiteX58" fmla="*/ 1410 w 156762"/>
                  <a:gd name="connsiteY58" fmla="*/ 92677 h 156705"/>
                  <a:gd name="connsiteX59" fmla="*/ 789 w 156762"/>
                  <a:gd name="connsiteY59" fmla="*/ 88727 h 156705"/>
                  <a:gd name="connsiteX60" fmla="*/ 394 w 156762"/>
                  <a:gd name="connsiteY60" fmla="*/ 84777 h 156705"/>
                  <a:gd name="connsiteX61" fmla="*/ 169 w 156762"/>
                  <a:gd name="connsiteY61" fmla="*/ 80771 h 156705"/>
                  <a:gd name="connsiteX62" fmla="*/ 112 w 156762"/>
                  <a:gd name="connsiteY62" fmla="*/ 76764 h 156705"/>
                  <a:gd name="connsiteX63" fmla="*/ 338 w 156762"/>
                  <a:gd name="connsiteY63" fmla="*/ 72758 h 156705"/>
                  <a:gd name="connsiteX64" fmla="*/ 733 w 156762"/>
                  <a:gd name="connsiteY64" fmla="*/ 68808 h 156705"/>
                  <a:gd name="connsiteX65" fmla="*/ 1297 w 156762"/>
                  <a:gd name="connsiteY65" fmla="*/ 64857 h 156705"/>
                  <a:gd name="connsiteX66" fmla="*/ 2087 w 156762"/>
                  <a:gd name="connsiteY66" fmla="*/ 60907 h 156705"/>
                  <a:gd name="connsiteX67" fmla="*/ 3103 w 156762"/>
                  <a:gd name="connsiteY67" fmla="*/ 57070 h 156705"/>
                  <a:gd name="connsiteX68" fmla="*/ 4288 w 156762"/>
                  <a:gd name="connsiteY68" fmla="*/ 53233 h 156705"/>
                  <a:gd name="connsiteX69" fmla="*/ 5642 w 156762"/>
                  <a:gd name="connsiteY69" fmla="*/ 49509 h 156705"/>
                  <a:gd name="connsiteX70" fmla="*/ 7222 w 156762"/>
                  <a:gd name="connsiteY70" fmla="*/ 45784 h 156705"/>
                  <a:gd name="connsiteX71" fmla="*/ 8972 w 156762"/>
                  <a:gd name="connsiteY71" fmla="*/ 42229 h 156705"/>
                  <a:gd name="connsiteX72" fmla="*/ 10890 w 156762"/>
                  <a:gd name="connsiteY72" fmla="*/ 38730 h 156705"/>
                  <a:gd name="connsiteX73" fmla="*/ 13035 w 156762"/>
                  <a:gd name="connsiteY73" fmla="*/ 35345 h 156705"/>
                  <a:gd name="connsiteX74" fmla="*/ 15292 w 156762"/>
                  <a:gd name="connsiteY74" fmla="*/ 32072 h 156705"/>
                  <a:gd name="connsiteX75" fmla="*/ 17775 w 156762"/>
                  <a:gd name="connsiteY75" fmla="*/ 28855 h 156705"/>
                  <a:gd name="connsiteX76" fmla="*/ 20370 w 156762"/>
                  <a:gd name="connsiteY76" fmla="*/ 25864 h 156705"/>
                  <a:gd name="connsiteX77" fmla="*/ 23136 w 156762"/>
                  <a:gd name="connsiteY77" fmla="*/ 22930 h 156705"/>
                  <a:gd name="connsiteX78" fmla="*/ 26013 w 156762"/>
                  <a:gd name="connsiteY78" fmla="*/ 20221 h 156705"/>
                  <a:gd name="connsiteX79" fmla="*/ 29061 w 156762"/>
                  <a:gd name="connsiteY79" fmla="*/ 17626 h 156705"/>
                  <a:gd name="connsiteX80" fmla="*/ 32221 w 156762"/>
                  <a:gd name="connsiteY80" fmla="*/ 15143 h 156705"/>
                  <a:gd name="connsiteX81" fmla="*/ 35494 w 156762"/>
                  <a:gd name="connsiteY81" fmla="*/ 12886 h 156705"/>
                  <a:gd name="connsiteX82" fmla="*/ 38879 w 156762"/>
                  <a:gd name="connsiteY82" fmla="*/ 10798 h 156705"/>
                  <a:gd name="connsiteX83" fmla="*/ 42378 w 156762"/>
                  <a:gd name="connsiteY83" fmla="*/ 8823 h 156705"/>
                  <a:gd name="connsiteX84" fmla="*/ 45990 w 156762"/>
                  <a:gd name="connsiteY84" fmla="*/ 7073 h 156705"/>
                  <a:gd name="connsiteX85" fmla="*/ 49658 w 156762"/>
                  <a:gd name="connsiteY85" fmla="*/ 5550 h 156705"/>
                  <a:gd name="connsiteX86" fmla="*/ 53438 w 156762"/>
                  <a:gd name="connsiteY86" fmla="*/ 4139 h 156705"/>
                  <a:gd name="connsiteX87" fmla="*/ 57276 w 156762"/>
                  <a:gd name="connsiteY87" fmla="*/ 2954 h 156705"/>
                  <a:gd name="connsiteX88" fmla="*/ 61113 w 156762"/>
                  <a:gd name="connsiteY88" fmla="*/ 1995 h 156705"/>
                  <a:gd name="connsiteX89" fmla="*/ 65063 w 156762"/>
                  <a:gd name="connsiteY89" fmla="*/ 1205 h 156705"/>
                  <a:gd name="connsiteX90" fmla="*/ 69013 w 156762"/>
                  <a:gd name="connsiteY90" fmla="*/ 640 h 156705"/>
                  <a:gd name="connsiteX91" fmla="*/ 72963 w 156762"/>
                  <a:gd name="connsiteY91" fmla="*/ 245 h 156705"/>
                  <a:gd name="connsiteX92" fmla="*/ 76970 w 156762"/>
                  <a:gd name="connsiteY92" fmla="*/ 76 h 156705"/>
                  <a:gd name="connsiteX93" fmla="*/ 80976 w 156762"/>
                  <a:gd name="connsiteY93" fmla="*/ 76 h 156705"/>
                  <a:gd name="connsiteX94" fmla="*/ 84983 w 156762"/>
                  <a:gd name="connsiteY94" fmla="*/ 302 h 156705"/>
                  <a:gd name="connsiteX95" fmla="*/ 88933 w 156762"/>
                  <a:gd name="connsiteY95" fmla="*/ 753 h 156705"/>
                  <a:gd name="connsiteX96" fmla="*/ 92883 w 156762"/>
                  <a:gd name="connsiteY96" fmla="*/ 1374 h 156705"/>
                  <a:gd name="connsiteX97" fmla="*/ 96776 w 156762"/>
                  <a:gd name="connsiteY97" fmla="*/ 2220 h 156705"/>
                  <a:gd name="connsiteX98" fmla="*/ 100670 w 156762"/>
                  <a:gd name="connsiteY98" fmla="*/ 3236 h 156705"/>
                  <a:gd name="connsiteX99" fmla="*/ 104451 w 156762"/>
                  <a:gd name="connsiteY99" fmla="*/ 4478 h 156705"/>
                  <a:gd name="connsiteX100" fmla="*/ 108175 w 156762"/>
                  <a:gd name="connsiteY100" fmla="*/ 5888 h 156705"/>
                  <a:gd name="connsiteX101" fmla="*/ 111843 w 156762"/>
                  <a:gd name="connsiteY101" fmla="*/ 7525 h 156705"/>
                  <a:gd name="connsiteX102" fmla="*/ 115455 w 156762"/>
                  <a:gd name="connsiteY102" fmla="*/ 9274 h 156705"/>
                  <a:gd name="connsiteX103" fmla="*/ 118897 w 156762"/>
                  <a:gd name="connsiteY103" fmla="*/ 11249 h 156705"/>
                  <a:gd name="connsiteX104" fmla="*/ 122283 w 156762"/>
                  <a:gd name="connsiteY104" fmla="*/ 13393 h 156705"/>
                  <a:gd name="connsiteX105" fmla="*/ 125556 w 156762"/>
                  <a:gd name="connsiteY105" fmla="*/ 15707 h 156705"/>
                  <a:gd name="connsiteX106" fmla="*/ 128659 w 156762"/>
                  <a:gd name="connsiteY106" fmla="*/ 18190 h 156705"/>
                  <a:gd name="connsiteX107" fmla="*/ 131650 w 156762"/>
                  <a:gd name="connsiteY107" fmla="*/ 20842 h 156705"/>
                  <a:gd name="connsiteX108" fmla="*/ 134528 w 156762"/>
                  <a:gd name="connsiteY108" fmla="*/ 23607 h 156705"/>
                  <a:gd name="connsiteX109" fmla="*/ 137237 w 156762"/>
                  <a:gd name="connsiteY109" fmla="*/ 26542 h 156705"/>
                  <a:gd name="connsiteX110" fmla="*/ 139832 w 156762"/>
                  <a:gd name="connsiteY110" fmla="*/ 29645 h 156705"/>
                  <a:gd name="connsiteX111" fmla="*/ 142259 w 156762"/>
                  <a:gd name="connsiteY111" fmla="*/ 32805 h 156705"/>
                  <a:gd name="connsiteX112" fmla="*/ 144460 w 156762"/>
                  <a:gd name="connsiteY112" fmla="*/ 36135 h 156705"/>
                  <a:gd name="connsiteX113" fmla="*/ 146548 w 156762"/>
                  <a:gd name="connsiteY113" fmla="*/ 39520 h 156705"/>
                  <a:gd name="connsiteX114" fmla="*/ 148466 w 156762"/>
                  <a:gd name="connsiteY114" fmla="*/ 43076 h 156705"/>
                  <a:gd name="connsiteX115" fmla="*/ 150159 w 156762"/>
                  <a:gd name="connsiteY115" fmla="*/ 46687 h 156705"/>
                  <a:gd name="connsiteX116" fmla="*/ 151683 w 156762"/>
                  <a:gd name="connsiteY116" fmla="*/ 50355 h 156705"/>
                  <a:gd name="connsiteX117" fmla="*/ 153037 w 156762"/>
                  <a:gd name="connsiteY117" fmla="*/ 54136 h 156705"/>
                  <a:gd name="connsiteX118" fmla="*/ 154166 w 156762"/>
                  <a:gd name="connsiteY118" fmla="*/ 57973 h 156705"/>
                  <a:gd name="connsiteX119" fmla="*/ 155125 w 156762"/>
                  <a:gd name="connsiteY119" fmla="*/ 61867 h 156705"/>
                  <a:gd name="connsiteX120" fmla="*/ 155858 w 156762"/>
                  <a:gd name="connsiteY120" fmla="*/ 65760 h 156705"/>
                  <a:gd name="connsiteX121" fmla="*/ 156366 w 156762"/>
                  <a:gd name="connsiteY121" fmla="*/ 69767 h 156705"/>
                  <a:gd name="connsiteX122" fmla="*/ 156705 w 156762"/>
                  <a:gd name="connsiteY122" fmla="*/ 73717 h 156705"/>
                  <a:gd name="connsiteX123" fmla="*/ 156874 w 156762"/>
                  <a:gd name="connsiteY123" fmla="*/ 77723 h 156705"/>
                  <a:gd name="connsiteX124" fmla="*/ 156874 w 156762"/>
                  <a:gd name="connsiteY124" fmla="*/ 78401 h 15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56762" h="156705">
                    <a:moveTo>
                      <a:pt x="156874" y="78401"/>
                    </a:moveTo>
                    <a:lnTo>
                      <a:pt x="156761" y="82407"/>
                    </a:lnTo>
                    <a:lnTo>
                      <a:pt x="156479" y="86414"/>
                    </a:lnTo>
                    <a:lnTo>
                      <a:pt x="155971" y="90364"/>
                    </a:lnTo>
                    <a:lnTo>
                      <a:pt x="155238" y="94314"/>
                    </a:lnTo>
                    <a:lnTo>
                      <a:pt x="154335" y="98207"/>
                    </a:lnTo>
                    <a:lnTo>
                      <a:pt x="153206" y="102045"/>
                    </a:lnTo>
                    <a:lnTo>
                      <a:pt x="151908" y="105826"/>
                    </a:lnTo>
                    <a:lnTo>
                      <a:pt x="150441" y="109550"/>
                    </a:lnTo>
                    <a:lnTo>
                      <a:pt x="148748" y="113161"/>
                    </a:lnTo>
                    <a:lnTo>
                      <a:pt x="146886" y="116716"/>
                    </a:lnTo>
                    <a:lnTo>
                      <a:pt x="144855" y="120102"/>
                    </a:lnTo>
                    <a:lnTo>
                      <a:pt x="142654" y="123432"/>
                    </a:lnTo>
                    <a:lnTo>
                      <a:pt x="140284" y="126648"/>
                    </a:lnTo>
                    <a:lnTo>
                      <a:pt x="137744" y="129752"/>
                    </a:lnTo>
                    <a:lnTo>
                      <a:pt x="135036" y="132686"/>
                    </a:lnTo>
                    <a:lnTo>
                      <a:pt x="132158" y="135508"/>
                    </a:lnTo>
                    <a:lnTo>
                      <a:pt x="129224" y="138160"/>
                    </a:lnTo>
                    <a:lnTo>
                      <a:pt x="126064" y="140699"/>
                    </a:lnTo>
                    <a:lnTo>
                      <a:pt x="122847" y="143013"/>
                    </a:lnTo>
                    <a:lnTo>
                      <a:pt x="119518" y="145214"/>
                    </a:lnTo>
                    <a:lnTo>
                      <a:pt x="116019" y="147245"/>
                    </a:lnTo>
                    <a:lnTo>
                      <a:pt x="112464" y="149051"/>
                    </a:lnTo>
                    <a:lnTo>
                      <a:pt x="108852" y="150687"/>
                    </a:lnTo>
                    <a:lnTo>
                      <a:pt x="105128" y="152154"/>
                    </a:lnTo>
                    <a:lnTo>
                      <a:pt x="101347" y="153396"/>
                    </a:lnTo>
                    <a:lnTo>
                      <a:pt x="97454" y="154468"/>
                    </a:lnTo>
                    <a:lnTo>
                      <a:pt x="93560" y="155314"/>
                    </a:lnTo>
                    <a:lnTo>
                      <a:pt x="89610" y="155992"/>
                    </a:lnTo>
                    <a:lnTo>
                      <a:pt x="85660" y="156499"/>
                    </a:lnTo>
                    <a:lnTo>
                      <a:pt x="81653" y="156725"/>
                    </a:lnTo>
                    <a:lnTo>
                      <a:pt x="77647" y="156782"/>
                    </a:lnTo>
                    <a:lnTo>
                      <a:pt x="73697" y="156669"/>
                    </a:lnTo>
                    <a:lnTo>
                      <a:pt x="69690" y="156330"/>
                    </a:lnTo>
                    <a:lnTo>
                      <a:pt x="65740" y="155766"/>
                    </a:lnTo>
                    <a:lnTo>
                      <a:pt x="61790" y="154976"/>
                    </a:lnTo>
                    <a:lnTo>
                      <a:pt x="57896" y="154073"/>
                    </a:lnTo>
                    <a:lnTo>
                      <a:pt x="54115" y="152888"/>
                    </a:lnTo>
                    <a:lnTo>
                      <a:pt x="50335" y="151590"/>
                    </a:lnTo>
                    <a:lnTo>
                      <a:pt x="46610" y="150010"/>
                    </a:lnTo>
                    <a:lnTo>
                      <a:pt x="42999" y="148317"/>
                    </a:lnTo>
                    <a:lnTo>
                      <a:pt x="39500" y="146399"/>
                    </a:lnTo>
                    <a:lnTo>
                      <a:pt x="36114" y="144311"/>
                    </a:lnTo>
                    <a:lnTo>
                      <a:pt x="32785" y="142110"/>
                    </a:lnTo>
                    <a:lnTo>
                      <a:pt x="29625" y="139683"/>
                    </a:lnTo>
                    <a:lnTo>
                      <a:pt x="26521" y="137088"/>
                    </a:lnTo>
                    <a:lnTo>
                      <a:pt x="23587" y="134379"/>
                    </a:lnTo>
                    <a:lnTo>
                      <a:pt x="20822" y="131501"/>
                    </a:lnTo>
                    <a:lnTo>
                      <a:pt x="18226" y="128510"/>
                    </a:lnTo>
                    <a:lnTo>
                      <a:pt x="15743" y="125350"/>
                    </a:lnTo>
                    <a:lnTo>
                      <a:pt x="13430" y="122077"/>
                    </a:lnTo>
                    <a:lnTo>
                      <a:pt x="11285" y="118748"/>
                    </a:lnTo>
                    <a:lnTo>
                      <a:pt x="9310" y="115249"/>
                    </a:lnTo>
                    <a:lnTo>
                      <a:pt x="7504" y="111694"/>
                    </a:lnTo>
                    <a:lnTo>
                      <a:pt x="5924" y="108026"/>
                    </a:lnTo>
                    <a:lnTo>
                      <a:pt x="4514" y="104245"/>
                    </a:lnTo>
                    <a:lnTo>
                      <a:pt x="3272" y="100465"/>
                    </a:lnTo>
                    <a:lnTo>
                      <a:pt x="2256" y="96571"/>
                    </a:lnTo>
                    <a:lnTo>
                      <a:pt x="1410" y="92677"/>
                    </a:lnTo>
                    <a:lnTo>
                      <a:pt x="789" y="88727"/>
                    </a:lnTo>
                    <a:lnTo>
                      <a:pt x="394" y="84777"/>
                    </a:lnTo>
                    <a:lnTo>
                      <a:pt x="169" y="80771"/>
                    </a:lnTo>
                    <a:lnTo>
                      <a:pt x="112" y="76764"/>
                    </a:lnTo>
                    <a:lnTo>
                      <a:pt x="338" y="72758"/>
                    </a:lnTo>
                    <a:lnTo>
                      <a:pt x="733" y="68808"/>
                    </a:lnTo>
                    <a:lnTo>
                      <a:pt x="1297" y="64857"/>
                    </a:lnTo>
                    <a:lnTo>
                      <a:pt x="2087" y="60907"/>
                    </a:lnTo>
                    <a:lnTo>
                      <a:pt x="3103" y="57070"/>
                    </a:lnTo>
                    <a:lnTo>
                      <a:pt x="4288" y="53233"/>
                    </a:lnTo>
                    <a:lnTo>
                      <a:pt x="5642" y="49509"/>
                    </a:lnTo>
                    <a:lnTo>
                      <a:pt x="7222" y="45784"/>
                    </a:lnTo>
                    <a:lnTo>
                      <a:pt x="8972" y="42229"/>
                    </a:lnTo>
                    <a:lnTo>
                      <a:pt x="10890" y="38730"/>
                    </a:lnTo>
                    <a:lnTo>
                      <a:pt x="13035" y="35345"/>
                    </a:lnTo>
                    <a:lnTo>
                      <a:pt x="15292" y="32072"/>
                    </a:lnTo>
                    <a:lnTo>
                      <a:pt x="17775" y="28855"/>
                    </a:lnTo>
                    <a:lnTo>
                      <a:pt x="20370" y="25864"/>
                    </a:lnTo>
                    <a:lnTo>
                      <a:pt x="23136" y="22930"/>
                    </a:lnTo>
                    <a:lnTo>
                      <a:pt x="26013" y="20221"/>
                    </a:lnTo>
                    <a:lnTo>
                      <a:pt x="29061" y="17626"/>
                    </a:lnTo>
                    <a:lnTo>
                      <a:pt x="32221" y="15143"/>
                    </a:lnTo>
                    <a:lnTo>
                      <a:pt x="35494" y="12886"/>
                    </a:lnTo>
                    <a:lnTo>
                      <a:pt x="38879" y="10798"/>
                    </a:lnTo>
                    <a:lnTo>
                      <a:pt x="42378" y="8823"/>
                    </a:lnTo>
                    <a:lnTo>
                      <a:pt x="45990" y="7073"/>
                    </a:lnTo>
                    <a:lnTo>
                      <a:pt x="49658" y="5550"/>
                    </a:lnTo>
                    <a:lnTo>
                      <a:pt x="53438" y="4139"/>
                    </a:lnTo>
                    <a:lnTo>
                      <a:pt x="57276" y="2954"/>
                    </a:lnTo>
                    <a:lnTo>
                      <a:pt x="61113" y="1995"/>
                    </a:lnTo>
                    <a:lnTo>
                      <a:pt x="65063" y="1205"/>
                    </a:lnTo>
                    <a:lnTo>
                      <a:pt x="69013" y="640"/>
                    </a:lnTo>
                    <a:lnTo>
                      <a:pt x="72963" y="245"/>
                    </a:lnTo>
                    <a:lnTo>
                      <a:pt x="76970" y="76"/>
                    </a:lnTo>
                    <a:lnTo>
                      <a:pt x="80976" y="76"/>
                    </a:lnTo>
                    <a:lnTo>
                      <a:pt x="84983" y="302"/>
                    </a:lnTo>
                    <a:lnTo>
                      <a:pt x="88933" y="753"/>
                    </a:lnTo>
                    <a:lnTo>
                      <a:pt x="92883" y="1374"/>
                    </a:lnTo>
                    <a:lnTo>
                      <a:pt x="96776" y="2220"/>
                    </a:lnTo>
                    <a:lnTo>
                      <a:pt x="100670" y="3236"/>
                    </a:lnTo>
                    <a:lnTo>
                      <a:pt x="104451" y="4478"/>
                    </a:lnTo>
                    <a:lnTo>
                      <a:pt x="108175" y="5888"/>
                    </a:lnTo>
                    <a:lnTo>
                      <a:pt x="111843" y="7525"/>
                    </a:lnTo>
                    <a:lnTo>
                      <a:pt x="115455" y="9274"/>
                    </a:lnTo>
                    <a:lnTo>
                      <a:pt x="118897" y="11249"/>
                    </a:lnTo>
                    <a:lnTo>
                      <a:pt x="122283" y="13393"/>
                    </a:lnTo>
                    <a:lnTo>
                      <a:pt x="125556" y="15707"/>
                    </a:lnTo>
                    <a:lnTo>
                      <a:pt x="128659" y="18190"/>
                    </a:lnTo>
                    <a:lnTo>
                      <a:pt x="131650" y="20842"/>
                    </a:lnTo>
                    <a:lnTo>
                      <a:pt x="134528" y="23607"/>
                    </a:lnTo>
                    <a:lnTo>
                      <a:pt x="137237" y="26542"/>
                    </a:lnTo>
                    <a:lnTo>
                      <a:pt x="139832" y="29645"/>
                    </a:lnTo>
                    <a:lnTo>
                      <a:pt x="142259" y="32805"/>
                    </a:lnTo>
                    <a:lnTo>
                      <a:pt x="144460" y="36135"/>
                    </a:lnTo>
                    <a:lnTo>
                      <a:pt x="146548" y="39520"/>
                    </a:lnTo>
                    <a:lnTo>
                      <a:pt x="148466" y="43076"/>
                    </a:lnTo>
                    <a:lnTo>
                      <a:pt x="150159" y="46687"/>
                    </a:lnTo>
                    <a:lnTo>
                      <a:pt x="151683" y="50355"/>
                    </a:lnTo>
                    <a:lnTo>
                      <a:pt x="153037" y="54136"/>
                    </a:lnTo>
                    <a:lnTo>
                      <a:pt x="154166" y="57973"/>
                    </a:lnTo>
                    <a:lnTo>
                      <a:pt x="155125" y="61867"/>
                    </a:lnTo>
                    <a:lnTo>
                      <a:pt x="155858" y="65760"/>
                    </a:lnTo>
                    <a:lnTo>
                      <a:pt x="156366" y="69767"/>
                    </a:lnTo>
                    <a:lnTo>
                      <a:pt x="156705" y="73717"/>
                    </a:lnTo>
                    <a:lnTo>
                      <a:pt x="156874" y="77723"/>
                    </a:lnTo>
                    <a:lnTo>
                      <a:pt x="156874" y="7840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4" name="Figura a mano libera: forma 33">
                <a:extLst>
                  <a:ext uri="{FF2B5EF4-FFF2-40B4-BE49-F238E27FC236}">
                    <a16:creationId xmlns:a16="http://schemas.microsoft.com/office/drawing/2014/main" id="{8F3BCCEE-3230-3CC4-08F1-534818E3EFDF}"/>
                  </a:ext>
                </a:extLst>
              </p:cNvPr>
              <p:cNvSpPr/>
              <p:nvPr/>
            </p:nvSpPr>
            <p:spPr>
              <a:xfrm flipV="1">
                <a:off x="3058110" y="3743804"/>
                <a:ext cx="158116" cy="158116"/>
              </a:xfrm>
              <a:custGeom>
                <a:avLst/>
                <a:gdLst>
                  <a:gd name="connsiteX0" fmla="*/ 158266 w 158116"/>
                  <a:gd name="connsiteY0" fmla="*/ 79134 h 158116"/>
                  <a:gd name="connsiteX1" fmla="*/ 158153 w 158116"/>
                  <a:gd name="connsiteY1" fmla="*/ 83084 h 158116"/>
                  <a:gd name="connsiteX2" fmla="*/ 157871 w 158116"/>
                  <a:gd name="connsiteY2" fmla="*/ 87091 h 158116"/>
                  <a:gd name="connsiteX3" fmla="*/ 157363 w 158116"/>
                  <a:gd name="connsiteY3" fmla="*/ 91041 h 158116"/>
                  <a:gd name="connsiteX4" fmla="*/ 156686 w 158116"/>
                  <a:gd name="connsiteY4" fmla="*/ 94991 h 158116"/>
                  <a:gd name="connsiteX5" fmla="*/ 155783 w 158116"/>
                  <a:gd name="connsiteY5" fmla="*/ 98884 h 158116"/>
                  <a:gd name="connsiteX6" fmla="*/ 154654 w 158116"/>
                  <a:gd name="connsiteY6" fmla="*/ 102722 h 158116"/>
                  <a:gd name="connsiteX7" fmla="*/ 153356 w 158116"/>
                  <a:gd name="connsiteY7" fmla="*/ 106502 h 158116"/>
                  <a:gd name="connsiteX8" fmla="*/ 151889 w 158116"/>
                  <a:gd name="connsiteY8" fmla="*/ 110227 h 158116"/>
                  <a:gd name="connsiteX9" fmla="*/ 150253 w 158116"/>
                  <a:gd name="connsiteY9" fmla="*/ 113838 h 158116"/>
                  <a:gd name="connsiteX10" fmla="*/ 148391 w 158116"/>
                  <a:gd name="connsiteY10" fmla="*/ 117393 h 158116"/>
                  <a:gd name="connsiteX11" fmla="*/ 146359 w 158116"/>
                  <a:gd name="connsiteY11" fmla="*/ 120836 h 158116"/>
                  <a:gd name="connsiteX12" fmla="*/ 144158 w 158116"/>
                  <a:gd name="connsiteY12" fmla="*/ 124221 h 158116"/>
                  <a:gd name="connsiteX13" fmla="*/ 141788 w 158116"/>
                  <a:gd name="connsiteY13" fmla="*/ 127438 h 158116"/>
                  <a:gd name="connsiteX14" fmla="*/ 139249 w 158116"/>
                  <a:gd name="connsiteY14" fmla="*/ 130542 h 158116"/>
                  <a:gd name="connsiteX15" fmla="*/ 136597 w 158116"/>
                  <a:gd name="connsiteY15" fmla="*/ 133476 h 158116"/>
                  <a:gd name="connsiteX16" fmla="*/ 133775 w 158116"/>
                  <a:gd name="connsiteY16" fmla="*/ 136297 h 158116"/>
                  <a:gd name="connsiteX17" fmla="*/ 130841 w 158116"/>
                  <a:gd name="connsiteY17" fmla="*/ 139006 h 158116"/>
                  <a:gd name="connsiteX18" fmla="*/ 127737 w 158116"/>
                  <a:gd name="connsiteY18" fmla="*/ 141545 h 158116"/>
                  <a:gd name="connsiteX19" fmla="*/ 124521 w 158116"/>
                  <a:gd name="connsiteY19" fmla="*/ 143915 h 158116"/>
                  <a:gd name="connsiteX20" fmla="*/ 121191 w 158116"/>
                  <a:gd name="connsiteY20" fmla="*/ 146116 h 158116"/>
                  <a:gd name="connsiteX21" fmla="*/ 117749 w 158116"/>
                  <a:gd name="connsiteY21" fmla="*/ 148148 h 158116"/>
                  <a:gd name="connsiteX22" fmla="*/ 114194 w 158116"/>
                  <a:gd name="connsiteY22" fmla="*/ 150010 h 158116"/>
                  <a:gd name="connsiteX23" fmla="*/ 110583 w 158116"/>
                  <a:gd name="connsiteY23" fmla="*/ 151703 h 158116"/>
                  <a:gd name="connsiteX24" fmla="*/ 106858 w 158116"/>
                  <a:gd name="connsiteY24" fmla="*/ 153170 h 158116"/>
                  <a:gd name="connsiteX25" fmla="*/ 103077 w 158116"/>
                  <a:gd name="connsiteY25" fmla="*/ 154468 h 158116"/>
                  <a:gd name="connsiteX26" fmla="*/ 99240 w 158116"/>
                  <a:gd name="connsiteY26" fmla="*/ 155596 h 158116"/>
                  <a:gd name="connsiteX27" fmla="*/ 95347 w 158116"/>
                  <a:gd name="connsiteY27" fmla="*/ 156499 h 158116"/>
                  <a:gd name="connsiteX28" fmla="*/ 91396 w 158116"/>
                  <a:gd name="connsiteY28" fmla="*/ 157233 h 158116"/>
                  <a:gd name="connsiteX29" fmla="*/ 87446 w 158116"/>
                  <a:gd name="connsiteY29" fmla="*/ 157741 h 158116"/>
                  <a:gd name="connsiteX30" fmla="*/ 83440 w 158116"/>
                  <a:gd name="connsiteY30" fmla="*/ 158079 h 158116"/>
                  <a:gd name="connsiteX31" fmla="*/ 79490 w 158116"/>
                  <a:gd name="connsiteY31" fmla="*/ 158192 h 158116"/>
                  <a:gd name="connsiteX32" fmla="*/ 75483 w 158116"/>
                  <a:gd name="connsiteY32" fmla="*/ 158079 h 158116"/>
                  <a:gd name="connsiteX33" fmla="*/ 71477 w 158116"/>
                  <a:gd name="connsiteY33" fmla="*/ 157797 h 158116"/>
                  <a:gd name="connsiteX34" fmla="*/ 67527 w 158116"/>
                  <a:gd name="connsiteY34" fmla="*/ 157289 h 158116"/>
                  <a:gd name="connsiteX35" fmla="*/ 63577 w 158116"/>
                  <a:gd name="connsiteY35" fmla="*/ 156612 h 158116"/>
                  <a:gd name="connsiteX36" fmla="*/ 59683 w 158116"/>
                  <a:gd name="connsiteY36" fmla="*/ 155709 h 158116"/>
                  <a:gd name="connsiteX37" fmla="*/ 55846 w 158116"/>
                  <a:gd name="connsiteY37" fmla="*/ 154637 h 158116"/>
                  <a:gd name="connsiteX38" fmla="*/ 52065 w 158116"/>
                  <a:gd name="connsiteY38" fmla="*/ 153339 h 158116"/>
                  <a:gd name="connsiteX39" fmla="*/ 48341 w 158116"/>
                  <a:gd name="connsiteY39" fmla="*/ 151872 h 158116"/>
                  <a:gd name="connsiteX40" fmla="*/ 44673 w 158116"/>
                  <a:gd name="connsiteY40" fmla="*/ 150236 h 158116"/>
                  <a:gd name="connsiteX41" fmla="*/ 41118 w 158116"/>
                  <a:gd name="connsiteY41" fmla="*/ 148373 h 158116"/>
                  <a:gd name="connsiteX42" fmla="*/ 37675 w 158116"/>
                  <a:gd name="connsiteY42" fmla="*/ 146398 h 158116"/>
                  <a:gd name="connsiteX43" fmla="*/ 34346 w 158116"/>
                  <a:gd name="connsiteY43" fmla="*/ 144198 h 158116"/>
                  <a:gd name="connsiteX44" fmla="*/ 31073 w 158116"/>
                  <a:gd name="connsiteY44" fmla="*/ 141828 h 158116"/>
                  <a:gd name="connsiteX45" fmla="*/ 27969 w 158116"/>
                  <a:gd name="connsiteY45" fmla="*/ 139345 h 158116"/>
                  <a:gd name="connsiteX46" fmla="*/ 25035 w 158116"/>
                  <a:gd name="connsiteY46" fmla="*/ 136692 h 158116"/>
                  <a:gd name="connsiteX47" fmla="*/ 22157 w 158116"/>
                  <a:gd name="connsiteY47" fmla="*/ 133871 h 158116"/>
                  <a:gd name="connsiteX48" fmla="*/ 19448 w 158116"/>
                  <a:gd name="connsiteY48" fmla="*/ 130880 h 158116"/>
                  <a:gd name="connsiteX49" fmla="*/ 16909 w 158116"/>
                  <a:gd name="connsiteY49" fmla="*/ 127833 h 158116"/>
                  <a:gd name="connsiteX50" fmla="*/ 14539 w 158116"/>
                  <a:gd name="connsiteY50" fmla="*/ 124616 h 158116"/>
                  <a:gd name="connsiteX51" fmla="*/ 12338 w 158116"/>
                  <a:gd name="connsiteY51" fmla="*/ 121287 h 158116"/>
                  <a:gd name="connsiteX52" fmla="*/ 10307 w 158116"/>
                  <a:gd name="connsiteY52" fmla="*/ 117845 h 158116"/>
                  <a:gd name="connsiteX53" fmla="*/ 8445 w 158116"/>
                  <a:gd name="connsiteY53" fmla="*/ 114290 h 158116"/>
                  <a:gd name="connsiteX54" fmla="*/ 6752 w 158116"/>
                  <a:gd name="connsiteY54" fmla="*/ 110678 h 158116"/>
                  <a:gd name="connsiteX55" fmla="*/ 5228 w 158116"/>
                  <a:gd name="connsiteY55" fmla="*/ 107010 h 158116"/>
                  <a:gd name="connsiteX56" fmla="*/ 3930 w 158116"/>
                  <a:gd name="connsiteY56" fmla="*/ 103230 h 158116"/>
                  <a:gd name="connsiteX57" fmla="*/ 2802 w 158116"/>
                  <a:gd name="connsiteY57" fmla="*/ 99392 h 158116"/>
                  <a:gd name="connsiteX58" fmla="*/ 1842 w 158116"/>
                  <a:gd name="connsiteY58" fmla="*/ 95499 h 158116"/>
                  <a:gd name="connsiteX59" fmla="*/ 1109 w 158116"/>
                  <a:gd name="connsiteY59" fmla="*/ 91549 h 158116"/>
                  <a:gd name="connsiteX60" fmla="*/ 601 w 158116"/>
                  <a:gd name="connsiteY60" fmla="*/ 87599 h 158116"/>
                  <a:gd name="connsiteX61" fmla="*/ 262 w 158116"/>
                  <a:gd name="connsiteY61" fmla="*/ 83592 h 158116"/>
                  <a:gd name="connsiteX62" fmla="*/ 149 w 158116"/>
                  <a:gd name="connsiteY62" fmla="*/ 79585 h 158116"/>
                  <a:gd name="connsiteX63" fmla="*/ 206 w 158116"/>
                  <a:gd name="connsiteY63" fmla="*/ 75635 h 158116"/>
                  <a:gd name="connsiteX64" fmla="*/ 488 w 158116"/>
                  <a:gd name="connsiteY64" fmla="*/ 71629 h 158116"/>
                  <a:gd name="connsiteX65" fmla="*/ 996 w 158116"/>
                  <a:gd name="connsiteY65" fmla="*/ 67679 h 158116"/>
                  <a:gd name="connsiteX66" fmla="*/ 1673 w 158116"/>
                  <a:gd name="connsiteY66" fmla="*/ 63729 h 158116"/>
                  <a:gd name="connsiteX67" fmla="*/ 2520 w 158116"/>
                  <a:gd name="connsiteY67" fmla="*/ 59835 h 158116"/>
                  <a:gd name="connsiteX68" fmla="*/ 3592 w 158116"/>
                  <a:gd name="connsiteY68" fmla="*/ 55941 h 158116"/>
                  <a:gd name="connsiteX69" fmla="*/ 4890 w 158116"/>
                  <a:gd name="connsiteY69" fmla="*/ 52161 h 158116"/>
                  <a:gd name="connsiteX70" fmla="*/ 6357 w 158116"/>
                  <a:gd name="connsiteY70" fmla="*/ 48436 h 158116"/>
                  <a:gd name="connsiteX71" fmla="*/ 7993 w 158116"/>
                  <a:gd name="connsiteY71" fmla="*/ 44825 h 158116"/>
                  <a:gd name="connsiteX72" fmla="*/ 9799 w 158116"/>
                  <a:gd name="connsiteY72" fmla="*/ 41270 h 158116"/>
                  <a:gd name="connsiteX73" fmla="*/ 11774 w 158116"/>
                  <a:gd name="connsiteY73" fmla="*/ 37771 h 158116"/>
                  <a:gd name="connsiteX74" fmla="*/ 13975 w 158116"/>
                  <a:gd name="connsiteY74" fmla="*/ 34442 h 158116"/>
                  <a:gd name="connsiteX75" fmla="*/ 16345 w 158116"/>
                  <a:gd name="connsiteY75" fmla="*/ 31169 h 158116"/>
                  <a:gd name="connsiteX76" fmla="*/ 18828 w 158116"/>
                  <a:gd name="connsiteY76" fmla="*/ 28065 h 158116"/>
                  <a:gd name="connsiteX77" fmla="*/ 21480 w 158116"/>
                  <a:gd name="connsiteY77" fmla="*/ 25074 h 158116"/>
                  <a:gd name="connsiteX78" fmla="*/ 24301 w 158116"/>
                  <a:gd name="connsiteY78" fmla="*/ 22253 h 158116"/>
                  <a:gd name="connsiteX79" fmla="*/ 27236 w 158116"/>
                  <a:gd name="connsiteY79" fmla="*/ 19544 h 158116"/>
                  <a:gd name="connsiteX80" fmla="*/ 30283 w 158116"/>
                  <a:gd name="connsiteY80" fmla="*/ 17005 h 158116"/>
                  <a:gd name="connsiteX81" fmla="*/ 33499 w 158116"/>
                  <a:gd name="connsiteY81" fmla="*/ 14578 h 158116"/>
                  <a:gd name="connsiteX82" fmla="*/ 36829 w 158116"/>
                  <a:gd name="connsiteY82" fmla="*/ 12378 h 158116"/>
                  <a:gd name="connsiteX83" fmla="*/ 40271 w 158116"/>
                  <a:gd name="connsiteY83" fmla="*/ 10290 h 158116"/>
                  <a:gd name="connsiteX84" fmla="*/ 43770 w 158116"/>
                  <a:gd name="connsiteY84" fmla="*/ 8427 h 158116"/>
                  <a:gd name="connsiteX85" fmla="*/ 47381 w 158116"/>
                  <a:gd name="connsiteY85" fmla="*/ 6735 h 158116"/>
                  <a:gd name="connsiteX86" fmla="*/ 51106 w 158116"/>
                  <a:gd name="connsiteY86" fmla="*/ 5211 h 158116"/>
                  <a:gd name="connsiteX87" fmla="*/ 54886 w 158116"/>
                  <a:gd name="connsiteY87" fmla="*/ 3857 h 158116"/>
                  <a:gd name="connsiteX88" fmla="*/ 58724 w 158116"/>
                  <a:gd name="connsiteY88" fmla="*/ 2728 h 158116"/>
                  <a:gd name="connsiteX89" fmla="*/ 62561 w 158116"/>
                  <a:gd name="connsiteY89" fmla="*/ 1825 h 158116"/>
                  <a:gd name="connsiteX90" fmla="*/ 66511 w 158116"/>
                  <a:gd name="connsiteY90" fmla="*/ 1092 h 158116"/>
                  <a:gd name="connsiteX91" fmla="*/ 70461 w 158116"/>
                  <a:gd name="connsiteY91" fmla="*/ 527 h 158116"/>
                  <a:gd name="connsiteX92" fmla="*/ 74468 w 158116"/>
                  <a:gd name="connsiteY92" fmla="*/ 189 h 158116"/>
                  <a:gd name="connsiteX93" fmla="*/ 78474 w 158116"/>
                  <a:gd name="connsiteY93" fmla="*/ 76 h 158116"/>
                  <a:gd name="connsiteX94" fmla="*/ 82424 w 158116"/>
                  <a:gd name="connsiteY94" fmla="*/ 132 h 158116"/>
                  <a:gd name="connsiteX95" fmla="*/ 86431 w 158116"/>
                  <a:gd name="connsiteY95" fmla="*/ 358 h 158116"/>
                  <a:gd name="connsiteX96" fmla="*/ 90437 w 158116"/>
                  <a:gd name="connsiteY96" fmla="*/ 866 h 158116"/>
                  <a:gd name="connsiteX97" fmla="*/ 94331 w 158116"/>
                  <a:gd name="connsiteY97" fmla="*/ 1487 h 158116"/>
                  <a:gd name="connsiteX98" fmla="*/ 98281 w 158116"/>
                  <a:gd name="connsiteY98" fmla="*/ 2389 h 158116"/>
                  <a:gd name="connsiteX99" fmla="*/ 102118 w 158116"/>
                  <a:gd name="connsiteY99" fmla="*/ 3405 h 158116"/>
                  <a:gd name="connsiteX100" fmla="*/ 105899 w 158116"/>
                  <a:gd name="connsiteY100" fmla="*/ 4703 h 158116"/>
                  <a:gd name="connsiteX101" fmla="*/ 109623 w 158116"/>
                  <a:gd name="connsiteY101" fmla="*/ 6114 h 158116"/>
                  <a:gd name="connsiteX102" fmla="*/ 113291 w 158116"/>
                  <a:gd name="connsiteY102" fmla="*/ 7750 h 158116"/>
                  <a:gd name="connsiteX103" fmla="*/ 116846 w 158116"/>
                  <a:gd name="connsiteY103" fmla="*/ 9556 h 158116"/>
                  <a:gd name="connsiteX104" fmla="*/ 120289 w 158116"/>
                  <a:gd name="connsiteY104" fmla="*/ 11588 h 158116"/>
                  <a:gd name="connsiteX105" fmla="*/ 123674 w 158116"/>
                  <a:gd name="connsiteY105" fmla="*/ 13732 h 158116"/>
                  <a:gd name="connsiteX106" fmla="*/ 126947 w 158116"/>
                  <a:gd name="connsiteY106" fmla="*/ 16046 h 158116"/>
                  <a:gd name="connsiteX107" fmla="*/ 130051 w 158116"/>
                  <a:gd name="connsiteY107" fmla="*/ 18528 h 158116"/>
                  <a:gd name="connsiteX108" fmla="*/ 133042 w 158116"/>
                  <a:gd name="connsiteY108" fmla="*/ 21181 h 158116"/>
                  <a:gd name="connsiteX109" fmla="*/ 135920 w 158116"/>
                  <a:gd name="connsiteY109" fmla="*/ 24002 h 158116"/>
                  <a:gd name="connsiteX110" fmla="*/ 138628 w 158116"/>
                  <a:gd name="connsiteY110" fmla="*/ 26936 h 158116"/>
                  <a:gd name="connsiteX111" fmla="*/ 141168 w 158116"/>
                  <a:gd name="connsiteY111" fmla="*/ 29984 h 158116"/>
                  <a:gd name="connsiteX112" fmla="*/ 143594 w 158116"/>
                  <a:gd name="connsiteY112" fmla="*/ 33200 h 158116"/>
                  <a:gd name="connsiteX113" fmla="*/ 145795 w 158116"/>
                  <a:gd name="connsiteY113" fmla="*/ 36530 h 158116"/>
                  <a:gd name="connsiteX114" fmla="*/ 147883 w 158116"/>
                  <a:gd name="connsiteY114" fmla="*/ 39915 h 158116"/>
                  <a:gd name="connsiteX115" fmla="*/ 149801 w 158116"/>
                  <a:gd name="connsiteY115" fmla="*/ 43470 h 158116"/>
                  <a:gd name="connsiteX116" fmla="*/ 151494 w 158116"/>
                  <a:gd name="connsiteY116" fmla="*/ 47082 h 158116"/>
                  <a:gd name="connsiteX117" fmla="*/ 153018 w 158116"/>
                  <a:gd name="connsiteY117" fmla="*/ 50750 h 158116"/>
                  <a:gd name="connsiteX118" fmla="*/ 154372 w 158116"/>
                  <a:gd name="connsiteY118" fmla="*/ 54531 h 158116"/>
                  <a:gd name="connsiteX119" fmla="*/ 155501 w 158116"/>
                  <a:gd name="connsiteY119" fmla="*/ 58368 h 158116"/>
                  <a:gd name="connsiteX120" fmla="*/ 156460 w 158116"/>
                  <a:gd name="connsiteY120" fmla="*/ 62262 h 158116"/>
                  <a:gd name="connsiteX121" fmla="*/ 157194 w 158116"/>
                  <a:gd name="connsiteY121" fmla="*/ 66155 h 158116"/>
                  <a:gd name="connsiteX122" fmla="*/ 157758 w 158116"/>
                  <a:gd name="connsiteY122" fmla="*/ 70105 h 158116"/>
                  <a:gd name="connsiteX123" fmla="*/ 158097 w 158116"/>
                  <a:gd name="connsiteY123" fmla="*/ 74112 h 158116"/>
                  <a:gd name="connsiteX124" fmla="*/ 158266 w 158116"/>
                  <a:gd name="connsiteY124" fmla="*/ 78118 h 158116"/>
                  <a:gd name="connsiteX125" fmla="*/ 158266 w 158116"/>
                  <a:gd name="connsiteY125" fmla="*/ 79134 h 158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58116" h="158116">
                    <a:moveTo>
                      <a:pt x="158266" y="79134"/>
                    </a:moveTo>
                    <a:lnTo>
                      <a:pt x="158153" y="83084"/>
                    </a:lnTo>
                    <a:lnTo>
                      <a:pt x="157871" y="87091"/>
                    </a:lnTo>
                    <a:lnTo>
                      <a:pt x="157363" y="91041"/>
                    </a:lnTo>
                    <a:lnTo>
                      <a:pt x="156686" y="94991"/>
                    </a:lnTo>
                    <a:lnTo>
                      <a:pt x="155783" y="98884"/>
                    </a:lnTo>
                    <a:lnTo>
                      <a:pt x="154654" y="102722"/>
                    </a:lnTo>
                    <a:lnTo>
                      <a:pt x="153356" y="106502"/>
                    </a:lnTo>
                    <a:lnTo>
                      <a:pt x="151889" y="110227"/>
                    </a:lnTo>
                    <a:lnTo>
                      <a:pt x="150253" y="113838"/>
                    </a:lnTo>
                    <a:lnTo>
                      <a:pt x="148391" y="117393"/>
                    </a:lnTo>
                    <a:lnTo>
                      <a:pt x="146359" y="120836"/>
                    </a:lnTo>
                    <a:lnTo>
                      <a:pt x="144158" y="124221"/>
                    </a:lnTo>
                    <a:lnTo>
                      <a:pt x="141788" y="127438"/>
                    </a:lnTo>
                    <a:lnTo>
                      <a:pt x="139249" y="130542"/>
                    </a:lnTo>
                    <a:lnTo>
                      <a:pt x="136597" y="133476"/>
                    </a:lnTo>
                    <a:lnTo>
                      <a:pt x="133775" y="136297"/>
                    </a:lnTo>
                    <a:lnTo>
                      <a:pt x="130841" y="139006"/>
                    </a:lnTo>
                    <a:lnTo>
                      <a:pt x="127737" y="141545"/>
                    </a:lnTo>
                    <a:lnTo>
                      <a:pt x="124521" y="143915"/>
                    </a:lnTo>
                    <a:lnTo>
                      <a:pt x="121191" y="146116"/>
                    </a:lnTo>
                    <a:lnTo>
                      <a:pt x="117749" y="148148"/>
                    </a:lnTo>
                    <a:lnTo>
                      <a:pt x="114194" y="150010"/>
                    </a:lnTo>
                    <a:lnTo>
                      <a:pt x="110583" y="151703"/>
                    </a:lnTo>
                    <a:lnTo>
                      <a:pt x="106858" y="153170"/>
                    </a:lnTo>
                    <a:lnTo>
                      <a:pt x="103077" y="154468"/>
                    </a:lnTo>
                    <a:lnTo>
                      <a:pt x="99240" y="155596"/>
                    </a:lnTo>
                    <a:lnTo>
                      <a:pt x="95347" y="156499"/>
                    </a:lnTo>
                    <a:lnTo>
                      <a:pt x="91396" y="157233"/>
                    </a:lnTo>
                    <a:lnTo>
                      <a:pt x="87446" y="157741"/>
                    </a:lnTo>
                    <a:lnTo>
                      <a:pt x="83440" y="158079"/>
                    </a:lnTo>
                    <a:lnTo>
                      <a:pt x="79490" y="158192"/>
                    </a:lnTo>
                    <a:lnTo>
                      <a:pt x="75483" y="158079"/>
                    </a:lnTo>
                    <a:lnTo>
                      <a:pt x="71477" y="157797"/>
                    </a:lnTo>
                    <a:lnTo>
                      <a:pt x="67527" y="157289"/>
                    </a:lnTo>
                    <a:lnTo>
                      <a:pt x="63577" y="156612"/>
                    </a:lnTo>
                    <a:lnTo>
                      <a:pt x="59683" y="155709"/>
                    </a:lnTo>
                    <a:lnTo>
                      <a:pt x="55846" y="154637"/>
                    </a:lnTo>
                    <a:lnTo>
                      <a:pt x="52065" y="153339"/>
                    </a:lnTo>
                    <a:lnTo>
                      <a:pt x="48341" y="151872"/>
                    </a:lnTo>
                    <a:lnTo>
                      <a:pt x="44673" y="150236"/>
                    </a:lnTo>
                    <a:lnTo>
                      <a:pt x="41118" y="148373"/>
                    </a:lnTo>
                    <a:lnTo>
                      <a:pt x="37675" y="146398"/>
                    </a:lnTo>
                    <a:lnTo>
                      <a:pt x="34346" y="144198"/>
                    </a:lnTo>
                    <a:lnTo>
                      <a:pt x="31073" y="141828"/>
                    </a:lnTo>
                    <a:lnTo>
                      <a:pt x="27969" y="139345"/>
                    </a:lnTo>
                    <a:lnTo>
                      <a:pt x="25035" y="136692"/>
                    </a:lnTo>
                    <a:lnTo>
                      <a:pt x="22157" y="133871"/>
                    </a:lnTo>
                    <a:lnTo>
                      <a:pt x="19448" y="130880"/>
                    </a:lnTo>
                    <a:lnTo>
                      <a:pt x="16909" y="127833"/>
                    </a:lnTo>
                    <a:lnTo>
                      <a:pt x="14539" y="124616"/>
                    </a:lnTo>
                    <a:lnTo>
                      <a:pt x="12338" y="121287"/>
                    </a:lnTo>
                    <a:lnTo>
                      <a:pt x="10307" y="117845"/>
                    </a:lnTo>
                    <a:lnTo>
                      <a:pt x="8445" y="114290"/>
                    </a:lnTo>
                    <a:lnTo>
                      <a:pt x="6752" y="110678"/>
                    </a:lnTo>
                    <a:lnTo>
                      <a:pt x="5228" y="107010"/>
                    </a:lnTo>
                    <a:lnTo>
                      <a:pt x="3930" y="103230"/>
                    </a:lnTo>
                    <a:lnTo>
                      <a:pt x="2802" y="99392"/>
                    </a:lnTo>
                    <a:lnTo>
                      <a:pt x="1842" y="95499"/>
                    </a:lnTo>
                    <a:lnTo>
                      <a:pt x="1109" y="91549"/>
                    </a:lnTo>
                    <a:lnTo>
                      <a:pt x="601" y="87599"/>
                    </a:lnTo>
                    <a:lnTo>
                      <a:pt x="262" y="83592"/>
                    </a:lnTo>
                    <a:lnTo>
                      <a:pt x="149" y="79585"/>
                    </a:lnTo>
                    <a:lnTo>
                      <a:pt x="206" y="75635"/>
                    </a:lnTo>
                    <a:lnTo>
                      <a:pt x="488" y="71629"/>
                    </a:lnTo>
                    <a:lnTo>
                      <a:pt x="996" y="67679"/>
                    </a:lnTo>
                    <a:lnTo>
                      <a:pt x="1673" y="63729"/>
                    </a:lnTo>
                    <a:lnTo>
                      <a:pt x="2520" y="59835"/>
                    </a:lnTo>
                    <a:lnTo>
                      <a:pt x="3592" y="55941"/>
                    </a:lnTo>
                    <a:lnTo>
                      <a:pt x="4890" y="52161"/>
                    </a:lnTo>
                    <a:lnTo>
                      <a:pt x="6357" y="48436"/>
                    </a:lnTo>
                    <a:lnTo>
                      <a:pt x="7993" y="44825"/>
                    </a:lnTo>
                    <a:lnTo>
                      <a:pt x="9799" y="41270"/>
                    </a:lnTo>
                    <a:lnTo>
                      <a:pt x="11774" y="37771"/>
                    </a:lnTo>
                    <a:lnTo>
                      <a:pt x="13975" y="34442"/>
                    </a:lnTo>
                    <a:lnTo>
                      <a:pt x="16345" y="31169"/>
                    </a:lnTo>
                    <a:lnTo>
                      <a:pt x="18828" y="28065"/>
                    </a:lnTo>
                    <a:lnTo>
                      <a:pt x="21480" y="25074"/>
                    </a:lnTo>
                    <a:lnTo>
                      <a:pt x="24301" y="22253"/>
                    </a:lnTo>
                    <a:lnTo>
                      <a:pt x="27236" y="19544"/>
                    </a:lnTo>
                    <a:lnTo>
                      <a:pt x="30283" y="17005"/>
                    </a:lnTo>
                    <a:lnTo>
                      <a:pt x="33499" y="14578"/>
                    </a:lnTo>
                    <a:lnTo>
                      <a:pt x="36829" y="12378"/>
                    </a:lnTo>
                    <a:lnTo>
                      <a:pt x="40271" y="10290"/>
                    </a:lnTo>
                    <a:lnTo>
                      <a:pt x="43770" y="8427"/>
                    </a:lnTo>
                    <a:lnTo>
                      <a:pt x="47381" y="6735"/>
                    </a:lnTo>
                    <a:lnTo>
                      <a:pt x="51106" y="5211"/>
                    </a:lnTo>
                    <a:lnTo>
                      <a:pt x="54886" y="3857"/>
                    </a:lnTo>
                    <a:lnTo>
                      <a:pt x="58724" y="2728"/>
                    </a:lnTo>
                    <a:lnTo>
                      <a:pt x="62561" y="1825"/>
                    </a:lnTo>
                    <a:lnTo>
                      <a:pt x="66511" y="1092"/>
                    </a:lnTo>
                    <a:lnTo>
                      <a:pt x="70461" y="527"/>
                    </a:lnTo>
                    <a:lnTo>
                      <a:pt x="74468" y="189"/>
                    </a:lnTo>
                    <a:lnTo>
                      <a:pt x="78474" y="76"/>
                    </a:lnTo>
                    <a:lnTo>
                      <a:pt x="82424" y="132"/>
                    </a:lnTo>
                    <a:lnTo>
                      <a:pt x="86431" y="358"/>
                    </a:lnTo>
                    <a:lnTo>
                      <a:pt x="90437" y="866"/>
                    </a:lnTo>
                    <a:lnTo>
                      <a:pt x="94331" y="1487"/>
                    </a:lnTo>
                    <a:lnTo>
                      <a:pt x="98281" y="2389"/>
                    </a:lnTo>
                    <a:lnTo>
                      <a:pt x="102118" y="3405"/>
                    </a:lnTo>
                    <a:lnTo>
                      <a:pt x="105899" y="4703"/>
                    </a:lnTo>
                    <a:lnTo>
                      <a:pt x="109623" y="6114"/>
                    </a:lnTo>
                    <a:lnTo>
                      <a:pt x="113291" y="7750"/>
                    </a:lnTo>
                    <a:lnTo>
                      <a:pt x="116846" y="9556"/>
                    </a:lnTo>
                    <a:lnTo>
                      <a:pt x="120289" y="11588"/>
                    </a:lnTo>
                    <a:lnTo>
                      <a:pt x="123674" y="13732"/>
                    </a:lnTo>
                    <a:lnTo>
                      <a:pt x="126947" y="16046"/>
                    </a:lnTo>
                    <a:lnTo>
                      <a:pt x="130051" y="18528"/>
                    </a:lnTo>
                    <a:lnTo>
                      <a:pt x="133042" y="21181"/>
                    </a:lnTo>
                    <a:lnTo>
                      <a:pt x="135920" y="24002"/>
                    </a:lnTo>
                    <a:lnTo>
                      <a:pt x="138628" y="26936"/>
                    </a:lnTo>
                    <a:lnTo>
                      <a:pt x="141168" y="29984"/>
                    </a:lnTo>
                    <a:lnTo>
                      <a:pt x="143594" y="33200"/>
                    </a:lnTo>
                    <a:lnTo>
                      <a:pt x="145795" y="36530"/>
                    </a:lnTo>
                    <a:lnTo>
                      <a:pt x="147883" y="39915"/>
                    </a:lnTo>
                    <a:lnTo>
                      <a:pt x="149801" y="43470"/>
                    </a:lnTo>
                    <a:lnTo>
                      <a:pt x="151494" y="47082"/>
                    </a:lnTo>
                    <a:lnTo>
                      <a:pt x="153018" y="50750"/>
                    </a:lnTo>
                    <a:lnTo>
                      <a:pt x="154372" y="54531"/>
                    </a:lnTo>
                    <a:lnTo>
                      <a:pt x="155501" y="58368"/>
                    </a:lnTo>
                    <a:lnTo>
                      <a:pt x="156460" y="62262"/>
                    </a:lnTo>
                    <a:lnTo>
                      <a:pt x="157194" y="66155"/>
                    </a:lnTo>
                    <a:lnTo>
                      <a:pt x="157758" y="70105"/>
                    </a:lnTo>
                    <a:lnTo>
                      <a:pt x="158097" y="74112"/>
                    </a:lnTo>
                    <a:lnTo>
                      <a:pt x="158266" y="78118"/>
                    </a:lnTo>
                    <a:lnTo>
                      <a:pt x="158266" y="79134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5" name="Figura a mano libera: forma 34">
                <a:extLst>
                  <a:ext uri="{FF2B5EF4-FFF2-40B4-BE49-F238E27FC236}">
                    <a16:creationId xmlns:a16="http://schemas.microsoft.com/office/drawing/2014/main" id="{1FD2342D-9A85-A063-44D8-9221BD7492A3}"/>
                  </a:ext>
                </a:extLst>
              </p:cNvPr>
              <p:cNvSpPr/>
              <p:nvPr/>
            </p:nvSpPr>
            <p:spPr>
              <a:xfrm flipV="1">
                <a:off x="3216226" y="3742450"/>
                <a:ext cx="159527" cy="159527"/>
              </a:xfrm>
              <a:custGeom>
                <a:avLst/>
                <a:gdLst>
                  <a:gd name="connsiteX0" fmla="*/ 159714 w 159527"/>
                  <a:gd name="connsiteY0" fmla="*/ 79867 h 159527"/>
                  <a:gd name="connsiteX1" fmla="*/ 159601 w 159527"/>
                  <a:gd name="connsiteY1" fmla="*/ 83874 h 159527"/>
                  <a:gd name="connsiteX2" fmla="*/ 159319 w 159527"/>
                  <a:gd name="connsiteY2" fmla="*/ 87824 h 159527"/>
                  <a:gd name="connsiteX3" fmla="*/ 158811 w 159527"/>
                  <a:gd name="connsiteY3" fmla="*/ 91831 h 159527"/>
                  <a:gd name="connsiteX4" fmla="*/ 158134 w 159527"/>
                  <a:gd name="connsiteY4" fmla="*/ 95724 h 159527"/>
                  <a:gd name="connsiteX5" fmla="*/ 157231 w 159527"/>
                  <a:gd name="connsiteY5" fmla="*/ 99618 h 159527"/>
                  <a:gd name="connsiteX6" fmla="*/ 156103 w 159527"/>
                  <a:gd name="connsiteY6" fmla="*/ 103512 h 159527"/>
                  <a:gd name="connsiteX7" fmla="*/ 154861 w 159527"/>
                  <a:gd name="connsiteY7" fmla="*/ 107292 h 159527"/>
                  <a:gd name="connsiteX8" fmla="*/ 153394 w 159527"/>
                  <a:gd name="connsiteY8" fmla="*/ 111017 h 159527"/>
                  <a:gd name="connsiteX9" fmla="*/ 151701 w 159527"/>
                  <a:gd name="connsiteY9" fmla="*/ 114628 h 159527"/>
                  <a:gd name="connsiteX10" fmla="*/ 149895 w 159527"/>
                  <a:gd name="connsiteY10" fmla="*/ 118183 h 159527"/>
                  <a:gd name="connsiteX11" fmla="*/ 147864 w 159527"/>
                  <a:gd name="connsiteY11" fmla="*/ 121626 h 159527"/>
                  <a:gd name="connsiteX12" fmla="*/ 145720 w 159527"/>
                  <a:gd name="connsiteY12" fmla="*/ 125011 h 159527"/>
                  <a:gd name="connsiteX13" fmla="*/ 143350 w 159527"/>
                  <a:gd name="connsiteY13" fmla="*/ 128228 h 159527"/>
                  <a:gd name="connsiteX14" fmla="*/ 140867 w 159527"/>
                  <a:gd name="connsiteY14" fmla="*/ 131331 h 159527"/>
                  <a:gd name="connsiteX15" fmla="*/ 138214 w 159527"/>
                  <a:gd name="connsiteY15" fmla="*/ 134322 h 159527"/>
                  <a:gd name="connsiteX16" fmla="*/ 135393 w 159527"/>
                  <a:gd name="connsiteY16" fmla="*/ 137200 h 159527"/>
                  <a:gd name="connsiteX17" fmla="*/ 132459 w 159527"/>
                  <a:gd name="connsiteY17" fmla="*/ 139909 h 159527"/>
                  <a:gd name="connsiteX18" fmla="*/ 129355 w 159527"/>
                  <a:gd name="connsiteY18" fmla="*/ 142448 h 159527"/>
                  <a:gd name="connsiteX19" fmla="*/ 126195 w 159527"/>
                  <a:gd name="connsiteY19" fmla="*/ 144818 h 159527"/>
                  <a:gd name="connsiteX20" fmla="*/ 122866 w 159527"/>
                  <a:gd name="connsiteY20" fmla="*/ 147075 h 159527"/>
                  <a:gd name="connsiteX21" fmla="*/ 119423 w 159527"/>
                  <a:gd name="connsiteY21" fmla="*/ 149163 h 159527"/>
                  <a:gd name="connsiteX22" fmla="*/ 115925 w 159527"/>
                  <a:gd name="connsiteY22" fmla="*/ 151025 h 159527"/>
                  <a:gd name="connsiteX23" fmla="*/ 112313 w 159527"/>
                  <a:gd name="connsiteY23" fmla="*/ 152775 h 159527"/>
                  <a:gd name="connsiteX24" fmla="*/ 108645 w 159527"/>
                  <a:gd name="connsiteY24" fmla="*/ 154298 h 159527"/>
                  <a:gd name="connsiteX25" fmla="*/ 104864 w 159527"/>
                  <a:gd name="connsiteY25" fmla="*/ 155653 h 159527"/>
                  <a:gd name="connsiteX26" fmla="*/ 101027 w 159527"/>
                  <a:gd name="connsiteY26" fmla="*/ 156781 h 159527"/>
                  <a:gd name="connsiteX27" fmla="*/ 97134 w 159527"/>
                  <a:gd name="connsiteY27" fmla="*/ 157741 h 159527"/>
                  <a:gd name="connsiteX28" fmla="*/ 93240 w 159527"/>
                  <a:gd name="connsiteY28" fmla="*/ 158474 h 159527"/>
                  <a:gd name="connsiteX29" fmla="*/ 89290 w 159527"/>
                  <a:gd name="connsiteY29" fmla="*/ 159095 h 159527"/>
                  <a:gd name="connsiteX30" fmla="*/ 85283 w 159527"/>
                  <a:gd name="connsiteY30" fmla="*/ 159434 h 159527"/>
                  <a:gd name="connsiteX31" fmla="*/ 81277 w 159527"/>
                  <a:gd name="connsiteY31" fmla="*/ 159603 h 159527"/>
                  <a:gd name="connsiteX32" fmla="*/ 77270 w 159527"/>
                  <a:gd name="connsiteY32" fmla="*/ 159546 h 159527"/>
                  <a:gd name="connsiteX33" fmla="*/ 73320 w 159527"/>
                  <a:gd name="connsiteY33" fmla="*/ 159321 h 159527"/>
                  <a:gd name="connsiteX34" fmla="*/ 69314 w 159527"/>
                  <a:gd name="connsiteY34" fmla="*/ 158926 h 159527"/>
                  <a:gd name="connsiteX35" fmla="*/ 65364 w 159527"/>
                  <a:gd name="connsiteY35" fmla="*/ 158248 h 159527"/>
                  <a:gd name="connsiteX36" fmla="*/ 61470 w 159527"/>
                  <a:gd name="connsiteY36" fmla="*/ 157458 h 159527"/>
                  <a:gd name="connsiteX37" fmla="*/ 57576 w 159527"/>
                  <a:gd name="connsiteY37" fmla="*/ 156443 h 159527"/>
                  <a:gd name="connsiteX38" fmla="*/ 53795 w 159527"/>
                  <a:gd name="connsiteY38" fmla="*/ 155201 h 159527"/>
                  <a:gd name="connsiteX39" fmla="*/ 50071 w 159527"/>
                  <a:gd name="connsiteY39" fmla="*/ 153791 h 159527"/>
                  <a:gd name="connsiteX40" fmla="*/ 46403 w 159527"/>
                  <a:gd name="connsiteY40" fmla="*/ 152210 h 159527"/>
                  <a:gd name="connsiteX41" fmla="*/ 42792 w 159527"/>
                  <a:gd name="connsiteY41" fmla="*/ 150461 h 159527"/>
                  <a:gd name="connsiteX42" fmla="*/ 39293 w 159527"/>
                  <a:gd name="connsiteY42" fmla="*/ 148486 h 159527"/>
                  <a:gd name="connsiteX43" fmla="*/ 35907 w 159527"/>
                  <a:gd name="connsiteY43" fmla="*/ 146342 h 159527"/>
                  <a:gd name="connsiteX44" fmla="*/ 32634 w 159527"/>
                  <a:gd name="connsiteY44" fmla="*/ 144085 h 159527"/>
                  <a:gd name="connsiteX45" fmla="*/ 29474 w 159527"/>
                  <a:gd name="connsiteY45" fmla="*/ 141602 h 159527"/>
                  <a:gd name="connsiteX46" fmla="*/ 26483 w 159527"/>
                  <a:gd name="connsiteY46" fmla="*/ 139006 h 159527"/>
                  <a:gd name="connsiteX47" fmla="*/ 23549 w 159527"/>
                  <a:gd name="connsiteY47" fmla="*/ 136241 h 159527"/>
                  <a:gd name="connsiteX48" fmla="*/ 20784 w 159527"/>
                  <a:gd name="connsiteY48" fmla="*/ 133363 h 159527"/>
                  <a:gd name="connsiteX49" fmla="*/ 18188 w 159527"/>
                  <a:gd name="connsiteY49" fmla="*/ 130316 h 159527"/>
                  <a:gd name="connsiteX50" fmla="*/ 15762 w 159527"/>
                  <a:gd name="connsiteY50" fmla="*/ 127156 h 159527"/>
                  <a:gd name="connsiteX51" fmla="*/ 13448 w 159527"/>
                  <a:gd name="connsiteY51" fmla="*/ 123883 h 159527"/>
                  <a:gd name="connsiteX52" fmla="*/ 11360 w 159527"/>
                  <a:gd name="connsiteY52" fmla="*/ 120497 h 159527"/>
                  <a:gd name="connsiteX53" fmla="*/ 9385 w 159527"/>
                  <a:gd name="connsiteY53" fmla="*/ 116998 h 159527"/>
                  <a:gd name="connsiteX54" fmla="*/ 7636 w 159527"/>
                  <a:gd name="connsiteY54" fmla="*/ 113443 h 159527"/>
                  <a:gd name="connsiteX55" fmla="*/ 5999 w 159527"/>
                  <a:gd name="connsiteY55" fmla="*/ 109775 h 159527"/>
                  <a:gd name="connsiteX56" fmla="*/ 4589 w 159527"/>
                  <a:gd name="connsiteY56" fmla="*/ 106051 h 159527"/>
                  <a:gd name="connsiteX57" fmla="*/ 3404 w 159527"/>
                  <a:gd name="connsiteY57" fmla="*/ 102214 h 159527"/>
                  <a:gd name="connsiteX58" fmla="*/ 2388 w 159527"/>
                  <a:gd name="connsiteY58" fmla="*/ 98376 h 159527"/>
                  <a:gd name="connsiteX59" fmla="*/ 1541 w 159527"/>
                  <a:gd name="connsiteY59" fmla="*/ 94426 h 159527"/>
                  <a:gd name="connsiteX60" fmla="*/ 921 w 159527"/>
                  <a:gd name="connsiteY60" fmla="*/ 90476 h 159527"/>
                  <a:gd name="connsiteX61" fmla="*/ 469 w 159527"/>
                  <a:gd name="connsiteY61" fmla="*/ 86526 h 159527"/>
                  <a:gd name="connsiteX62" fmla="*/ 244 w 159527"/>
                  <a:gd name="connsiteY62" fmla="*/ 82520 h 159527"/>
                  <a:gd name="connsiteX63" fmla="*/ 187 w 159527"/>
                  <a:gd name="connsiteY63" fmla="*/ 78513 h 159527"/>
                  <a:gd name="connsiteX64" fmla="*/ 356 w 159527"/>
                  <a:gd name="connsiteY64" fmla="*/ 74563 h 159527"/>
                  <a:gd name="connsiteX65" fmla="*/ 751 w 159527"/>
                  <a:gd name="connsiteY65" fmla="*/ 70557 h 159527"/>
                  <a:gd name="connsiteX66" fmla="*/ 1316 w 159527"/>
                  <a:gd name="connsiteY66" fmla="*/ 66606 h 159527"/>
                  <a:gd name="connsiteX67" fmla="*/ 2049 w 159527"/>
                  <a:gd name="connsiteY67" fmla="*/ 62656 h 159527"/>
                  <a:gd name="connsiteX68" fmla="*/ 3009 w 159527"/>
                  <a:gd name="connsiteY68" fmla="*/ 58819 h 159527"/>
                  <a:gd name="connsiteX69" fmla="*/ 4194 w 159527"/>
                  <a:gd name="connsiteY69" fmla="*/ 54982 h 159527"/>
                  <a:gd name="connsiteX70" fmla="*/ 5492 w 159527"/>
                  <a:gd name="connsiteY70" fmla="*/ 51201 h 159527"/>
                  <a:gd name="connsiteX71" fmla="*/ 7072 w 159527"/>
                  <a:gd name="connsiteY71" fmla="*/ 47533 h 159527"/>
                  <a:gd name="connsiteX72" fmla="*/ 8764 w 159527"/>
                  <a:gd name="connsiteY72" fmla="*/ 43922 h 159527"/>
                  <a:gd name="connsiteX73" fmla="*/ 10627 w 159527"/>
                  <a:gd name="connsiteY73" fmla="*/ 40367 h 159527"/>
                  <a:gd name="connsiteX74" fmla="*/ 12715 w 159527"/>
                  <a:gd name="connsiteY74" fmla="*/ 36981 h 159527"/>
                  <a:gd name="connsiteX75" fmla="*/ 14972 w 159527"/>
                  <a:gd name="connsiteY75" fmla="*/ 33651 h 159527"/>
                  <a:gd name="connsiteX76" fmla="*/ 17342 w 159527"/>
                  <a:gd name="connsiteY76" fmla="*/ 30435 h 159527"/>
                  <a:gd name="connsiteX77" fmla="*/ 19881 w 159527"/>
                  <a:gd name="connsiteY77" fmla="*/ 27388 h 159527"/>
                  <a:gd name="connsiteX78" fmla="*/ 22590 w 159527"/>
                  <a:gd name="connsiteY78" fmla="*/ 24397 h 159527"/>
                  <a:gd name="connsiteX79" fmla="*/ 25468 w 159527"/>
                  <a:gd name="connsiteY79" fmla="*/ 21632 h 159527"/>
                  <a:gd name="connsiteX80" fmla="*/ 28458 w 159527"/>
                  <a:gd name="connsiteY80" fmla="*/ 18980 h 159527"/>
                  <a:gd name="connsiteX81" fmla="*/ 31562 w 159527"/>
                  <a:gd name="connsiteY81" fmla="*/ 16440 h 159527"/>
                  <a:gd name="connsiteX82" fmla="*/ 34779 w 159527"/>
                  <a:gd name="connsiteY82" fmla="*/ 14127 h 159527"/>
                  <a:gd name="connsiteX83" fmla="*/ 38164 w 159527"/>
                  <a:gd name="connsiteY83" fmla="*/ 11926 h 159527"/>
                  <a:gd name="connsiteX84" fmla="*/ 41607 w 159527"/>
                  <a:gd name="connsiteY84" fmla="*/ 9895 h 159527"/>
                  <a:gd name="connsiteX85" fmla="*/ 45162 w 159527"/>
                  <a:gd name="connsiteY85" fmla="*/ 8089 h 159527"/>
                  <a:gd name="connsiteX86" fmla="*/ 48773 w 159527"/>
                  <a:gd name="connsiteY86" fmla="*/ 6452 h 159527"/>
                  <a:gd name="connsiteX87" fmla="*/ 52498 w 159527"/>
                  <a:gd name="connsiteY87" fmla="*/ 4985 h 159527"/>
                  <a:gd name="connsiteX88" fmla="*/ 56278 w 159527"/>
                  <a:gd name="connsiteY88" fmla="*/ 3687 h 159527"/>
                  <a:gd name="connsiteX89" fmla="*/ 60172 w 159527"/>
                  <a:gd name="connsiteY89" fmla="*/ 2615 h 159527"/>
                  <a:gd name="connsiteX90" fmla="*/ 64066 w 159527"/>
                  <a:gd name="connsiteY90" fmla="*/ 1712 h 159527"/>
                  <a:gd name="connsiteX91" fmla="*/ 67959 w 159527"/>
                  <a:gd name="connsiteY91" fmla="*/ 979 h 159527"/>
                  <a:gd name="connsiteX92" fmla="*/ 71966 w 159527"/>
                  <a:gd name="connsiteY92" fmla="*/ 527 h 159527"/>
                  <a:gd name="connsiteX93" fmla="*/ 75916 w 159527"/>
                  <a:gd name="connsiteY93" fmla="*/ 189 h 159527"/>
                  <a:gd name="connsiteX94" fmla="*/ 79922 w 159527"/>
                  <a:gd name="connsiteY94" fmla="*/ 76 h 159527"/>
                  <a:gd name="connsiteX95" fmla="*/ 83929 w 159527"/>
                  <a:gd name="connsiteY95" fmla="*/ 189 h 159527"/>
                  <a:gd name="connsiteX96" fmla="*/ 87935 w 159527"/>
                  <a:gd name="connsiteY96" fmla="*/ 527 h 159527"/>
                  <a:gd name="connsiteX97" fmla="*/ 91886 w 159527"/>
                  <a:gd name="connsiteY97" fmla="*/ 979 h 159527"/>
                  <a:gd name="connsiteX98" fmla="*/ 95836 w 159527"/>
                  <a:gd name="connsiteY98" fmla="*/ 1712 h 159527"/>
                  <a:gd name="connsiteX99" fmla="*/ 99729 w 159527"/>
                  <a:gd name="connsiteY99" fmla="*/ 2615 h 159527"/>
                  <a:gd name="connsiteX100" fmla="*/ 103567 w 159527"/>
                  <a:gd name="connsiteY100" fmla="*/ 3687 h 159527"/>
                  <a:gd name="connsiteX101" fmla="*/ 107347 w 159527"/>
                  <a:gd name="connsiteY101" fmla="*/ 4929 h 159527"/>
                  <a:gd name="connsiteX102" fmla="*/ 111072 w 159527"/>
                  <a:gd name="connsiteY102" fmla="*/ 6396 h 159527"/>
                  <a:gd name="connsiteX103" fmla="*/ 114683 w 159527"/>
                  <a:gd name="connsiteY103" fmla="*/ 8089 h 159527"/>
                  <a:gd name="connsiteX104" fmla="*/ 118238 w 159527"/>
                  <a:gd name="connsiteY104" fmla="*/ 9895 h 159527"/>
                  <a:gd name="connsiteX105" fmla="*/ 121737 w 159527"/>
                  <a:gd name="connsiteY105" fmla="*/ 11926 h 159527"/>
                  <a:gd name="connsiteX106" fmla="*/ 125066 w 159527"/>
                  <a:gd name="connsiteY106" fmla="*/ 14070 h 159527"/>
                  <a:gd name="connsiteX107" fmla="*/ 128283 w 159527"/>
                  <a:gd name="connsiteY107" fmla="*/ 16440 h 159527"/>
                  <a:gd name="connsiteX108" fmla="*/ 131443 w 159527"/>
                  <a:gd name="connsiteY108" fmla="*/ 18923 h 159527"/>
                  <a:gd name="connsiteX109" fmla="*/ 134434 w 159527"/>
                  <a:gd name="connsiteY109" fmla="*/ 21575 h 159527"/>
                  <a:gd name="connsiteX110" fmla="*/ 137255 w 159527"/>
                  <a:gd name="connsiteY110" fmla="*/ 24397 h 159527"/>
                  <a:gd name="connsiteX111" fmla="*/ 139964 w 159527"/>
                  <a:gd name="connsiteY111" fmla="*/ 27331 h 159527"/>
                  <a:gd name="connsiteX112" fmla="*/ 142503 w 159527"/>
                  <a:gd name="connsiteY112" fmla="*/ 30435 h 159527"/>
                  <a:gd name="connsiteX113" fmla="*/ 144930 w 159527"/>
                  <a:gd name="connsiteY113" fmla="*/ 33595 h 159527"/>
                  <a:gd name="connsiteX114" fmla="*/ 147187 w 159527"/>
                  <a:gd name="connsiteY114" fmla="*/ 36924 h 159527"/>
                  <a:gd name="connsiteX115" fmla="*/ 149218 w 159527"/>
                  <a:gd name="connsiteY115" fmla="*/ 40367 h 159527"/>
                  <a:gd name="connsiteX116" fmla="*/ 151137 w 159527"/>
                  <a:gd name="connsiteY116" fmla="*/ 43865 h 159527"/>
                  <a:gd name="connsiteX117" fmla="*/ 152830 w 159527"/>
                  <a:gd name="connsiteY117" fmla="*/ 47477 h 159527"/>
                  <a:gd name="connsiteX118" fmla="*/ 154353 w 159527"/>
                  <a:gd name="connsiteY118" fmla="*/ 51145 h 159527"/>
                  <a:gd name="connsiteX119" fmla="*/ 155708 w 159527"/>
                  <a:gd name="connsiteY119" fmla="*/ 54926 h 159527"/>
                  <a:gd name="connsiteX120" fmla="*/ 156893 w 159527"/>
                  <a:gd name="connsiteY120" fmla="*/ 58763 h 159527"/>
                  <a:gd name="connsiteX121" fmla="*/ 157852 w 159527"/>
                  <a:gd name="connsiteY121" fmla="*/ 62656 h 159527"/>
                  <a:gd name="connsiteX122" fmla="*/ 158586 w 159527"/>
                  <a:gd name="connsiteY122" fmla="*/ 66550 h 159527"/>
                  <a:gd name="connsiteX123" fmla="*/ 159150 w 159527"/>
                  <a:gd name="connsiteY123" fmla="*/ 70500 h 159527"/>
                  <a:gd name="connsiteX124" fmla="*/ 159545 w 159527"/>
                  <a:gd name="connsiteY124" fmla="*/ 74507 h 159527"/>
                  <a:gd name="connsiteX125" fmla="*/ 159714 w 159527"/>
                  <a:gd name="connsiteY125" fmla="*/ 78513 h 159527"/>
                  <a:gd name="connsiteX126" fmla="*/ 159714 w 159527"/>
                  <a:gd name="connsiteY126" fmla="*/ 79867 h 15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159527" h="159527">
                    <a:moveTo>
                      <a:pt x="159714" y="79867"/>
                    </a:moveTo>
                    <a:lnTo>
                      <a:pt x="159601" y="83874"/>
                    </a:lnTo>
                    <a:lnTo>
                      <a:pt x="159319" y="87824"/>
                    </a:lnTo>
                    <a:lnTo>
                      <a:pt x="158811" y="91831"/>
                    </a:lnTo>
                    <a:lnTo>
                      <a:pt x="158134" y="95724"/>
                    </a:lnTo>
                    <a:lnTo>
                      <a:pt x="157231" y="99618"/>
                    </a:lnTo>
                    <a:lnTo>
                      <a:pt x="156103" y="103512"/>
                    </a:lnTo>
                    <a:lnTo>
                      <a:pt x="154861" y="107292"/>
                    </a:lnTo>
                    <a:lnTo>
                      <a:pt x="153394" y="111017"/>
                    </a:lnTo>
                    <a:lnTo>
                      <a:pt x="151701" y="114628"/>
                    </a:lnTo>
                    <a:lnTo>
                      <a:pt x="149895" y="118183"/>
                    </a:lnTo>
                    <a:lnTo>
                      <a:pt x="147864" y="121626"/>
                    </a:lnTo>
                    <a:lnTo>
                      <a:pt x="145720" y="125011"/>
                    </a:lnTo>
                    <a:lnTo>
                      <a:pt x="143350" y="128228"/>
                    </a:lnTo>
                    <a:lnTo>
                      <a:pt x="140867" y="131331"/>
                    </a:lnTo>
                    <a:lnTo>
                      <a:pt x="138214" y="134322"/>
                    </a:lnTo>
                    <a:lnTo>
                      <a:pt x="135393" y="137200"/>
                    </a:lnTo>
                    <a:lnTo>
                      <a:pt x="132459" y="139909"/>
                    </a:lnTo>
                    <a:lnTo>
                      <a:pt x="129355" y="142448"/>
                    </a:lnTo>
                    <a:lnTo>
                      <a:pt x="126195" y="144818"/>
                    </a:lnTo>
                    <a:lnTo>
                      <a:pt x="122866" y="147075"/>
                    </a:lnTo>
                    <a:lnTo>
                      <a:pt x="119423" y="149163"/>
                    </a:lnTo>
                    <a:lnTo>
                      <a:pt x="115925" y="151025"/>
                    </a:lnTo>
                    <a:lnTo>
                      <a:pt x="112313" y="152775"/>
                    </a:lnTo>
                    <a:lnTo>
                      <a:pt x="108645" y="154298"/>
                    </a:lnTo>
                    <a:lnTo>
                      <a:pt x="104864" y="155653"/>
                    </a:lnTo>
                    <a:lnTo>
                      <a:pt x="101027" y="156781"/>
                    </a:lnTo>
                    <a:lnTo>
                      <a:pt x="97134" y="157741"/>
                    </a:lnTo>
                    <a:lnTo>
                      <a:pt x="93240" y="158474"/>
                    </a:lnTo>
                    <a:lnTo>
                      <a:pt x="89290" y="159095"/>
                    </a:lnTo>
                    <a:lnTo>
                      <a:pt x="85283" y="159434"/>
                    </a:lnTo>
                    <a:lnTo>
                      <a:pt x="81277" y="159603"/>
                    </a:lnTo>
                    <a:lnTo>
                      <a:pt x="77270" y="159546"/>
                    </a:lnTo>
                    <a:lnTo>
                      <a:pt x="73320" y="159321"/>
                    </a:lnTo>
                    <a:lnTo>
                      <a:pt x="69314" y="158926"/>
                    </a:lnTo>
                    <a:lnTo>
                      <a:pt x="65364" y="158248"/>
                    </a:lnTo>
                    <a:lnTo>
                      <a:pt x="61470" y="157458"/>
                    </a:lnTo>
                    <a:lnTo>
                      <a:pt x="57576" y="156443"/>
                    </a:lnTo>
                    <a:lnTo>
                      <a:pt x="53795" y="155201"/>
                    </a:lnTo>
                    <a:lnTo>
                      <a:pt x="50071" y="153791"/>
                    </a:lnTo>
                    <a:lnTo>
                      <a:pt x="46403" y="152210"/>
                    </a:lnTo>
                    <a:lnTo>
                      <a:pt x="42792" y="150461"/>
                    </a:lnTo>
                    <a:lnTo>
                      <a:pt x="39293" y="148486"/>
                    </a:lnTo>
                    <a:lnTo>
                      <a:pt x="35907" y="146342"/>
                    </a:lnTo>
                    <a:lnTo>
                      <a:pt x="32634" y="144085"/>
                    </a:lnTo>
                    <a:lnTo>
                      <a:pt x="29474" y="141602"/>
                    </a:lnTo>
                    <a:lnTo>
                      <a:pt x="26483" y="139006"/>
                    </a:lnTo>
                    <a:lnTo>
                      <a:pt x="23549" y="136241"/>
                    </a:lnTo>
                    <a:lnTo>
                      <a:pt x="20784" y="133363"/>
                    </a:lnTo>
                    <a:lnTo>
                      <a:pt x="18188" y="130316"/>
                    </a:lnTo>
                    <a:lnTo>
                      <a:pt x="15762" y="127156"/>
                    </a:lnTo>
                    <a:lnTo>
                      <a:pt x="13448" y="123883"/>
                    </a:lnTo>
                    <a:lnTo>
                      <a:pt x="11360" y="120497"/>
                    </a:lnTo>
                    <a:lnTo>
                      <a:pt x="9385" y="116998"/>
                    </a:lnTo>
                    <a:lnTo>
                      <a:pt x="7636" y="113443"/>
                    </a:lnTo>
                    <a:lnTo>
                      <a:pt x="5999" y="109775"/>
                    </a:lnTo>
                    <a:lnTo>
                      <a:pt x="4589" y="106051"/>
                    </a:lnTo>
                    <a:lnTo>
                      <a:pt x="3404" y="102214"/>
                    </a:lnTo>
                    <a:lnTo>
                      <a:pt x="2388" y="98376"/>
                    </a:lnTo>
                    <a:lnTo>
                      <a:pt x="1541" y="94426"/>
                    </a:lnTo>
                    <a:lnTo>
                      <a:pt x="921" y="90476"/>
                    </a:lnTo>
                    <a:lnTo>
                      <a:pt x="469" y="86526"/>
                    </a:lnTo>
                    <a:lnTo>
                      <a:pt x="244" y="82520"/>
                    </a:lnTo>
                    <a:lnTo>
                      <a:pt x="187" y="78513"/>
                    </a:lnTo>
                    <a:lnTo>
                      <a:pt x="356" y="74563"/>
                    </a:lnTo>
                    <a:lnTo>
                      <a:pt x="751" y="70557"/>
                    </a:lnTo>
                    <a:lnTo>
                      <a:pt x="1316" y="66606"/>
                    </a:lnTo>
                    <a:lnTo>
                      <a:pt x="2049" y="62656"/>
                    </a:lnTo>
                    <a:lnTo>
                      <a:pt x="3009" y="58819"/>
                    </a:lnTo>
                    <a:lnTo>
                      <a:pt x="4194" y="54982"/>
                    </a:lnTo>
                    <a:lnTo>
                      <a:pt x="5492" y="51201"/>
                    </a:lnTo>
                    <a:lnTo>
                      <a:pt x="7072" y="47533"/>
                    </a:lnTo>
                    <a:lnTo>
                      <a:pt x="8764" y="43922"/>
                    </a:lnTo>
                    <a:lnTo>
                      <a:pt x="10627" y="40367"/>
                    </a:lnTo>
                    <a:lnTo>
                      <a:pt x="12715" y="36981"/>
                    </a:lnTo>
                    <a:lnTo>
                      <a:pt x="14972" y="33651"/>
                    </a:lnTo>
                    <a:lnTo>
                      <a:pt x="17342" y="30435"/>
                    </a:lnTo>
                    <a:lnTo>
                      <a:pt x="19881" y="27388"/>
                    </a:lnTo>
                    <a:lnTo>
                      <a:pt x="22590" y="24397"/>
                    </a:lnTo>
                    <a:lnTo>
                      <a:pt x="25468" y="21632"/>
                    </a:lnTo>
                    <a:lnTo>
                      <a:pt x="28458" y="18980"/>
                    </a:lnTo>
                    <a:lnTo>
                      <a:pt x="31562" y="16440"/>
                    </a:lnTo>
                    <a:lnTo>
                      <a:pt x="34779" y="14127"/>
                    </a:lnTo>
                    <a:lnTo>
                      <a:pt x="38164" y="11926"/>
                    </a:lnTo>
                    <a:lnTo>
                      <a:pt x="41607" y="9895"/>
                    </a:lnTo>
                    <a:lnTo>
                      <a:pt x="45162" y="8089"/>
                    </a:lnTo>
                    <a:lnTo>
                      <a:pt x="48773" y="6452"/>
                    </a:lnTo>
                    <a:lnTo>
                      <a:pt x="52498" y="4985"/>
                    </a:lnTo>
                    <a:lnTo>
                      <a:pt x="56278" y="3687"/>
                    </a:lnTo>
                    <a:lnTo>
                      <a:pt x="60172" y="2615"/>
                    </a:lnTo>
                    <a:lnTo>
                      <a:pt x="64066" y="1712"/>
                    </a:lnTo>
                    <a:lnTo>
                      <a:pt x="67959" y="979"/>
                    </a:lnTo>
                    <a:lnTo>
                      <a:pt x="71966" y="527"/>
                    </a:lnTo>
                    <a:lnTo>
                      <a:pt x="75916" y="189"/>
                    </a:lnTo>
                    <a:lnTo>
                      <a:pt x="79922" y="76"/>
                    </a:lnTo>
                    <a:lnTo>
                      <a:pt x="83929" y="189"/>
                    </a:lnTo>
                    <a:lnTo>
                      <a:pt x="87935" y="527"/>
                    </a:lnTo>
                    <a:lnTo>
                      <a:pt x="91886" y="979"/>
                    </a:lnTo>
                    <a:lnTo>
                      <a:pt x="95836" y="1712"/>
                    </a:lnTo>
                    <a:lnTo>
                      <a:pt x="99729" y="2615"/>
                    </a:lnTo>
                    <a:lnTo>
                      <a:pt x="103567" y="3687"/>
                    </a:lnTo>
                    <a:lnTo>
                      <a:pt x="107347" y="4929"/>
                    </a:lnTo>
                    <a:lnTo>
                      <a:pt x="111072" y="6396"/>
                    </a:lnTo>
                    <a:lnTo>
                      <a:pt x="114683" y="8089"/>
                    </a:lnTo>
                    <a:lnTo>
                      <a:pt x="118238" y="9895"/>
                    </a:lnTo>
                    <a:lnTo>
                      <a:pt x="121737" y="11926"/>
                    </a:lnTo>
                    <a:lnTo>
                      <a:pt x="125066" y="14070"/>
                    </a:lnTo>
                    <a:lnTo>
                      <a:pt x="128283" y="16440"/>
                    </a:lnTo>
                    <a:lnTo>
                      <a:pt x="131443" y="18923"/>
                    </a:lnTo>
                    <a:lnTo>
                      <a:pt x="134434" y="21575"/>
                    </a:lnTo>
                    <a:lnTo>
                      <a:pt x="137255" y="24397"/>
                    </a:lnTo>
                    <a:lnTo>
                      <a:pt x="139964" y="27331"/>
                    </a:lnTo>
                    <a:lnTo>
                      <a:pt x="142503" y="30435"/>
                    </a:lnTo>
                    <a:lnTo>
                      <a:pt x="144930" y="33595"/>
                    </a:lnTo>
                    <a:lnTo>
                      <a:pt x="147187" y="36924"/>
                    </a:lnTo>
                    <a:lnTo>
                      <a:pt x="149218" y="40367"/>
                    </a:lnTo>
                    <a:lnTo>
                      <a:pt x="151137" y="43865"/>
                    </a:lnTo>
                    <a:lnTo>
                      <a:pt x="152830" y="47477"/>
                    </a:lnTo>
                    <a:lnTo>
                      <a:pt x="154353" y="51145"/>
                    </a:lnTo>
                    <a:lnTo>
                      <a:pt x="155708" y="54926"/>
                    </a:lnTo>
                    <a:lnTo>
                      <a:pt x="156893" y="58763"/>
                    </a:lnTo>
                    <a:lnTo>
                      <a:pt x="157852" y="62656"/>
                    </a:lnTo>
                    <a:lnTo>
                      <a:pt x="158586" y="66550"/>
                    </a:lnTo>
                    <a:lnTo>
                      <a:pt x="159150" y="70500"/>
                    </a:lnTo>
                    <a:lnTo>
                      <a:pt x="159545" y="74507"/>
                    </a:lnTo>
                    <a:lnTo>
                      <a:pt x="159714" y="78513"/>
                    </a:lnTo>
                    <a:lnTo>
                      <a:pt x="159714" y="79867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6" name="Figura a mano libera: forma 35">
                <a:extLst>
                  <a:ext uri="{FF2B5EF4-FFF2-40B4-BE49-F238E27FC236}">
                    <a16:creationId xmlns:a16="http://schemas.microsoft.com/office/drawing/2014/main" id="{0CE49E6A-62EF-F25C-A832-6B07C43B7969}"/>
                  </a:ext>
                </a:extLst>
              </p:cNvPr>
              <p:cNvSpPr/>
              <p:nvPr/>
            </p:nvSpPr>
            <p:spPr>
              <a:xfrm flipV="1">
                <a:off x="3375753" y="3741039"/>
                <a:ext cx="160881" cy="160937"/>
              </a:xfrm>
              <a:custGeom>
                <a:avLst/>
                <a:gdLst>
                  <a:gd name="connsiteX0" fmla="*/ 161107 w 160881"/>
                  <a:gd name="connsiteY0" fmla="*/ 80544 h 160937"/>
                  <a:gd name="connsiteX1" fmla="*/ 161050 w 160881"/>
                  <a:gd name="connsiteY1" fmla="*/ 84551 h 160937"/>
                  <a:gd name="connsiteX2" fmla="*/ 160712 w 160881"/>
                  <a:gd name="connsiteY2" fmla="*/ 88557 h 160937"/>
                  <a:gd name="connsiteX3" fmla="*/ 160260 w 160881"/>
                  <a:gd name="connsiteY3" fmla="*/ 92508 h 160937"/>
                  <a:gd name="connsiteX4" fmla="*/ 159526 w 160881"/>
                  <a:gd name="connsiteY4" fmla="*/ 96458 h 160937"/>
                  <a:gd name="connsiteX5" fmla="*/ 158680 w 160881"/>
                  <a:gd name="connsiteY5" fmla="*/ 100351 h 160937"/>
                  <a:gd name="connsiteX6" fmla="*/ 157551 w 160881"/>
                  <a:gd name="connsiteY6" fmla="*/ 104189 h 160937"/>
                  <a:gd name="connsiteX7" fmla="*/ 156310 w 160881"/>
                  <a:gd name="connsiteY7" fmla="*/ 107969 h 160937"/>
                  <a:gd name="connsiteX8" fmla="*/ 154843 w 160881"/>
                  <a:gd name="connsiteY8" fmla="*/ 111694 h 160937"/>
                  <a:gd name="connsiteX9" fmla="*/ 153206 w 160881"/>
                  <a:gd name="connsiteY9" fmla="*/ 115362 h 160937"/>
                  <a:gd name="connsiteX10" fmla="*/ 151401 w 160881"/>
                  <a:gd name="connsiteY10" fmla="*/ 118917 h 160937"/>
                  <a:gd name="connsiteX11" fmla="*/ 149426 w 160881"/>
                  <a:gd name="connsiteY11" fmla="*/ 122359 h 160937"/>
                  <a:gd name="connsiteX12" fmla="*/ 147225 w 160881"/>
                  <a:gd name="connsiteY12" fmla="*/ 125745 h 160937"/>
                  <a:gd name="connsiteX13" fmla="*/ 144911 w 160881"/>
                  <a:gd name="connsiteY13" fmla="*/ 129018 h 160937"/>
                  <a:gd name="connsiteX14" fmla="*/ 142428 w 160881"/>
                  <a:gd name="connsiteY14" fmla="*/ 132121 h 160937"/>
                  <a:gd name="connsiteX15" fmla="*/ 139776 w 160881"/>
                  <a:gd name="connsiteY15" fmla="*/ 135112 h 160937"/>
                  <a:gd name="connsiteX16" fmla="*/ 137011 w 160881"/>
                  <a:gd name="connsiteY16" fmla="*/ 137990 h 160937"/>
                  <a:gd name="connsiteX17" fmla="*/ 134077 w 160881"/>
                  <a:gd name="connsiteY17" fmla="*/ 140699 h 160937"/>
                  <a:gd name="connsiteX18" fmla="*/ 131029 w 160881"/>
                  <a:gd name="connsiteY18" fmla="*/ 143294 h 160937"/>
                  <a:gd name="connsiteX19" fmla="*/ 127869 w 160881"/>
                  <a:gd name="connsiteY19" fmla="*/ 145721 h 160937"/>
                  <a:gd name="connsiteX20" fmla="*/ 124540 w 160881"/>
                  <a:gd name="connsiteY20" fmla="*/ 147978 h 160937"/>
                  <a:gd name="connsiteX21" fmla="*/ 121154 w 160881"/>
                  <a:gd name="connsiteY21" fmla="*/ 150066 h 160937"/>
                  <a:gd name="connsiteX22" fmla="*/ 117656 w 160881"/>
                  <a:gd name="connsiteY22" fmla="*/ 151985 h 160937"/>
                  <a:gd name="connsiteX23" fmla="*/ 114044 w 160881"/>
                  <a:gd name="connsiteY23" fmla="*/ 153734 h 160937"/>
                  <a:gd name="connsiteX24" fmla="*/ 110376 w 160881"/>
                  <a:gd name="connsiteY24" fmla="*/ 155314 h 160937"/>
                  <a:gd name="connsiteX25" fmla="*/ 106595 w 160881"/>
                  <a:gd name="connsiteY25" fmla="*/ 156725 h 160937"/>
                  <a:gd name="connsiteX26" fmla="*/ 102815 w 160881"/>
                  <a:gd name="connsiteY26" fmla="*/ 157910 h 160937"/>
                  <a:gd name="connsiteX27" fmla="*/ 98921 w 160881"/>
                  <a:gd name="connsiteY27" fmla="*/ 158925 h 160937"/>
                  <a:gd name="connsiteX28" fmla="*/ 95027 w 160881"/>
                  <a:gd name="connsiteY28" fmla="*/ 159715 h 160937"/>
                  <a:gd name="connsiteX29" fmla="*/ 91077 w 160881"/>
                  <a:gd name="connsiteY29" fmla="*/ 160336 h 160937"/>
                  <a:gd name="connsiteX30" fmla="*/ 87071 w 160881"/>
                  <a:gd name="connsiteY30" fmla="*/ 160731 h 160937"/>
                  <a:gd name="connsiteX31" fmla="*/ 83121 w 160881"/>
                  <a:gd name="connsiteY31" fmla="*/ 160957 h 160937"/>
                  <a:gd name="connsiteX32" fmla="*/ 79114 w 160881"/>
                  <a:gd name="connsiteY32" fmla="*/ 161013 h 160937"/>
                  <a:gd name="connsiteX33" fmla="*/ 75107 w 160881"/>
                  <a:gd name="connsiteY33" fmla="*/ 160844 h 160937"/>
                  <a:gd name="connsiteX34" fmla="*/ 71157 w 160881"/>
                  <a:gd name="connsiteY34" fmla="*/ 160449 h 160937"/>
                  <a:gd name="connsiteX35" fmla="*/ 67151 w 160881"/>
                  <a:gd name="connsiteY35" fmla="*/ 159885 h 160937"/>
                  <a:gd name="connsiteX36" fmla="*/ 63257 w 160881"/>
                  <a:gd name="connsiteY36" fmla="*/ 159095 h 160937"/>
                  <a:gd name="connsiteX37" fmla="*/ 59364 w 160881"/>
                  <a:gd name="connsiteY37" fmla="*/ 158135 h 160937"/>
                  <a:gd name="connsiteX38" fmla="*/ 55526 w 160881"/>
                  <a:gd name="connsiteY38" fmla="*/ 157007 h 160937"/>
                  <a:gd name="connsiteX39" fmla="*/ 51802 w 160881"/>
                  <a:gd name="connsiteY39" fmla="*/ 155653 h 160937"/>
                  <a:gd name="connsiteX40" fmla="*/ 48078 w 160881"/>
                  <a:gd name="connsiteY40" fmla="*/ 154129 h 160937"/>
                  <a:gd name="connsiteX41" fmla="*/ 44466 w 160881"/>
                  <a:gd name="connsiteY41" fmla="*/ 152380 h 160937"/>
                  <a:gd name="connsiteX42" fmla="*/ 40967 w 160881"/>
                  <a:gd name="connsiteY42" fmla="*/ 150517 h 160937"/>
                  <a:gd name="connsiteX43" fmla="*/ 37525 w 160881"/>
                  <a:gd name="connsiteY43" fmla="*/ 148486 h 160937"/>
                  <a:gd name="connsiteX44" fmla="*/ 34196 w 160881"/>
                  <a:gd name="connsiteY44" fmla="*/ 146229 h 160937"/>
                  <a:gd name="connsiteX45" fmla="*/ 30979 w 160881"/>
                  <a:gd name="connsiteY45" fmla="*/ 143859 h 160937"/>
                  <a:gd name="connsiteX46" fmla="*/ 27932 w 160881"/>
                  <a:gd name="connsiteY46" fmla="*/ 141319 h 160937"/>
                  <a:gd name="connsiteX47" fmla="*/ 24941 w 160881"/>
                  <a:gd name="connsiteY47" fmla="*/ 138611 h 160937"/>
                  <a:gd name="connsiteX48" fmla="*/ 22120 w 160881"/>
                  <a:gd name="connsiteY48" fmla="*/ 135789 h 160937"/>
                  <a:gd name="connsiteX49" fmla="*/ 19468 w 160881"/>
                  <a:gd name="connsiteY49" fmla="*/ 132798 h 160937"/>
                  <a:gd name="connsiteX50" fmla="*/ 16985 w 160881"/>
                  <a:gd name="connsiteY50" fmla="*/ 129695 h 160937"/>
                  <a:gd name="connsiteX51" fmla="*/ 14615 w 160881"/>
                  <a:gd name="connsiteY51" fmla="*/ 126478 h 160937"/>
                  <a:gd name="connsiteX52" fmla="*/ 12414 w 160881"/>
                  <a:gd name="connsiteY52" fmla="*/ 123093 h 160937"/>
                  <a:gd name="connsiteX53" fmla="*/ 10382 w 160881"/>
                  <a:gd name="connsiteY53" fmla="*/ 119650 h 160937"/>
                  <a:gd name="connsiteX54" fmla="*/ 8520 w 160881"/>
                  <a:gd name="connsiteY54" fmla="*/ 116152 h 160937"/>
                  <a:gd name="connsiteX55" fmla="*/ 6827 w 160881"/>
                  <a:gd name="connsiteY55" fmla="*/ 112484 h 160937"/>
                  <a:gd name="connsiteX56" fmla="*/ 5360 w 160881"/>
                  <a:gd name="connsiteY56" fmla="*/ 108816 h 160937"/>
                  <a:gd name="connsiteX57" fmla="*/ 4006 w 160881"/>
                  <a:gd name="connsiteY57" fmla="*/ 105035 h 160937"/>
                  <a:gd name="connsiteX58" fmla="*/ 2934 w 160881"/>
                  <a:gd name="connsiteY58" fmla="*/ 101198 h 160937"/>
                  <a:gd name="connsiteX59" fmla="*/ 1974 w 160881"/>
                  <a:gd name="connsiteY59" fmla="*/ 97304 h 160937"/>
                  <a:gd name="connsiteX60" fmla="*/ 1241 w 160881"/>
                  <a:gd name="connsiteY60" fmla="*/ 93354 h 160937"/>
                  <a:gd name="connsiteX61" fmla="*/ 733 w 160881"/>
                  <a:gd name="connsiteY61" fmla="*/ 89404 h 160937"/>
                  <a:gd name="connsiteX62" fmla="*/ 338 w 160881"/>
                  <a:gd name="connsiteY62" fmla="*/ 85397 h 160937"/>
                  <a:gd name="connsiteX63" fmla="*/ 225 w 160881"/>
                  <a:gd name="connsiteY63" fmla="*/ 81447 h 160937"/>
                  <a:gd name="connsiteX64" fmla="*/ 282 w 160881"/>
                  <a:gd name="connsiteY64" fmla="*/ 77441 h 160937"/>
                  <a:gd name="connsiteX65" fmla="*/ 507 w 160881"/>
                  <a:gd name="connsiteY65" fmla="*/ 73434 h 160937"/>
                  <a:gd name="connsiteX66" fmla="*/ 959 w 160881"/>
                  <a:gd name="connsiteY66" fmla="*/ 69484 h 160937"/>
                  <a:gd name="connsiteX67" fmla="*/ 1636 w 160881"/>
                  <a:gd name="connsiteY67" fmla="*/ 65534 h 160937"/>
                  <a:gd name="connsiteX68" fmla="*/ 2482 w 160881"/>
                  <a:gd name="connsiteY68" fmla="*/ 61640 h 160937"/>
                  <a:gd name="connsiteX69" fmla="*/ 3498 w 160881"/>
                  <a:gd name="connsiteY69" fmla="*/ 57747 h 160937"/>
                  <a:gd name="connsiteX70" fmla="*/ 4739 w 160881"/>
                  <a:gd name="connsiteY70" fmla="*/ 53966 h 160937"/>
                  <a:gd name="connsiteX71" fmla="*/ 6150 w 160881"/>
                  <a:gd name="connsiteY71" fmla="*/ 50185 h 160937"/>
                  <a:gd name="connsiteX72" fmla="*/ 7730 w 160881"/>
                  <a:gd name="connsiteY72" fmla="*/ 46574 h 160937"/>
                  <a:gd name="connsiteX73" fmla="*/ 9536 w 160881"/>
                  <a:gd name="connsiteY73" fmla="*/ 42962 h 160937"/>
                  <a:gd name="connsiteX74" fmla="*/ 11511 w 160881"/>
                  <a:gd name="connsiteY74" fmla="*/ 39464 h 160937"/>
                  <a:gd name="connsiteX75" fmla="*/ 13599 w 160881"/>
                  <a:gd name="connsiteY75" fmla="*/ 36078 h 160937"/>
                  <a:gd name="connsiteX76" fmla="*/ 15913 w 160881"/>
                  <a:gd name="connsiteY76" fmla="*/ 32805 h 160937"/>
                  <a:gd name="connsiteX77" fmla="*/ 18339 w 160881"/>
                  <a:gd name="connsiteY77" fmla="*/ 29645 h 160937"/>
                  <a:gd name="connsiteX78" fmla="*/ 20991 w 160881"/>
                  <a:gd name="connsiteY78" fmla="*/ 26654 h 160937"/>
                  <a:gd name="connsiteX79" fmla="*/ 23700 w 160881"/>
                  <a:gd name="connsiteY79" fmla="*/ 23720 h 160937"/>
                  <a:gd name="connsiteX80" fmla="*/ 26634 w 160881"/>
                  <a:gd name="connsiteY80" fmla="*/ 20955 h 160937"/>
                  <a:gd name="connsiteX81" fmla="*/ 29625 w 160881"/>
                  <a:gd name="connsiteY81" fmla="*/ 18359 h 160937"/>
                  <a:gd name="connsiteX82" fmla="*/ 32785 w 160881"/>
                  <a:gd name="connsiteY82" fmla="*/ 15876 h 160937"/>
                  <a:gd name="connsiteX83" fmla="*/ 36058 w 160881"/>
                  <a:gd name="connsiteY83" fmla="*/ 13619 h 160937"/>
                  <a:gd name="connsiteX84" fmla="*/ 39444 w 160881"/>
                  <a:gd name="connsiteY84" fmla="*/ 11474 h 160937"/>
                  <a:gd name="connsiteX85" fmla="*/ 42942 w 160881"/>
                  <a:gd name="connsiteY85" fmla="*/ 9499 h 160937"/>
                  <a:gd name="connsiteX86" fmla="*/ 46498 w 160881"/>
                  <a:gd name="connsiteY86" fmla="*/ 7694 h 160937"/>
                  <a:gd name="connsiteX87" fmla="*/ 50165 w 160881"/>
                  <a:gd name="connsiteY87" fmla="*/ 6114 h 160937"/>
                  <a:gd name="connsiteX88" fmla="*/ 53890 w 160881"/>
                  <a:gd name="connsiteY88" fmla="*/ 4703 h 160937"/>
                  <a:gd name="connsiteX89" fmla="*/ 57671 w 160881"/>
                  <a:gd name="connsiteY89" fmla="*/ 3461 h 160937"/>
                  <a:gd name="connsiteX90" fmla="*/ 61564 w 160881"/>
                  <a:gd name="connsiteY90" fmla="*/ 2389 h 160937"/>
                  <a:gd name="connsiteX91" fmla="*/ 65458 w 160881"/>
                  <a:gd name="connsiteY91" fmla="*/ 1543 h 160937"/>
                  <a:gd name="connsiteX92" fmla="*/ 69408 w 160881"/>
                  <a:gd name="connsiteY92" fmla="*/ 866 h 160937"/>
                  <a:gd name="connsiteX93" fmla="*/ 73358 w 160881"/>
                  <a:gd name="connsiteY93" fmla="*/ 414 h 160937"/>
                  <a:gd name="connsiteX94" fmla="*/ 77365 w 160881"/>
                  <a:gd name="connsiteY94" fmla="*/ 188 h 160937"/>
                  <a:gd name="connsiteX95" fmla="*/ 81371 w 160881"/>
                  <a:gd name="connsiteY95" fmla="*/ 76 h 160937"/>
                  <a:gd name="connsiteX96" fmla="*/ 85378 w 160881"/>
                  <a:gd name="connsiteY96" fmla="*/ 245 h 160937"/>
                  <a:gd name="connsiteX97" fmla="*/ 89328 w 160881"/>
                  <a:gd name="connsiteY97" fmla="*/ 583 h 160937"/>
                  <a:gd name="connsiteX98" fmla="*/ 93278 w 160881"/>
                  <a:gd name="connsiteY98" fmla="*/ 1091 h 160937"/>
                  <a:gd name="connsiteX99" fmla="*/ 97228 w 160881"/>
                  <a:gd name="connsiteY99" fmla="*/ 1825 h 160937"/>
                  <a:gd name="connsiteX100" fmla="*/ 101122 w 160881"/>
                  <a:gd name="connsiteY100" fmla="*/ 2728 h 160937"/>
                  <a:gd name="connsiteX101" fmla="*/ 104959 w 160881"/>
                  <a:gd name="connsiteY101" fmla="*/ 3856 h 160937"/>
                  <a:gd name="connsiteX102" fmla="*/ 108740 w 160881"/>
                  <a:gd name="connsiteY102" fmla="*/ 5154 h 160937"/>
                  <a:gd name="connsiteX103" fmla="*/ 112464 w 160881"/>
                  <a:gd name="connsiteY103" fmla="*/ 6621 h 160937"/>
                  <a:gd name="connsiteX104" fmla="*/ 116076 w 160881"/>
                  <a:gd name="connsiteY104" fmla="*/ 8314 h 160937"/>
                  <a:gd name="connsiteX105" fmla="*/ 119631 w 160881"/>
                  <a:gd name="connsiteY105" fmla="*/ 10176 h 160937"/>
                  <a:gd name="connsiteX106" fmla="*/ 123073 w 160881"/>
                  <a:gd name="connsiteY106" fmla="*/ 12208 h 160937"/>
                  <a:gd name="connsiteX107" fmla="*/ 126402 w 160881"/>
                  <a:gd name="connsiteY107" fmla="*/ 14352 h 160937"/>
                  <a:gd name="connsiteX108" fmla="*/ 129675 w 160881"/>
                  <a:gd name="connsiteY108" fmla="*/ 16722 h 160937"/>
                  <a:gd name="connsiteX109" fmla="*/ 132779 w 160881"/>
                  <a:gd name="connsiteY109" fmla="*/ 19262 h 160937"/>
                  <a:gd name="connsiteX110" fmla="*/ 135770 w 160881"/>
                  <a:gd name="connsiteY110" fmla="*/ 21914 h 160937"/>
                  <a:gd name="connsiteX111" fmla="*/ 138591 w 160881"/>
                  <a:gd name="connsiteY111" fmla="*/ 24735 h 160937"/>
                  <a:gd name="connsiteX112" fmla="*/ 141300 w 160881"/>
                  <a:gd name="connsiteY112" fmla="*/ 27670 h 160937"/>
                  <a:gd name="connsiteX113" fmla="*/ 143839 w 160881"/>
                  <a:gd name="connsiteY113" fmla="*/ 30717 h 160937"/>
                  <a:gd name="connsiteX114" fmla="*/ 146265 w 160881"/>
                  <a:gd name="connsiteY114" fmla="*/ 33933 h 160937"/>
                  <a:gd name="connsiteX115" fmla="*/ 148466 w 160881"/>
                  <a:gd name="connsiteY115" fmla="*/ 37263 h 160937"/>
                  <a:gd name="connsiteX116" fmla="*/ 150554 w 160881"/>
                  <a:gd name="connsiteY116" fmla="*/ 40649 h 160937"/>
                  <a:gd name="connsiteX117" fmla="*/ 152416 w 160881"/>
                  <a:gd name="connsiteY117" fmla="*/ 44204 h 160937"/>
                  <a:gd name="connsiteX118" fmla="*/ 154166 w 160881"/>
                  <a:gd name="connsiteY118" fmla="*/ 47815 h 160937"/>
                  <a:gd name="connsiteX119" fmla="*/ 155689 w 160881"/>
                  <a:gd name="connsiteY119" fmla="*/ 51483 h 160937"/>
                  <a:gd name="connsiteX120" fmla="*/ 157044 w 160881"/>
                  <a:gd name="connsiteY120" fmla="*/ 55264 h 160937"/>
                  <a:gd name="connsiteX121" fmla="*/ 158229 w 160881"/>
                  <a:gd name="connsiteY121" fmla="*/ 59101 h 160937"/>
                  <a:gd name="connsiteX122" fmla="*/ 159188 w 160881"/>
                  <a:gd name="connsiteY122" fmla="*/ 62938 h 160937"/>
                  <a:gd name="connsiteX123" fmla="*/ 159978 w 160881"/>
                  <a:gd name="connsiteY123" fmla="*/ 66888 h 160937"/>
                  <a:gd name="connsiteX124" fmla="*/ 160542 w 160881"/>
                  <a:gd name="connsiteY124" fmla="*/ 70839 h 160937"/>
                  <a:gd name="connsiteX125" fmla="*/ 160937 w 160881"/>
                  <a:gd name="connsiteY125" fmla="*/ 74789 h 160937"/>
                  <a:gd name="connsiteX126" fmla="*/ 161107 w 160881"/>
                  <a:gd name="connsiteY126" fmla="*/ 78795 h 160937"/>
                  <a:gd name="connsiteX127" fmla="*/ 161107 w 160881"/>
                  <a:gd name="connsiteY127" fmla="*/ 80544 h 160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60881" h="160937">
                    <a:moveTo>
                      <a:pt x="161107" y="80544"/>
                    </a:moveTo>
                    <a:lnTo>
                      <a:pt x="161050" y="84551"/>
                    </a:lnTo>
                    <a:lnTo>
                      <a:pt x="160712" y="88557"/>
                    </a:lnTo>
                    <a:lnTo>
                      <a:pt x="160260" y="92508"/>
                    </a:lnTo>
                    <a:lnTo>
                      <a:pt x="159526" y="96458"/>
                    </a:lnTo>
                    <a:lnTo>
                      <a:pt x="158680" y="100351"/>
                    </a:lnTo>
                    <a:lnTo>
                      <a:pt x="157551" y="104189"/>
                    </a:lnTo>
                    <a:lnTo>
                      <a:pt x="156310" y="107969"/>
                    </a:lnTo>
                    <a:lnTo>
                      <a:pt x="154843" y="111694"/>
                    </a:lnTo>
                    <a:lnTo>
                      <a:pt x="153206" y="115362"/>
                    </a:lnTo>
                    <a:lnTo>
                      <a:pt x="151401" y="118917"/>
                    </a:lnTo>
                    <a:lnTo>
                      <a:pt x="149426" y="122359"/>
                    </a:lnTo>
                    <a:lnTo>
                      <a:pt x="147225" y="125745"/>
                    </a:lnTo>
                    <a:lnTo>
                      <a:pt x="144911" y="129018"/>
                    </a:lnTo>
                    <a:lnTo>
                      <a:pt x="142428" y="132121"/>
                    </a:lnTo>
                    <a:lnTo>
                      <a:pt x="139776" y="135112"/>
                    </a:lnTo>
                    <a:lnTo>
                      <a:pt x="137011" y="137990"/>
                    </a:lnTo>
                    <a:lnTo>
                      <a:pt x="134077" y="140699"/>
                    </a:lnTo>
                    <a:lnTo>
                      <a:pt x="131029" y="143294"/>
                    </a:lnTo>
                    <a:lnTo>
                      <a:pt x="127869" y="145721"/>
                    </a:lnTo>
                    <a:lnTo>
                      <a:pt x="124540" y="147978"/>
                    </a:lnTo>
                    <a:lnTo>
                      <a:pt x="121154" y="150066"/>
                    </a:lnTo>
                    <a:lnTo>
                      <a:pt x="117656" y="151985"/>
                    </a:lnTo>
                    <a:lnTo>
                      <a:pt x="114044" y="153734"/>
                    </a:lnTo>
                    <a:lnTo>
                      <a:pt x="110376" y="155314"/>
                    </a:lnTo>
                    <a:lnTo>
                      <a:pt x="106595" y="156725"/>
                    </a:lnTo>
                    <a:lnTo>
                      <a:pt x="102815" y="157910"/>
                    </a:lnTo>
                    <a:lnTo>
                      <a:pt x="98921" y="158925"/>
                    </a:lnTo>
                    <a:lnTo>
                      <a:pt x="95027" y="159715"/>
                    </a:lnTo>
                    <a:lnTo>
                      <a:pt x="91077" y="160336"/>
                    </a:lnTo>
                    <a:lnTo>
                      <a:pt x="87071" y="160731"/>
                    </a:lnTo>
                    <a:lnTo>
                      <a:pt x="83121" y="160957"/>
                    </a:lnTo>
                    <a:lnTo>
                      <a:pt x="79114" y="161013"/>
                    </a:lnTo>
                    <a:lnTo>
                      <a:pt x="75107" y="160844"/>
                    </a:lnTo>
                    <a:lnTo>
                      <a:pt x="71157" y="160449"/>
                    </a:lnTo>
                    <a:lnTo>
                      <a:pt x="67151" y="159885"/>
                    </a:lnTo>
                    <a:lnTo>
                      <a:pt x="63257" y="159095"/>
                    </a:lnTo>
                    <a:lnTo>
                      <a:pt x="59364" y="158135"/>
                    </a:lnTo>
                    <a:lnTo>
                      <a:pt x="55526" y="157007"/>
                    </a:lnTo>
                    <a:lnTo>
                      <a:pt x="51802" y="155653"/>
                    </a:lnTo>
                    <a:lnTo>
                      <a:pt x="48078" y="154129"/>
                    </a:lnTo>
                    <a:lnTo>
                      <a:pt x="44466" y="152380"/>
                    </a:lnTo>
                    <a:lnTo>
                      <a:pt x="40967" y="150517"/>
                    </a:lnTo>
                    <a:lnTo>
                      <a:pt x="37525" y="148486"/>
                    </a:lnTo>
                    <a:lnTo>
                      <a:pt x="34196" y="146229"/>
                    </a:lnTo>
                    <a:lnTo>
                      <a:pt x="30979" y="143859"/>
                    </a:lnTo>
                    <a:lnTo>
                      <a:pt x="27932" y="141319"/>
                    </a:lnTo>
                    <a:lnTo>
                      <a:pt x="24941" y="138611"/>
                    </a:lnTo>
                    <a:lnTo>
                      <a:pt x="22120" y="135789"/>
                    </a:lnTo>
                    <a:lnTo>
                      <a:pt x="19468" y="132798"/>
                    </a:lnTo>
                    <a:lnTo>
                      <a:pt x="16985" y="129695"/>
                    </a:lnTo>
                    <a:lnTo>
                      <a:pt x="14615" y="126478"/>
                    </a:lnTo>
                    <a:lnTo>
                      <a:pt x="12414" y="123093"/>
                    </a:lnTo>
                    <a:lnTo>
                      <a:pt x="10382" y="119650"/>
                    </a:lnTo>
                    <a:lnTo>
                      <a:pt x="8520" y="116152"/>
                    </a:lnTo>
                    <a:lnTo>
                      <a:pt x="6827" y="112484"/>
                    </a:lnTo>
                    <a:lnTo>
                      <a:pt x="5360" y="108816"/>
                    </a:lnTo>
                    <a:lnTo>
                      <a:pt x="4006" y="105035"/>
                    </a:lnTo>
                    <a:lnTo>
                      <a:pt x="2934" y="101198"/>
                    </a:lnTo>
                    <a:lnTo>
                      <a:pt x="1974" y="97304"/>
                    </a:lnTo>
                    <a:lnTo>
                      <a:pt x="1241" y="93354"/>
                    </a:lnTo>
                    <a:lnTo>
                      <a:pt x="733" y="89404"/>
                    </a:lnTo>
                    <a:lnTo>
                      <a:pt x="338" y="85397"/>
                    </a:lnTo>
                    <a:lnTo>
                      <a:pt x="225" y="81447"/>
                    </a:lnTo>
                    <a:lnTo>
                      <a:pt x="282" y="77441"/>
                    </a:lnTo>
                    <a:lnTo>
                      <a:pt x="507" y="73434"/>
                    </a:lnTo>
                    <a:lnTo>
                      <a:pt x="959" y="69484"/>
                    </a:lnTo>
                    <a:lnTo>
                      <a:pt x="1636" y="65534"/>
                    </a:lnTo>
                    <a:lnTo>
                      <a:pt x="2482" y="61640"/>
                    </a:lnTo>
                    <a:lnTo>
                      <a:pt x="3498" y="57747"/>
                    </a:lnTo>
                    <a:lnTo>
                      <a:pt x="4739" y="53966"/>
                    </a:lnTo>
                    <a:lnTo>
                      <a:pt x="6150" y="50185"/>
                    </a:lnTo>
                    <a:lnTo>
                      <a:pt x="7730" y="46574"/>
                    </a:lnTo>
                    <a:lnTo>
                      <a:pt x="9536" y="42962"/>
                    </a:lnTo>
                    <a:lnTo>
                      <a:pt x="11511" y="39464"/>
                    </a:lnTo>
                    <a:lnTo>
                      <a:pt x="13599" y="36078"/>
                    </a:lnTo>
                    <a:lnTo>
                      <a:pt x="15913" y="32805"/>
                    </a:lnTo>
                    <a:lnTo>
                      <a:pt x="18339" y="29645"/>
                    </a:lnTo>
                    <a:lnTo>
                      <a:pt x="20991" y="26654"/>
                    </a:lnTo>
                    <a:lnTo>
                      <a:pt x="23700" y="23720"/>
                    </a:lnTo>
                    <a:lnTo>
                      <a:pt x="26634" y="20955"/>
                    </a:lnTo>
                    <a:lnTo>
                      <a:pt x="29625" y="18359"/>
                    </a:lnTo>
                    <a:lnTo>
                      <a:pt x="32785" y="15876"/>
                    </a:lnTo>
                    <a:lnTo>
                      <a:pt x="36058" y="13619"/>
                    </a:lnTo>
                    <a:lnTo>
                      <a:pt x="39444" y="11474"/>
                    </a:lnTo>
                    <a:lnTo>
                      <a:pt x="42942" y="9499"/>
                    </a:lnTo>
                    <a:lnTo>
                      <a:pt x="46498" y="7694"/>
                    </a:lnTo>
                    <a:lnTo>
                      <a:pt x="50165" y="6114"/>
                    </a:lnTo>
                    <a:lnTo>
                      <a:pt x="53890" y="4703"/>
                    </a:lnTo>
                    <a:lnTo>
                      <a:pt x="57671" y="3461"/>
                    </a:lnTo>
                    <a:lnTo>
                      <a:pt x="61564" y="2389"/>
                    </a:lnTo>
                    <a:lnTo>
                      <a:pt x="65458" y="1543"/>
                    </a:lnTo>
                    <a:lnTo>
                      <a:pt x="69408" y="866"/>
                    </a:lnTo>
                    <a:lnTo>
                      <a:pt x="73358" y="414"/>
                    </a:lnTo>
                    <a:lnTo>
                      <a:pt x="77365" y="188"/>
                    </a:lnTo>
                    <a:lnTo>
                      <a:pt x="81371" y="76"/>
                    </a:lnTo>
                    <a:lnTo>
                      <a:pt x="85378" y="245"/>
                    </a:lnTo>
                    <a:lnTo>
                      <a:pt x="89328" y="583"/>
                    </a:lnTo>
                    <a:lnTo>
                      <a:pt x="93278" y="1091"/>
                    </a:lnTo>
                    <a:lnTo>
                      <a:pt x="97228" y="1825"/>
                    </a:lnTo>
                    <a:lnTo>
                      <a:pt x="101122" y="2728"/>
                    </a:lnTo>
                    <a:lnTo>
                      <a:pt x="104959" y="3856"/>
                    </a:lnTo>
                    <a:lnTo>
                      <a:pt x="108740" y="5154"/>
                    </a:lnTo>
                    <a:lnTo>
                      <a:pt x="112464" y="6621"/>
                    </a:lnTo>
                    <a:lnTo>
                      <a:pt x="116076" y="8314"/>
                    </a:lnTo>
                    <a:lnTo>
                      <a:pt x="119631" y="10176"/>
                    </a:lnTo>
                    <a:lnTo>
                      <a:pt x="123073" y="12208"/>
                    </a:lnTo>
                    <a:lnTo>
                      <a:pt x="126402" y="14352"/>
                    </a:lnTo>
                    <a:lnTo>
                      <a:pt x="129675" y="16722"/>
                    </a:lnTo>
                    <a:lnTo>
                      <a:pt x="132779" y="19262"/>
                    </a:lnTo>
                    <a:lnTo>
                      <a:pt x="135770" y="21914"/>
                    </a:lnTo>
                    <a:lnTo>
                      <a:pt x="138591" y="24735"/>
                    </a:lnTo>
                    <a:lnTo>
                      <a:pt x="141300" y="27670"/>
                    </a:lnTo>
                    <a:lnTo>
                      <a:pt x="143839" y="30717"/>
                    </a:lnTo>
                    <a:lnTo>
                      <a:pt x="146265" y="33933"/>
                    </a:lnTo>
                    <a:lnTo>
                      <a:pt x="148466" y="37263"/>
                    </a:lnTo>
                    <a:lnTo>
                      <a:pt x="150554" y="40649"/>
                    </a:lnTo>
                    <a:lnTo>
                      <a:pt x="152416" y="44204"/>
                    </a:lnTo>
                    <a:lnTo>
                      <a:pt x="154166" y="47815"/>
                    </a:lnTo>
                    <a:lnTo>
                      <a:pt x="155689" y="51483"/>
                    </a:lnTo>
                    <a:lnTo>
                      <a:pt x="157044" y="55264"/>
                    </a:lnTo>
                    <a:lnTo>
                      <a:pt x="158229" y="59101"/>
                    </a:lnTo>
                    <a:lnTo>
                      <a:pt x="159188" y="62938"/>
                    </a:lnTo>
                    <a:lnTo>
                      <a:pt x="159978" y="66888"/>
                    </a:lnTo>
                    <a:lnTo>
                      <a:pt x="160542" y="70839"/>
                    </a:lnTo>
                    <a:lnTo>
                      <a:pt x="160937" y="74789"/>
                    </a:lnTo>
                    <a:lnTo>
                      <a:pt x="161107" y="78795"/>
                    </a:lnTo>
                    <a:lnTo>
                      <a:pt x="161107" y="80544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7" name="Figura a mano libera: forma 36">
                <a:extLst>
                  <a:ext uri="{FF2B5EF4-FFF2-40B4-BE49-F238E27FC236}">
                    <a16:creationId xmlns:a16="http://schemas.microsoft.com/office/drawing/2014/main" id="{CD06DC19-51F3-13F7-8371-DFBF7790AF7E}"/>
                  </a:ext>
                </a:extLst>
              </p:cNvPr>
              <p:cNvSpPr/>
              <p:nvPr/>
            </p:nvSpPr>
            <p:spPr>
              <a:xfrm flipV="1">
                <a:off x="3536522" y="3905927"/>
                <a:ext cx="162348" cy="162292"/>
              </a:xfrm>
              <a:custGeom>
                <a:avLst/>
                <a:gdLst>
                  <a:gd name="connsiteX0" fmla="*/ 162612 w 162348"/>
                  <a:gd name="connsiteY0" fmla="*/ 81204 h 162292"/>
                  <a:gd name="connsiteX1" fmla="*/ 162499 w 162348"/>
                  <a:gd name="connsiteY1" fmla="*/ 85211 h 162292"/>
                  <a:gd name="connsiteX2" fmla="*/ 162217 w 162348"/>
                  <a:gd name="connsiteY2" fmla="*/ 89217 h 162292"/>
                  <a:gd name="connsiteX3" fmla="*/ 161709 w 162348"/>
                  <a:gd name="connsiteY3" fmla="*/ 93167 h 162292"/>
                  <a:gd name="connsiteX4" fmla="*/ 161032 w 162348"/>
                  <a:gd name="connsiteY4" fmla="*/ 97118 h 162292"/>
                  <a:gd name="connsiteX5" fmla="*/ 160129 w 162348"/>
                  <a:gd name="connsiteY5" fmla="*/ 101011 h 162292"/>
                  <a:gd name="connsiteX6" fmla="*/ 159057 w 162348"/>
                  <a:gd name="connsiteY6" fmla="*/ 104848 h 162292"/>
                  <a:gd name="connsiteX7" fmla="*/ 157815 w 162348"/>
                  <a:gd name="connsiteY7" fmla="*/ 108686 h 162292"/>
                  <a:gd name="connsiteX8" fmla="*/ 156348 w 162348"/>
                  <a:gd name="connsiteY8" fmla="*/ 112410 h 162292"/>
                  <a:gd name="connsiteX9" fmla="*/ 154712 w 162348"/>
                  <a:gd name="connsiteY9" fmla="*/ 116021 h 162292"/>
                  <a:gd name="connsiteX10" fmla="*/ 152962 w 162348"/>
                  <a:gd name="connsiteY10" fmla="*/ 119633 h 162292"/>
                  <a:gd name="connsiteX11" fmla="*/ 150931 w 162348"/>
                  <a:gd name="connsiteY11" fmla="*/ 123075 h 162292"/>
                  <a:gd name="connsiteX12" fmla="*/ 148787 w 162348"/>
                  <a:gd name="connsiteY12" fmla="*/ 126461 h 162292"/>
                  <a:gd name="connsiteX13" fmla="*/ 146529 w 162348"/>
                  <a:gd name="connsiteY13" fmla="*/ 129734 h 162292"/>
                  <a:gd name="connsiteX14" fmla="*/ 144047 w 162348"/>
                  <a:gd name="connsiteY14" fmla="*/ 132894 h 162292"/>
                  <a:gd name="connsiteX15" fmla="*/ 141394 w 162348"/>
                  <a:gd name="connsiteY15" fmla="*/ 135885 h 162292"/>
                  <a:gd name="connsiteX16" fmla="*/ 138629 w 162348"/>
                  <a:gd name="connsiteY16" fmla="*/ 138763 h 162292"/>
                  <a:gd name="connsiteX17" fmla="*/ 135751 w 162348"/>
                  <a:gd name="connsiteY17" fmla="*/ 141528 h 162292"/>
                  <a:gd name="connsiteX18" fmla="*/ 132704 w 162348"/>
                  <a:gd name="connsiteY18" fmla="*/ 144124 h 162292"/>
                  <a:gd name="connsiteX19" fmla="*/ 129544 w 162348"/>
                  <a:gd name="connsiteY19" fmla="*/ 146550 h 162292"/>
                  <a:gd name="connsiteX20" fmla="*/ 126271 w 162348"/>
                  <a:gd name="connsiteY20" fmla="*/ 148864 h 162292"/>
                  <a:gd name="connsiteX21" fmla="*/ 122885 w 162348"/>
                  <a:gd name="connsiteY21" fmla="*/ 151008 h 162292"/>
                  <a:gd name="connsiteX22" fmla="*/ 119387 w 162348"/>
                  <a:gd name="connsiteY22" fmla="*/ 152927 h 162292"/>
                  <a:gd name="connsiteX23" fmla="*/ 115832 w 162348"/>
                  <a:gd name="connsiteY23" fmla="*/ 154732 h 162292"/>
                  <a:gd name="connsiteX24" fmla="*/ 112164 w 162348"/>
                  <a:gd name="connsiteY24" fmla="*/ 156312 h 162292"/>
                  <a:gd name="connsiteX25" fmla="*/ 108439 w 162348"/>
                  <a:gd name="connsiteY25" fmla="*/ 157780 h 162292"/>
                  <a:gd name="connsiteX26" fmla="*/ 104602 w 162348"/>
                  <a:gd name="connsiteY26" fmla="*/ 159021 h 162292"/>
                  <a:gd name="connsiteX27" fmla="*/ 100765 w 162348"/>
                  <a:gd name="connsiteY27" fmla="*/ 160037 h 162292"/>
                  <a:gd name="connsiteX28" fmla="*/ 96871 w 162348"/>
                  <a:gd name="connsiteY28" fmla="*/ 160883 h 162292"/>
                  <a:gd name="connsiteX29" fmla="*/ 92921 w 162348"/>
                  <a:gd name="connsiteY29" fmla="*/ 161560 h 162292"/>
                  <a:gd name="connsiteX30" fmla="*/ 88971 w 162348"/>
                  <a:gd name="connsiteY30" fmla="*/ 162012 h 162292"/>
                  <a:gd name="connsiteX31" fmla="*/ 84965 w 162348"/>
                  <a:gd name="connsiteY31" fmla="*/ 162294 h 162292"/>
                  <a:gd name="connsiteX32" fmla="*/ 80958 w 162348"/>
                  <a:gd name="connsiteY32" fmla="*/ 162407 h 162292"/>
                  <a:gd name="connsiteX33" fmla="*/ 76952 w 162348"/>
                  <a:gd name="connsiteY33" fmla="*/ 162238 h 162292"/>
                  <a:gd name="connsiteX34" fmla="*/ 73001 w 162348"/>
                  <a:gd name="connsiteY34" fmla="*/ 161955 h 162292"/>
                  <a:gd name="connsiteX35" fmla="*/ 68995 w 162348"/>
                  <a:gd name="connsiteY35" fmla="*/ 161447 h 162292"/>
                  <a:gd name="connsiteX36" fmla="*/ 65101 w 162348"/>
                  <a:gd name="connsiteY36" fmla="*/ 160714 h 162292"/>
                  <a:gd name="connsiteX37" fmla="*/ 61208 w 162348"/>
                  <a:gd name="connsiteY37" fmla="*/ 159811 h 162292"/>
                  <a:gd name="connsiteX38" fmla="*/ 57370 w 162348"/>
                  <a:gd name="connsiteY38" fmla="*/ 158739 h 162292"/>
                  <a:gd name="connsiteX39" fmla="*/ 53533 w 162348"/>
                  <a:gd name="connsiteY39" fmla="*/ 157441 h 162292"/>
                  <a:gd name="connsiteX40" fmla="*/ 49865 w 162348"/>
                  <a:gd name="connsiteY40" fmla="*/ 155974 h 162292"/>
                  <a:gd name="connsiteX41" fmla="*/ 46197 w 162348"/>
                  <a:gd name="connsiteY41" fmla="*/ 154337 h 162292"/>
                  <a:gd name="connsiteX42" fmla="*/ 42642 w 162348"/>
                  <a:gd name="connsiteY42" fmla="*/ 152532 h 162292"/>
                  <a:gd name="connsiteX43" fmla="*/ 39200 w 162348"/>
                  <a:gd name="connsiteY43" fmla="*/ 150500 h 162292"/>
                  <a:gd name="connsiteX44" fmla="*/ 35814 w 162348"/>
                  <a:gd name="connsiteY44" fmla="*/ 148356 h 162292"/>
                  <a:gd name="connsiteX45" fmla="*/ 32541 w 162348"/>
                  <a:gd name="connsiteY45" fmla="*/ 146042 h 162292"/>
                  <a:gd name="connsiteX46" fmla="*/ 29438 w 162348"/>
                  <a:gd name="connsiteY46" fmla="*/ 143559 h 162292"/>
                  <a:gd name="connsiteX47" fmla="*/ 26447 w 162348"/>
                  <a:gd name="connsiteY47" fmla="*/ 140907 h 162292"/>
                  <a:gd name="connsiteX48" fmla="*/ 23569 w 162348"/>
                  <a:gd name="connsiteY48" fmla="*/ 138142 h 162292"/>
                  <a:gd name="connsiteX49" fmla="*/ 20804 w 162348"/>
                  <a:gd name="connsiteY49" fmla="*/ 135208 h 162292"/>
                  <a:gd name="connsiteX50" fmla="*/ 18264 w 162348"/>
                  <a:gd name="connsiteY50" fmla="*/ 132160 h 162292"/>
                  <a:gd name="connsiteX51" fmla="*/ 15838 w 162348"/>
                  <a:gd name="connsiteY51" fmla="*/ 129000 h 162292"/>
                  <a:gd name="connsiteX52" fmla="*/ 13524 w 162348"/>
                  <a:gd name="connsiteY52" fmla="*/ 125671 h 162292"/>
                  <a:gd name="connsiteX53" fmla="*/ 11436 w 162348"/>
                  <a:gd name="connsiteY53" fmla="*/ 122285 h 162292"/>
                  <a:gd name="connsiteX54" fmla="*/ 9518 w 162348"/>
                  <a:gd name="connsiteY54" fmla="*/ 118787 h 162292"/>
                  <a:gd name="connsiteX55" fmla="*/ 7712 w 162348"/>
                  <a:gd name="connsiteY55" fmla="*/ 115175 h 162292"/>
                  <a:gd name="connsiteX56" fmla="*/ 6132 w 162348"/>
                  <a:gd name="connsiteY56" fmla="*/ 111507 h 162292"/>
                  <a:gd name="connsiteX57" fmla="*/ 4721 w 162348"/>
                  <a:gd name="connsiteY57" fmla="*/ 107783 h 162292"/>
                  <a:gd name="connsiteX58" fmla="*/ 3536 w 162348"/>
                  <a:gd name="connsiteY58" fmla="*/ 104002 h 162292"/>
                  <a:gd name="connsiteX59" fmla="*/ 2521 w 162348"/>
                  <a:gd name="connsiteY59" fmla="*/ 100108 h 162292"/>
                  <a:gd name="connsiteX60" fmla="*/ 1674 w 162348"/>
                  <a:gd name="connsiteY60" fmla="*/ 96215 h 162292"/>
                  <a:gd name="connsiteX61" fmla="*/ 1053 w 162348"/>
                  <a:gd name="connsiteY61" fmla="*/ 92265 h 162292"/>
                  <a:gd name="connsiteX62" fmla="*/ 602 w 162348"/>
                  <a:gd name="connsiteY62" fmla="*/ 88258 h 162292"/>
                  <a:gd name="connsiteX63" fmla="*/ 320 w 162348"/>
                  <a:gd name="connsiteY63" fmla="*/ 84308 h 162292"/>
                  <a:gd name="connsiteX64" fmla="*/ 263 w 162348"/>
                  <a:gd name="connsiteY64" fmla="*/ 80301 h 162292"/>
                  <a:gd name="connsiteX65" fmla="*/ 433 w 162348"/>
                  <a:gd name="connsiteY65" fmla="*/ 76295 h 162292"/>
                  <a:gd name="connsiteX66" fmla="*/ 771 w 162348"/>
                  <a:gd name="connsiteY66" fmla="*/ 72345 h 162292"/>
                  <a:gd name="connsiteX67" fmla="*/ 1336 w 162348"/>
                  <a:gd name="connsiteY67" fmla="*/ 68338 h 162292"/>
                  <a:gd name="connsiteX68" fmla="*/ 2013 w 162348"/>
                  <a:gd name="connsiteY68" fmla="*/ 64445 h 162292"/>
                  <a:gd name="connsiteX69" fmla="*/ 2972 w 162348"/>
                  <a:gd name="connsiteY69" fmla="*/ 60551 h 162292"/>
                  <a:gd name="connsiteX70" fmla="*/ 4101 w 162348"/>
                  <a:gd name="connsiteY70" fmla="*/ 56714 h 162292"/>
                  <a:gd name="connsiteX71" fmla="*/ 5398 w 162348"/>
                  <a:gd name="connsiteY71" fmla="*/ 52933 h 162292"/>
                  <a:gd name="connsiteX72" fmla="*/ 6866 w 162348"/>
                  <a:gd name="connsiteY72" fmla="*/ 49209 h 162292"/>
                  <a:gd name="connsiteX73" fmla="*/ 8559 w 162348"/>
                  <a:gd name="connsiteY73" fmla="*/ 45597 h 162292"/>
                  <a:gd name="connsiteX74" fmla="*/ 10364 w 162348"/>
                  <a:gd name="connsiteY74" fmla="*/ 42042 h 162292"/>
                  <a:gd name="connsiteX75" fmla="*/ 12396 w 162348"/>
                  <a:gd name="connsiteY75" fmla="*/ 38600 h 162292"/>
                  <a:gd name="connsiteX76" fmla="*/ 14597 w 162348"/>
                  <a:gd name="connsiteY76" fmla="*/ 35214 h 162292"/>
                  <a:gd name="connsiteX77" fmla="*/ 16910 w 162348"/>
                  <a:gd name="connsiteY77" fmla="*/ 31998 h 162292"/>
                  <a:gd name="connsiteX78" fmla="*/ 19450 w 162348"/>
                  <a:gd name="connsiteY78" fmla="*/ 28894 h 162292"/>
                  <a:gd name="connsiteX79" fmla="*/ 22102 w 162348"/>
                  <a:gd name="connsiteY79" fmla="*/ 25903 h 162292"/>
                  <a:gd name="connsiteX80" fmla="*/ 24867 w 162348"/>
                  <a:gd name="connsiteY80" fmla="*/ 23025 h 162292"/>
                  <a:gd name="connsiteX81" fmla="*/ 27801 w 162348"/>
                  <a:gd name="connsiteY81" fmla="*/ 20317 h 162292"/>
                  <a:gd name="connsiteX82" fmla="*/ 30905 w 162348"/>
                  <a:gd name="connsiteY82" fmla="*/ 17721 h 162292"/>
                  <a:gd name="connsiteX83" fmla="*/ 34065 w 162348"/>
                  <a:gd name="connsiteY83" fmla="*/ 15351 h 162292"/>
                  <a:gd name="connsiteX84" fmla="*/ 37394 w 162348"/>
                  <a:gd name="connsiteY84" fmla="*/ 13094 h 162292"/>
                  <a:gd name="connsiteX85" fmla="*/ 40780 w 162348"/>
                  <a:gd name="connsiteY85" fmla="*/ 11006 h 162292"/>
                  <a:gd name="connsiteX86" fmla="*/ 44279 w 162348"/>
                  <a:gd name="connsiteY86" fmla="*/ 9087 h 162292"/>
                  <a:gd name="connsiteX87" fmla="*/ 47890 w 162348"/>
                  <a:gd name="connsiteY87" fmla="*/ 7338 h 162292"/>
                  <a:gd name="connsiteX88" fmla="*/ 51558 w 162348"/>
                  <a:gd name="connsiteY88" fmla="*/ 5758 h 162292"/>
                  <a:gd name="connsiteX89" fmla="*/ 55339 w 162348"/>
                  <a:gd name="connsiteY89" fmla="*/ 4403 h 162292"/>
                  <a:gd name="connsiteX90" fmla="*/ 59120 w 162348"/>
                  <a:gd name="connsiteY90" fmla="*/ 3218 h 162292"/>
                  <a:gd name="connsiteX91" fmla="*/ 63013 w 162348"/>
                  <a:gd name="connsiteY91" fmla="*/ 2203 h 162292"/>
                  <a:gd name="connsiteX92" fmla="*/ 66907 w 162348"/>
                  <a:gd name="connsiteY92" fmla="*/ 1413 h 162292"/>
                  <a:gd name="connsiteX93" fmla="*/ 70857 w 162348"/>
                  <a:gd name="connsiteY93" fmla="*/ 792 h 162292"/>
                  <a:gd name="connsiteX94" fmla="*/ 74864 w 162348"/>
                  <a:gd name="connsiteY94" fmla="*/ 340 h 162292"/>
                  <a:gd name="connsiteX95" fmla="*/ 78814 w 162348"/>
                  <a:gd name="connsiteY95" fmla="*/ 115 h 162292"/>
                  <a:gd name="connsiteX96" fmla="*/ 82820 w 162348"/>
                  <a:gd name="connsiteY96" fmla="*/ 115 h 162292"/>
                  <a:gd name="connsiteX97" fmla="*/ 86827 w 162348"/>
                  <a:gd name="connsiteY97" fmla="*/ 284 h 162292"/>
                  <a:gd name="connsiteX98" fmla="*/ 90833 w 162348"/>
                  <a:gd name="connsiteY98" fmla="*/ 623 h 162292"/>
                  <a:gd name="connsiteX99" fmla="*/ 94783 w 162348"/>
                  <a:gd name="connsiteY99" fmla="*/ 1187 h 162292"/>
                  <a:gd name="connsiteX100" fmla="*/ 98677 w 162348"/>
                  <a:gd name="connsiteY100" fmla="*/ 1920 h 162292"/>
                  <a:gd name="connsiteX101" fmla="*/ 102571 w 162348"/>
                  <a:gd name="connsiteY101" fmla="*/ 2880 h 162292"/>
                  <a:gd name="connsiteX102" fmla="*/ 106408 w 162348"/>
                  <a:gd name="connsiteY102" fmla="*/ 4008 h 162292"/>
                  <a:gd name="connsiteX103" fmla="*/ 110189 w 162348"/>
                  <a:gd name="connsiteY103" fmla="*/ 5363 h 162292"/>
                  <a:gd name="connsiteX104" fmla="*/ 113913 w 162348"/>
                  <a:gd name="connsiteY104" fmla="*/ 6830 h 162292"/>
                  <a:gd name="connsiteX105" fmla="*/ 117525 w 162348"/>
                  <a:gd name="connsiteY105" fmla="*/ 8523 h 162292"/>
                  <a:gd name="connsiteX106" fmla="*/ 121023 w 162348"/>
                  <a:gd name="connsiteY106" fmla="*/ 10385 h 162292"/>
                  <a:gd name="connsiteX107" fmla="*/ 124465 w 162348"/>
                  <a:gd name="connsiteY107" fmla="*/ 12416 h 162292"/>
                  <a:gd name="connsiteX108" fmla="*/ 127795 w 162348"/>
                  <a:gd name="connsiteY108" fmla="*/ 14617 h 162292"/>
                  <a:gd name="connsiteX109" fmla="*/ 131068 w 162348"/>
                  <a:gd name="connsiteY109" fmla="*/ 16987 h 162292"/>
                  <a:gd name="connsiteX110" fmla="*/ 134171 w 162348"/>
                  <a:gd name="connsiteY110" fmla="*/ 19527 h 162292"/>
                  <a:gd name="connsiteX111" fmla="*/ 137106 w 162348"/>
                  <a:gd name="connsiteY111" fmla="*/ 22179 h 162292"/>
                  <a:gd name="connsiteX112" fmla="*/ 139984 w 162348"/>
                  <a:gd name="connsiteY112" fmla="*/ 25000 h 162292"/>
                  <a:gd name="connsiteX113" fmla="*/ 142636 w 162348"/>
                  <a:gd name="connsiteY113" fmla="*/ 27991 h 162292"/>
                  <a:gd name="connsiteX114" fmla="*/ 145232 w 162348"/>
                  <a:gd name="connsiteY114" fmla="*/ 31038 h 162292"/>
                  <a:gd name="connsiteX115" fmla="*/ 147602 w 162348"/>
                  <a:gd name="connsiteY115" fmla="*/ 34255 h 162292"/>
                  <a:gd name="connsiteX116" fmla="*/ 149859 w 162348"/>
                  <a:gd name="connsiteY116" fmla="*/ 37584 h 162292"/>
                  <a:gd name="connsiteX117" fmla="*/ 151890 w 162348"/>
                  <a:gd name="connsiteY117" fmla="*/ 40970 h 162292"/>
                  <a:gd name="connsiteX118" fmla="*/ 153809 w 162348"/>
                  <a:gd name="connsiteY118" fmla="*/ 44525 h 162292"/>
                  <a:gd name="connsiteX119" fmla="*/ 155502 w 162348"/>
                  <a:gd name="connsiteY119" fmla="*/ 48136 h 162292"/>
                  <a:gd name="connsiteX120" fmla="*/ 157082 w 162348"/>
                  <a:gd name="connsiteY120" fmla="*/ 51804 h 162292"/>
                  <a:gd name="connsiteX121" fmla="*/ 158436 w 162348"/>
                  <a:gd name="connsiteY121" fmla="*/ 55585 h 162292"/>
                  <a:gd name="connsiteX122" fmla="*/ 159565 w 162348"/>
                  <a:gd name="connsiteY122" fmla="*/ 59366 h 162292"/>
                  <a:gd name="connsiteX123" fmla="*/ 160581 w 162348"/>
                  <a:gd name="connsiteY123" fmla="*/ 63260 h 162292"/>
                  <a:gd name="connsiteX124" fmla="*/ 161371 w 162348"/>
                  <a:gd name="connsiteY124" fmla="*/ 67153 h 162292"/>
                  <a:gd name="connsiteX125" fmla="*/ 161935 w 162348"/>
                  <a:gd name="connsiteY125" fmla="*/ 71103 h 162292"/>
                  <a:gd name="connsiteX126" fmla="*/ 162330 w 162348"/>
                  <a:gd name="connsiteY126" fmla="*/ 75110 h 162292"/>
                  <a:gd name="connsiteX127" fmla="*/ 162556 w 162348"/>
                  <a:gd name="connsiteY127" fmla="*/ 79116 h 162292"/>
                  <a:gd name="connsiteX128" fmla="*/ 162612 w 162348"/>
                  <a:gd name="connsiteY128" fmla="*/ 81204 h 16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162348" h="162292">
                    <a:moveTo>
                      <a:pt x="162612" y="81204"/>
                    </a:moveTo>
                    <a:lnTo>
                      <a:pt x="162499" y="85211"/>
                    </a:lnTo>
                    <a:lnTo>
                      <a:pt x="162217" y="89217"/>
                    </a:lnTo>
                    <a:lnTo>
                      <a:pt x="161709" y="93167"/>
                    </a:lnTo>
                    <a:lnTo>
                      <a:pt x="161032" y="97118"/>
                    </a:lnTo>
                    <a:lnTo>
                      <a:pt x="160129" y="101011"/>
                    </a:lnTo>
                    <a:lnTo>
                      <a:pt x="159057" y="104848"/>
                    </a:lnTo>
                    <a:lnTo>
                      <a:pt x="157815" y="108686"/>
                    </a:lnTo>
                    <a:lnTo>
                      <a:pt x="156348" y="112410"/>
                    </a:lnTo>
                    <a:lnTo>
                      <a:pt x="154712" y="116021"/>
                    </a:lnTo>
                    <a:lnTo>
                      <a:pt x="152962" y="119633"/>
                    </a:lnTo>
                    <a:lnTo>
                      <a:pt x="150931" y="123075"/>
                    </a:lnTo>
                    <a:lnTo>
                      <a:pt x="148787" y="126461"/>
                    </a:lnTo>
                    <a:lnTo>
                      <a:pt x="146529" y="129734"/>
                    </a:lnTo>
                    <a:lnTo>
                      <a:pt x="144047" y="132894"/>
                    </a:lnTo>
                    <a:lnTo>
                      <a:pt x="141394" y="135885"/>
                    </a:lnTo>
                    <a:lnTo>
                      <a:pt x="138629" y="138763"/>
                    </a:lnTo>
                    <a:lnTo>
                      <a:pt x="135751" y="141528"/>
                    </a:lnTo>
                    <a:lnTo>
                      <a:pt x="132704" y="144124"/>
                    </a:lnTo>
                    <a:lnTo>
                      <a:pt x="129544" y="146550"/>
                    </a:lnTo>
                    <a:lnTo>
                      <a:pt x="126271" y="148864"/>
                    </a:lnTo>
                    <a:lnTo>
                      <a:pt x="122885" y="151008"/>
                    </a:lnTo>
                    <a:lnTo>
                      <a:pt x="119387" y="152927"/>
                    </a:lnTo>
                    <a:lnTo>
                      <a:pt x="115832" y="154732"/>
                    </a:lnTo>
                    <a:lnTo>
                      <a:pt x="112164" y="156312"/>
                    </a:lnTo>
                    <a:lnTo>
                      <a:pt x="108439" y="157780"/>
                    </a:lnTo>
                    <a:lnTo>
                      <a:pt x="104602" y="159021"/>
                    </a:lnTo>
                    <a:lnTo>
                      <a:pt x="100765" y="160037"/>
                    </a:lnTo>
                    <a:lnTo>
                      <a:pt x="96871" y="160883"/>
                    </a:lnTo>
                    <a:lnTo>
                      <a:pt x="92921" y="161560"/>
                    </a:lnTo>
                    <a:lnTo>
                      <a:pt x="88971" y="162012"/>
                    </a:lnTo>
                    <a:lnTo>
                      <a:pt x="84965" y="162294"/>
                    </a:lnTo>
                    <a:lnTo>
                      <a:pt x="80958" y="162407"/>
                    </a:lnTo>
                    <a:lnTo>
                      <a:pt x="76952" y="162238"/>
                    </a:lnTo>
                    <a:lnTo>
                      <a:pt x="73001" y="161955"/>
                    </a:lnTo>
                    <a:lnTo>
                      <a:pt x="68995" y="161447"/>
                    </a:lnTo>
                    <a:lnTo>
                      <a:pt x="65101" y="160714"/>
                    </a:lnTo>
                    <a:lnTo>
                      <a:pt x="61208" y="159811"/>
                    </a:lnTo>
                    <a:lnTo>
                      <a:pt x="57370" y="158739"/>
                    </a:lnTo>
                    <a:lnTo>
                      <a:pt x="53533" y="157441"/>
                    </a:lnTo>
                    <a:lnTo>
                      <a:pt x="49865" y="155974"/>
                    </a:lnTo>
                    <a:lnTo>
                      <a:pt x="46197" y="154337"/>
                    </a:lnTo>
                    <a:lnTo>
                      <a:pt x="42642" y="152532"/>
                    </a:lnTo>
                    <a:lnTo>
                      <a:pt x="39200" y="150500"/>
                    </a:lnTo>
                    <a:lnTo>
                      <a:pt x="35814" y="148356"/>
                    </a:lnTo>
                    <a:lnTo>
                      <a:pt x="32541" y="146042"/>
                    </a:lnTo>
                    <a:lnTo>
                      <a:pt x="29438" y="143559"/>
                    </a:lnTo>
                    <a:lnTo>
                      <a:pt x="26447" y="140907"/>
                    </a:lnTo>
                    <a:lnTo>
                      <a:pt x="23569" y="138142"/>
                    </a:lnTo>
                    <a:lnTo>
                      <a:pt x="20804" y="135208"/>
                    </a:lnTo>
                    <a:lnTo>
                      <a:pt x="18264" y="132160"/>
                    </a:lnTo>
                    <a:lnTo>
                      <a:pt x="15838" y="129000"/>
                    </a:lnTo>
                    <a:lnTo>
                      <a:pt x="13524" y="125671"/>
                    </a:lnTo>
                    <a:lnTo>
                      <a:pt x="11436" y="122285"/>
                    </a:lnTo>
                    <a:lnTo>
                      <a:pt x="9518" y="118787"/>
                    </a:lnTo>
                    <a:lnTo>
                      <a:pt x="7712" y="115175"/>
                    </a:lnTo>
                    <a:lnTo>
                      <a:pt x="6132" y="111507"/>
                    </a:lnTo>
                    <a:lnTo>
                      <a:pt x="4721" y="107783"/>
                    </a:lnTo>
                    <a:lnTo>
                      <a:pt x="3536" y="104002"/>
                    </a:lnTo>
                    <a:lnTo>
                      <a:pt x="2521" y="100108"/>
                    </a:lnTo>
                    <a:lnTo>
                      <a:pt x="1674" y="96215"/>
                    </a:lnTo>
                    <a:lnTo>
                      <a:pt x="1053" y="92265"/>
                    </a:lnTo>
                    <a:lnTo>
                      <a:pt x="602" y="88258"/>
                    </a:lnTo>
                    <a:lnTo>
                      <a:pt x="320" y="84308"/>
                    </a:lnTo>
                    <a:lnTo>
                      <a:pt x="263" y="80301"/>
                    </a:lnTo>
                    <a:lnTo>
                      <a:pt x="433" y="76295"/>
                    </a:lnTo>
                    <a:lnTo>
                      <a:pt x="771" y="72345"/>
                    </a:lnTo>
                    <a:lnTo>
                      <a:pt x="1336" y="68338"/>
                    </a:lnTo>
                    <a:lnTo>
                      <a:pt x="2013" y="64445"/>
                    </a:lnTo>
                    <a:lnTo>
                      <a:pt x="2972" y="60551"/>
                    </a:lnTo>
                    <a:lnTo>
                      <a:pt x="4101" y="56714"/>
                    </a:lnTo>
                    <a:lnTo>
                      <a:pt x="5398" y="52933"/>
                    </a:lnTo>
                    <a:lnTo>
                      <a:pt x="6866" y="49209"/>
                    </a:lnTo>
                    <a:lnTo>
                      <a:pt x="8559" y="45597"/>
                    </a:lnTo>
                    <a:lnTo>
                      <a:pt x="10364" y="42042"/>
                    </a:lnTo>
                    <a:lnTo>
                      <a:pt x="12396" y="38600"/>
                    </a:lnTo>
                    <a:lnTo>
                      <a:pt x="14597" y="35214"/>
                    </a:lnTo>
                    <a:lnTo>
                      <a:pt x="16910" y="31998"/>
                    </a:lnTo>
                    <a:lnTo>
                      <a:pt x="19450" y="28894"/>
                    </a:lnTo>
                    <a:lnTo>
                      <a:pt x="22102" y="25903"/>
                    </a:lnTo>
                    <a:lnTo>
                      <a:pt x="24867" y="23025"/>
                    </a:lnTo>
                    <a:lnTo>
                      <a:pt x="27801" y="20317"/>
                    </a:lnTo>
                    <a:lnTo>
                      <a:pt x="30905" y="17721"/>
                    </a:lnTo>
                    <a:lnTo>
                      <a:pt x="34065" y="15351"/>
                    </a:lnTo>
                    <a:lnTo>
                      <a:pt x="37394" y="13094"/>
                    </a:lnTo>
                    <a:lnTo>
                      <a:pt x="40780" y="11006"/>
                    </a:lnTo>
                    <a:lnTo>
                      <a:pt x="44279" y="9087"/>
                    </a:lnTo>
                    <a:lnTo>
                      <a:pt x="47890" y="7338"/>
                    </a:lnTo>
                    <a:lnTo>
                      <a:pt x="51558" y="5758"/>
                    </a:lnTo>
                    <a:lnTo>
                      <a:pt x="55339" y="4403"/>
                    </a:lnTo>
                    <a:lnTo>
                      <a:pt x="59120" y="3218"/>
                    </a:lnTo>
                    <a:lnTo>
                      <a:pt x="63013" y="2203"/>
                    </a:lnTo>
                    <a:lnTo>
                      <a:pt x="66907" y="1413"/>
                    </a:lnTo>
                    <a:lnTo>
                      <a:pt x="70857" y="792"/>
                    </a:lnTo>
                    <a:lnTo>
                      <a:pt x="74864" y="340"/>
                    </a:lnTo>
                    <a:lnTo>
                      <a:pt x="78814" y="115"/>
                    </a:lnTo>
                    <a:lnTo>
                      <a:pt x="82820" y="115"/>
                    </a:lnTo>
                    <a:lnTo>
                      <a:pt x="86827" y="284"/>
                    </a:lnTo>
                    <a:lnTo>
                      <a:pt x="90833" y="623"/>
                    </a:lnTo>
                    <a:lnTo>
                      <a:pt x="94783" y="1187"/>
                    </a:lnTo>
                    <a:lnTo>
                      <a:pt x="98677" y="1920"/>
                    </a:lnTo>
                    <a:lnTo>
                      <a:pt x="102571" y="2880"/>
                    </a:lnTo>
                    <a:lnTo>
                      <a:pt x="106408" y="4008"/>
                    </a:lnTo>
                    <a:lnTo>
                      <a:pt x="110189" y="5363"/>
                    </a:lnTo>
                    <a:lnTo>
                      <a:pt x="113913" y="6830"/>
                    </a:lnTo>
                    <a:lnTo>
                      <a:pt x="117525" y="8523"/>
                    </a:lnTo>
                    <a:lnTo>
                      <a:pt x="121023" y="10385"/>
                    </a:lnTo>
                    <a:lnTo>
                      <a:pt x="124465" y="12416"/>
                    </a:lnTo>
                    <a:lnTo>
                      <a:pt x="127795" y="14617"/>
                    </a:lnTo>
                    <a:lnTo>
                      <a:pt x="131068" y="16987"/>
                    </a:lnTo>
                    <a:lnTo>
                      <a:pt x="134171" y="19527"/>
                    </a:lnTo>
                    <a:lnTo>
                      <a:pt x="137106" y="22179"/>
                    </a:lnTo>
                    <a:lnTo>
                      <a:pt x="139984" y="25000"/>
                    </a:lnTo>
                    <a:lnTo>
                      <a:pt x="142636" y="27991"/>
                    </a:lnTo>
                    <a:lnTo>
                      <a:pt x="145232" y="31038"/>
                    </a:lnTo>
                    <a:lnTo>
                      <a:pt x="147602" y="34255"/>
                    </a:lnTo>
                    <a:lnTo>
                      <a:pt x="149859" y="37584"/>
                    </a:lnTo>
                    <a:lnTo>
                      <a:pt x="151890" y="40970"/>
                    </a:lnTo>
                    <a:lnTo>
                      <a:pt x="153809" y="44525"/>
                    </a:lnTo>
                    <a:lnTo>
                      <a:pt x="155502" y="48136"/>
                    </a:lnTo>
                    <a:lnTo>
                      <a:pt x="157082" y="51804"/>
                    </a:lnTo>
                    <a:lnTo>
                      <a:pt x="158436" y="55585"/>
                    </a:lnTo>
                    <a:lnTo>
                      <a:pt x="159565" y="59366"/>
                    </a:lnTo>
                    <a:lnTo>
                      <a:pt x="160581" y="63260"/>
                    </a:lnTo>
                    <a:lnTo>
                      <a:pt x="161371" y="67153"/>
                    </a:lnTo>
                    <a:lnTo>
                      <a:pt x="161935" y="71103"/>
                    </a:lnTo>
                    <a:lnTo>
                      <a:pt x="162330" y="75110"/>
                    </a:lnTo>
                    <a:lnTo>
                      <a:pt x="162556" y="79116"/>
                    </a:lnTo>
                    <a:lnTo>
                      <a:pt x="162612" y="81204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8" name="Figura a mano libera: forma 37">
                <a:extLst>
                  <a:ext uri="{FF2B5EF4-FFF2-40B4-BE49-F238E27FC236}">
                    <a16:creationId xmlns:a16="http://schemas.microsoft.com/office/drawing/2014/main" id="{99E72655-5DC6-A904-E9CD-F3F9687ECD9F}"/>
                  </a:ext>
                </a:extLst>
              </p:cNvPr>
              <p:cNvSpPr/>
              <p:nvPr/>
            </p:nvSpPr>
            <p:spPr>
              <a:xfrm flipV="1">
                <a:off x="3698871" y="3905927"/>
                <a:ext cx="163702" cy="163702"/>
              </a:xfrm>
              <a:custGeom>
                <a:avLst/>
                <a:gdLst>
                  <a:gd name="connsiteX0" fmla="*/ 164005 w 163702"/>
                  <a:gd name="connsiteY0" fmla="*/ 81938 h 163702"/>
                  <a:gd name="connsiteX1" fmla="*/ 163892 w 163702"/>
                  <a:gd name="connsiteY1" fmla="*/ 85945 h 163702"/>
                  <a:gd name="connsiteX2" fmla="*/ 163610 w 163702"/>
                  <a:gd name="connsiteY2" fmla="*/ 89895 h 163702"/>
                  <a:gd name="connsiteX3" fmla="*/ 163102 w 163702"/>
                  <a:gd name="connsiteY3" fmla="*/ 93901 h 163702"/>
                  <a:gd name="connsiteX4" fmla="*/ 162425 w 163702"/>
                  <a:gd name="connsiteY4" fmla="*/ 97795 h 163702"/>
                  <a:gd name="connsiteX5" fmla="*/ 161578 w 163702"/>
                  <a:gd name="connsiteY5" fmla="*/ 101745 h 163702"/>
                  <a:gd name="connsiteX6" fmla="*/ 160506 w 163702"/>
                  <a:gd name="connsiteY6" fmla="*/ 105582 h 163702"/>
                  <a:gd name="connsiteX7" fmla="*/ 159265 w 163702"/>
                  <a:gd name="connsiteY7" fmla="*/ 109363 h 163702"/>
                  <a:gd name="connsiteX8" fmla="*/ 157854 w 163702"/>
                  <a:gd name="connsiteY8" fmla="*/ 113087 h 163702"/>
                  <a:gd name="connsiteX9" fmla="*/ 156218 w 163702"/>
                  <a:gd name="connsiteY9" fmla="*/ 116755 h 163702"/>
                  <a:gd name="connsiteX10" fmla="*/ 154412 w 163702"/>
                  <a:gd name="connsiteY10" fmla="*/ 120367 h 163702"/>
                  <a:gd name="connsiteX11" fmla="*/ 152493 w 163702"/>
                  <a:gd name="connsiteY11" fmla="*/ 123809 h 163702"/>
                  <a:gd name="connsiteX12" fmla="*/ 150349 w 163702"/>
                  <a:gd name="connsiteY12" fmla="*/ 127195 h 163702"/>
                  <a:gd name="connsiteX13" fmla="*/ 148035 w 163702"/>
                  <a:gd name="connsiteY13" fmla="*/ 130468 h 163702"/>
                  <a:gd name="connsiteX14" fmla="*/ 145609 w 163702"/>
                  <a:gd name="connsiteY14" fmla="*/ 133628 h 163702"/>
                  <a:gd name="connsiteX15" fmla="*/ 143013 w 163702"/>
                  <a:gd name="connsiteY15" fmla="*/ 136675 h 163702"/>
                  <a:gd name="connsiteX16" fmla="*/ 140248 w 163702"/>
                  <a:gd name="connsiteY16" fmla="*/ 139609 h 163702"/>
                  <a:gd name="connsiteX17" fmla="*/ 137370 w 163702"/>
                  <a:gd name="connsiteY17" fmla="*/ 142374 h 163702"/>
                  <a:gd name="connsiteX18" fmla="*/ 134379 w 163702"/>
                  <a:gd name="connsiteY18" fmla="*/ 144970 h 163702"/>
                  <a:gd name="connsiteX19" fmla="*/ 131219 w 163702"/>
                  <a:gd name="connsiteY19" fmla="*/ 147453 h 163702"/>
                  <a:gd name="connsiteX20" fmla="*/ 127946 w 163702"/>
                  <a:gd name="connsiteY20" fmla="*/ 149767 h 163702"/>
                  <a:gd name="connsiteX21" fmla="*/ 124617 w 163702"/>
                  <a:gd name="connsiteY21" fmla="*/ 151911 h 163702"/>
                  <a:gd name="connsiteX22" fmla="*/ 121118 w 163702"/>
                  <a:gd name="connsiteY22" fmla="*/ 153943 h 163702"/>
                  <a:gd name="connsiteX23" fmla="*/ 117563 w 163702"/>
                  <a:gd name="connsiteY23" fmla="*/ 155748 h 163702"/>
                  <a:gd name="connsiteX24" fmla="*/ 113895 w 163702"/>
                  <a:gd name="connsiteY24" fmla="*/ 157385 h 163702"/>
                  <a:gd name="connsiteX25" fmla="*/ 110171 w 163702"/>
                  <a:gd name="connsiteY25" fmla="*/ 158852 h 163702"/>
                  <a:gd name="connsiteX26" fmla="*/ 106390 w 163702"/>
                  <a:gd name="connsiteY26" fmla="*/ 160093 h 163702"/>
                  <a:gd name="connsiteX27" fmla="*/ 102553 w 163702"/>
                  <a:gd name="connsiteY27" fmla="*/ 161222 h 163702"/>
                  <a:gd name="connsiteX28" fmla="*/ 98659 w 163702"/>
                  <a:gd name="connsiteY28" fmla="*/ 162125 h 163702"/>
                  <a:gd name="connsiteX29" fmla="*/ 94709 w 163702"/>
                  <a:gd name="connsiteY29" fmla="*/ 162802 h 163702"/>
                  <a:gd name="connsiteX30" fmla="*/ 90759 w 163702"/>
                  <a:gd name="connsiteY30" fmla="*/ 163310 h 163702"/>
                  <a:gd name="connsiteX31" fmla="*/ 86809 w 163702"/>
                  <a:gd name="connsiteY31" fmla="*/ 163648 h 163702"/>
                  <a:gd name="connsiteX32" fmla="*/ 82802 w 163702"/>
                  <a:gd name="connsiteY32" fmla="*/ 163818 h 163702"/>
                  <a:gd name="connsiteX33" fmla="*/ 78796 w 163702"/>
                  <a:gd name="connsiteY33" fmla="*/ 163705 h 163702"/>
                  <a:gd name="connsiteX34" fmla="*/ 74789 w 163702"/>
                  <a:gd name="connsiteY34" fmla="*/ 163479 h 163702"/>
                  <a:gd name="connsiteX35" fmla="*/ 70839 w 163702"/>
                  <a:gd name="connsiteY35" fmla="*/ 163028 h 163702"/>
                  <a:gd name="connsiteX36" fmla="*/ 66889 w 163702"/>
                  <a:gd name="connsiteY36" fmla="*/ 162351 h 163702"/>
                  <a:gd name="connsiteX37" fmla="*/ 62996 w 163702"/>
                  <a:gd name="connsiteY37" fmla="*/ 161504 h 163702"/>
                  <a:gd name="connsiteX38" fmla="*/ 59102 w 163702"/>
                  <a:gd name="connsiteY38" fmla="*/ 160488 h 163702"/>
                  <a:gd name="connsiteX39" fmla="*/ 55321 w 163702"/>
                  <a:gd name="connsiteY39" fmla="*/ 159247 h 163702"/>
                  <a:gd name="connsiteX40" fmla="*/ 51540 w 163702"/>
                  <a:gd name="connsiteY40" fmla="*/ 157893 h 163702"/>
                  <a:gd name="connsiteX41" fmla="*/ 47872 w 163702"/>
                  <a:gd name="connsiteY41" fmla="*/ 156313 h 163702"/>
                  <a:gd name="connsiteX42" fmla="*/ 44317 w 163702"/>
                  <a:gd name="connsiteY42" fmla="*/ 154507 h 163702"/>
                  <a:gd name="connsiteX43" fmla="*/ 40819 w 163702"/>
                  <a:gd name="connsiteY43" fmla="*/ 152588 h 163702"/>
                  <a:gd name="connsiteX44" fmla="*/ 37433 w 163702"/>
                  <a:gd name="connsiteY44" fmla="*/ 150500 h 163702"/>
                  <a:gd name="connsiteX45" fmla="*/ 34103 w 163702"/>
                  <a:gd name="connsiteY45" fmla="*/ 148243 h 163702"/>
                  <a:gd name="connsiteX46" fmla="*/ 30943 w 163702"/>
                  <a:gd name="connsiteY46" fmla="*/ 145817 h 163702"/>
                  <a:gd name="connsiteX47" fmla="*/ 27896 w 163702"/>
                  <a:gd name="connsiteY47" fmla="*/ 143221 h 163702"/>
                  <a:gd name="connsiteX48" fmla="*/ 24962 w 163702"/>
                  <a:gd name="connsiteY48" fmla="*/ 140512 h 163702"/>
                  <a:gd name="connsiteX49" fmla="*/ 22140 w 163702"/>
                  <a:gd name="connsiteY49" fmla="*/ 137634 h 163702"/>
                  <a:gd name="connsiteX50" fmla="*/ 19488 w 163702"/>
                  <a:gd name="connsiteY50" fmla="*/ 134644 h 163702"/>
                  <a:gd name="connsiteX51" fmla="*/ 17005 w 163702"/>
                  <a:gd name="connsiteY51" fmla="*/ 131540 h 163702"/>
                  <a:gd name="connsiteX52" fmla="*/ 14692 w 163702"/>
                  <a:gd name="connsiteY52" fmla="*/ 128267 h 163702"/>
                  <a:gd name="connsiteX53" fmla="*/ 12491 w 163702"/>
                  <a:gd name="connsiteY53" fmla="*/ 124938 h 163702"/>
                  <a:gd name="connsiteX54" fmla="*/ 10459 w 163702"/>
                  <a:gd name="connsiteY54" fmla="*/ 121495 h 163702"/>
                  <a:gd name="connsiteX55" fmla="*/ 8597 w 163702"/>
                  <a:gd name="connsiteY55" fmla="*/ 117940 h 163702"/>
                  <a:gd name="connsiteX56" fmla="*/ 6961 w 163702"/>
                  <a:gd name="connsiteY56" fmla="*/ 114329 h 163702"/>
                  <a:gd name="connsiteX57" fmla="*/ 5437 w 163702"/>
                  <a:gd name="connsiteY57" fmla="*/ 110604 h 163702"/>
                  <a:gd name="connsiteX58" fmla="*/ 4139 w 163702"/>
                  <a:gd name="connsiteY58" fmla="*/ 106824 h 163702"/>
                  <a:gd name="connsiteX59" fmla="*/ 3011 w 163702"/>
                  <a:gd name="connsiteY59" fmla="*/ 102986 h 163702"/>
                  <a:gd name="connsiteX60" fmla="*/ 2108 w 163702"/>
                  <a:gd name="connsiteY60" fmla="*/ 99093 h 163702"/>
                  <a:gd name="connsiteX61" fmla="*/ 1374 w 163702"/>
                  <a:gd name="connsiteY61" fmla="*/ 95143 h 163702"/>
                  <a:gd name="connsiteX62" fmla="*/ 810 w 163702"/>
                  <a:gd name="connsiteY62" fmla="*/ 91193 h 163702"/>
                  <a:gd name="connsiteX63" fmla="*/ 471 w 163702"/>
                  <a:gd name="connsiteY63" fmla="*/ 87242 h 163702"/>
                  <a:gd name="connsiteX64" fmla="*/ 302 w 163702"/>
                  <a:gd name="connsiteY64" fmla="*/ 83236 h 163702"/>
                  <a:gd name="connsiteX65" fmla="*/ 302 w 163702"/>
                  <a:gd name="connsiteY65" fmla="*/ 79229 h 163702"/>
                  <a:gd name="connsiteX66" fmla="*/ 528 w 163702"/>
                  <a:gd name="connsiteY66" fmla="*/ 75223 h 163702"/>
                  <a:gd name="connsiteX67" fmla="*/ 979 w 163702"/>
                  <a:gd name="connsiteY67" fmla="*/ 71273 h 163702"/>
                  <a:gd name="connsiteX68" fmla="*/ 1600 w 163702"/>
                  <a:gd name="connsiteY68" fmla="*/ 67323 h 163702"/>
                  <a:gd name="connsiteX69" fmla="*/ 2390 w 163702"/>
                  <a:gd name="connsiteY69" fmla="*/ 63429 h 163702"/>
                  <a:gd name="connsiteX70" fmla="*/ 3406 w 163702"/>
                  <a:gd name="connsiteY70" fmla="*/ 59535 h 163702"/>
                  <a:gd name="connsiteX71" fmla="*/ 4591 w 163702"/>
                  <a:gd name="connsiteY71" fmla="*/ 55698 h 163702"/>
                  <a:gd name="connsiteX72" fmla="*/ 5945 w 163702"/>
                  <a:gd name="connsiteY72" fmla="*/ 51974 h 163702"/>
                  <a:gd name="connsiteX73" fmla="*/ 7525 w 163702"/>
                  <a:gd name="connsiteY73" fmla="*/ 48249 h 163702"/>
                  <a:gd name="connsiteX74" fmla="*/ 9218 w 163702"/>
                  <a:gd name="connsiteY74" fmla="*/ 44694 h 163702"/>
                  <a:gd name="connsiteX75" fmla="*/ 11137 w 163702"/>
                  <a:gd name="connsiteY75" fmla="*/ 41139 h 163702"/>
                  <a:gd name="connsiteX76" fmla="*/ 13224 w 163702"/>
                  <a:gd name="connsiteY76" fmla="*/ 37754 h 163702"/>
                  <a:gd name="connsiteX77" fmla="*/ 15482 w 163702"/>
                  <a:gd name="connsiteY77" fmla="*/ 34424 h 163702"/>
                  <a:gd name="connsiteX78" fmla="*/ 17852 w 163702"/>
                  <a:gd name="connsiteY78" fmla="*/ 31208 h 163702"/>
                  <a:gd name="connsiteX79" fmla="*/ 20391 w 163702"/>
                  <a:gd name="connsiteY79" fmla="*/ 28160 h 163702"/>
                  <a:gd name="connsiteX80" fmla="*/ 23100 w 163702"/>
                  <a:gd name="connsiteY80" fmla="*/ 25226 h 163702"/>
                  <a:gd name="connsiteX81" fmla="*/ 25978 w 163702"/>
                  <a:gd name="connsiteY81" fmla="*/ 22405 h 163702"/>
                  <a:gd name="connsiteX82" fmla="*/ 28912 w 163702"/>
                  <a:gd name="connsiteY82" fmla="*/ 19696 h 163702"/>
                  <a:gd name="connsiteX83" fmla="*/ 32016 w 163702"/>
                  <a:gd name="connsiteY83" fmla="*/ 17213 h 163702"/>
                  <a:gd name="connsiteX84" fmla="*/ 35232 w 163702"/>
                  <a:gd name="connsiteY84" fmla="*/ 14843 h 163702"/>
                  <a:gd name="connsiteX85" fmla="*/ 38561 w 163702"/>
                  <a:gd name="connsiteY85" fmla="*/ 12642 h 163702"/>
                  <a:gd name="connsiteX86" fmla="*/ 42004 w 163702"/>
                  <a:gd name="connsiteY86" fmla="*/ 10554 h 163702"/>
                  <a:gd name="connsiteX87" fmla="*/ 45559 w 163702"/>
                  <a:gd name="connsiteY87" fmla="*/ 8692 h 163702"/>
                  <a:gd name="connsiteX88" fmla="*/ 49170 w 163702"/>
                  <a:gd name="connsiteY88" fmla="*/ 6999 h 163702"/>
                  <a:gd name="connsiteX89" fmla="*/ 52838 w 163702"/>
                  <a:gd name="connsiteY89" fmla="*/ 5476 h 163702"/>
                  <a:gd name="connsiteX90" fmla="*/ 56619 w 163702"/>
                  <a:gd name="connsiteY90" fmla="*/ 4121 h 163702"/>
                  <a:gd name="connsiteX91" fmla="*/ 60456 w 163702"/>
                  <a:gd name="connsiteY91" fmla="*/ 2993 h 163702"/>
                  <a:gd name="connsiteX92" fmla="*/ 64350 w 163702"/>
                  <a:gd name="connsiteY92" fmla="*/ 2033 h 163702"/>
                  <a:gd name="connsiteX93" fmla="*/ 68244 w 163702"/>
                  <a:gd name="connsiteY93" fmla="*/ 1243 h 163702"/>
                  <a:gd name="connsiteX94" fmla="*/ 72194 w 163702"/>
                  <a:gd name="connsiteY94" fmla="*/ 679 h 163702"/>
                  <a:gd name="connsiteX95" fmla="*/ 76200 w 163702"/>
                  <a:gd name="connsiteY95" fmla="*/ 284 h 163702"/>
                  <a:gd name="connsiteX96" fmla="*/ 80207 w 163702"/>
                  <a:gd name="connsiteY96" fmla="*/ 115 h 163702"/>
                  <a:gd name="connsiteX97" fmla="*/ 84213 w 163702"/>
                  <a:gd name="connsiteY97" fmla="*/ 115 h 163702"/>
                  <a:gd name="connsiteX98" fmla="*/ 88163 w 163702"/>
                  <a:gd name="connsiteY98" fmla="*/ 284 h 163702"/>
                  <a:gd name="connsiteX99" fmla="*/ 92170 w 163702"/>
                  <a:gd name="connsiteY99" fmla="*/ 679 h 163702"/>
                  <a:gd name="connsiteX100" fmla="*/ 96120 w 163702"/>
                  <a:gd name="connsiteY100" fmla="*/ 1243 h 163702"/>
                  <a:gd name="connsiteX101" fmla="*/ 100014 w 163702"/>
                  <a:gd name="connsiteY101" fmla="*/ 2033 h 163702"/>
                  <a:gd name="connsiteX102" fmla="*/ 103907 w 163702"/>
                  <a:gd name="connsiteY102" fmla="*/ 2993 h 163702"/>
                  <a:gd name="connsiteX103" fmla="*/ 107744 w 163702"/>
                  <a:gd name="connsiteY103" fmla="*/ 4178 h 163702"/>
                  <a:gd name="connsiteX104" fmla="*/ 111525 w 163702"/>
                  <a:gd name="connsiteY104" fmla="*/ 5532 h 163702"/>
                  <a:gd name="connsiteX105" fmla="*/ 115193 w 163702"/>
                  <a:gd name="connsiteY105" fmla="*/ 7056 h 163702"/>
                  <a:gd name="connsiteX106" fmla="*/ 118805 w 163702"/>
                  <a:gd name="connsiteY106" fmla="*/ 8749 h 163702"/>
                  <a:gd name="connsiteX107" fmla="*/ 122360 w 163702"/>
                  <a:gd name="connsiteY107" fmla="*/ 10611 h 163702"/>
                  <a:gd name="connsiteX108" fmla="*/ 125802 w 163702"/>
                  <a:gd name="connsiteY108" fmla="*/ 12642 h 163702"/>
                  <a:gd name="connsiteX109" fmla="*/ 129131 w 163702"/>
                  <a:gd name="connsiteY109" fmla="*/ 14899 h 163702"/>
                  <a:gd name="connsiteX110" fmla="*/ 132348 w 163702"/>
                  <a:gd name="connsiteY110" fmla="*/ 17269 h 163702"/>
                  <a:gd name="connsiteX111" fmla="*/ 135451 w 163702"/>
                  <a:gd name="connsiteY111" fmla="*/ 19752 h 163702"/>
                  <a:gd name="connsiteX112" fmla="*/ 138386 w 163702"/>
                  <a:gd name="connsiteY112" fmla="*/ 22461 h 163702"/>
                  <a:gd name="connsiteX113" fmla="*/ 141207 w 163702"/>
                  <a:gd name="connsiteY113" fmla="*/ 25283 h 163702"/>
                  <a:gd name="connsiteX114" fmla="*/ 143916 w 163702"/>
                  <a:gd name="connsiteY114" fmla="*/ 28217 h 163702"/>
                  <a:gd name="connsiteX115" fmla="*/ 146455 w 163702"/>
                  <a:gd name="connsiteY115" fmla="*/ 31321 h 163702"/>
                  <a:gd name="connsiteX116" fmla="*/ 148882 w 163702"/>
                  <a:gd name="connsiteY116" fmla="*/ 34481 h 163702"/>
                  <a:gd name="connsiteX117" fmla="*/ 151083 w 163702"/>
                  <a:gd name="connsiteY117" fmla="*/ 37810 h 163702"/>
                  <a:gd name="connsiteX118" fmla="*/ 153170 w 163702"/>
                  <a:gd name="connsiteY118" fmla="*/ 41252 h 163702"/>
                  <a:gd name="connsiteX119" fmla="*/ 155089 w 163702"/>
                  <a:gd name="connsiteY119" fmla="*/ 44751 h 163702"/>
                  <a:gd name="connsiteX120" fmla="*/ 156782 w 163702"/>
                  <a:gd name="connsiteY120" fmla="*/ 48362 h 163702"/>
                  <a:gd name="connsiteX121" fmla="*/ 158362 w 163702"/>
                  <a:gd name="connsiteY121" fmla="*/ 52030 h 163702"/>
                  <a:gd name="connsiteX122" fmla="*/ 159716 w 163702"/>
                  <a:gd name="connsiteY122" fmla="*/ 55811 h 163702"/>
                  <a:gd name="connsiteX123" fmla="*/ 160901 w 163702"/>
                  <a:gd name="connsiteY123" fmla="*/ 59592 h 163702"/>
                  <a:gd name="connsiteX124" fmla="*/ 161917 w 163702"/>
                  <a:gd name="connsiteY124" fmla="*/ 63486 h 163702"/>
                  <a:gd name="connsiteX125" fmla="*/ 162707 w 163702"/>
                  <a:gd name="connsiteY125" fmla="*/ 67436 h 163702"/>
                  <a:gd name="connsiteX126" fmla="*/ 163328 w 163702"/>
                  <a:gd name="connsiteY126" fmla="*/ 71386 h 163702"/>
                  <a:gd name="connsiteX127" fmla="*/ 163723 w 163702"/>
                  <a:gd name="connsiteY127" fmla="*/ 75336 h 163702"/>
                  <a:gd name="connsiteX128" fmla="*/ 163949 w 163702"/>
                  <a:gd name="connsiteY128" fmla="*/ 79342 h 163702"/>
                  <a:gd name="connsiteX129" fmla="*/ 164005 w 163702"/>
                  <a:gd name="connsiteY129" fmla="*/ 81938 h 163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163702" h="163702">
                    <a:moveTo>
                      <a:pt x="164005" y="81938"/>
                    </a:moveTo>
                    <a:lnTo>
                      <a:pt x="163892" y="85945"/>
                    </a:lnTo>
                    <a:lnTo>
                      <a:pt x="163610" y="89895"/>
                    </a:lnTo>
                    <a:lnTo>
                      <a:pt x="163102" y="93901"/>
                    </a:lnTo>
                    <a:lnTo>
                      <a:pt x="162425" y="97795"/>
                    </a:lnTo>
                    <a:lnTo>
                      <a:pt x="161578" y="101745"/>
                    </a:lnTo>
                    <a:lnTo>
                      <a:pt x="160506" y="105582"/>
                    </a:lnTo>
                    <a:lnTo>
                      <a:pt x="159265" y="109363"/>
                    </a:lnTo>
                    <a:lnTo>
                      <a:pt x="157854" y="113087"/>
                    </a:lnTo>
                    <a:lnTo>
                      <a:pt x="156218" y="116755"/>
                    </a:lnTo>
                    <a:lnTo>
                      <a:pt x="154412" y="120367"/>
                    </a:lnTo>
                    <a:lnTo>
                      <a:pt x="152493" y="123809"/>
                    </a:lnTo>
                    <a:lnTo>
                      <a:pt x="150349" y="127195"/>
                    </a:lnTo>
                    <a:lnTo>
                      <a:pt x="148035" y="130468"/>
                    </a:lnTo>
                    <a:lnTo>
                      <a:pt x="145609" y="133628"/>
                    </a:lnTo>
                    <a:lnTo>
                      <a:pt x="143013" y="136675"/>
                    </a:lnTo>
                    <a:lnTo>
                      <a:pt x="140248" y="139609"/>
                    </a:lnTo>
                    <a:lnTo>
                      <a:pt x="137370" y="142374"/>
                    </a:lnTo>
                    <a:lnTo>
                      <a:pt x="134379" y="144970"/>
                    </a:lnTo>
                    <a:lnTo>
                      <a:pt x="131219" y="147453"/>
                    </a:lnTo>
                    <a:lnTo>
                      <a:pt x="127946" y="149767"/>
                    </a:lnTo>
                    <a:lnTo>
                      <a:pt x="124617" y="151911"/>
                    </a:lnTo>
                    <a:lnTo>
                      <a:pt x="121118" y="153943"/>
                    </a:lnTo>
                    <a:lnTo>
                      <a:pt x="117563" y="155748"/>
                    </a:lnTo>
                    <a:lnTo>
                      <a:pt x="113895" y="157385"/>
                    </a:lnTo>
                    <a:lnTo>
                      <a:pt x="110171" y="158852"/>
                    </a:lnTo>
                    <a:lnTo>
                      <a:pt x="106390" y="160093"/>
                    </a:lnTo>
                    <a:lnTo>
                      <a:pt x="102553" y="161222"/>
                    </a:lnTo>
                    <a:lnTo>
                      <a:pt x="98659" y="162125"/>
                    </a:lnTo>
                    <a:lnTo>
                      <a:pt x="94709" y="162802"/>
                    </a:lnTo>
                    <a:lnTo>
                      <a:pt x="90759" y="163310"/>
                    </a:lnTo>
                    <a:lnTo>
                      <a:pt x="86809" y="163648"/>
                    </a:lnTo>
                    <a:lnTo>
                      <a:pt x="82802" y="163818"/>
                    </a:lnTo>
                    <a:lnTo>
                      <a:pt x="78796" y="163705"/>
                    </a:lnTo>
                    <a:lnTo>
                      <a:pt x="74789" y="163479"/>
                    </a:lnTo>
                    <a:lnTo>
                      <a:pt x="70839" y="163028"/>
                    </a:lnTo>
                    <a:lnTo>
                      <a:pt x="66889" y="162351"/>
                    </a:lnTo>
                    <a:lnTo>
                      <a:pt x="62996" y="161504"/>
                    </a:lnTo>
                    <a:lnTo>
                      <a:pt x="59102" y="160488"/>
                    </a:lnTo>
                    <a:lnTo>
                      <a:pt x="55321" y="159247"/>
                    </a:lnTo>
                    <a:lnTo>
                      <a:pt x="51540" y="157893"/>
                    </a:lnTo>
                    <a:lnTo>
                      <a:pt x="47872" y="156313"/>
                    </a:lnTo>
                    <a:lnTo>
                      <a:pt x="44317" y="154507"/>
                    </a:lnTo>
                    <a:lnTo>
                      <a:pt x="40819" y="152588"/>
                    </a:lnTo>
                    <a:lnTo>
                      <a:pt x="37433" y="150500"/>
                    </a:lnTo>
                    <a:lnTo>
                      <a:pt x="34103" y="148243"/>
                    </a:lnTo>
                    <a:lnTo>
                      <a:pt x="30943" y="145817"/>
                    </a:lnTo>
                    <a:lnTo>
                      <a:pt x="27896" y="143221"/>
                    </a:lnTo>
                    <a:lnTo>
                      <a:pt x="24962" y="140512"/>
                    </a:lnTo>
                    <a:lnTo>
                      <a:pt x="22140" y="137634"/>
                    </a:lnTo>
                    <a:lnTo>
                      <a:pt x="19488" y="134644"/>
                    </a:lnTo>
                    <a:lnTo>
                      <a:pt x="17005" y="131540"/>
                    </a:lnTo>
                    <a:lnTo>
                      <a:pt x="14692" y="128267"/>
                    </a:lnTo>
                    <a:lnTo>
                      <a:pt x="12491" y="124938"/>
                    </a:lnTo>
                    <a:lnTo>
                      <a:pt x="10459" y="121495"/>
                    </a:lnTo>
                    <a:lnTo>
                      <a:pt x="8597" y="117940"/>
                    </a:lnTo>
                    <a:lnTo>
                      <a:pt x="6961" y="114329"/>
                    </a:lnTo>
                    <a:lnTo>
                      <a:pt x="5437" y="110604"/>
                    </a:lnTo>
                    <a:lnTo>
                      <a:pt x="4139" y="106824"/>
                    </a:lnTo>
                    <a:lnTo>
                      <a:pt x="3011" y="102986"/>
                    </a:lnTo>
                    <a:lnTo>
                      <a:pt x="2108" y="99093"/>
                    </a:lnTo>
                    <a:lnTo>
                      <a:pt x="1374" y="95143"/>
                    </a:lnTo>
                    <a:lnTo>
                      <a:pt x="810" y="91193"/>
                    </a:lnTo>
                    <a:lnTo>
                      <a:pt x="471" y="87242"/>
                    </a:lnTo>
                    <a:lnTo>
                      <a:pt x="302" y="83236"/>
                    </a:lnTo>
                    <a:lnTo>
                      <a:pt x="302" y="79229"/>
                    </a:lnTo>
                    <a:lnTo>
                      <a:pt x="528" y="75223"/>
                    </a:lnTo>
                    <a:lnTo>
                      <a:pt x="979" y="71273"/>
                    </a:lnTo>
                    <a:lnTo>
                      <a:pt x="1600" y="67323"/>
                    </a:lnTo>
                    <a:lnTo>
                      <a:pt x="2390" y="63429"/>
                    </a:lnTo>
                    <a:lnTo>
                      <a:pt x="3406" y="59535"/>
                    </a:lnTo>
                    <a:lnTo>
                      <a:pt x="4591" y="55698"/>
                    </a:lnTo>
                    <a:lnTo>
                      <a:pt x="5945" y="51974"/>
                    </a:lnTo>
                    <a:lnTo>
                      <a:pt x="7525" y="48249"/>
                    </a:lnTo>
                    <a:lnTo>
                      <a:pt x="9218" y="44694"/>
                    </a:lnTo>
                    <a:lnTo>
                      <a:pt x="11137" y="41139"/>
                    </a:lnTo>
                    <a:lnTo>
                      <a:pt x="13224" y="37754"/>
                    </a:lnTo>
                    <a:lnTo>
                      <a:pt x="15482" y="34424"/>
                    </a:lnTo>
                    <a:lnTo>
                      <a:pt x="17852" y="31208"/>
                    </a:lnTo>
                    <a:lnTo>
                      <a:pt x="20391" y="28160"/>
                    </a:lnTo>
                    <a:lnTo>
                      <a:pt x="23100" y="25226"/>
                    </a:lnTo>
                    <a:lnTo>
                      <a:pt x="25978" y="22405"/>
                    </a:lnTo>
                    <a:lnTo>
                      <a:pt x="28912" y="19696"/>
                    </a:lnTo>
                    <a:lnTo>
                      <a:pt x="32016" y="17213"/>
                    </a:lnTo>
                    <a:lnTo>
                      <a:pt x="35232" y="14843"/>
                    </a:lnTo>
                    <a:lnTo>
                      <a:pt x="38561" y="12642"/>
                    </a:lnTo>
                    <a:lnTo>
                      <a:pt x="42004" y="10554"/>
                    </a:lnTo>
                    <a:lnTo>
                      <a:pt x="45559" y="8692"/>
                    </a:lnTo>
                    <a:lnTo>
                      <a:pt x="49170" y="6999"/>
                    </a:lnTo>
                    <a:lnTo>
                      <a:pt x="52838" y="5476"/>
                    </a:lnTo>
                    <a:lnTo>
                      <a:pt x="56619" y="4121"/>
                    </a:lnTo>
                    <a:lnTo>
                      <a:pt x="60456" y="2993"/>
                    </a:lnTo>
                    <a:lnTo>
                      <a:pt x="64350" y="2033"/>
                    </a:lnTo>
                    <a:lnTo>
                      <a:pt x="68244" y="1243"/>
                    </a:lnTo>
                    <a:lnTo>
                      <a:pt x="72194" y="679"/>
                    </a:lnTo>
                    <a:lnTo>
                      <a:pt x="76200" y="284"/>
                    </a:lnTo>
                    <a:lnTo>
                      <a:pt x="80207" y="115"/>
                    </a:lnTo>
                    <a:lnTo>
                      <a:pt x="84213" y="115"/>
                    </a:lnTo>
                    <a:lnTo>
                      <a:pt x="88163" y="284"/>
                    </a:lnTo>
                    <a:lnTo>
                      <a:pt x="92170" y="679"/>
                    </a:lnTo>
                    <a:lnTo>
                      <a:pt x="96120" y="1243"/>
                    </a:lnTo>
                    <a:lnTo>
                      <a:pt x="100014" y="2033"/>
                    </a:lnTo>
                    <a:lnTo>
                      <a:pt x="103907" y="2993"/>
                    </a:lnTo>
                    <a:lnTo>
                      <a:pt x="107744" y="4178"/>
                    </a:lnTo>
                    <a:lnTo>
                      <a:pt x="111525" y="5532"/>
                    </a:lnTo>
                    <a:lnTo>
                      <a:pt x="115193" y="7056"/>
                    </a:lnTo>
                    <a:lnTo>
                      <a:pt x="118805" y="8749"/>
                    </a:lnTo>
                    <a:lnTo>
                      <a:pt x="122360" y="10611"/>
                    </a:lnTo>
                    <a:lnTo>
                      <a:pt x="125802" y="12642"/>
                    </a:lnTo>
                    <a:lnTo>
                      <a:pt x="129131" y="14899"/>
                    </a:lnTo>
                    <a:lnTo>
                      <a:pt x="132348" y="17269"/>
                    </a:lnTo>
                    <a:lnTo>
                      <a:pt x="135451" y="19752"/>
                    </a:lnTo>
                    <a:lnTo>
                      <a:pt x="138386" y="22461"/>
                    </a:lnTo>
                    <a:lnTo>
                      <a:pt x="141207" y="25283"/>
                    </a:lnTo>
                    <a:lnTo>
                      <a:pt x="143916" y="28217"/>
                    </a:lnTo>
                    <a:lnTo>
                      <a:pt x="146455" y="31321"/>
                    </a:lnTo>
                    <a:lnTo>
                      <a:pt x="148882" y="34481"/>
                    </a:lnTo>
                    <a:lnTo>
                      <a:pt x="151083" y="37810"/>
                    </a:lnTo>
                    <a:lnTo>
                      <a:pt x="153170" y="41252"/>
                    </a:lnTo>
                    <a:lnTo>
                      <a:pt x="155089" y="44751"/>
                    </a:lnTo>
                    <a:lnTo>
                      <a:pt x="156782" y="48362"/>
                    </a:lnTo>
                    <a:lnTo>
                      <a:pt x="158362" y="52030"/>
                    </a:lnTo>
                    <a:lnTo>
                      <a:pt x="159716" y="55811"/>
                    </a:lnTo>
                    <a:lnTo>
                      <a:pt x="160901" y="59592"/>
                    </a:lnTo>
                    <a:lnTo>
                      <a:pt x="161917" y="63486"/>
                    </a:lnTo>
                    <a:lnTo>
                      <a:pt x="162707" y="67436"/>
                    </a:lnTo>
                    <a:lnTo>
                      <a:pt x="163328" y="71386"/>
                    </a:lnTo>
                    <a:lnTo>
                      <a:pt x="163723" y="75336"/>
                    </a:lnTo>
                    <a:lnTo>
                      <a:pt x="163949" y="79342"/>
                    </a:lnTo>
                    <a:lnTo>
                      <a:pt x="164005" y="81938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9" name="Figura a mano libera: forma 38">
                <a:extLst>
                  <a:ext uri="{FF2B5EF4-FFF2-40B4-BE49-F238E27FC236}">
                    <a16:creationId xmlns:a16="http://schemas.microsoft.com/office/drawing/2014/main" id="{BADFE4FE-C7D9-EDCE-58E6-FD700229EF62}"/>
                  </a:ext>
                </a:extLst>
              </p:cNvPr>
              <p:cNvSpPr/>
              <p:nvPr/>
            </p:nvSpPr>
            <p:spPr>
              <a:xfrm flipV="1">
                <a:off x="3862573" y="3905984"/>
                <a:ext cx="165170" cy="165113"/>
              </a:xfrm>
              <a:custGeom>
                <a:avLst/>
                <a:gdLst>
                  <a:gd name="connsiteX0" fmla="*/ 165511 w 165170"/>
                  <a:gd name="connsiteY0" fmla="*/ 82672 h 165113"/>
                  <a:gd name="connsiteX1" fmla="*/ 165398 w 165170"/>
                  <a:gd name="connsiteY1" fmla="*/ 86678 h 165113"/>
                  <a:gd name="connsiteX2" fmla="*/ 165116 w 165170"/>
                  <a:gd name="connsiteY2" fmla="*/ 90685 h 165113"/>
                  <a:gd name="connsiteX3" fmla="*/ 164665 w 165170"/>
                  <a:gd name="connsiteY3" fmla="*/ 94635 h 165113"/>
                  <a:gd name="connsiteX4" fmla="*/ 163987 w 165170"/>
                  <a:gd name="connsiteY4" fmla="*/ 98585 h 165113"/>
                  <a:gd name="connsiteX5" fmla="*/ 163085 w 165170"/>
                  <a:gd name="connsiteY5" fmla="*/ 102479 h 165113"/>
                  <a:gd name="connsiteX6" fmla="*/ 162069 w 165170"/>
                  <a:gd name="connsiteY6" fmla="*/ 106316 h 165113"/>
                  <a:gd name="connsiteX7" fmla="*/ 160827 w 165170"/>
                  <a:gd name="connsiteY7" fmla="*/ 110153 h 165113"/>
                  <a:gd name="connsiteX8" fmla="*/ 159417 w 165170"/>
                  <a:gd name="connsiteY8" fmla="*/ 113878 h 165113"/>
                  <a:gd name="connsiteX9" fmla="*/ 157780 w 165170"/>
                  <a:gd name="connsiteY9" fmla="*/ 117545 h 165113"/>
                  <a:gd name="connsiteX10" fmla="*/ 156031 w 165170"/>
                  <a:gd name="connsiteY10" fmla="*/ 121101 h 165113"/>
                  <a:gd name="connsiteX11" fmla="*/ 154056 w 165170"/>
                  <a:gd name="connsiteY11" fmla="*/ 124599 h 165113"/>
                  <a:gd name="connsiteX12" fmla="*/ 151968 w 165170"/>
                  <a:gd name="connsiteY12" fmla="*/ 127985 h 165113"/>
                  <a:gd name="connsiteX13" fmla="*/ 149711 w 165170"/>
                  <a:gd name="connsiteY13" fmla="*/ 131314 h 165113"/>
                  <a:gd name="connsiteX14" fmla="*/ 147228 w 165170"/>
                  <a:gd name="connsiteY14" fmla="*/ 134474 h 165113"/>
                  <a:gd name="connsiteX15" fmla="*/ 144688 w 165170"/>
                  <a:gd name="connsiteY15" fmla="*/ 137522 h 165113"/>
                  <a:gd name="connsiteX16" fmla="*/ 141923 w 165170"/>
                  <a:gd name="connsiteY16" fmla="*/ 140456 h 165113"/>
                  <a:gd name="connsiteX17" fmla="*/ 139102 w 165170"/>
                  <a:gd name="connsiteY17" fmla="*/ 143221 h 165113"/>
                  <a:gd name="connsiteX18" fmla="*/ 136111 w 165170"/>
                  <a:gd name="connsiteY18" fmla="*/ 145873 h 165113"/>
                  <a:gd name="connsiteX19" fmla="*/ 132951 w 165170"/>
                  <a:gd name="connsiteY19" fmla="*/ 148356 h 165113"/>
                  <a:gd name="connsiteX20" fmla="*/ 129735 w 165170"/>
                  <a:gd name="connsiteY20" fmla="*/ 150726 h 165113"/>
                  <a:gd name="connsiteX21" fmla="*/ 126405 w 165170"/>
                  <a:gd name="connsiteY21" fmla="*/ 152927 h 165113"/>
                  <a:gd name="connsiteX22" fmla="*/ 122907 w 165170"/>
                  <a:gd name="connsiteY22" fmla="*/ 154902 h 165113"/>
                  <a:gd name="connsiteX23" fmla="*/ 119408 w 165170"/>
                  <a:gd name="connsiteY23" fmla="*/ 156764 h 165113"/>
                  <a:gd name="connsiteX24" fmla="*/ 115740 w 165170"/>
                  <a:gd name="connsiteY24" fmla="*/ 158457 h 165113"/>
                  <a:gd name="connsiteX25" fmla="*/ 112072 w 165170"/>
                  <a:gd name="connsiteY25" fmla="*/ 159981 h 165113"/>
                  <a:gd name="connsiteX26" fmla="*/ 108291 w 165170"/>
                  <a:gd name="connsiteY26" fmla="*/ 161279 h 165113"/>
                  <a:gd name="connsiteX27" fmla="*/ 104454 w 165170"/>
                  <a:gd name="connsiteY27" fmla="*/ 162407 h 165113"/>
                  <a:gd name="connsiteX28" fmla="*/ 100560 w 165170"/>
                  <a:gd name="connsiteY28" fmla="*/ 163366 h 165113"/>
                  <a:gd name="connsiteX29" fmla="*/ 96610 w 165170"/>
                  <a:gd name="connsiteY29" fmla="*/ 164100 h 165113"/>
                  <a:gd name="connsiteX30" fmla="*/ 92660 w 165170"/>
                  <a:gd name="connsiteY30" fmla="*/ 164664 h 165113"/>
                  <a:gd name="connsiteX31" fmla="*/ 88710 w 165170"/>
                  <a:gd name="connsiteY31" fmla="*/ 165059 h 165113"/>
                  <a:gd name="connsiteX32" fmla="*/ 84704 w 165170"/>
                  <a:gd name="connsiteY32" fmla="*/ 165229 h 165113"/>
                  <a:gd name="connsiteX33" fmla="*/ 80697 w 165170"/>
                  <a:gd name="connsiteY33" fmla="*/ 165229 h 165113"/>
                  <a:gd name="connsiteX34" fmla="*/ 76691 w 165170"/>
                  <a:gd name="connsiteY34" fmla="*/ 165003 h 165113"/>
                  <a:gd name="connsiteX35" fmla="*/ 72740 w 165170"/>
                  <a:gd name="connsiteY35" fmla="*/ 164608 h 165113"/>
                  <a:gd name="connsiteX36" fmla="*/ 68790 w 165170"/>
                  <a:gd name="connsiteY36" fmla="*/ 164044 h 165113"/>
                  <a:gd name="connsiteX37" fmla="*/ 64840 w 165170"/>
                  <a:gd name="connsiteY37" fmla="*/ 163254 h 165113"/>
                  <a:gd name="connsiteX38" fmla="*/ 61003 w 165170"/>
                  <a:gd name="connsiteY38" fmla="*/ 162294 h 165113"/>
                  <a:gd name="connsiteX39" fmla="*/ 57166 w 165170"/>
                  <a:gd name="connsiteY39" fmla="*/ 161109 h 165113"/>
                  <a:gd name="connsiteX40" fmla="*/ 53385 w 165170"/>
                  <a:gd name="connsiteY40" fmla="*/ 159811 h 165113"/>
                  <a:gd name="connsiteX41" fmla="*/ 49717 w 165170"/>
                  <a:gd name="connsiteY41" fmla="*/ 158288 h 165113"/>
                  <a:gd name="connsiteX42" fmla="*/ 46049 w 165170"/>
                  <a:gd name="connsiteY42" fmla="*/ 156595 h 165113"/>
                  <a:gd name="connsiteX43" fmla="*/ 42551 w 165170"/>
                  <a:gd name="connsiteY43" fmla="*/ 154733 h 165113"/>
                  <a:gd name="connsiteX44" fmla="*/ 39108 w 165170"/>
                  <a:gd name="connsiteY44" fmla="*/ 152645 h 165113"/>
                  <a:gd name="connsiteX45" fmla="*/ 35779 w 165170"/>
                  <a:gd name="connsiteY45" fmla="*/ 150444 h 165113"/>
                  <a:gd name="connsiteX46" fmla="*/ 32562 w 165170"/>
                  <a:gd name="connsiteY46" fmla="*/ 148130 h 165113"/>
                  <a:gd name="connsiteX47" fmla="*/ 29402 w 165170"/>
                  <a:gd name="connsiteY47" fmla="*/ 145591 h 165113"/>
                  <a:gd name="connsiteX48" fmla="*/ 26468 w 165170"/>
                  <a:gd name="connsiteY48" fmla="*/ 142939 h 165113"/>
                  <a:gd name="connsiteX49" fmla="*/ 23590 w 165170"/>
                  <a:gd name="connsiteY49" fmla="*/ 140117 h 165113"/>
                  <a:gd name="connsiteX50" fmla="*/ 20881 w 165170"/>
                  <a:gd name="connsiteY50" fmla="*/ 137183 h 165113"/>
                  <a:gd name="connsiteX51" fmla="*/ 18342 w 165170"/>
                  <a:gd name="connsiteY51" fmla="*/ 134136 h 165113"/>
                  <a:gd name="connsiteX52" fmla="*/ 15916 w 165170"/>
                  <a:gd name="connsiteY52" fmla="*/ 130919 h 165113"/>
                  <a:gd name="connsiteX53" fmla="*/ 13658 w 165170"/>
                  <a:gd name="connsiteY53" fmla="*/ 127646 h 165113"/>
                  <a:gd name="connsiteX54" fmla="*/ 11571 w 165170"/>
                  <a:gd name="connsiteY54" fmla="*/ 124204 h 165113"/>
                  <a:gd name="connsiteX55" fmla="*/ 9652 w 165170"/>
                  <a:gd name="connsiteY55" fmla="*/ 120706 h 165113"/>
                  <a:gd name="connsiteX56" fmla="*/ 7846 w 165170"/>
                  <a:gd name="connsiteY56" fmla="*/ 117150 h 165113"/>
                  <a:gd name="connsiteX57" fmla="*/ 6266 w 165170"/>
                  <a:gd name="connsiteY57" fmla="*/ 113483 h 165113"/>
                  <a:gd name="connsiteX58" fmla="*/ 4912 w 165170"/>
                  <a:gd name="connsiteY58" fmla="*/ 109702 h 165113"/>
                  <a:gd name="connsiteX59" fmla="*/ 3670 w 165170"/>
                  <a:gd name="connsiteY59" fmla="*/ 105921 h 165113"/>
                  <a:gd name="connsiteX60" fmla="*/ 2655 w 165170"/>
                  <a:gd name="connsiteY60" fmla="*/ 102027 h 165113"/>
                  <a:gd name="connsiteX61" fmla="*/ 1808 w 165170"/>
                  <a:gd name="connsiteY61" fmla="*/ 98134 h 165113"/>
                  <a:gd name="connsiteX62" fmla="*/ 1131 w 165170"/>
                  <a:gd name="connsiteY62" fmla="*/ 94184 h 165113"/>
                  <a:gd name="connsiteX63" fmla="*/ 680 w 165170"/>
                  <a:gd name="connsiteY63" fmla="*/ 90233 h 165113"/>
                  <a:gd name="connsiteX64" fmla="*/ 397 w 165170"/>
                  <a:gd name="connsiteY64" fmla="*/ 86227 h 165113"/>
                  <a:gd name="connsiteX65" fmla="*/ 341 w 165170"/>
                  <a:gd name="connsiteY65" fmla="*/ 82220 h 165113"/>
                  <a:gd name="connsiteX66" fmla="*/ 454 w 165170"/>
                  <a:gd name="connsiteY66" fmla="*/ 78214 h 165113"/>
                  <a:gd name="connsiteX67" fmla="*/ 792 w 165170"/>
                  <a:gd name="connsiteY67" fmla="*/ 74264 h 165113"/>
                  <a:gd name="connsiteX68" fmla="*/ 1300 w 165170"/>
                  <a:gd name="connsiteY68" fmla="*/ 70314 h 165113"/>
                  <a:gd name="connsiteX69" fmla="*/ 1977 w 165170"/>
                  <a:gd name="connsiteY69" fmla="*/ 66364 h 165113"/>
                  <a:gd name="connsiteX70" fmla="*/ 2880 w 165170"/>
                  <a:gd name="connsiteY70" fmla="*/ 62470 h 165113"/>
                  <a:gd name="connsiteX71" fmla="*/ 3953 w 165170"/>
                  <a:gd name="connsiteY71" fmla="*/ 58576 h 165113"/>
                  <a:gd name="connsiteX72" fmla="*/ 5194 w 165170"/>
                  <a:gd name="connsiteY72" fmla="*/ 54796 h 165113"/>
                  <a:gd name="connsiteX73" fmla="*/ 6605 w 165170"/>
                  <a:gd name="connsiteY73" fmla="*/ 51071 h 165113"/>
                  <a:gd name="connsiteX74" fmla="*/ 8241 w 165170"/>
                  <a:gd name="connsiteY74" fmla="*/ 47403 h 165113"/>
                  <a:gd name="connsiteX75" fmla="*/ 10047 w 165170"/>
                  <a:gd name="connsiteY75" fmla="*/ 43848 h 165113"/>
                  <a:gd name="connsiteX76" fmla="*/ 12022 w 165170"/>
                  <a:gd name="connsiteY76" fmla="*/ 40349 h 165113"/>
                  <a:gd name="connsiteX77" fmla="*/ 14110 w 165170"/>
                  <a:gd name="connsiteY77" fmla="*/ 36964 h 165113"/>
                  <a:gd name="connsiteX78" fmla="*/ 16424 w 165170"/>
                  <a:gd name="connsiteY78" fmla="*/ 33691 h 165113"/>
                  <a:gd name="connsiteX79" fmla="*/ 18850 w 165170"/>
                  <a:gd name="connsiteY79" fmla="*/ 30531 h 165113"/>
                  <a:gd name="connsiteX80" fmla="*/ 21446 w 165170"/>
                  <a:gd name="connsiteY80" fmla="*/ 27483 h 165113"/>
                  <a:gd name="connsiteX81" fmla="*/ 24211 w 165170"/>
                  <a:gd name="connsiteY81" fmla="*/ 24606 h 165113"/>
                  <a:gd name="connsiteX82" fmla="*/ 27089 w 165170"/>
                  <a:gd name="connsiteY82" fmla="*/ 21840 h 165113"/>
                  <a:gd name="connsiteX83" fmla="*/ 30080 w 165170"/>
                  <a:gd name="connsiteY83" fmla="*/ 19188 h 165113"/>
                  <a:gd name="connsiteX84" fmla="*/ 33240 w 165170"/>
                  <a:gd name="connsiteY84" fmla="*/ 16705 h 165113"/>
                  <a:gd name="connsiteX85" fmla="*/ 36513 w 165170"/>
                  <a:gd name="connsiteY85" fmla="*/ 14392 h 165113"/>
                  <a:gd name="connsiteX86" fmla="*/ 39842 w 165170"/>
                  <a:gd name="connsiteY86" fmla="*/ 12247 h 165113"/>
                  <a:gd name="connsiteX87" fmla="*/ 43284 w 165170"/>
                  <a:gd name="connsiteY87" fmla="*/ 10216 h 165113"/>
                  <a:gd name="connsiteX88" fmla="*/ 46839 w 165170"/>
                  <a:gd name="connsiteY88" fmla="*/ 8410 h 165113"/>
                  <a:gd name="connsiteX89" fmla="*/ 50507 w 165170"/>
                  <a:gd name="connsiteY89" fmla="*/ 6717 h 165113"/>
                  <a:gd name="connsiteX90" fmla="*/ 54231 w 165170"/>
                  <a:gd name="connsiteY90" fmla="*/ 5250 h 165113"/>
                  <a:gd name="connsiteX91" fmla="*/ 58012 w 165170"/>
                  <a:gd name="connsiteY91" fmla="*/ 3952 h 165113"/>
                  <a:gd name="connsiteX92" fmla="*/ 61850 w 165170"/>
                  <a:gd name="connsiteY92" fmla="*/ 2824 h 165113"/>
                  <a:gd name="connsiteX93" fmla="*/ 65743 w 165170"/>
                  <a:gd name="connsiteY93" fmla="*/ 1921 h 165113"/>
                  <a:gd name="connsiteX94" fmla="*/ 69637 w 165170"/>
                  <a:gd name="connsiteY94" fmla="*/ 1187 h 165113"/>
                  <a:gd name="connsiteX95" fmla="*/ 73587 w 165170"/>
                  <a:gd name="connsiteY95" fmla="*/ 623 h 165113"/>
                  <a:gd name="connsiteX96" fmla="*/ 77593 w 165170"/>
                  <a:gd name="connsiteY96" fmla="*/ 284 h 165113"/>
                  <a:gd name="connsiteX97" fmla="*/ 81600 w 165170"/>
                  <a:gd name="connsiteY97" fmla="*/ 115 h 165113"/>
                  <a:gd name="connsiteX98" fmla="*/ 85606 w 165170"/>
                  <a:gd name="connsiteY98" fmla="*/ 115 h 165113"/>
                  <a:gd name="connsiteX99" fmla="*/ 89557 w 165170"/>
                  <a:gd name="connsiteY99" fmla="*/ 341 h 165113"/>
                  <a:gd name="connsiteX100" fmla="*/ 93563 w 165170"/>
                  <a:gd name="connsiteY100" fmla="*/ 792 h 165113"/>
                  <a:gd name="connsiteX101" fmla="*/ 97513 w 165170"/>
                  <a:gd name="connsiteY101" fmla="*/ 1413 h 165113"/>
                  <a:gd name="connsiteX102" fmla="*/ 101407 w 165170"/>
                  <a:gd name="connsiteY102" fmla="*/ 2203 h 165113"/>
                  <a:gd name="connsiteX103" fmla="*/ 105300 w 165170"/>
                  <a:gd name="connsiteY103" fmla="*/ 3162 h 165113"/>
                  <a:gd name="connsiteX104" fmla="*/ 109138 w 165170"/>
                  <a:gd name="connsiteY104" fmla="*/ 4347 h 165113"/>
                  <a:gd name="connsiteX105" fmla="*/ 112862 w 165170"/>
                  <a:gd name="connsiteY105" fmla="*/ 5702 h 165113"/>
                  <a:gd name="connsiteX106" fmla="*/ 116586 w 165170"/>
                  <a:gd name="connsiteY106" fmla="*/ 7282 h 165113"/>
                  <a:gd name="connsiteX107" fmla="*/ 120198 w 165170"/>
                  <a:gd name="connsiteY107" fmla="*/ 8974 h 165113"/>
                  <a:gd name="connsiteX108" fmla="*/ 123697 w 165170"/>
                  <a:gd name="connsiteY108" fmla="*/ 10837 h 165113"/>
                  <a:gd name="connsiteX109" fmla="*/ 127139 w 165170"/>
                  <a:gd name="connsiteY109" fmla="*/ 12925 h 165113"/>
                  <a:gd name="connsiteX110" fmla="*/ 130468 w 165170"/>
                  <a:gd name="connsiteY110" fmla="*/ 15125 h 165113"/>
                  <a:gd name="connsiteX111" fmla="*/ 133685 w 165170"/>
                  <a:gd name="connsiteY111" fmla="*/ 17495 h 165113"/>
                  <a:gd name="connsiteX112" fmla="*/ 136732 w 165170"/>
                  <a:gd name="connsiteY112" fmla="*/ 20035 h 165113"/>
                  <a:gd name="connsiteX113" fmla="*/ 139723 w 165170"/>
                  <a:gd name="connsiteY113" fmla="*/ 22743 h 165113"/>
                  <a:gd name="connsiteX114" fmla="*/ 142544 w 165170"/>
                  <a:gd name="connsiteY114" fmla="*/ 25565 h 165113"/>
                  <a:gd name="connsiteX115" fmla="*/ 145253 w 165170"/>
                  <a:gd name="connsiteY115" fmla="*/ 28499 h 165113"/>
                  <a:gd name="connsiteX116" fmla="*/ 147792 w 165170"/>
                  <a:gd name="connsiteY116" fmla="*/ 31603 h 165113"/>
                  <a:gd name="connsiteX117" fmla="*/ 150219 w 165170"/>
                  <a:gd name="connsiteY117" fmla="*/ 34763 h 165113"/>
                  <a:gd name="connsiteX118" fmla="*/ 152419 w 165170"/>
                  <a:gd name="connsiteY118" fmla="*/ 38092 h 165113"/>
                  <a:gd name="connsiteX119" fmla="*/ 154507 w 165170"/>
                  <a:gd name="connsiteY119" fmla="*/ 41535 h 165113"/>
                  <a:gd name="connsiteX120" fmla="*/ 156426 w 165170"/>
                  <a:gd name="connsiteY120" fmla="*/ 45033 h 165113"/>
                  <a:gd name="connsiteX121" fmla="*/ 158175 w 165170"/>
                  <a:gd name="connsiteY121" fmla="*/ 48645 h 165113"/>
                  <a:gd name="connsiteX122" fmla="*/ 159699 w 165170"/>
                  <a:gd name="connsiteY122" fmla="*/ 52313 h 165113"/>
                  <a:gd name="connsiteX123" fmla="*/ 161110 w 165170"/>
                  <a:gd name="connsiteY123" fmla="*/ 56037 h 165113"/>
                  <a:gd name="connsiteX124" fmla="*/ 162295 w 165170"/>
                  <a:gd name="connsiteY124" fmla="*/ 59874 h 165113"/>
                  <a:gd name="connsiteX125" fmla="*/ 163310 w 165170"/>
                  <a:gd name="connsiteY125" fmla="*/ 63711 h 165113"/>
                  <a:gd name="connsiteX126" fmla="*/ 164100 w 165170"/>
                  <a:gd name="connsiteY126" fmla="*/ 67662 h 165113"/>
                  <a:gd name="connsiteX127" fmla="*/ 164778 w 165170"/>
                  <a:gd name="connsiteY127" fmla="*/ 71612 h 165113"/>
                  <a:gd name="connsiteX128" fmla="*/ 165229 w 165170"/>
                  <a:gd name="connsiteY128" fmla="*/ 75562 h 165113"/>
                  <a:gd name="connsiteX129" fmla="*/ 165455 w 165170"/>
                  <a:gd name="connsiteY129" fmla="*/ 79568 h 165113"/>
                  <a:gd name="connsiteX130" fmla="*/ 165511 w 165170"/>
                  <a:gd name="connsiteY130" fmla="*/ 82672 h 16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65170" h="165113">
                    <a:moveTo>
                      <a:pt x="165511" y="82672"/>
                    </a:moveTo>
                    <a:lnTo>
                      <a:pt x="165398" y="86678"/>
                    </a:lnTo>
                    <a:lnTo>
                      <a:pt x="165116" y="90685"/>
                    </a:lnTo>
                    <a:lnTo>
                      <a:pt x="164665" y="94635"/>
                    </a:lnTo>
                    <a:lnTo>
                      <a:pt x="163987" y="98585"/>
                    </a:lnTo>
                    <a:lnTo>
                      <a:pt x="163085" y="102479"/>
                    </a:lnTo>
                    <a:lnTo>
                      <a:pt x="162069" y="106316"/>
                    </a:lnTo>
                    <a:lnTo>
                      <a:pt x="160827" y="110153"/>
                    </a:lnTo>
                    <a:lnTo>
                      <a:pt x="159417" y="113878"/>
                    </a:lnTo>
                    <a:lnTo>
                      <a:pt x="157780" y="117545"/>
                    </a:lnTo>
                    <a:lnTo>
                      <a:pt x="156031" y="121101"/>
                    </a:lnTo>
                    <a:lnTo>
                      <a:pt x="154056" y="124599"/>
                    </a:lnTo>
                    <a:lnTo>
                      <a:pt x="151968" y="127985"/>
                    </a:lnTo>
                    <a:lnTo>
                      <a:pt x="149711" y="131314"/>
                    </a:lnTo>
                    <a:lnTo>
                      <a:pt x="147228" y="134474"/>
                    </a:lnTo>
                    <a:lnTo>
                      <a:pt x="144688" y="137522"/>
                    </a:lnTo>
                    <a:lnTo>
                      <a:pt x="141923" y="140456"/>
                    </a:lnTo>
                    <a:lnTo>
                      <a:pt x="139102" y="143221"/>
                    </a:lnTo>
                    <a:lnTo>
                      <a:pt x="136111" y="145873"/>
                    </a:lnTo>
                    <a:lnTo>
                      <a:pt x="132951" y="148356"/>
                    </a:lnTo>
                    <a:lnTo>
                      <a:pt x="129735" y="150726"/>
                    </a:lnTo>
                    <a:lnTo>
                      <a:pt x="126405" y="152927"/>
                    </a:lnTo>
                    <a:lnTo>
                      <a:pt x="122907" y="154902"/>
                    </a:lnTo>
                    <a:lnTo>
                      <a:pt x="119408" y="156764"/>
                    </a:lnTo>
                    <a:lnTo>
                      <a:pt x="115740" y="158457"/>
                    </a:lnTo>
                    <a:lnTo>
                      <a:pt x="112072" y="159981"/>
                    </a:lnTo>
                    <a:lnTo>
                      <a:pt x="108291" y="161279"/>
                    </a:lnTo>
                    <a:lnTo>
                      <a:pt x="104454" y="162407"/>
                    </a:lnTo>
                    <a:lnTo>
                      <a:pt x="100560" y="163366"/>
                    </a:lnTo>
                    <a:lnTo>
                      <a:pt x="96610" y="164100"/>
                    </a:lnTo>
                    <a:lnTo>
                      <a:pt x="92660" y="164664"/>
                    </a:lnTo>
                    <a:lnTo>
                      <a:pt x="88710" y="165059"/>
                    </a:lnTo>
                    <a:lnTo>
                      <a:pt x="84704" y="165229"/>
                    </a:lnTo>
                    <a:lnTo>
                      <a:pt x="80697" y="165229"/>
                    </a:lnTo>
                    <a:lnTo>
                      <a:pt x="76691" y="165003"/>
                    </a:lnTo>
                    <a:lnTo>
                      <a:pt x="72740" y="164608"/>
                    </a:lnTo>
                    <a:lnTo>
                      <a:pt x="68790" y="164044"/>
                    </a:lnTo>
                    <a:lnTo>
                      <a:pt x="64840" y="163254"/>
                    </a:lnTo>
                    <a:lnTo>
                      <a:pt x="61003" y="162294"/>
                    </a:lnTo>
                    <a:lnTo>
                      <a:pt x="57166" y="161109"/>
                    </a:lnTo>
                    <a:lnTo>
                      <a:pt x="53385" y="159811"/>
                    </a:lnTo>
                    <a:lnTo>
                      <a:pt x="49717" y="158288"/>
                    </a:lnTo>
                    <a:lnTo>
                      <a:pt x="46049" y="156595"/>
                    </a:lnTo>
                    <a:lnTo>
                      <a:pt x="42551" y="154733"/>
                    </a:lnTo>
                    <a:lnTo>
                      <a:pt x="39108" y="152645"/>
                    </a:lnTo>
                    <a:lnTo>
                      <a:pt x="35779" y="150444"/>
                    </a:lnTo>
                    <a:lnTo>
                      <a:pt x="32562" y="148130"/>
                    </a:lnTo>
                    <a:lnTo>
                      <a:pt x="29402" y="145591"/>
                    </a:lnTo>
                    <a:lnTo>
                      <a:pt x="26468" y="142939"/>
                    </a:lnTo>
                    <a:lnTo>
                      <a:pt x="23590" y="140117"/>
                    </a:lnTo>
                    <a:lnTo>
                      <a:pt x="20881" y="137183"/>
                    </a:lnTo>
                    <a:lnTo>
                      <a:pt x="18342" y="134136"/>
                    </a:lnTo>
                    <a:lnTo>
                      <a:pt x="15916" y="130919"/>
                    </a:lnTo>
                    <a:lnTo>
                      <a:pt x="13658" y="127646"/>
                    </a:lnTo>
                    <a:lnTo>
                      <a:pt x="11571" y="124204"/>
                    </a:lnTo>
                    <a:lnTo>
                      <a:pt x="9652" y="120706"/>
                    </a:lnTo>
                    <a:lnTo>
                      <a:pt x="7846" y="117150"/>
                    </a:lnTo>
                    <a:lnTo>
                      <a:pt x="6266" y="113483"/>
                    </a:lnTo>
                    <a:lnTo>
                      <a:pt x="4912" y="109702"/>
                    </a:lnTo>
                    <a:lnTo>
                      <a:pt x="3670" y="105921"/>
                    </a:lnTo>
                    <a:lnTo>
                      <a:pt x="2655" y="102027"/>
                    </a:lnTo>
                    <a:lnTo>
                      <a:pt x="1808" y="98134"/>
                    </a:lnTo>
                    <a:lnTo>
                      <a:pt x="1131" y="94184"/>
                    </a:lnTo>
                    <a:lnTo>
                      <a:pt x="680" y="90233"/>
                    </a:lnTo>
                    <a:lnTo>
                      <a:pt x="397" y="86227"/>
                    </a:lnTo>
                    <a:lnTo>
                      <a:pt x="341" y="82220"/>
                    </a:lnTo>
                    <a:lnTo>
                      <a:pt x="454" y="78214"/>
                    </a:lnTo>
                    <a:lnTo>
                      <a:pt x="792" y="74264"/>
                    </a:lnTo>
                    <a:lnTo>
                      <a:pt x="1300" y="70314"/>
                    </a:lnTo>
                    <a:lnTo>
                      <a:pt x="1977" y="66364"/>
                    </a:lnTo>
                    <a:lnTo>
                      <a:pt x="2880" y="62470"/>
                    </a:lnTo>
                    <a:lnTo>
                      <a:pt x="3953" y="58576"/>
                    </a:lnTo>
                    <a:lnTo>
                      <a:pt x="5194" y="54796"/>
                    </a:lnTo>
                    <a:lnTo>
                      <a:pt x="6605" y="51071"/>
                    </a:lnTo>
                    <a:lnTo>
                      <a:pt x="8241" y="47403"/>
                    </a:lnTo>
                    <a:lnTo>
                      <a:pt x="10047" y="43848"/>
                    </a:lnTo>
                    <a:lnTo>
                      <a:pt x="12022" y="40349"/>
                    </a:lnTo>
                    <a:lnTo>
                      <a:pt x="14110" y="36964"/>
                    </a:lnTo>
                    <a:lnTo>
                      <a:pt x="16424" y="33691"/>
                    </a:lnTo>
                    <a:lnTo>
                      <a:pt x="18850" y="30531"/>
                    </a:lnTo>
                    <a:lnTo>
                      <a:pt x="21446" y="27483"/>
                    </a:lnTo>
                    <a:lnTo>
                      <a:pt x="24211" y="24606"/>
                    </a:lnTo>
                    <a:lnTo>
                      <a:pt x="27089" y="21840"/>
                    </a:lnTo>
                    <a:lnTo>
                      <a:pt x="30080" y="19188"/>
                    </a:lnTo>
                    <a:lnTo>
                      <a:pt x="33240" y="16705"/>
                    </a:lnTo>
                    <a:lnTo>
                      <a:pt x="36513" y="14392"/>
                    </a:lnTo>
                    <a:lnTo>
                      <a:pt x="39842" y="12247"/>
                    </a:lnTo>
                    <a:lnTo>
                      <a:pt x="43284" y="10216"/>
                    </a:lnTo>
                    <a:lnTo>
                      <a:pt x="46839" y="8410"/>
                    </a:lnTo>
                    <a:lnTo>
                      <a:pt x="50507" y="6717"/>
                    </a:lnTo>
                    <a:lnTo>
                      <a:pt x="54231" y="5250"/>
                    </a:lnTo>
                    <a:lnTo>
                      <a:pt x="58012" y="3952"/>
                    </a:lnTo>
                    <a:lnTo>
                      <a:pt x="61850" y="2824"/>
                    </a:lnTo>
                    <a:lnTo>
                      <a:pt x="65743" y="1921"/>
                    </a:lnTo>
                    <a:lnTo>
                      <a:pt x="69637" y="1187"/>
                    </a:lnTo>
                    <a:lnTo>
                      <a:pt x="73587" y="623"/>
                    </a:lnTo>
                    <a:lnTo>
                      <a:pt x="77593" y="284"/>
                    </a:lnTo>
                    <a:lnTo>
                      <a:pt x="81600" y="115"/>
                    </a:lnTo>
                    <a:lnTo>
                      <a:pt x="85606" y="115"/>
                    </a:lnTo>
                    <a:lnTo>
                      <a:pt x="89557" y="341"/>
                    </a:lnTo>
                    <a:lnTo>
                      <a:pt x="93563" y="792"/>
                    </a:lnTo>
                    <a:lnTo>
                      <a:pt x="97513" y="1413"/>
                    </a:lnTo>
                    <a:lnTo>
                      <a:pt x="101407" y="2203"/>
                    </a:lnTo>
                    <a:lnTo>
                      <a:pt x="105300" y="3162"/>
                    </a:lnTo>
                    <a:lnTo>
                      <a:pt x="109138" y="4347"/>
                    </a:lnTo>
                    <a:lnTo>
                      <a:pt x="112862" y="5702"/>
                    </a:lnTo>
                    <a:lnTo>
                      <a:pt x="116586" y="7282"/>
                    </a:lnTo>
                    <a:lnTo>
                      <a:pt x="120198" y="8974"/>
                    </a:lnTo>
                    <a:lnTo>
                      <a:pt x="123697" y="10837"/>
                    </a:lnTo>
                    <a:lnTo>
                      <a:pt x="127139" y="12925"/>
                    </a:lnTo>
                    <a:lnTo>
                      <a:pt x="130468" y="15125"/>
                    </a:lnTo>
                    <a:lnTo>
                      <a:pt x="133685" y="17495"/>
                    </a:lnTo>
                    <a:lnTo>
                      <a:pt x="136732" y="20035"/>
                    </a:lnTo>
                    <a:lnTo>
                      <a:pt x="139723" y="22743"/>
                    </a:lnTo>
                    <a:lnTo>
                      <a:pt x="142544" y="25565"/>
                    </a:lnTo>
                    <a:lnTo>
                      <a:pt x="145253" y="28499"/>
                    </a:lnTo>
                    <a:lnTo>
                      <a:pt x="147792" y="31603"/>
                    </a:lnTo>
                    <a:lnTo>
                      <a:pt x="150219" y="34763"/>
                    </a:lnTo>
                    <a:lnTo>
                      <a:pt x="152419" y="38092"/>
                    </a:lnTo>
                    <a:lnTo>
                      <a:pt x="154507" y="41535"/>
                    </a:lnTo>
                    <a:lnTo>
                      <a:pt x="156426" y="45033"/>
                    </a:lnTo>
                    <a:lnTo>
                      <a:pt x="158175" y="48645"/>
                    </a:lnTo>
                    <a:lnTo>
                      <a:pt x="159699" y="52313"/>
                    </a:lnTo>
                    <a:lnTo>
                      <a:pt x="161110" y="56037"/>
                    </a:lnTo>
                    <a:lnTo>
                      <a:pt x="162295" y="59874"/>
                    </a:lnTo>
                    <a:lnTo>
                      <a:pt x="163310" y="63711"/>
                    </a:lnTo>
                    <a:lnTo>
                      <a:pt x="164100" y="67662"/>
                    </a:lnTo>
                    <a:lnTo>
                      <a:pt x="164778" y="71612"/>
                    </a:lnTo>
                    <a:lnTo>
                      <a:pt x="165229" y="75562"/>
                    </a:lnTo>
                    <a:lnTo>
                      <a:pt x="165455" y="79568"/>
                    </a:lnTo>
                    <a:lnTo>
                      <a:pt x="165511" y="8267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0" name="Figura a mano libera: forma 39">
                <a:extLst>
                  <a:ext uri="{FF2B5EF4-FFF2-40B4-BE49-F238E27FC236}">
                    <a16:creationId xmlns:a16="http://schemas.microsoft.com/office/drawing/2014/main" id="{968AACA9-ABAB-9378-B531-886CAD664957}"/>
                  </a:ext>
                </a:extLst>
              </p:cNvPr>
              <p:cNvSpPr/>
              <p:nvPr/>
            </p:nvSpPr>
            <p:spPr>
              <a:xfrm flipV="1">
                <a:off x="4027744" y="3905984"/>
                <a:ext cx="166637" cy="166580"/>
              </a:xfrm>
              <a:custGeom>
                <a:avLst/>
                <a:gdLst>
                  <a:gd name="connsiteX0" fmla="*/ 167018 w 166637"/>
                  <a:gd name="connsiteY0" fmla="*/ 83406 h 166580"/>
                  <a:gd name="connsiteX1" fmla="*/ 166905 w 166637"/>
                  <a:gd name="connsiteY1" fmla="*/ 87412 h 166580"/>
                  <a:gd name="connsiteX2" fmla="*/ 166623 w 166637"/>
                  <a:gd name="connsiteY2" fmla="*/ 91419 h 166580"/>
                  <a:gd name="connsiteX3" fmla="*/ 166115 w 166637"/>
                  <a:gd name="connsiteY3" fmla="*/ 95369 h 166580"/>
                  <a:gd name="connsiteX4" fmla="*/ 165438 w 166637"/>
                  <a:gd name="connsiteY4" fmla="*/ 99319 h 166580"/>
                  <a:gd name="connsiteX5" fmla="*/ 164591 w 166637"/>
                  <a:gd name="connsiteY5" fmla="*/ 103212 h 166580"/>
                  <a:gd name="connsiteX6" fmla="*/ 163575 w 166637"/>
                  <a:gd name="connsiteY6" fmla="*/ 107106 h 166580"/>
                  <a:gd name="connsiteX7" fmla="*/ 162334 w 166637"/>
                  <a:gd name="connsiteY7" fmla="*/ 110887 h 166580"/>
                  <a:gd name="connsiteX8" fmla="*/ 160923 w 166637"/>
                  <a:gd name="connsiteY8" fmla="*/ 114611 h 166580"/>
                  <a:gd name="connsiteX9" fmla="*/ 159343 w 166637"/>
                  <a:gd name="connsiteY9" fmla="*/ 118279 h 166580"/>
                  <a:gd name="connsiteX10" fmla="*/ 157594 w 166637"/>
                  <a:gd name="connsiteY10" fmla="*/ 121891 h 166580"/>
                  <a:gd name="connsiteX11" fmla="*/ 155675 w 166637"/>
                  <a:gd name="connsiteY11" fmla="*/ 125389 h 166580"/>
                  <a:gd name="connsiteX12" fmla="*/ 153531 w 166637"/>
                  <a:gd name="connsiteY12" fmla="*/ 128775 h 166580"/>
                  <a:gd name="connsiteX13" fmla="*/ 151274 w 166637"/>
                  <a:gd name="connsiteY13" fmla="*/ 132105 h 166580"/>
                  <a:gd name="connsiteX14" fmla="*/ 148904 w 166637"/>
                  <a:gd name="connsiteY14" fmla="*/ 135265 h 166580"/>
                  <a:gd name="connsiteX15" fmla="*/ 146308 w 166637"/>
                  <a:gd name="connsiteY15" fmla="*/ 138368 h 166580"/>
                  <a:gd name="connsiteX16" fmla="*/ 143599 w 166637"/>
                  <a:gd name="connsiteY16" fmla="*/ 141303 h 166580"/>
                  <a:gd name="connsiteX17" fmla="*/ 140778 w 166637"/>
                  <a:gd name="connsiteY17" fmla="*/ 144124 h 166580"/>
                  <a:gd name="connsiteX18" fmla="*/ 137787 w 166637"/>
                  <a:gd name="connsiteY18" fmla="*/ 146776 h 166580"/>
                  <a:gd name="connsiteX19" fmla="*/ 134683 w 166637"/>
                  <a:gd name="connsiteY19" fmla="*/ 149316 h 166580"/>
                  <a:gd name="connsiteX20" fmla="*/ 131467 w 166637"/>
                  <a:gd name="connsiteY20" fmla="*/ 151686 h 166580"/>
                  <a:gd name="connsiteX21" fmla="*/ 128137 w 166637"/>
                  <a:gd name="connsiteY21" fmla="*/ 153886 h 166580"/>
                  <a:gd name="connsiteX22" fmla="*/ 124695 w 166637"/>
                  <a:gd name="connsiteY22" fmla="*/ 155918 h 166580"/>
                  <a:gd name="connsiteX23" fmla="*/ 121197 w 166637"/>
                  <a:gd name="connsiteY23" fmla="*/ 157837 h 166580"/>
                  <a:gd name="connsiteX24" fmla="*/ 117585 w 166637"/>
                  <a:gd name="connsiteY24" fmla="*/ 159529 h 166580"/>
                  <a:gd name="connsiteX25" fmla="*/ 113861 w 166637"/>
                  <a:gd name="connsiteY25" fmla="*/ 161053 h 166580"/>
                  <a:gd name="connsiteX26" fmla="*/ 110136 w 166637"/>
                  <a:gd name="connsiteY26" fmla="*/ 162407 h 166580"/>
                  <a:gd name="connsiteX27" fmla="*/ 106299 w 166637"/>
                  <a:gd name="connsiteY27" fmla="*/ 163592 h 166580"/>
                  <a:gd name="connsiteX28" fmla="*/ 102405 w 166637"/>
                  <a:gd name="connsiteY28" fmla="*/ 164608 h 166580"/>
                  <a:gd name="connsiteX29" fmla="*/ 98512 w 166637"/>
                  <a:gd name="connsiteY29" fmla="*/ 165398 h 166580"/>
                  <a:gd name="connsiteX30" fmla="*/ 94562 w 166637"/>
                  <a:gd name="connsiteY30" fmla="*/ 166019 h 166580"/>
                  <a:gd name="connsiteX31" fmla="*/ 90612 w 166637"/>
                  <a:gd name="connsiteY31" fmla="*/ 166414 h 166580"/>
                  <a:gd name="connsiteX32" fmla="*/ 86605 w 166637"/>
                  <a:gd name="connsiteY32" fmla="*/ 166696 h 166580"/>
                  <a:gd name="connsiteX33" fmla="*/ 82599 w 166637"/>
                  <a:gd name="connsiteY33" fmla="*/ 166696 h 166580"/>
                  <a:gd name="connsiteX34" fmla="*/ 78592 w 166637"/>
                  <a:gd name="connsiteY34" fmla="*/ 166583 h 166580"/>
                  <a:gd name="connsiteX35" fmla="*/ 74642 w 166637"/>
                  <a:gd name="connsiteY35" fmla="*/ 166245 h 166580"/>
                  <a:gd name="connsiteX36" fmla="*/ 70635 w 166637"/>
                  <a:gd name="connsiteY36" fmla="*/ 165680 h 166580"/>
                  <a:gd name="connsiteX37" fmla="*/ 66742 w 166637"/>
                  <a:gd name="connsiteY37" fmla="*/ 165003 h 166580"/>
                  <a:gd name="connsiteX38" fmla="*/ 62848 w 166637"/>
                  <a:gd name="connsiteY38" fmla="*/ 164100 h 166580"/>
                  <a:gd name="connsiteX39" fmla="*/ 59011 w 166637"/>
                  <a:gd name="connsiteY39" fmla="*/ 162972 h 166580"/>
                  <a:gd name="connsiteX40" fmla="*/ 55174 w 166637"/>
                  <a:gd name="connsiteY40" fmla="*/ 161730 h 166580"/>
                  <a:gd name="connsiteX41" fmla="*/ 51506 w 166637"/>
                  <a:gd name="connsiteY41" fmla="*/ 160263 h 166580"/>
                  <a:gd name="connsiteX42" fmla="*/ 47838 w 166637"/>
                  <a:gd name="connsiteY42" fmla="*/ 158627 h 166580"/>
                  <a:gd name="connsiteX43" fmla="*/ 44283 w 166637"/>
                  <a:gd name="connsiteY43" fmla="*/ 156821 h 166580"/>
                  <a:gd name="connsiteX44" fmla="*/ 40784 w 166637"/>
                  <a:gd name="connsiteY44" fmla="*/ 154846 h 166580"/>
                  <a:gd name="connsiteX45" fmla="*/ 37398 w 166637"/>
                  <a:gd name="connsiteY45" fmla="*/ 152701 h 166580"/>
                  <a:gd name="connsiteX46" fmla="*/ 34125 w 166637"/>
                  <a:gd name="connsiteY46" fmla="*/ 150388 h 166580"/>
                  <a:gd name="connsiteX47" fmla="*/ 30965 w 166637"/>
                  <a:gd name="connsiteY47" fmla="*/ 147961 h 166580"/>
                  <a:gd name="connsiteX48" fmla="*/ 27975 w 166637"/>
                  <a:gd name="connsiteY48" fmla="*/ 145366 h 166580"/>
                  <a:gd name="connsiteX49" fmla="*/ 25040 w 166637"/>
                  <a:gd name="connsiteY49" fmla="*/ 142600 h 166580"/>
                  <a:gd name="connsiteX50" fmla="*/ 22275 w 166637"/>
                  <a:gd name="connsiteY50" fmla="*/ 139723 h 166580"/>
                  <a:gd name="connsiteX51" fmla="*/ 19623 w 166637"/>
                  <a:gd name="connsiteY51" fmla="*/ 136675 h 166580"/>
                  <a:gd name="connsiteX52" fmla="*/ 17140 w 166637"/>
                  <a:gd name="connsiteY52" fmla="*/ 133572 h 166580"/>
                  <a:gd name="connsiteX53" fmla="*/ 14826 w 166637"/>
                  <a:gd name="connsiteY53" fmla="*/ 130299 h 166580"/>
                  <a:gd name="connsiteX54" fmla="*/ 12682 w 166637"/>
                  <a:gd name="connsiteY54" fmla="*/ 126969 h 166580"/>
                  <a:gd name="connsiteX55" fmla="*/ 10651 w 166637"/>
                  <a:gd name="connsiteY55" fmla="*/ 123527 h 166580"/>
                  <a:gd name="connsiteX56" fmla="*/ 8788 w 166637"/>
                  <a:gd name="connsiteY56" fmla="*/ 119972 h 166580"/>
                  <a:gd name="connsiteX57" fmla="*/ 7152 w 166637"/>
                  <a:gd name="connsiteY57" fmla="*/ 116304 h 166580"/>
                  <a:gd name="connsiteX58" fmla="*/ 5685 w 166637"/>
                  <a:gd name="connsiteY58" fmla="*/ 112636 h 166580"/>
                  <a:gd name="connsiteX59" fmla="*/ 4330 w 166637"/>
                  <a:gd name="connsiteY59" fmla="*/ 108855 h 166580"/>
                  <a:gd name="connsiteX60" fmla="*/ 3202 w 166637"/>
                  <a:gd name="connsiteY60" fmla="*/ 105018 h 166580"/>
                  <a:gd name="connsiteX61" fmla="*/ 2299 w 166637"/>
                  <a:gd name="connsiteY61" fmla="*/ 101125 h 166580"/>
                  <a:gd name="connsiteX62" fmla="*/ 1509 w 166637"/>
                  <a:gd name="connsiteY62" fmla="*/ 97174 h 166580"/>
                  <a:gd name="connsiteX63" fmla="*/ 945 w 166637"/>
                  <a:gd name="connsiteY63" fmla="*/ 93224 h 166580"/>
                  <a:gd name="connsiteX64" fmla="*/ 606 w 166637"/>
                  <a:gd name="connsiteY64" fmla="*/ 89274 h 166580"/>
                  <a:gd name="connsiteX65" fmla="*/ 380 w 166637"/>
                  <a:gd name="connsiteY65" fmla="*/ 85268 h 166580"/>
                  <a:gd name="connsiteX66" fmla="*/ 380 w 166637"/>
                  <a:gd name="connsiteY66" fmla="*/ 81261 h 166580"/>
                  <a:gd name="connsiteX67" fmla="*/ 606 w 166637"/>
                  <a:gd name="connsiteY67" fmla="*/ 77255 h 166580"/>
                  <a:gd name="connsiteX68" fmla="*/ 1001 w 166637"/>
                  <a:gd name="connsiteY68" fmla="*/ 73305 h 166580"/>
                  <a:gd name="connsiteX69" fmla="*/ 1565 w 166637"/>
                  <a:gd name="connsiteY69" fmla="*/ 69355 h 166580"/>
                  <a:gd name="connsiteX70" fmla="*/ 2355 w 166637"/>
                  <a:gd name="connsiteY70" fmla="*/ 65404 h 166580"/>
                  <a:gd name="connsiteX71" fmla="*/ 3315 w 166637"/>
                  <a:gd name="connsiteY71" fmla="*/ 61511 h 166580"/>
                  <a:gd name="connsiteX72" fmla="*/ 4443 w 166637"/>
                  <a:gd name="connsiteY72" fmla="*/ 57674 h 166580"/>
                  <a:gd name="connsiteX73" fmla="*/ 5798 w 166637"/>
                  <a:gd name="connsiteY73" fmla="*/ 53949 h 166580"/>
                  <a:gd name="connsiteX74" fmla="*/ 7265 w 166637"/>
                  <a:gd name="connsiteY74" fmla="*/ 50225 h 166580"/>
                  <a:gd name="connsiteX75" fmla="*/ 8958 w 166637"/>
                  <a:gd name="connsiteY75" fmla="*/ 46613 h 166580"/>
                  <a:gd name="connsiteX76" fmla="*/ 10820 w 166637"/>
                  <a:gd name="connsiteY76" fmla="*/ 43058 h 166580"/>
                  <a:gd name="connsiteX77" fmla="*/ 12851 w 166637"/>
                  <a:gd name="connsiteY77" fmla="*/ 39616 h 166580"/>
                  <a:gd name="connsiteX78" fmla="*/ 14996 w 166637"/>
                  <a:gd name="connsiteY78" fmla="*/ 36230 h 166580"/>
                  <a:gd name="connsiteX79" fmla="*/ 17366 w 166637"/>
                  <a:gd name="connsiteY79" fmla="*/ 33014 h 166580"/>
                  <a:gd name="connsiteX80" fmla="*/ 19849 w 166637"/>
                  <a:gd name="connsiteY80" fmla="*/ 29910 h 166580"/>
                  <a:gd name="connsiteX81" fmla="*/ 22501 w 166637"/>
                  <a:gd name="connsiteY81" fmla="*/ 26863 h 166580"/>
                  <a:gd name="connsiteX82" fmla="*/ 25266 w 166637"/>
                  <a:gd name="connsiteY82" fmla="*/ 24041 h 166580"/>
                  <a:gd name="connsiteX83" fmla="*/ 28200 w 166637"/>
                  <a:gd name="connsiteY83" fmla="*/ 21276 h 166580"/>
                  <a:gd name="connsiteX84" fmla="*/ 31247 w 166637"/>
                  <a:gd name="connsiteY84" fmla="*/ 18681 h 166580"/>
                  <a:gd name="connsiteX85" fmla="*/ 34408 w 166637"/>
                  <a:gd name="connsiteY85" fmla="*/ 16254 h 166580"/>
                  <a:gd name="connsiteX86" fmla="*/ 37680 w 166637"/>
                  <a:gd name="connsiteY86" fmla="*/ 13940 h 166580"/>
                  <a:gd name="connsiteX87" fmla="*/ 41066 w 166637"/>
                  <a:gd name="connsiteY87" fmla="*/ 11853 h 166580"/>
                  <a:gd name="connsiteX88" fmla="*/ 44565 w 166637"/>
                  <a:gd name="connsiteY88" fmla="*/ 9878 h 166580"/>
                  <a:gd name="connsiteX89" fmla="*/ 48120 w 166637"/>
                  <a:gd name="connsiteY89" fmla="*/ 8072 h 166580"/>
                  <a:gd name="connsiteX90" fmla="*/ 51788 w 166637"/>
                  <a:gd name="connsiteY90" fmla="*/ 6492 h 166580"/>
                  <a:gd name="connsiteX91" fmla="*/ 55512 w 166637"/>
                  <a:gd name="connsiteY91" fmla="*/ 5025 h 166580"/>
                  <a:gd name="connsiteX92" fmla="*/ 59293 w 166637"/>
                  <a:gd name="connsiteY92" fmla="*/ 3783 h 166580"/>
                  <a:gd name="connsiteX93" fmla="*/ 63130 w 166637"/>
                  <a:gd name="connsiteY93" fmla="*/ 2711 h 166580"/>
                  <a:gd name="connsiteX94" fmla="*/ 67024 w 166637"/>
                  <a:gd name="connsiteY94" fmla="*/ 1808 h 166580"/>
                  <a:gd name="connsiteX95" fmla="*/ 70974 w 166637"/>
                  <a:gd name="connsiteY95" fmla="*/ 1075 h 166580"/>
                  <a:gd name="connsiteX96" fmla="*/ 74924 w 166637"/>
                  <a:gd name="connsiteY96" fmla="*/ 567 h 166580"/>
                  <a:gd name="connsiteX97" fmla="*/ 78931 w 166637"/>
                  <a:gd name="connsiteY97" fmla="*/ 228 h 166580"/>
                  <a:gd name="connsiteX98" fmla="*/ 82937 w 166637"/>
                  <a:gd name="connsiteY98" fmla="*/ 115 h 166580"/>
                  <a:gd name="connsiteX99" fmla="*/ 86944 w 166637"/>
                  <a:gd name="connsiteY99" fmla="*/ 172 h 166580"/>
                  <a:gd name="connsiteX100" fmla="*/ 90894 w 166637"/>
                  <a:gd name="connsiteY100" fmla="*/ 454 h 166580"/>
                  <a:gd name="connsiteX101" fmla="*/ 94900 w 166637"/>
                  <a:gd name="connsiteY101" fmla="*/ 849 h 166580"/>
                  <a:gd name="connsiteX102" fmla="*/ 98850 w 166637"/>
                  <a:gd name="connsiteY102" fmla="*/ 1526 h 166580"/>
                  <a:gd name="connsiteX103" fmla="*/ 102744 w 166637"/>
                  <a:gd name="connsiteY103" fmla="*/ 2316 h 166580"/>
                  <a:gd name="connsiteX104" fmla="*/ 106638 w 166637"/>
                  <a:gd name="connsiteY104" fmla="*/ 3332 h 166580"/>
                  <a:gd name="connsiteX105" fmla="*/ 110418 w 166637"/>
                  <a:gd name="connsiteY105" fmla="*/ 4517 h 166580"/>
                  <a:gd name="connsiteX106" fmla="*/ 114199 w 166637"/>
                  <a:gd name="connsiteY106" fmla="*/ 5927 h 166580"/>
                  <a:gd name="connsiteX107" fmla="*/ 117867 w 166637"/>
                  <a:gd name="connsiteY107" fmla="*/ 7451 h 166580"/>
                  <a:gd name="connsiteX108" fmla="*/ 121479 w 166637"/>
                  <a:gd name="connsiteY108" fmla="*/ 9200 h 166580"/>
                  <a:gd name="connsiteX109" fmla="*/ 124977 w 166637"/>
                  <a:gd name="connsiteY109" fmla="*/ 11063 h 166580"/>
                  <a:gd name="connsiteX110" fmla="*/ 128420 w 166637"/>
                  <a:gd name="connsiteY110" fmla="*/ 13150 h 166580"/>
                  <a:gd name="connsiteX111" fmla="*/ 131749 w 166637"/>
                  <a:gd name="connsiteY111" fmla="*/ 15351 h 166580"/>
                  <a:gd name="connsiteX112" fmla="*/ 134965 w 166637"/>
                  <a:gd name="connsiteY112" fmla="*/ 17778 h 166580"/>
                  <a:gd name="connsiteX113" fmla="*/ 138013 w 166637"/>
                  <a:gd name="connsiteY113" fmla="*/ 20317 h 166580"/>
                  <a:gd name="connsiteX114" fmla="*/ 141003 w 166637"/>
                  <a:gd name="connsiteY114" fmla="*/ 22969 h 166580"/>
                  <a:gd name="connsiteX115" fmla="*/ 143825 w 166637"/>
                  <a:gd name="connsiteY115" fmla="*/ 25791 h 166580"/>
                  <a:gd name="connsiteX116" fmla="*/ 146534 w 166637"/>
                  <a:gd name="connsiteY116" fmla="*/ 28725 h 166580"/>
                  <a:gd name="connsiteX117" fmla="*/ 149073 w 166637"/>
                  <a:gd name="connsiteY117" fmla="*/ 31829 h 166580"/>
                  <a:gd name="connsiteX118" fmla="*/ 151499 w 166637"/>
                  <a:gd name="connsiteY118" fmla="*/ 35045 h 166580"/>
                  <a:gd name="connsiteX119" fmla="*/ 153757 w 166637"/>
                  <a:gd name="connsiteY119" fmla="*/ 38318 h 166580"/>
                  <a:gd name="connsiteX120" fmla="*/ 155788 w 166637"/>
                  <a:gd name="connsiteY120" fmla="*/ 41760 h 166580"/>
                  <a:gd name="connsiteX121" fmla="*/ 157707 w 166637"/>
                  <a:gd name="connsiteY121" fmla="*/ 45259 h 166580"/>
                  <a:gd name="connsiteX122" fmla="*/ 159456 w 166637"/>
                  <a:gd name="connsiteY122" fmla="*/ 48871 h 166580"/>
                  <a:gd name="connsiteX123" fmla="*/ 161036 w 166637"/>
                  <a:gd name="connsiteY123" fmla="*/ 52538 h 166580"/>
                  <a:gd name="connsiteX124" fmla="*/ 162447 w 166637"/>
                  <a:gd name="connsiteY124" fmla="*/ 56263 h 166580"/>
                  <a:gd name="connsiteX125" fmla="*/ 163632 w 166637"/>
                  <a:gd name="connsiteY125" fmla="*/ 60100 h 166580"/>
                  <a:gd name="connsiteX126" fmla="*/ 164704 w 166637"/>
                  <a:gd name="connsiteY126" fmla="*/ 63937 h 166580"/>
                  <a:gd name="connsiteX127" fmla="*/ 165550 w 166637"/>
                  <a:gd name="connsiteY127" fmla="*/ 67831 h 166580"/>
                  <a:gd name="connsiteX128" fmla="*/ 166171 w 166637"/>
                  <a:gd name="connsiteY128" fmla="*/ 71781 h 166580"/>
                  <a:gd name="connsiteX129" fmla="*/ 166623 w 166637"/>
                  <a:gd name="connsiteY129" fmla="*/ 75788 h 166580"/>
                  <a:gd name="connsiteX130" fmla="*/ 166905 w 166637"/>
                  <a:gd name="connsiteY130" fmla="*/ 79738 h 166580"/>
                  <a:gd name="connsiteX131" fmla="*/ 167018 w 166637"/>
                  <a:gd name="connsiteY131" fmla="*/ 83406 h 16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166637" h="166580">
                    <a:moveTo>
                      <a:pt x="167018" y="83406"/>
                    </a:moveTo>
                    <a:lnTo>
                      <a:pt x="166905" y="87412"/>
                    </a:lnTo>
                    <a:lnTo>
                      <a:pt x="166623" y="91419"/>
                    </a:lnTo>
                    <a:lnTo>
                      <a:pt x="166115" y="95369"/>
                    </a:lnTo>
                    <a:lnTo>
                      <a:pt x="165438" y="99319"/>
                    </a:lnTo>
                    <a:lnTo>
                      <a:pt x="164591" y="103212"/>
                    </a:lnTo>
                    <a:lnTo>
                      <a:pt x="163575" y="107106"/>
                    </a:lnTo>
                    <a:lnTo>
                      <a:pt x="162334" y="110887"/>
                    </a:lnTo>
                    <a:lnTo>
                      <a:pt x="160923" y="114611"/>
                    </a:lnTo>
                    <a:lnTo>
                      <a:pt x="159343" y="118279"/>
                    </a:lnTo>
                    <a:lnTo>
                      <a:pt x="157594" y="121891"/>
                    </a:lnTo>
                    <a:lnTo>
                      <a:pt x="155675" y="125389"/>
                    </a:lnTo>
                    <a:lnTo>
                      <a:pt x="153531" y="128775"/>
                    </a:lnTo>
                    <a:lnTo>
                      <a:pt x="151274" y="132105"/>
                    </a:lnTo>
                    <a:lnTo>
                      <a:pt x="148904" y="135265"/>
                    </a:lnTo>
                    <a:lnTo>
                      <a:pt x="146308" y="138368"/>
                    </a:lnTo>
                    <a:lnTo>
                      <a:pt x="143599" y="141303"/>
                    </a:lnTo>
                    <a:lnTo>
                      <a:pt x="140778" y="144124"/>
                    </a:lnTo>
                    <a:lnTo>
                      <a:pt x="137787" y="146776"/>
                    </a:lnTo>
                    <a:lnTo>
                      <a:pt x="134683" y="149316"/>
                    </a:lnTo>
                    <a:lnTo>
                      <a:pt x="131467" y="151686"/>
                    </a:lnTo>
                    <a:lnTo>
                      <a:pt x="128137" y="153886"/>
                    </a:lnTo>
                    <a:lnTo>
                      <a:pt x="124695" y="155918"/>
                    </a:lnTo>
                    <a:lnTo>
                      <a:pt x="121197" y="157837"/>
                    </a:lnTo>
                    <a:lnTo>
                      <a:pt x="117585" y="159529"/>
                    </a:lnTo>
                    <a:lnTo>
                      <a:pt x="113861" y="161053"/>
                    </a:lnTo>
                    <a:lnTo>
                      <a:pt x="110136" y="162407"/>
                    </a:lnTo>
                    <a:lnTo>
                      <a:pt x="106299" y="163592"/>
                    </a:lnTo>
                    <a:lnTo>
                      <a:pt x="102405" y="164608"/>
                    </a:lnTo>
                    <a:lnTo>
                      <a:pt x="98512" y="165398"/>
                    </a:lnTo>
                    <a:lnTo>
                      <a:pt x="94562" y="166019"/>
                    </a:lnTo>
                    <a:lnTo>
                      <a:pt x="90612" y="166414"/>
                    </a:lnTo>
                    <a:lnTo>
                      <a:pt x="86605" y="166696"/>
                    </a:lnTo>
                    <a:lnTo>
                      <a:pt x="82599" y="166696"/>
                    </a:lnTo>
                    <a:lnTo>
                      <a:pt x="78592" y="166583"/>
                    </a:lnTo>
                    <a:lnTo>
                      <a:pt x="74642" y="166245"/>
                    </a:lnTo>
                    <a:lnTo>
                      <a:pt x="70635" y="165680"/>
                    </a:lnTo>
                    <a:lnTo>
                      <a:pt x="66742" y="165003"/>
                    </a:lnTo>
                    <a:lnTo>
                      <a:pt x="62848" y="164100"/>
                    </a:lnTo>
                    <a:lnTo>
                      <a:pt x="59011" y="162972"/>
                    </a:lnTo>
                    <a:lnTo>
                      <a:pt x="55174" y="161730"/>
                    </a:lnTo>
                    <a:lnTo>
                      <a:pt x="51506" y="160263"/>
                    </a:lnTo>
                    <a:lnTo>
                      <a:pt x="47838" y="158627"/>
                    </a:lnTo>
                    <a:lnTo>
                      <a:pt x="44283" y="156821"/>
                    </a:lnTo>
                    <a:lnTo>
                      <a:pt x="40784" y="154846"/>
                    </a:lnTo>
                    <a:lnTo>
                      <a:pt x="37398" y="152701"/>
                    </a:lnTo>
                    <a:lnTo>
                      <a:pt x="34125" y="150388"/>
                    </a:lnTo>
                    <a:lnTo>
                      <a:pt x="30965" y="147961"/>
                    </a:lnTo>
                    <a:lnTo>
                      <a:pt x="27975" y="145366"/>
                    </a:lnTo>
                    <a:lnTo>
                      <a:pt x="25040" y="142600"/>
                    </a:lnTo>
                    <a:lnTo>
                      <a:pt x="22275" y="139723"/>
                    </a:lnTo>
                    <a:lnTo>
                      <a:pt x="19623" y="136675"/>
                    </a:lnTo>
                    <a:lnTo>
                      <a:pt x="17140" y="133572"/>
                    </a:lnTo>
                    <a:lnTo>
                      <a:pt x="14826" y="130299"/>
                    </a:lnTo>
                    <a:lnTo>
                      <a:pt x="12682" y="126969"/>
                    </a:lnTo>
                    <a:lnTo>
                      <a:pt x="10651" y="123527"/>
                    </a:lnTo>
                    <a:lnTo>
                      <a:pt x="8788" y="119972"/>
                    </a:lnTo>
                    <a:lnTo>
                      <a:pt x="7152" y="116304"/>
                    </a:lnTo>
                    <a:lnTo>
                      <a:pt x="5685" y="112636"/>
                    </a:lnTo>
                    <a:lnTo>
                      <a:pt x="4330" y="108855"/>
                    </a:lnTo>
                    <a:lnTo>
                      <a:pt x="3202" y="105018"/>
                    </a:lnTo>
                    <a:lnTo>
                      <a:pt x="2299" y="101125"/>
                    </a:lnTo>
                    <a:lnTo>
                      <a:pt x="1509" y="97174"/>
                    </a:lnTo>
                    <a:lnTo>
                      <a:pt x="945" y="93224"/>
                    </a:lnTo>
                    <a:lnTo>
                      <a:pt x="606" y="89274"/>
                    </a:lnTo>
                    <a:lnTo>
                      <a:pt x="380" y="85268"/>
                    </a:lnTo>
                    <a:lnTo>
                      <a:pt x="380" y="81261"/>
                    </a:lnTo>
                    <a:lnTo>
                      <a:pt x="606" y="77255"/>
                    </a:lnTo>
                    <a:lnTo>
                      <a:pt x="1001" y="73305"/>
                    </a:lnTo>
                    <a:lnTo>
                      <a:pt x="1565" y="69355"/>
                    </a:lnTo>
                    <a:lnTo>
                      <a:pt x="2355" y="65404"/>
                    </a:lnTo>
                    <a:lnTo>
                      <a:pt x="3315" y="61511"/>
                    </a:lnTo>
                    <a:lnTo>
                      <a:pt x="4443" y="57674"/>
                    </a:lnTo>
                    <a:lnTo>
                      <a:pt x="5798" y="53949"/>
                    </a:lnTo>
                    <a:lnTo>
                      <a:pt x="7265" y="50225"/>
                    </a:lnTo>
                    <a:lnTo>
                      <a:pt x="8958" y="46613"/>
                    </a:lnTo>
                    <a:lnTo>
                      <a:pt x="10820" y="43058"/>
                    </a:lnTo>
                    <a:lnTo>
                      <a:pt x="12851" y="39616"/>
                    </a:lnTo>
                    <a:lnTo>
                      <a:pt x="14996" y="36230"/>
                    </a:lnTo>
                    <a:lnTo>
                      <a:pt x="17366" y="33014"/>
                    </a:lnTo>
                    <a:lnTo>
                      <a:pt x="19849" y="29910"/>
                    </a:lnTo>
                    <a:lnTo>
                      <a:pt x="22501" y="26863"/>
                    </a:lnTo>
                    <a:lnTo>
                      <a:pt x="25266" y="24041"/>
                    </a:lnTo>
                    <a:lnTo>
                      <a:pt x="28200" y="21276"/>
                    </a:lnTo>
                    <a:lnTo>
                      <a:pt x="31247" y="18681"/>
                    </a:lnTo>
                    <a:lnTo>
                      <a:pt x="34408" y="16254"/>
                    </a:lnTo>
                    <a:lnTo>
                      <a:pt x="37680" y="13940"/>
                    </a:lnTo>
                    <a:lnTo>
                      <a:pt x="41066" y="11853"/>
                    </a:lnTo>
                    <a:lnTo>
                      <a:pt x="44565" y="9878"/>
                    </a:lnTo>
                    <a:lnTo>
                      <a:pt x="48120" y="8072"/>
                    </a:lnTo>
                    <a:lnTo>
                      <a:pt x="51788" y="6492"/>
                    </a:lnTo>
                    <a:lnTo>
                      <a:pt x="55512" y="5025"/>
                    </a:lnTo>
                    <a:lnTo>
                      <a:pt x="59293" y="3783"/>
                    </a:lnTo>
                    <a:lnTo>
                      <a:pt x="63130" y="2711"/>
                    </a:lnTo>
                    <a:lnTo>
                      <a:pt x="67024" y="1808"/>
                    </a:lnTo>
                    <a:lnTo>
                      <a:pt x="70974" y="1075"/>
                    </a:lnTo>
                    <a:lnTo>
                      <a:pt x="74924" y="567"/>
                    </a:lnTo>
                    <a:lnTo>
                      <a:pt x="78931" y="228"/>
                    </a:lnTo>
                    <a:lnTo>
                      <a:pt x="82937" y="115"/>
                    </a:lnTo>
                    <a:lnTo>
                      <a:pt x="86944" y="172"/>
                    </a:lnTo>
                    <a:lnTo>
                      <a:pt x="90894" y="454"/>
                    </a:lnTo>
                    <a:lnTo>
                      <a:pt x="94900" y="849"/>
                    </a:lnTo>
                    <a:lnTo>
                      <a:pt x="98850" y="1526"/>
                    </a:lnTo>
                    <a:lnTo>
                      <a:pt x="102744" y="2316"/>
                    </a:lnTo>
                    <a:lnTo>
                      <a:pt x="106638" y="3332"/>
                    </a:lnTo>
                    <a:lnTo>
                      <a:pt x="110418" y="4517"/>
                    </a:lnTo>
                    <a:lnTo>
                      <a:pt x="114199" y="5927"/>
                    </a:lnTo>
                    <a:lnTo>
                      <a:pt x="117867" y="7451"/>
                    </a:lnTo>
                    <a:lnTo>
                      <a:pt x="121479" y="9200"/>
                    </a:lnTo>
                    <a:lnTo>
                      <a:pt x="124977" y="11063"/>
                    </a:lnTo>
                    <a:lnTo>
                      <a:pt x="128420" y="13150"/>
                    </a:lnTo>
                    <a:lnTo>
                      <a:pt x="131749" y="15351"/>
                    </a:lnTo>
                    <a:lnTo>
                      <a:pt x="134965" y="17778"/>
                    </a:lnTo>
                    <a:lnTo>
                      <a:pt x="138013" y="20317"/>
                    </a:lnTo>
                    <a:lnTo>
                      <a:pt x="141003" y="22969"/>
                    </a:lnTo>
                    <a:lnTo>
                      <a:pt x="143825" y="25791"/>
                    </a:lnTo>
                    <a:lnTo>
                      <a:pt x="146534" y="28725"/>
                    </a:lnTo>
                    <a:lnTo>
                      <a:pt x="149073" y="31829"/>
                    </a:lnTo>
                    <a:lnTo>
                      <a:pt x="151499" y="35045"/>
                    </a:lnTo>
                    <a:lnTo>
                      <a:pt x="153757" y="38318"/>
                    </a:lnTo>
                    <a:lnTo>
                      <a:pt x="155788" y="41760"/>
                    </a:lnTo>
                    <a:lnTo>
                      <a:pt x="157707" y="45259"/>
                    </a:lnTo>
                    <a:lnTo>
                      <a:pt x="159456" y="48871"/>
                    </a:lnTo>
                    <a:lnTo>
                      <a:pt x="161036" y="52538"/>
                    </a:lnTo>
                    <a:lnTo>
                      <a:pt x="162447" y="56263"/>
                    </a:lnTo>
                    <a:lnTo>
                      <a:pt x="163632" y="60100"/>
                    </a:lnTo>
                    <a:lnTo>
                      <a:pt x="164704" y="63937"/>
                    </a:lnTo>
                    <a:lnTo>
                      <a:pt x="165550" y="67831"/>
                    </a:lnTo>
                    <a:lnTo>
                      <a:pt x="166171" y="71781"/>
                    </a:lnTo>
                    <a:lnTo>
                      <a:pt x="166623" y="75788"/>
                    </a:lnTo>
                    <a:lnTo>
                      <a:pt x="166905" y="79738"/>
                    </a:lnTo>
                    <a:lnTo>
                      <a:pt x="167018" y="83406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1" name="Figura a mano libera: forma 40">
                <a:extLst>
                  <a:ext uri="{FF2B5EF4-FFF2-40B4-BE49-F238E27FC236}">
                    <a16:creationId xmlns:a16="http://schemas.microsoft.com/office/drawing/2014/main" id="{B345CD04-EA58-AF7B-DCD5-1FFAA216C20A}"/>
                  </a:ext>
                </a:extLst>
              </p:cNvPr>
              <p:cNvSpPr/>
              <p:nvPr/>
            </p:nvSpPr>
            <p:spPr>
              <a:xfrm flipV="1">
                <a:off x="4194381" y="3905927"/>
                <a:ext cx="168048" cy="168104"/>
              </a:xfrm>
              <a:custGeom>
                <a:avLst/>
                <a:gdLst>
                  <a:gd name="connsiteX0" fmla="*/ 168468 w 168048"/>
                  <a:gd name="connsiteY0" fmla="*/ 84139 h 168104"/>
                  <a:gd name="connsiteX1" fmla="*/ 168355 w 168048"/>
                  <a:gd name="connsiteY1" fmla="*/ 88146 h 168104"/>
                  <a:gd name="connsiteX2" fmla="*/ 168073 w 168048"/>
                  <a:gd name="connsiteY2" fmla="*/ 92152 h 168104"/>
                  <a:gd name="connsiteX3" fmla="*/ 167622 w 168048"/>
                  <a:gd name="connsiteY3" fmla="*/ 96102 h 168104"/>
                  <a:gd name="connsiteX4" fmla="*/ 166944 w 168048"/>
                  <a:gd name="connsiteY4" fmla="*/ 100053 h 168104"/>
                  <a:gd name="connsiteX5" fmla="*/ 166098 w 168048"/>
                  <a:gd name="connsiteY5" fmla="*/ 103946 h 168104"/>
                  <a:gd name="connsiteX6" fmla="*/ 165082 w 168048"/>
                  <a:gd name="connsiteY6" fmla="*/ 107840 h 168104"/>
                  <a:gd name="connsiteX7" fmla="*/ 163841 w 168048"/>
                  <a:gd name="connsiteY7" fmla="*/ 111621 h 168104"/>
                  <a:gd name="connsiteX8" fmla="*/ 162430 w 168048"/>
                  <a:gd name="connsiteY8" fmla="*/ 115401 h 168104"/>
                  <a:gd name="connsiteX9" fmla="*/ 160906 w 168048"/>
                  <a:gd name="connsiteY9" fmla="*/ 119069 h 168104"/>
                  <a:gd name="connsiteX10" fmla="*/ 159157 w 168048"/>
                  <a:gd name="connsiteY10" fmla="*/ 122624 h 168104"/>
                  <a:gd name="connsiteX11" fmla="*/ 157238 w 168048"/>
                  <a:gd name="connsiteY11" fmla="*/ 126180 h 168104"/>
                  <a:gd name="connsiteX12" fmla="*/ 155151 w 168048"/>
                  <a:gd name="connsiteY12" fmla="*/ 129565 h 168104"/>
                  <a:gd name="connsiteX13" fmla="*/ 152893 w 168048"/>
                  <a:gd name="connsiteY13" fmla="*/ 132895 h 168104"/>
                  <a:gd name="connsiteX14" fmla="*/ 150523 w 168048"/>
                  <a:gd name="connsiteY14" fmla="*/ 136111 h 168104"/>
                  <a:gd name="connsiteX15" fmla="*/ 147984 w 168048"/>
                  <a:gd name="connsiteY15" fmla="*/ 139158 h 168104"/>
                  <a:gd name="connsiteX16" fmla="*/ 145275 w 168048"/>
                  <a:gd name="connsiteY16" fmla="*/ 142149 h 168104"/>
                  <a:gd name="connsiteX17" fmla="*/ 142454 w 168048"/>
                  <a:gd name="connsiteY17" fmla="*/ 144971 h 168104"/>
                  <a:gd name="connsiteX18" fmla="*/ 139520 w 168048"/>
                  <a:gd name="connsiteY18" fmla="*/ 147623 h 168104"/>
                  <a:gd name="connsiteX19" fmla="*/ 136416 w 168048"/>
                  <a:gd name="connsiteY19" fmla="*/ 150219 h 168104"/>
                  <a:gd name="connsiteX20" fmla="*/ 133199 w 168048"/>
                  <a:gd name="connsiteY20" fmla="*/ 152589 h 168104"/>
                  <a:gd name="connsiteX21" fmla="*/ 129926 w 168048"/>
                  <a:gd name="connsiteY21" fmla="*/ 154846 h 168104"/>
                  <a:gd name="connsiteX22" fmla="*/ 126484 w 168048"/>
                  <a:gd name="connsiteY22" fmla="*/ 156934 h 168104"/>
                  <a:gd name="connsiteX23" fmla="*/ 122986 w 168048"/>
                  <a:gd name="connsiteY23" fmla="*/ 158852 h 168104"/>
                  <a:gd name="connsiteX24" fmla="*/ 119374 w 168048"/>
                  <a:gd name="connsiteY24" fmla="*/ 160602 h 168104"/>
                  <a:gd name="connsiteX25" fmla="*/ 115706 w 168048"/>
                  <a:gd name="connsiteY25" fmla="*/ 162182 h 168104"/>
                  <a:gd name="connsiteX26" fmla="*/ 111982 w 168048"/>
                  <a:gd name="connsiteY26" fmla="*/ 163536 h 168104"/>
                  <a:gd name="connsiteX27" fmla="*/ 108145 w 168048"/>
                  <a:gd name="connsiteY27" fmla="*/ 164778 h 168104"/>
                  <a:gd name="connsiteX28" fmla="*/ 104307 w 168048"/>
                  <a:gd name="connsiteY28" fmla="*/ 165793 h 168104"/>
                  <a:gd name="connsiteX29" fmla="*/ 100414 w 168048"/>
                  <a:gd name="connsiteY29" fmla="*/ 166640 h 168104"/>
                  <a:gd name="connsiteX30" fmla="*/ 96464 w 168048"/>
                  <a:gd name="connsiteY30" fmla="*/ 167317 h 168104"/>
                  <a:gd name="connsiteX31" fmla="*/ 92457 w 168048"/>
                  <a:gd name="connsiteY31" fmla="*/ 167825 h 168104"/>
                  <a:gd name="connsiteX32" fmla="*/ 88507 w 168048"/>
                  <a:gd name="connsiteY32" fmla="*/ 168107 h 168104"/>
                  <a:gd name="connsiteX33" fmla="*/ 84500 w 168048"/>
                  <a:gd name="connsiteY33" fmla="*/ 168220 h 168104"/>
                  <a:gd name="connsiteX34" fmla="*/ 80494 w 168048"/>
                  <a:gd name="connsiteY34" fmla="*/ 168107 h 168104"/>
                  <a:gd name="connsiteX35" fmla="*/ 76487 w 168048"/>
                  <a:gd name="connsiteY35" fmla="*/ 167825 h 168104"/>
                  <a:gd name="connsiteX36" fmla="*/ 72537 w 168048"/>
                  <a:gd name="connsiteY36" fmla="*/ 167373 h 168104"/>
                  <a:gd name="connsiteX37" fmla="*/ 68587 w 168048"/>
                  <a:gd name="connsiteY37" fmla="*/ 166696 h 168104"/>
                  <a:gd name="connsiteX38" fmla="*/ 64694 w 168048"/>
                  <a:gd name="connsiteY38" fmla="*/ 165850 h 168104"/>
                  <a:gd name="connsiteX39" fmla="*/ 60856 w 168048"/>
                  <a:gd name="connsiteY39" fmla="*/ 164834 h 168104"/>
                  <a:gd name="connsiteX40" fmla="*/ 57019 w 168048"/>
                  <a:gd name="connsiteY40" fmla="*/ 163593 h 168104"/>
                  <a:gd name="connsiteX41" fmla="*/ 53295 w 168048"/>
                  <a:gd name="connsiteY41" fmla="*/ 162182 h 168104"/>
                  <a:gd name="connsiteX42" fmla="*/ 49570 w 168048"/>
                  <a:gd name="connsiteY42" fmla="*/ 160658 h 168104"/>
                  <a:gd name="connsiteX43" fmla="*/ 46015 w 168048"/>
                  <a:gd name="connsiteY43" fmla="*/ 158909 h 168104"/>
                  <a:gd name="connsiteX44" fmla="*/ 42517 w 168048"/>
                  <a:gd name="connsiteY44" fmla="*/ 156990 h 168104"/>
                  <a:gd name="connsiteX45" fmla="*/ 39074 w 168048"/>
                  <a:gd name="connsiteY45" fmla="*/ 154902 h 168104"/>
                  <a:gd name="connsiteX46" fmla="*/ 35745 w 168048"/>
                  <a:gd name="connsiteY46" fmla="*/ 152645 h 168104"/>
                  <a:gd name="connsiteX47" fmla="*/ 32585 w 168048"/>
                  <a:gd name="connsiteY47" fmla="*/ 150275 h 168104"/>
                  <a:gd name="connsiteX48" fmla="*/ 29481 w 168048"/>
                  <a:gd name="connsiteY48" fmla="*/ 147736 h 168104"/>
                  <a:gd name="connsiteX49" fmla="*/ 26491 w 168048"/>
                  <a:gd name="connsiteY49" fmla="*/ 145027 h 168104"/>
                  <a:gd name="connsiteX50" fmla="*/ 23669 w 168048"/>
                  <a:gd name="connsiteY50" fmla="*/ 142206 h 168104"/>
                  <a:gd name="connsiteX51" fmla="*/ 20960 w 168048"/>
                  <a:gd name="connsiteY51" fmla="*/ 139271 h 168104"/>
                  <a:gd name="connsiteX52" fmla="*/ 18421 w 168048"/>
                  <a:gd name="connsiteY52" fmla="*/ 136168 h 168104"/>
                  <a:gd name="connsiteX53" fmla="*/ 16051 w 168048"/>
                  <a:gd name="connsiteY53" fmla="*/ 133008 h 168104"/>
                  <a:gd name="connsiteX54" fmla="*/ 13794 w 168048"/>
                  <a:gd name="connsiteY54" fmla="*/ 129678 h 168104"/>
                  <a:gd name="connsiteX55" fmla="*/ 11706 w 168048"/>
                  <a:gd name="connsiteY55" fmla="*/ 126292 h 168104"/>
                  <a:gd name="connsiteX56" fmla="*/ 9787 w 168048"/>
                  <a:gd name="connsiteY56" fmla="*/ 122794 h 168104"/>
                  <a:gd name="connsiteX57" fmla="*/ 8038 w 168048"/>
                  <a:gd name="connsiteY57" fmla="*/ 119182 h 168104"/>
                  <a:gd name="connsiteX58" fmla="*/ 6458 w 168048"/>
                  <a:gd name="connsiteY58" fmla="*/ 115514 h 168104"/>
                  <a:gd name="connsiteX59" fmla="*/ 5047 w 168048"/>
                  <a:gd name="connsiteY59" fmla="*/ 111734 h 168104"/>
                  <a:gd name="connsiteX60" fmla="*/ 3806 w 168048"/>
                  <a:gd name="connsiteY60" fmla="*/ 107953 h 168104"/>
                  <a:gd name="connsiteX61" fmla="*/ 2790 w 168048"/>
                  <a:gd name="connsiteY61" fmla="*/ 104115 h 168104"/>
                  <a:gd name="connsiteX62" fmla="*/ 1944 w 168048"/>
                  <a:gd name="connsiteY62" fmla="*/ 100165 h 168104"/>
                  <a:gd name="connsiteX63" fmla="*/ 1266 w 168048"/>
                  <a:gd name="connsiteY63" fmla="*/ 96215 h 168104"/>
                  <a:gd name="connsiteX64" fmla="*/ 759 w 168048"/>
                  <a:gd name="connsiteY64" fmla="*/ 92265 h 168104"/>
                  <a:gd name="connsiteX65" fmla="*/ 476 w 168048"/>
                  <a:gd name="connsiteY65" fmla="*/ 88259 h 168104"/>
                  <a:gd name="connsiteX66" fmla="*/ 420 w 168048"/>
                  <a:gd name="connsiteY66" fmla="*/ 84309 h 168104"/>
                  <a:gd name="connsiteX67" fmla="*/ 476 w 168048"/>
                  <a:gd name="connsiteY67" fmla="*/ 80302 h 168104"/>
                  <a:gd name="connsiteX68" fmla="*/ 759 w 168048"/>
                  <a:gd name="connsiteY68" fmla="*/ 76296 h 168104"/>
                  <a:gd name="connsiteX69" fmla="*/ 1210 w 168048"/>
                  <a:gd name="connsiteY69" fmla="*/ 72346 h 168104"/>
                  <a:gd name="connsiteX70" fmla="*/ 1887 w 168048"/>
                  <a:gd name="connsiteY70" fmla="*/ 68395 h 168104"/>
                  <a:gd name="connsiteX71" fmla="*/ 2734 w 168048"/>
                  <a:gd name="connsiteY71" fmla="*/ 64502 h 168104"/>
                  <a:gd name="connsiteX72" fmla="*/ 3749 w 168048"/>
                  <a:gd name="connsiteY72" fmla="*/ 60608 h 168104"/>
                  <a:gd name="connsiteX73" fmla="*/ 4991 w 168048"/>
                  <a:gd name="connsiteY73" fmla="*/ 56827 h 168104"/>
                  <a:gd name="connsiteX74" fmla="*/ 6345 w 168048"/>
                  <a:gd name="connsiteY74" fmla="*/ 53047 h 168104"/>
                  <a:gd name="connsiteX75" fmla="*/ 7925 w 168048"/>
                  <a:gd name="connsiteY75" fmla="*/ 49379 h 168104"/>
                  <a:gd name="connsiteX76" fmla="*/ 9674 w 168048"/>
                  <a:gd name="connsiteY76" fmla="*/ 45767 h 168104"/>
                  <a:gd name="connsiteX77" fmla="*/ 11593 w 168048"/>
                  <a:gd name="connsiteY77" fmla="*/ 42268 h 168104"/>
                  <a:gd name="connsiteX78" fmla="*/ 13625 w 168048"/>
                  <a:gd name="connsiteY78" fmla="*/ 38883 h 168104"/>
                  <a:gd name="connsiteX79" fmla="*/ 15882 w 168048"/>
                  <a:gd name="connsiteY79" fmla="*/ 35553 h 168104"/>
                  <a:gd name="connsiteX80" fmla="*/ 18252 w 168048"/>
                  <a:gd name="connsiteY80" fmla="*/ 32337 h 168104"/>
                  <a:gd name="connsiteX81" fmla="*/ 20791 w 168048"/>
                  <a:gd name="connsiteY81" fmla="*/ 29233 h 168104"/>
                  <a:gd name="connsiteX82" fmla="*/ 23500 w 168048"/>
                  <a:gd name="connsiteY82" fmla="*/ 26299 h 168104"/>
                  <a:gd name="connsiteX83" fmla="*/ 26321 w 168048"/>
                  <a:gd name="connsiteY83" fmla="*/ 23477 h 168104"/>
                  <a:gd name="connsiteX84" fmla="*/ 29256 w 168048"/>
                  <a:gd name="connsiteY84" fmla="*/ 20769 h 168104"/>
                  <a:gd name="connsiteX85" fmla="*/ 32359 w 168048"/>
                  <a:gd name="connsiteY85" fmla="*/ 18229 h 168104"/>
                  <a:gd name="connsiteX86" fmla="*/ 35519 w 168048"/>
                  <a:gd name="connsiteY86" fmla="*/ 15803 h 168104"/>
                  <a:gd name="connsiteX87" fmla="*/ 38849 w 168048"/>
                  <a:gd name="connsiteY87" fmla="*/ 13546 h 168104"/>
                  <a:gd name="connsiteX88" fmla="*/ 42234 w 168048"/>
                  <a:gd name="connsiteY88" fmla="*/ 11458 h 168104"/>
                  <a:gd name="connsiteX89" fmla="*/ 45790 w 168048"/>
                  <a:gd name="connsiteY89" fmla="*/ 9539 h 168104"/>
                  <a:gd name="connsiteX90" fmla="*/ 49345 w 168048"/>
                  <a:gd name="connsiteY90" fmla="*/ 7790 h 168104"/>
                  <a:gd name="connsiteX91" fmla="*/ 53013 w 168048"/>
                  <a:gd name="connsiteY91" fmla="*/ 6210 h 168104"/>
                  <a:gd name="connsiteX92" fmla="*/ 56793 w 168048"/>
                  <a:gd name="connsiteY92" fmla="*/ 4799 h 168104"/>
                  <a:gd name="connsiteX93" fmla="*/ 60574 w 168048"/>
                  <a:gd name="connsiteY93" fmla="*/ 3558 h 168104"/>
                  <a:gd name="connsiteX94" fmla="*/ 64411 w 168048"/>
                  <a:gd name="connsiteY94" fmla="*/ 2542 h 168104"/>
                  <a:gd name="connsiteX95" fmla="*/ 68362 w 168048"/>
                  <a:gd name="connsiteY95" fmla="*/ 1695 h 168104"/>
                  <a:gd name="connsiteX96" fmla="*/ 72255 w 168048"/>
                  <a:gd name="connsiteY96" fmla="*/ 1018 h 168104"/>
                  <a:gd name="connsiteX97" fmla="*/ 76262 w 168048"/>
                  <a:gd name="connsiteY97" fmla="*/ 510 h 168104"/>
                  <a:gd name="connsiteX98" fmla="*/ 80212 w 168048"/>
                  <a:gd name="connsiteY98" fmla="*/ 228 h 168104"/>
                  <a:gd name="connsiteX99" fmla="*/ 84218 w 168048"/>
                  <a:gd name="connsiteY99" fmla="*/ 115 h 168104"/>
                  <a:gd name="connsiteX100" fmla="*/ 88225 w 168048"/>
                  <a:gd name="connsiteY100" fmla="*/ 228 h 168104"/>
                  <a:gd name="connsiteX101" fmla="*/ 92231 w 168048"/>
                  <a:gd name="connsiteY101" fmla="*/ 454 h 168104"/>
                  <a:gd name="connsiteX102" fmla="*/ 96181 w 168048"/>
                  <a:gd name="connsiteY102" fmla="*/ 962 h 168104"/>
                  <a:gd name="connsiteX103" fmla="*/ 100131 w 168048"/>
                  <a:gd name="connsiteY103" fmla="*/ 1583 h 168104"/>
                  <a:gd name="connsiteX104" fmla="*/ 104025 w 168048"/>
                  <a:gd name="connsiteY104" fmla="*/ 2429 h 168104"/>
                  <a:gd name="connsiteX105" fmla="*/ 107919 w 168048"/>
                  <a:gd name="connsiteY105" fmla="*/ 3445 h 168104"/>
                  <a:gd name="connsiteX106" fmla="*/ 111700 w 168048"/>
                  <a:gd name="connsiteY106" fmla="*/ 4686 h 168104"/>
                  <a:gd name="connsiteX107" fmla="*/ 115480 w 168048"/>
                  <a:gd name="connsiteY107" fmla="*/ 6040 h 168104"/>
                  <a:gd name="connsiteX108" fmla="*/ 119148 w 168048"/>
                  <a:gd name="connsiteY108" fmla="*/ 7621 h 168104"/>
                  <a:gd name="connsiteX109" fmla="*/ 122760 w 168048"/>
                  <a:gd name="connsiteY109" fmla="*/ 9370 h 168104"/>
                  <a:gd name="connsiteX110" fmla="*/ 126259 w 168048"/>
                  <a:gd name="connsiteY110" fmla="*/ 11288 h 168104"/>
                  <a:gd name="connsiteX111" fmla="*/ 129701 w 168048"/>
                  <a:gd name="connsiteY111" fmla="*/ 13320 h 168104"/>
                  <a:gd name="connsiteX112" fmla="*/ 132974 w 168048"/>
                  <a:gd name="connsiteY112" fmla="*/ 15577 h 168104"/>
                  <a:gd name="connsiteX113" fmla="*/ 136190 w 168048"/>
                  <a:gd name="connsiteY113" fmla="*/ 17947 h 168104"/>
                  <a:gd name="connsiteX114" fmla="*/ 139294 w 168048"/>
                  <a:gd name="connsiteY114" fmla="*/ 20487 h 168104"/>
                  <a:gd name="connsiteX115" fmla="*/ 142285 w 168048"/>
                  <a:gd name="connsiteY115" fmla="*/ 23195 h 168104"/>
                  <a:gd name="connsiteX116" fmla="*/ 145106 w 168048"/>
                  <a:gd name="connsiteY116" fmla="*/ 26017 h 168104"/>
                  <a:gd name="connsiteX117" fmla="*/ 147815 w 168048"/>
                  <a:gd name="connsiteY117" fmla="*/ 28951 h 168104"/>
                  <a:gd name="connsiteX118" fmla="*/ 150354 w 168048"/>
                  <a:gd name="connsiteY118" fmla="*/ 31998 h 168104"/>
                  <a:gd name="connsiteX119" fmla="*/ 152724 w 168048"/>
                  <a:gd name="connsiteY119" fmla="*/ 35215 h 168104"/>
                  <a:gd name="connsiteX120" fmla="*/ 154981 w 168048"/>
                  <a:gd name="connsiteY120" fmla="*/ 38544 h 168104"/>
                  <a:gd name="connsiteX121" fmla="*/ 157069 w 168048"/>
                  <a:gd name="connsiteY121" fmla="*/ 41930 h 168104"/>
                  <a:gd name="connsiteX122" fmla="*/ 158988 w 168048"/>
                  <a:gd name="connsiteY122" fmla="*/ 45428 h 168104"/>
                  <a:gd name="connsiteX123" fmla="*/ 160794 w 168048"/>
                  <a:gd name="connsiteY123" fmla="*/ 49040 h 168104"/>
                  <a:gd name="connsiteX124" fmla="*/ 162374 w 168048"/>
                  <a:gd name="connsiteY124" fmla="*/ 52708 h 168104"/>
                  <a:gd name="connsiteX125" fmla="*/ 163784 w 168048"/>
                  <a:gd name="connsiteY125" fmla="*/ 56432 h 168104"/>
                  <a:gd name="connsiteX126" fmla="*/ 164969 w 168048"/>
                  <a:gd name="connsiteY126" fmla="*/ 60213 h 168104"/>
                  <a:gd name="connsiteX127" fmla="*/ 166042 w 168048"/>
                  <a:gd name="connsiteY127" fmla="*/ 64107 h 168104"/>
                  <a:gd name="connsiteX128" fmla="*/ 166888 w 168048"/>
                  <a:gd name="connsiteY128" fmla="*/ 68000 h 168104"/>
                  <a:gd name="connsiteX129" fmla="*/ 167565 w 168048"/>
                  <a:gd name="connsiteY129" fmla="*/ 71951 h 168104"/>
                  <a:gd name="connsiteX130" fmla="*/ 168073 w 168048"/>
                  <a:gd name="connsiteY130" fmla="*/ 75901 h 168104"/>
                  <a:gd name="connsiteX131" fmla="*/ 168355 w 168048"/>
                  <a:gd name="connsiteY131" fmla="*/ 79907 h 168104"/>
                  <a:gd name="connsiteX132" fmla="*/ 168468 w 168048"/>
                  <a:gd name="connsiteY132" fmla="*/ 83914 h 168104"/>
                  <a:gd name="connsiteX133" fmla="*/ 168468 w 168048"/>
                  <a:gd name="connsiteY133" fmla="*/ 84139 h 16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8048" h="168104">
                    <a:moveTo>
                      <a:pt x="168468" y="84139"/>
                    </a:moveTo>
                    <a:lnTo>
                      <a:pt x="168355" y="88146"/>
                    </a:lnTo>
                    <a:lnTo>
                      <a:pt x="168073" y="92152"/>
                    </a:lnTo>
                    <a:lnTo>
                      <a:pt x="167622" y="96102"/>
                    </a:lnTo>
                    <a:lnTo>
                      <a:pt x="166944" y="100053"/>
                    </a:lnTo>
                    <a:lnTo>
                      <a:pt x="166098" y="103946"/>
                    </a:lnTo>
                    <a:lnTo>
                      <a:pt x="165082" y="107840"/>
                    </a:lnTo>
                    <a:lnTo>
                      <a:pt x="163841" y="111621"/>
                    </a:lnTo>
                    <a:lnTo>
                      <a:pt x="162430" y="115401"/>
                    </a:lnTo>
                    <a:lnTo>
                      <a:pt x="160906" y="119069"/>
                    </a:lnTo>
                    <a:lnTo>
                      <a:pt x="159157" y="122624"/>
                    </a:lnTo>
                    <a:lnTo>
                      <a:pt x="157238" y="126180"/>
                    </a:lnTo>
                    <a:lnTo>
                      <a:pt x="155151" y="129565"/>
                    </a:lnTo>
                    <a:lnTo>
                      <a:pt x="152893" y="132895"/>
                    </a:lnTo>
                    <a:lnTo>
                      <a:pt x="150523" y="136111"/>
                    </a:lnTo>
                    <a:lnTo>
                      <a:pt x="147984" y="139158"/>
                    </a:lnTo>
                    <a:lnTo>
                      <a:pt x="145275" y="142149"/>
                    </a:lnTo>
                    <a:lnTo>
                      <a:pt x="142454" y="144971"/>
                    </a:lnTo>
                    <a:lnTo>
                      <a:pt x="139520" y="147623"/>
                    </a:lnTo>
                    <a:lnTo>
                      <a:pt x="136416" y="150219"/>
                    </a:lnTo>
                    <a:lnTo>
                      <a:pt x="133199" y="152589"/>
                    </a:lnTo>
                    <a:lnTo>
                      <a:pt x="129926" y="154846"/>
                    </a:lnTo>
                    <a:lnTo>
                      <a:pt x="126484" y="156934"/>
                    </a:lnTo>
                    <a:lnTo>
                      <a:pt x="122986" y="158852"/>
                    </a:lnTo>
                    <a:lnTo>
                      <a:pt x="119374" y="160602"/>
                    </a:lnTo>
                    <a:lnTo>
                      <a:pt x="115706" y="162182"/>
                    </a:lnTo>
                    <a:lnTo>
                      <a:pt x="111982" y="163536"/>
                    </a:lnTo>
                    <a:lnTo>
                      <a:pt x="108145" y="164778"/>
                    </a:lnTo>
                    <a:lnTo>
                      <a:pt x="104307" y="165793"/>
                    </a:lnTo>
                    <a:lnTo>
                      <a:pt x="100414" y="166640"/>
                    </a:lnTo>
                    <a:lnTo>
                      <a:pt x="96464" y="167317"/>
                    </a:lnTo>
                    <a:lnTo>
                      <a:pt x="92457" y="167825"/>
                    </a:lnTo>
                    <a:lnTo>
                      <a:pt x="88507" y="168107"/>
                    </a:lnTo>
                    <a:lnTo>
                      <a:pt x="84500" y="168220"/>
                    </a:lnTo>
                    <a:lnTo>
                      <a:pt x="80494" y="168107"/>
                    </a:lnTo>
                    <a:lnTo>
                      <a:pt x="76487" y="167825"/>
                    </a:lnTo>
                    <a:lnTo>
                      <a:pt x="72537" y="167373"/>
                    </a:lnTo>
                    <a:lnTo>
                      <a:pt x="68587" y="166696"/>
                    </a:lnTo>
                    <a:lnTo>
                      <a:pt x="64694" y="165850"/>
                    </a:lnTo>
                    <a:lnTo>
                      <a:pt x="60856" y="164834"/>
                    </a:lnTo>
                    <a:lnTo>
                      <a:pt x="57019" y="163593"/>
                    </a:lnTo>
                    <a:lnTo>
                      <a:pt x="53295" y="162182"/>
                    </a:lnTo>
                    <a:lnTo>
                      <a:pt x="49570" y="160658"/>
                    </a:lnTo>
                    <a:lnTo>
                      <a:pt x="46015" y="158909"/>
                    </a:lnTo>
                    <a:lnTo>
                      <a:pt x="42517" y="156990"/>
                    </a:lnTo>
                    <a:lnTo>
                      <a:pt x="39074" y="154902"/>
                    </a:lnTo>
                    <a:lnTo>
                      <a:pt x="35745" y="152645"/>
                    </a:lnTo>
                    <a:lnTo>
                      <a:pt x="32585" y="150275"/>
                    </a:lnTo>
                    <a:lnTo>
                      <a:pt x="29481" y="147736"/>
                    </a:lnTo>
                    <a:lnTo>
                      <a:pt x="26491" y="145027"/>
                    </a:lnTo>
                    <a:lnTo>
                      <a:pt x="23669" y="142206"/>
                    </a:lnTo>
                    <a:lnTo>
                      <a:pt x="20960" y="139271"/>
                    </a:lnTo>
                    <a:lnTo>
                      <a:pt x="18421" y="136168"/>
                    </a:lnTo>
                    <a:lnTo>
                      <a:pt x="16051" y="133008"/>
                    </a:lnTo>
                    <a:lnTo>
                      <a:pt x="13794" y="129678"/>
                    </a:lnTo>
                    <a:lnTo>
                      <a:pt x="11706" y="126292"/>
                    </a:lnTo>
                    <a:lnTo>
                      <a:pt x="9787" y="122794"/>
                    </a:lnTo>
                    <a:lnTo>
                      <a:pt x="8038" y="119182"/>
                    </a:lnTo>
                    <a:lnTo>
                      <a:pt x="6458" y="115514"/>
                    </a:lnTo>
                    <a:lnTo>
                      <a:pt x="5047" y="111734"/>
                    </a:lnTo>
                    <a:lnTo>
                      <a:pt x="3806" y="107953"/>
                    </a:lnTo>
                    <a:lnTo>
                      <a:pt x="2790" y="104115"/>
                    </a:lnTo>
                    <a:lnTo>
                      <a:pt x="1944" y="100165"/>
                    </a:lnTo>
                    <a:lnTo>
                      <a:pt x="1266" y="96215"/>
                    </a:lnTo>
                    <a:lnTo>
                      <a:pt x="759" y="92265"/>
                    </a:lnTo>
                    <a:lnTo>
                      <a:pt x="476" y="88259"/>
                    </a:lnTo>
                    <a:lnTo>
                      <a:pt x="420" y="84309"/>
                    </a:lnTo>
                    <a:lnTo>
                      <a:pt x="476" y="80302"/>
                    </a:lnTo>
                    <a:lnTo>
                      <a:pt x="759" y="76296"/>
                    </a:lnTo>
                    <a:lnTo>
                      <a:pt x="1210" y="72346"/>
                    </a:lnTo>
                    <a:lnTo>
                      <a:pt x="1887" y="68395"/>
                    </a:lnTo>
                    <a:lnTo>
                      <a:pt x="2734" y="64502"/>
                    </a:lnTo>
                    <a:lnTo>
                      <a:pt x="3749" y="60608"/>
                    </a:lnTo>
                    <a:lnTo>
                      <a:pt x="4991" y="56827"/>
                    </a:lnTo>
                    <a:lnTo>
                      <a:pt x="6345" y="53047"/>
                    </a:lnTo>
                    <a:lnTo>
                      <a:pt x="7925" y="49379"/>
                    </a:lnTo>
                    <a:lnTo>
                      <a:pt x="9674" y="45767"/>
                    </a:lnTo>
                    <a:lnTo>
                      <a:pt x="11593" y="42268"/>
                    </a:lnTo>
                    <a:lnTo>
                      <a:pt x="13625" y="38883"/>
                    </a:lnTo>
                    <a:lnTo>
                      <a:pt x="15882" y="35553"/>
                    </a:lnTo>
                    <a:lnTo>
                      <a:pt x="18252" y="32337"/>
                    </a:lnTo>
                    <a:lnTo>
                      <a:pt x="20791" y="29233"/>
                    </a:lnTo>
                    <a:lnTo>
                      <a:pt x="23500" y="26299"/>
                    </a:lnTo>
                    <a:lnTo>
                      <a:pt x="26321" y="23477"/>
                    </a:lnTo>
                    <a:lnTo>
                      <a:pt x="29256" y="20769"/>
                    </a:lnTo>
                    <a:lnTo>
                      <a:pt x="32359" y="18229"/>
                    </a:lnTo>
                    <a:lnTo>
                      <a:pt x="35519" y="15803"/>
                    </a:lnTo>
                    <a:lnTo>
                      <a:pt x="38849" y="13546"/>
                    </a:lnTo>
                    <a:lnTo>
                      <a:pt x="42234" y="11458"/>
                    </a:lnTo>
                    <a:lnTo>
                      <a:pt x="45790" y="9539"/>
                    </a:lnTo>
                    <a:lnTo>
                      <a:pt x="49345" y="7790"/>
                    </a:lnTo>
                    <a:lnTo>
                      <a:pt x="53013" y="6210"/>
                    </a:lnTo>
                    <a:lnTo>
                      <a:pt x="56793" y="4799"/>
                    </a:lnTo>
                    <a:lnTo>
                      <a:pt x="60574" y="3558"/>
                    </a:lnTo>
                    <a:lnTo>
                      <a:pt x="64411" y="2542"/>
                    </a:lnTo>
                    <a:lnTo>
                      <a:pt x="68362" y="1695"/>
                    </a:lnTo>
                    <a:lnTo>
                      <a:pt x="72255" y="1018"/>
                    </a:lnTo>
                    <a:lnTo>
                      <a:pt x="76262" y="510"/>
                    </a:lnTo>
                    <a:lnTo>
                      <a:pt x="80212" y="228"/>
                    </a:lnTo>
                    <a:lnTo>
                      <a:pt x="84218" y="115"/>
                    </a:lnTo>
                    <a:lnTo>
                      <a:pt x="88225" y="228"/>
                    </a:lnTo>
                    <a:lnTo>
                      <a:pt x="92231" y="454"/>
                    </a:lnTo>
                    <a:lnTo>
                      <a:pt x="96181" y="962"/>
                    </a:lnTo>
                    <a:lnTo>
                      <a:pt x="100131" y="1583"/>
                    </a:lnTo>
                    <a:lnTo>
                      <a:pt x="104025" y="2429"/>
                    </a:lnTo>
                    <a:lnTo>
                      <a:pt x="107919" y="3445"/>
                    </a:lnTo>
                    <a:lnTo>
                      <a:pt x="111700" y="4686"/>
                    </a:lnTo>
                    <a:lnTo>
                      <a:pt x="115480" y="6040"/>
                    </a:lnTo>
                    <a:lnTo>
                      <a:pt x="119148" y="7621"/>
                    </a:lnTo>
                    <a:lnTo>
                      <a:pt x="122760" y="9370"/>
                    </a:lnTo>
                    <a:lnTo>
                      <a:pt x="126259" y="11288"/>
                    </a:lnTo>
                    <a:lnTo>
                      <a:pt x="129701" y="13320"/>
                    </a:lnTo>
                    <a:lnTo>
                      <a:pt x="132974" y="15577"/>
                    </a:lnTo>
                    <a:lnTo>
                      <a:pt x="136190" y="17947"/>
                    </a:lnTo>
                    <a:lnTo>
                      <a:pt x="139294" y="20487"/>
                    </a:lnTo>
                    <a:lnTo>
                      <a:pt x="142285" y="23195"/>
                    </a:lnTo>
                    <a:lnTo>
                      <a:pt x="145106" y="26017"/>
                    </a:lnTo>
                    <a:lnTo>
                      <a:pt x="147815" y="28951"/>
                    </a:lnTo>
                    <a:lnTo>
                      <a:pt x="150354" y="31998"/>
                    </a:lnTo>
                    <a:lnTo>
                      <a:pt x="152724" y="35215"/>
                    </a:lnTo>
                    <a:lnTo>
                      <a:pt x="154981" y="38544"/>
                    </a:lnTo>
                    <a:lnTo>
                      <a:pt x="157069" y="41930"/>
                    </a:lnTo>
                    <a:lnTo>
                      <a:pt x="158988" y="45428"/>
                    </a:lnTo>
                    <a:lnTo>
                      <a:pt x="160794" y="49040"/>
                    </a:lnTo>
                    <a:lnTo>
                      <a:pt x="162374" y="52708"/>
                    </a:lnTo>
                    <a:lnTo>
                      <a:pt x="163784" y="56432"/>
                    </a:lnTo>
                    <a:lnTo>
                      <a:pt x="164969" y="60213"/>
                    </a:lnTo>
                    <a:lnTo>
                      <a:pt x="166042" y="64107"/>
                    </a:lnTo>
                    <a:lnTo>
                      <a:pt x="166888" y="68000"/>
                    </a:lnTo>
                    <a:lnTo>
                      <a:pt x="167565" y="71951"/>
                    </a:lnTo>
                    <a:lnTo>
                      <a:pt x="168073" y="75901"/>
                    </a:lnTo>
                    <a:lnTo>
                      <a:pt x="168355" y="79907"/>
                    </a:lnTo>
                    <a:lnTo>
                      <a:pt x="168468" y="83914"/>
                    </a:lnTo>
                    <a:lnTo>
                      <a:pt x="168468" y="84139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2" name="Figura a mano libera: forma 41">
                <a:extLst>
                  <a:ext uri="{FF2B5EF4-FFF2-40B4-BE49-F238E27FC236}">
                    <a16:creationId xmlns:a16="http://schemas.microsoft.com/office/drawing/2014/main" id="{661C3294-98F0-A0A4-9F3A-E1748060B52C}"/>
                  </a:ext>
                </a:extLst>
              </p:cNvPr>
              <p:cNvSpPr/>
              <p:nvPr/>
            </p:nvSpPr>
            <p:spPr>
              <a:xfrm flipV="1">
                <a:off x="4362429" y="3905984"/>
                <a:ext cx="169571" cy="169515"/>
              </a:xfrm>
              <a:custGeom>
                <a:avLst/>
                <a:gdLst>
                  <a:gd name="connsiteX0" fmla="*/ 170032 w 169571"/>
                  <a:gd name="connsiteY0" fmla="*/ 84873 h 169515"/>
                  <a:gd name="connsiteX1" fmla="*/ 169919 w 169571"/>
                  <a:gd name="connsiteY1" fmla="*/ 88880 h 169515"/>
                  <a:gd name="connsiteX2" fmla="*/ 169637 w 169571"/>
                  <a:gd name="connsiteY2" fmla="*/ 92886 h 169515"/>
                  <a:gd name="connsiteX3" fmla="*/ 169185 w 169571"/>
                  <a:gd name="connsiteY3" fmla="*/ 96836 h 169515"/>
                  <a:gd name="connsiteX4" fmla="*/ 168508 w 169571"/>
                  <a:gd name="connsiteY4" fmla="*/ 100786 h 169515"/>
                  <a:gd name="connsiteX5" fmla="*/ 167662 w 169571"/>
                  <a:gd name="connsiteY5" fmla="*/ 104680 h 169515"/>
                  <a:gd name="connsiteX6" fmla="*/ 166646 w 169571"/>
                  <a:gd name="connsiteY6" fmla="*/ 108574 h 169515"/>
                  <a:gd name="connsiteX7" fmla="*/ 165461 w 169571"/>
                  <a:gd name="connsiteY7" fmla="*/ 112354 h 169515"/>
                  <a:gd name="connsiteX8" fmla="*/ 164050 w 169571"/>
                  <a:gd name="connsiteY8" fmla="*/ 116135 h 169515"/>
                  <a:gd name="connsiteX9" fmla="*/ 162470 w 169571"/>
                  <a:gd name="connsiteY9" fmla="*/ 119803 h 169515"/>
                  <a:gd name="connsiteX10" fmla="*/ 160777 w 169571"/>
                  <a:gd name="connsiteY10" fmla="*/ 123415 h 169515"/>
                  <a:gd name="connsiteX11" fmla="*/ 158859 w 169571"/>
                  <a:gd name="connsiteY11" fmla="*/ 126913 h 169515"/>
                  <a:gd name="connsiteX12" fmla="*/ 156771 w 169571"/>
                  <a:gd name="connsiteY12" fmla="*/ 130356 h 169515"/>
                  <a:gd name="connsiteX13" fmla="*/ 154570 w 169571"/>
                  <a:gd name="connsiteY13" fmla="*/ 133685 h 169515"/>
                  <a:gd name="connsiteX14" fmla="*/ 152200 w 169571"/>
                  <a:gd name="connsiteY14" fmla="*/ 136901 h 169515"/>
                  <a:gd name="connsiteX15" fmla="*/ 149660 w 169571"/>
                  <a:gd name="connsiteY15" fmla="*/ 140005 h 169515"/>
                  <a:gd name="connsiteX16" fmla="*/ 147008 w 169571"/>
                  <a:gd name="connsiteY16" fmla="*/ 142939 h 169515"/>
                  <a:gd name="connsiteX17" fmla="*/ 144187 w 169571"/>
                  <a:gd name="connsiteY17" fmla="*/ 145817 h 169515"/>
                  <a:gd name="connsiteX18" fmla="*/ 141252 w 169571"/>
                  <a:gd name="connsiteY18" fmla="*/ 148526 h 169515"/>
                  <a:gd name="connsiteX19" fmla="*/ 138205 w 169571"/>
                  <a:gd name="connsiteY19" fmla="*/ 151065 h 169515"/>
                  <a:gd name="connsiteX20" fmla="*/ 134989 w 169571"/>
                  <a:gd name="connsiteY20" fmla="*/ 153492 h 169515"/>
                  <a:gd name="connsiteX21" fmla="*/ 131716 w 169571"/>
                  <a:gd name="connsiteY21" fmla="*/ 155805 h 169515"/>
                  <a:gd name="connsiteX22" fmla="*/ 128330 w 169571"/>
                  <a:gd name="connsiteY22" fmla="*/ 157893 h 169515"/>
                  <a:gd name="connsiteX23" fmla="*/ 124831 w 169571"/>
                  <a:gd name="connsiteY23" fmla="*/ 159868 h 169515"/>
                  <a:gd name="connsiteX24" fmla="*/ 121276 w 169571"/>
                  <a:gd name="connsiteY24" fmla="*/ 161618 h 169515"/>
                  <a:gd name="connsiteX25" fmla="*/ 117608 w 169571"/>
                  <a:gd name="connsiteY25" fmla="*/ 163254 h 169515"/>
                  <a:gd name="connsiteX26" fmla="*/ 113884 w 169571"/>
                  <a:gd name="connsiteY26" fmla="*/ 164665 h 169515"/>
                  <a:gd name="connsiteX27" fmla="*/ 110103 w 169571"/>
                  <a:gd name="connsiteY27" fmla="*/ 165963 h 169515"/>
                  <a:gd name="connsiteX28" fmla="*/ 106209 w 169571"/>
                  <a:gd name="connsiteY28" fmla="*/ 167035 h 169515"/>
                  <a:gd name="connsiteX29" fmla="*/ 102316 w 169571"/>
                  <a:gd name="connsiteY29" fmla="*/ 167938 h 169515"/>
                  <a:gd name="connsiteX30" fmla="*/ 98422 w 169571"/>
                  <a:gd name="connsiteY30" fmla="*/ 168615 h 169515"/>
                  <a:gd name="connsiteX31" fmla="*/ 94416 w 169571"/>
                  <a:gd name="connsiteY31" fmla="*/ 169179 h 169515"/>
                  <a:gd name="connsiteX32" fmla="*/ 90466 w 169571"/>
                  <a:gd name="connsiteY32" fmla="*/ 169518 h 169515"/>
                  <a:gd name="connsiteX33" fmla="*/ 86459 w 169571"/>
                  <a:gd name="connsiteY33" fmla="*/ 169631 h 169515"/>
                  <a:gd name="connsiteX34" fmla="*/ 82453 w 169571"/>
                  <a:gd name="connsiteY34" fmla="*/ 169631 h 169515"/>
                  <a:gd name="connsiteX35" fmla="*/ 78446 w 169571"/>
                  <a:gd name="connsiteY35" fmla="*/ 169405 h 169515"/>
                  <a:gd name="connsiteX36" fmla="*/ 74496 w 169571"/>
                  <a:gd name="connsiteY36" fmla="*/ 168954 h 169515"/>
                  <a:gd name="connsiteX37" fmla="*/ 70546 w 169571"/>
                  <a:gd name="connsiteY37" fmla="*/ 168389 h 169515"/>
                  <a:gd name="connsiteX38" fmla="*/ 66652 w 169571"/>
                  <a:gd name="connsiteY38" fmla="*/ 167599 h 169515"/>
                  <a:gd name="connsiteX39" fmla="*/ 62759 w 169571"/>
                  <a:gd name="connsiteY39" fmla="*/ 166640 h 169515"/>
                  <a:gd name="connsiteX40" fmla="*/ 58921 w 169571"/>
                  <a:gd name="connsiteY40" fmla="*/ 165455 h 169515"/>
                  <a:gd name="connsiteX41" fmla="*/ 55141 w 169571"/>
                  <a:gd name="connsiteY41" fmla="*/ 164157 h 169515"/>
                  <a:gd name="connsiteX42" fmla="*/ 51416 w 169571"/>
                  <a:gd name="connsiteY42" fmla="*/ 162633 h 169515"/>
                  <a:gd name="connsiteX43" fmla="*/ 47805 w 169571"/>
                  <a:gd name="connsiteY43" fmla="*/ 160941 h 169515"/>
                  <a:gd name="connsiteX44" fmla="*/ 44250 w 169571"/>
                  <a:gd name="connsiteY44" fmla="*/ 159135 h 169515"/>
                  <a:gd name="connsiteX45" fmla="*/ 40807 w 169571"/>
                  <a:gd name="connsiteY45" fmla="*/ 157103 h 169515"/>
                  <a:gd name="connsiteX46" fmla="*/ 37478 w 169571"/>
                  <a:gd name="connsiteY46" fmla="*/ 154903 h 169515"/>
                  <a:gd name="connsiteX47" fmla="*/ 34205 w 169571"/>
                  <a:gd name="connsiteY47" fmla="*/ 152589 h 169515"/>
                  <a:gd name="connsiteX48" fmla="*/ 31101 w 169571"/>
                  <a:gd name="connsiteY48" fmla="*/ 150106 h 169515"/>
                  <a:gd name="connsiteX49" fmla="*/ 28054 w 169571"/>
                  <a:gd name="connsiteY49" fmla="*/ 147510 h 169515"/>
                  <a:gd name="connsiteX50" fmla="*/ 25176 w 169571"/>
                  <a:gd name="connsiteY50" fmla="*/ 144745 h 169515"/>
                  <a:gd name="connsiteX51" fmla="*/ 22411 w 169571"/>
                  <a:gd name="connsiteY51" fmla="*/ 141811 h 169515"/>
                  <a:gd name="connsiteX52" fmla="*/ 19815 w 169571"/>
                  <a:gd name="connsiteY52" fmla="*/ 138820 h 169515"/>
                  <a:gd name="connsiteX53" fmla="*/ 17333 w 169571"/>
                  <a:gd name="connsiteY53" fmla="*/ 135660 h 169515"/>
                  <a:gd name="connsiteX54" fmla="*/ 15019 w 169571"/>
                  <a:gd name="connsiteY54" fmla="*/ 132387 h 169515"/>
                  <a:gd name="connsiteX55" fmla="*/ 12875 w 169571"/>
                  <a:gd name="connsiteY55" fmla="*/ 129058 h 169515"/>
                  <a:gd name="connsiteX56" fmla="*/ 10843 w 169571"/>
                  <a:gd name="connsiteY56" fmla="*/ 125559 h 169515"/>
                  <a:gd name="connsiteX57" fmla="*/ 9037 w 169571"/>
                  <a:gd name="connsiteY57" fmla="*/ 122004 h 169515"/>
                  <a:gd name="connsiteX58" fmla="*/ 7344 w 169571"/>
                  <a:gd name="connsiteY58" fmla="*/ 118392 h 169515"/>
                  <a:gd name="connsiteX59" fmla="*/ 5877 w 169571"/>
                  <a:gd name="connsiteY59" fmla="*/ 114668 h 169515"/>
                  <a:gd name="connsiteX60" fmla="*/ 4579 w 169571"/>
                  <a:gd name="connsiteY60" fmla="*/ 110887 h 169515"/>
                  <a:gd name="connsiteX61" fmla="*/ 3394 w 169571"/>
                  <a:gd name="connsiteY61" fmla="*/ 107050 h 169515"/>
                  <a:gd name="connsiteX62" fmla="*/ 2435 w 169571"/>
                  <a:gd name="connsiteY62" fmla="*/ 103156 h 169515"/>
                  <a:gd name="connsiteX63" fmla="*/ 1701 w 169571"/>
                  <a:gd name="connsiteY63" fmla="*/ 99263 h 169515"/>
                  <a:gd name="connsiteX64" fmla="*/ 1081 w 169571"/>
                  <a:gd name="connsiteY64" fmla="*/ 95313 h 169515"/>
                  <a:gd name="connsiteX65" fmla="*/ 686 w 169571"/>
                  <a:gd name="connsiteY65" fmla="*/ 91306 h 169515"/>
                  <a:gd name="connsiteX66" fmla="*/ 516 w 169571"/>
                  <a:gd name="connsiteY66" fmla="*/ 87356 h 169515"/>
                  <a:gd name="connsiteX67" fmla="*/ 460 w 169571"/>
                  <a:gd name="connsiteY67" fmla="*/ 83350 h 169515"/>
                  <a:gd name="connsiteX68" fmla="*/ 629 w 169571"/>
                  <a:gd name="connsiteY68" fmla="*/ 79343 h 169515"/>
                  <a:gd name="connsiteX69" fmla="*/ 1024 w 169571"/>
                  <a:gd name="connsiteY69" fmla="*/ 75336 h 169515"/>
                  <a:gd name="connsiteX70" fmla="*/ 1532 w 169571"/>
                  <a:gd name="connsiteY70" fmla="*/ 71386 h 169515"/>
                  <a:gd name="connsiteX71" fmla="*/ 2266 w 169571"/>
                  <a:gd name="connsiteY71" fmla="*/ 67493 h 169515"/>
                  <a:gd name="connsiteX72" fmla="*/ 3169 w 169571"/>
                  <a:gd name="connsiteY72" fmla="*/ 63599 h 169515"/>
                  <a:gd name="connsiteX73" fmla="*/ 4297 w 169571"/>
                  <a:gd name="connsiteY73" fmla="*/ 59705 h 169515"/>
                  <a:gd name="connsiteX74" fmla="*/ 5539 w 169571"/>
                  <a:gd name="connsiteY74" fmla="*/ 55925 h 169515"/>
                  <a:gd name="connsiteX75" fmla="*/ 7006 w 169571"/>
                  <a:gd name="connsiteY75" fmla="*/ 52200 h 169515"/>
                  <a:gd name="connsiteX76" fmla="*/ 8642 w 169571"/>
                  <a:gd name="connsiteY76" fmla="*/ 48589 h 169515"/>
                  <a:gd name="connsiteX77" fmla="*/ 10448 w 169571"/>
                  <a:gd name="connsiteY77" fmla="*/ 44977 h 169515"/>
                  <a:gd name="connsiteX78" fmla="*/ 12423 w 169571"/>
                  <a:gd name="connsiteY78" fmla="*/ 41535 h 169515"/>
                  <a:gd name="connsiteX79" fmla="*/ 14511 w 169571"/>
                  <a:gd name="connsiteY79" fmla="*/ 38149 h 169515"/>
                  <a:gd name="connsiteX80" fmla="*/ 16825 w 169571"/>
                  <a:gd name="connsiteY80" fmla="*/ 34820 h 169515"/>
                  <a:gd name="connsiteX81" fmla="*/ 19251 w 169571"/>
                  <a:gd name="connsiteY81" fmla="*/ 31660 h 169515"/>
                  <a:gd name="connsiteX82" fmla="*/ 21847 w 169571"/>
                  <a:gd name="connsiteY82" fmla="*/ 28613 h 169515"/>
                  <a:gd name="connsiteX83" fmla="*/ 24556 w 169571"/>
                  <a:gd name="connsiteY83" fmla="*/ 25678 h 169515"/>
                  <a:gd name="connsiteX84" fmla="*/ 27377 w 169571"/>
                  <a:gd name="connsiteY84" fmla="*/ 22913 h 169515"/>
                  <a:gd name="connsiteX85" fmla="*/ 30368 w 169571"/>
                  <a:gd name="connsiteY85" fmla="*/ 20261 h 169515"/>
                  <a:gd name="connsiteX86" fmla="*/ 33528 w 169571"/>
                  <a:gd name="connsiteY86" fmla="*/ 17722 h 169515"/>
                  <a:gd name="connsiteX87" fmla="*/ 36744 w 169571"/>
                  <a:gd name="connsiteY87" fmla="*/ 15352 h 169515"/>
                  <a:gd name="connsiteX88" fmla="*/ 40074 w 169571"/>
                  <a:gd name="connsiteY88" fmla="*/ 13151 h 169515"/>
                  <a:gd name="connsiteX89" fmla="*/ 43460 w 169571"/>
                  <a:gd name="connsiteY89" fmla="*/ 11119 h 169515"/>
                  <a:gd name="connsiteX90" fmla="*/ 47015 w 169571"/>
                  <a:gd name="connsiteY90" fmla="*/ 9201 h 169515"/>
                  <a:gd name="connsiteX91" fmla="*/ 50626 w 169571"/>
                  <a:gd name="connsiteY91" fmla="*/ 7508 h 169515"/>
                  <a:gd name="connsiteX92" fmla="*/ 54294 w 169571"/>
                  <a:gd name="connsiteY92" fmla="*/ 5928 h 169515"/>
                  <a:gd name="connsiteX93" fmla="*/ 58075 w 169571"/>
                  <a:gd name="connsiteY93" fmla="*/ 4573 h 169515"/>
                  <a:gd name="connsiteX94" fmla="*/ 61856 w 169571"/>
                  <a:gd name="connsiteY94" fmla="*/ 3388 h 169515"/>
                  <a:gd name="connsiteX95" fmla="*/ 65749 w 169571"/>
                  <a:gd name="connsiteY95" fmla="*/ 2373 h 169515"/>
                  <a:gd name="connsiteX96" fmla="*/ 69643 w 169571"/>
                  <a:gd name="connsiteY96" fmla="*/ 1583 h 169515"/>
                  <a:gd name="connsiteX97" fmla="*/ 73593 w 169571"/>
                  <a:gd name="connsiteY97" fmla="*/ 906 h 169515"/>
                  <a:gd name="connsiteX98" fmla="*/ 77600 w 169571"/>
                  <a:gd name="connsiteY98" fmla="*/ 454 h 169515"/>
                  <a:gd name="connsiteX99" fmla="*/ 81550 w 169571"/>
                  <a:gd name="connsiteY99" fmla="*/ 172 h 169515"/>
                  <a:gd name="connsiteX100" fmla="*/ 85556 w 169571"/>
                  <a:gd name="connsiteY100" fmla="*/ 116 h 169515"/>
                  <a:gd name="connsiteX101" fmla="*/ 89563 w 169571"/>
                  <a:gd name="connsiteY101" fmla="*/ 228 h 169515"/>
                  <a:gd name="connsiteX102" fmla="*/ 93569 w 169571"/>
                  <a:gd name="connsiteY102" fmla="*/ 511 h 169515"/>
                  <a:gd name="connsiteX103" fmla="*/ 97519 w 169571"/>
                  <a:gd name="connsiteY103" fmla="*/ 1018 h 169515"/>
                  <a:gd name="connsiteX104" fmla="*/ 101469 w 169571"/>
                  <a:gd name="connsiteY104" fmla="*/ 1696 h 169515"/>
                  <a:gd name="connsiteX105" fmla="*/ 105363 w 169571"/>
                  <a:gd name="connsiteY105" fmla="*/ 2542 h 169515"/>
                  <a:gd name="connsiteX106" fmla="*/ 109200 w 169571"/>
                  <a:gd name="connsiteY106" fmla="*/ 3558 h 169515"/>
                  <a:gd name="connsiteX107" fmla="*/ 113038 w 169571"/>
                  <a:gd name="connsiteY107" fmla="*/ 4799 h 169515"/>
                  <a:gd name="connsiteX108" fmla="*/ 116762 w 169571"/>
                  <a:gd name="connsiteY108" fmla="*/ 6210 h 169515"/>
                  <a:gd name="connsiteX109" fmla="*/ 120430 w 169571"/>
                  <a:gd name="connsiteY109" fmla="*/ 7790 h 169515"/>
                  <a:gd name="connsiteX110" fmla="*/ 124041 w 169571"/>
                  <a:gd name="connsiteY110" fmla="*/ 9539 h 169515"/>
                  <a:gd name="connsiteX111" fmla="*/ 127540 w 169571"/>
                  <a:gd name="connsiteY111" fmla="*/ 11402 h 169515"/>
                  <a:gd name="connsiteX112" fmla="*/ 130982 w 169571"/>
                  <a:gd name="connsiteY112" fmla="*/ 13489 h 169515"/>
                  <a:gd name="connsiteX113" fmla="*/ 134312 w 169571"/>
                  <a:gd name="connsiteY113" fmla="*/ 15747 h 169515"/>
                  <a:gd name="connsiteX114" fmla="*/ 137472 w 169571"/>
                  <a:gd name="connsiteY114" fmla="*/ 18117 h 169515"/>
                  <a:gd name="connsiteX115" fmla="*/ 140575 w 169571"/>
                  <a:gd name="connsiteY115" fmla="*/ 20656 h 169515"/>
                  <a:gd name="connsiteX116" fmla="*/ 143566 w 169571"/>
                  <a:gd name="connsiteY116" fmla="*/ 23365 h 169515"/>
                  <a:gd name="connsiteX117" fmla="*/ 146388 w 169571"/>
                  <a:gd name="connsiteY117" fmla="*/ 26186 h 169515"/>
                  <a:gd name="connsiteX118" fmla="*/ 149096 w 169571"/>
                  <a:gd name="connsiteY118" fmla="*/ 29120 h 169515"/>
                  <a:gd name="connsiteX119" fmla="*/ 151636 w 169571"/>
                  <a:gd name="connsiteY119" fmla="*/ 32168 h 169515"/>
                  <a:gd name="connsiteX120" fmla="*/ 154062 w 169571"/>
                  <a:gd name="connsiteY120" fmla="*/ 35384 h 169515"/>
                  <a:gd name="connsiteX121" fmla="*/ 156319 w 169571"/>
                  <a:gd name="connsiteY121" fmla="*/ 38657 h 169515"/>
                  <a:gd name="connsiteX122" fmla="*/ 158407 w 169571"/>
                  <a:gd name="connsiteY122" fmla="*/ 42099 h 169515"/>
                  <a:gd name="connsiteX123" fmla="*/ 160326 w 169571"/>
                  <a:gd name="connsiteY123" fmla="*/ 45598 h 169515"/>
                  <a:gd name="connsiteX124" fmla="*/ 162131 w 169571"/>
                  <a:gd name="connsiteY124" fmla="*/ 49153 h 169515"/>
                  <a:gd name="connsiteX125" fmla="*/ 163711 w 169571"/>
                  <a:gd name="connsiteY125" fmla="*/ 52821 h 169515"/>
                  <a:gd name="connsiteX126" fmla="*/ 165122 w 169571"/>
                  <a:gd name="connsiteY126" fmla="*/ 56545 h 169515"/>
                  <a:gd name="connsiteX127" fmla="*/ 166364 w 169571"/>
                  <a:gd name="connsiteY127" fmla="*/ 60383 h 169515"/>
                  <a:gd name="connsiteX128" fmla="*/ 167436 w 169571"/>
                  <a:gd name="connsiteY128" fmla="*/ 64220 h 169515"/>
                  <a:gd name="connsiteX129" fmla="*/ 168339 w 169571"/>
                  <a:gd name="connsiteY129" fmla="*/ 68113 h 169515"/>
                  <a:gd name="connsiteX130" fmla="*/ 169016 w 169571"/>
                  <a:gd name="connsiteY130" fmla="*/ 72064 h 169515"/>
                  <a:gd name="connsiteX131" fmla="*/ 169524 w 169571"/>
                  <a:gd name="connsiteY131" fmla="*/ 76014 h 169515"/>
                  <a:gd name="connsiteX132" fmla="*/ 169862 w 169571"/>
                  <a:gd name="connsiteY132" fmla="*/ 80020 h 169515"/>
                  <a:gd name="connsiteX133" fmla="*/ 170032 w 169571"/>
                  <a:gd name="connsiteY133" fmla="*/ 83970 h 169515"/>
                  <a:gd name="connsiteX134" fmla="*/ 170032 w 169571"/>
                  <a:gd name="connsiteY134" fmla="*/ 84873 h 169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69571" h="169515">
                    <a:moveTo>
                      <a:pt x="170032" y="84873"/>
                    </a:moveTo>
                    <a:lnTo>
                      <a:pt x="169919" y="88880"/>
                    </a:lnTo>
                    <a:lnTo>
                      <a:pt x="169637" y="92886"/>
                    </a:lnTo>
                    <a:lnTo>
                      <a:pt x="169185" y="96836"/>
                    </a:lnTo>
                    <a:lnTo>
                      <a:pt x="168508" y="100786"/>
                    </a:lnTo>
                    <a:lnTo>
                      <a:pt x="167662" y="104680"/>
                    </a:lnTo>
                    <a:lnTo>
                      <a:pt x="166646" y="108574"/>
                    </a:lnTo>
                    <a:lnTo>
                      <a:pt x="165461" y="112354"/>
                    </a:lnTo>
                    <a:lnTo>
                      <a:pt x="164050" y="116135"/>
                    </a:lnTo>
                    <a:lnTo>
                      <a:pt x="162470" y="119803"/>
                    </a:lnTo>
                    <a:lnTo>
                      <a:pt x="160777" y="123415"/>
                    </a:lnTo>
                    <a:lnTo>
                      <a:pt x="158859" y="126913"/>
                    </a:lnTo>
                    <a:lnTo>
                      <a:pt x="156771" y="130356"/>
                    </a:lnTo>
                    <a:lnTo>
                      <a:pt x="154570" y="133685"/>
                    </a:lnTo>
                    <a:lnTo>
                      <a:pt x="152200" y="136901"/>
                    </a:lnTo>
                    <a:lnTo>
                      <a:pt x="149660" y="140005"/>
                    </a:lnTo>
                    <a:lnTo>
                      <a:pt x="147008" y="142939"/>
                    </a:lnTo>
                    <a:lnTo>
                      <a:pt x="144187" y="145817"/>
                    </a:lnTo>
                    <a:lnTo>
                      <a:pt x="141252" y="148526"/>
                    </a:lnTo>
                    <a:lnTo>
                      <a:pt x="138205" y="151065"/>
                    </a:lnTo>
                    <a:lnTo>
                      <a:pt x="134989" y="153492"/>
                    </a:lnTo>
                    <a:lnTo>
                      <a:pt x="131716" y="155805"/>
                    </a:lnTo>
                    <a:lnTo>
                      <a:pt x="128330" y="157893"/>
                    </a:lnTo>
                    <a:lnTo>
                      <a:pt x="124831" y="159868"/>
                    </a:lnTo>
                    <a:lnTo>
                      <a:pt x="121276" y="161618"/>
                    </a:lnTo>
                    <a:lnTo>
                      <a:pt x="117608" y="163254"/>
                    </a:lnTo>
                    <a:lnTo>
                      <a:pt x="113884" y="164665"/>
                    </a:lnTo>
                    <a:lnTo>
                      <a:pt x="110103" y="165963"/>
                    </a:lnTo>
                    <a:lnTo>
                      <a:pt x="106209" y="167035"/>
                    </a:lnTo>
                    <a:lnTo>
                      <a:pt x="102316" y="167938"/>
                    </a:lnTo>
                    <a:lnTo>
                      <a:pt x="98422" y="168615"/>
                    </a:lnTo>
                    <a:lnTo>
                      <a:pt x="94416" y="169179"/>
                    </a:lnTo>
                    <a:lnTo>
                      <a:pt x="90466" y="169518"/>
                    </a:lnTo>
                    <a:lnTo>
                      <a:pt x="86459" y="169631"/>
                    </a:lnTo>
                    <a:lnTo>
                      <a:pt x="82453" y="169631"/>
                    </a:lnTo>
                    <a:lnTo>
                      <a:pt x="78446" y="169405"/>
                    </a:lnTo>
                    <a:lnTo>
                      <a:pt x="74496" y="168954"/>
                    </a:lnTo>
                    <a:lnTo>
                      <a:pt x="70546" y="168389"/>
                    </a:lnTo>
                    <a:lnTo>
                      <a:pt x="66652" y="167599"/>
                    </a:lnTo>
                    <a:lnTo>
                      <a:pt x="62759" y="166640"/>
                    </a:lnTo>
                    <a:lnTo>
                      <a:pt x="58921" y="165455"/>
                    </a:lnTo>
                    <a:lnTo>
                      <a:pt x="55141" y="164157"/>
                    </a:lnTo>
                    <a:lnTo>
                      <a:pt x="51416" y="162633"/>
                    </a:lnTo>
                    <a:lnTo>
                      <a:pt x="47805" y="160941"/>
                    </a:lnTo>
                    <a:lnTo>
                      <a:pt x="44250" y="159135"/>
                    </a:lnTo>
                    <a:lnTo>
                      <a:pt x="40807" y="157103"/>
                    </a:lnTo>
                    <a:lnTo>
                      <a:pt x="37478" y="154903"/>
                    </a:lnTo>
                    <a:lnTo>
                      <a:pt x="34205" y="152589"/>
                    </a:lnTo>
                    <a:lnTo>
                      <a:pt x="31101" y="150106"/>
                    </a:lnTo>
                    <a:lnTo>
                      <a:pt x="28054" y="147510"/>
                    </a:lnTo>
                    <a:lnTo>
                      <a:pt x="25176" y="144745"/>
                    </a:lnTo>
                    <a:lnTo>
                      <a:pt x="22411" y="141811"/>
                    </a:lnTo>
                    <a:lnTo>
                      <a:pt x="19815" y="138820"/>
                    </a:lnTo>
                    <a:lnTo>
                      <a:pt x="17333" y="135660"/>
                    </a:lnTo>
                    <a:lnTo>
                      <a:pt x="15019" y="132387"/>
                    </a:lnTo>
                    <a:lnTo>
                      <a:pt x="12875" y="129058"/>
                    </a:lnTo>
                    <a:lnTo>
                      <a:pt x="10843" y="125559"/>
                    </a:lnTo>
                    <a:lnTo>
                      <a:pt x="9037" y="122004"/>
                    </a:lnTo>
                    <a:lnTo>
                      <a:pt x="7344" y="118392"/>
                    </a:lnTo>
                    <a:lnTo>
                      <a:pt x="5877" y="114668"/>
                    </a:lnTo>
                    <a:lnTo>
                      <a:pt x="4579" y="110887"/>
                    </a:lnTo>
                    <a:lnTo>
                      <a:pt x="3394" y="107050"/>
                    </a:lnTo>
                    <a:lnTo>
                      <a:pt x="2435" y="103156"/>
                    </a:lnTo>
                    <a:lnTo>
                      <a:pt x="1701" y="99263"/>
                    </a:lnTo>
                    <a:lnTo>
                      <a:pt x="1081" y="95313"/>
                    </a:lnTo>
                    <a:lnTo>
                      <a:pt x="686" y="91306"/>
                    </a:lnTo>
                    <a:lnTo>
                      <a:pt x="516" y="87356"/>
                    </a:lnTo>
                    <a:lnTo>
                      <a:pt x="460" y="83350"/>
                    </a:lnTo>
                    <a:lnTo>
                      <a:pt x="629" y="79343"/>
                    </a:lnTo>
                    <a:lnTo>
                      <a:pt x="1024" y="75336"/>
                    </a:lnTo>
                    <a:lnTo>
                      <a:pt x="1532" y="71386"/>
                    </a:lnTo>
                    <a:lnTo>
                      <a:pt x="2266" y="67493"/>
                    </a:lnTo>
                    <a:lnTo>
                      <a:pt x="3169" y="63599"/>
                    </a:lnTo>
                    <a:lnTo>
                      <a:pt x="4297" y="59705"/>
                    </a:lnTo>
                    <a:lnTo>
                      <a:pt x="5539" y="55925"/>
                    </a:lnTo>
                    <a:lnTo>
                      <a:pt x="7006" y="52200"/>
                    </a:lnTo>
                    <a:lnTo>
                      <a:pt x="8642" y="48589"/>
                    </a:lnTo>
                    <a:lnTo>
                      <a:pt x="10448" y="44977"/>
                    </a:lnTo>
                    <a:lnTo>
                      <a:pt x="12423" y="41535"/>
                    </a:lnTo>
                    <a:lnTo>
                      <a:pt x="14511" y="38149"/>
                    </a:lnTo>
                    <a:lnTo>
                      <a:pt x="16825" y="34820"/>
                    </a:lnTo>
                    <a:lnTo>
                      <a:pt x="19251" y="31660"/>
                    </a:lnTo>
                    <a:lnTo>
                      <a:pt x="21847" y="28613"/>
                    </a:lnTo>
                    <a:lnTo>
                      <a:pt x="24556" y="25678"/>
                    </a:lnTo>
                    <a:lnTo>
                      <a:pt x="27377" y="22913"/>
                    </a:lnTo>
                    <a:lnTo>
                      <a:pt x="30368" y="20261"/>
                    </a:lnTo>
                    <a:lnTo>
                      <a:pt x="33528" y="17722"/>
                    </a:lnTo>
                    <a:lnTo>
                      <a:pt x="36744" y="15352"/>
                    </a:lnTo>
                    <a:lnTo>
                      <a:pt x="40074" y="13151"/>
                    </a:lnTo>
                    <a:lnTo>
                      <a:pt x="43460" y="11119"/>
                    </a:lnTo>
                    <a:lnTo>
                      <a:pt x="47015" y="9201"/>
                    </a:lnTo>
                    <a:lnTo>
                      <a:pt x="50626" y="7508"/>
                    </a:lnTo>
                    <a:lnTo>
                      <a:pt x="54294" y="5928"/>
                    </a:lnTo>
                    <a:lnTo>
                      <a:pt x="58075" y="4573"/>
                    </a:lnTo>
                    <a:lnTo>
                      <a:pt x="61856" y="3388"/>
                    </a:lnTo>
                    <a:lnTo>
                      <a:pt x="65749" y="2373"/>
                    </a:lnTo>
                    <a:lnTo>
                      <a:pt x="69643" y="1583"/>
                    </a:lnTo>
                    <a:lnTo>
                      <a:pt x="73593" y="906"/>
                    </a:lnTo>
                    <a:lnTo>
                      <a:pt x="77600" y="454"/>
                    </a:lnTo>
                    <a:lnTo>
                      <a:pt x="81550" y="172"/>
                    </a:lnTo>
                    <a:lnTo>
                      <a:pt x="85556" y="116"/>
                    </a:lnTo>
                    <a:lnTo>
                      <a:pt x="89563" y="228"/>
                    </a:lnTo>
                    <a:lnTo>
                      <a:pt x="93569" y="511"/>
                    </a:lnTo>
                    <a:lnTo>
                      <a:pt x="97519" y="1018"/>
                    </a:lnTo>
                    <a:lnTo>
                      <a:pt x="101469" y="1696"/>
                    </a:lnTo>
                    <a:lnTo>
                      <a:pt x="105363" y="2542"/>
                    </a:lnTo>
                    <a:lnTo>
                      <a:pt x="109200" y="3558"/>
                    </a:lnTo>
                    <a:lnTo>
                      <a:pt x="113038" y="4799"/>
                    </a:lnTo>
                    <a:lnTo>
                      <a:pt x="116762" y="6210"/>
                    </a:lnTo>
                    <a:lnTo>
                      <a:pt x="120430" y="7790"/>
                    </a:lnTo>
                    <a:lnTo>
                      <a:pt x="124041" y="9539"/>
                    </a:lnTo>
                    <a:lnTo>
                      <a:pt x="127540" y="11402"/>
                    </a:lnTo>
                    <a:lnTo>
                      <a:pt x="130982" y="13489"/>
                    </a:lnTo>
                    <a:lnTo>
                      <a:pt x="134312" y="15747"/>
                    </a:lnTo>
                    <a:lnTo>
                      <a:pt x="137472" y="18117"/>
                    </a:lnTo>
                    <a:lnTo>
                      <a:pt x="140575" y="20656"/>
                    </a:lnTo>
                    <a:lnTo>
                      <a:pt x="143566" y="23365"/>
                    </a:lnTo>
                    <a:lnTo>
                      <a:pt x="146388" y="26186"/>
                    </a:lnTo>
                    <a:lnTo>
                      <a:pt x="149096" y="29120"/>
                    </a:lnTo>
                    <a:lnTo>
                      <a:pt x="151636" y="32168"/>
                    </a:lnTo>
                    <a:lnTo>
                      <a:pt x="154062" y="35384"/>
                    </a:lnTo>
                    <a:lnTo>
                      <a:pt x="156319" y="38657"/>
                    </a:lnTo>
                    <a:lnTo>
                      <a:pt x="158407" y="42099"/>
                    </a:lnTo>
                    <a:lnTo>
                      <a:pt x="160326" y="45598"/>
                    </a:lnTo>
                    <a:lnTo>
                      <a:pt x="162131" y="49153"/>
                    </a:lnTo>
                    <a:lnTo>
                      <a:pt x="163711" y="52821"/>
                    </a:lnTo>
                    <a:lnTo>
                      <a:pt x="165122" y="56545"/>
                    </a:lnTo>
                    <a:lnTo>
                      <a:pt x="166364" y="60383"/>
                    </a:lnTo>
                    <a:lnTo>
                      <a:pt x="167436" y="64220"/>
                    </a:lnTo>
                    <a:lnTo>
                      <a:pt x="168339" y="68113"/>
                    </a:lnTo>
                    <a:lnTo>
                      <a:pt x="169016" y="72064"/>
                    </a:lnTo>
                    <a:lnTo>
                      <a:pt x="169524" y="76014"/>
                    </a:lnTo>
                    <a:lnTo>
                      <a:pt x="169862" y="80020"/>
                    </a:lnTo>
                    <a:lnTo>
                      <a:pt x="170032" y="83970"/>
                    </a:lnTo>
                    <a:lnTo>
                      <a:pt x="170032" y="84873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3" name="Figura a mano libera: forma 42">
                <a:extLst>
                  <a:ext uri="{FF2B5EF4-FFF2-40B4-BE49-F238E27FC236}">
                    <a16:creationId xmlns:a16="http://schemas.microsoft.com/office/drawing/2014/main" id="{0DA247BB-B602-2982-B8BA-F89B970B9A58}"/>
                  </a:ext>
                </a:extLst>
              </p:cNvPr>
              <p:cNvSpPr/>
              <p:nvPr/>
            </p:nvSpPr>
            <p:spPr>
              <a:xfrm flipV="1">
                <a:off x="4532000" y="3905984"/>
                <a:ext cx="171038" cy="170982"/>
              </a:xfrm>
              <a:custGeom>
                <a:avLst/>
                <a:gdLst>
                  <a:gd name="connsiteX0" fmla="*/ 171539 w 171038"/>
                  <a:gd name="connsiteY0" fmla="*/ 85607 h 170982"/>
                  <a:gd name="connsiteX1" fmla="*/ 171426 w 171038"/>
                  <a:gd name="connsiteY1" fmla="*/ 89613 h 170982"/>
                  <a:gd name="connsiteX2" fmla="*/ 171144 w 171038"/>
                  <a:gd name="connsiteY2" fmla="*/ 93620 h 170982"/>
                  <a:gd name="connsiteX3" fmla="*/ 170693 w 171038"/>
                  <a:gd name="connsiteY3" fmla="*/ 97570 h 170982"/>
                  <a:gd name="connsiteX4" fmla="*/ 170016 w 171038"/>
                  <a:gd name="connsiteY4" fmla="*/ 101520 h 170982"/>
                  <a:gd name="connsiteX5" fmla="*/ 169169 w 171038"/>
                  <a:gd name="connsiteY5" fmla="*/ 105414 h 170982"/>
                  <a:gd name="connsiteX6" fmla="*/ 168153 w 171038"/>
                  <a:gd name="connsiteY6" fmla="*/ 109307 h 170982"/>
                  <a:gd name="connsiteX7" fmla="*/ 166968 w 171038"/>
                  <a:gd name="connsiteY7" fmla="*/ 113088 h 170982"/>
                  <a:gd name="connsiteX8" fmla="*/ 165614 w 171038"/>
                  <a:gd name="connsiteY8" fmla="*/ 116869 h 170982"/>
                  <a:gd name="connsiteX9" fmla="*/ 164090 w 171038"/>
                  <a:gd name="connsiteY9" fmla="*/ 120537 h 170982"/>
                  <a:gd name="connsiteX10" fmla="*/ 162341 w 171038"/>
                  <a:gd name="connsiteY10" fmla="*/ 124148 h 170982"/>
                  <a:gd name="connsiteX11" fmla="*/ 160479 w 171038"/>
                  <a:gd name="connsiteY11" fmla="*/ 127704 h 170982"/>
                  <a:gd name="connsiteX12" fmla="*/ 158391 w 171038"/>
                  <a:gd name="connsiteY12" fmla="*/ 131089 h 170982"/>
                  <a:gd name="connsiteX13" fmla="*/ 156190 w 171038"/>
                  <a:gd name="connsiteY13" fmla="*/ 134419 h 170982"/>
                  <a:gd name="connsiteX14" fmla="*/ 153820 w 171038"/>
                  <a:gd name="connsiteY14" fmla="*/ 137692 h 170982"/>
                  <a:gd name="connsiteX15" fmla="*/ 151337 w 171038"/>
                  <a:gd name="connsiteY15" fmla="*/ 140795 h 170982"/>
                  <a:gd name="connsiteX16" fmla="*/ 148685 w 171038"/>
                  <a:gd name="connsiteY16" fmla="*/ 143786 h 170982"/>
                  <a:gd name="connsiteX17" fmla="*/ 145920 w 171038"/>
                  <a:gd name="connsiteY17" fmla="*/ 146664 h 170982"/>
                  <a:gd name="connsiteX18" fmla="*/ 142986 w 171038"/>
                  <a:gd name="connsiteY18" fmla="*/ 149373 h 170982"/>
                  <a:gd name="connsiteX19" fmla="*/ 139938 w 171038"/>
                  <a:gd name="connsiteY19" fmla="*/ 151968 h 170982"/>
                  <a:gd name="connsiteX20" fmla="*/ 136778 w 171038"/>
                  <a:gd name="connsiteY20" fmla="*/ 154395 h 170982"/>
                  <a:gd name="connsiteX21" fmla="*/ 133505 w 171038"/>
                  <a:gd name="connsiteY21" fmla="*/ 156708 h 170982"/>
                  <a:gd name="connsiteX22" fmla="*/ 130120 w 171038"/>
                  <a:gd name="connsiteY22" fmla="*/ 158853 h 170982"/>
                  <a:gd name="connsiteX23" fmla="*/ 126677 w 171038"/>
                  <a:gd name="connsiteY23" fmla="*/ 160828 h 170982"/>
                  <a:gd name="connsiteX24" fmla="*/ 123122 w 171038"/>
                  <a:gd name="connsiteY24" fmla="*/ 162690 h 170982"/>
                  <a:gd name="connsiteX25" fmla="*/ 119454 w 171038"/>
                  <a:gd name="connsiteY25" fmla="*/ 164326 h 170982"/>
                  <a:gd name="connsiteX26" fmla="*/ 115730 w 171038"/>
                  <a:gd name="connsiteY26" fmla="*/ 165794 h 170982"/>
                  <a:gd name="connsiteX27" fmla="*/ 111949 w 171038"/>
                  <a:gd name="connsiteY27" fmla="*/ 167092 h 170982"/>
                  <a:gd name="connsiteX28" fmla="*/ 108112 w 171038"/>
                  <a:gd name="connsiteY28" fmla="*/ 168220 h 170982"/>
                  <a:gd name="connsiteX29" fmla="*/ 104218 w 171038"/>
                  <a:gd name="connsiteY29" fmla="*/ 169179 h 170982"/>
                  <a:gd name="connsiteX30" fmla="*/ 100325 w 171038"/>
                  <a:gd name="connsiteY30" fmla="*/ 169913 h 170982"/>
                  <a:gd name="connsiteX31" fmla="*/ 96375 w 171038"/>
                  <a:gd name="connsiteY31" fmla="*/ 170477 h 170982"/>
                  <a:gd name="connsiteX32" fmla="*/ 92368 w 171038"/>
                  <a:gd name="connsiteY32" fmla="*/ 170872 h 170982"/>
                  <a:gd name="connsiteX33" fmla="*/ 88418 w 171038"/>
                  <a:gd name="connsiteY33" fmla="*/ 171098 h 170982"/>
                  <a:gd name="connsiteX34" fmla="*/ 84412 w 171038"/>
                  <a:gd name="connsiteY34" fmla="*/ 171098 h 170982"/>
                  <a:gd name="connsiteX35" fmla="*/ 80405 w 171038"/>
                  <a:gd name="connsiteY35" fmla="*/ 170929 h 170982"/>
                  <a:gd name="connsiteX36" fmla="*/ 76398 w 171038"/>
                  <a:gd name="connsiteY36" fmla="*/ 170590 h 170982"/>
                  <a:gd name="connsiteX37" fmla="*/ 72448 w 171038"/>
                  <a:gd name="connsiteY37" fmla="*/ 170026 h 170982"/>
                  <a:gd name="connsiteX38" fmla="*/ 68555 w 171038"/>
                  <a:gd name="connsiteY38" fmla="*/ 169349 h 170982"/>
                  <a:gd name="connsiteX39" fmla="*/ 64661 w 171038"/>
                  <a:gd name="connsiteY39" fmla="*/ 168389 h 170982"/>
                  <a:gd name="connsiteX40" fmla="*/ 60767 w 171038"/>
                  <a:gd name="connsiteY40" fmla="*/ 167317 h 170982"/>
                  <a:gd name="connsiteX41" fmla="*/ 56987 w 171038"/>
                  <a:gd name="connsiteY41" fmla="*/ 166076 h 170982"/>
                  <a:gd name="connsiteX42" fmla="*/ 53262 w 171038"/>
                  <a:gd name="connsiteY42" fmla="*/ 164609 h 170982"/>
                  <a:gd name="connsiteX43" fmla="*/ 49594 w 171038"/>
                  <a:gd name="connsiteY43" fmla="*/ 163029 h 170982"/>
                  <a:gd name="connsiteX44" fmla="*/ 46039 w 171038"/>
                  <a:gd name="connsiteY44" fmla="*/ 161223 h 170982"/>
                  <a:gd name="connsiteX45" fmla="*/ 42541 w 171038"/>
                  <a:gd name="connsiteY45" fmla="*/ 159248 h 170982"/>
                  <a:gd name="connsiteX46" fmla="*/ 39155 w 171038"/>
                  <a:gd name="connsiteY46" fmla="*/ 157160 h 170982"/>
                  <a:gd name="connsiteX47" fmla="*/ 35882 w 171038"/>
                  <a:gd name="connsiteY47" fmla="*/ 154903 h 170982"/>
                  <a:gd name="connsiteX48" fmla="*/ 32665 w 171038"/>
                  <a:gd name="connsiteY48" fmla="*/ 152476 h 170982"/>
                  <a:gd name="connsiteX49" fmla="*/ 29618 w 171038"/>
                  <a:gd name="connsiteY49" fmla="*/ 149880 h 170982"/>
                  <a:gd name="connsiteX50" fmla="*/ 26684 w 171038"/>
                  <a:gd name="connsiteY50" fmla="*/ 147172 h 170982"/>
                  <a:gd name="connsiteX51" fmla="*/ 23862 w 171038"/>
                  <a:gd name="connsiteY51" fmla="*/ 144350 h 170982"/>
                  <a:gd name="connsiteX52" fmla="*/ 21154 w 171038"/>
                  <a:gd name="connsiteY52" fmla="*/ 141360 h 170982"/>
                  <a:gd name="connsiteX53" fmla="*/ 18614 w 171038"/>
                  <a:gd name="connsiteY53" fmla="*/ 138312 h 170982"/>
                  <a:gd name="connsiteX54" fmla="*/ 16244 w 171038"/>
                  <a:gd name="connsiteY54" fmla="*/ 135096 h 170982"/>
                  <a:gd name="connsiteX55" fmla="*/ 13987 w 171038"/>
                  <a:gd name="connsiteY55" fmla="*/ 131766 h 170982"/>
                  <a:gd name="connsiteX56" fmla="*/ 11956 w 171038"/>
                  <a:gd name="connsiteY56" fmla="*/ 128381 h 170982"/>
                  <a:gd name="connsiteX57" fmla="*/ 10037 w 171038"/>
                  <a:gd name="connsiteY57" fmla="*/ 124826 h 170982"/>
                  <a:gd name="connsiteX58" fmla="*/ 8288 w 171038"/>
                  <a:gd name="connsiteY58" fmla="*/ 121271 h 170982"/>
                  <a:gd name="connsiteX59" fmla="*/ 6708 w 171038"/>
                  <a:gd name="connsiteY59" fmla="*/ 117603 h 170982"/>
                  <a:gd name="connsiteX60" fmla="*/ 5297 w 171038"/>
                  <a:gd name="connsiteY60" fmla="*/ 113822 h 170982"/>
                  <a:gd name="connsiteX61" fmla="*/ 4055 w 171038"/>
                  <a:gd name="connsiteY61" fmla="*/ 110041 h 170982"/>
                  <a:gd name="connsiteX62" fmla="*/ 2983 w 171038"/>
                  <a:gd name="connsiteY62" fmla="*/ 106204 h 170982"/>
                  <a:gd name="connsiteX63" fmla="*/ 2137 w 171038"/>
                  <a:gd name="connsiteY63" fmla="*/ 102254 h 170982"/>
                  <a:gd name="connsiteX64" fmla="*/ 1460 w 171038"/>
                  <a:gd name="connsiteY64" fmla="*/ 98360 h 170982"/>
                  <a:gd name="connsiteX65" fmla="*/ 952 w 171038"/>
                  <a:gd name="connsiteY65" fmla="*/ 94353 h 170982"/>
                  <a:gd name="connsiteX66" fmla="*/ 613 w 171038"/>
                  <a:gd name="connsiteY66" fmla="*/ 90403 h 170982"/>
                  <a:gd name="connsiteX67" fmla="*/ 500 w 171038"/>
                  <a:gd name="connsiteY67" fmla="*/ 86397 h 170982"/>
                  <a:gd name="connsiteX68" fmla="*/ 557 w 171038"/>
                  <a:gd name="connsiteY68" fmla="*/ 82390 h 170982"/>
                  <a:gd name="connsiteX69" fmla="*/ 783 w 171038"/>
                  <a:gd name="connsiteY69" fmla="*/ 78384 h 170982"/>
                  <a:gd name="connsiteX70" fmla="*/ 1234 w 171038"/>
                  <a:gd name="connsiteY70" fmla="*/ 74434 h 170982"/>
                  <a:gd name="connsiteX71" fmla="*/ 1855 w 171038"/>
                  <a:gd name="connsiteY71" fmla="*/ 70484 h 170982"/>
                  <a:gd name="connsiteX72" fmla="*/ 2645 w 171038"/>
                  <a:gd name="connsiteY72" fmla="*/ 66590 h 170982"/>
                  <a:gd name="connsiteX73" fmla="*/ 3604 w 171038"/>
                  <a:gd name="connsiteY73" fmla="*/ 62696 h 170982"/>
                  <a:gd name="connsiteX74" fmla="*/ 4789 w 171038"/>
                  <a:gd name="connsiteY74" fmla="*/ 58859 h 170982"/>
                  <a:gd name="connsiteX75" fmla="*/ 6087 w 171038"/>
                  <a:gd name="connsiteY75" fmla="*/ 55078 h 170982"/>
                  <a:gd name="connsiteX76" fmla="*/ 7611 w 171038"/>
                  <a:gd name="connsiteY76" fmla="*/ 51410 h 170982"/>
                  <a:gd name="connsiteX77" fmla="*/ 9303 w 171038"/>
                  <a:gd name="connsiteY77" fmla="*/ 47799 h 170982"/>
                  <a:gd name="connsiteX78" fmla="*/ 11166 w 171038"/>
                  <a:gd name="connsiteY78" fmla="*/ 44244 h 170982"/>
                  <a:gd name="connsiteX79" fmla="*/ 13197 w 171038"/>
                  <a:gd name="connsiteY79" fmla="*/ 40802 h 170982"/>
                  <a:gd name="connsiteX80" fmla="*/ 15341 w 171038"/>
                  <a:gd name="connsiteY80" fmla="*/ 37416 h 170982"/>
                  <a:gd name="connsiteX81" fmla="*/ 17655 w 171038"/>
                  <a:gd name="connsiteY81" fmla="*/ 34199 h 170982"/>
                  <a:gd name="connsiteX82" fmla="*/ 20138 w 171038"/>
                  <a:gd name="connsiteY82" fmla="*/ 31039 h 170982"/>
                  <a:gd name="connsiteX83" fmla="*/ 22790 w 171038"/>
                  <a:gd name="connsiteY83" fmla="*/ 27992 h 170982"/>
                  <a:gd name="connsiteX84" fmla="*/ 25555 w 171038"/>
                  <a:gd name="connsiteY84" fmla="*/ 25114 h 170982"/>
                  <a:gd name="connsiteX85" fmla="*/ 28433 w 171038"/>
                  <a:gd name="connsiteY85" fmla="*/ 22349 h 170982"/>
                  <a:gd name="connsiteX86" fmla="*/ 31480 w 171038"/>
                  <a:gd name="connsiteY86" fmla="*/ 19753 h 170982"/>
                  <a:gd name="connsiteX87" fmla="*/ 34584 w 171038"/>
                  <a:gd name="connsiteY87" fmla="*/ 17270 h 170982"/>
                  <a:gd name="connsiteX88" fmla="*/ 37857 w 171038"/>
                  <a:gd name="connsiteY88" fmla="*/ 14957 h 170982"/>
                  <a:gd name="connsiteX89" fmla="*/ 41186 w 171038"/>
                  <a:gd name="connsiteY89" fmla="*/ 12756 h 170982"/>
                  <a:gd name="connsiteX90" fmla="*/ 44629 w 171038"/>
                  <a:gd name="connsiteY90" fmla="*/ 10781 h 170982"/>
                  <a:gd name="connsiteX91" fmla="*/ 48184 w 171038"/>
                  <a:gd name="connsiteY91" fmla="*/ 8919 h 170982"/>
                  <a:gd name="connsiteX92" fmla="*/ 51795 w 171038"/>
                  <a:gd name="connsiteY92" fmla="*/ 7226 h 170982"/>
                  <a:gd name="connsiteX93" fmla="*/ 55519 w 171038"/>
                  <a:gd name="connsiteY93" fmla="*/ 5702 h 170982"/>
                  <a:gd name="connsiteX94" fmla="*/ 59300 w 171038"/>
                  <a:gd name="connsiteY94" fmla="*/ 4348 h 170982"/>
                  <a:gd name="connsiteX95" fmla="*/ 63137 w 171038"/>
                  <a:gd name="connsiteY95" fmla="*/ 3219 h 170982"/>
                  <a:gd name="connsiteX96" fmla="*/ 66975 w 171038"/>
                  <a:gd name="connsiteY96" fmla="*/ 2204 h 170982"/>
                  <a:gd name="connsiteX97" fmla="*/ 70925 w 171038"/>
                  <a:gd name="connsiteY97" fmla="*/ 1414 h 170982"/>
                  <a:gd name="connsiteX98" fmla="*/ 74875 w 171038"/>
                  <a:gd name="connsiteY98" fmla="*/ 793 h 170982"/>
                  <a:gd name="connsiteX99" fmla="*/ 78825 w 171038"/>
                  <a:gd name="connsiteY99" fmla="*/ 398 h 170982"/>
                  <a:gd name="connsiteX100" fmla="*/ 82831 w 171038"/>
                  <a:gd name="connsiteY100" fmla="*/ 172 h 170982"/>
                  <a:gd name="connsiteX101" fmla="*/ 86838 w 171038"/>
                  <a:gd name="connsiteY101" fmla="*/ 116 h 170982"/>
                  <a:gd name="connsiteX102" fmla="*/ 90845 w 171038"/>
                  <a:gd name="connsiteY102" fmla="*/ 229 h 170982"/>
                  <a:gd name="connsiteX103" fmla="*/ 94795 w 171038"/>
                  <a:gd name="connsiteY103" fmla="*/ 567 h 170982"/>
                  <a:gd name="connsiteX104" fmla="*/ 98745 w 171038"/>
                  <a:gd name="connsiteY104" fmla="*/ 1075 h 170982"/>
                  <a:gd name="connsiteX105" fmla="*/ 102695 w 171038"/>
                  <a:gd name="connsiteY105" fmla="*/ 1752 h 170982"/>
                  <a:gd name="connsiteX106" fmla="*/ 106588 w 171038"/>
                  <a:gd name="connsiteY106" fmla="*/ 2599 h 170982"/>
                  <a:gd name="connsiteX107" fmla="*/ 110482 w 171038"/>
                  <a:gd name="connsiteY107" fmla="*/ 3671 h 170982"/>
                  <a:gd name="connsiteX108" fmla="*/ 114263 w 171038"/>
                  <a:gd name="connsiteY108" fmla="*/ 4912 h 170982"/>
                  <a:gd name="connsiteX109" fmla="*/ 117987 w 171038"/>
                  <a:gd name="connsiteY109" fmla="*/ 6323 h 170982"/>
                  <a:gd name="connsiteX110" fmla="*/ 121655 w 171038"/>
                  <a:gd name="connsiteY110" fmla="*/ 7903 h 170982"/>
                  <a:gd name="connsiteX111" fmla="*/ 125267 w 171038"/>
                  <a:gd name="connsiteY111" fmla="*/ 9652 h 170982"/>
                  <a:gd name="connsiteX112" fmla="*/ 128765 w 171038"/>
                  <a:gd name="connsiteY112" fmla="*/ 11571 h 170982"/>
                  <a:gd name="connsiteX113" fmla="*/ 132208 w 171038"/>
                  <a:gd name="connsiteY113" fmla="*/ 13659 h 170982"/>
                  <a:gd name="connsiteX114" fmla="*/ 135537 w 171038"/>
                  <a:gd name="connsiteY114" fmla="*/ 15860 h 170982"/>
                  <a:gd name="connsiteX115" fmla="*/ 138697 w 171038"/>
                  <a:gd name="connsiteY115" fmla="*/ 18286 h 170982"/>
                  <a:gd name="connsiteX116" fmla="*/ 141801 w 171038"/>
                  <a:gd name="connsiteY116" fmla="*/ 20825 h 170982"/>
                  <a:gd name="connsiteX117" fmla="*/ 144791 w 171038"/>
                  <a:gd name="connsiteY117" fmla="*/ 23478 h 170982"/>
                  <a:gd name="connsiteX118" fmla="*/ 147613 w 171038"/>
                  <a:gd name="connsiteY118" fmla="*/ 26299 h 170982"/>
                  <a:gd name="connsiteX119" fmla="*/ 150322 w 171038"/>
                  <a:gd name="connsiteY119" fmla="*/ 29233 h 170982"/>
                  <a:gd name="connsiteX120" fmla="*/ 152861 w 171038"/>
                  <a:gd name="connsiteY120" fmla="*/ 32337 h 170982"/>
                  <a:gd name="connsiteX121" fmla="*/ 155287 w 171038"/>
                  <a:gd name="connsiteY121" fmla="*/ 35497 h 170982"/>
                  <a:gd name="connsiteX122" fmla="*/ 157545 w 171038"/>
                  <a:gd name="connsiteY122" fmla="*/ 38770 h 170982"/>
                  <a:gd name="connsiteX123" fmla="*/ 159689 w 171038"/>
                  <a:gd name="connsiteY123" fmla="*/ 42156 h 170982"/>
                  <a:gd name="connsiteX124" fmla="*/ 161608 w 171038"/>
                  <a:gd name="connsiteY124" fmla="*/ 45655 h 170982"/>
                  <a:gd name="connsiteX125" fmla="*/ 163413 w 171038"/>
                  <a:gd name="connsiteY125" fmla="*/ 49266 h 170982"/>
                  <a:gd name="connsiteX126" fmla="*/ 165050 w 171038"/>
                  <a:gd name="connsiteY126" fmla="*/ 52934 h 170982"/>
                  <a:gd name="connsiteX127" fmla="*/ 166460 w 171038"/>
                  <a:gd name="connsiteY127" fmla="*/ 56658 h 170982"/>
                  <a:gd name="connsiteX128" fmla="*/ 167758 w 171038"/>
                  <a:gd name="connsiteY128" fmla="*/ 60439 h 170982"/>
                  <a:gd name="connsiteX129" fmla="*/ 168831 w 171038"/>
                  <a:gd name="connsiteY129" fmla="*/ 64276 h 170982"/>
                  <a:gd name="connsiteX130" fmla="*/ 169733 w 171038"/>
                  <a:gd name="connsiteY130" fmla="*/ 68170 h 170982"/>
                  <a:gd name="connsiteX131" fmla="*/ 170467 w 171038"/>
                  <a:gd name="connsiteY131" fmla="*/ 72120 h 170982"/>
                  <a:gd name="connsiteX132" fmla="*/ 170975 w 171038"/>
                  <a:gd name="connsiteY132" fmla="*/ 76070 h 170982"/>
                  <a:gd name="connsiteX133" fmla="*/ 171313 w 171038"/>
                  <a:gd name="connsiteY133" fmla="*/ 80020 h 170982"/>
                  <a:gd name="connsiteX134" fmla="*/ 171483 w 171038"/>
                  <a:gd name="connsiteY134" fmla="*/ 84027 h 170982"/>
                  <a:gd name="connsiteX135" fmla="*/ 171539 w 171038"/>
                  <a:gd name="connsiteY135" fmla="*/ 85607 h 170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</a:cxnLst>
                <a:rect l="l" t="t" r="r" b="b"/>
                <a:pathLst>
                  <a:path w="171038" h="170982">
                    <a:moveTo>
                      <a:pt x="171539" y="85607"/>
                    </a:moveTo>
                    <a:lnTo>
                      <a:pt x="171426" y="89613"/>
                    </a:lnTo>
                    <a:lnTo>
                      <a:pt x="171144" y="93620"/>
                    </a:lnTo>
                    <a:lnTo>
                      <a:pt x="170693" y="97570"/>
                    </a:lnTo>
                    <a:lnTo>
                      <a:pt x="170016" y="101520"/>
                    </a:lnTo>
                    <a:lnTo>
                      <a:pt x="169169" y="105414"/>
                    </a:lnTo>
                    <a:lnTo>
                      <a:pt x="168153" y="109307"/>
                    </a:lnTo>
                    <a:lnTo>
                      <a:pt x="166968" y="113088"/>
                    </a:lnTo>
                    <a:lnTo>
                      <a:pt x="165614" y="116869"/>
                    </a:lnTo>
                    <a:lnTo>
                      <a:pt x="164090" y="120537"/>
                    </a:lnTo>
                    <a:lnTo>
                      <a:pt x="162341" y="124148"/>
                    </a:lnTo>
                    <a:lnTo>
                      <a:pt x="160479" y="127704"/>
                    </a:lnTo>
                    <a:lnTo>
                      <a:pt x="158391" y="131089"/>
                    </a:lnTo>
                    <a:lnTo>
                      <a:pt x="156190" y="134419"/>
                    </a:lnTo>
                    <a:lnTo>
                      <a:pt x="153820" y="137692"/>
                    </a:lnTo>
                    <a:lnTo>
                      <a:pt x="151337" y="140795"/>
                    </a:lnTo>
                    <a:lnTo>
                      <a:pt x="148685" y="143786"/>
                    </a:lnTo>
                    <a:lnTo>
                      <a:pt x="145920" y="146664"/>
                    </a:lnTo>
                    <a:lnTo>
                      <a:pt x="142986" y="149373"/>
                    </a:lnTo>
                    <a:lnTo>
                      <a:pt x="139938" y="151968"/>
                    </a:lnTo>
                    <a:lnTo>
                      <a:pt x="136778" y="154395"/>
                    </a:lnTo>
                    <a:lnTo>
                      <a:pt x="133505" y="156708"/>
                    </a:lnTo>
                    <a:lnTo>
                      <a:pt x="130120" y="158853"/>
                    </a:lnTo>
                    <a:lnTo>
                      <a:pt x="126677" y="160828"/>
                    </a:lnTo>
                    <a:lnTo>
                      <a:pt x="123122" y="162690"/>
                    </a:lnTo>
                    <a:lnTo>
                      <a:pt x="119454" y="164326"/>
                    </a:lnTo>
                    <a:lnTo>
                      <a:pt x="115730" y="165794"/>
                    </a:lnTo>
                    <a:lnTo>
                      <a:pt x="111949" y="167092"/>
                    </a:lnTo>
                    <a:lnTo>
                      <a:pt x="108112" y="168220"/>
                    </a:lnTo>
                    <a:lnTo>
                      <a:pt x="104218" y="169179"/>
                    </a:lnTo>
                    <a:lnTo>
                      <a:pt x="100325" y="169913"/>
                    </a:lnTo>
                    <a:lnTo>
                      <a:pt x="96375" y="170477"/>
                    </a:lnTo>
                    <a:lnTo>
                      <a:pt x="92368" y="170872"/>
                    </a:lnTo>
                    <a:lnTo>
                      <a:pt x="88418" y="171098"/>
                    </a:lnTo>
                    <a:lnTo>
                      <a:pt x="84412" y="171098"/>
                    </a:lnTo>
                    <a:lnTo>
                      <a:pt x="80405" y="170929"/>
                    </a:lnTo>
                    <a:lnTo>
                      <a:pt x="76398" y="170590"/>
                    </a:lnTo>
                    <a:lnTo>
                      <a:pt x="72448" y="170026"/>
                    </a:lnTo>
                    <a:lnTo>
                      <a:pt x="68555" y="169349"/>
                    </a:lnTo>
                    <a:lnTo>
                      <a:pt x="64661" y="168389"/>
                    </a:lnTo>
                    <a:lnTo>
                      <a:pt x="60767" y="167317"/>
                    </a:lnTo>
                    <a:lnTo>
                      <a:pt x="56987" y="166076"/>
                    </a:lnTo>
                    <a:lnTo>
                      <a:pt x="53262" y="164609"/>
                    </a:lnTo>
                    <a:lnTo>
                      <a:pt x="49594" y="163029"/>
                    </a:lnTo>
                    <a:lnTo>
                      <a:pt x="46039" y="161223"/>
                    </a:lnTo>
                    <a:lnTo>
                      <a:pt x="42541" y="159248"/>
                    </a:lnTo>
                    <a:lnTo>
                      <a:pt x="39155" y="157160"/>
                    </a:lnTo>
                    <a:lnTo>
                      <a:pt x="35882" y="154903"/>
                    </a:lnTo>
                    <a:lnTo>
                      <a:pt x="32665" y="152476"/>
                    </a:lnTo>
                    <a:lnTo>
                      <a:pt x="29618" y="149880"/>
                    </a:lnTo>
                    <a:lnTo>
                      <a:pt x="26684" y="147172"/>
                    </a:lnTo>
                    <a:lnTo>
                      <a:pt x="23862" y="144350"/>
                    </a:lnTo>
                    <a:lnTo>
                      <a:pt x="21154" y="141360"/>
                    </a:lnTo>
                    <a:lnTo>
                      <a:pt x="18614" y="138312"/>
                    </a:lnTo>
                    <a:lnTo>
                      <a:pt x="16244" y="135096"/>
                    </a:lnTo>
                    <a:lnTo>
                      <a:pt x="13987" y="131766"/>
                    </a:lnTo>
                    <a:lnTo>
                      <a:pt x="11956" y="128381"/>
                    </a:lnTo>
                    <a:lnTo>
                      <a:pt x="10037" y="124826"/>
                    </a:lnTo>
                    <a:lnTo>
                      <a:pt x="8288" y="121271"/>
                    </a:lnTo>
                    <a:lnTo>
                      <a:pt x="6708" y="117603"/>
                    </a:lnTo>
                    <a:lnTo>
                      <a:pt x="5297" y="113822"/>
                    </a:lnTo>
                    <a:lnTo>
                      <a:pt x="4055" y="110041"/>
                    </a:lnTo>
                    <a:lnTo>
                      <a:pt x="2983" y="106204"/>
                    </a:lnTo>
                    <a:lnTo>
                      <a:pt x="2137" y="102254"/>
                    </a:lnTo>
                    <a:lnTo>
                      <a:pt x="1460" y="98360"/>
                    </a:lnTo>
                    <a:lnTo>
                      <a:pt x="952" y="94353"/>
                    </a:lnTo>
                    <a:lnTo>
                      <a:pt x="613" y="90403"/>
                    </a:lnTo>
                    <a:lnTo>
                      <a:pt x="500" y="86397"/>
                    </a:lnTo>
                    <a:lnTo>
                      <a:pt x="557" y="82390"/>
                    </a:lnTo>
                    <a:lnTo>
                      <a:pt x="783" y="78384"/>
                    </a:lnTo>
                    <a:lnTo>
                      <a:pt x="1234" y="74434"/>
                    </a:lnTo>
                    <a:lnTo>
                      <a:pt x="1855" y="70484"/>
                    </a:lnTo>
                    <a:lnTo>
                      <a:pt x="2645" y="66590"/>
                    </a:lnTo>
                    <a:lnTo>
                      <a:pt x="3604" y="62696"/>
                    </a:lnTo>
                    <a:lnTo>
                      <a:pt x="4789" y="58859"/>
                    </a:lnTo>
                    <a:lnTo>
                      <a:pt x="6087" y="55078"/>
                    </a:lnTo>
                    <a:lnTo>
                      <a:pt x="7611" y="51410"/>
                    </a:lnTo>
                    <a:lnTo>
                      <a:pt x="9303" y="47799"/>
                    </a:lnTo>
                    <a:lnTo>
                      <a:pt x="11166" y="44244"/>
                    </a:lnTo>
                    <a:lnTo>
                      <a:pt x="13197" y="40802"/>
                    </a:lnTo>
                    <a:lnTo>
                      <a:pt x="15341" y="37416"/>
                    </a:lnTo>
                    <a:lnTo>
                      <a:pt x="17655" y="34199"/>
                    </a:lnTo>
                    <a:lnTo>
                      <a:pt x="20138" y="31039"/>
                    </a:lnTo>
                    <a:lnTo>
                      <a:pt x="22790" y="27992"/>
                    </a:lnTo>
                    <a:lnTo>
                      <a:pt x="25555" y="25114"/>
                    </a:lnTo>
                    <a:lnTo>
                      <a:pt x="28433" y="22349"/>
                    </a:lnTo>
                    <a:lnTo>
                      <a:pt x="31480" y="19753"/>
                    </a:lnTo>
                    <a:lnTo>
                      <a:pt x="34584" y="17270"/>
                    </a:lnTo>
                    <a:lnTo>
                      <a:pt x="37857" y="14957"/>
                    </a:lnTo>
                    <a:lnTo>
                      <a:pt x="41186" y="12756"/>
                    </a:lnTo>
                    <a:lnTo>
                      <a:pt x="44629" y="10781"/>
                    </a:lnTo>
                    <a:lnTo>
                      <a:pt x="48184" y="8919"/>
                    </a:lnTo>
                    <a:lnTo>
                      <a:pt x="51795" y="7226"/>
                    </a:lnTo>
                    <a:lnTo>
                      <a:pt x="55519" y="5702"/>
                    </a:lnTo>
                    <a:lnTo>
                      <a:pt x="59300" y="4348"/>
                    </a:lnTo>
                    <a:lnTo>
                      <a:pt x="63137" y="3219"/>
                    </a:lnTo>
                    <a:lnTo>
                      <a:pt x="66975" y="2204"/>
                    </a:lnTo>
                    <a:lnTo>
                      <a:pt x="70925" y="1414"/>
                    </a:lnTo>
                    <a:lnTo>
                      <a:pt x="74875" y="793"/>
                    </a:lnTo>
                    <a:lnTo>
                      <a:pt x="78825" y="398"/>
                    </a:lnTo>
                    <a:lnTo>
                      <a:pt x="82831" y="172"/>
                    </a:lnTo>
                    <a:lnTo>
                      <a:pt x="86838" y="116"/>
                    </a:lnTo>
                    <a:lnTo>
                      <a:pt x="90845" y="229"/>
                    </a:lnTo>
                    <a:lnTo>
                      <a:pt x="94795" y="567"/>
                    </a:lnTo>
                    <a:lnTo>
                      <a:pt x="98745" y="1075"/>
                    </a:lnTo>
                    <a:lnTo>
                      <a:pt x="102695" y="1752"/>
                    </a:lnTo>
                    <a:lnTo>
                      <a:pt x="106588" y="2599"/>
                    </a:lnTo>
                    <a:lnTo>
                      <a:pt x="110482" y="3671"/>
                    </a:lnTo>
                    <a:lnTo>
                      <a:pt x="114263" y="4912"/>
                    </a:lnTo>
                    <a:lnTo>
                      <a:pt x="117987" y="6323"/>
                    </a:lnTo>
                    <a:lnTo>
                      <a:pt x="121655" y="7903"/>
                    </a:lnTo>
                    <a:lnTo>
                      <a:pt x="125267" y="9652"/>
                    </a:lnTo>
                    <a:lnTo>
                      <a:pt x="128765" y="11571"/>
                    </a:lnTo>
                    <a:lnTo>
                      <a:pt x="132208" y="13659"/>
                    </a:lnTo>
                    <a:lnTo>
                      <a:pt x="135537" y="15860"/>
                    </a:lnTo>
                    <a:lnTo>
                      <a:pt x="138697" y="18286"/>
                    </a:lnTo>
                    <a:lnTo>
                      <a:pt x="141801" y="20825"/>
                    </a:lnTo>
                    <a:lnTo>
                      <a:pt x="144791" y="23478"/>
                    </a:lnTo>
                    <a:lnTo>
                      <a:pt x="147613" y="26299"/>
                    </a:lnTo>
                    <a:lnTo>
                      <a:pt x="150322" y="29233"/>
                    </a:lnTo>
                    <a:lnTo>
                      <a:pt x="152861" y="32337"/>
                    </a:lnTo>
                    <a:lnTo>
                      <a:pt x="155287" y="35497"/>
                    </a:lnTo>
                    <a:lnTo>
                      <a:pt x="157545" y="38770"/>
                    </a:lnTo>
                    <a:lnTo>
                      <a:pt x="159689" y="42156"/>
                    </a:lnTo>
                    <a:lnTo>
                      <a:pt x="161608" y="45655"/>
                    </a:lnTo>
                    <a:lnTo>
                      <a:pt x="163413" y="49266"/>
                    </a:lnTo>
                    <a:lnTo>
                      <a:pt x="165050" y="52934"/>
                    </a:lnTo>
                    <a:lnTo>
                      <a:pt x="166460" y="56658"/>
                    </a:lnTo>
                    <a:lnTo>
                      <a:pt x="167758" y="60439"/>
                    </a:lnTo>
                    <a:lnTo>
                      <a:pt x="168831" y="64276"/>
                    </a:lnTo>
                    <a:lnTo>
                      <a:pt x="169733" y="68170"/>
                    </a:lnTo>
                    <a:lnTo>
                      <a:pt x="170467" y="72120"/>
                    </a:lnTo>
                    <a:lnTo>
                      <a:pt x="170975" y="76070"/>
                    </a:lnTo>
                    <a:lnTo>
                      <a:pt x="171313" y="80020"/>
                    </a:lnTo>
                    <a:lnTo>
                      <a:pt x="171483" y="84027"/>
                    </a:lnTo>
                    <a:lnTo>
                      <a:pt x="171539" y="85607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4" name="Figura a mano libera: forma 43">
                <a:extLst>
                  <a:ext uri="{FF2B5EF4-FFF2-40B4-BE49-F238E27FC236}">
                    <a16:creationId xmlns:a16="http://schemas.microsoft.com/office/drawing/2014/main" id="{7CE008BC-F83F-5183-6B82-9B9E71A73C7C}"/>
                  </a:ext>
                </a:extLst>
              </p:cNvPr>
              <p:cNvSpPr/>
              <p:nvPr/>
            </p:nvSpPr>
            <p:spPr>
              <a:xfrm flipV="1">
                <a:off x="4703039" y="3905927"/>
                <a:ext cx="172505" cy="172562"/>
              </a:xfrm>
              <a:custGeom>
                <a:avLst/>
                <a:gdLst>
                  <a:gd name="connsiteX0" fmla="*/ 173047 w 172505"/>
                  <a:gd name="connsiteY0" fmla="*/ 86397 h 172562"/>
                  <a:gd name="connsiteX1" fmla="*/ 172991 w 172505"/>
                  <a:gd name="connsiteY1" fmla="*/ 90404 h 172562"/>
                  <a:gd name="connsiteX2" fmla="*/ 172708 w 172505"/>
                  <a:gd name="connsiteY2" fmla="*/ 94354 h 172562"/>
                  <a:gd name="connsiteX3" fmla="*/ 172257 w 172505"/>
                  <a:gd name="connsiteY3" fmla="*/ 98360 h 172562"/>
                  <a:gd name="connsiteX4" fmla="*/ 171580 w 172505"/>
                  <a:gd name="connsiteY4" fmla="*/ 102310 h 172562"/>
                  <a:gd name="connsiteX5" fmla="*/ 170733 w 172505"/>
                  <a:gd name="connsiteY5" fmla="*/ 106204 h 172562"/>
                  <a:gd name="connsiteX6" fmla="*/ 169774 w 172505"/>
                  <a:gd name="connsiteY6" fmla="*/ 110041 h 172562"/>
                  <a:gd name="connsiteX7" fmla="*/ 168589 w 172505"/>
                  <a:gd name="connsiteY7" fmla="*/ 113878 h 172562"/>
                  <a:gd name="connsiteX8" fmla="*/ 167178 w 172505"/>
                  <a:gd name="connsiteY8" fmla="*/ 117659 h 172562"/>
                  <a:gd name="connsiteX9" fmla="*/ 165655 w 172505"/>
                  <a:gd name="connsiteY9" fmla="*/ 121327 h 172562"/>
                  <a:gd name="connsiteX10" fmla="*/ 163962 w 172505"/>
                  <a:gd name="connsiteY10" fmla="*/ 124939 h 172562"/>
                  <a:gd name="connsiteX11" fmla="*/ 162100 w 172505"/>
                  <a:gd name="connsiteY11" fmla="*/ 128494 h 172562"/>
                  <a:gd name="connsiteX12" fmla="*/ 160068 w 172505"/>
                  <a:gd name="connsiteY12" fmla="*/ 131936 h 172562"/>
                  <a:gd name="connsiteX13" fmla="*/ 157867 w 172505"/>
                  <a:gd name="connsiteY13" fmla="*/ 135265 h 172562"/>
                  <a:gd name="connsiteX14" fmla="*/ 155554 w 172505"/>
                  <a:gd name="connsiteY14" fmla="*/ 138538 h 172562"/>
                  <a:gd name="connsiteX15" fmla="*/ 153071 w 172505"/>
                  <a:gd name="connsiteY15" fmla="*/ 141642 h 172562"/>
                  <a:gd name="connsiteX16" fmla="*/ 150419 w 172505"/>
                  <a:gd name="connsiteY16" fmla="*/ 144633 h 172562"/>
                  <a:gd name="connsiteX17" fmla="*/ 147654 w 172505"/>
                  <a:gd name="connsiteY17" fmla="*/ 147511 h 172562"/>
                  <a:gd name="connsiteX18" fmla="*/ 144719 w 172505"/>
                  <a:gd name="connsiteY18" fmla="*/ 150276 h 172562"/>
                  <a:gd name="connsiteX19" fmla="*/ 141729 w 172505"/>
                  <a:gd name="connsiteY19" fmla="*/ 152928 h 172562"/>
                  <a:gd name="connsiteX20" fmla="*/ 138568 w 172505"/>
                  <a:gd name="connsiteY20" fmla="*/ 155354 h 172562"/>
                  <a:gd name="connsiteX21" fmla="*/ 135352 w 172505"/>
                  <a:gd name="connsiteY21" fmla="*/ 157724 h 172562"/>
                  <a:gd name="connsiteX22" fmla="*/ 131966 w 172505"/>
                  <a:gd name="connsiteY22" fmla="*/ 159869 h 172562"/>
                  <a:gd name="connsiteX23" fmla="*/ 128524 w 172505"/>
                  <a:gd name="connsiteY23" fmla="*/ 161900 h 172562"/>
                  <a:gd name="connsiteX24" fmla="*/ 124969 w 172505"/>
                  <a:gd name="connsiteY24" fmla="*/ 163762 h 172562"/>
                  <a:gd name="connsiteX25" fmla="*/ 121357 w 172505"/>
                  <a:gd name="connsiteY25" fmla="*/ 165455 h 172562"/>
                  <a:gd name="connsiteX26" fmla="*/ 117633 w 172505"/>
                  <a:gd name="connsiteY26" fmla="*/ 166922 h 172562"/>
                  <a:gd name="connsiteX27" fmla="*/ 113909 w 172505"/>
                  <a:gd name="connsiteY27" fmla="*/ 168277 h 172562"/>
                  <a:gd name="connsiteX28" fmla="*/ 110071 w 172505"/>
                  <a:gd name="connsiteY28" fmla="*/ 169462 h 172562"/>
                  <a:gd name="connsiteX29" fmla="*/ 106178 w 172505"/>
                  <a:gd name="connsiteY29" fmla="*/ 170421 h 172562"/>
                  <a:gd name="connsiteX30" fmla="*/ 102284 w 172505"/>
                  <a:gd name="connsiteY30" fmla="*/ 171268 h 172562"/>
                  <a:gd name="connsiteX31" fmla="*/ 98334 w 172505"/>
                  <a:gd name="connsiteY31" fmla="*/ 171888 h 172562"/>
                  <a:gd name="connsiteX32" fmla="*/ 94327 w 172505"/>
                  <a:gd name="connsiteY32" fmla="*/ 172340 h 172562"/>
                  <a:gd name="connsiteX33" fmla="*/ 90377 w 172505"/>
                  <a:gd name="connsiteY33" fmla="*/ 172565 h 172562"/>
                  <a:gd name="connsiteX34" fmla="*/ 86371 w 172505"/>
                  <a:gd name="connsiteY34" fmla="*/ 172678 h 172562"/>
                  <a:gd name="connsiteX35" fmla="*/ 82364 w 172505"/>
                  <a:gd name="connsiteY35" fmla="*/ 172565 h 172562"/>
                  <a:gd name="connsiteX36" fmla="*/ 78358 w 172505"/>
                  <a:gd name="connsiteY36" fmla="*/ 172227 h 172562"/>
                  <a:gd name="connsiteX37" fmla="*/ 74408 w 172505"/>
                  <a:gd name="connsiteY37" fmla="*/ 171775 h 172562"/>
                  <a:gd name="connsiteX38" fmla="*/ 70458 w 172505"/>
                  <a:gd name="connsiteY38" fmla="*/ 171098 h 172562"/>
                  <a:gd name="connsiteX39" fmla="*/ 66564 w 172505"/>
                  <a:gd name="connsiteY39" fmla="*/ 170252 h 172562"/>
                  <a:gd name="connsiteX40" fmla="*/ 62727 w 172505"/>
                  <a:gd name="connsiteY40" fmla="*/ 169236 h 172562"/>
                  <a:gd name="connsiteX41" fmla="*/ 58890 w 172505"/>
                  <a:gd name="connsiteY41" fmla="*/ 167995 h 172562"/>
                  <a:gd name="connsiteX42" fmla="*/ 55165 w 172505"/>
                  <a:gd name="connsiteY42" fmla="*/ 166640 h 172562"/>
                  <a:gd name="connsiteX43" fmla="*/ 51441 w 172505"/>
                  <a:gd name="connsiteY43" fmla="*/ 165060 h 172562"/>
                  <a:gd name="connsiteX44" fmla="*/ 47829 w 172505"/>
                  <a:gd name="connsiteY44" fmla="*/ 163367 h 172562"/>
                  <a:gd name="connsiteX45" fmla="*/ 44331 w 172505"/>
                  <a:gd name="connsiteY45" fmla="*/ 161449 h 172562"/>
                  <a:gd name="connsiteX46" fmla="*/ 40888 w 172505"/>
                  <a:gd name="connsiteY46" fmla="*/ 159417 h 172562"/>
                  <a:gd name="connsiteX47" fmla="*/ 37559 w 172505"/>
                  <a:gd name="connsiteY47" fmla="*/ 157216 h 172562"/>
                  <a:gd name="connsiteX48" fmla="*/ 34343 w 172505"/>
                  <a:gd name="connsiteY48" fmla="*/ 154846 h 172562"/>
                  <a:gd name="connsiteX49" fmla="*/ 31182 w 172505"/>
                  <a:gd name="connsiteY49" fmla="*/ 152364 h 172562"/>
                  <a:gd name="connsiteX50" fmla="*/ 28192 w 172505"/>
                  <a:gd name="connsiteY50" fmla="*/ 149711 h 172562"/>
                  <a:gd name="connsiteX51" fmla="*/ 25314 w 172505"/>
                  <a:gd name="connsiteY51" fmla="*/ 146946 h 172562"/>
                  <a:gd name="connsiteX52" fmla="*/ 22605 w 172505"/>
                  <a:gd name="connsiteY52" fmla="*/ 144012 h 172562"/>
                  <a:gd name="connsiteX53" fmla="*/ 20009 w 172505"/>
                  <a:gd name="connsiteY53" fmla="*/ 140965 h 172562"/>
                  <a:gd name="connsiteX54" fmla="*/ 17526 w 172505"/>
                  <a:gd name="connsiteY54" fmla="*/ 137805 h 172562"/>
                  <a:gd name="connsiteX55" fmla="*/ 15213 w 172505"/>
                  <a:gd name="connsiteY55" fmla="*/ 134588 h 172562"/>
                  <a:gd name="connsiteX56" fmla="*/ 13069 w 172505"/>
                  <a:gd name="connsiteY56" fmla="*/ 131202 h 172562"/>
                  <a:gd name="connsiteX57" fmla="*/ 11093 w 172505"/>
                  <a:gd name="connsiteY57" fmla="*/ 127760 h 172562"/>
                  <a:gd name="connsiteX58" fmla="*/ 9231 w 172505"/>
                  <a:gd name="connsiteY58" fmla="*/ 124205 h 172562"/>
                  <a:gd name="connsiteX59" fmla="*/ 7595 w 172505"/>
                  <a:gd name="connsiteY59" fmla="*/ 120537 h 172562"/>
                  <a:gd name="connsiteX60" fmla="*/ 6071 w 172505"/>
                  <a:gd name="connsiteY60" fmla="*/ 116869 h 172562"/>
                  <a:gd name="connsiteX61" fmla="*/ 4773 w 172505"/>
                  <a:gd name="connsiteY61" fmla="*/ 113088 h 172562"/>
                  <a:gd name="connsiteX62" fmla="*/ 3588 w 172505"/>
                  <a:gd name="connsiteY62" fmla="*/ 109251 h 172562"/>
                  <a:gd name="connsiteX63" fmla="*/ 2629 w 172505"/>
                  <a:gd name="connsiteY63" fmla="*/ 105357 h 172562"/>
                  <a:gd name="connsiteX64" fmla="*/ 1839 w 172505"/>
                  <a:gd name="connsiteY64" fmla="*/ 101464 h 172562"/>
                  <a:gd name="connsiteX65" fmla="*/ 1218 w 172505"/>
                  <a:gd name="connsiteY65" fmla="*/ 97514 h 172562"/>
                  <a:gd name="connsiteX66" fmla="*/ 823 w 172505"/>
                  <a:gd name="connsiteY66" fmla="*/ 93507 h 172562"/>
                  <a:gd name="connsiteX67" fmla="*/ 598 w 172505"/>
                  <a:gd name="connsiteY67" fmla="*/ 89501 h 172562"/>
                  <a:gd name="connsiteX68" fmla="*/ 541 w 172505"/>
                  <a:gd name="connsiteY68" fmla="*/ 85551 h 172562"/>
                  <a:gd name="connsiteX69" fmla="*/ 654 w 172505"/>
                  <a:gd name="connsiteY69" fmla="*/ 81544 h 172562"/>
                  <a:gd name="connsiteX70" fmla="*/ 993 w 172505"/>
                  <a:gd name="connsiteY70" fmla="*/ 77538 h 172562"/>
                  <a:gd name="connsiteX71" fmla="*/ 1500 w 172505"/>
                  <a:gd name="connsiteY71" fmla="*/ 73588 h 172562"/>
                  <a:gd name="connsiteX72" fmla="*/ 2178 w 172505"/>
                  <a:gd name="connsiteY72" fmla="*/ 69637 h 172562"/>
                  <a:gd name="connsiteX73" fmla="*/ 3024 w 172505"/>
                  <a:gd name="connsiteY73" fmla="*/ 65744 h 172562"/>
                  <a:gd name="connsiteX74" fmla="*/ 4096 w 172505"/>
                  <a:gd name="connsiteY74" fmla="*/ 61907 h 172562"/>
                  <a:gd name="connsiteX75" fmla="*/ 5281 w 172505"/>
                  <a:gd name="connsiteY75" fmla="*/ 58069 h 172562"/>
                  <a:gd name="connsiteX76" fmla="*/ 6692 w 172505"/>
                  <a:gd name="connsiteY76" fmla="*/ 54345 h 172562"/>
                  <a:gd name="connsiteX77" fmla="*/ 8272 w 172505"/>
                  <a:gd name="connsiteY77" fmla="*/ 50677 h 172562"/>
                  <a:gd name="connsiteX78" fmla="*/ 10021 w 172505"/>
                  <a:gd name="connsiteY78" fmla="*/ 47065 h 172562"/>
                  <a:gd name="connsiteX79" fmla="*/ 11940 w 172505"/>
                  <a:gd name="connsiteY79" fmla="*/ 43567 h 172562"/>
                  <a:gd name="connsiteX80" fmla="*/ 13971 w 172505"/>
                  <a:gd name="connsiteY80" fmla="*/ 40125 h 172562"/>
                  <a:gd name="connsiteX81" fmla="*/ 16229 w 172505"/>
                  <a:gd name="connsiteY81" fmla="*/ 36795 h 172562"/>
                  <a:gd name="connsiteX82" fmla="*/ 18599 w 172505"/>
                  <a:gd name="connsiteY82" fmla="*/ 33579 h 172562"/>
                  <a:gd name="connsiteX83" fmla="*/ 21082 w 172505"/>
                  <a:gd name="connsiteY83" fmla="*/ 30475 h 172562"/>
                  <a:gd name="connsiteX84" fmla="*/ 23734 w 172505"/>
                  <a:gd name="connsiteY84" fmla="*/ 27484 h 172562"/>
                  <a:gd name="connsiteX85" fmla="*/ 26555 w 172505"/>
                  <a:gd name="connsiteY85" fmla="*/ 24606 h 172562"/>
                  <a:gd name="connsiteX86" fmla="*/ 29490 w 172505"/>
                  <a:gd name="connsiteY86" fmla="*/ 21898 h 172562"/>
                  <a:gd name="connsiteX87" fmla="*/ 32537 w 172505"/>
                  <a:gd name="connsiteY87" fmla="*/ 19302 h 172562"/>
                  <a:gd name="connsiteX88" fmla="*/ 35697 w 172505"/>
                  <a:gd name="connsiteY88" fmla="*/ 16876 h 172562"/>
                  <a:gd name="connsiteX89" fmla="*/ 38970 w 172505"/>
                  <a:gd name="connsiteY89" fmla="*/ 14562 h 172562"/>
                  <a:gd name="connsiteX90" fmla="*/ 42356 w 172505"/>
                  <a:gd name="connsiteY90" fmla="*/ 12474 h 172562"/>
                  <a:gd name="connsiteX91" fmla="*/ 45798 w 172505"/>
                  <a:gd name="connsiteY91" fmla="*/ 10443 h 172562"/>
                  <a:gd name="connsiteX92" fmla="*/ 49353 w 172505"/>
                  <a:gd name="connsiteY92" fmla="*/ 8637 h 172562"/>
                  <a:gd name="connsiteX93" fmla="*/ 53021 w 172505"/>
                  <a:gd name="connsiteY93" fmla="*/ 7000 h 172562"/>
                  <a:gd name="connsiteX94" fmla="*/ 56745 w 172505"/>
                  <a:gd name="connsiteY94" fmla="*/ 5533 h 172562"/>
                  <a:gd name="connsiteX95" fmla="*/ 60526 w 172505"/>
                  <a:gd name="connsiteY95" fmla="*/ 4235 h 172562"/>
                  <a:gd name="connsiteX96" fmla="*/ 64363 w 172505"/>
                  <a:gd name="connsiteY96" fmla="*/ 3107 h 172562"/>
                  <a:gd name="connsiteX97" fmla="*/ 68257 w 172505"/>
                  <a:gd name="connsiteY97" fmla="*/ 2147 h 172562"/>
                  <a:gd name="connsiteX98" fmla="*/ 72151 w 172505"/>
                  <a:gd name="connsiteY98" fmla="*/ 1357 h 172562"/>
                  <a:gd name="connsiteX99" fmla="*/ 76101 w 172505"/>
                  <a:gd name="connsiteY99" fmla="*/ 793 h 172562"/>
                  <a:gd name="connsiteX100" fmla="*/ 80107 w 172505"/>
                  <a:gd name="connsiteY100" fmla="*/ 398 h 172562"/>
                  <a:gd name="connsiteX101" fmla="*/ 84057 w 172505"/>
                  <a:gd name="connsiteY101" fmla="*/ 172 h 172562"/>
                  <a:gd name="connsiteX102" fmla="*/ 88064 w 172505"/>
                  <a:gd name="connsiteY102" fmla="*/ 116 h 172562"/>
                  <a:gd name="connsiteX103" fmla="*/ 92070 w 172505"/>
                  <a:gd name="connsiteY103" fmla="*/ 285 h 172562"/>
                  <a:gd name="connsiteX104" fmla="*/ 96077 w 172505"/>
                  <a:gd name="connsiteY104" fmla="*/ 624 h 172562"/>
                  <a:gd name="connsiteX105" fmla="*/ 100027 w 172505"/>
                  <a:gd name="connsiteY105" fmla="*/ 1132 h 172562"/>
                  <a:gd name="connsiteX106" fmla="*/ 103977 w 172505"/>
                  <a:gd name="connsiteY106" fmla="*/ 1865 h 172562"/>
                  <a:gd name="connsiteX107" fmla="*/ 107871 w 172505"/>
                  <a:gd name="connsiteY107" fmla="*/ 2712 h 172562"/>
                  <a:gd name="connsiteX108" fmla="*/ 111708 w 172505"/>
                  <a:gd name="connsiteY108" fmla="*/ 3784 h 172562"/>
                  <a:gd name="connsiteX109" fmla="*/ 115489 w 172505"/>
                  <a:gd name="connsiteY109" fmla="*/ 5025 h 172562"/>
                  <a:gd name="connsiteX110" fmla="*/ 119269 w 172505"/>
                  <a:gd name="connsiteY110" fmla="*/ 6436 h 172562"/>
                  <a:gd name="connsiteX111" fmla="*/ 122937 w 172505"/>
                  <a:gd name="connsiteY111" fmla="*/ 8016 h 172562"/>
                  <a:gd name="connsiteX112" fmla="*/ 126492 w 172505"/>
                  <a:gd name="connsiteY112" fmla="*/ 9822 h 172562"/>
                  <a:gd name="connsiteX113" fmla="*/ 129991 w 172505"/>
                  <a:gd name="connsiteY113" fmla="*/ 11740 h 172562"/>
                  <a:gd name="connsiteX114" fmla="*/ 133433 w 172505"/>
                  <a:gd name="connsiteY114" fmla="*/ 13828 h 172562"/>
                  <a:gd name="connsiteX115" fmla="*/ 136706 w 172505"/>
                  <a:gd name="connsiteY115" fmla="*/ 16029 h 172562"/>
                  <a:gd name="connsiteX116" fmla="*/ 139923 w 172505"/>
                  <a:gd name="connsiteY116" fmla="*/ 18456 h 172562"/>
                  <a:gd name="connsiteX117" fmla="*/ 143026 w 172505"/>
                  <a:gd name="connsiteY117" fmla="*/ 20938 h 172562"/>
                  <a:gd name="connsiteX118" fmla="*/ 146017 w 172505"/>
                  <a:gd name="connsiteY118" fmla="*/ 23647 h 172562"/>
                  <a:gd name="connsiteX119" fmla="*/ 148839 w 172505"/>
                  <a:gd name="connsiteY119" fmla="*/ 26469 h 172562"/>
                  <a:gd name="connsiteX120" fmla="*/ 151547 w 172505"/>
                  <a:gd name="connsiteY120" fmla="*/ 29403 h 172562"/>
                  <a:gd name="connsiteX121" fmla="*/ 154143 w 172505"/>
                  <a:gd name="connsiteY121" fmla="*/ 32450 h 172562"/>
                  <a:gd name="connsiteX122" fmla="*/ 156570 w 172505"/>
                  <a:gd name="connsiteY122" fmla="*/ 35610 h 172562"/>
                  <a:gd name="connsiteX123" fmla="*/ 158827 w 172505"/>
                  <a:gd name="connsiteY123" fmla="*/ 38940 h 172562"/>
                  <a:gd name="connsiteX124" fmla="*/ 160971 w 172505"/>
                  <a:gd name="connsiteY124" fmla="*/ 42325 h 172562"/>
                  <a:gd name="connsiteX125" fmla="*/ 162890 w 172505"/>
                  <a:gd name="connsiteY125" fmla="*/ 45768 h 172562"/>
                  <a:gd name="connsiteX126" fmla="*/ 164695 w 172505"/>
                  <a:gd name="connsiteY126" fmla="*/ 49379 h 172562"/>
                  <a:gd name="connsiteX127" fmla="*/ 166332 w 172505"/>
                  <a:gd name="connsiteY127" fmla="*/ 52991 h 172562"/>
                  <a:gd name="connsiteX128" fmla="*/ 167799 w 172505"/>
                  <a:gd name="connsiteY128" fmla="*/ 56715 h 172562"/>
                  <a:gd name="connsiteX129" fmla="*/ 169097 w 172505"/>
                  <a:gd name="connsiteY129" fmla="*/ 60496 h 172562"/>
                  <a:gd name="connsiteX130" fmla="*/ 170226 w 172505"/>
                  <a:gd name="connsiteY130" fmla="*/ 64333 h 172562"/>
                  <a:gd name="connsiteX131" fmla="*/ 171128 w 172505"/>
                  <a:gd name="connsiteY131" fmla="*/ 68227 h 172562"/>
                  <a:gd name="connsiteX132" fmla="*/ 171862 w 172505"/>
                  <a:gd name="connsiteY132" fmla="*/ 72177 h 172562"/>
                  <a:gd name="connsiteX133" fmla="*/ 172426 w 172505"/>
                  <a:gd name="connsiteY133" fmla="*/ 76127 h 172562"/>
                  <a:gd name="connsiteX134" fmla="*/ 172821 w 172505"/>
                  <a:gd name="connsiteY134" fmla="*/ 80077 h 172562"/>
                  <a:gd name="connsiteX135" fmla="*/ 173047 w 172505"/>
                  <a:gd name="connsiteY135" fmla="*/ 84083 h 172562"/>
                  <a:gd name="connsiteX136" fmla="*/ 173047 w 172505"/>
                  <a:gd name="connsiteY136" fmla="*/ 86397 h 17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172505" h="172562">
                    <a:moveTo>
                      <a:pt x="173047" y="86397"/>
                    </a:moveTo>
                    <a:lnTo>
                      <a:pt x="172991" y="90404"/>
                    </a:lnTo>
                    <a:lnTo>
                      <a:pt x="172708" y="94354"/>
                    </a:lnTo>
                    <a:lnTo>
                      <a:pt x="172257" y="98360"/>
                    </a:lnTo>
                    <a:lnTo>
                      <a:pt x="171580" y="102310"/>
                    </a:lnTo>
                    <a:lnTo>
                      <a:pt x="170733" y="106204"/>
                    </a:lnTo>
                    <a:lnTo>
                      <a:pt x="169774" y="110041"/>
                    </a:lnTo>
                    <a:lnTo>
                      <a:pt x="168589" y="113878"/>
                    </a:lnTo>
                    <a:lnTo>
                      <a:pt x="167178" y="117659"/>
                    </a:lnTo>
                    <a:lnTo>
                      <a:pt x="165655" y="121327"/>
                    </a:lnTo>
                    <a:lnTo>
                      <a:pt x="163962" y="124939"/>
                    </a:lnTo>
                    <a:lnTo>
                      <a:pt x="162100" y="128494"/>
                    </a:lnTo>
                    <a:lnTo>
                      <a:pt x="160068" y="131936"/>
                    </a:lnTo>
                    <a:lnTo>
                      <a:pt x="157867" y="135265"/>
                    </a:lnTo>
                    <a:lnTo>
                      <a:pt x="155554" y="138538"/>
                    </a:lnTo>
                    <a:lnTo>
                      <a:pt x="153071" y="141642"/>
                    </a:lnTo>
                    <a:lnTo>
                      <a:pt x="150419" y="144633"/>
                    </a:lnTo>
                    <a:lnTo>
                      <a:pt x="147654" y="147511"/>
                    </a:lnTo>
                    <a:lnTo>
                      <a:pt x="144719" y="150276"/>
                    </a:lnTo>
                    <a:lnTo>
                      <a:pt x="141729" y="152928"/>
                    </a:lnTo>
                    <a:lnTo>
                      <a:pt x="138568" y="155354"/>
                    </a:lnTo>
                    <a:lnTo>
                      <a:pt x="135352" y="157724"/>
                    </a:lnTo>
                    <a:lnTo>
                      <a:pt x="131966" y="159869"/>
                    </a:lnTo>
                    <a:lnTo>
                      <a:pt x="128524" y="161900"/>
                    </a:lnTo>
                    <a:lnTo>
                      <a:pt x="124969" y="163762"/>
                    </a:lnTo>
                    <a:lnTo>
                      <a:pt x="121357" y="165455"/>
                    </a:lnTo>
                    <a:lnTo>
                      <a:pt x="117633" y="166922"/>
                    </a:lnTo>
                    <a:lnTo>
                      <a:pt x="113909" y="168277"/>
                    </a:lnTo>
                    <a:lnTo>
                      <a:pt x="110071" y="169462"/>
                    </a:lnTo>
                    <a:lnTo>
                      <a:pt x="106178" y="170421"/>
                    </a:lnTo>
                    <a:lnTo>
                      <a:pt x="102284" y="171268"/>
                    </a:lnTo>
                    <a:lnTo>
                      <a:pt x="98334" y="171888"/>
                    </a:lnTo>
                    <a:lnTo>
                      <a:pt x="94327" y="172340"/>
                    </a:lnTo>
                    <a:lnTo>
                      <a:pt x="90377" y="172565"/>
                    </a:lnTo>
                    <a:lnTo>
                      <a:pt x="86371" y="172678"/>
                    </a:lnTo>
                    <a:lnTo>
                      <a:pt x="82364" y="172565"/>
                    </a:lnTo>
                    <a:lnTo>
                      <a:pt x="78358" y="172227"/>
                    </a:lnTo>
                    <a:lnTo>
                      <a:pt x="74408" y="171775"/>
                    </a:lnTo>
                    <a:lnTo>
                      <a:pt x="70458" y="171098"/>
                    </a:lnTo>
                    <a:lnTo>
                      <a:pt x="66564" y="170252"/>
                    </a:lnTo>
                    <a:lnTo>
                      <a:pt x="62727" y="169236"/>
                    </a:lnTo>
                    <a:lnTo>
                      <a:pt x="58890" y="167995"/>
                    </a:lnTo>
                    <a:lnTo>
                      <a:pt x="55165" y="166640"/>
                    </a:lnTo>
                    <a:lnTo>
                      <a:pt x="51441" y="165060"/>
                    </a:lnTo>
                    <a:lnTo>
                      <a:pt x="47829" y="163367"/>
                    </a:lnTo>
                    <a:lnTo>
                      <a:pt x="44331" y="161449"/>
                    </a:lnTo>
                    <a:lnTo>
                      <a:pt x="40888" y="159417"/>
                    </a:lnTo>
                    <a:lnTo>
                      <a:pt x="37559" y="157216"/>
                    </a:lnTo>
                    <a:lnTo>
                      <a:pt x="34343" y="154846"/>
                    </a:lnTo>
                    <a:lnTo>
                      <a:pt x="31182" y="152364"/>
                    </a:lnTo>
                    <a:lnTo>
                      <a:pt x="28192" y="149711"/>
                    </a:lnTo>
                    <a:lnTo>
                      <a:pt x="25314" y="146946"/>
                    </a:lnTo>
                    <a:lnTo>
                      <a:pt x="22605" y="144012"/>
                    </a:lnTo>
                    <a:lnTo>
                      <a:pt x="20009" y="140965"/>
                    </a:lnTo>
                    <a:lnTo>
                      <a:pt x="17526" y="137805"/>
                    </a:lnTo>
                    <a:lnTo>
                      <a:pt x="15213" y="134588"/>
                    </a:lnTo>
                    <a:lnTo>
                      <a:pt x="13069" y="131202"/>
                    </a:lnTo>
                    <a:lnTo>
                      <a:pt x="11093" y="127760"/>
                    </a:lnTo>
                    <a:lnTo>
                      <a:pt x="9231" y="124205"/>
                    </a:lnTo>
                    <a:lnTo>
                      <a:pt x="7595" y="120537"/>
                    </a:lnTo>
                    <a:lnTo>
                      <a:pt x="6071" y="116869"/>
                    </a:lnTo>
                    <a:lnTo>
                      <a:pt x="4773" y="113088"/>
                    </a:lnTo>
                    <a:lnTo>
                      <a:pt x="3588" y="109251"/>
                    </a:lnTo>
                    <a:lnTo>
                      <a:pt x="2629" y="105357"/>
                    </a:lnTo>
                    <a:lnTo>
                      <a:pt x="1839" y="101464"/>
                    </a:lnTo>
                    <a:lnTo>
                      <a:pt x="1218" y="97514"/>
                    </a:lnTo>
                    <a:lnTo>
                      <a:pt x="823" y="93507"/>
                    </a:lnTo>
                    <a:lnTo>
                      <a:pt x="598" y="89501"/>
                    </a:lnTo>
                    <a:lnTo>
                      <a:pt x="541" y="85551"/>
                    </a:lnTo>
                    <a:lnTo>
                      <a:pt x="654" y="81544"/>
                    </a:lnTo>
                    <a:lnTo>
                      <a:pt x="993" y="77538"/>
                    </a:lnTo>
                    <a:lnTo>
                      <a:pt x="1500" y="73588"/>
                    </a:lnTo>
                    <a:lnTo>
                      <a:pt x="2178" y="69637"/>
                    </a:lnTo>
                    <a:lnTo>
                      <a:pt x="3024" y="65744"/>
                    </a:lnTo>
                    <a:lnTo>
                      <a:pt x="4096" y="61907"/>
                    </a:lnTo>
                    <a:lnTo>
                      <a:pt x="5281" y="58069"/>
                    </a:lnTo>
                    <a:lnTo>
                      <a:pt x="6692" y="54345"/>
                    </a:lnTo>
                    <a:lnTo>
                      <a:pt x="8272" y="50677"/>
                    </a:lnTo>
                    <a:lnTo>
                      <a:pt x="10021" y="47065"/>
                    </a:lnTo>
                    <a:lnTo>
                      <a:pt x="11940" y="43567"/>
                    </a:lnTo>
                    <a:lnTo>
                      <a:pt x="13971" y="40125"/>
                    </a:lnTo>
                    <a:lnTo>
                      <a:pt x="16229" y="36795"/>
                    </a:lnTo>
                    <a:lnTo>
                      <a:pt x="18599" y="33579"/>
                    </a:lnTo>
                    <a:lnTo>
                      <a:pt x="21082" y="30475"/>
                    </a:lnTo>
                    <a:lnTo>
                      <a:pt x="23734" y="27484"/>
                    </a:lnTo>
                    <a:lnTo>
                      <a:pt x="26555" y="24606"/>
                    </a:lnTo>
                    <a:lnTo>
                      <a:pt x="29490" y="21898"/>
                    </a:lnTo>
                    <a:lnTo>
                      <a:pt x="32537" y="19302"/>
                    </a:lnTo>
                    <a:lnTo>
                      <a:pt x="35697" y="16876"/>
                    </a:lnTo>
                    <a:lnTo>
                      <a:pt x="38970" y="14562"/>
                    </a:lnTo>
                    <a:lnTo>
                      <a:pt x="42356" y="12474"/>
                    </a:lnTo>
                    <a:lnTo>
                      <a:pt x="45798" y="10443"/>
                    </a:lnTo>
                    <a:lnTo>
                      <a:pt x="49353" y="8637"/>
                    </a:lnTo>
                    <a:lnTo>
                      <a:pt x="53021" y="7000"/>
                    </a:lnTo>
                    <a:lnTo>
                      <a:pt x="56745" y="5533"/>
                    </a:lnTo>
                    <a:lnTo>
                      <a:pt x="60526" y="4235"/>
                    </a:lnTo>
                    <a:lnTo>
                      <a:pt x="64363" y="3107"/>
                    </a:lnTo>
                    <a:lnTo>
                      <a:pt x="68257" y="2147"/>
                    </a:lnTo>
                    <a:lnTo>
                      <a:pt x="72151" y="1357"/>
                    </a:lnTo>
                    <a:lnTo>
                      <a:pt x="76101" y="793"/>
                    </a:lnTo>
                    <a:lnTo>
                      <a:pt x="80107" y="398"/>
                    </a:lnTo>
                    <a:lnTo>
                      <a:pt x="84057" y="172"/>
                    </a:lnTo>
                    <a:lnTo>
                      <a:pt x="88064" y="116"/>
                    </a:lnTo>
                    <a:lnTo>
                      <a:pt x="92070" y="285"/>
                    </a:lnTo>
                    <a:lnTo>
                      <a:pt x="96077" y="624"/>
                    </a:lnTo>
                    <a:lnTo>
                      <a:pt x="100027" y="1132"/>
                    </a:lnTo>
                    <a:lnTo>
                      <a:pt x="103977" y="1865"/>
                    </a:lnTo>
                    <a:lnTo>
                      <a:pt x="107871" y="2712"/>
                    </a:lnTo>
                    <a:lnTo>
                      <a:pt x="111708" y="3784"/>
                    </a:lnTo>
                    <a:lnTo>
                      <a:pt x="115489" y="5025"/>
                    </a:lnTo>
                    <a:lnTo>
                      <a:pt x="119269" y="6436"/>
                    </a:lnTo>
                    <a:lnTo>
                      <a:pt x="122937" y="8016"/>
                    </a:lnTo>
                    <a:lnTo>
                      <a:pt x="126492" y="9822"/>
                    </a:lnTo>
                    <a:lnTo>
                      <a:pt x="129991" y="11740"/>
                    </a:lnTo>
                    <a:lnTo>
                      <a:pt x="133433" y="13828"/>
                    </a:lnTo>
                    <a:lnTo>
                      <a:pt x="136706" y="16029"/>
                    </a:lnTo>
                    <a:lnTo>
                      <a:pt x="139923" y="18456"/>
                    </a:lnTo>
                    <a:lnTo>
                      <a:pt x="143026" y="20938"/>
                    </a:lnTo>
                    <a:lnTo>
                      <a:pt x="146017" y="23647"/>
                    </a:lnTo>
                    <a:lnTo>
                      <a:pt x="148839" y="26469"/>
                    </a:lnTo>
                    <a:lnTo>
                      <a:pt x="151547" y="29403"/>
                    </a:lnTo>
                    <a:lnTo>
                      <a:pt x="154143" y="32450"/>
                    </a:lnTo>
                    <a:lnTo>
                      <a:pt x="156570" y="35610"/>
                    </a:lnTo>
                    <a:lnTo>
                      <a:pt x="158827" y="38940"/>
                    </a:lnTo>
                    <a:lnTo>
                      <a:pt x="160971" y="42325"/>
                    </a:lnTo>
                    <a:lnTo>
                      <a:pt x="162890" y="45768"/>
                    </a:lnTo>
                    <a:lnTo>
                      <a:pt x="164695" y="49379"/>
                    </a:lnTo>
                    <a:lnTo>
                      <a:pt x="166332" y="52991"/>
                    </a:lnTo>
                    <a:lnTo>
                      <a:pt x="167799" y="56715"/>
                    </a:lnTo>
                    <a:lnTo>
                      <a:pt x="169097" y="60496"/>
                    </a:lnTo>
                    <a:lnTo>
                      <a:pt x="170226" y="64333"/>
                    </a:lnTo>
                    <a:lnTo>
                      <a:pt x="171128" y="68227"/>
                    </a:lnTo>
                    <a:lnTo>
                      <a:pt x="171862" y="72177"/>
                    </a:lnTo>
                    <a:lnTo>
                      <a:pt x="172426" y="76127"/>
                    </a:lnTo>
                    <a:lnTo>
                      <a:pt x="172821" y="80077"/>
                    </a:lnTo>
                    <a:lnTo>
                      <a:pt x="173047" y="84083"/>
                    </a:lnTo>
                    <a:lnTo>
                      <a:pt x="173047" y="86397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5" name="Figura a mano libera: forma 44">
                <a:extLst>
                  <a:ext uri="{FF2B5EF4-FFF2-40B4-BE49-F238E27FC236}">
                    <a16:creationId xmlns:a16="http://schemas.microsoft.com/office/drawing/2014/main" id="{AEB0788D-8EF8-23FF-9AA2-AC314E76CD6A}"/>
                  </a:ext>
                </a:extLst>
              </p:cNvPr>
              <p:cNvSpPr/>
              <p:nvPr/>
            </p:nvSpPr>
            <p:spPr>
              <a:xfrm flipV="1">
                <a:off x="3536635" y="3739628"/>
                <a:ext cx="162348" cy="162292"/>
              </a:xfrm>
              <a:custGeom>
                <a:avLst/>
                <a:gdLst>
                  <a:gd name="connsiteX0" fmla="*/ 162612 w 162348"/>
                  <a:gd name="connsiteY0" fmla="*/ 81221 h 162292"/>
                  <a:gd name="connsiteX1" fmla="*/ 162499 w 162348"/>
                  <a:gd name="connsiteY1" fmla="*/ 85172 h 162292"/>
                  <a:gd name="connsiteX2" fmla="*/ 162217 w 162348"/>
                  <a:gd name="connsiteY2" fmla="*/ 89178 h 162292"/>
                  <a:gd name="connsiteX3" fmla="*/ 161709 w 162348"/>
                  <a:gd name="connsiteY3" fmla="*/ 93128 h 162292"/>
                  <a:gd name="connsiteX4" fmla="*/ 161032 w 162348"/>
                  <a:gd name="connsiteY4" fmla="*/ 97078 h 162292"/>
                  <a:gd name="connsiteX5" fmla="*/ 160129 w 162348"/>
                  <a:gd name="connsiteY5" fmla="*/ 100972 h 162292"/>
                  <a:gd name="connsiteX6" fmla="*/ 159057 w 162348"/>
                  <a:gd name="connsiteY6" fmla="*/ 104866 h 162292"/>
                  <a:gd name="connsiteX7" fmla="*/ 157815 w 162348"/>
                  <a:gd name="connsiteY7" fmla="*/ 108646 h 162292"/>
                  <a:gd name="connsiteX8" fmla="*/ 156405 w 162348"/>
                  <a:gd name="connsiteY8" fmla="*/ 112371 h 162292"/>
                  <a:gd name="connsiteX9" fmla="*/ 154768 w 162348"/>
                  <a:gd name="connsiteY9" fmla="*/ 116039 h 162292"/>
                  <a:gd name="connsiteX10" fmla="*/ 152963 w 162348"/>
                  <a:gd name="connsiteY10" fmla="*/ 119594 h 162292"/>
                  <a:gd name="connsiteX11" fmla="*/ 150987 w 162348"/>
                  <a:gd name="connsiteY11" fmla="*/ 123036 h 162292"/>
                  <a:gd name="connsiteX12" fmla="*/ 148843 w 162348"/>
                  <a:gd name="connsiteY12" fmla="*/ 126422 h 162292"/>
                  <a:gd name="connsiteX13" fmla="*/ 146530 w 162348"/>
                  <a:gd name="connsiteY13" fmla="*/ 129695 h 162292"/>
                  <a:gd name="connsiteX14" fmla="*/ 144047 w 162348"/>
                  <a:gd name="connsiteY14" fmla="*/ 132855 h 162292"/>
                  <a:gd name="connsiteX15" fmla="*/ 141451 w 162348"/>
                  <a:gd name="connsiteY15" fmla="*/ 135846 h 162292"/>
                  <a:gd name="connsiteX16" fmla="*/ 138686 w 162348"/>
                  <a:gd name="connsiteY16" fmla="*/ 138780 h 162292"/>
                  <a:gd name="connsiteX17" fmla="*/ 135751 w 162348"/>
                  <a:gd name="connsiteY17" fmla="*/ 141488 h 162292"/>
                  <a:gd name="connsiteX18" fmla="*/ 132704 w 162348"/>
                  <a:gd name="connsiteY18" fmla="*/ 144084 h 162292"/>
                  <a:gd name="connsiteX19" fmla="*/ 129544 w 162348"/>
                  <a:gd name="connsiteY19" fmla="*/ 146567 h 162292"/>
                  <a:gd name="connsiteX20" fmla="*/ 126271 w 162348"/>
                  <a:gd name="connsiteY20" fmla="*/ 148824 h 162292"/>
                  <a:gd name="connsiteX21" fmla="*/ 122885 w 162348"/>
                  <a:gd name="connsiteY21" fmla="*/ 150969 h 162292"/>
                  <a:gd name="connsiteX22" fmla="*/ 119443 w 162348"/>
                  <a:gd name="connsiteY22" fmla="*/ 152944 h 162292"/>
                  <a:gd name="connsiteX23" fmla="*/ 115832 w 162348"/>
                  <a:gd name="connsiteY23" fmla="*/ 154693 h 162292"/>
                  <a:gd name="connsiteX24" fmla="*/ 112164 w 162348"/>
                  <a:gd name="connsiteY24" fmla="*/ 156330 h 162292"/>
                  <a:gd name="connsiteX25" fmla="*/ 108439 w 162348"/>
                  <a:gd name="connsiteY25" fmla="*/ 157740 h 162292"/>
                  <a:gd name="connsiteX26" fmla="*/ 104659 w 162348"/>
                  <a:gd name="connsiteY26" fmla="*/ 158982 h 162292"/>
                  <a:gd name="connsiteX27" fmla="*/ 100765 w 162348"/>
                  <a:gd name="connsiteY27" fmla="*/ 159997 h 162292"/>
                  <a:gd name="connsiteX28" fmla="*/ 96871 w 162348"/>
                  <a:gd name="connsiteY28" fmla="*/ 160900 h 162292"/>
                  <a:gd name="connsiteX29" fmla="*/ 92921 w 162348"/>
                  <a:gd name="connsiteY29" fmla="*/ 161521 h 162292"/>
                  <a:gd name="connsiteX30" fmla="*/ 88971 w 162348"/>
                  <a:gd name="connsiteY30" fmla="*/ 162029 h 162292"/>
                  <a:gd name="connsiteX31" fmla="*/ 84965 w 162348"/>
                  <a:gd name="connsiteY31" fmla="*/ 162311 h 162292"/>
                  <a:gd name="connsiteX32" fmla="*/ 80958 w 162348"/>
                  <a:gd name="connsiteY32" fmla="*/ 162368 h 162292"/>
                  <a:gd name="connsiteX33" fmla="*/ 77008 w 162348"/>
                  <a:gd name="connsiteY33" fmla="*/ 162255 h 162292"/>
                  <a:gd name="connsiteX34" fmla="*/ 73001 w 162348"/>
                  <a:gd name="connsiteY34" fmla="*/ 161916 h 162292"/>
                  <a:gd name="connsiteX35" fmla="*/ 69051 w 162348"/>
                  <a:gd name="connsiteY35" fmla="*/ 161408 h 162292"/>
                  <a:gd name="connsiteX36" fmla="*/ 65101 w 162348"/>
                  <a:gd name="connsiteY36" fmla="*/ 160675 h 162292"/>
                  <a:gd name="connsiteX37" fmla="*/ 61208 w 162348"/>
                  <a:gd name="connsiteY37" fmla="*/ 159772 h 162292"/>
                  <a:gd name="connsiteX38" fmla="*/ 57370 w 162348"/>
                  <a:gd name="connsiteY38" fmla="*/ 158700 h 162292"/>
                  <a:gd name="connsiteX39" fmla="*/ 53590 w 162348"/>
                  <a:gd name="connsiteY39" fmla="*/ 157402 h 162292"/>
                  <a:gd name="connsiteX40" fmla="*/ 49865 w 162348"/>
                  <a:gd name="connsiteY40" fmla="*/ 155991 h 162292"/>
                  <a:gd name="connsiteX41" fmla="*/ 46197 w 162348"/>
                  <a:gd name="connsiteY41" fmla="*/ 154298 h 162292"/>
                  <a:gd name="connsiteX42" fmla="*/ 42642 w 162348"/>
                  <a:gd name="connsiteY42" fmla="*/ 152492 h 162292"/>
                  <a:gd name="connsiteX43" fmla="*/ 39200 w 162348"/>
                  <a:gd name="connsiteY43" fmla="*/ 150517 h 162292"/>
                  <a:gd name="connsiteX44" fmla="*/ 35814 w 162348"/>
                  <a:gd name="connsiteY44" fmla="*/ 148316 h 162292"/>
                  <a:gd name="connsiteX45" fmla="*/ 32598 w 162348"/>
                  <a:gd name="connsiteY45" fmla="*/ 146003 h 162292"/>
                  <a:gd name="connsiteX46" fmla="*/ 29438 w 162348"/>
                  <a:gd name="connsiteY46" fmla="*/ 143520 h 162292"/>
                  <a:gd name="connsiteX47" fmla="*/ 26447 w 162348"/>
                  <a:gd name="connsiteY47" fmla="*/ 140868 h 162292"/>
                  <a:gd name="connsiteX48" fmla="*/ 23569 w 162348"/>
                  <a:gd name="connsiteY48" fmla="*/ 138103 h 162292"/>
                  <a:gd name="connsiteX49" fmla="*/ 20860 w 162348"/>
                  <a:gd name="connsiteY49" fmla="*/ 135168 h 162292"/>
                  <a:gd name="connsiteX50" fmla="*/ 18265 w 162348"/>
                  <a:gd name="connsiteY50" fmla="*/ 132121 h 162292"/>
                  <a:gd name="connsiteX51" fmla="*/ 15838 w 162348"/>
                  <a:gd name="connsiteY51" fmla="*/ 128961 h 162292"/>
                  <a:gd name="connsiteX52" fmla="*/ 13524 w 162348"/>
                  <a:gd name="connsiteY52" fmla="*/ 125688 h 162292"/>
                  <a:gd name="connsiteX53" fmla="*/ 11437 w 162348"/>
                  <a:gd name="connsiteY53" fmla="*/ 122302 h 162292"/>
                  <a:gd name="connsiteX54" fmla="*/ 9518 w 162348"/>
                  <a:gd name="connsiteY54" fmla="*/ 118804 h 162292"/>
                  <a:gd name="connsiteX55" fmla="*/ 7769 w 162348"/>
                  <a:gd name="connsiteY55" fmla="*/ 115192 h 162292"/>
                  <a:gd name="connsiteX56" fmla="*/ 6132 w 162348"/>
                  <a:gd name="connsiteY56" fmla="*/ 111524 h 162292"/>
                  <a:gd name="connsiteX57" fmla="*/ 4778 w 162348"/>
                  <a:gd name="connsiteY57" fmla="*/ 107800 h 162292"/>
                  <a:gd name="connsiteX58" fmla="*/ 3536 w 162348"/>
                  <a:gd name="connsiteY58" fmla="*/ 103963 h 162292"/>
                  <a:gd name="connsiteX59" fmla="*/ 2521 w 162348"/>
                  <a:gd name="connsiteY59" fmla="*/ 100125 h 162292"/>
                  <a:gd name="connsiteX60" fmla="*/ 1674 w 162348"/>
                  <a:gd name="connsiteY60" fmla="*/ 96175 h 162292"/>
                  <a:gd name="connsiteX61" fmla="*/ 1053 w 162348"/>
                  <a:gd name="connsiteY61" fmla="*/ 92225 h 162292"/>
                  <a:gd name="connsiteX62" fmla="*/ 602 w 162348"/>
                  <a:gd name="connsiteY62" fmla="*/ 88275 h 162292"/>
                  <a:gd name="connsiteX63" fmla="*/ 320 w 162348"/>
                  <a:gd name="connsiteY63" fmla="*/ 84269 h 162292"/>
                  <a:gd name="connsiteX64" fmla="*/ 263 w 162348"/>
                  <a:gd name="connsiteY64" fmla="*/ 80262 h 162292"/>
                  <a:gd name="connsiteX65" fmla="*/ 433 w 162348"/>
                  <a:gd name="connsiteY65" fmla="*/ 76312 h 162292"/>
                  <a:gd name="connsiteX66" fmla="*/ 771 w 162348"/>
                  <a:gd name="connsiteY66" fmla="*/ 72306 h 162292"/>
                  <a:gd name="connsiteX67" fmla="*/ 1279 w 162348"/>
                  <a:gd name="connsiteY67" fmla="*/ 68355 h 162292"/>
                  <a:gd name="connsiteX68" fmla="*/ 2013 w 162348"/>
                  <a:gd name="connsiteY68" fmla="*/ 64405 h 162292"/>
                  <a:gd name="connsiteX69" fmla="*/ 2972 w 162348"/>
                  <a:gd name="connsiteY69" fmla="*/ 60512 h 162292"/>
                  <a:gd name="connsiteX70" fmla="*/ 4044 w 162348"/>
                  <a:gd name="connsiteY70" fmla="*/ 56674 h 162292"/>
                  <a:gd name="connsiteX71" fmla="*/ 5399 w 162348"/>
                  <a:gd name="connsiteY71" fmla="*/ 52894 h 162292"/>
                  <a:gd name="connsiteX72" fmla="*/ 6866 w 162348"/>
                  <a:gd name="connsiteY72" fmla="*/ 49226 h 162292"/>
                  <a:gd name="connsiteX73" fmla="*/ 8502 w 162348"/>
                  <a:gd name="connsiteY73" fmla="*/ 45558 h 162292"/>
                  <a:gd name="connsiteX74" fmla="*/ 10364 w 162348"/>
                  <a:gd name="connsiteY74" fmla="*/ 42003 h 162292"/>
                  <a:gd name="connsiteX75" fmla="*/ 12396 w 162348"/>
                  <a:gd name="connsiteY75" fmla="*/ 38561 h 162292"/>
                  <a:gd name="connsiteX76" fmla="*/ 14540 w 162348"/>
                  <a:gd name="connsiteY76" fmla="*/ 35231 h 162292"/>
                  <a:gd name="connsiteX77" fmla="*/ 16910 w 162348"/>
                  <a:gd name="connsiteY77" fmla="*/ 31958 h 162292"/>
                  <a:gd name="connsiteX78" fmla="*/ 19393 w 162348"/>
                  <a:gd name="connsiteY78" fmla="*/ 28855 h 162292"/>
                  <a:gd name="connsiteX79" fmla="*/ 22045 w 162348"/>
                  <a:gd name="connsiteY79" fmla="*/ 25864 h 162292"/>
                  <a:gd name="connsiteX80" fmla="*/ 24867 w 162348"/>
                  <a:gd name="connsiteY80" fmla="*/ 22986 h 162292"/>
                  <a:gd name="connsiteX81" fmla="*/ 27801 w 162348"/>
                  <a:gd name="connsiteY81" fmla="*/ 20277 h 162292"/>
                  <a:gd name="connsiteX82" fmla="*/ 30848 w 162348"/>
                  <a:gd name="connsiteY82" fmla="*/ 17738 h 162292"/>
                  <a:gd name="connsiteX83" fmla="*/ 34065 w 162348"/>
                  <a:gd name="connsiteY83" fmla="*/ 15311 h 162292"/>
                  <a:gd name="connsiteX84" fmla="*/ 37338 w 162348"/>
                  <a:gd name="connsiteY84" fmla="*/ 13054 h 162292"/>
                  <a:gd name="connsiteX85" fmla="*/ 40780 w 162348"/>
                  <a:gd name="connsiteY85" fmla="*/ 10966 h 162292"/>
                  <a:gd name="connsiteX86" fmla="*/ 44279 w 162348"/>
                  <a:gd name="connsiteY86" fmla="*/ 9048 h 162292"/>
                  <a:gd name="connsiteX87" fmla="*/ 47890 w 162348"/>
                  <a:gd name="connsiteY87" fmla="*/ 7298 h 162292"/>
                  <a:gd name="connsiteX88" fmla="*/ 51558 w 162348"/>
                  <a:gd name="connsiteY88" fmla="*/ 5775 h 162292"/>
                  <a:gd name="connsiteX89" fmla="*/ 55282 w 162348"/>
                  <a:gd name="connsiteY89" fmla="*/ 4364 h 162292"/>
                  <a:gd name="connsiteX90" fmla="*/ 59120 w 162348"/>
                  <a:gd name="connsiteY90" fmla="*/ 3179 h 162292"/>
                  <a:gd name="connsiteX91" fmla="*/ 62957 w 162348"/>
                  <a:gd name="connsiteY91" fmla="*/ 2163 h 162292"/>
                  <a:gd name="connsiteX92" fmla="*/ 66907 w 162348"/>
                  <a:gd name="connsiteY92" fmla="*/ 1373 h 162292"/>
                  <a:gd name="connsiteX93" fmla="*/ 70857 w 162348"/>
                  <a:gd name="connsiteY93" fmla="*/ 753 h 162292"/>
                  <a:gd name="connsiteX94" fmla="*/ 74807 w 162348"/>
                  <a:gd name="connsiteY94" fmla="*/ 301 h 162292"/>
                  <a:gd name="connsiteX95" fmla="*/ 78814 w 162348"/>
                  <a:gd name="connsiteY95" fmla="*/ 75 h 162292"/>
                  <a:gd name="connsiteX96" fmla="*/ 82820 w 162348"/>
                  <a:gd name="connsiteY96" fmla="*/ 75 h 162292"/>
                  <a:gd name="connsiteX97" fmla="*/ 86827 w 162348"/>
                  <a:gd name="connsiteY97" fmla="*/ 245 h 162292"/>
                  <a:gd name="connsiteX98" fmla="*/ 90777 w 162348"/>
                  <a:gd name="connsiteY98" fmla="*/ 583 h 162292"/>
                  <a:gd name="connsiteX99" fmla="*/ 94727 w 162348"/>
                  <a:gd name="connsiteY99" fmla="*/ 1148 h 162292"/>
                  <a:gd name="connsiteX100" fmla="*/ 98677 w 162348"/>
                  <a:gd name="connsiteY100" fmla="*/ 1881 h 162292"/>
                  <a:gd name="connsiteX101" fmla="*/ 102571 w 162348"/>
                  <a:gd name="connsiteY101" fmla="*/ 2840 h 162292"/>
                  <a:gd name="connsiteX102" fmla="*/ 106408 w 162348"/>
                  <a:gd name="connsiteY102" fmla="*/ 3969 h 162292"/>
                  <a:gd name="connsiteX103" fmla="*/ 110189 w 162348"/>
                  <a:gd name="connsiteY103" fmla="*/ 5323 h 162292"/>
                  <a:gd name="connsiteX104" fmla="*/ 113857 w 162348"/>
                  <a:gd name="connsiteY104" fmla="*/ 6791 h 162292"/>
                  <a:gd name="connsiteX105" fmla="*/ 117468 w 162348"/>
                  <a:gd name="connsiteY105" fmla="*/ 8483 h 162292"/>
                  <a:gd name="connsiteX106" fmla="*/ 121023 w 162348"/>
                  <a:gd name="connsiteY106" fmla="*/ 10346 h 162292"/>
                  <a:gd name="connsiteX107" fmla="*/ 124465 w 162348"/>
                  <a:gd name="connsiteY107" fmla="*/ 12377 h 162292"/>
                  <a:gd name="connsiteX108" fmla="*/ 127795 w 162348"/>
                  <a:gd name="connsiteY108" fmla="*/ 14578 h 162292"/>
                  <a:gd name="connsiteX109" fmla="*/ 131011 w 162348"/>
                  <a:gd name="connsiteY109" fmla="*/ 16948 h 162292"/>
                  <a:gd name="connsiteX110" fmla="*/ 134115 w 162348"/>
                  <a:gd name="connsiteY110" fmla="*/ 19487 h 162292"/>
                  <a:gd name="connsiteX111" fmla="*/ 137106 w 162348"/>
                  <a:gd name="connsiteY111" fmla="*/ 22139 h 162292"/>
                  <a:gd name="connsiteX112" fmla="*/ 139927 w 162348"/>
                  <a:gd name="connsiteY112" fmla="*/ 24961 h 162292"/>
                  <a:gd name="connsiteX113" fmla="*/ 142636 w 162348"/>
                  <a:gd name="connsiteY113" fmla="*/ 27895 h 162292"/>
                  <a:gd name="connsiteX114" fmla="*/ 145175 w 162348"/>
                  <a:gd name="connsiteY114" fmla="*/ 30999 h 162292"/>
                  <a:gd name="connsiteX115" fmla="*/ 147602 w 162348"/>
                  <a:gd name="connsiteY115" fmla="*/ 34159 h 162292"/>
                  <a:gd name="connsiteX116" fmla="*/ 149802 w 162348"/>
                  <a:gd name="connsiteY116" fmla="*/ 37488 h 162292"/>
                  <a:gd name="connsiteX117" fmla="*/ 151890 w 162348"/>
                  <a:gd name="connsiteY117" fmla="*/ 40931 h 162292"/>
                  <a:gd name="connsiteX118" fmla="*/ 153809 w 162348"/>
                  <a:gd name="connsiteY118" fmla="*/ 44429 h 162292"/>
                  <a:gd name="connsiteX119" fmla="*/ 155502 w 162348"/>
                  <a:gd name="connsiteY119" fmla="*/ 48041 h 162292"/>
                  <a:gd name="connsiteX120" fmla="*/ 157082 w 162348"/>
                  <a:gd name="connsiteY120" fmla="*/ 51709 h 162292"/>
                  <a:gd name="connsiteX121" fmla="*/ 158436 w 162348"/>
                  <a:gd name="connsiteY121" fmla="*/ 55489 h 162292"/>
                  <a:gd name="connsiteX122" fmla="*/ 159565 w 162348"/>
                  <a:gd name="connsiteY122" fmla="*/ 59327 h 162292"/>
                  <a:gd name="connsiteX123" fmla="*/ 160581 w 162348"/>
                  <a:gd name="connsiteY123" fmla="*/ 63164 h 162292"/>
                  <a:gd name="connsiteX124" fmla="*/ 161371 w 162348"/>
                  <a:gd name="connsiteY124" fmla="*/ 67114 h 162292"/>
                  <a:gd name="connsiteX125" fmla="*/ 161935 w 162348"/>
                  <a:gd name="connsiteY125" fmla="*/ 71064 h 162292"/>
                  <a:gd name="connsiteX126" fmla="*/ 162386 w 162348"/>
                  <a:gd name="connsiteY126" fmla="*/ 75014 h 162292"/>
                  <a:gd name="connsiteX127" fmla="*/ 162556 w 162348"/>
                  <a:gd name="connsiteY127" fmla="*/ 79021 h 162292"/>
                  <a:gd name="connsiteX128" fmla="*/ 162612 w 162348"/>
                  <a:gd name="connsiteY128" fmla="*/ 81221 h 162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162348" h="162292">
                    <a:moveTo>
                      <a:pt x="162612" y="81221"/>
                    </a:moveTo>
                    <a:lnTo>
                      <a:pt x="162499" y="85172"/>
                    </a:lnTo>
                    <a:lnTo>
                      <a:pt x="162217" y="89178"/>
                    </a:lnTo>
                    <a:lnTo>
                      <a:pt x="161709" y="93128"/>
                    </a:lnTo>
                    <a:lnTo>
                      <a:pt x="161032" y="97078"/>
                    </a:lnTo>
                    <a:lnTo>
                      <a:pt x="160129" y="100972"/>
                    </a:lnTo>
                    <a:lnTo>
                      <a:pt x="159057" y="104866"/>
                    </a:lnTo>
                    <a:lnTo>
                      <a:pt x="157815" y="108646"/>
                    </a:lnTo>
                    <a:lnTo>
                      <a:pt x="156405" y="112371"/>
                    </a:lnTo>
                    <a:lnTo>
                      <a:pt x="154768" y="116039"/>
                    </a:lnTo>
                    <a:lnTo>
                      <a:pt x="152963" y="119594"/>
                    </a:lnTo>
                    <a:lnTo>
                      <a:pt x="150987" y="123036"/>
                    </a:lnTo>
                    <a:lnTo>
                      <a:pt x="148843" y="126422"/>
                    </a:lnTo>
                    <a:lnTo>
                      <a:pt x="146530" y="129695"/>
                    </a:lnTo>
                    <a:lnTo>
                      <a:pt x="144047" y="132855"/>
                    </a:lnTo>
                    <a:lnTo>
                      <a:pt x="141451" y="135846"/>
                    </a:lnTo>
                    <a:lnTo>
                      <a:pt x="138686" y="138780"/>
                    </a:lnTo>
                    <a:lnTo>
                      <a:pt x="135751" y="141488"/>
                    </a:lnTo>
                    <a:lnTo>
                      <a:pt x="132704" y="144084"/>
                    </a:lnTo>
                    <a:lnTo>
                      <a:pt x="129544" y="146567"/>
                    </a:lnTo>
                    <a:lnTo>
                      <a:pt x="126271" y="148824"/>
                    </a:lnTo>
                    <a:lnTo>
                      <a:pt x="122885" y="150969"/>
                    </a:lnTo>
                    <a:lnTo>
                      <a:pt x="119443" y="152944"/>
                    </a:lnTo>
                    <a:lnTo>
                      <a:pt x="115832" y="154693"/>
                    </a:lnTo>
                    <a:lnTo>
                      <a:pt x="112164" y="156330"/>
                    </a:lnTo>
                    <a:lnTo>
                      <a:pt x="108439" y="157740"/>
                    </a:lnTo>
                    <a:lnTo>
                      <a:pt x="104659" y="158982"/>
                    </a:lnTo>
                    <a:lnTo>
                      <a:pt x="100765" y="159997"/>
                    </a:lnTo>
                    <a:lnTo>
                      <a:pt x="96871" y="160900"/>
                    </a:lnTo>
                    <a:lnTo>
                      <a:pt x="92921" y="161521"/>
                    </a:lnTo>
                    <a:lnTo>
                      <a:pt x="88971" y="162029"/>
                    </a:lnTo>
                    <a:lnTo>
                      <a:pt x="84965" y="162311"/>
                    </a:lnTo>
                    <a:lnTo>
                      <a:pt x="80958" y="162368"/>
                    </a:lnTo>
                    <a:lnTo>
                      <a:pt x="77008" y="162255"/>
                    </a:lnTo>
                    <a:lnTo>
                      <a:pt x="73001" y="161916"/>
                    </a:lnTo>
                    <a:lnTo>
                      <a:pt x="69051" y="161408"/>
                    </a:lnTo>
                    <a:lnTo>
                      <a:pt x="65101" y="160675"/>
                    </a:lnTo>
                    <a:lnTo>
                      <a:pt x="61208" y="159772"/>
                    </a:lnTo>
                    <a:lnTo>
                      <a:pt x="57370" y="158700"/>
                    </a:lnTo>
                    <a:lnTo>
                      <a:pt x="53590" y="157402"/>
                    </a:lnTo>
                    <a:lnTo>
                      <a:pt x="49865" y="155991"/>
                    </a:lnTo>
                    <a:lnTo>
                      <a:pt x="46197" y="154298"/>
                    </a:lnTo>
                    <a:lnTo>
                      <a:pt x="42642" y="152492"/>
                    </a:lnTo>
                    <a:lnTo>
                      <a:pt x="39200" y="150517"/>
                    </a:lnTo>
                    <a:lnTo>
                      <a:pt x="35814" y="148316"/>
                    </a:lnTo>
                    <a:lnTo>
                      <a:pt x="32598" y="146003"/>
                    </a:lnTo>
                    <a:lnTo>
                      <a:pt x="29438" y="143520"/>
                    </a:lnTo>
                    <a:lnTo>
                      <a:pt x="26447" y="140868"/>
                    </a:lnTo>
                    <a:lnTo>
                      <a:pt x="23569" y="138103"/>
                    </a:lnTo>
                    <a:lnTo>
                      <a:pt x="20860" y="135168"/>
                    </a:lnTo>
                    <a:lnTo>
                      <a:pt x="18265" y="132121"/>
                    </a:lnTo>
                    <a:lnTo>
                      <a:pt x="15838" y="128961"/>
                    </a:lnTo>
                    <a:lnTo>
                      <a:pt x="13524" y="125688"/>
                    </a:lnTo>
                    <a:lnTo>
                      <a:pt x="11437" y="122302"/>
                    </a:lnTo>
                    <a:lnTo>
                      <a:pt x="9518" y="118804"/>
                    </a:lnTo>
                    <a:lnTo>
                      <a:pt x="7769" y="115192"/>
                    </a:lnTo>
                    <a:lnTo>
                      <a:pt x="6132" y="111524"/>
                    </a:lnTo>
                    <a:lnTo>
                      <a:pt x="4778" y="107800"/>
                    </a:lnTo>
                    <a:lnTo>
                      <a:pt x="3536" y="103963"/>
                    </a:lnTo>
                    <a:lnTo>
                      <a:pt x="2521" y="100125"/>
                    </a:lnTo>
                    <a:lnTo>
                      <a:pt x="1674" y="96175"/>
                    </a:lnTo>
                    <a:lnTo>
                      <a:pt x="1053" y="92225"/>
                    </a:lnTo>
                    <a:lnTo>
                      <a:pt x="602" y="88275"/>
                    </a:lnTo>
                    <a:lnTo>
                      <a:pt x="320" y="84269"/>
                    </a:lnTo>
                    <a:lnTo>
                      <a:pt x="263" y="80262"/>
                    </a:lnTo>
                    <a:lnTo>
                      <a:pt x="433" y="76312"/>
                    </a:lnTo>
                    <a:lnTo>
                      <a:pt x="771" y="72306"/>
                    </a:lnTo>
                    <a:lnTo>
                      <a:pt x="1279" y="68355"/>
                    </a:lnTo>
                    <a:lnTo>
                      <a:pt x="2013" y="64405"/>
                    </a:lnTo>
                    <a:lnTo>
                      <a:pt x="2972" y="60512"/>
                    </a:lnTo>
                    <a:lnTo>
                      <a:pt x="4044" y="56674"/>
                    </a:lnTo>
                    <a:lnTo>
                      <a:pt x="5399" y="52894"/>
                    </a:lnTo>
                    <a:lnTo>
                      <a:pt x="6866" y="49226"/>
                    </a:lnTo>
                    <a:lnTo>
                      <a:pt x="8502" y="45558"/>
                    </a:lnTo>
                    <a:lnTo>
                      <a:pt x="10364" y="42003"/>
                    </a:lnTo>
                    <a:lnTo>
                      <a:pt x="12396" y="38561"/>
                    </a:lnTo>
                    <a:lnTo>
                      <a:pt x="14540" y="35231"/>
                    </a:lnTo>
                    <a:lnTo>
                      <a:pt x="16910" y="31958"/>
                    </a:lnTo>
                    <a:lnTo>
                      <a:pt x="19393" y="28855"/>
                    </a:lnTo>
                    <a:lnTo>
                      <a:pt x="22045" y="25864"/>
                    </a:lnTo>
                    <a:lnTo>
                      <a:pt x="24867" y="22986"/>
                    </a:lnTo>
                    <a:lnTo>
                      <a:pt x="27801" y="20277"/>
                    </a:lnTo>
                    <a:lnTo>
                      <a:pt x="30848" y="17738"/>
                    </a:lnTo>
                    <a:lnTo>
                      <a:pt x="34065" y="15311"/>
                    </a:lnTo>
                    <a:lnTo>
                      <a:pt x="37338" y="13054"/>
                    </a:lnTo>
                    <a:lnTo>
                      <a:pt x="40780" y="10966"/>
                    </a:lnTo>
                    <a:lnTo>
                      <a:pt x="44279" y="9048"/>
                    </a:lnTo>
                    <a:lnTo>
                      <a:pt x="47890" y="7298"/>
                    </a:lnTo>
                    <a:lnTo>
                      <a:pt x="51558" y="5775"/>
                    </a:lnTo>
                    <a:lnTo>
                      <a:pt x="55282" y="4364"/>
                    </a:lnTo>
                    <a:lnTo>
                      <a:pt x="59120" y="3179"/>
                    </a:lnTo>
                    <a:lnTo>
                      <a:pt x="62957" y="2163"/>
                    </a:lnTo>
                    <a:lnTo>
                      <a:pt x="66907" y="1373"/>
                    </a:lnTo>
                    <a:lnTo>
                      <a:pt x="70857" y="753"/>
                    </a:lnTo>
                    <a:lnTo>
                      <a:pt x="74807" y="301"/>
                    </a:lnTo>
                    <a:lnTo>
                      <a:pt x="78814" y="75"/>
                    </a:lnTo>
                    <a:lnTo>
                      <a:pt x="82820" y="75"/>
                    </a:lnTo>
                    <a:lnTo>
                      <a:pt x="86827" y="245"/>
                    </a:lnTo>
                    <a:lnTo>
                      <a:pt x="90777" y="583"/>
                    </a:lnTo>
                    <a:lnTo>
                      <a:pt x="94727" y="1148"/>
                    </a:lnTo>
                    <a:lnTo>
                      <a:pt x="98677" y="1881"/>
                    </a:lnTo>
                    <a:lnTo>
                      <a:pt x="102571" y="2840"/>
                    </a:lnTo>
                    <a:lnTo>
                      <a:pt x="106408" y="3969"/>
                    </a:lnTo>
                    <a:lnTo>
                      <a:pt x="110189" y="5323"/>
                    </a:lnTo>
                    <a:lnTo>
                      <a:pt x="113857" y="6791"/>
                    </a:lnTo>
                    <a:lnTo>
                      <a:pt x="117468" y="8483"/>
                    </a:lnTo>
                    <a:lnTo>
                      <a:pt x="121023" y="10346"/>
                    </a:lnTo>
                    <a:lnTo>
                      <a:pt x="124465" y="12377"/>
                    </a:lnTo>
                    <a:lnTo>
                      <a:pt x="127795" y="14578"/>
                    </a:lnTo>
                    <a:lnTo>
                      <a:pt x="131011" y="16948"/>
                    </a:lnTo>
                    <a:lnTo>
                      <a:pt x="134115" y="19487"/>
                    </a:lnTo>
                    <a:lnTo>
                      <a:pt x="137106" y="22139"/>
                    </a:lnTo>
                    <a:lnTo>
                      <a:pt x="139927" y="24961"/>
                    </a:lnTo>
                    <a:lnTo>
                      <a:pt x="142636" y="27895"/>
                    </a:lnTo>
                    <a:lnTo>
                      <a:pt x="145175" y="30999"/>
                    </a:lnTo>
                    <a:lnTo>
                      <a:pt x="147602" y="34159"/>
                    </a:lnTo>
                    <a:lnTo>
                      <a:pt x="149802" y="37488"/>
                    </a:lnTo>
                    <a:lnTo>
                      <a:pt x="151890" y="40931"/>
                    </a:lnTo>
                    <a:lnTo>
                      <a:pt x="153809" y="44429"/>
                    </a:lnTo>
                    <a:lnTo>
                      <a:pt x="155502" y="48041"/>
                    </a:lnTo>
                    <a:lnTo>
                      <a:pt x="157082" y="51709"/>
                    </a:lnTo>
                    <a:lnTo>
                      <a:pt x="158436" y="55489"/>
                    </a:lnTo>
                    <a:lnTo>
                      <a:pt x="159565" y="59327"/>
                    </a:lnTo>
                    <a:lnTo>
                      <a:pt x="160581" y="63164"/>
                    </a:lnTo>
                    <a:lnTo>
                      <a:pt x="161371" y="67114"/>
                    </a:lnTo>
                    <a:lnTo>
                      <a:pt x="161935" y="71064"/>
                    </a:lnTo>
                    <a:lnTo>
                      <a:pt x="162386" y="75014"/>
                    </a:lnTo>
                    <a:lnTo>
                      <a:pt x="162556" y="79021"/>
                    </a:lnTo>
                    <a:lnTo>
                      <a:pt x="162612" y="8122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6" name="Figura a mano libera: forma 45">
                <a:extLst>
                  <a:ext uri="{FF2B5EF4-FFF2-40B4-BE49-F238E27FC236}">
                    <a16:creationId xmlns:a16="http://schemas.microsoft.com/office/drawing/2014/main" id="{F101E2BE-553C-D940-3046-FC19549CA5DC}"/>
                  </a:ext>
                </a:extLst>
              </p:cNvPr>
              <p:cNvSpPr/>
              <p:nvPr/>
            </p:nvSpPr>
            <p:spPr>
              <a:xfrm flipV="1">
                <a:off x="3698983" y="3738218"/>
                <a:ext cx="163702" cy="163702"/>
              </a:xfrm>
              <a:custGeom>
                <a:avLst/>
                <a:gdLst>
                  <a:gd name="connsiteX0" fmla="*/ 164005 w 163702"/>
                  <a:gd name="connsiteY0" fmla="*/ 81898 h 163702"/>
                  <a:gd name="connsiteX1" fmla="*/ 163949 w 163702"/>
                  <a:gd name="connsiteY1" fmla="*/ 85905 h 163702"/>
                  <a:gd name="connsiteX2" fmla="*/ 163610 w 163702"/>
                  <a:gd name="connsiteY2" fmla="*/ 89911 h 163702"/>
                  <a:gd name="connsiteX3" fmla="*/ 163159 w 163702"/>
                  <a:gd name="connsiteY3" fmla="*/ 93862 h 163702"/>
                  <a:gd name="connsiteX4" fmla="*/ 162481 w 163702"/>
                  <a:gd name="connsiteY4" fmla="*/ 97812 h 163702"/>
                  <a:gd name="connsiteX5" fmla="*/ 161578 w 163702"/>
                  <a:gd name="connsiteY5" fmla="*/ 101705 h 163702"/>
                  <a:gd name="connsiteX6" fmla="*/ 160563 w 163702"/>
                  <a:gd name="connsiteY6" fmla="*/ 105543 h 163702"/>
                  <a:gd name="connsiteX7" fmla="*/ 159265 w 163702"/>
                  <a:gd name="connsiteY7" fmla="*/ 109380 h 163702"/>
                  <a:gd name="connsiteX8" fmla="*/ 157854 w 163702"/>
                  <a:gd name="connsiteY8" fmla="*/ 113104 h 163702"/>
                  <a:gd name="connsiteX9" fmla="*/ 156218 w 163702"/>
                  <a:gd name="connsiteY9" fmla="*/ 116772 h 163702"/>
                  <a:gd name="connsiteX10" fmla="*/ 154468 w 163702"/>
                  <a:gd name="connsiteY10" fmla="*/ 120327 h 163702"/>
                  <a:gd name="connsiteX11" fmla="*/ 152493 w 163702"/>
                  <a:gd name="connsiteY11" fmla="*/ 123826 h 163702"/>
                  <a:gd name="connsiteX12" fmla="*/ 150349 w 163702"/>
                  <a:gd name="connsiteY12" fmla="*/ 127212 h 163702"/>
                  <a:gd name="connsiteX13" fmla="*/ 148092 w 163702"/>
                  <a:gd name="connsiteY13" fmla="*/ 130485 h 163702"/>
                  <a:gd name="connsiteX14" fmla="*/ 145609 w 163702"/>
                  <a:gd name="connsiteY14" fmla="*/ 133645 h 163702"/>
                  <a:gd name="connsiteX15" fmla="*/ 143013 w 163702"/>
                  <a:gd name="connsiteY15" fmla="*/ 136692 h 163702"/>
                  <a:gd name="connsiteX16" fmla="*/ 140304 w 163702"/>
                  <a:gd name="connsiteY16" fmla="*/ 139570 h 163702"/>
                  <a:gd name="connsiteX17" fmla="*/ 137370 w 163702"/>
                  <a:gd name="connsiteY17" fmla="*/ 142335 h 163702"/>
                  <a:gd name="connsiteX18" fmla="*/ 134379 w 163702"/>
                  <a:gd name="connsiteY18" fmla="*/ 144987 h 163702"/>
                  <a:gd name="connsiteX19" fmla="*/ 131219 w 163702"/>
                  <a:gd name="connsiteY19" fmla="*/ 147413 h 163702"/>
                  <a:gd name="connsiteX20" fmla="*/ 128003 w 163702"/>
                  <a:gd name="connsiteY20" fmla="*/ 149783 h 163702"/>
                  <a:gd name="connsiteX21" fmla="*/ 124617 w 163702"/>
                  <a:gd name="connsiteY21" fmla="*/ 151928 h 163702"/>
                  <a:gd name="connsiteX22" fmla="*/ 121175 w 163702"/>
                  <a:gd name="connsiteY22" fmla="*/ 153903 h 163702"/>
                  <a:gd name="connsiteX23" fmla="*/ 117563 w 163702"/>
                  <a:gd name="connsiteY23" fmla="*/ 155709 h 163702"/>
                  <a:gd name="connsiteX24" fmla="*/ 113952 w 163702"/>
                  <a:gd name="connsiteY24" fmla="*/ 157345 h 163702"/>
                  <a:gd name="connsiteX25" fmla="*/ 110227 w 163702"/>
                  <a:gd name="connsiteY25" fmla="*/ 158812 h 163702"/>
                  <a:gd name="connsiteX26" fmla="*/ 106447 w 163702"/>
                  <a:gd name="connsiteY26" fmla="*/ 160110 h 163702"/>
                  <a:gd name="connsiteX27" fmla="*/ 102609 w 163702"/>
                  <a:gd name="connsiteY27" fmla="*/ 161182 h 163702"/>
                  <a:gd name="connsiteX28" fmla="*/ 98716 w 163702"/>
                  <a:gd name="connsiteY28" fmla="*/ 162085 h 163702"/>
                  <a:gd name="connsiteX29" fmla="*/ 94766 w 163702"/>
                  <a:gd name="connsiteY29" fmla="*/ 162819 h 163702"/>
                  <a:gd name="connsiteX30" fmla="*/ 90815 w 163702"/>
                  <a:gd name="connsiteY30" fmla="*/ 163327 h 163702"/>
                  <a:gd name="connsiteX31" fmla="*/ 86809 w 163702"/>
                  <a:gd name="connsiteY31" fmla="*/ 163665 h 163702"/>
                  <a:gd name="connsiteX32" fmla="*/ 82802 w 163702"/>
                  <a:gd name="connsiteY32" fmla="*/ 163778 h 163702"/>
                  <a:gd name="connsiteX33" fmla="*/ 78796 w 163702"/>
                  <a:gd name="connsiteY33" fmla="*/ 163722 h 163702"/>
                  <a:gd name="connsiteX34" fmla="*/ 74846 w 163702"/>
                  <a:gd name="connsiteY34" fmla="*/ 163440 h 163702"/>
                  <a:gd name="connsiteX35" fmla="*/ 70839 w 163702"/>
                  <a:gd name="connsiteY35" fmla="*/ 162988 h 163702"/>
                  <a:gd name="connsiteX36" fmla="*/ 66889 w 163702"/>
                  <a:gd name="connsiteY36" fmla="*/ 162367 h 163702"/>
                  <a:gd name="connsiteX37" fmla="*/ 62996 w 163702"/>
                  <a:gd name="connsiteY37" fmla="*/ 161521 h 163702"/>
                  <a:gd name="connsiteX38" fmla="*/ 59158 w 163702"/>
                  <a:gd name="connsiteY38" fmla="*/ 160505 h 163702"/>
                  <a:gd name="connsiteX39" fmla="*/ 55321 w 163702"/>
                  <a:gd name="connsiteY39" fmla="*/ 159264 h 163702"/>
                  <a:gd name="connsiteX40" fmla="*/ 51597 w 163702"/>
                  <a:gd name="connsiteY40" fmla="*/ 157853 h 163702"/>
                  <a:gd name="connsiteX41" fmla="*/ 47929 w 163702"/>
                  <a:gd name="connsiteY41" fmla="*/ 156273 h 163702"/>
                  <a:gd name="connsiteX42" fmla="*/ 44317 w 163702"/>
                  <a:gd name="connsiteY42" fmla="*/ 154524 h 163702"/>
                  <a:gd name="connsiteX43" fmla="*/ 40819 w 163702"/>
                  <a:gd name="connsiteY43" fmla="*/ 152605 h 163702"/>
                  <a:gd name="connsiteX44" fmla="*/ 37433 w 163702"/>
                  <a:gd name="connsiteY44" fmla="*/ 150461 h 163702"/>
                  <a:gd name="connsiteX45" fmla="*/ 34160 w 163702"/>
                  <a:gd name="connsiteY45" fmla="*/ 148203 h 163702"/>
                  <a:gd name="connsiteX46" fmla="*/ 30943 w 163702"/>
                  <a:gd name="connsiteY46" fmla="*/ 145777 h 163702"/>
                  <a:gd name="connsiteX47" fmla="*/ 27896 w 163702"/>
                  <a:gd name="connsiteY47" fmla="*/ 143238 h 163702"/>
                  <a:gd name="connsiteX48" fmla="*/ 24962 w 163702"/>
                  <a:gd name="connsiteY48" fmla="*/ 140473 h 163702"/>
                  <a:gd name="connsiteX49" fmla="*/ 22197 w 163702"/>
                  <a:gd name="connsiteY49" fmla="*/ 137651 h 163702"/>
                  <a:gd name="connsiteX50" fmla="*/ 19545 w 163702"/>
                  <a:gd name="connsiteY50" fmla="*/ 134660 h 163702"/>
                  <a:gd name="connsiteX51" fmla="*/ 17005 w 163702"/>
                  <a:gd name="connsiteY51" fmla="*/ 131500 h 163702"/>
                  <a:gd name="connsiteX52" fmla="*/ 14692 w 163702"/>
                  <a:gd name="connsiteY52" fmla="*/ 128284 h 163702"/>
                  <a:gd name="connsiteX53" fmla="*/ 12491 w 163702"/>
                  <a:gd name="connsiteY53" fmla="*/ 124954 h 163702"/>
                  <a:gd name="connsiteX54" fmla="*/ 10459 w 163702"/>
                  <a:gd name="connsiteY54" fmla="*/ 121456 h 163702"/>
                  <a:gd name="connsiteX55" fmla="*/ 8654 w 163702"/>
                  <a:gd name="connsiteY55" fmla="*/ 117957 h 163702"/>
                  <a:gd name="connsiteX56" fmla="*/ 6961 w 163702"/>
                  <a:gd name="connsiteY56" fmla="*/ 114289 h 163702"/>
                  <a:gd name="connsiteX57" fmla="*/ 5494 w 163702"/>
                  <a:gd name="connsiteY57" fmla="*/ 110621 h 163702"/>
                  <a:gd name="connsiteX58" fmla="*/ 4196 w 163702"/>
                  <a:gd name="connsiteY58" fmla="*/ 106840 h 163702"/>
                  <a:gd name="connsiteX59" fmla="*/ 3067 w 163702"/>
                  <a:gd name="connsiteY59" fmla="*/ 103003 h 163702"/>
                  <a:gd name="connsiteX60" fmla="*/ 2108 w 163702"/>
                  <a:gd name="connsiteY60" fmla="*/ 99110 h 163702"/>
                  <a:gd name="connsiteX61" fmla="*/ 1374 w 163702"/>
                  <a:gd name="connsiteY61" fmla="*/ 95159 h 163702"/>
                  <a:gd name="connsiteX62" fmla="*/ 810 w 163702"/>
                  <a:gd name="connsiteY62" fmla="*/ 91209 h 163702"/>
                  <a:gd name="connsiteX63" fmla="*/ 471 w 163702"/>
                  <a:gd name="connsiteY63" fmla="*/ 87203 h 163702"/>
                  <a:gd name="connsiteX64" fmla="*/ 302 w 163702"/>
                  <a:gd name="connsiteY64" fmla="*/ 83253 h 163702"/>
                  <a:gd name="connsiteX65" fmla="*/ 358 w 163702"/>
                  <a:gd name="connsiteY65" fmla="*/ 79246 h 163702"/>
                  <a:gd name="connsiteX66" fmla="*/ 584 w 163702"/>
                  <a:gd name="connsiteY66" fmla="*/ 75240 h 163702"/>
                  <a:gd name="connsiteX67" fmla="*/ 979 w 163702"/>
                  <a:gd name="connsiteY67" fmla="*/ 71290 h 163702"/>
                  <a:gd name="connsiteX68" fmla="*/ 1600 w 163702"/>
                  <a:gd name="connsiteY68" fmla="*/ 67340 h 163702"/>
                  <a:gd name="connsiteX69" fmla="*/ 2390 w 163702"/>
                  <a:gd name="connsiteY69" fmla="*/ 63389 h 163702"/>
                  <a:gd name="connsiteX70" fmla="*/ 3406 w 163702"/>
                  <a:gd name="connsiteY70" fmla="*/ 59552 h 163702"/>
                  <a:gd name="connsiteX71" fmla="*/ 4591 w 163702"/>
                  <a:gd name="connsiteY71" fmla="*/ 55715 h 163702"/>
                  <a:gd name="connsiteX72" fmla="*/ 5945 w 163702"/>
                  <a:gd name="connsiteY72" fmla="*/ 51934 h 163702"/>
                  <a:gd name="connsiteX73" fmla="*/ 7525 w 163702"/>
                  <a:gd name="connsiteY73" fmla="*/ 48266 h 163702"/>
                  <a:gd name="connsiteX74" fmla="*/ 9274 w 163702"/>
                  <a:gd name="connsiteY74" fmla="*/ 44655 h 163702"/>
                  <a:gd name="connsiteX75" fmla="*/ 11137 w 163702"/>
                  <a:gd name="connsiteY75" fmla="*/ 41156 h 163702"/>
                  <a:gd name="connsiteX76" fmla="*/ 13224 w 163702"/>
                  <a:gd name="connsiteY76" fmla="*/ 37714 h 163702"/>
                  <a:gd name="connsiteX77" fmla="*/ 15482 w 163702"/>
                  <a:gd name="connsiteY77" fmla="*/ 34441 h 163702"/>
                  <a:gd name="connsiteX78" fmla="*/ 17852 w 163702"/>
                  <a:gd name="connsiteY78" fmla="*/ 31224 h 163702"/>
                  <a:gd name="connsiteX79" fmla="*/ 20391 w 163702"/>
                  <a:gd name="connsiteY79" fmla="*/ 28121 h 163702"/>
                  <a:gd name="connsiteX80" fmla="*/ 23100 w 163702"/>
                  <a:gd name="connsiteY80" fmla="*/ 25186 h 163702"/>
                  <a:gd name="connsiteX81" fmla="*/ 25978 w 163702"/>
                  <a:gd name="connsiteY81" fmla="*/ 22365 h 163702"/>
                  <a:gd name="connsiteX82" fmla="*/ 28912 w 163702"/>
                  <a:gd name="connsiteY82" fmla="*/ 19713 h 163702"/>
                  <a:gd name="connsiteX83" fmla="*/ 32016 w 163702"/>
                  <a:gd name="connsiteY83" fmla="*/ 17173 h 163702"/>
                  <a:gd name="connsiteX84" fmla="*/ 35232 w 163702"/>
                  <a:gd name="connsiteY84" fmla="*/ 14803 h 163702"/>
                  <a:gd name="connsiteX85" fmla="*/ 38561 w 163702"/>
                  <a:gd name="connsiteY85" fmla="*/ 12603 h 163702"/>
                  <a:gd name="connsiteX86" fmla="*/ 42004 w 163702"/>
                  <a:gd name="connsiteY86" fmla="*/ 10571 h 163702"/>
                  <a:gd name="connsiteX87" fmla="*/ 45559 w 163702"/>
                  <a:gd name="connsiteY87" fmla="*/ 8709 h 163702"/>
                  <a:gd name="connsiteX88" fmla="*/ 49170 w 163702"/>
                  <a:gd name="connsiteY88" fmla="*/ 6960 h 163702"/>
                  <a:gd name="connsiteX89" fmla="*/ 52838 w 163702"/>
                  <a:gd name="connsiteY89" fmla="*/ 5492 h 163702"/>
                  <a:gd name="connsiteX90" fmla="*/ 56619 w 163702"/>
                  <a:gd name="connsiteY90" fmla="*/ 4138 h 163702"/>
                  <a:gd name="connsiteX91" fmla="*/ 60456 w 163702"/>
                  <a:gd name="connsiteY91" fmla="*/ 2953 h 163702"/>
                  <a:gd name="connsiteX92" fmla="*/ 64350 w 163702"/>
                  <a:gd name="connsiteY92" fmla="*/ 1994 h 163702"/>
                  <a:gd name="connsiteX93" fmla="*/ 68244 w 163702"/>
                  <a:gd name="connsiteY93" fmla="*/ 1260 h 163702"/>
                  <a:gd name="connsiteX94" fmla="*/ 72194 w 163702"/>
                  <a:gd name="connsiteY94" fmla="*/ 640 h 163702"/>
                  <a:gd name="connsiteX95" fmla="*/ 76200 w 163702"/>
                  <a:gd name="connsiteY95" fmla="*/ 244 h 163702"/>
                  <a:gd name="connsiteX96" fmla="*/ 80207 w 163702"/>
                  <a:gd name="connsiteY96" fmla="*/ 75 h 163702"/>
                  <a:gd name="connsiteX97" fmla="*/ 84157 w 163702"/>
                  <a:gd name="connsiteY97" fmla="*/ 75 h 163702"/>
                  <a:gd name="connsiteX98" fmla="*/ 88163 w 163702"/>
                  <a:gd name="connsiteY98" fmla="*/ 244 h 163702"/>
                  <a:gd name="connsiteX99" fmla="*/ 92170 w 163702"/>
                  <a:gd name="connsiteY99" fmla="*/ 640 h 163702"/>
                  <a:gd name="connsiteX100" fmla="*/ 96120 w 163702"/>
                  <a:gd name="connsiteY100" fmla="*/ 1260 h 163702"/>
                  <a:gd name="connsiteX101" fmla="*/ 100014 w 163702"/>
                  <a:gd name="connsiteY101" fmla="*/ 1994 h 163702"/>
                  <a:gd name="connsiteX102" fmla="*/ 103907 w 163702"/>
                  <a:gd name="connsiteY102" fmla="*/ 3010 h 163702"/>
                  <a:gd name="connsiteX103" fmla="*/ 107744 w 163702"/>
                  <a:gd name="connsiteY103" fmla="*/ 4138 h 163702"/>
                  <a:gd name="connsiteX104" fmla="*/ 111525 w 163702"/>
                  <a:gd name="connsiteY104" fmla="*/ 5492 h 163702"/>
                  <a:gd name="connsiteX105" fmla="*/ 115193 w 163702"/>
                  <a:gd name="connsiteY105" fmla="*/ 7016 h 163702"/>
                  <a:gd name="connsiteX106" fmla="*/ 118805 w 163702"/>
                  <a:gd name="connsiteY106" fmla="*/ 8709 h 163702"/>
                  <a:gd name="connsiteX107" fmla="*/ 122360 w 163702"/>
                  <a:gd name="connsiteY107" fmla="*/ 10571 h 163702"/>
                  <a:gd name="connsiteX108" fmla="*/ 125802 w 163702"/>
                  <a:gd name="connsiteY108" fmla="*/ 12659 h 163702"/>
                  <a:gd name="connsiteX109" fmla="*/ 129131 w 163702"/>
                  <a:gd name="connsiteY109" fmla="*/ 14860 h 163702"/>
                  <a:gd name="connsiteX110" fmla="*/ 132348 w 163702"/>
                  <a:gd name="connsiteY110" fmla="*/ 17230 h 163702"/>
                  <a:gd name="connsiteX111" fmla="*/ 135395 w 163702"/>
                  <a:gd name="connsiteY111" fmla="*/ 19769 h 163702"/>
                  <a:gd name="connsiteX112" fmla="*/ 138386 w 163702"/>
                  <a:gd name="connsiteY112" fmla="*/ 22421 h 163702"/>
                  <a:gd name="connsiteX113" fmla="*/ 141207 w 163702"/>
                  <a:gd name="connsiteY113" fmla="*/ 25243 h 163702"/>
                  <a:gd name="connsiteX114" fmla="*/ 143916 w 163702"/>
                  <a:gd name="connsiteY114" fmla="*/ 28177 h 163702"/>
                  <a:gd name="connsiteX115" fmla="*/ 146455 w 163702"/>
                  <a:gd name="connsiteY115" fmla="*/ 31281 h 163702"/>
                  <a:gd name="connsiteX116" fmla="*/ 148882 w 163702"/>
                  <a:gd name="connsiteY116" fmla="*/ 34441 h 163702"/>
                  <a:gd name="connsiteX117" fmla="*/ 151083 w 163702"/>
                  <a:gd name="connsiteY117" fmla="*/ 37770 h 163702"/>
                  <a:gd name="connsiteX118" fmla="*/ 153170 w 163702"/>
                  <a:gd name="connsiteY118" fmla="*/ 41213 h 163702"/>
                  <a:gd name="connsiteX119" fmla="*/ 155089 w 163702"/>
                  <a:gd name="connsiteY119" fmla="*/ 44711 h 163702"/>
                  <a:gd name="connsiteX120" fmla="*/ 156838 w 163702"/>
                  <a:gd name="connsiteY120" fmla="*/ 48323 h 163702"/>
                  <a:gd name="connsiteX121" fmla="*/ 158362 w 163702"/>
                  <a:gd name="connsiteY121" fmla="*/ 51991 h 163702"/>
                  <a:gd name="connsiteX122" fmla="*/ 159716 w 163702"/>
                  <a:gd name="connsiteY122" fmla="*/ 55771 h 163702"/>
                  <a:gd name="connsiteX123" fmla="*/ 160901 w 163702"/>
                  <a:gd name="connsiteY123" fmla="*/ 59552 h 163702"/>
                  <a:gd name="connsiteX124" fmla="*/ 161917 w 163702"/>
                  <a:gd name="connsiteY124" fmla="*/ 63446 h 163702"/>
                  <a:gd name="connsiteX125" fmla="*/ 162707 w 163702"/>
                  <a:gd name="connsiteY125" fmla="*/ 67340 h 163702"/>
                  <a:gd name="connsiteX126" fmla="*/ 163328 w 163702"/>
                  <a:gd name="connsiteY126" fmla="*/ 71290 h 163702"/>
                  <a:gd name="connsiteX127" fmla="*/ 163779 w 163702"/>
                  <a:gd name="connsiteY127" fmla="*/ 75296 h 163702"/>
                  <a:gd name="connsiteX128" fmla="*/ 164005 w 163702"/>
                  <a:gd name="connsiteY128" fmla="*/ 79303 h 163702"/>
                  <a:gd name="connsiteX129" fmla="*/ 164005 w 163702"/>
                  <a:gd name="connsiteY129" fmla="*/ 81898 h 163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163702" h="163702">
                    <a:moveTo>
                      <a:pt x="164005" y="81898"/>
                    </a:moveTo>
                    <a:lnTo>
                      <a:pt x="163949" y="85905"/>
                    </a:lnTo>
                    <a:lnTo>
                      <a:pt x="163610" y="89911"/>
                    </a:lnTo>
                    <a:lnTo>
                      <a:pt x="163159" y="93862"/>
                    </a:lnTo>
                    <a:lnTo>
                      <a:pt x="162481" y="97812"/>
                    </a:lnTo>
                    <a:lnTo>
                      <a:pt x="161578" y="101705"/>
                    </a:lnTo>
                    <a:lnTo>
                      <a:pt x="160563" y="105543"/>
                    </a:lnTo>
                    <a:lnTo>
                      <a:pt x="159265" y="109380"/>
                    </a:lnTo>
                    <a:lnTo>
                      <a:pt x="157854" y="113104"/>
                    </a:lnTo>
                    <a:lnTo>
                      <a:pt x="156218" y="116772"/>
                    </a:lnTo>
                    <a:lnTo>
                      <a:pt x="154468" y="120327"/>
                    </a:lnTo>
                    <a:lnTo>
                      <a:pt x="152493" y="123826"/>
                    </a:lnTo>
                    <a:lnTo>
                      <a:pt x="150349" y="127212"/>
                    </a:lnTo>
                    <a:lnTo>
                      <a:pt x="148092" y="130485"/>
                    </a:lnTo>
                    <a:lnTo>
                      <a:pt x="145609" y="133645"/>
                    </a:lnTo>
                    <a:lnTo>
                      <a:pt x="143013" y="136692"/>
                    </a:lnTo>
                    <a:lnTo>
                      <a:pt x="140304" y="139570"/>
                    </a:lnTo>
                    <a:lnTo>
                      <a:pt x="137370" y="142335"/>
                    </a:lnTo>
                    <a:lnTo>
                      <a:pt x="134379" y="144987"/>
                    </a:lnTo>
                    <a:lnTo>
                      <a:pt x="131219" y="147413"/>
                    </a:lnTo>
                    <a:lnTo>
                      <a:pt x="128003" y="149783"/>
                    </a:lnTo>
                    <a:lnTo>
                      <a:pt x="124617" y="151928"/>
                    </a:lnTo>
                    <a:lnTo>
                      <a:pt x="121175" y="153903"/>
                    </a:lnTo>
                    <a:lnTo>
                      <a:pt x="117563" y="155709"/>
                    </a:lnTo>
                    <a:lnTo>
                      <a:pt x="113952" y="157345"/>
                    </a:lnTo>
                    <a:lnTo>
                      <a:pt x="110227" y="158812"/>
                    </a:lnTo>
                    <a:lnTo>
                      <a:pt x="106447" y="160110"/>
                    </a:lnTo>
                    <a:lnTo>
                      <a:pt x="102609" y="161182"/>
                    </a:lnTo>
                    <a:lnTo>
                      <a:pt x="98716" y="162085"/>
                    </a:lnTo>
                    <a:lnTo>
                      <a:pt x="94766" y="162819"/>
                    </a:lnTo>
                    <a:lnTo>
                      <a:pt x="90815" y="163327"/>
                    </a:lnTo>
                    <a:lnTo>
                      <a:pt x="86809" y="163665"/>
                    </a:lnTo>
                    <a:lnTo>
                      <a:pt x="82802" y="163778"/>
                    </a:lnTo>
                    <a:lnTo>
                      <a:pt x="78796" y="163722"/>
                    </a:lnTo>
                    <a:lnTo>
                      <a:pt x="74846" y="163440"/>
                    </a:lnTo>
                    <a:lnTo>
                      <a:pt x="70839" y="162988"/>
                    </a:lnTo>
                    <a:lnTo>
                      <a:pt x="66889" y="162367"/>
                    </a:lnTo>
                    <a:lnTo>
                      <a:pt x="62996" y="161521"/>
                    </a:lnTo>
                    <a:lnTo>
                      <a:pt x="59158" y="160505"/>
                    </a:lnTo>
                    <a:lnTo>
                      <a:pt x="55321" y="159264"/>
                    </a:lnTo>
                    <a:lnTo>
                      <a:pt x="51597" y="157853"/>
                    </a:lnTo>
                    <a:lnTo>
                      <a:pt x="47929" y="156273"/>
                    </a:lnTo>
                    <a:lnTo>
                      <a:pt x="44317" y="154524"/>
                    </a:lnTo>
                    <a:lnTo>
                      <a:pt x="40819" y="152605"/>
                    </a:lnTo>
                    <a:lnTo>
                      <a:pt x="37433" y="150461"/>
                    </a:lnTo>
                    <a:lnTo>
                      <a:pt x="34160" y="148203"/>
                    </a:lnTo>
                    <a:lnTo>
                      <a:pt x="30943" y="145777"/>
                    </a:lnTo>
                    <a:lnTo>
                      <a:pt x="27896" y="143238"/>
                    </a:lnTo>
                    <a:lnTo>
                      <a:pt x="24962" y="140473"/>
                    </a:lnTo>
                    <a:lnTo>
                      <a:pt x="22197" y="137651"/>
                    </a:lnTo>
                    <a:lnTo>
                      <a:pt x="19545" y="134660"/>
                    </a:lnTo>
                    <a:lnTo>
                      <a:pt x="17005" y="131500"/>
                    </a:lnTo>
                    <a:lnTo>
                      <a:pt x="14692" y="128284"/>
                    </a:lnTo>
                    <a:lnTo>
                      <a:pt x="12491" y="124954"/>
                    </a:lnTo>
                    <a:lnTo>
                      <a:pt x="10459" y="121456"/>
                    </a:lnTo>
                    <a:lnTo>
                      <a:pt x="8654" y="117957"/>
                    </a:lnTo>
                    <a:lnTo>
                      <a:pt x="6961" y="114289"/>
                    </a:lnTo>
                    <a:lnTo>
                      <a:pt x="5494" y="110621"/>
                    </a:lnTo>
                    <a:lnTo>
                      <a:pt x="4196" y="106840"/>
                    </a:lnTo>
                    <a:lnTo>
                      <a:pt x="3067" y="103003"/>
                    </a:lnTo>
                    <a:lnTo>
                      <a:pt x="2108" y="99110"/>
                    </a:lnTo>
                    <a:lnTo>
                      <a:pt x="1374" y="95159"/>
                    </a:lnTo>
                    <a:lnTo>
                      <a:pt x="810" y="91209"/>
                    </a:lnTo>
                    <a:lnTo>
                      <a:pt x="471" y="87203"/>
                    </a:lnTo>
                    <a:lnTo>
                      <a:pt x="302" y="83253"/>
                    </a:lnTo>
                    <a:lnTo>
                      <a:pt x="358" y="79246"/>
                    </a:lnTo>
                    <a:lnTo>
                      <a:pt x="584" y="75240"/>
                    </a:lnTo>
                    <a:lnTo>
                      <a:pt x="979" y="71290"/>
                    </a:lnTo>
                    <a:lnTo>
                      <a:pt x="1600" y="67340"/>
                    </a:lnTo>
                    <a:lnTo>
                      <a:pt x="2390" y="63389"/>
                    </a:lnTo>
                    <a:lnTo>
                      <a:pt x="3406" y="59552"/>
                    </a:lnTo>
                    <a:lnTo>
                      <a:pt x="4591" y="55715"/>
                    </a:lnTo>
                    <a:lnTo>
                      <a:pt x="5945" y="51934"/>
                    </a:lnTo>
                    <a:lnTo>
                      <a:pt x="7525" y="48266"/>
                    </a:lnTo>
                    <a:lnTo>
                      <a:pt x="9274" y="44655"/>
                    </a:lnTo>
                    <a:lnTo>
                      <a:pt x="11137" y="41156"/>
                    </a:lnTo>
                    <a:lnTo>
                      <a:pt x="13224" y="37714"/>
                    </a:lnTo>
                    <a:lnTo>
                      <a:pt x="15482" y="34441"/>
                    </a:lnTo>
                    <a:lnTo>
                      <a:pt x="17852" y="31224"/>
                    </a:lnTo>
                    <a:lnTo>
                      <a:pt x="20391" y="28121"/>
                    </a:lnTo>
                    <a:lnTo>
                      <a:pt x="23100" y="25186"/>
                    </a:lnTo>
                    <a:lnTo>
                      <a:pt x="25978" y="22365"/>
                    </a:lnTo>
                    <a:lnTo>
                      <a:pt x="28912" y="19713"/>
                    </a:lnTo>
                    <a:lnTo>
                      <a:pt x="32016" y="17173"/>
                    </a:lnTo>
                    <a:lnTo>
                      <a:pt x="35232" y="14803"/>
                    </a:lnTo>
                    <a:lnTo>
                      <a:pt x="38561" y="12603"/>
                    </a:lnTo>
                    <a:lnTo>
                      <a:pt x="42004" y="10571"/>
                    </a:lnTo>
                    <a:lnTo>
                      <a:pt x="45559" y="8709"/>
                    </a:lnTo>
                    <a:lnTo>
                      <a:pt x="49170" y="6960"/>
                    </a:lnTo>
                    <a:lnTo>
                      <a:pt x="52838" y="5492"/>
                    </a:lnTo>
                    <a:lnTo>
                      <a:pt x="56619" y="4138"/>
                    </a:lnTo>
                    <a:lnTo>
                      <a:pt x="60456" y="2953"/>
                    </a:lnTo>
                    <a:lnTo>
                      <a:pt x="64350" y="1994"/>
                    </a:lnTo>
                    <a:lnTo>
                      <a:pt x="68244" y="1260"/>
                    </a:lnTo>
                    <a:lnTo>
                      <a:pt x="72194" y="640"/>
                    </a:lnTo>
                    <a:lnTo>
                      <a:pt x="76200" y="244"/>
                    </a:lnTo>
                    <a:lnTo>
                      <a:pt x="80207" y="75"/>
                    </a:lnTo>
                    <a:lnTo>
                      <a:pt x="84157" y="75"/>
                    </a:lnTo>
                    <a:lnTo>
                      <a:pt x="88163" y="244"/>
                    </a:lnTo>
                    <a:lnTo>
                      <a:pt x="92170" y="640"/>
                    </a:lnTo>
                    <a:lnTo>
                      <a:pt x="96120" y="1260"/>
                    </a:lnTo>
                    <a:lnTo>
                      <a:pt x="100014" y="1994"/>
                    </a:lnTo>
                    <a:lnTo>
                      <a:pt x="103907" y="3010"/>
                    </a:lnTo>
                    <a:lnTo>
                      <a:pt x="107744" y="4138"/>
                    </a:lnTo>
                    <a:lnTo>
                      <a:pt x="111525" y="5492"/>
                    </a:lnTo>
                    <a:lnTo>
                      <a:pt x="115193" y="7016"/>
                    </a:lnTo>
                    <a:lnTo>
                      <a:pt x="118805" y="8709"/>
                    </a:lnTo>
                    <a:lnTo>
                      <a:pt x="122360" y="10571"/>
                    </a:lnTo>
                    <a:lnTo>
                      <a:pt x="125802" y="12659"/>
                    </a:lnTo>
                    <a:lnTo>
                      <a:pt x="129131" y="14860"/>
                    </a:lnTo>
                    <a:lnTo>
                      <a:pt x="132348" y="17230"/>
                    </a:lnTo>
                    <a:lnTo>
                      <a:pt x="135395" y="19769"/>
                    </a:lnTo>
                    <a:lnTo>
                      <a:pt x="138386" y="22421"/>
                    </a:lnTo>
                    <a:lnTo>
                      <a:pt x="141207" y="25243"/>
                    </a:lnTo>
                    <a:lnTo>
                      <a:pt x="143916" y="28177"/>
                    </a:lnTo>
                    <a:lnTo>
                      <a:pt x="146455" y="31281"/>
                    </a:lnTo>
                    <a:lnTo>
                      <a:pt x="148882" y="34441"/>
                    </a:lnTo>
                    <a:lnTo>
                      <a:pt x="151083" y="37770"/>
                    </a:lnTo>
                    <a:lnTo>
                      <a:pt x="153170" y="41213"/>
                    </a:lnTo>
                    <a:lnTo>
                      <a:pt x="155089" y="44711"/>
                    </a:lnTo>
                    <a:lnTo>
                      <a:pt x="156838" y="48323"/>
                    </a:lnTo>
                    <a:lnTo>
                      <a:pt x="158362" y="51991"/>
                    </a:lnTo>
                    <a:lnTo>
                      <a:pt x="159716" y="55771"/>
                    </a:lnTo>
                    <a:lnTo>
                      <a:pt x="160901" y="59552"/>
                    </a:lnTo>
                    <a:lnTo>
                      <a:pt x="161917" y="63446"/>
                    </a:lnTo>
                    <a:lnTo>
                      <a:pt x="162707" y="67340"/>
                    </a:lnTo>
                    <a:lnTo>
                      <a:pt x="163328" y="71290"/>
                    </a:lnTo>
                    <a:lnTo>
                      <a:pt x="163779" y="75296"/>
                    </a:lnTo>
                    <a:lnTo>
                      <a:pt x="164005" y="79303"/>
                    </a:lnTo>
                    <a:lnTo>
                      <a:pt x="164005" y="81898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7" name="Figura a mano libera: forma 46">
                <a:extLst>
                  <a:ext uri="{FF2B5EF4-FFF2-40B4-BE49-F238E27FC236}">
                    <a16:creationId xmlns:a16="http://schemas.microsoft.com/office/drawing/2014/main" id="{BA861970-1F59-8C85-BD1A-22BA2B9FD90A}"/>
                  </a:ext>
                </a:extLst>
              </p:cNvPr>
              <p:cNvSpPr/>
              <p:nvPr/>
            </p:nvSpPr>
            <p:spPr>
              <a:xfrm flipV="1">
                <a:off x="3862686" y="3736807"/>
                <a:ext cx="165170" cy="165113"/>
              </a:xfrm>
              <a:custGeom>
                <a:avLst/>
                <a:gdLst>
                  <a:gd name="connsiteX0" fmla="*/ 165511 w 165170"/>
                  <a:gd name="connsiteY0" fmla="*/ 82632 h 165113"/>
                  <a:gd name="connsiteX1" fmla="*/ 165455 w 165170"/>
                  <a:gd name="connsiteY1" fmla="*/ 86638 h 165113"/>
                  <a:gd name="connsiteX2" fmla="*/ 165173 w 165170"/>
                  <a:gd name="connsiteY2" fmla="*/ 90588 h 165113"/>
                  <a:gd name="connsiteX3" fmla="*/ 164665 w 165170"/>
                  <a:gd name="connsiteY3" fmla="*/ 94595 h 165113"/>
                  <a:gd name="connsiteX4" fmla="*/ 163988 w 165170"/>
                  <a:gd name="connsiteY4" fmla="*/ 98545 h 165113"/>
                  <a:gd name="connsiteX5" fmla="*/ 163141 w 165170"/>
                  <a:gd name="connsiteY5" fmla="*/ 102439 h 165113"/>
                  <a:gd name="connsiteX6" fmla="*/ 162069 w 165170"/>
                  <a:gd name="connsiteY6" fmla="*/ 106276 h 165113"/>
                  <a:gd name="connsiteX7" fmla="*/ 160827 w 165170"/>
                  <a:gd name="connsiteY7" fmla="*/ 110057 h 165113"/>
                  <a:gd name="connsiteX8" fmla="*/ 159417 w 165170"/>
                  <a:gd name="connsiteY8" fmla="*/ 113838 h 165113"/>
                  <a:gd name="connsiteX9" fmla="*/ 157837 w 165170"/>
                  <a:gd name="connsiteY9" fmla="*/ 117505 h 165113"/>
                  <a:gd name="connsiteX10" fmla="*/ 156031 w 165170"/>
                  <a:gd name="connsiteY10" fmla="*/ 121061 h 165113"/>
                  <a:gd name="connsiteX11" fmla="*/ 154112 w 165170"/>
                  <a:gd name="connsiteY11" fmla="*/ 124559 h 165113"/>
                  <a:gd name="connsiteX12" fmla="*/ 151968 w 165170"/>
                  <a:gd name="connsiteY12" fmla="*/ 127945 h 165113"/>
                  <a:gd name="connsiteX13" fmla="*/ 149711 w 165170"/>
                  <a:gd name="connsiteY13" fmla="*/ 131218 h 165113"/>
                  <a:gd name="connsiteX14" fmla="*/ 147284 w 165170"/>
                  <a:gd name="connsiteY14" fmla="*/ 134434 h 165113"/>
                  <a:gd name="connsiteX15" fmla="*/ 144689 w 165170"/>
                  <a:gd name="connsiteY15" fmla="*/ 137482 h 165113"/>
                  <a:gd name="connsiteX16" fmla="*/ 141980 w 165170"/>
                  <a:gd name="connsiteY16" fmla="*/ 140416 h 165113"/>
                  <a:gd name="connsiteX17" fmla="*/ 139102 w 165170"/>
                  <a:gd name="connsiteY17" fmla="*/ 143181 h 165113"/>
                  <a:gd name="connsiteX18" fmla="*/ 136111 w 165170"/>
                  <a:gd name="connsiteY18" fmla="*/ 145833 h 165113"/>
                  <a:gd name="connsiteX19" fmla="*/ 133008 w 165170"/>
                  <a:gd name="connsiteY19" fmla="*/ 148316 h 165113"/>
                  <a:gd name="connsiteX20" fmla="*/ 129735 w 165170"/>
                  <a:gd name="connsiteY20" fmla="*/ 150686 h 165113"/>
                  <a:gd name="connsiteX21" fmla="*/ 126405 w 165170"/>
                  <a:gd name="connsiteY21" fmla="*/ 152831 h 165113"/>
                  <a:gd name="connsiteX22" fmla="*/ 122963 w 165170"/>
                  <a:gd name="connsiteY22" fmla="*/ 154862 h 165113"/>
                  <a:gd name="connsiteX23" fmla="*/ 119408 w 165170"/>
                  <a:gd name="connsiteY23" fmla="*/ 156724 h 165113"/>
                  <a:gd name="connsiteX24" fmla="*/ 115796 w 165170"/>
                  <a:gd name="connsiteY24" fmla="*/ 158417 h 165113"/>
                  <a:gd name="connsiteX25" fmla="*/ 112072 w 165170"/>
                  <a:gd name="connsiteY25" fmla="*/ 159884 h 165113"/>
                  <a:gd name="connsiteX26" fmla="*/ 108291 w 165170"/>
                  <a:gd name="connsiteY26" fmla="*/ 161239 h 165113"/>
                  <a:gd name="connsiteX27" fmla="*/ 104454 w 165170"/>
                  <a:gd name="connsiteY27" fmla="*/ 162367 h 165113"/>
                  <a:gd name="connsiteX28" fmla="*/ 100560 w 165170"/>
                  <a:gd name="connsiteY28" fmla="*/ 163326 h 165113"/>
                  <a:gd name="connsiteX29" fmla="*/ 96667 w 165170"/>
                  <a:gd name="connsiteY29" fmla="*/ 164060 h 165113"/>
                  <a:gd name="connsiteX30" fmla="*/ 92717 w 165170"/>
                  <a:gd name="connsiteY30" fmla="*/ 164624 h 165113"/>
                  <a:gd name="connsiteX31" fmla="*/ 88710 w 165170"/>
                  <a:gd name="connsiteY31" fmla="*/ 165019 h 165113"/>
                  <a:gd name="connsiteX32" fmla="*/ 84704 w 165170"/>
                  <a:gd name="connsiteY32" fmla="*/ 165189 h 165113"/>
                  <a:gd name="connsiteX33" fmla="*/ 80754 w 165170"/>
                  <a:gd name="connsiteY33" fmla="*/ 165189 h 165113"/>
                  <a:gd name="connsiteX34" fmla="*/ 76747 w 165170"/>
                  <a:gd name="connsiteY34" fmla="*/ 164963 h 165113"/>
                  <a:gd name="connsiteX35" fmla="*/ 72740 w 165170"/>
                  <a:gd name="connsiteY35" fmla="*/ 164568 h 165113"/>
                  <a:gd name="connsiteX36" fmla="*/ 68790 w 165170"/>
                  <a:gd name="connsiteY36" fmla="*/ 164004 h 165113"/>
                  <a:gd name="connsiteX37" fmla="*/ 64897 w 165170"/>
                  <a:gd name="connsiteY37" fmla="*/ 163214 h 165113"/>
                  <a:gd name="connsiteX38" fmla="*/ 61003 w 165170"/>
                  <a:gd name="connsiteY38" fmla="*/ 162254 h 165113"/>
                  <a:gd name="connsiteX39" fmla="*/ 57166 w 165170"/>
                  <a:gd name="connsiteY39" fmla="*/ 161069 h 165113"/>
                  <a:gd name="connsiteX40" fmla="*/ 53441 w 165170"/>
                  <a:gd name="connsiteY40" fmla="*/ 159771 h 165113"/>
                  <a:gd name="connsiteX41" fmla="*/ 49717 w 165170"/>
                  <a:gd name="connsiteY41" fmla="*/ 158248 h 165113"/>
                  <a:gd name="connsiteX42" fmla="*/ 46106 w 165170"/>
                  <a:gd name="connsiteY42" fmla="*/ 156555 h 165113"/>
                  <a:gd name="connsiteX43" fmla="*/ 42551 w 165170"/>
                  <a:gd name="connsiteY43" fmla="*/ 154693 h 165113"/>
                  <a:gd name="connsiteX44" fmla="*/ 39108 w 165170"/>
                  <a:gd name="connsiteY44" fmla="*/ 152605 h 165113"/>
                  <a:gd name="connsiteX45" fmla="*/ 35779 w 165170"/>
                  <a:gd name="connsiteY45" fmla="*/ 150404 h 165113"/>
                  <a:gd name="connsiteX46" fmla="*/ 32562 w 165170"/>
                  <a:gd name="connsiteY46" fmla="*/ 148090 h 165113"/>
                  <a:gd name="connsiteX47" fmla="*/ 29459 w 165170"/>
                  <a:gd name="connsiteY47" fmla="*/ 145551 h 165113"/>
                  <a:gd name="connsiteX48" fmla="*/ 26468 w 165170"/>
                  <a:gd name="connsiteY48" fmla="*/ 142899 h 165113"/>
                  <a:gd name="connsiteX49" fmla="*/ 23647 w 165170"/>
                  <a:gd name="connsiteY49" fmla="*/ 140077 h 165113"/>
                  <a:gd name="connsiteX50" fmla="*/ 20938 w 165170"/>
                  <a:gd name="connsiteY50" fmla="*/ 137143 h 165113"/>
                  <a:gd name="connsiteX51" fmla="*/ 18342 w 165170"/>
                  <a:gd name="connsiteY51" fmla="*/ 134096 h 165113"/>
                  <a:gd name="connsiteX52" fmla="*/ 15916 w 165170"/>
                  <a:gd name="connsiteY52" fmla="*/ 130879 h 165113"/>
                  <a:gd name="connsiteX53" fmla="*/ 13658 w 165170"/>
                  <a:gd name="connsiteY53" fmla="*/ 127606 h 165113"/>
                  <a:gd name="connsiteX54" fmla="*/ 11571 w 165170"/>
                  <a:gd name="connsiteY54" fmla="*/ 124164 h 165113"/>
                  <a:gd name="connsiteX55" fmla="*/ 9652 w 165170"/>
                  <a:gd name="connsiteY55" fmla="*/ 120666 h 165113"/>
                  <a:gd name="connsiteX56" fmla="*/ 7903 w 165170"/>
                  <a:gd name="connsiteY56" fmla="*/ 117110 h 165113"/>
                  <a:gd name="connsiteX57" fmla="*/ 6323 w 165170"/>
                  <a:gd name="connsiteY57" fmla="*/ 113443 h 165113"/>
                  <a:gd name="connsiteX58" fmla="*/ 4912 w 165170"/>
                  <a:gd name="connsiteY58" fmla="*/ 109662 h 165113"/>
                  <a:gd name="connsiteX59" fmla="*/ 3727 w 165170"/>
                  <a:gd name="connsiteY59" fmla="*/ 105881 h 165113"/>
                  <a:gd name="connsiteX60" fmla="*/ 2655 w 165170"/>
                  <a:gd name="connsiteY60" fmla="*/ 101987 h 165113"/>
                  <a:gd name="connsiteX61" fmla="*/ 1808 w 165170"/>
                  <a:gd name="connsiteY61" fmla="*/ 98094 h 165113"/>
                  <a:gd name="connsiteX62" fmla="*/ 1187 w 165170"/>
                  <a:gd name="connsiteY62" fmla="*/ 94144 h 165113"/>
                  <a:gd name="connsiteX63" fmla="*/ 680 w 165170"/>
                  <a:gd name="connsiteY63" fmla="*/ 90193 h 165113"/>
                  <a:gd name="connsiteX64" fmla="*/ 454 w 165170"/>
                  <a:gd name="connsiteY64" fmla="*/ 86187 h 165113"/>
                  <a:gd name="connsiteX65" fmla="*/ 341 w 165170"/>
                  <a:gd name="connsiteY65" fmla="*/ 82180 h 165113"/>
                  <a:gd name="connsiteX66" fmla="*/ 454 w 165170"/>
                  <a:gd name="connsiteY66" fmla="*/ 78230 h 165113"/>
                  <a:gd name="connsiteX67" fmla="*/ 792 w 165170"/>
                  <a:gd name="connsiteY67" fmla="*/ 74224 h 165113"/>
                  <a:gd name="connsiteX68" fmla="*/ 1300 w 165170"/>
                  <a:gd name="connsiteY68" fmla="*/ 70274 h 165113"/>
                  <a:gd name="connsiteX69" fmla="*/ 1977 w 165170"/>
                  <a:gd name="connsiteY69" fmla="*/ 66324 h 165113"/>
                  <a:gd name="connsiteX70" fmla="*/ 2880 w 165170"/>
                  <a:gd name="connsiteY70" fmla="*/ 62430 h 165113"/>
                  <a:gd name="connsiteX71" fmla="*/ 3953 w 165170"/>
                  <a:gd name="connsiteY71" fmla="*/ 58593 h 165113"/>
                  <a:gd name="connsiteX72" fmla="*/ 5194 w 165170"/>
                  <a:gd name="connsiteY72" fmla="*/ 54756 h 165113"/>
                  <a:gd name="connsiteX73" fmla="*/ 6661 w 165170"/>
                  <a:gd name="connsiteY73" fmla="*/ 51031 h 165113"/>
                  <a:gd name="connsiteX74" fmla="*/ 8241 w 165170"/>
                  <a:gd name="connsiteY74" fmla="*/ 47363 h 165113"/>
                  <a:gd name="connsiteX75" fmla="*/ 10047 w 165170"/>
                  <a:gd name="connsiteY75" fmla="*/ 43808 h 165113"/>
                  <a:gd name="connsiteX76" fmla="*/ 12022 w 165170"/>
                  <a:gd name="connsiteY76" fmla="*/ 40310 h 165113"/>
                  <a:gd name="connsiteX77" fmla="*/ 14166 w 165170"/>
                  <a:gd name="connsiteY77" fmla="*/ 36924 h 165113"/>
                  <a:gd name="connsiteX78" fmla="*/ 16424 w 165170"/>
                  <a:gd name="connsiteY78" fmla="*/ 33651 h 165113"/>
                  <a:gd name="connsiteX79" fmla="*/ 18906 w 165170"/>
                  <a:gd name="connsiteY79" fmla="*/ 30491 h 165113"/>
                  <a:gd name="connsiteX80" fmla="*/ 21502 w 165170"/>
                  <a:gd name="connsiteY80" fmla="*/ 27444 h 165113"/>
                  <a:gd name="connsiteX81" fmla="*/ 24211 w 165170"/>
                  <a:gd name="connsiteY81" fmla="*/ 24566 h 165113"/>
                  <a:gd name="connsiteX82" fmla="*/ 27089 w 165170"/>
                  <a:gd name="connsiteY82" fmla="*/ 21801 h 165113"/>
                  <a:gd name="connsiteX83" fmla="*/ 30136 w 165170"/>
                  <a:gd name="connsiteY83" fmla="*/ 19148 h 165113"/>
                  <a:gd name="connsiteX84" fmla="*/ 33240 w 165170"/>
                  <a:gd name="connsiteY84" fmla="*/ 16665 h 165113"/>
                  <a:gd name="connsiteX85" fmla="*/ 36513 w 165170"/>
                  <a:gd name="connsiteY85" fmla="*/ 14352 h 165113"/>
                  <a:gd name="connsiteX86" fmla="*/ 39842 w 165170"/>
                  <a:gd name="connsiteY86" fmla="*/ 12151 h 165113"/>
                  <a:gd name="connsiteX87" fmla="*/ 43341 w 165170"/>
                  <a:gd name="connsiteY87" fmla="*/ 10176 h 165113"/>
                  <a:gd name="connsiteX88" fmla="*/ 46896 w 165170"/>
                  <a:gd name="connsiteY88" fmla="*/ 8314 h 165113"/>
                  <a:gd name="connsiteX89" fmla="*/ 50507 w 165170"/>
                  <a:gd name="connsiteY89" fmla="*/ 6677 h 165113"/>
                  <a:gd name="connsiteX90" fmla="*/ 54232 w 165170"/>
                  <a:gd name="connsiteY90" fmla="*/ 5210 h 165113"/>
                  <a:gd name="connsiteX91" fmla="*/ 58012 w 165170"/>
                  <a:gd name="connsiteY91" fmla="*/ 3912 h 165113"/>
                  <a:gd name="connsiteX92" fmla="*/ 61850 w 165170"/>
                  <a:gd name="connsiteY92" fmla="*/ 2784 h 165113"/>
                  <a:gd name="connsiteX93" fmla="*/ 65743 w 165170"/>
                  <a:gd name="connsiteY93" fmla="*/ 1881 h 165113"/>
                  <a:gd name="connsiteX94" fmla="*/ 69637 w 165170"/>
                  <a:gd name="connsiteY94" fmla="*/ 1147 h 165113"/>
                  <a:gd name="connsiteX95" fmla="*/ 73643 w 165170"/>
                  <a:gd name="connsiteY95" fmla="*/ 583 h 165113"/>
                  <a:gd name="connsiteX96" fmla="*/ 77593 w 165170"/>
                  <a:gd name="connsiteY96" fmla="*/ 244 h 165113"/>
                  <a:gd name="connsiteX97" fmla="*/ 81600 w 165170"/>
                  <a:gd name="connsiteY97" fmla="*/ 75 h 165113"/>
                  <a:gd name="connsiteX98" fmla="*/ 85606 w 165170"/>
                  <a:gd name="connsiteY98" fmla="*/ 75 h 165113"/>
                  <a:gd name="connsiteX99" fmla="*/ 89557 w 165170"/>
                  <a:gd name="connsiteY99" fmla="*/ 301 h 165113"/>
                  <a:gd name="connsiteX100" fmla="*/ 93563 w 165170"/>
                  <a:gd name="connsiteY100" fmla="*/ 752 h 165113"/>
                  <a:gd name="connsiteX101" fmla="*/ 97513 w 165170"/>
                  <a:gd name="connsiteY101" fmla="*/ 1317 h 165113"/>
                  <a:gd name="connsiteX102" fmla="*/ 101407 w 165170"/>
                  <a:gd name="connsiteY102" fmla="*/ 2163 h 165113"/>
                  <a:gd name="connsiteX103" fmla="*/ 105301 w 165170"/>
                  <a:gd name="connsiteY103" fmla="*/ 3122 h 165113"/>
                  <a:gd name="connsiteX104" fmla="*/ 109138 w 165170"/>
                  <a:gd name="connsiteY104" fmla="*/ 4307 h 165113"/>
                  <a:gd name="connsiteX105" fmla="*/ 112862 w 165170"/>
                  <a:gd name="connsiteY105" fmla="*/ 5662 h 165113"/>
                  <a:gd name="connsiteX106" fmla="*/ 116586 w 165170"/>
                  <a:gd name="connsiteY106" fmla="*/ 7185 h 165113"/>
                  <a:gd name="connsiteX107" fmla="*/ 120198 w 165170"/>
                  <a:gd name="connsiteY107" fmla="*/ 8935 h 165113"/>
                  <a:gd name="connsiteX108" fmla="*/ 123697 w 165170"/>
                  <a:gd name="connsiteY108" fmla="*/ 10797 h 165113"/>
                  <a:gd name="connsiteX109" fmla="*/ 127139 w 165170"/>
                  <a:gd name="connsiteY109" fmla="*/ 12885 h 165113"/>
                  <a:gd name="connsiteX110" fmla="*/ 130468 w 165170"/>
                  <a:gd name="connsiteY110" fmla="*/ 15085 h 165113"/>
                  <a:gd name="connsiteX111" fmla="*/ 133685 w 165170"/>
                  <a:gd name="connsiteY111" fmla="*/ 17455 h 165113"/>
                  <a:gd name="connsiteX112" fmla="*/ 136788 w 165170"/>
                  <a:gd name="connsiteY112" fmla="*/ 19995 h 165113"/>
                  <a:gd name="connsiteX113" fmla="*/ 139723 w 165170"/>
                  <a:gd name="connsiteY113" fmla="*/ 22647 h 165113"/>
                  <a:gd name="connsiteX114" fmla="*/ 142544 w 165170"/>
                  <a:gd name="connsiteY114" fmla="*/ 25468 h 165113"/>
                  <a:gd name="connsiteX115" fmla="*/ 145253 w 165170"/>
                  <a:gd name="connsiteY115" fmla="*/ 28459 h 165113"/>
                  <a:gd name="connsiteX116" fmla="*/ 147792 w 165170"/>
                  <a:gd name="connsiteY116" fmla="*/ 31506 h 165113"/>
                  <a:gd name="connsiteX117" fmla="*/ 150219 w 165170"/>
                  <a:gd name="connsiteY117" fmla="*/ 34723 h 165113"/>
                  <a:gd name="connsiteX118" fmla="*/ 152476 w 165170"/>
                  <a:gd name="connsiteY118" fmla="*/ 38052 h 165113"/>
                  <a:gd name="connsiteX119" fmla="*/ 154507 w 165170"/>
                  <a:gd name="connsiteY119" fmla="*/ 41438 h 165113"/>
                  <a:gd name="connsiteX120" fmla="*/ 156426 w 165170"/>
                  <a:gd name="connsiteY120" fmla="*/ 44937 h 165113"/>
                  <a:gd name="connsiteX121" fmla="*/ 158175 w 165170"/>
                  <a:gd name="connsiteY121" fmla="*/ 48548 h 165113"/>
                  <a:gd name="connsiteX122" fmla="*/ 159755 w 165170"/>
                  <a:gd name="connsiteY122" fmla="*/ 52216 h 165113"/>
                  <a:gd name="connsiteX123" fmla="*/ 161110 w 165170"/>
                  <a:gd name="connsiteY123" fmla="*/ 55997 h 165113"/>
                  <a:gd name="connsiteX124" fmla="*/ 162295 w 165170"/>
                  <a:gd name="connsiteY124" fmla="*/ 59778 h 165113"/>
                  <a:gd name="connsiteX125" fmla="*/ 163310 w 165170"/>
                  <a:gd name="connsiteY125" fmla="*/ 63671 h 165113"/>
                  <a:gd name="connsiteX126" fmla="*/ 164157 w 165170"/>
                  <a:gd name="connsiteY126" fmla="*/ 67565 h 165113"/>
                  <a:gd name="connsiteX127" fmla="*/ 164778 w 165170"/>
                  <a:gd name="connsiteY127" fmla="*/ 71515 h 165113"/>
                  <a:gd name="connsiteX128" fmla="*/ 165229 w 165170"/>
                  <a:gd name="connsiteY128" fmla="*/ 75522 h 165113"/>
                  <a:gd name="connsiteX129" fmla="*/ 165455 w 165170"/>
                  <a:gd name="connsiteY129" fmla="*/ 79472 h 165113"/>
                  <a:gd name="connsiteX130" fmla="*/ 165511 w 165170"/>
                  <a:gd name="connsiteY130" fmla="*/ 82632 h 165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65170" h="165113">
                    <a:moveTo>
                      <a:pt x="165511" y="82632"/>
                    </a:moveTo>
                    <a:lnTo>
                      <a:pt x="165455" y="86638"/>
                    </a:lnTo>
                    <a:lnTo>
                      <a:pt x="165173" y="90588"/>
                    </a:lnTo>
                    <a:lnTo>
                      <a:pt x="164665" y="94595"/>
                    </a:lnTo>
                    <a:lnTo>
                      <a:pt x="163988" y="98545"/>
                    </a:lnTo>
                    <a:lnTo>
                      <a:pt x="163141" y="102439"/>
                    </a:lnTo>
                    <a:lnTo>
                      <a:pt x="162069" y="106276"/>
                    </a:lnTo>
                    <a:lnTo>
                      <a:pt x="160827" y="110057"/>
                    </a:lnTo>
                    <a:lnTo>
                      <a:pt x="159417" y="113838"/>
                    </a:lnTo>
                    <a:lnTo>
                      <a:pt x="157837" y="117505"/>
                    </a:lnTo>
                    <a:lnTo>
                      <a:pt x="156031" y="121061"/>
                    </a:lnTo>
                    <a:lnTo>
                      <a:pt x="154112" y="124559"/>
                    </a:lnTo>
                    <a:lnTo>
                      <a:pt x="151968" y="127945"/>
                    </a:lnTo>
                    <a:lnTo>
                      <a:pt x="149711" y="131218"/>
                    </a:lnTo>
                    <a:lnTo>
                      <a:pt x="147284" y="134434"/>
                    </a:lnTo>
                    <a:lnTo>
                      <a:pt x="144689" y="137482"/>
                    </a:lnTo>
                    <a:lnTo>
                      <a:pt x="141980" y="140416"/>
                    </a:lnTo>
                    <a:lnTo>
                      <a:pt x="139102" y="143181"/>
                    </a:lnTo>
                    <a:lnTo>
                      <a:pt x="136111" y="145833"/>
                    </a:lnTo>
                    <a:lnTo>
                      <a:pt x="133008" y="148316"/>
                    </a:lnTo>
                    <a:lnTo>
                      <a:pt x="129735" y="150686"/>
                    </a:lnTo>
                    <a:lnTo>
                      <a:pt x="126405" y="152831"/>
                    </a:lnTo>
                    <a:lnTo>
                      <a:pt x="122963" y="154862"/>
                    </a:lnTo>
                    <a:lnTo>
                      <a:pt x="119408" y="156724"/>
                    </a:lnTo>
                    <a:lnTo>
                      <a:pt x="115796" y="158417"/>
                    </a:lnTo>
                    <a:lnTo>
                      <a:pt x="112072" y="159884"/>
                    </a:lnTo>
                    <a:lnTo>
                      <a:pt x="108291" y="161239"/>
                    </a:lnTo>
                    <a:lnTo>
                      <a:pt x="104454" y="162367"/>
                    </a:lnTo>
                    <a:lnTo>
                      <a:pt x="100560" y="163326"/>
                    </a:lnTo>
                    <a:lnTo>
                      <a:pt x="96667" y="164060"/>
                    </a:lnTo>
                    <a:lnTo>
                      <a:pt x="92717" y="164624"/>
                    </a:lnTo>
                    <a:lnTo>
                      <a:pt x="88710" y="165019"/>
                    </a:lnTo>
                    <a:lnTo>
                      <a:pt x="84704" y="165189"/>
                    </a:lnTo>
                    <a:lnTo>
                      <a:pt x="80754" y="165189"/>
                    </a:lnTo>
                    <a:lnTo>
                      <a:pt x="76747" y="164963"/>
                    </a:lnTo>
                    <a:lnTo>
                      <a:pt x="72740" y="164568"/>
                    </a:lnTo>
                    <a:lnTo>
                      <a:pt x="68790" y="164004"/>
                    </a:lnTo>
                    <a:lnTo>
                      <a:pt x="64897" y="163214"/>
                    </a:lnTo>
                    <a:lnTo>
                      <a:pt x="61003" y="162254"/>
                    </a:lnTo>
                    <a:lnTo>
                      <a:pt x="57166" y="161069"/>
                    </a:lnTo>
                    <a:lnTo>
                      <a:pt x="53441" y="159771"/>
                    </a:lnTo>
                    <a:lnTo>
                      <a:pt x="49717" y="158248"/>
                    </a:lnTo>
                    <a:lnTo>
                      <a:pt x="46106" y="156555"/>
                    </a:lnTo>
                    <a:lnTo>
                      <a:pt x="42551" y="154693"/>
                    </a:lnTo>
                    <a:lnTo>
                      <a:pt x="39108" y="152605"/>
                    </a:lnTo>
                    <a:lnTo>
                      <a:pt x="35779" y="150404"/>
                    </a:lnTo>
                    <a:lnTo>
                      <a:pt x="32562" y="148090"/>
                    </a:lnTo>
                    <a:lnTo>
                      <a:pt x="29459" y="145551"/>
                    </a:lnTo>
                    <a:lnTo>
                      <a:pt x="26468" y="142899"/>
                    </a:lnTo>
                    <a:lnTo>
                      <a:pt x="23647" y="140077"/>
                    </a:lnTo>
                    <a:lnTo>
                      <a:pt x="20938" y="137143"/>
                    </a:lnTo>
                    <a:lnTo>
                      <a:pt x="18342" y="134096"/>
                    </a:lnTo>
                    <a:lnTo>
                      <a:pt x="15916" y="130879"/>
                    </a:lnTo>
                    <a:lnTo>
                      <a:pt x="13658" y="127606"/>
                    </a:lnTo>
                    <a:lnTo>
                      <a:pt x="11571" y="124164"/>
                    </a:lnTo>
                    <a:lnTo>
                      <a:pt x="9652" y="120666"/>
                    </a:lnTo>
                    <a:lnTo>
                      <a:pt x="7903" y="117110"/>
                    </a:lnTo>
                    <a:lnTo>
                      <a:pt x="6323" y="113443"/>
                    </a:lnTo>
                    <a:lnTo>
                      <a:pt x="4912" y="109662"/>
                    </a:lnTo>
                    <a:lnTo>
                      <a:pt x="3727" y="105881"/>
                    </a:lnTo>
                    <a:lnTo>
                      <a:pt x="2655" y="101987"/>
                    </a:lnTo>
                    <a:lnTo>
                      <a:pt x="1808" y="98094"/>
                    </a:lnTo>
                    <a:lnTo>
                      <a:pt x="1187" y="94144"/>
                    </a:lnTo>
                    <a:lnTo>
                      <a:pt x="680" y="90193"/>
                    </a:lnTo>
                    <a:lnTo>
                      <a:pt x="454" y="86187"/>
                    </a:lnTo>
                    <a:lnTo>
                      <a:pt x="341" y="82180"/>
                    </a:lnTo>
                    <a:lnTo>
                      <a:pt x="454" y="78230"/>
                    </a:lnTo>
                    <a:lnTo>
                      <a:pt x="792" y="74224"/>
                    </a:lnTo>
                    <a:lnTo>
                      <a:pt x="1300" y="70274"/>
                    </a:lnTo>
                    <a:lnTo>
                      <a:pt x="1977" y="66324"/>
                    </a:lnTo>
                    <a:lnTo>
                      <a:pt x="2880" y="62430"/>
                    </a:lnTo>
                    <a:lnTo>
                      <a:pt x="3953" y="58593"/>
                    </a:lnTo>
                    <a:lnTo>
                      <a:pt x="5194" y="54756"/>
                    </a:lnTo>
                    <a:lnTo>
                      <a:pt x="6661" y="51031"/>
                    </a:lnTo>
                    <a:lnTo>
                      <a:pt x="8241" y="47363"/>
                    </a:lnTo>
                    <a:lnTo>
                      <a:pt x="10047" y="43808"/>
                    </a:lnTo>
                    <a:lnTo>
                      <a:pt x="12022" y="40310"/>
                    </a:lnTo>
                    <a:lnTo>
                      <a:pt x="14166" y="36924"/>
                    </a:lnTo>
                    <a:lnTo>
                      <a:pt x="16424" y="33651"/>
                    </a:lnTo>
                    <a:lnTo>
                      <a:pt x="18906" y="30491"/>
                    </a:lnTo>
                    <a:lnTo>
                      <a:pt x="21502" y="27444"/>
                    </a:lnTo>
                    <a:lnTo>
                      <a:pt x="24211" y="24566"/>
                    </a:lnTo>
                    <a:lnTo>
                      <a:pt x="27089" y="21801"/>
                    </a:lnTo>
                    <a:lnTo>
                      <a:pt x="30136" y="19148"/>
                    </a:lnTo>
                    <a:lnTo>
                      <a:pt x="33240" y="16665"/>
                    </a:lnTo>
                    <a:lnTo>
                      <a:pt x="36513" y="14352"/>
                    </a:lnTo>
                    <a:lnTo>
                      <a:pt x="39842" y="12151"/>
                    </a:lnTo>
                    <a:lnTo>
                      <a:pt x="43341" y="10176"/>
                    </a:lnTo>
                    <a:lnTo>
                      <a:pt x="46896" y="8314"/>
                    </a:lnTo>
                    <a:lnTo>
                      <a:pt x="50507" y="6677"/>
                    </a:lnTo>
                    <a:lnTo>
                      <a:pt x="54232" y="5210"/>
                    </a:lnTo>
                    <a:lnTo>
                      <a:pt x="58012" y="3912"/>
                    </a:lnTo>
                    <a:lnTo>
                      <a:pt x="61850" y="2784"/>
                    </a:lnTo>
                    <a:lnTo>
                      <a:pt x="65743" y="1881"/>
                    </a:lnTo>
                    <a:lnTo>
                      <a:pt x="69637" y="1147"/>
                    </a:lnTo>
                    <a:lnTo>
                      <a:pt x="73643" y="583"/>
                    </a:lnTo>
                    <a:lnTo>
                      <a:pt x="77593" y="244"/>
                    </a:lnTo>
                    <a:lnTo>
                      <a:pt x="81600" y="75"/>
                    </a:lnTo>
                    <a:lnTo>
                      <a:pt x="85606" y="75"/>
                    </a:lnTo>
                    <a:lnTo>
                      <a:pt x="89557" y="301"/>
                    </a:lnTo>
                    <a:lnTo>
                      <a:pt x="93563" y="752"/>
                    </a:lnTo>
                    <a:lnTo>
                      <a:pt x="97513" y="1317"/>
                    </a:lnTo>
                    <a:lnTo>
                      <a:pt x="101407" y="2163"/>
                    </a:lnTo>
                    <a:lnTo>
                      <a:pt x="105301" y="3122"/>
                    </a:lnTo>
                    <a:lnTo>
                      <a:pt x="109138" y="4307"/>
                    </a:lnTo>
                    <a:lnTo>
                      <a:pt x="112862" y="5662"/>
                    </a:lnTo>
                    <a:lnTo>
                      <a:pt x="116586" y="7185"/>
                    </a:lnTo>
                    <a:lnTo>
                      <a:pt x="120198" y="8935"/>
                    </a:lnTo>
                    <a:lnTo>
                      <a:pt x="123697" y="10797"/>
                    </a:lnTo>
                    <a:lnTo>
                      <a:pt x="127139" y="12885"/>
                    </a:lnTo>
                    <a:lnTo>
                      <a:pt x="130468" y="15085"/>
                    </a:lnTo>
                    <a:lnTo>
                      <a:pt x="133685" y="17455"/>
                    </a:lnTo>
                    <a:lnTo>
                      <a:pt x="136788" y="19995"/>
                    </a:lnTo>
                    <a:lnTo>
                      <a:pt x="139723" y="22647"/>
                    </a:lnTo>
                    <a:lnTo>
                      <a:pt x="142544" y="25468"/>
                    </a:lnTo>
                    <a:lnTo>
                      <a:pt x="145253" y="28459"/>
                    </a:lnTo>
                    <a:lnTo>
                      <a:pt x="147792" y="31506"/>
                    </a:lnTo>
                    <a:lnTo>
                      <a:pt x="150219" y="34723"/>
                    </a:lnTo>
                    <a:lnTo>
                      <a:pt x="152476" y="38052"/>
                    </a:lnTo>
                    <a:lnTo>
                      <a:pt x="154507" y="41438"/>
                    </a:lnTo>
                    <a:lnTo>
                      <a:pt x="156426" y="44937"/>
                    </a:lnTo>
                    <a:lnTo>
                      <a:pt x="158175" y="48548"/>
                    </a:lnTo>
                    <a:lnTo>
                      <a:pt x="159755" y="52216"/>
                    </a:lnTo>
                    <a:lnTo>
                      <a:pt x="161110" y="55997"/>
                    </a:lnTo>
                    <a:lnTo>
                      <a:pt x="162295" y="59778"/>
                    </a:lnTo>
                    <a:lnTo>
                      <a:pt x="163310" y="63671"/>
                    </a:lnTo>
                    <a:lnTo>
                      <a:pt x="164157" y="67565"/>
                    </a:lnTo>
                    <a:lnTo>
                      <a:pt x="164778" y="71515"/>
                    </a:lnTo>
                    <a:lnTo>
                      <a:pt x="165229" y="75522"/>
                    </a:lnTo>
                    <a:lnTo>
                      <a:pt x="165455" y="79472"/>
                    </a:lnTo>
                    <a:lnTo>
                      <a:pt x="165511" y="8263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8" name="Figura a mano libera: forma 47">
                <a:extLst>
                  <a:ext uri="{FF2B5EF4-FFF2-40B4-BE49-F238E27FC236}">
                    <a16:creationId xmlns:a16="http://schemas.microsoft.com/office/drawing/2014/main" id="{38306547-AF9F-17E7-37C3-925F97B1A9BF}"/>
                  </a:ext>
                </a:extLst>
              </p:cNvPr>
              <p:cNvSpPr/>
              <p:nvPr/>
            </p:nvSpPr>
            <p:spPr>
              <a:xfrm flipV="1">
                <a:off x="4027913" y="3735340"/>
                <a:ext cx="166580" cy="166637"/>
              </a:xfrm>
              <a:custGeom>
                <a:avLst/>
                <a:gdLst>
                  <a:gd name="connsiteX0" fmla="*/ 166961 w 166580"/>
                  <a:gd name="connsiteY0" fmla="*/ 83422 h 166637"/>
                  <a:gd name="connsiteX1" fmla="*/ 166848 w 166580"/>
                  <a:gd name="connsiteY1" fmla="*/ 87428 h 166637"/>
                  <a:gd name="connsiteX2" fmla="*/ 166566 w 166580"/>
                  <a:gd name="connsiteY2" fmla="*/ 91378 h 166637"/>
                  <a:gd name="connsiteX3" fmla="*/ 166115 w 166580"/>
                  <a:gd name="connsiteY3" fmla="*/ 95385 h 166637"/>
                  <a:gd name="connsiteX4" fmla="*/ 165438 w 166580"/>
                  <a:gd name="connsiteY4" fmla="*/ 99278 h 166637"/>
                  <a:gd name="connsiteX5" fmla="*/ 164591 w 166580"/>
                  <a:gd name="connsiteY5" fmla="*/ 103229 h 166637"/>
                  <a:gd name="connsiteX6" fmla="*/ 163519 w 166580"/>
                  <a:gd name="connsiteY6" fmla="*/ 107066 h 166637"/>
                  <a:gd name="connsiteX7" fmla="*/ 162334 w 166580"/>
                  <a:gd name="connsiteY7" fmla="*/ 110847 h 166637"/>
                  <a:gd name="connsiteX8" fmla="*/ 160923 w 166580"/>
                  <a:gd name="connsiteY8" fmla="*/ 114627 h 166637"/>
                  <a:gd name="connsiteX9" fmla="*/ 159287 w 166580"/>
                  <a:gd name="connsiteY9" fmla="*/ 118295 h 166637"/>
                  <a:gd name="connsiteX10" fmla="*/ 157537 w 166580"/>
                  <a:gd name="connsiteY10" fmla="*/ 121850 h 166637"/>
                  <a:gd name="connsiteX11" fmla="*/ 155619 w 166580"/>
                  <a:gd name="connsiteY11" fmla="*/ 125349 h 166637"/>
                  <a:gd name="connsiteX12" fmla="*/ 153531 w 166580"/>
                  <a:gd name="connsiteY12" fmla="*/ 128791 h 166637"/>
                  <a:gd name="connsiteX13" fmla="*/ 151274 w 166580"/>
                  <a:gd name="connsiteY13" fmla="*/ 132064 h 166637"/>
                  <a:gd name="connsiteX14" fmla="*/ 148847 w 166580"/>
                  <a:gd name="connsiteY14" fmla="*/ 135281 h 166637"/>
                  <a:gd name="connsiteX15" fmla="*/ 146308 w 166580"/>
                  <a:gd name="connsiteY15" fmla="*/ 138328 h 166637"/>
                  <a:gd name="connsiteX16" fmla="*/ 143599 w 166580"/>
                  <a:gd name="connsiteY16" fmla="*/ 141262 h 166637"/>
                  <a:gd name="connsiteX17" fmla="*/ 140721 w 166580"/>
                  <a:gd name="connsiteY17" fmla="*/ 144084 h 166637"/>
                  <a:gd name="connsiteX18" fmla="*/ 137787 w 166580"/>
                  <a:gd name="connsiteY18" fmla="*/ 146736 h 166637"/>
                  <a:gd name="connsiteX19" fmla="*/ 134683 w 166580"/>
                  <a:gd name="connsiteY19" fmla="*/ 149275 h 166637"/>
                  <a:gd name="connsiteX20" fmla="*/ 131467 w 166580"/>
                  <a:gd name="connsiteY20" fmla="*/ 151645 h 166637"/>
                  <a:gd name="connsiteX21" fmla="*/ 128137 w 166580"/>
                  <a:gd name="connsiteY21" fmla="*/ 153846 h 166637"/>
                  <a:gd name="connsiteX22" fmla="*/ 124695 w 166580"/>
                  <a:gd name="connsiteY22" fmla="*/ 155934 h 166637"/>
                  <a:gd name="connsiteX23" fmla="*/ 121140 w 166580"/>
                  <a:gd name="connsiteY23" fmla="*/ 157796 h 166637"/>
                  <a:gd name="connsiteX24" fmla="*/ 117529 w 166580"/>
                  <a:gd name="connsiteY24" fmla="*/ 159489 h 166637"/>
                  <a:gd name="connsiteX25" fmla="*/ 113861 w 166580"/>
                  <a:gd name="connsiteY25" fmla="*/ 161069 h 166637"/>
                  <a:gd name="connsiteX26" fmla="*/ 110080 w 166580"/>
                  <a:gd name="connsiteY26" fmla="*/ 162423 h 166637"/>
                  <a:gd name="connsiteX27" fmla="*/ 106299 w 166580"/>
                  <a:gd name="connsiteY27" fmla="*/ 163608 h 166637"/>
                  <a:gd name="connsiteX28" fmla="*/ 102405 w 166580"/>
                  <a:gd name="connsiteY28" fmla="*/ 164568 h 166637"/>
                  <a:gd name="connsiteX29" fmla="*/ 98512 w 166580"/>
                  <a:gd name="connsiteY29" fmla="*/ 165414 h 166637"/>
                  <a:gd name="connsiteX30" fmla="*/ 94562 w 166580"/>
                  <a:gd name="connsiteY30" fmla="*/ 165979 h 166637"/>
                  <a:gd name="connsiteX31" fmla="*/ 90555 w 166580"/>
                  <a:gd name="connsiteY31" fmla="*/ 166430 h 166637"/>
                  <a:gd name="connsiteX32" fmla="*/ 86549 w 166580"/>
                  <a:gd name="connsiteY32" fmla="*/ 166656 h 166637"/>
                  <a:gd name="connsiteX33" fmla="*/ 82599 w 166580"/>
                  <a:gd name="connsiteY33" fmla="*/ 166712 h 166637"/>
                  <a:gd name="connsiteX34" fmla="*/ 78592 w 166580"/>
                  <a:gd name="connsiteY34" fmla="*/ 166543 h 166637"/>
                  <a:gd name="connsiteX35" fmla="*/ 74586 w 166580"/>
                  <a:gd name="connsiteY35" fmla="*/ 166204 h 166637"/>
                  <a:gd name="connsiteX36" fmla="*/ 70635 w 166580"/>
                  <a:gd name="connsiteY36" fmla="*/ 165696 h 166637"/>
                  <a:gd name="connsiteX37" fmla="*/ 66685 w 166580"/>
                  <a:gd name="connsiteY37" fmla="*/ 164963 h 166637"/>
                  <a:gd name="connsiteX38" fmla="*/ 62792 w 166580"/>
                  <a:gd name="connsiteY38" fmla="*/ 164060 h 166637"/>
                  <a:gd name="connsiteX39" fmla="*/ 58955 w 166580"/>
                  <a:gd name="connsiteY39" fmla="*/ 162988 h 166637"/>
                  <a:gd name="connsiteX40" fmla="*/ 55174 w 166580"/>
                  <a:gd name="connsiteY40" fmla="*/ 161690 h 166637"/>
                  <a:gd name="connsiteX41" fmla="*/ 51449 w 166580"/>
                  <a:gd name="connsiteY41" fmla="*/ 160223 h 166637"/>
                  <a:gd name="connsiteX42" fmla="*/ 47781 w 166580"/>
                  <a:gd name="connsiteY42" fmla="*/ 158586 h 166637"/>
                  <a:gd name="connsiteX43" fmla="*/ 44226 w 166580"/>
                  <a:gd name="connsiteY43" fmla="*/ 156780 h 166637"/>
                  <a:gd name="connsiteX44" fmla="*/ 40784 w 166580"/>
                  <a:gd name="connsiteY44" fmla="*/ 154805 h 166637"/>
                  <a:gd name="connsiteX45" fmla="*/ 37398 w 166580"/>
                  <a:gd name="connsiteY45" fmla="*/ 152661 h 166637"/>
                  <a:gd name="connsiteX46" fmla="*/ 34125 w 166580"/>
                  <a:gd name="connsiteY46" fmla="*/ 150404 h 166637"/>
                  <a:gd name="connsiteX47" fmla="*/ 30965 w 166580"/>
                  <a:gd name="connsiteY47" fmla="*/ 147921 h 166637"/>
                  <a:gd name="connsiteX48" fmla="*/ 27918 w 166580"/>
                  <a:gd name="connsiteY48" fmla="*/ 145325 h 166637"/>
                  <a:gd name="connsiteX49" fmla="*/ 25040 w 166580"/>
                  <a:gd name="connsiteY49" fmla="*/ 142560 h 166637"/>
                  <a:gd name="connsiteX50" fmla="*/ 22219 w 166580"/>
                  <a:gd name="connsiteY50" fmla="*/ 139682 h 166637"/>
                  <a:gd name="connsiteX51" fmla="*/ 19623 w 166580"/>
                  <a:gd name="connsiteY51" fmla="*/ 136691 h 166637"/>
                  <a:gd name="connsiteX52" fmla="*/ 17140 w 166580"/>
                  <a:gd name="connsiteY52" fmla="*/ 133588 h 166637"/>
                  <a:gd name="connsiteX53" fmla="*/ 14826 w 166580"/>
                  <a:gd name="connsiteY53" fmla="*/ 130315 h 166637"/>
                  <a:gd name="connsiteX54" fmla="*/ 12626 w 166580"/>
                  <a:gd name="connsiteY54" fmla="*/ 126929 h 166637"/>
                  <a:gd name="connsiteX55" fmla="*/ 10651 w 166580"/>
                  <a:gd name="connsiteY55" fmla="*/ 123487 h 166637"/>
                  <a:gd name="connsiteX56" fmla="*/ 8788 w 166580"/>
                  <a:gd name="connsiteY56" fmla="*/ 119932 h 166637"/>
                  <a:gd name="connsiteX57" fmla="*/ 7096 w 166580"/>
                  <a:gd name="connsiteY57" fmla="*/ 116320 h 166637"/>
                  <a:gd name="connsiteX58" fmla="*/ 5628 w 166580"/>
                  <a:gd name="connsiteY58" fmla="*/ 112596 h 166637"/>
                  <a:gd name="connsiteX59" fmla="*/ 4330 w 166580"/>
                  <a:gd name="connsiteY59" fmla="*/ 108815 h 166637"/>
                  <a:gd name="connsiteX60" fmla="*/ 3202 w 166580"/>
                  <a:gd name="connsiteY60" fmla="*/ 104978 h 166637"/>
                  <a:gd name="connsiteX61" fmla="*/ 2243 w 166580"/>
                  <a:gd name="connsiteY61" fmla="*/ 101084 h 166637"/>
                  <a:gd name="connsiteX62" fmla="*/ 1509 w 166580"/>
                  <a:gd name="connsiteY62" fmla="*/ 97191 h 166637"/>
                  <a:gd name="connsiteX63" fmla="*/ 945 w 166580"/>
                  <a:gd name="connsiteY63" fmla="*/ 93241 h 166637"/>
                  <a:gd name="connsiteX64" fmla="*/ 550 w 166580"/>
                  <a:gd name="connsiteY64" fmla="*/ 89234 h 166637"/>
                  <a:gd name="connsiteX65" fmla="*/ 380 w 166580"/>
                  <a:gd name="connsiteY65" fmla="*/ 85227 h 166637"/>
                  <a:gd name="connsiteX66" fmla="*/ 380 w 166580"/>
                  <a:gd name="connsiteY66" fmla="*/ 81277 h 166637"/>
                  <a:gd name="connsiteX67" fmla="*/ 550 w 166580"/>
                  <a:gd name="connsiteY67" fmla="*/ 77271 h 166637"/>
                  <a:gd name="connsiteX68" fmla="*/ 945 w 166580"/>
                  <a:gd name="connsiteY68" fmla="*/ 73264 h 166637"/>
                  <a:gd name="connsiteX69" fmla="*/ 1565 w 166580"/>
                  <a:gd name="connsiteY69" fmla="*/ 69314 h 166637"/>
                  <a:gd name="connsiteX70" fmla="*/ 2299 w 166580"/>
                  <a:gd name="connsiteY70" fmla="*/ 65421 h 166637"/>
                  <a:gd name="connsiteX71" fmla="*/ 3258 w 166580"/>
                  <a:gd name="connsiteY71" fmla="*/ 61527 h 166637"/>
                  <a:gd name="connsiteX72" fmla="*/ 4387 w 166580"/>
                  <a:gd name="connsiteY72" fmla="*/ 57690 h 166637"/>
                  <a:gd name="connsiteX73" fmla="*/ 5741 w 166580"/>
                  <a:gd name="connsiteY73" fmla="*/ 53909 h 166637"/>
                  <a:gd name="connsiteX74" fmla="*/ 7265 w 166580"/>
                  <a:gd name="connsiteY74" fmla="*/ 50241 h 166637"/>
                  <a:gd name="connsiteX75" fmla="*/ 8901 w 166580"/>
                  <a:gd name="connsiteY75" fmla="*/ 46573 h 166637"/>
                  <a:gd name="connsiteX76" fmla="*/ 10763 w 166580"/>
                  <a:gd name="connsiteY76" fmla="*/ 43018 h 166637"/>
                  <a:gd name="connsiteX77" fmla="*/ 12795 w 166580"/>
                  <a:gd name="connsiteY77" fmla="*/ 39576 h 166637"/>
                  <a:gd name="connsiteX78" fmla="*/ 14996 w 166580"/>
                  <a:gd name="connsiteY78" fmla="*/ 36246 h 166637"/>
                  <a:gd name="connsiteX79" fmla="*/ 17309 w 166580"/>
                  <a:gd name="connsiteY79" fmla="*/ 33030 h 166637"/>
                  <a:gd name="connsiteX80" fmla="*/ 19792 w 166580"/>
                  <a:gd name="connsiteY80" fmla="*/ 29870 h 166637"/>
                  <a:gd name="connsiteX81" fmla="*/ 22444 w 166580"/>
                  <a:gd name="connsiteY81" fmla="*/ 26879 h 166637"/>
                  <a:gd name="connsiteX82" fmla="*/ 25266 w 166580"/>
                  <a:gd name="connsiteY82" fmla="*/ 24001 h 166637"/>
                  <a:gd name="connsiteX83" fmla="*/ 28144 w 166580"/>
                  <a:gd name="connsiteY83" fmla="*/ 21292 h 166637"/>
                  <a:gd name="connsiteX84" fmla="*/ 31191 w 166580"/>
                  <a:gd name="connsiteY84" fmla="*/ 18697 h 166637"/>
                  <a:gd name="connsiteX85" fmla="*/ 34351 w 166580"/>
                  <a:gd name="connsiteY85" fmla="*/ 16270 h 166637"/>
                  <a:gd name="connsiteX86" fmla="*/ 37624 w 166580"/>
                  <a:gd name="connsiteY86" fmla="*/ 13957 h 166637"/>
                  <a:gd name="connsiteX87" fmla="*/ 41010 w 166580"/>
                  <a:gd name="connsiteY87" fmla="*/ 11812 h 166637"/>
                  <a:gd name="connsiteX88" fmla="*/ 44508 w 166580"/>
                  <a:gd name="connsiteY88" fmla="*/ 9894 h 166637"/>
                  <a:gd name="connsiteX89" fmla="*/ 48064 w 166580"/>
                  <a:gd name="connsiteY89" fmla="*/ 8088 h 166637"/>
                  <a:gd name="connsiteX90" fmla="*/ 51732 w 166580"/>
                  <a:gd name="connsiteY90" fmla="*/ 6451 h 166637"/>
                  <a:gd name="connsiteX91" fmla="*/ 55456 w 166580"/>
                  <a:gd name="connsiteY91" fmla="*/ 4984 h 166637"/>
                  <a:gd name="connsiteX92" fmla="*/ 59237 w 166580"/>
                  <a:gd name="connsiteY92" fmla="*/ 3743 h 166637"/>
                  <a:gd name="connsiteX93" fmla="*/ 63130 w 166580"/>
                  <a:gd name="connsiteY93" fmla="*/ 2671 h 166637"/>
                  <a:gd name="connsiteX94" fmla="*/ 67024 w 166580"/>
                  <a:gd name="connsiteY94" fmla="*/ 1768 h 166637"/>
                  <a:gd name="connsiteX95" fmla="*/ 70974 w 166580"/>
                  <a:gd name="connsiteY95" fmla="*/ 1091 h 166637"/>
                  <a:gd name="connsiteX96" fmla="*/ 74924 w 166580"/>
                  <a:gd name="connsiteY96" fmla="*/ 583 h 166637"/>
                  <a:gd name="connsiteX97" fmla="*/ 78874 w 166580"/>
                  <a:gd name="connsiteY97" fmla="*/ 244 h 166637"/>
                  <a:gd name="connsiteX98" fmla="*/ 82881 w 166580"/>
                  <a:gd name="connsiteY98" fmla="*/ 75 h 166637"/>
                  <a:gd name="connsiteX99" fmla="*/ 86887 w 166580"/>
                  <a:gd name="connsiteY99" fmla="*/ 188 h 166637"/>
                  <a:gd name="connsiteX100" fmla="*/ 90894 w 166580"/>
                  <a:gd name="connsiteY100" fmla="*/ 413 h 166637"/>
                  <a:gd name="connsiteX101" fmla="*/ 94844 w 166580"/>
                  <a:gd name="connsiteY101" fmla="*/ 865 h 166637"/>
                  <a:gd name="connsiteX102" fmla="*/ 98794 w 166580"/>
                  <a:gd name="connsiteY102" fmla="*/ 1486 h 166637"/>
                  <a:gd name="connsiteX103" fmla="*/ 102688 w 166580"/>
                  <a:gd name="connsiteY103" fmla="*/ 2332 h 166637"/>
                  <a:gd name="connsiteX104" fmla="*/ 106581 w 166580"/>
                  <a:gd name="connsiteY104" fmla="*/ 3291 h 166637"/>
                  <a:gd name="connsiteX105" fmla="*/ 110419 w 166580"/>
                  <a:gd name="connsiteY105" fmla="*/ 4533 h 166637"/>
                  <a:gd name="connsiteX106" fmla="*/ 114143 w 166580"/>
                  <a:gd name="connsiteY106" fmla="*/ 5887 h 166637"/>
                  <a:gd name="connsiteX107" fmla="*/ 117811 w 166580"/>
                  <a:gd name="connsiteY107" fmla="*/ 7411 h 166637"/>
                  <a:gd name="connsiteX108" fmla="*/ 121422 w 166580"/>
                  <a:gd name="connsiteY108" fmla="*/ 9160 h 166637"/>
                  <a:gd name="connsiteX109" fmla="*/ 124977 w 166580"/>
                  <a:gd name="connsiteY109" fmla="*/ 11079 h 166637"/>
                  <a:gd name="connsiteX110" fmla="*/ 128363 w 166580"/>
                  <a:gd name="connsiteY110" fmla="*/ 13110 h 166637"/>
                  <a:gd name="connsiteX111" fmla="*/ 131693 w 166580"/>
                  <a:gd name="connsiteY111" fmla="*/ 15367 h 166637"/>
                  <a:gd name="connsiteX112" fmla="*/ 134909 w 166580"/>
                  <a:gd name="connsiteY112" fmla="*/ 17737 h 166637"/>
                  <a:gd name="connsiteX113" fmla="*/ 138013 w 166580"/>
                  <a:gd name="connsiteY113" fmla="*/ 20277 h 166637"/>
                  <a:gd name="connsiteX114" fmla="*/ 140947 w 166580"/>
                  <a:gd name="connsiteY114" fmla="*/ 22929 h 166637"/>
                  <a:gd name="connsiteX115" fmla="*/ 143825 w 166580"/>
                  <a:gd name="connsiteY115" fmla="*/ 25750 h 166637"/>
                  <a:gd name="connsiteX116" fmla="*/ 146477 w 166580"/>
                  <a:gd name="connsiteY116" fmla="*/ 28741 h 166637"/>
                  <a:gd name="connsiteX117" fmla="*/ 149073 w 166580"/>
                  <a:gd name="connsiteY117" fmla="*/ 31788 h 166637"/>
                  <a:gd name="connsiteX118" fmla="*/ 151443 w 166580"/>
                  <a:gd name="connsiteY118" fmla="*/ 35005 h 166637"/>
                  <a:gd name="connsiteX119" fmla="*/ 153700 w 166580"/>
                  <a:gd name="connsiteY119" fmla="*/ 38278 h 166637"/>
                  <a:gd name="connsiteX120" fmla="*/ 155788 w 166580"/>
                  <a:gd name="connsiteY120" fmla="*/ 41720 h 166637"/>
                  <a:gd name="connsiteX121" fmla="*/ 157707 w 166580"/>
                  <a:gd name="connsiteY121" fmla="*/ 45219 h 166637"/>
                  <a:gd name="connsiteX122" fmla="*/ 159456 w 166580"/>
                  <a:gd name="connsiteY122" fmla="*/ 48830 h 166637"/>
                  <a:gd name="connsiteX123" fmla="*/ 161036 w 166580"/>
                  <a:gd name="connsiteY123" fmla="*/ 52498 h 166637"/>
                  <a:gd name="connsiteX124" fmla="*/ 162390 w 166580"/>
                  <a:gd name="connsiteY124" fmla="*/ 56223 h 166637"/>
                  <a:gd name="connsiteX125" fmla="*/ 163632 w 166580"/>
                  <a:gd name="connsiteY125" fmla="*/ 60060 h 166637"/>
                  <a:gd name="connsiteX126" fmla="*/ 164648 w 166580"/>
                  <a:gd name="connsiteY126" fmla="*/ 63897 h 166637"/>
                  <a:gd name="connsiteX127" fmla="*/ 165494 w 166580"/>
                  <a:gd name="connsiteY127" fmla="*/ 67847 h 166637"/>
                  <a:gd name="connsiteX128" fmla="*/ 166171 w 166580"/>
                  <a:gd name="connsiteY128" fmla="*/ 71741 h 166637"/>
                  <a:gd name="connsiteX129" fmla="*/ 166623 w 166580"/>
                  <a:gd name="connsiteY129" fmla="*/ 75747 h 166637"/>
                  <a:gd name="connsiteX130" fmla="*/ 166905 w 166580"/>
                  <a:gd name="connsiteY130" fmla="*/ 79754 h 166637"/>
                  <a:gd name="connsiteX131" fmla="*/ 166961 w 166580"/>
                  <a:gd name="connsiteY131" fmla="*/ 83422 h 166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166580" h="166637">
                    <a:moveTo>
                      <a:pt x="166961" y="83422"/>
                    </a:moveTo>
                    <a:lnTo>
                      <a:pt x="166848" y="87428"/>
                    </a:lnTo>
                    <a:lnTo>
                      <a:pt x="166566" y="91378"/>
                    </a:lnTo>
                    <a:lnTo>
                      <a:pt x="166115" y="95385"/>
                    </a:lnTo>
                    <a:lnTo>
                      <a:pt x="165438" y="99278"/>
                    </a:lnTo>
                    <a:lnTo>
                      <a:pt x="164591" y="103229"/>
                    </a:lnTo>
                    <a:lnTo>
                      <a:pt x="163519" y="107066"/>
                    </a:lnTo>
                    <a:lnTo>
                      <a:pt x="162334" y="110847"/>
                    </a:lnTo>
                    <a:lnTo>
                      <a:pt x="160923" y="114627"/>
                    </a:lnTo>
                    <a:lnTo>
                      <a:pt x="159287" y="118295"/>
                    </a:lnTo>
                    <a:lnTo>
                      <a:pt x="157537" y="121850"/>
                    </a:lnTo>
                    <a:lnTo>
                      <a:pt x="155619" y="125349"/>
                    </a:lnTo>
                    <a:lnTo>
                      <a:pt x="153531" y="128791"/>
                    </a:lnTo>
                    <a:lnTo>
                      <a:pt x="151274" y="132064"/>
                    </a:lnTo>
                    <a:lnTo>
                      <a:pt x="148847" y="135281"/>
                    </a:lnTo>
                    <a:lnTo>
                      <a:pt x="146308" y="138328"/>
                    </a:lnTo>
                    <a:lnTo>
                      <a:pt x="143599" y="141262"/>
                    </a:lnTo>
                    <a:lnTo>
                      <a:pt x="140721" y="144084"/>
                    </a:lnTo>
                    <a:lnTo>
                      <a:pt x="137787" y="146736"/>
                    </a:lnTo>
                    <a:lnTo>
                      <a:pt x="134683" y="149275"/>
                    </a:lnTo>
                    <a:lnTo>
                      <a:pt x="131467" y="151645"/>
                    </a:lnTo>
                    <a:lnTo>
                      <a:pt x="128137" y="153846"/>
                    </a:lnTo>
                    <a:lnTo>
                      <a:pt x="124695" y="155934"/>
                    </a:lnTo>
                    <a:lnTo>
                      <a:pt x="121140" y="157796"/>
                    </a:lnTo>
                    <a:lnTo>
                      <a:pt x="117529" y="159489"/>
                    </a:lnTo>
                    <a:lnTo>
                      <a:pt x="113861" y="161069"/>
                    </a:lnTo>
                    <a:lnTo>
                      <a:pt x="110080" y="162423"/>
                    </a:lnTo>
                    <a:lnTo>
                      <a:pt x="106299" y="163608"/>
                    </a:lnTo>
                    <a:lnTo>
                      <a:pt x="102405" y="164568"/>
                    </a:lnTo>
                    <a:lnTo>
                      <a:pt x="98512" y="165414"/>
                    </a:lnTo>
                    <a:lnTo>
                      <a:pt x="94562" y="165979"/>
                    </a:lnTo>
                    <a:lnTo>
                      <a:pt x="90555" y="166430"/>
                    </a:lnTo>
                    <a:lnTo>
                      <a:pt x="86549" y="166656"/>
                    </a:lnTo>
                    <a:lnTo>
                      <a:pt x="82599" y="166712"/>
                    </a:lnTo>
                    <a:lnTo>
                      <a:pt x="78592" y="166543"/>
                    </a:lnTo>
                    <a:lnTo>
                      <a:pt x="74586" y="166204"/>
                    </a:lnTo>
                    <a:lnTo>
                      <a:pt x="70635" y="165696"/>
                    </a:lnTo>
                    <a:lnTo>
                      <a:pt x="66685" y="164963"/>
                    </a:lnTo>
                    <a:lnTo>
                      <a:pt x="62792" y="164060"/>
                    </a:lnTo>
                    <a:lnTo>
                      <a:pt x="58955" y="162988"/>
                    </a:lnTo>
                    <a:lnTo>
                      <a:pt x="55174" y="161690"/>
                    </a:lnTo>
                    <a:lnTo>
                      <a:pt x="51449" y="160223"/>
                    </a:lnTo>
                    <a:lnTo>
                      <a:pt x="47781" y="158586"/>
                    </a:lnTo>
                    <a:lnTo>
                      <a:pt x="44226" y="156780"/>
                    </a:lnTo>
                    <a:lnTo>
                      <a:pt x="40784" y="154805"/>
                    </a:lnTo>
                    <a:lnTo>
                      <a:pt x="37398" y="152661"/>
                    </a:lnTo>
                    <a:lnTo>
                      <a:pt x="34125" y="150404"/>
                    </a:lnTo>
                    <a:lnTo>
                      <a:pt x="30965" y="147921"/>
                    </a:lnTo>
                    <a:lnTo>
                      <a:pt x="27918" y="145325"/>
                    </a:lnTo>
                    <a:lnTo>
                      <a:pt x="25040" y="142560"/>
                    </a:lnTo>
                    <a:lnTo>
                      <a:pt x="22219" y="139682"/>
                    </a:lnTo>
                    <a:lnTo>
                      <a:pt x="19623" y="136691"/>
                    </a:lnTo>
                    <a:lnTo>
                      <a:pt x="17140" y="133588"/>
                    </a:lnTo>
                    <a:lnTo>
                      <a:pt x="14826" y="130315"/>
                    </a:lnTo>
                    <a:lnTo>
                      <a:pt x="12626" y="126929"/>
                    </a:lnTo>
                    <a:lnTo>
                      <a:pt x="10651" y="123487"/>
                    </a:lnTo>
                    <a:lnTo>
                      <a:pt x="8788" y="119932"/>
                    </a:lnTo>
                    <a:lnTo>
                      <a:pt x="7096" y="116320"/>
                    </a:lnTo>
                    <a:lnTo>
                      <a:pt x="5628" y="112596"/>
                    </a:lnTo>
                    <a:lnTo>
                      <a:pt x="4330" y="108815"/>
                    </a:lnTo>
                    <a:lnTo>
                      <a:pt x="3202" y="104978"/>
                    </a:lnTo>
                    <a:lnTo>
                      <a:pt x="2243" y="101084"/>
                    </a:lnTo>
                    <a:lnTo>
                      <a:pt x="1509" y="97191"/>
                    </a:lnTo>
                    <a:lnTo>
                      <a:pt x="945" y="93241"/>
                    </a:lnTo>
                    <a:lnTo>
                      <a:pt x="550" y="89234"/>
                    </a:lnTo>
                    <a:lnTo>
                      <a:pt x="380" y="85227"/>
                    </a:lnTo>
                    <a:lnTo>
                      <a:pt x="380" y="81277"/>
                    </a:lnTo>
                    <a:lnTo>
                      <a:pt x="550" y="77271"/>
                    </a:lnTo>
                    <a:lnTo>
                      <a:pt x="945" y="73264"/>
                    </a:lnTo>
                    <a:lnTo>
                      <a:pt x="1565" y="69314"/>
                    </a:lnTo>
                    <a:lnTo>
                      <a:pt x="2299" y="65421"/>
                    </a:lnTo>
                    <a:lnTo>
                      <a:pt x="3258" y="61527"/>
                    </a:lnTo>
                    <a:lnTo>
                      <a:pt x="4387" y="57690"/>
                    </a:lnTo>
                    <a:lnTo>
                      <a:pt x="5741" y="53909"/>
                    </a:lnTo>
                    <a:lnTo>
                      <a:pt x="7265" y="50241"/>
                    </a:lnTo>
                    <a:lnTo>
                      <a:pt x="8901" y="46573"/>
                    </a:lnTo>
                    <a:lnTo>
                      <a:pt x="10763" y="43018"/>
                    </a:lnTo>
                    <a:lnTo>
                      <a:pt x="12795" y="39576"/>
                    </a:lnTo>
                    <a:lnTo>
                      <a:pt x="14996" y="36246"/>
                    </a:lnTo>
                    <a:lnTo>
                      <a:pt x="17309" y="33030"/>
                    </a:lnTo>
                    <a:lnTo>
                      <a:pt x="19792" y="29870"/>
                    </a:lnTo>
                    <a:lnTo>
                      <a:pt x="22444" y="26879"/>
                    </a:lnTo>
                    <a:lnTo>
                      <a:pt x="25266" y="24001"/>
                    </a:lnTo>
                    <a:lnTo>
                      <a:pt x="28144" y="21292"/>
                    </a:lnTo>
                    <a:lnTo>
                      <a:pt x="31191" y="18697"/>
                    </a:lnTo>
                    <a:lnTo>
                      <a:pt x="34351" y="16270"/>
                    </a:lnTo>
                    <a:lnTo>
                      <a:pt x="37624" y="13957"/>
                    </a:lnTo>
                    <a:lnTo>
                      <a:pt x="41010" y="11812"/>
                    </a:lnTo>
                    <a:lnTo>
                      <a:pt x="44508" y="9894"/>
                    </a:lnTo>
                    <a:lnTo>
                      <a:pt x="48064" y="8088"/>
                    </a:lnTo>
                    <a:lnTo>
                      <a:pt x="51732" y="6451"/>
                    </a:lnTo>
                    <a:lnTo>
                      <a:pt x="55456" y="4984"/>
                    </a:lnTo>
                    <a:lnTo>
                      <a:pt x="59237" y="3743"/>
                    </a:lnTo>
                    <a:lnTo>
                      <a:pt x="63130" y="2671"/>
                    </a:lnTo>
                    <a:lnTo>
                      <a:pt x="67024" y="1768"/>
                    </a:lnTo>
                    <a:lnTo>
                      <a:pt x="70974" y="1091"/>
                    </a:lnTo>
                    <a:lnTo>
                      <a:pt x="74924" y="583"/>
                    </a:lnTo>
                    <a:lnTo>
                      <a:pt x="78874" y="244"/>
                    </a:lnTo>
                    <a:lnTo>
                      <a:pt x="82881" y="75"/>
                    </a:lnTo>
                    <a:lnTo>
                      <a:pt x="86887" y="188"/>
                    </a:lnTo>
                    <a:lnTo>
                      <a:pt x="90894" y="413"/>
                    </a:lnTo>
                    <a:lnTo>
                      <a:pt x="94844" y="865"/>
                    </a:lnTo>
                    <a:lnTo>
                      <a:pt x="98794" y="1486"/>
                    </a:lnTo>
                    <a:lnTo>
                      <a:pt x="102688" y="2332"/>
                    </a:lnTo>
                    <a:lnTo>
                      <a:pt x="106581" y="3291"/>
                    </a:lnTo>
                    <a:lnTo>
                      <a:pt x="110419" y="4533"/>
                    </a:lnTo>
                    <a:lnTo>
                      <a:pt x="114143" y="5887"/>
                    </a:lnTo>
                    <a:lnTo>
                      <a:pt x="117811" y="7411"/>
                    </a:lnTo>
                    <a:lnTo>
                      <a:pt x="121422" y="9160"/>
                    </a:lnTo>
                    <a:lnTo>
                      <a:pt x="124977" y="11079"/>
                    </a:lnTo>
                    <a:lnTo>
                      <a:pt x="128363" y="13110"/>
                    </a:lnTo>
                    <a:lnTo>
                      <a:pt x="131693" y="15367"/>
                    </a:lnTo>
                    <a:lnTo>
                      <a:pt x="134909" y="17737"/>
                    </a:lnTo>
                    <a:lnTo>
                      <a:pt x="138013" y="20277"/>
                    </a:lnTo>
                    <a:lnTo>
                      <a:pt x="140947" y="22929"/>
                    </a:lnTo>
                    <a:lnTo>
                      <a:pt x="143825" y="25750"/>
                    </a:lnTo>
                    <a:lnTo>
                      <a:pt x="146477" y="28741"/>
                    </a:lnTo>
                    <a:lnTo>
                      <a:pt x="149073" y="31788"/>
                    </a:lnTo>
                    <a:lnTo>
                      <a:pt x="151443" y="35005"/>
                    </a:lnTo>
                    <a:lnTo>
                      <a:pt x="153700" y="38278"/>
                    </a:lnTo>
                    <a:lnTo>
                      <a:pt x="155788" y="41720"/>
                    </a:lnTo>
                    <a:lnTo>
                      <a:pt x="157707" y="45219"/>
                    </a:lnTo>
                    <a:lnTo>
                      <a:pt x="159456" y="48830"/>
                    </a:lnTo>
                    <a:lnTo>
                      <a:pt x="161036" y="52498"/>
                    </a:lnTo>
                    <a:lnTo>
                      <a:pt x="162390" y="56223"/>
                    </a:lnTo>
                    <a:lnTo>
                      <a:pt x="163632" y="60060"/>
                    </a:lnTo>
                    <a:lnTo>
                      <a:pt x="164648" y="63897"/>
                    </a:lnTo>
                    <a:lnTo>
                      <a:pt x="165494" y="67847"/>
                    </a:lnTo>
                    <a:lnTo>
                      <a:pt x="166171" y="71741"/>
                    </a:lnTo>
                    <a:lnTo>
                      <a:pt x="166623" y="75747"/>
                    </a:lnTo>
                    <a:lnTo>
                      <a:pt x="166905" y="79754"/>
                    </a:lnTo>
                    <a:lnTo>
                      <a:pt x="166961" y="8342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49" name="Figura a mano libera: forma 48">
                <a:extLst>
                  <a:ext uri="{FF2B5EF4-FFF2-40B4-BE49-F238E27FC236}">
                    <a16:creationId xmlns:a16="http://schemas.microsoft.com/office/drawing/2014/main" id="{19BAB5AF-1A66-5237-D789-5C65189FF972}"/>
                  </a:ext>
                </a:extLst>
              </p:cNvPr>
              <p:cNvSpPr/>
              <p:nvPr/>
            </p:nvSpPr>
            <p:spPr>
              <a:xfrm flipV="1">
                <a:off x="4194494" y="3733873"/>
                <a:ext cx="168104" cy="168104"/>
              </a:xfrm>
              <a:custGeom>
                <a:avLst/>
                <a:gdLst>
                  <a:gd name="connsiteX0" fmla="*/ 168524 w 168104"/>
                  <a:gd name="connsiteY0" fmla="*/ 84155 h 168104"/>
                  <a:gd name="connsiteX1" fmla="*/ 168412 w 168104"/>
                  <a:gd name="connsiteY1" fmla="*/ 88162 h 168104"/>
                  <a:gd name="connsiteX2" fmla="*/ 168129 w 168104"/>
                  <a:gd name="connsiteY2" fmla="*/ 92112 h 168104"/>
                  <a:gd name="connsiteX3" fmla="*/ 167622 w 168104"/>
                  <a:gd name="connsiteY3" fmla="*/ 96118 h 168104"/>
                  <a:gd name="connsiteX4" fmla="*/ 167001 w 168104"/>
                  <a:gd name="connsiteY4" fmla="*/ 100012 h 168104"/>
                  <a:gd name="connsiteX5" fmla="*/ 166154 w 168104"/>
                  <a:gd name="connsiteY5" fmla="*/ 103962 h 168104"/>
                  <a:gd name="connsiteX6" fmla="*/ 165082 w 168104"/>
                  <a:gd name="connsiteY6" fmla="*/ 107799 h 168104"/>
                  <a:gd name="connsiteX7" fmla="*/ 163897 w 168104"/>
                  <a:gd name="connsiteY7" fmla="*/ 111636 h 168104"/>
                  <a:gd name="connsiteX8" fmla="*/ 162486 w 168104"/>
                  <a:gd name="connsiteY8" fmla="*/ 115361 h 168104"/>
                  <a:gd name="connsiteX9" fmla="*/ 160906 w 168104"/>
                  <a:gd name="connsiteY9" fmla="*/ 119029 h 168104"/>
                  <a:gd name="connsiteX10" fmla="*/ 159157 w 168104"/>
                  <a:gd name="connsiteY10" fmla="*/ 122640 h 168104"/>
                  <a:gd name="connsiteX11" fmla="*/ 157239 w 168104"/>
                  <a:gd name="connsiteY11" fmla="*/ 126139 h 168104"/>
                  <a:gd name="connsiteX12" fmla="*/ 155151 w 168104"/>
                  <a:gd name="connsiteY12" fmla="*/ 129525 h 168104"/>
                  <a:gd name="connsiteX13" fmla="*/ 152950 w 168104"/>
                  <a:gd name="connsiteY13" fmla="*/ 132854 h 168104"/>
                  <a:gd name="connsiteX14" fmla="*/ 150523 w 168104"/>
                  <a:gd name="connsiteY14" fmla="*/ 136071 h 168104"/>
                  <a:gd name="connsiteX15" fmla="*/ 147984 w 168104"/>
                  <a:gd name="connsiteY15" fmla="*/ 139174 h 168104"/>
                  <a:gd name="connsiteX16" fmla="*/ 145275 w 168104"/>
                  <a:gd name="connsiteY16" fmla="*/ 142109 h 168104"/>
                  <a:gd name="connsiteX17" fmla="*/ 142454 w 168104"/>
                  <a:gd name="connsiteY17" fmla="*/ 144930 h 168104"/>
                  <a:gd name="connsiteX18" fmla="*/ 139520 w 168104"/>
                  <a:gd name="connsiteY18" fmla="*/ 147639 h 168104"/>
                  <a:gd name="connsiteX19" fmla="*/ 136416 w 168104"/>
                  <a:gd name="connsiteY19" fmla="*/ 150178 h 168104"/>
                  <a:gd name="connsiteX20" fmla="*/ 133256 w 168104"/>
                  <a:gd name="connsiteY20" fmla="*/ 152548 h 168104"/>
                  <a:gd name="connsiteX21" fmla="*/ 129926 w 168104"/>
                  <a:gd name="connsiteY21" fmla="*/ 154805 h 168104"/>
                  <a:gd name="connsiteX22" fmla="*/ 126541 w 168104"/>
                  <a:gd name="connsiteY22" fmla="*/ 156893 h 168104"/>
                  <a:gd name="connsiteX23" fmla="*/ 122986 w 168104"/>
                  <a:gd name="connsiteY23" fmla="*/ 158812 h 168104"/>
                  <a:gd name="connsiteX24" fmla="*/ 119431 w 168104"/>
                  <a:gd name="connsiteY24" fmla="*/ 160561 h 168104"/>
                  <a:gd name="connsiteX25" fmla="*/ 115763 w 168104"/>
                  <a:gd name="connsiteY25" fmla="*/ 162141 h 168104"/>
                  <a:gd name="connsiteX26" fmla="*/ 111982 w 168104"/>
                  <a:gd name="connsiteY26" fmla="*/ 163552 h 168104"/>
                  <a:gd name="connsiteX27" fmla="*/ 108201 w 168104"/>
                  <a:gd name="connsiteY27" fmla="*/ 164737 h 168104"/>
                  <a:gd name="connsiteX28" fmla="*/ 104307 w 168104"/>
                  <a:gd name="connsiteY28" fmla="*/ 165809 h 168104"/>
                  <a:gd name="connsiteX29" fmla="*/ 100414 w 168104"/>
                  <a:gd name="connsiteY29" fmla="*/ 166656 h 168104"/>
                  <a:gd name="connsiteX30" fmla="*/ 96464 w 168104"/>
                  <a:gd name="connsiteY30" fmla="*/ 167333 h 168104"/>
                  <a:gd name="connsiteX31" fmla="*/ 92514 w 168104"/>
                  <a:gd name="connsiteY31" fmla="*/ 167784 h 168104"/>
                  <a:gd name="connsiteX32" fmla="*/ 88507 w 168104"/>
                  <a:gd name="connsiteY32" fmla="*/ 168066 h 168104"/>
                  <a:gd name="connsiteX33" fmla="*/ 84500 w 168104"/>
                  <a:gd name="connsiteY33" fmla="*/ 168179 h 168104"/>
                  <a:gd name="connsiteX34" fmla="*/ 80550 w 168104"/>
                  <a:gd name="connsiteY34" fmla="*/ 168066 h 168104"/>
                  <a:gd name="connsiteX35" fmla="*/ 76544 w 168104"/>
                  <a:gd name="connsiteY35" fmla="*/ 167784 h 168104"/>
                  <a:gd name="connsiteX36" fmla="*/ 72594 w 168104"/>
                  <a:gd name="connsiteY36" fmla="*/ 167333 h 168104"/>
                  <a:gd name="connsiteX37" fmla="*/ 68644 w 168104"/>
                  <a:gd name="connsiteY37" fmla="*/ 166656 h 168104"/>
                  <a:gd name="connsiteX38" fmla="*/ 64694 w 168104"/>
                  <a:gd name="connsiteY38" fmla="*/ 165809 h 168104"/>
                  <a:gd name="connsiteX39" fmla="*/ 60856 w 168104"/>
                  <a:gd name="connsiteY39" fmla="*/ 164793 h 168104"/>
                  <a:gd name="connsiteX40" fmla="*/ 57076 w 168104"/>
                  <a:gd name="connsiteY40" fmla="*/ 163608 h 168104"/>
                  <a:gd name="connsiteX41" fmla="*/ 53295 w 168104"/>
                  <a:gd name="connsiteY41" fmla="*/ 162198 h 168104"/>
                  <a:gd name="connsiteX42" fmla="*/ 49627 w 168104"/>
                  <a:gd name="connsiteY42" fmla="*/ 160618 h 168104"/>
                  <a:gd name="connsiteX43" fmla="*/ 46015 w 168104"/>
                  <a:gd name="connsiteY43" fmla="*/ 158868 h 168104"/>
                  <a:gd name="connsiteX44" fmla="*/ 42517 w 168104"/>
                  <a:gd name="connsiteY44" fmla="*/ 156950 h 168104"/>
                  <a:gd name="connsiteX45" fmla="*/ 39074 w 168104"/>
                  <a:gd name="connsiteY45" fmla="*/ 154862 h 168104"/>
                  <a:gd name="connsiteX46" fmla="*/ 35802 w 168104"/>
                  <a:gd name="connsiteY46" fmla="*/ 152661 h 168104"/>
                  <a:gd name="connsiteX47" fmla="*/ 32585 w 168104"/>
                  <a:gd name="connsiteY47" fmla="*/ 150234 h 168104"/>
                  <a:gd name="connsiteX48" fmla="*/ 29481 w 168104"/>
                  <a:gd name="connsiteY48" fmla="*/ 147695 h 168104"/>
                  <a:gd name="connsiteX49" fmla="*/ 26547 w 168104"/>
                  <a:gd name="connsiteY49" fmla="*/ 145043 h 168104"/>
                  <a:gd name="connsiteX50" fmla="*/ 23726 w 168104"/>
                  <a:gd name="connsiteY50" fmla="*/ 142221 h 168104"/>
                  <a:gd name="connsiteX51" fmla="*/ 21017 w 168104"/>
                  <a:gd name="connsiteY51" fmla="*/ 139231 h 168104"/>
                  <a:gd name="connsiteX52" fmla="*/ 18478 w 168104"/>
                  <a:gd name="connsiteY52" fmla="*/ 136183 h 168104"/>
                  <a:gd name="connsiteX53" fmla="*/ 16051 w 168104"/>
                  <a:gd name="connsiteY53" fmla="*/ 132967 h 168104"/>
                  <a:gd name="connsiteX54" fmla="*/ 13794 w 168104"/>
                  <a:gd name="connsiteY54" fmla="*/ 129638 h 168104"/>
                  <a:gd name="connsiteX55" fmla="*/ 11762 w 168104"/>
                  <a:gd name="connsiteY55" fmla="*/ 126252 h 168104"/>
                  <a:gd name="connsiteX56" fmla="*/ 9787 w 168104"/>
                  <a:gd name="connsiteY56" fmla="*/ 122753 h 168104"/>
                  <a:gd name="connsiteX57" fmla="*/ 8038 w 168104"/>
                  <a:gd name="connsiteY57" fmla="*/ 119142 h 168104"/>
                  <a:gd name="connsiteX58" fmla="*/ 6458 w 168104"/>
                  <a:gd name="connsiteY58" fmla="*/ 115474 h 168104"/>
                  <a:gd name="connsiteX59" fmla="*/ 5104 w 168104"/>
                  <a:gd name="connsiteY59" fmla="*/ 111749 h 168104"/>
                  <a:gd name="connsiteX60" fmla="*/ 3862 w 168104"/>
                  <a:gd name="connsiteY60" fmla="*/ 107912 h 168104"/>
                  <a:gd name="connsiteX61" fmla="*/ 2847 w 168104"/>
                  <a:gd name="connsiteY61" fmla="*/ 104075 h 168104"/>
                  <a:gd name="connsiteX62" fmla="*/ 1944 w 168104"/>
                  <a:gd name="connsiteY62" fmla="*/ 100181 h 168104"/>
                  <a:gd name="connsiteX63" fmla="*/ 1266 w 168104"/>
                  <a:gd name="connsiteY63" fmla="*/ 96231 h 168104"/>
                  <a:gd name="connsiteX64" fmla="*/ 815 w 168104"/>
                  <a:gd name="connsiteY64" fmla="*/ 92281 h 168104"/>
                  <a:gd name="connsiteX65" fmla="*/ 533 w 168104"/>
                  <a:gd name="connsiteY65" fmla="*/ 88275 h 168104"/>
                  <a:gd name="connsiteX66" fmla="*/ 420 w 168104"/>
                  <a:gd name="connsiteY66" fmla="*/ 84268 h 168104"/>
                  <a:gd name="connsiteX67" fmla="*/ 533 w 168104"/>
                  <a:gd name="connsiteY67" fmla="*/ 80261 h 168104"/>
                  <a:gd name="connsiteX68" fmla="*/ 815 w 168104"/>
                  <a:gd name="connsiteY68" fmla="*/ 76311 h 168104"/>
                  <a:gd name="connsiteX69" fmla="*/ 1266 w 168104"/>
                  <a:gd name="connsiteY69" fmla="*/ 72305 h 168104"/>
                  <a:gd name="connsiteX70" fmla="*/ 1887 w 168104"/>
                  <a:gd name="connsiteY70" fmla="*/ 68355 h 168104"/>
                  <a:gd name="connsiteX71" fmla="*/ 2734 w 168104"/>
                  <a:gd name="connsiteY71" fmla="*/ 64461 h 168104"/>
                  <a:gd name="connsiteX72" fmla="*/ 3806 w 168104"/>
                  <a:gd name="connsiteY72" fmla="*/ 60624 h 168104"/>
                  <a:gd name="connsiteX73" fmla="*/ 4991 w 168104"/>
                  <a:gd name="connsiteY73" fmla="*/ 56787 h 168104"/>
                  <a:gd name="connsiteX74" fmla="*/ 6402 w 168104"/>
                  <a:gd name="connsiteY74" fmla="*/ 53062 h 168104"/>
                  <a:gd name="connsiteX75" fmla="*/ 7925 w 168104"/>
                  <a:gd name="connsiteY75" fmla="*/ 49338 h 168104"/>
                  <a:gd name="connsiteX76" fmla="*/ 9675 w 168104"/>
                  <a:gd name="connsiteY76" fmla="*/ 45783 h 168104"/>
                  <a:gd name="connsiteX77" fmla="*/ 11593 w 168104"/>
                  <a:gd name="connsiteY77" fmla="*/ 42228 h 168104"/>
                  <a:gd name="connsiteX78" fmla="*/ 13681 w 168104"/>
                  <a:gd name="connsiteY78" fmla="*/ 38842 h 168104"/>
                  <a:gd name="connsiteX79" fmla="*/ 15938 w 168104"/>
                  <a:gd name="connsiteY79" fmla="*/ 35513 h 168104"/>
                  <a:gd name="connsiteX80" fmla="*/ 18308 w 168104"/>
                  <a:gd name="connsiteY80" fmla="*/ 32296 h 168104"/>
                  <a:gd name="connsiteX81" fmla="*/ 20848 w 168104"/>
                  <a:gd name="connsiteY81" fmla="*/ 29249 h 168104"/>
                  <a:gd name="connsiteX82" fmla="*/ 23500 w 168104"/>
                  <a:gd name="connsiteY82" fmla="*/ 26258 h 168104"/>
                  <a:gd name="connsiteX83" fmla="*/ 26321 w 168104"/>
                  <a:gd name="connsiteY83" fmla="*/ 23437 h 168104"/>
                  <a:gd name="connsiteX84" fmla="*/ 29312 w 168104"/>
                  <a:gd name="connsiteY84" fmla="*/ 20728 h 168104"/>
                  <a:gd name="connsiteX85" fmla="*/ 32359 w 168104"/>
                  <a:gd name="connsiteY85" fmla="*/ 18189 h 168104"/>
                  <a:gd name="connsiteX86" fmla="*/ 35576 w 168104"/>
                  <a:gd name="connsiteY86" fmla="*/ 15762 h 168104"/>
                  <a:gd name="connsiteX87" fmla="*/ 38849 w 168104"/>
                  <a:gd name="connsiteY87" fmla="*/ 13561 h 168104"/>
                  <a:gd name="connsiteX88" fmla="*/ 42291 w 168104"/>
                  <a:gd name="connsiteY88" fmla="*/ 11474 h 168104"/>
                  <a:gd name="connsiteX89" fmla="*/ 45790 w 168104"/>
                  <a:gd name="connsiteY89" fmla="*/ 9498 h 168104"/>
                  <a:gd name="connsiteX90" fmla="*/ 49401 w 168104"/>
                  <a:gd name="connsiteY90" fmla="*/ 7749 h 168104"/>
                  <a:gd name="connsiteX91" fmla="*/ 53069 w 168104"/>
                  <a:gd name="connsiteY91" fmla="*/ 6169 h 168104"/>
                  <a:gd name="connsiteX92" fmla="*/ 56793 w 168104"/>
                  <a:gd name="connsiteY92" fmla="*/ 4758 h 168104"/>
                  <a:gd name="connsiteX93" fmla="*/ 60574 w 168104"/>
                  <a:gd name="connsiteY93" fmla="*/ 3573 h 168104"/>
                  <a:gd name="connsiteX94" fmla="*/ 64468 w 168104"/>
                  <a:gd name="connsiteY94" fmla="*/ 2501 h 168104"/>
                  <a:gd name="connsiteX95" fmla="*/ 68362 w 168104"/>
                  <a:gd name="connsiteY95" fmla="*/ 1655 h 168104"/>
                  <a:gd name="connsiteX96" fmla="*/ 72312 w 168104"/>
                  <a:gd name="connsiteY96" fmla="*/ 978 h 168104"/>
                  <a:gd name="connsiteX97" fmla="*/ 76262 w 168104"/>
                  <a:gd name="connsiteY97" fmla="*/ 526 h 168104"/>
                  <a:gd name="connsiteX98" fmla="*/ 80268 w 168104"/>
                  <a:gd name="connsiteY98" fmla="*/ 188 h 168104"/>
                  <a:gd name="connsiteX99" fmla="*/ 84275 w 168104"/>
                  <a:gd name="connsiteY99" fmla="*/ 75 h 168104"/>
                  <a:gd name="connsiteX100" fmla="*/ 88281 w 168104"/>
                  <a:gd name="connsiteY100" fmla="*/ 188 h 168104"/>
                  <a:gd name="connsiteX101" fmla="*/ 92231 w 168104"/>
                  <a:gd name="connsiteY101" fmla="*/ 470 h 168104"/>
                  <a:gd name="connsiteX102" fmla="*/ 96238 w 168104"/>
                  <a:gd name="connsiteY102" fmla="*/ 921 h 168104"/>
                  <a:gd name="connsiteX103" fmla="*/ 100132 w 168104"/>
                  <a:gd name="connsiteY103" fmla="*/ 1598 h 168104"/>
                  <a:gd name="connsiteX104" fmla="*/ 104082 w 168104"/>
                  <a:gd name="connsiteY104" fmla="*/ 2445 h 168104"/>
                  <a:gd name="connsiteX105" fmla="*/ 107919 w 168104"/>
                  <a:gd name="connsiteY105" fmla="*/ 3460 h 168104"/>
                  <a:gd name="connsiteX106" fmla="*/ 111756 w 168104"/>
                  <a:gd name="connsiteY106" fmla="*/ 4646 h 168104"/>
                  <a:gd name="connsiteX107" fmla="*/ 115480 w 168104"/>
                  <a:gd name="connsiteY107" fmla="*/ 6056 h 168104"/>
                  <a:gd name="connsiteX108" fmla="*/ 119148 w 168104"/>
                  <a:gd name="connsiteY108" fmla="*/ 7580 h 168104"/>
                  <a:gd name="connsiteX109" fmla="*/ 122760 w 168104"/>
                  <a:gd name="connsiteY109" fmla="*/ 9329 h 168104"/>
                  <a:gd name="connsiteX110" fmla="*/ 126259 w 168104"/>
                  <a:gd name="connsiteY110" fmla="*/ 11248 h 168104"/>
                  <a:gd name="connsiteX111" fmla="*/ 129701 w 168104"/>
                  <a:gd name="connsiteY111" fmla="*/ 13336 h 168104"/>
                  <a:gd name="connsiteX112" fmla="*/ 133030 w 168104"/>
                  <a:gd name="connsiteY112" fmla="*/ 15536 h 168104"/>
                  <a:gd name="connsiteX113" fmla="*/ 136247 w 168104"/>
                  <a:gd name="connsiteY113" fmla="*/ 17963 h 168104"/>
                  <a:gd name="connsiteX114" fmla="*/ 139294 w 168104"/>
                  <a:gd name="connsiteY114" fmla="*/ 20502 h 168104"/>
                  <a:gd name="connsiteX115" fmla="*/ 142285 w 168104"/>
                  <a:gd name="connsiteY115" fmla="*/ 23154 h 168104"/>
                  <a:gd name="connsiteX116" fmla="*/ 145106 w 168104"/>
                  <a:gd name="connsiteY116" fmla="*/ 25976 h 168104"/>
                  <a:gd name="connsiteX117" fmla="*/ 147815 w 168104"/>
                  <a:gd name="connsiteY117" fmla="*/ 28910 h 168104"/>
                  <a:gd name="connsiteX118" fmla="*/ 150354 w 168104"/>
                  <a:gd name="connsiteY118" fmla="*/ 32014 h 168104"/>
                  <a:gd name="connsiteX119" fmla="*/ 152781 w 168104"/>
                  <a:gd name="connsiteY119" fmla="*/ 35174 h 168104"/>
                  <a:gd name="connsiteX120" fmla="*/ 155038 w 168104"/>
                  <a:gd name="connsiteY120" fmla="*/ 38503 h 168104"/>
                  <a:gd name="connsiteX121" fmla="*/ 157126 w 168104"/>
                  <a:gd name="connsiteY121" fmla="*/ 41889 h 168104"/>
                  <a:gd name="connsiteX122" fmla="*/ 159044 w 168104"/>
                  <a:gd name="connsiteY122" fmla="*/ 45388 h 168104"/>
                  <a:gd name="connsiteX123" fmla="*/ 160794 w 168104"/>
                  <a:gd name="connsiteY123" fmla="*/ 48999 h 168104"/>
                  <a:gd name="connsiteX124" fmla="*/ 162374 w 168104"/>
                  <a:gd name="connsiteY124" fmla="*/ 52667 h 168104"/>
                  <a:gd name="connsiteX125" fmla="*/ 163784 w 168104"/>
                  <a:gd name="connsiteY125" fmla="*/ 56392 h 168104"/>
                  <a:gd name="connsiteX126" fmla="*/ 165026 w 168104"/>
                  <a:gd name="connsiteY126" fmla="*/ 60229 h 168104"/>
                  <a:gd name="connsiteX127" fmla="*/ 166042 w 168104"/>
                  <a:gd name="connsiteY127" fmla="*/ 64066 h 168104"/>
                  <a:gd name="connsiteX128" fmla="*/ 166944 w 168104"/>
                  <a:gd name="connsiteY128" fmla="*/ 67960 h 168104"/>
                  <a:gd name="connsiteX129" fmla="*/ 167622 w 168104"/>
                  <a:gd name="connsiteY129" fmla="*/ 71910 h 168104"/>
                  <a:gd name="connsiteX130" fmla="*/ 168073 w 168104"/>
                  <a:gd name="connsiteY130" fmla="*/ 75860 h 168104"/>
                  <a:gd name="connsiteX131" fmla="*/ 168412 w 168104"/>
                  <a:gd name="connsiteY131" fmla="*/ 79866 h 168104"/>
                  <a:gd name="connsiteX132" fmla="*/ 168524 w 168104"/>
                  <a:gd name="connsiteY132" fmla="*/ 83873 h 168104"/>
                  <a:gd name="connsiteX133" fmla="*/ 168524 w 168104"/>
                  <a:gd name="connsiteY133" fmla="*/ 84155 h 16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8104" h="168104">
                    <a:moveTo>
                      <a:pt x="168524" y="84155"/>
                    </a:moveTo>
                    <a:lnTo>
                      <a:pt x="168412" y="88162"/>
                    </a:lnTo>
                    <a:lnTo>
                      <a:pt x="168129" y="92112"/>
                    </a:lnTo>
                    <a:lnTo>
                      <a:pt x="167622" y="96118"/>
                    </a:lnTo>
                    <a:lnTo>
                      <a:pt x="167001" y="100012"/>
                    </a:lnTo>
                    <a:lnTo>
                      <a:pt x="166154" y="103962"/>
                    </a:lnTo>
                    <a:lnTo>
                      <a:pt x="165082" y="107799"/>
                    </a:lnTo>
                    <a:lnTo>
                      <a:pt x="163897" y="111636"/>
                    </a:lnTo>
                    <a:lnTo>
                      <a:pt x="162486" y="115361"/>
                    </a:lnTo>
                    <a:lnTo>
                      <a:pt x="160906" y="119029"/>
                    </a:lnTo>
                    <a:lnTo>
                      <a:pt x="159157" y="122640"/>
                    </a:lnTo>
                    <a:lnTo>
                      <a:pt x="157239" y="126139"/>
                    </a:lnTo>
                    <a:lnTo>
                      <a:pt x="155151" y="129525"/>
                    </a:lnTo>
                    <a:lnTo>
                      <a:pt x="152950" y="132854"/>
                    </a:lnTo>
                    <a:lnTo>
                      <a:pt x="150523" y="136071"/>
                    </a:lnTo>
                    <a:lnTo>
                      <a:pt x="147984" y="139174"/>
                    </a:lnTo>
                    <a:lnTo>
                      <a:pt x="145275" y="142109"/>
                    </a:lnTo>
                    <a:lnTo>
                      <a:pt x="142454" y="144930"/>
                    </a:lnTo>
                    <a:lnTo>
                      <a:pt x="139520" y="147639"/>
                    </a:lnTo>
                    <a:lnTo>
                      <a:pt x="136416" y="150178"/>
                    </a:lnTo>
                    <a:lnTo>
                      <a:pt x="133256" y="152548"/>
                    </a:lnTo>
                    <a:lnTo>
                      <a:pt x="129926" y="154805"/>
                    </a:lnTo>
                    <a:lnTo>
                      <a:pt x="126541" y="156893"/>
                    </a:lnTo>
                    <a:lnTo>
                      <a:pt x="122986" y="158812"/>
                    </a:lnTo>
                    <a:lnTo>
                      <a:pt x="119431" y="160561"/>
                    </a:lnTo>
                    <a:lnTo>
                      <a:pt x="115763" y="162141"/>
                    </a:lnTo>
                    <a:lnTo>
                      <a:pt x="111982" y="163552"/>
                    </a:lnTo>
                    <a:lnTo>
                      <a:pt x="108201" y="164737"/>
                    </a:lnTo>
                    <a:lnTo>
                      <a:pt x="104307" y="165809"/>
                    </a:lnTo>
                    <a:lnTo>
                      <a:pt x="100414" y="166656"/>
                    </a:lnTo>
                    <a:lnTo>
                      <a:pt x="96464" y="167333"/>
                    </a:lnTo>
                    <a:lnTo>
                      <a:pt x="92514" y="167784"/>
                    </a:lnTo>
                    <a:lnTo>
                      <a:pt x="88507" y="168066"/>
                    </a:lnTo>
                    <a:lnTo>
                      <a:pt x="84500" y="168179"/>
                    </a:lnTo>
                    <a:lnTo>
                      <a:pt x="80550" y="168066"/>
                    </a:lnTo>
                    <a:lnTo>
                      <a:pt x="76544" y="167784"/>
                    </a:lnTo>
                    <a:lnTo>
                      <a:pt x="72594" y="167333"/>
                    </a:lnTo>
                    <a:lnTo>
                      <a:pt x="68644" y="166656"/>
                    </a:lnTo>
                    <a:lnTo>
                      <a:pt x="64694" y="165809"/>
                    </a:lnTo>
                    <a:lnTo>
                      <a:pt x="60856" y="164793"/>
                    </a:lnTo>
                    <a:lnTo>
                      <a:pt x="57076" y="163608"/>
                    </a:lnTo>
                    <a:lnTo>
                      <a:pt x="53295" y="162198"/>
                    </a:lnTo>
                    <a:lnTo>
                      <a:pt x="49627" y="160618"/>
                    </a:lnTo>
                    <a:lnTo>
                      <a:pt x="46015" y="158868"/>
                    </a:lnTo>
                    <a:lnTo>
                      <a:pt x="42517" y="156950"/>
                    </a:lnTo>
                    <a:lnTo>
                      <a:pt x="39074" y="154862"/>
                    </a:lnTo>
                    <a:lnTo>
                      <a:pt x="35802" y="152661"/>
                    </a:lnTo>
                    <a:lnTo>
                      <a:pt x="32585" y="150234"/>
                    </a:lnTo>
                    <a:lnTo>
                      <a:pt x="29481" y="147695"/>
                    </a:lnTo>
                    <a:lnTo>
                      <a:pt x="26547" y="145043"/>
                    </a:lnTo>
                    <a:lnTo>
                      <a:pt x="23726" y="142221"/>
                    </a:lnTo>
                    <a:lnTo>
                      <a:pt x="21017" y="139231"/>
                    </a:lnTo>
                    <a:lnTo>
                      <a:pt x="18478" y="136183"/>
                    </a:lnTo>
                    <a:lnTo>
                      <a:pt x="16051" y="132967"/>
                    </a:lnTo>
                    <a:lnTo>
                      <a:pt x="13794" y="129638"/>
                    </a:lnTo>
                    <a:lnTo>
                      <a:pt x="11762" y="126252"/>
                    </a:lnTo>
                    <a:lnTo>
                      <a:pt x="9787" y="122753"/>
                    </a:lnTo>
                    <a:lnTo>
                      <a:pt x="8038" y="119142"/>
                    </a:lnTo>
                    <a:lnTo>
                      <a:pt x="6458" y="115474"/>
                    </a:lnTo>
                    <a:lnTo>
                      <a:pt x="5104" y="111749"/>
                    </a:lnTo>
                    <a:lnTo>
                      <a:pt x="3862" y="107912"/>
                    </a:lnTo>
                    <a:lnTo>
                      <a:pt x="2847" y="104075"/>
                    </a:lnTo>
                    <a:lnTo>
                      <a:pt x="1944" y="100181"/>
                    </a:lnTo>
                    <a:lnTo>
                      <a:pt x="1266" y="96231"/>
                    </a:lnTo>
                    <a:lnTo>
                      <a:pt x="815" y="92281"/>
                    </a:lnTo>
                    <a:lnTo>
                      <a:pt x="533" y="88275"/>
                    </a:lnTo>
                    <a:lnTo>
                      <a:pt x="420" y="84268"/>
                    </a:lnTo>
                    <a:lnTo>
                      <a:pt x="533" y="80261"/>
                    </a:lnTo>
                    <a:lnTo>
                      <a:pt x="815" y="76311"/>
                    </a:lnTo>
                    <a:lnTo>
                      <a:pt x="1266" y="72305"/>
                    </a:lnTo>
                    <a:lnTo>
                      <a:pt x="1887" y="68355"/>
                    </a:lnTo>
                    <a:lnTo>
                      <a:pt x="2734" y="64461"/>
                    </a:lnTo>
                    <a:lnTo>
                      <a:pt x="3806" y="60624"/>
                    </a:lnTo>
                    <a:lnTo>
                      <a:pt x="4991" y="56787"/>
                    </a:lnTo>
                    <a:lnTo>
                      <a:pt x="6402" y="53062"/>
                    </a:lnTo>
                    <a:lnTo>
                      <a:pt x="7925" y="49338"/>
                    </a:lnTo>
                    <a:lnTo>
                      <a:pt x="9675" y="45783"/>
                    </a:lnTo>
                    <a:lnTo>
                      <a:pt x="11593" y="42228"/>
                    </a:lnTo>
                    <a:lnTo>
                      <a:pt x="13681" y="38842"/>
                    </a:lnTo>
                    <a:lnTo>
                      <a:pt x="15938" y="35513"/>
                    </a:lnTo>
                    <a:lnTo>
                      <a:pt x="18308" y="32296"/>
                    </a:lnTo>
                    <a:lnTo>
                      <a:pt x="20848" y="29249"/>
                    </a:lnTo>
                    <a:lnTo>
                      <a:pt x="23500" y="26258"/>
                    </a:lnTo>
                    <a:lnTo>
                      <a:pt x="26321" y="23437"/>
                    </a:lnTo>
                    <a:lnTo>
                      <a:pt x="29312" y="20728"/>
                    </a:lnTo>
                    <a:lnTo>
                      <a:pt x="32359" y="18189"/>
                    </a:lnTo>
                    <a:lnTo>
                      <a:pt x="35576" y="15762"/>
                    </a:lnTo>
                    <a:lnTo>
                      <a:pt x="38849" y="13561"/>
                    </a:lnTo>
                    <a:lnTo>
                      <a:pt x="42291" y="11474"/>
                    </a:lnTo>
                    <a:lnTo>
                      <a:pt x="45790" y="9498"/>
                    </a:lnTo>
                    <a:lnTo>
                      <a:pt x="49401" y="7749"/>
                    </a:lnTo>
                    <a:lnTo>
                      <a:pt x="53069" y="6169"/>
                    </a:lnTo>
                    <a:lnTo>
                      <a:pt x="56793" y="4758"/>
                    </a:lnTo>
                    <a:lnTo>
                      <a:pt x="60574" y="3573"/>
                    </a:lnTo>
                    <a:lnTo>
                      <a:pt x="64468" y="2501"/>
                    </a:lnTo>
                    <a:lnTo>
                      <a:pt x="68362" y="1655"/>
                    </a:lnTo>
                    <a:lnTo>
                      <a:pt x="72312" y="978"/>
                    </a:lnTo>
                    <a:lnTo>
                      <a:pt x="76262" y="526"/>
                    </a:lnTo>
                    <a:lnTo>
                      <a:pt x="80268" y="188"/>
                    </a:lnTo>
                    <a:lnTo>
                      <a:pt x="84275" y="75"/>
                    </a:lnTo>
                    <a:lnTo>
                      <a:pt x="88281" y="188"/>
                    </a:lnTo>
                    <a:lnTo>
                      <a:pt x="92231" y="470"/>
                    </a:lnTo>
                    <a:lnTo>
                      <a:pt x="96238" y="921"/>
                    </a:lnTo>
                    <a:lnTo>
                      <a:pt x="100132" y="1598"/>
                    </a:lnTo>
                    <a:lnTo>
                      <a:pt x="104082" y="2445"/>
                    </a:lnTo>
                    <a:lnTo>
                      <a:pt x="107919" y="3460"/>
                    </a:lnTo>
                    <a:lnTo>
                      <a:pt x="111756" y="4646"/>
                    </a:lnTo>
                    <a:lnTo>
                      <a:pt x="115480" y="6056"/>
                    </a:lnTo>
                    <a:lnTo>
                      <a:pt x="119148" y="7580"/>
                    </a:lnTo>
                    <a:lnTo>
                      <a:pt x="122760" y="9329"/>
                    </a:lnTo>
                    <a:lnTo>
                      <a:pt x="126259" y="11248"/>
                    </a:lnTo>
                    <a:lnTo>
                      <a:pt x="129701" y="13336"/>
                    </a:lnTo>
                    <a:lnTo>
                      <a:pt x="133030" y="15536"/>
                    </a:lnTo>
                    <a:lnTo>
                      <a:pt x="136247" y="17963"/>
                    </a:lnTo>
                    <a:lnTo>
                      <a:pt x="139294" y="20502"/>
                    </a:lnTo>
                    <a:lnTo>
                      <a:pt x="142285" y="23154"/>
                    </a:lnTo>
                    <a:lnTo>
                      <a:pt x="145106" y="25976"/>
                    </a:lnTo>
                    <a:lnTo>
                      <a:pt x="147815" y="28910"/>
                    </a:lnTo>
                    <a:lnTo>
                      <a:pt x="150354" y="32014"/>
                    </a:lnTo>
                    <a:lnTo>
                      <a:pt x="152781" y="35174"/>
                    </a:lnTo>
                    <a:lnTo>
                      <a:pt x="155038" y="38503"/>
                    </a:lnTo>
                    <a:lnTo>
                      <a:pt x="157126" y="41889"/>
                    </a:lnTo>
                    <a:lnTo>
                      <a:pt x="159044" y="45388"/>
                    </a:lnTo>
                    <a:lnTo>
                      <a:pt x="160794" y="48999"/>
                    </a:lnTo>
                    <a:lnTo>
                      <a:pt x="162374" y="52667"/>
                    </a:lnTo>
                    <a:lnTo>
                      <a:pt x="163784" y="56392"/>
                    </a:lnTo>
                    <a:lnTo>
                      <a:pt x="165026" y="60229"/>
                    </a:lnTo>
                    <a:lnTo>
                      <a:pt x="166042" y="64066"/>
                    </a:lnTo>
                    <a:lnTo>
                      <a:pt x="166944" y="67960"/>
                    </a:lnTo>
                    <a:lnTo>
                      <a:pt x="167622" y="71910"/>
                    </a:lnTo>
                    <a:lnTo>
                      <a:pt x="168073" y="75860"/>
                    </a:lnTo>
                    <a:lnTo>
                      <a:pt x="168412" y="79866"/>
                    </a:lnTo>
                    <a:lnTo>
                      <a:pt x="168524" y="83873"/>
                    </a:lnTo>
                    <a:lnTo>
                      <a:pt x="168524" y="8415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0" name="Figura a mano libera: forma 49">
                <a:extLst>
                  <a:ext uri="{FF2B5EF4-FFF2-40B4-BE49-F238E27FC236}">
                    <a16:creationId xmlns:a16="http://schemas.microsoft.com/office/drawing/2014/main" id="{71628E40-A5EA-48CD-67CB-2C554E1B9803}"/>
                  </a:ext>
                </a:extLst>
              </p:cNvPr>
              <p:cNvSpPr/>
              <p:nvPr/>
            </p:nvSpPr>
            <p:spPr>
              <a:xfrm flipV="1">
                <a:off x="4362598" y="3732405"/>
                <a:ext cx="169515" cy="169571"/>
              </a:xfrm>
              <a:custGeom>
                <a:avLst/>
                <a:gdLst>
                  <a:gd name="connsiteX0" fmla="*/ 169975 w 169515"/>
                  <a:gd name="connsiteY0" fmla="*/ 84889 h 169571"/>
                  <a:gd name="connsiteX1" fmla="*/ 169862 w 169515"/>
                  <a:gd name="connsiteY1" fmla="*/ 88895 h 169571"/>
                  <a:gd name="connsiteX2" fmla="*/ 169580 w 169515"/>
                  <a:gd name="connsiteY2" fmla="*/ 92845 h 169571"/>
                  <a:gd name="connsiteX3" fmla="*/ 169129 w 169515"/>
                  <a:gd name="connsiteY3" fmla="*/ 96852 h 169571"/>
                  <a:gd name="connsiteX4" fmla="*/ 168452 w 169515"/>
                  <a:gd name="connsiteY4" fmla="*/ 100745 h 169571"/>
                  <a:gd name="connsiteX5" fmla="*/ 167662 w 169515"/>
                  <a:gd name="connsiteY5" fmla="*/ 104695 h 169571"/>
                  <a:gd name="connsiteX6" fmla="*/ 166589 w 169515"/>
                  <a:gd name="connsiteY6" fmla="*/ 108533 h 169571"/>
                  <a:gd name="connsiteX7" fmla="*/ 165404 w 169515"/>
                  <a:gd name="connsiteY7" fmla="*/ 112370 h 169571"/>
                  <a:gd name="connsiteX8" fmla="*/ 163994 w 169515"/>
                  <a:gd name="connsiteY8" fmla="*/ 116094 h 169571"/>
                  <a:gd name="connsiteX9" fmla="*/ 162470 w 169515"/>
                  <a:gd name="connsiteY9" fmla="*/ 119762 h 169571"/>
                  <a:gd name="connsiteX10" fmla="*/ 160721 w 169515"/>
                  <a:gd name="connsiteY10" fmla="*/ 123374 h 169571"/>
                  <a:gd name="connsiteX11" fmla="*/ 158802 w 169515"/>
                  <a:gd name="connsiteY11" fmla="*/ 126929 h 169571"/>
                  <a:gd name="connsiteX12" fmla="*/ 156771 w 169515"/>
                  <a:gd name="connsiteY12" fmla="*/ 130315 h 169571"/>
                  <a:gd name="connsiteX13" fmla="*/ 154513 w 169515"/>
                  <a:gd name="connsiteY13" fmla="*/ 133644 h 169571"/>
                  <a:gd name="connsiteX14" fmla="*/ 152143 w 169515"/>
                  <a:gd name="connsiteY14" fmla="*/ 136860 h 169571"/>
                  <a:gd name="connsiteX15" fmla="*/ 149661 w 169515"/>
                  <a:gd name="connsiteY15" fmla="*/ 139964 h 169571"/>
                  <a:gd name="connsiteX16" fmla="*/ 146952 w 169515"/>
                  <a:gd name="connsiteY16" fmla="*/ 142955 h 169571"/>
                  <a:gd name="connsiteX17" fmla="*/ 144187 w 169515"/>
                  <a:gd name="connsiteY17" fmla="*/ 145776 h 169571"/>
                  <a:gd name="connsiteX18" fmla="*/ 141252 w 169515"/>
                  <a:gd name="connsiteY18" fmla="*/ 148485 h 169571"/>
                  <a:gd name="connsiteX19" fmla="*/ 138149 w 169515"/>
                  <a:gd name="connsiteY19" fmla="*/ 151081 h 169571"/>
                  <a:gd name="connsiteX20" fmla="*/ 134989 w 169515"/>
                  <a:gd name="connsiteY20" fmla="*/ 153507 h 169571"/>
                  <a:gd name="connsiteX21" fmla="*/ 131716 w 169515"/>
                  <a:gd name="connsiteY21" fmla="*/ 155764 h 169571"/>
                  <a:gd name="connsiteX22" fmla="*/ 128274 w 169515"/>
                  <a:gd name="connsiteY22" fmla="*/ 157909 h 169571"/>
                  <a:gd name="connsiteX23" fmla="*/ 124831 w 169515"/>
                  <a:gd name="connsiteY23" fmla="*/ 159827 h 169571"/>
                  <a:gd name="connsiteX24" fmla="*/ 121220 w 169515"/>
                  <a:gd name="connsiteY24" fmla="*/ 161633 h 169571"/>
                  <a:gd name="connsiteX25" fmla="*/ 117552 w 169515"/>
                  <a:gd name="connsiteY25" fmla="*/ 163213 h 169571"/>
                  <a:gd name="connsiteX26" fmla="*/ 113828 w 169515"/>
                  <a:gd name="connsiteY26" fmla="*/ 164680 h 169571"/>
                  <a:gd name="connsiteX27" fmla="*/ 110047 w 169515"/>
                  <a:gd name="connsiteY27" fmla="*/ 165922 h 169571"/>
                  <a:gd name="connsiteX28" fmla="*/ 106210 w 169515"/>
                  <a:gd name="connsiteY28" fmla="*/ 166994 h 169571"/>
                  <a:gd name="connsiteX29" fmla="*/ 102316 w 169515"/>
                  <a:gd name="connsiteY29" fmla="*/ 167897 h 169571"/>
                  <a:gd name="connsiteX30" fmla="*/ 98366 w 169515"/>
                  <a:gd name="connsiteY30" fmla="*/ 168630 h 169571"/>
                  <a:gd name="connsiteX31" fmla="*/ 94416 w 169515"/>
                  <a:gd name="connsiteY31" fmla="*/ 169138 h 169571"/>
                  <a:gd name="connsiteX32" fmla="*/ 90409 w 169515"/>
                  <a:gd name="connsiteY32" fmla="*/ 169477 h 169571"/>
                  <a:gd name="connsiteX33" fmla="*/ 86403 w 169515"/>
                  <a:gd name="connsiteY33" fmla="*/ 169646 h 169571"/>
                  <a:gd name="connsiteX34" fmla="*/ 82453 w 169515"/>
                  <a:gd name="connsiteY34" fmla="*/ 169590 h 169571"/>
                  <a:gd name="connsiteX35" fmla="*/ 78446 w 169515"/>
                  <a:gd name="connsiteY35" fmla="*/ 169364 h 169571"/>
                  <a:gd name="connsiteX36" fmla="*/ 74440 w 169515"/>
                  <a:gd name="connsiteY36" fmla="*/ 168969 h 169571"/>
                  <a:gd name="connsiteX37" fmla="*/ 70489 w 169515"/>
                  <a:gd name="connsiteY37" fmla="*/ 168348 h 169571"/>
                  <a:gd name="connsiteX38" fmla="*/ 66596 w 169515"/>
                  <a:gd name="connsiteY38" fmla="*/ 167558 h 169571"/>
                  <a:gd name="connsiteX39" fmla="*/ 62702 w 169515"/>
                  <a:gd name="connsiteY39" fmla="*/ 166599 h 169571"/>
                  <a:gd name="connsiteX40" fmla="*/ 58865 w 169515"/>
                  <a:gd name="connsiteY40" fmla="*/ 165470 h 169571"/>
                  <a:gd name="connsiteX41" fmla="*/ 55141 w 169515"/>
                  <a:gd name="connsiteY41" fmla="*/ 164116 h 169571"/>
                  <a:gd name="connsiteX42" fmla="*/ 51416 w 169515"/>
                  <a:gd name="connsiteY42" fmla="*/ 162649 h 169571"/>
                  <a:gd name="connsiteX43" fmla="*/ 47805 w 169515"/>
                  <a:gd name="connsiteY43" fmla="*/ 160956 h 169571"/>
                  <a:gd name="connsiteX44" fmla="*/ 44250 w 169515"/>
                  <a:gd name="connsiteY44" fmla="*/ 159094 h 169571"/>
                  <a:gd name="connsiteX45" fmla="*/ 40807 w 169515"/>
                  <a:gd name="connsiteY45" fmla="*/ 157062 h 169571"/>
                  <a:gd name="connsiteX46" fmla="*/ 37422 w 169515"/>
                  <a:gd name="connsiteY46" fmla="*/ 154918 h 169571"/>
                  <a:gd name="connsiteX47" fmla="*/ 34205 w 169515"/>
                  <a:gd name="connsiteY47" fmla="*/ 152548 h 169571"/>
                  <a:gd name="connsiteX48" fmla="*/ 31045 w 169515"/>
                  <a:gd name="connsiteY48" fmla="*/ 150065 h 169571"/>
                  <a:gd name="connsiteX49" fmla="*/ 28054 w 169515"/>
                  <a:gd name="connsiteY49" fmla="*/ 147469 h 169571"/>
                  <a:gd name="connsiteX50" fmla="*/ 25120 w 169515"/>
                  <a:gd name="connsiteY50" fmla="*/ 144704 h 169571"/>
                  <a:gd name="connsiteX51" fmla="*/ 22411 w 169515"/>
                  <a:gd name="connsiteY51" fmla="*/ 141826 h 169571"/>
                  <a:gd name="connsiteX52" fmla="*/ 19759 w 169515"/>
                  <a:gd name="connsiteY52" fmla="*/ 138779 h 169571"/>
                  <a:gd name="connsiteX53" fmla="*/ 17333 w 169515"/>
                  <a:gd name="connsiteY53" fmla="*/ 135619 h 169571"/>
                  <a:gd name="connsiteX54" fmla="*/ 15019 w 169515"/>
                  <a:gd name="connsiteY54" fmla="*/ 132402 h 169571"/>
                  <a:gd name="connsiteX55" fmla="*/ 12818 w 169515"/>
                  <a:gd name="connsiteY55" fmla="*/ 129017 h 169571"/>
                  <a:gd name="connsiteX56" fmla="*/ 10843 w 169515"/>
                  <a:gd name="connsiteY56" fmla="*/ 125574 h 169571"/>
                  <a:gd name="connsiteX57" fmla="*/ 8981 w 169515"/>
                  <a:gd name="connsiteY57" fmla="*/ 122019 h 169571"/>
                  <a:gd name="connsiteX58" fmla="*/ 7344 w 169515"/>
                  <a:gd name="connsiteY58" fmla="*/ 118351 h 169571"/>
                  <a:gd name="connsiteX59" fmla="*/ 5821 w 169515"/>
                  <a:gd name="connsiteY59" fmla="*/ 114683 h 169571"/>
                  <a:gd name="connsiteX60" fmla="*/ 4523 w 169515"/>
                  <a:gd name="connsiteY60" fmla="*/ 110903 h 169571"/>
                  <a:gd name="connsiteX61" fmla="*/ 3394 w 169515"/>
                  <a:gd name="connsiteY61" fmla="*/ 107065 h 169571"/>
                  <a:gd name="connsiteX62" fmla="*/ 2435 w 169515"/>
                  <a:gd name="connsiteY62" fmla="*/ 103172 h 169571"/>
                  <a:gd name="connsiteX63" fmla="*/ 1645 w 169515"/>
                  <a:gd name="connsiteY63" fmla="*/ 99222 h 169571"/>
                  <a:gd name="connsiteX64" fmla="*/ 1081 w 169515"/>
                  <a:gd name="connsiteY64" fmla="*/ 95272 h 169571"/>
                  <a:gd name="connsiteX65" fmla="*/ 686 w 169515"/>
                  <a:gd name="connsiteY65" fmla="*/ 91322 h 169571"/>
                  <a:gd name="connsiteX66" fmla="*/ 460 w 169515"/>
                  <a:gd name="connsiteY66" fmla="*/ 87315 h 169571"/>
                  <a:gd name="connsiteX67" fmla="*/ 460 w 169515"/>
                  <a:gd name="connsiteY67" fmla="*/ 83309 h 169571"/>
                  <a:gd name="connsiteX68" fmla="*/ 629 w 169515"/>
                  <a:gd name="connsiteY68" fmla="*/ 79302 h 169571"/>
                  <a:gd name="connsiteX69" fmla="*/ 968 w 169515"/>
                  <a:gd name="connsiteY69" fmla="*/ 75352 h 169571"/>
                  <a:gd name="connsiteX70" fmla="*/ 1532 w 169515"/>
                  <a:gd name="connsiteY70" fmla="*/ 71402 h 169571"/>
                  <a:gd name="connsiteX71" fmla="*/ 2266 w 169515"/>
                  <a:gd name="connsiteY71" fmla="*/ 67452 h 169571"/>
                  <a:gd name="connsiteX72" fmla="*/ 3169 w 169515"/>
                  <a:gd name="connsiteY72" fmla="*/ 63558 h 169571"/>
                  <a:gd name="connsiteX73" fmla="*/ 4241 w 169515"/>
                  <a:gd name="connsiteY73" fmla="*/ 59721 h 169571"/>
                  <a:gd name="connsiteX74" fmla="*/ 5539 w 169515"/>
                  <a:gd name="connsiteY74" fmla="*/ 55940 h 169571"/>
                  <a:gd name="connsiteX75" fmla="*/ 7006 w 169515"/>
                  <a:gd name="connsiteY75" fmla="*/ 52216 h 169571"/>
                  <a:gd name="connsiteX76" fmla="*/ 8586 w 169515"/>
                  <a:gd name="connsiteY76" fmla="*/ 48548 h 169571"/>
                  <a:gd name="connsiteX77" fmla="*/ 10392 w 169515"/>
                  <a:gd name="connsiteY77" fmla="*/ 44993 h 169571"/>
                  <a:gd name="connsiteX78" fmla="*/ 12367 w 169515"/>
                  <a:gd name="connsiteY78" fmla="*/ 41494 h 169571"/>
                  <a:gd name="connsiteX79" fmla="*/ 14511 w 169515"/>
                  <a:gd name="connsiteY79" fmla="*/ 38108 h 169571"/>
                  <a:gd name="connsiteX80" fmla="*/ 16768 w 169515"/>
                  <a:gd name="connsiteY80" fmla="*/ 34835 h 169571"/>
                  <a:gd name="connsiteX81" fmla="*/ 19195 w 169515"/>
                  <a:gd name="connsiteY81" fmla="*/ 31675 h 169571"/>
                  <a:gd name="connsiteX82" fmla="*/ 21791 w 169515"/>
                  <a:gd name="connsiteY82" fmla="*/ 28628 h 169571"/>
                  <a:gd name="connsiteX83" fmla="*/ 24499 w 169515"/>
                  <a:gd name="connsiteY83" fmla="*/ 25694 h 169571"/>
                  <a:gd name="connsiteX84" fmla="*/ 27377 w 169515"/>
                  <a:gd name="connsiteY84" fmla="*/ 22872 h 169571"/>
                  <a:gd name="connsiteX85" fmla="*/ 30368 w 169515"/>
                  <a:gd name="connsiteY85" fmla="*/ 20220 h 169571"/>
                  <a:gd name="connsiteX86" fmla="*/ 33471 w 169515"/>
                  <a:gd name="connsiteY86" fmla="*/ 17737 h 169571"/>
                  <a:gd name="connsiteX87" fmla="*/ 36688 w 169515"/>
                  <a:gd name="connsiteY87" fmla="*/ 15367 h 169571"/>
                  <a:gd name="connsiteX88" fmla="*/ 40017 w 169515"/>
                  <a:gd name="connsiteY88" fmla="*/ 13166 h 169571"/>
                  <a:gd name="connsiteX89" fmla="*/ 43460 w 169515"/>
                  <a:gd name="connsiteY89" fmla="*/ 11078 h 169571"/>
                  <a:gd name="connsiteX90" fmla="*/ 46958 w 169515"/>
                  <a:gd name="connsiteY90" fmla="*/ 9216 h 169571"/>
                  <a:gd name="connsiteX91" fmla="*/ 50570 w 169515"/>
                  <a:gd name="connsiteY91" fmla="*/ 7467 h 169571"/>
                  <a:gd name="connsiteX92" fmla="*/ 54294 w 169515"/>
                  <a:gd name="connsiteY92" fmla="*/ 5943 h 169571"/>
                  <a:gd name="connsiteX93" fmla="*/ 58018 w 169515"/>
                  <a:gd name="connsiteY93" fmla="*/ 4589 h 169571"/>
                  <a:gd name="connsiteX94" fmla="*/ 61856 w 169515"/>
                  <a:gd name="connsiteY94" fmla="*/ 3404 h 169571"/>
                  <a:gd name="connsiteX95" fmla="*/ 65749 w 169515"/>
                  <a:gd name="connsiteY95" fmla="*/ 2388 h 169571"/>
                  <a:gd name="connsiteX96" fmla="*/ 69643 w 169515"/>
                  <a:gd name="connsiteY96" fmla="*/ 1542 h 169571"/>
                  <a:gd name="connsiteX97" fmla="*/ 73593 w 169515"/>
                  <a:gd name="connsiteY97" fmla="*/ 921 h 169571"/>
                  <a:gd name="connsiteX98" fmla="*/ 77543 w 169515"/>
                  <a:gd name="connsiteY98" fmla="*/ 470 h 169571"/>
                  <a:gd name="connsiteX99" fmla="*/ 81550 w 169515"/>
                  <a:gd name="connsiteY99" fmla="*/ 187 h 169571"/>
                  <a:gd name="connsiteX100" fmla="*/ 85556 w 169515"/>
                  <a:gd name="connsiteY100" fmla="*/ 75 h 169571"/>
                  <a:gd name="connsiteX101" fmla="*/ 89506 w 169515"/>
                  <a:gd name="connsiteY101" fmla="*/ 187 h 169571"/>
                  <a:gd name="connsiteX102" fmla="*/ 93513 w 169515"/>
                  <a:gd name="connsiteY102" fmla="*/ 526 h 169571"/>
                  <a:gd name="connsiteX103" fmla="*/ 97463 w 169515"/>
                  <a:gd name="connsiteY103" fmla="*/ 977 h 169571"/>
                  <a:gd name="connsiteX104" fmla="*/ 101413 w 169515"/>
                  <a:gd name="connsiteY104" fmla="*/ 1655 h 169571"/>
                  <a:gd name="connsiteX105" fmla="*/ 105363 w 169515"/>
                  <a:gd name="connsiteY105" fmla="*/ 2501 h 169571"/>
                  <a:gd name="connsiteX106" fmla="*/ 109200 w 169515"/>
                  <a:gd name="connsiteY106" fmla="*/ 3573 h 169571"/>
                  <a:gd name="connsiteX107" fmla="*/ 112981 w 169515"/>
                  <a:gd name="connsiteY107" fmla="*/ 4758 h 169571"/>
                  <a:gd name="connsiteX108" fmla="*/ 116762 w 169515"/>
                  <a:gd name="connsiteY108" fmla="*/ 6169 h 169571"/>
                  <a:gd name="connsiteX109" fmla="*/ 120430 w 169515"/>
                  <a:gd name="connsiteY109" fmla="*/ 7749 h 169571"/>
                  <a:gd name="connsiteX110" fmla="*/ 124041 w 169515"/>
                  <a:gd name="connsiteY110" fmla="*/ 9498 h 169571"/>
                  <a:gd name="connsiteX111" fmla="*/ 127540 w 169515"/>
                  <a:gd name="connsiteY111" fmla="*/ 11417 h 169571"/>
                  <a:gd name="connsiteX112" fmla="*/ 130926 w 169515"/>
                  <a:gd name="connsiteY112" fmla="*/ 13505 h 169571"/>
                  <a:gd name="connsiteX113" fmla="*/ 134255 w 169515"/>
                  <a:gd name="connsiteY113" fmla="*/ 15706 h 169571"/>
                  <a:gd name="connsiteX114" fmla="*/ 137472 w 169515"/>
                  <a:gd name="connsiteY114" fmla="*/ 18132 h 169571"/>
                  <a:gd name="connsiteX115" fmla="*/ 140575 w 169515"/>
                  <a:gd name="connsiteY115" fmla="*/ 20671 h 169571"/>
                  <a:gd name="connsiteX116" fmla="*/ 143510 w 169515"/>
                  <a:gd name="connsiteY116" fmla="*/ 23324 h 169571"/>
                  <a:gd name="connsiteX117" fmla="*/ 146331 w 169515"/>
                  <a:gd name="connsiteY117" fmla="*/ 26145 h 169571"/>
                  <a:gd name="connsiteX118" fmla="*/ 149040 w 169515"/>
                  <a:gd name="connsiteY118" fmla="*/ 29079 h 169571"/>
                  <a:gd name="connsiteX119" fmla="*/ 151636 w 169515"/>
                  <a:gd name="connsiteY119" fmla="*/ 32183 h 169571"/>
                  <a:gd name="connsiteX120" fmla="*/ 154006 w 169515"/>
                  <a:gd name="connsiteY120" fmla="*/ 35343 h 169571"/>
                  <a:gd name="connsiteX121" fmla="*/ 156263 w 169515"/>
                  <a:gd name="connsiteY121" fmla="*/ 38673 h 169571"/>
                  <a:gd name="connsiteX122" fmla="*/ 158407 w 169515"/>
                  <a:gd name="connsiteY122" fmla="*/ 42058 h 169571"/>
                  <a:gd name="connsiteX123" fmla="*/ 160326 w 169515"/>
                  <a:gd name="connsiteY123" fmla="*/ 45557 h 169571"/>
                  <a:gd name="connsiteX124" fmla="*/ 162075 w 169515"/>
                  <a:gd name="connsiteY124" fmla="*/ 49168 h 169571"/>
                  <a:gd name="connsiteX125" fmla="*/ 163712 w 169515"/>
                  <a:gd name="connsiteY125" fmla="*/ 52836 h 169571"/>
                  <a:gd name="connsiteX126" fmla="*/ 165122 w 169515"/>
                  <a:gd name="connsiteY126" fmla="*/ 56561 h 169571"/>
                  <a:gd name="connsiteX127" fmla="*/ 166364 w 169515"/>
                  <a:gd name="connsiteY127" fmla="*/ 60342 h 169571"/>
                  <a:gd name="connsiteX128" fmla="*/ 167436 w 169515"/>
                  <a:gd name="connsiteY128" fmla="*/ 64179 h 169571"/>
                  <a:gd name="connsiteX129" fmla="*/ 168282 w 169515"/>
                  <a:gd name="connsiteY129" fmla="*/ 68129 h 169571"/>
                  <a:gd name="connsiteX130" fmla="*/ 169016 w 169515"/>
                  <a:gd name="connsiteY130" fmla="*/ 72023 h 169571"/>
                  <a:gd name="connsiteX131" fmla="*/ 169524 w 169515"/>
                  <a:gd name="connsiteY131" fmla="*/ 76029 h 169571"/>
                  <a:gd name="connsiteX132" fmla="*/ 169862 w 169515"/>
                  <a:gd name="connsiteY132" fmla="*/ 79979 h 169571"/>
                  <a:gd name="connsiteX133" fmla="*/ 169975 w 169515"/>
                  <a:gd name="connsiteY133" fmla="*/ 83986 h 169571"/>
                  <a:gd name="connsiteX134" fmla="*/ 169975 w 169515"/>
                  <a:gd name="connsiteY134" fmla="*/ 84889 h 16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69515" h="169571">
                    <a:moveTo>
                      <a:pt x="169975" y="84889"/>
                    </a:moveTo>
                    <a:lnTo>
                      <a:pt x="169862" y="88895"/>
                    </a:lnTo>
                    <a:lnTo>
                      <a:pt x="169580" y="92845"/>
                    </a:lnTo>
                    <a:lnTo>
                      <a:pt x="169129" y="96852"/>
                    </a:lnTo>
                    <a:lnTo>
                      <a:pt x="168452" y="100745"/>
                    </a:lnTo>
                    <a:lnTo>
                      <a:pt x="167662" y="104695"/>
                    </a:lnTo>
                    <a:lnTo>
                      <a:pt x="166589" y="108533"/>
                    </a:lnTo>
                    <a:lnTo>
                      <a:pt x="165404" y="112370"/>
                    </a:lnTo>
                    <a:lnTo>
                      <a:pt x="163994" y="116094"/>
                    </a:lnTo>
                    <a:lnTo>
                      <a:pt x="162470" y="119762"/>
                    </a:lnTo>
                    <a:lnTo>
                      <a:pt x="160721" y="123374"/>
                    </a:lnTo>
                    <a:lnTo>
                      <a:pt x="158802" y="126929"/>
                    </a:lnTo>
                    <a:lnTo>
                      <a:pt x="156771" y="130315"/>
                    </a:lnTo>
                    <a:lnTo>
                      <a:pt x="154513" y="133644"/>
                    </a:lnTo>
                    <a:lnTo>
                      <a:pt x="152143" y="136860"/>
                    </a:lnTo>
                    <a:lnTo>
                      <a:pt x="149661" y="139964"/>
                    </a:lnTo>
                    <a:lnTo>
                      <a:pt x="146952" y="142955"/>
                    </a:lnTo>
                    <a:lnTo>
                      <a:pt x="144187" y="145776"/>
                    </a:lnTo>
                    <a:lnTo>
                      <a:pt x="141252" y="148485"/>
                    </a:lnTo>
                    <a:lnTo>
                      <a:pt x="138149" y="151081"/>
                    </a:lnTo>
                    <a:lnTo>
                      <a:pt x="134989" y="153507"/>
                    </a:lnTo>
                    <a:lnTo>
                      <a:pt x="131716" y="155764"/>
                    </a:lnTo>
                    <a:lnTo>
                      <a:pt x="128274" y="157909"/>
                    </a:lnTo>
                    <a:lnTo>
                      <a:pt x="124831" y="159827"/>
                    </a:lnTo>
                    <a:lnTo>
                      <a:pt x="121220" y="161633"/>
                    </a:lnTo>
                    <a:lnTo>
                      <a:pt x="117552" y="163213"/>
                    </a:lnTo>
                    <a:lnTo>
                      <a:pt x="113828" y="164680"/>
                    </a:lnTo>
                    <a:lnTo>
                      <a:pt x="110047" y="165922"/>
                    </a:lnTo>
                    <a:lnTo>
                      <a:pt x="106210" y="166994"/>
                    </a:lnTo>
                    <a:lnTo>
                      <a:pt x="102316" y="167897"/>
                    </a:lnTo>
                    <a:lnTo>
                      <a:pt x="98366" y="168630"/>
                    </a:lnTo>
                    <a:lnTo>
                      <a:pt x="94416" y="169138"/>
                    </a:lnTo>
                    <a:lnTo>
                      <a:pt x="90409" y="169477"/>
                    </a:lnTo>
                    <a:lnTo>
                      <a:pt x="86403" y="169646"/>
                    </a:lnTo>
                    <a:lnTo>
                      <a:pt x="82453" y="169590"/>
                    </a:lnTo>
                    <a:lnTo>
                      <a:pt x="78446" y="169364"/>
                    </a:lnTo>
                    <a:lnTo>
                      <a:pt x="74440" y="168969"/>
                    </a:lnTo>
                    <a:lnTo>
                      <a:pt x="70489" y="168348"/>
                    </a:lnTo>
                    <a:lnTo>
                      <a:pt x="66596" y="167558"/>
                    </a:lnTo>
                    <a:lnTo>
                      <a:pt x="62702" y="166599"/>
                    </a:lnTo>
                    <a:lnTo>
                      <a:pt x="58865" y="165470"/>
                    </a:lnTo>
                    <a:lnTo>
                      <a:pt x="55141" y="164116"/>
                    </a:lnTo>
                    <a:lnTo>
                      <a:pt x="51416" y="162649"/>
                    </a:lnTo>
                    <a:lnTo>
                      <a:pt x="47805" y="160956"/>
                    </a:lnTo>
                    <a:lnTo>
                      <a:pt x="44250" y="159094"/>
                    </a:lnTo>
                    <a:lnTo>
                      <a:pt x="40807" y="157062"/>
                    </a:lnTo>
                    <a:lnTo>
                      <a:pt x="37422" y="154918"/>
                    </a:lnTo>
                    <a:lnTo>
                      <a:pt x="34205" y="152548"/>
                    </a:lnTo>
                    <a:lnTo>
                      <a:pt x="31045" y="150065"/>
                    </a:lnTo>
                    <a:lnTo>
                      <a:pt x="28054" y="147469"/>
                    </a:lnTo>
                    <a:lnTo>
                      <a:pt x="25120" y="144704"/>
                    </a:lnTo>
                    <a:lnTo>
                      <a:pt x="22411" y="141826"/>
                    </a:lnTo>
                    <a:lnTo>
                      <a:pt x="19759" y="138779"/>
                    </a:lnTo>
                    <a:lnTo>
                      <a:pt x="17333" y="135619"/>
                    </a:lnTo>
                    <a:lnTo>
                      <a:pt x="15019" y="132402"/>
                    </a:lnTo>
                    <a:lnTo>
                      <a:pt x="12818" y="129017"/>
                    </a:lnTo>
                    <a:lnTo>
                      <a:pt x="10843" y="125574"/>
                    </a:lnTo>
                    <a:lnTo>
                      <a:pt x="8981" y="122019"/>
                    </a:lnTo>
                    <a:lnTo>
                      <a:pt x="7344" y="118351"/>
                    </a:lnTo>
                    <a:lnTo>
                      <a:pt x="5821" y="114683"/>
                    </a:lnTo>
                    <a:lnTo>
                      <a:pt x="4523" y="110903"/>
                    </a:lnTo>
                    <a:lnTo>
                      <a:pt x="3394" y="107065"/>
                    </a:lnTo>
                    <a:lnTo>
                      <a:pt x="2435" y="103172"/>
                    </a:lnTo>
                    <a:lnTo>
                      <a:pt x="1645" y="99222"/>
                    </a:lnTo>
                    <a:lnTo>
                      <a:pt x="1081" y="95272"/>
                    </a:lnTo>
                    <a:lnTo>
                      <a:pt x="686" y="91322"/>
                    </a:lnTo>
                    <a:lnTo>
                      <a:pt x="460" y="87315"/>
                    </a:lnTo>
                    <a:lnTo>
                      <a:pt x="460" y="83309"/>
                    </a:lnTo>
                    <a:lnTo>
                      <a:pt x="629" y="79302"/>
                    </a:lnTo>
                    <a:lnTo>
                      <a:pt x="968" y="75352"/>
                    </a:lnTo>
                    <a:lnTo>
                      <a:pt x="1532" y="71402"/>
                    </a:lnTo>
                    <a:lnTo>
                      <a:pt x="2266" y="67452"/>
                    </a:lnTo>
                    <a:lnTo>
                      <a:pt x="3169" y="63558"/>
                    </a:lnTo>
                    <a:lnTo>
                      <a:pt x="4241" y="59721"/>
                    </a:lnTo>
                    <a:lnTo>
                      <a:pt x="5539" y="55940"/>
                    </a:lnTo>
                    <a:lnTo>
                      <a:pt x="7006" y="52216"/>
                    </a:lnTo>
                    <a:lnTo>
                      <a:pt x="8586" y="48548"/>
                    </a:lnTo>
                    <a:lnTo>
                      <a:pt x="10392" y="44993"/>
                    </a:lnTo>
                    <a:lnTo>
                      <a:pt x="12367" y="41494"/>
                    </a:lnTo>
                    <a:lnTo>
                      <a:pt x="14511" y="38108"/>
                    </a:lnTo>
                    <a:lnTo>
                      <a:pt x="16768" y="34835"/>
                    </a:lnTo>
                    <a:lnTo>
                      <a:pt x="19195" y="31675"/>
                    </a:lnTo>
                    <a:lnTo>
                      <a:pt x="21791" y="28628"/>
                    </a:lnTo>
                    <a:lnTo>
                      <a:pt x="24499" y="25694"/>
                    </a:lnTo>
                    <a:lnTo>
                      <a:pt x="27377" y="22872"/>
                    </a:lnTo>
                    <a:lnTo>
                      <a:pt x="30368" y="20220"/>
                    </a:lnTo>
                    <a:lnTo>
                      <a:pt x="33471" y="17737"/>
                    </a:lnTo>
                    <a:lnTo>
                      <a:pt x="36688" y="15367"/>
                    </a:lnTo>
                    <a:lnTo>
                      <a:pt x="40017" y="13166"/>
                    </a:lnTo>
                    <a:lnTo>
                      <a:pt x="43460" y="11078"/>
                    </a:lnTo>
                    <a:lnTo>
                      <a:pt x="46958" y="9216"/>
                    </a:lnTo>
                    <a:lnTo>
                      <a:pt x="50570" y="7467"/>
                    </a:lnTo>
                    <a:lnTo>
                      <a:pt x="54294" y="5943"/>
                    </a:lnTo>
                    <a:lnTo>
                      <a:pt x="58018" y="4589"/>
                    </a:lnTo>
                    <a:lnTo>
                      <a:pt x="61856" y="3404"/>
                    </a:lnTo>
                    <a:lnTo>
                      <a:pt x="65749" y="2388"/>
                    </a:lnTo>
                    <a:lnTo>
                      <a:pt x="69643" y="1542"/>
                    </a:lnTo>
                    <a:lnTo>
                      <a:pt x="73593" y="921"/>
                    </a:lnTo>
                    <a:lnTo>
                      <a:pt x="77543" y="470"/>
                    </a:lnTo>
                    <a:lnTo>
                      <a:pt x="81550" y="187"/>
                    </a:lnTo>
                    <a:lnTo>
                      <a:pt x="85556" y="75"/>
                    </a:lnTo>
                    <a:lnTo>
                      <a:pt x="89506" y="187"/>
                    </a:lnTo>
                    <a:lnTo>
                      <a:pt x="93513" y="526"/>
                    </a:lnTo>
                    <a:lnTo>
                      <a:pt x="97463" y="977"/>
                    </a:lnTo>
                    <a:lnTo>
                      <a:pt x="101413" y="1655"/>
                    </a:lnTo>
                    <a:lnTo>
                      <a:pt x="105363" y="2501"/>
                    </a:lnTo>
                    <a:lnTo>
                      <a:pt x="109200" y="3573"/>
                    </a:lnTo>
                    <a:lnTo>
                      <a:pt x="112981" y="4758"/>
                    </a:lnTo>
                    <a:lnTo>
                      <a:pt x="116762" y="6169"/>
                    </a:lnTo>
                    <a:lnTo>
                      <a:pt x="120430" y="7749"/>
                    </a:lnTo>
                    <a:lnTo>
                      <a:pt x="124041" y="9498"/>
                    </a:lnTo>
                    <a:lnTo>
                      <a:pt x="127540" y="11417"/>
                    </a:lnTo>
                    <a:lnTo>
                      <a:pt x="130926" y="13505"/>
                    </a:lnTo>
                    <a:lnTo>
                      <a:pt x="134255" y="15706"/>
                    </a:lnTo>
                    <a:lnTo>
                      <a:pt x="137472" y="18132"/>
                    </a:lnTo>
                    <a:lnTo>
                      <a:pt x="140575" y="20671"/>
                    </a:lnTo>
                    <a:lnTo>
                      <a:pt x="143510" y="23324"/>
                    </a:lnTo>
                    <a:lnTo>
                      <a:pt x="146331" y="26145"/>
                    </a:lnTo>
                    <a:lnTo>
                      <a:pt x="149040" y="29079"/>
                    </a:lnTo>
                    <a:lnTo>
                      <a:pt x="151636" y="32183"/>
                    </a:lnTo>
                    <a:lnTo>
                      <a:pt x="154006" y="35343"/>
                    </a:lnTo>
                    <a:lnTo>
                      <a:pt x="156263" y="38673"/>
                    </a:lnTo>
                    <a:lnTo>
                      <a:pt x="158407" y="42058"/>
                    </a:lnTo>
                    <a:lnTo>
                      <a:pt x="160326" y="45557"/>
                    </a:lnTo>
                    <a:lnTo>
                      <a:pt x="162075" y="49168"/>
                    </a:lnTo>
                    <a:lnTo>
                      <a:pt x="163712" y="52836"/>
                    </a:lnTo>
                    <a:lnTo>
                      <a:pt x="165122" y="56561"/>
                    </a:lnTo>
                    <a:lnTo>
                      <a:pt x="166364" y="60342"/>
                    </a:lnTo>
                    <a:lnTo>
                      <a:pt x="167436" y="64179"/>
                    </a:lnTo>
                    <a:lnTo>
                      <a:pt x="168282" y="68129"/>
                    </a:lnTo>
                    <a:lnTo>
                      <a:pt x="169016" y="72023"/>
                    </a:lnTo>
                    <a:lnTo>
                      <a:pt x="169524" y="76029"/>
                    </a:lnTo>
                    <a:lnTo>
                      <a:pt x="169862" y="79979"/>
                    </a:lnTo>
                    <a:lnTo>
                      <a:pt x="169975" y="83986"/>
                    </a:lnTo>
                    <a:lnTo>
                      <a:pt x="169975" y="84889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1" name="Figura a mano libera: forma 50">
                <a:extLst>
                  <a:ext uri="{FF2B5EF4-FFF2-40B4-BE49-F238E27FC236}">
                    <a16:creationId xmlns:a16="http://schemas.microsoft.com/office/drawing/2014/main" id="{FF16A67F-F176-52DE-CFA4-54E3534CA38F}"/>
                  </a:ext>
                </a:extLst>
              </p:cNvPr>
              <p:cNvSpPr/>
              <p:nvPr/>
            </p:nvSpPr>
            <p:spPr>
              <a:xfrm flipV="1">
                <a:off x="4532113" y="3730938"/>
                <a:ext cx="171038" cy="170982"/>
              </a:xfrm>
              <a:custGeom>
                <a:avLst/>
                <a:gdLst>
                  <a:gd name="connsiteX0" fmla="*/ 171539 w 171038"/>
                  <a:gd name="connsiteY0" fmla="*/ 85566 h 170982"/>
                  <a:gd name="connsiteX1" fmla="*/ 171426 w 171038"/>
                  <a:gd name="connsiteY1" fmla="*/ 89572 h 170982"/>
                  <a:gd name="connsiteX2" fmla="*/ 171144 w 171038"/>
                  <a:gd name="connsiteY2" fmla="*/ 93522 h 170982"/>
                  <a:gd name="connsiteX3" fmla="*/ 170693 w 171038"/>
                  <a:gd name="connsiteY3" fmla="*/ 97529 h 170982"/>
                  <a:gd name="connsiteX4" fmla="*/ 170072 w 171038"/>
                  <a:gd name="connsiteY4" fmla="*/ 101479 h 170982"/>
                  <a:gd name="connsiteX5" fmla="*/ 169226 w 171038"/>
                  <a:gd name="connsiteY5" fmla="*/ 105372 h 170982"/>
                  <a:gd name="connsiteX6" fmla="*/ 168210 w 171038"/>
                  <a:gd name="connsiteY6" fmla="*/ 109210 h 170982"/>
                  <a:gd name="connsiteX7" fmla="*/ 167025 w 171038"/>
                  <a:gd name="connsiteY7" fmla="*/ 113047 h 170982"/>
                  <a:gd name="connsiteX8" fmla="*/ 165614 w 171038"/>
                  <a:gd name="connsiteY8" fmla="*/ 116828 h 170982"/>
                  <a:gd name="connsiteX9" fmla="*/ 164090 w 171038"/>
                  <a:gd name="connsiteY9" fmla="*/ 120496 h 170982"/>
                  <a:gd name="connsiteX10" fmla="*/ 162341 w 171038"/>
                  <a:gd name="connsiteY10" fmla="*/ 124107 h 170982"/>
                  <a:gd name="connsiteX11" fmla="*/ 160479 w 171038"/>
                  <a:gd name="connsiteY11" fmla="*/ 127606 h 170982"/>
                  <a:gd name="connsiteX12" fmla="*/ 158447 w 171038"/>
                  <a:gd name="connsiteY12" fmla="*/ 131048 h 170982"/>
                  <a:gd name="connsiteX13" fmla="*/ 156247 w 171038"/>
                  <a:gd name="connsiteY13" fmla="*/ 134377 h 170982"/>
                  <a:gd name="connsiteX14" fmla="*/ 153877 w 171038"/>
                  <a:gd name="connsiteY14" fmla="*/ 137650 h 170982"/>
                  <a:gd name="connsiteX15" fmla="*/ 151337 w 171038"/>
                  <a:gd name="connsiteY15" fmla="*/ 140754 h 170982"/>
                  <a:gd name="connsiteX16" fmla="*/ 148685 w 171038"/>
                  <a:gd name="connsiteY16" fmla="*/ 143745 h 170982"/>
                  <a:gd name="connsiteX17" fmla="*/ 145920 w 171038"/>
                  <a:gd name="connsiteY17" fmla="*/ 146623 h 170982"/>
                  <a:gd name="connsiteX18" fmla="*/ 142986 w 171038"/>
                  <a:gd name="connsiteY18" fmla="*/ 149331 h 170982"/>
                  <a:gd name="connsiteX19" fmla="*/ 139939 w 171038"/>
                  <a:gd name="connsiteY19" fmla="*/ 151927 h 170982"/>
                  <a:gd name="connsiteX20" fmla="*/ 136778 w 171038"/>
                  <a:gd name="connsiteY20" fmla="*/ 154353 h 170982"/>
                  <a:gd name="connsiteX21" fmla="*/ 133506 w 171038"/>
                  <a:gd name="connsiteY21" fmla="*/ 156667 h 170982"/>
                  <a:gd name="connsiteX22" fmla="*/ 130176 w 171038"/>
                  <a:gd name="connsiteY22" fmla="*/ 158811 h 170982"/>
                  <a:gd name="connsiteX23" fmla="*/ 126677 w 171038"/>
                  <a:gd name="connsiteY23" fmla="*/ 160786 h 170982"/>
                  <a:gd name="connsiteX24" fmla="*/ 123122 w 171038"/>
                  <a:gd name="connsiteY24" fmla="*/ 162592 h 170982"/>
                  <a:gd name="connsiteX25" fmla="*/ 119454 w 171038"/>
                  <a:gd name="connsiteY25" fmla="*/ 164285 h 170982"/>
                  <a:gd name="connsiteX26" fmla="*/ 115787 w 171038"/>
                  <a:gd name="connsiteY26" fmla="*/ 165752 h 170982"/>
                  <a:gd name="connsiteX27" fmla="*/ 112006 w 171038"/>
                  <a:gd name="connsiteY27" fmla="*/ 167050 h 170982"/>
                  <a:gd name="connsiteX28" fmla="*/ 108169 w 171038"/>
                  <a:gd name="connsiteY28" fmla="*/ 168179 h 170982"/>
                  <a:gd name="connsiteX29" fmla="*/ 104275 w 171038"/>
                  <a:gd name="connsiteY29" fmla="*/ 169082 h 170982"/>
                  <a:gd name="connsiteX30" fmla="*/ 100325 w 171038"/>
                  <a:gd name="connsiteY30" fmla="*/ 169872 h 170982"/>
                  <a:gd name="connsiteX31" fmla="*/ 96375 w 171038"/>
                  <a:gd name="connsiteY31" fmla="*/ 170436 h 170982"/>
                  <a:gd name="connsiteX32" fmla="*/ 92425 w 171038"/>
                  <a:gd name="connsiteY32" fmla="*/ 170831 h 170982"/>
                  <a:gd name="connsiteX33" fmla="*/ 88418 w 171038"/>
                  <a:gd name="connsiteY33" fmla="*/ 171057 h 170982"/>
                  <a:gd name="connsiteX34" fmla="*/ 84412 w 171038"/>
                  <a:gd name="connsiteY34" fmla="*/ 171057 h 170982"/>
                  <a:gd name="connsiteX35" fmla="*/ 80405 w 171038"/>
                  <a:gd name="connsiteY35" fmla="*/ 170887 h 170982"/>
                  <a:gd name="connsiteX36" fmla="*/ 76455 w 171038"/>
                  <a:gd name="connsiteY36" fmla="*/ 170549 h 170982"/>
                  <a:gd name="connsiteX37" fmla="*/ 72448 w 171038"/>
                  <a:gd name="connsiteY37" fmla="*/ 169985 h 170982"/>
                  <a:gd name="connsiteX38" fmla="*/ 68555 w 171038"/>
                  <a:gd name="connsiteY38" fmla="*/ 169251 h 170982"/>
                  <a:gd name="connsiteX39" fmla="*/ 64661 w 171038"/>
                  <a:gd name="connsiteY39" fmla="*/ 168348 h 170982"/>
                  <a:gd name="connsiteX40" fmla="*/ 60824 w 171038"/>
                  <a:gd name="connsiteY40" fmla="*/ 167276 h 170982"/>
                  <a:gd name="connsiteX41" fmla="*/ 56987 w 171038"/>
                  <a:gd name="connsiteY41" fmla="*/ 165978 h 170982"/>
                  <a:gd name="connsiteX42" fmla="*/ 53262 w 171038"/>
                  <a:gd name="connsiteY42" fmla="*/ 164567 h 170982"/>
                  <a:gd name="connsiteX43" fmla="*/ 49651 w 171038"/>
                  <a:gd name="connsiteY43" fmla="*/ 162931 h 170982"/>
                  <a:gd name="connsiteX44" fmla="*/ 46039 w 171038"/>
                  <a:gd name="connsiteY44" fmla="*/ 161181 h 170982"/>
                  <a:gd name="connsiteX45" fmla="*/ 42541 w 171038"/>
                  <a:gd name="connsiteY45" fmla="*/ 159206 h 170982"/>
                  <a:gd name="connsiteX46" fmla="*/ 39155 w 171038"/>
                  <a:gd name="connsiteY46" fmla="*/ 157119 h 170982"/>
                  <a:gd name="connsiteX47" fmla="*/ 35882 w 171038"/>
                  <a:gd name="connsiteY47" fmla="*/ 154805 h 170982"/>
                  <a:gd name="connsiteX48" fmla="*/ 32665 w 171038"/>
                  <a:gd name="connsiteY48" fmla="*/ 152435 h 170982"/>
                  <a:gd name="connsiteX49" fmla="*/ 29618 w 171038"/>
                  <a:gd name="connsiteY49" fmla="*/ 149839 h 170982"/>
                  <a:gd name="connsiteX50" fmla="*/ 26684 w 171038"/>
                  <a:gd name="connsiteY50" fmla="*/ 147130 h 170982"/>
                  <a:gd name="connsiteX51" fmla="*/ 23862 w 171038"/>
                  <a:gd name="connsiteY51" fmla="*/ 144309 h 170982"/>
                  <a:gd name="connsiteX52" fmla="*/ 21210 w 171038"/>
                  <a:gd name="connsiteY52" fmla="*/ 141318 h 170982"/>
                  <a:gd name="connsiteX53" fmla="*/ 18671 w 171038"/>
                  <a:gd name="connsiteY53" fmla="*/ 138215 h 170982"/>
                  <a:gd name="connsiteX54" fmla="*/ 16244 w 171038"/>
                  <a:gd name="connsiteY54" fmla="*/ 135054 h 170982"/>
                  <a:gd name="connsiteX55" fmla="*/ 14044 w 171038"/>
                  <a:gd name="connsiteY55" fmla="*/ 131725 h 170982"/>
                  <a:gd name="connsiteX56" fmla="*/ 11956 w 171038"/>
                  <a:gd name="connsiteY56" fmla="*/ 128283 h 170982"/>
                  <a:gd name="connsiteX57" fmla="*/ 10037 w 171038"/>
                  <a:gd name="connsiteY57" fmla="*/ 124784 h 170982"/>
                  <a:gd name="connsiteX58" fmla="*/ 8288 w 171038"/>
                  <a:gd name="connsiteY58" fmla="*/ 121173 h 170982"/>
                  <a:gd name="connsiteX59" fmla="*/ 6708 w 171038"/>
                  <a:gd name="connsiteY59" fmla="*/ 117505 h 170982"/>
                  <a:gd name="connsiteX60" fmla="*/ 5297 w 171038"/>
                  <a:gd name="connsiteY60" fmla="*/ 113780 h 170982"/>
                  <a:gd name="connsiteX61" fmla="*/ 4055 w 171038"/>
                  <a:gd name="connsiteY61" fmla="*/ 110000 h 170982"/>
                  <a:gd name="connsiteX62" fmla="*/ 3040 w 171038"/>
                  <a:gd name="connsiteY62" fmla="*/ 106106 h 170982"/>
                  <a:gd name="connsiteX63" fmla="*/ 2137 w 171038"/>
                  <a:gd name="connsiteY63" fmla="*/ 102212 h 170982"/>
                  <a:gd name="connsiteX64" fmla="*/ 1460 w 171038"/>
                  <a:gd name="connsiteY64" fmla="*/ 98262 h 170982"/>
                  <a:gd name="connsiteX65" fmla="*/ 952 w 171038"/>
                  <a:gd name="connsiteY65" fmla="*/ 94312 h 170982"/>
                  <a:gd name="connsiteX66" fmla="*/ 613 w 171038"/>
                  <a:gd name="connsiteY66" fmla="*/ 90306 h 170982"/>
                  <a:gd name="connsiteX67" fmla="*/ 500 w 171038"/>
                  <a:gd name="connsiteY67" fmla="*/ 86356 h 170982"/>
                  <a:gd name="connsiteX68" fmla="*/ 557 w 171038"/>
                  <a:gd name="connsiteY68" fmla="*/ 82349 h 170982"/>
                  <a:gd name="connsiteX69" fmla="*/ 783 w 171038"/>
                  <a:gd name="connsiteY69" fmla="*/ 78343 h 170982"/>
                  <a:gd name="connsiteX70" fmla="*/ 1234 w 171038"/>
                  <a:gd name="connsiteY70" fmla="*/ 74392 h 170982"/>
                  <a:gd name="connsiteX71" fmla="*/ 1855 w 171038"/>
                  <a:gd name="connsiteY71" fmla="*/ 70442 h 170982"/>
                  <a:gd name="connsiteX72" fmla="*/ 2645 w 171038"/>
                  <a:gd name="connsiteY72" fmla="*/ 66492 h 170982"/>
                  <a:gd name="connsiteX73" fmla="*/ 3660 w 171038"/>
                  <a:gd name="connsiteY73" fmla="*/ 62655 h 170982"/>
                  <a:gd name="connsiteX74" fmla="*/ 4789 w 171038"/>
                  <a:gd name="connsiteY74" fmla="*/ 58818 h 170982"/>
                  <a:gd name="connsiteX75" fmla="*/ 6143 w 171038"/>
                  <a:gd name="connsiteY75" fmla="*/ 55037 h 170982"/>
                  <a:gd name="connsiteX76" fmla="*/ 7667 w 171038"/>
                  <a:gd name="connsiteY76" fmla="*/ 51313 h 170982"/>
                  <a:gd name="connsiteX77" fmla="*/ 9360 w 171038"/>
                  <a:gd name="connsiteY77" fmla="*/ 47701 h 170982"/>
                  <a:gd name="connsiteX78" fmla="*/ 11166 w 171038"/>
                  <a:gd name="connsiteY78" fmla="*/ 44146 h 170982"/>
                  <a:gd name="connsiteX79" fmla="*/ 13197 w 171038"/>
                  <a:gd name="connsiteY79" fmla="*/ 40704 h 170982"/>
                  <a:gd name="connsiteX80" fmla="*/ 15398 w 171038"/>
                  <a:gd name="connsiteY80" fmla="*/ 37374 h 170982"/>
                  <a:gd name="connsiteX81" fmla="*/ 17712 w 171038"/>
                  <a:gd name="connsiteY81" fmla="*/ 34102 h 170982"/>
                  <a:gd name="connsiteX82" fmla="*/ 20194 w 171038"/>
                  <a:gd name="connsiteY82" fmla="*/ 30998 h 170982"/>
                  <a:gd name="connsiteX83" fmla="*/ 22790 w 171038"/>
                  <a:gd name="connsiteY83" fmla="*/ 27951 h 170982"/>
                  <a:gd name="connsiteX84" fmla="*/ 25555 w 171038"/>
                  <a:gd name="connsiteY84" fmla="*/ 25073 h 170982"/>
                  <a:gd name="connsiteX85" fmla="*/ 28490 w 171038"/>
                  <a:gd name="connsiteY85" fmla="*/ 22308 h 170982"/>
                  <a:gd name="connsiteX86" fmla="*/ 31480 w 171038"/>
                  <a:gd name="connsiteY86" fmla="*/ 19712 h 170982"/>
                  <a:gd name="connsiteX87" fmla="*/ 34640 w 171038"/>
                  <a:gd name="connsiteY87" fmla="*/ 17229 h 170982"/>
                  <a:gd name="connsiteX88" fmla="*/ 37857 w 171038"/>
                  <a:gd name="connsiteY88" fmla="*/ 14859 h 170982"/>
                  <a:gd name="connsiteX89" fmla="*/ 41243 w 171038"/>
                  <a:gd name="connsiteY89" fmla="*/ 12715 h 170982"/>
                  <a:gd name="connsiteX90" fmla="*/ 44685 w 171038"/>
                  <a:gd name="connsiteY90" fmla="*/ 10683 h 170982"/>
                  <a:gd name="connsiteX91" fmla="*/ 48240 w 171038"/>
                  <a:gd name="connsiteY91" fmla="*/ 8821 h 170982"/>
                  <a:gd name="connsiteX92" fmla="*/ 51852 w 171038"/>
                  <a:gd name="connsiteY92" fmla="*/ 7185 h 170982"/>
                  <a:gd name="connsiteX93" fmla="*/ 55576 w 171038"/>
                  <a:gd name="connsiteY93" fmla="*/ 5661 h 170982"/>
                  <a:gd name="connsiteX94" fmla="*/ 59300 w 171038"/>
                  <a:gd name="connsiteY94" fmla="*/ 4307 h 170982"/>
                  <a:gd name="connsiteX95" fmla="*/ 63138 w 171038"/>
                  <a:gd name="connsiteY95" fmla="*/ 3178 h 170982"/>
                  <a:gd name="connsiteX96" fmla="*/ 67031 w 171038"/>
                  <a:gd name="connsiteY96" fmla="*/ 2162 h 170982"/>
                  <a:gd name="connsiteX97" fmla="*/ 70925 w 171038"/>
                  <a:gd name="connsiteY97" fmla="*/ 1372 h 170982"/>
                  <a:gd name="connsiteX98" fmla="*/ 74875 w 171038"/>
                  <a:gd name="connsiteY98" fmla="*/ 752 h 170982"/>
                  <a:gd name="connsiteX99" fmla="*/ 78881 w 171038"/>
                  <a:gd name="connsiteY99" fmla="*/ 356 h 170982"/>
                  <a:gd name="connsiteX100" fmla="*/ 82832 w 171038"/>
                  <a:gd name="connsiteY100" fmla="*/ 74 h 170982"/>
                  <a:gd name="connsiteX101" fmla="*/ 86838 w 171038"/>
                  <a:gd name="connsiteY101" fmla="*/ 74 h 170982"/>
                  <a:gd name="connsiteX102" fmla="*/ 90845 w 171038"/>
                  <a:gd name="connsiteY102" fmla="*/ 187 h 170982"/>
                  <a:gd name="connsiteX103" fmla="*/ 94851 w 171038"/>
                  <a:gd name="connsiteY103" fmla="*/ 526 h 170982"/>
                  <a:gd name="connsiteX104" fmla="*/ 98801 w 171038"/>
                  <a:gd name="connsiteY104" fmla="*/ 977 h 170982"/>
                  <a:gd name="connsiteX105" fmla="*/ 102751 w 171038"/>
                  <a:gd name="connsiteY105" fmla="*/ 1711 h 170982"/>
                  <a:gd name="connsiteX106" fmla="*/ 106645 w 171038"/>
                  <a:gd name="connsiteY106" fmla="*/ 2557 h 170982"/>
                  <a:gd name="connsiteX107" fmla="*/ 110482 w 171038"/>
                  <a:gd name="connsiteY107" fmla="*/ 3629 h 170982"/>
                  <a:gd name="connsiteX108" fmla="*/ 114319 w 171038"/>
                  <a:gd name="connsiteY108" fmla="*/ 4871 h 170982"/>
                  <a:gd name="connsiteX109" fmla="*/ 118044 w 171038"/>
                  <a:gd name="connsiteY109" fmla="*/ 6282 h 170982"/>
                  <a:gd name="connsiteX110" fmla="*/ 121712 w 171038"/>
                  <a:gd name="connsiteY110" fmla="*/ 7862 h 170982"/>
                  <a:gd name="connsiteX111" fmla="*/ 125323 w 171038"/>
                  <a:gd name="connsiteY111" fmla="*/ 9611 h 170982"/>
                  <a:gd name="connsiteX112" fmla="*/ 128822 w 171038"/>
                  <a:gd name="connsiteY112" fmla="*/ 11530 h 170982"/>
                  <a:gd name="connsiteX113" fmla="*/ 132208 w 171038"/>
                  <a:gd name="connsiteY113" fmla="*/ 13618 h 170982"/>
                  <a:gd name="connsiteX114" fmla="*/ 135537 w 171038"/>
                  <a:gd name="connsiteY114" fmla="*/ 15818 h 170982"/>
                  <a:gd name="connsiteX115" fmla="*/ 138753 w 171038"/>
                  <a:gd name="connsiteY115" fmla="*/ 18245 h 170982"/>
                  <a:gd name="connsiteX116" fmla="*/ 141857 w 171038"/>
                  <a:gd name="connsiteY116" fmla="*/ 20784 h 170982"/>
                  <a:gd name="connsiteX117" fmla="*/ 144791 w 171038"/>
                  <a:gd name="connsiteY117" fmla="*/ 23436 h 170982"/>
                  <a:gd name="connsiteX118" fmla="*/ 147613 w 171038"/>
                  <a:gd name="connsiteY118" fmla="*/ 26258 h 170982"/>
                  <a:gd name="connsiteX119" fmla="*/ 150322 w 171038"/>
                  <a:gd name="connsiteY119" fmla="*/ 29192 h 170982"/>
                  <a:gd name="connsiteX120" fmla="*/ 152917 w 171038"/>
                  <a:gd name="connsiteY120" fmla="*/ 32296 h 170982"/>
                  <a:gd name="connsiteX121" fmla="*/ 155344 w 171038"/>
                  <a:gd name="connsiteY121" fmla="*/ 35456 h 170982"/>
                  <a:gd name="connsiteX122" fmla="*/ 157601 w 171038"/>
                  <a:gd name="connsiteY122" fmla="*/ 38729 h 170982"/>
                  <a:gd name="connsiteX123" fmla="*/ 159689 w 171038"/>
                  <a:gd name="connsiteY123" fmla="*/ 42171 h 170982"/>
                  <a:gd name="connsiteX124" fmla="*/ 161664 w 171038"/>
                  <a:gd name="connsiteY124" fmla="*/ 45613 h 170982"/>
                  <a:gd name="connsiteX125" fmla="*/ 163413 w 171038"/>
                  <a:gd name="connsiteY125" fmla="*/ 49225 h 170982"/>
                  <a:gd name="connsiteX126" fmla="*/ 165050 w 171038"/>
                  <a:gd name="connsiteY126" fmla="*/ 52893 h 170982"/>
                  <a:gd name="connsiteX127" fmla="*/ 166461 w 171038"/>
                  <a:gd name="connsiteY127" fmla="*/ 56617 h 170982"/>
                  <a:gd name="connsiteX128" fmla="*/ 167758 w 171038"/>
                  <a:gd name="connsiteY128" fmla="*/ 60398 h 170982"/>
                  <a:gd name="connsiteX129" fmla="*/ 168831 w 171038"/>
                  <a:gd name="connsiteY129" fmla="*/ 64235 h 170982"/>
                  <a:gd name="connsiteX130" fmla="*/ 169733 w 171038"/>
                  <a:gd name="connsiteY130" fmla="*/ 68129 h 170982"/>
                  <a:gd name="connsiteX131" fmla="*/ 170467 w 171038"/>
                  <a:gd name="connsiteY131" fmla="*/ 72079 h 170982"/>
                  <a:gd name="connsiteX132" fmla="*/ 171031 w 171038"/>
                  <a:gd name="connsiteY132" fmla="*/ 76029 h 170982"/>
                  <a:gd name="connsiteX133" fmla="*/ 171370 w 171038"/>
                  <a:gd name="connsiteY133" fmla="*/ 80035 h 170982"/>
                  <a:gd name="connsiteX134" fmla="*/ 171539 w 171038"/>
                  <a:gd name="connsiteY134" fmla="*/ 83985 h 170982"/>
                  <a:gd name="connsiteX135" fmla="*/ 171539 w 171038"/>
                  <a:gd name="connsiteY135" fmla="*/ 85566 h 170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</a:cxnLst>
                <a:rect l="l" t="t" r="r" b="b"/>
                <a:pathLst>
                  <a:path w="171038" h="170982">
                    <a:moveTo>
                      <a:pt x="171539" y="85566"/>
                    </a:moveTo>
                    <a:lnTo>
                      <a:pt x="171426" y="89572"/>
                    </a:lnTo>
                    <a:lnTo>
                      <a:pt x="171144" y="93522"/>
                    </a:lnTo>
                    <a:lnTo>
                      <a:pt x="170693" y="97529"/>
                    </a:lnTo>
                    <a:lnTo>
                      <a:pt x="170072" y="101479"/>
                    </a:lnTo>
                    <a:lnTo>
                      <a:pt x="169226" y="105372"/>
                    </a:lnTo>
                    <a:lnTo>
                      <a:pt x="168210" y="109210"/>
                    </a:lnTo>
                    <a:lnTo>
                      <a:pt x="167025" y="113047"/>
                    </a:lnTo>
                    <a:lnTo>
                      <a:pt x="165614" y="116828"/>
                    </a:lnTo>
                    <a:lnTo>
                      <a:pt x="164090" y="120496"/>
                    </a:lnTo>
                    <a:lnTo>
                      <a:pt x="162341" y="124107"/>
                    </a:lnTo>
                    <a:lnTo>
                      <a:pt x="160479" y="127606"/>
                    </a:lnTo>
                    <a:lnTo>
                      <a:pt x="158447" y="131048"/>
                    </a:lnTo>
                    <a:lnTo>
                      <a:pt x="156247" y="134377"/>
                    </a:lnTo>
                    <a:lnTo>
                      <a:pt x="153877" y="137650"/>
                    </a:lnTo>
                    <a:lnTo>
                      <a:pt x="151337" y="140754"/>
                    </a:lnTo>
                    <a:lnTo>
                      <a:pt x="148685" y="143745"/>
                    </a:lnTo>
                    <a:lnTo>
                      <a:pt x="145920" y="146623"/>
                    </a:lnTo>
                    <a:lnTo>
                      <a:pt x="142986" y="149331"/>
                    </a:lnTo>
                    <a:lnTo>
                      <a:pt x="139939" y="151927"/>
                    </a:lnTo>
                    <a:lnTo>
                      <a:pt x="136778" y="154353"/>
                    </a:lnTo>
                    <a:lnTo>
                      <a:pt x="133506" y="156667"/>
                    </a:lnTo>
                    <a:lnTo>
                      <a:pt x="130176" y="158811"/>
                    </a:lnTo>
                    <a:lnTo>
                      <a:pt x="126677" y="160786"/>
                    </a:lnTo>
                    <a:lnTo>
                      <a:pt x="123122" y="162592"/>
                    </a:lnTo>
                    <a:lnTo>
                      <a:pt x="119454" y="164285"/>
                    </a:lnTo>
                    <a:lnTo>
                      <a:pt x="115787" y="165752"/>
                    </a:lnTo>
                    <a:lnTo>
                      <a:pt x="112006" y="167050"/>
                    </a:lnTo>
                    <a:lnTo>
                      <a:pt x="108169" y="168179"/>
                    </a:lnTo>
                    <a:lnTo>
                      <a:pt x="104275" y="169082"/>
                    </a:lnTo>
                    <a:lnTo>
                      <a:pt x="100325" y="169872"/>
                    </a:lnTo>
                    <a:lnTo>
                      <a:pt x="96375" y="170436"/>
                    </a:lnTo>
                    <a:lnTo>
                      <a:pt x="92425" y="170831"/>
                    </a:lnTo>
                    <a:lnTo>
                      <a:pt x="88418" y="171057"/>
                    </a:lnTo>
                    <a:lnTo>
                      <a:pt x="84412" y="171057"/>
                    </a:lnTo>
                    <a:lnTo>
                      <a:pt x="80405" y="170887"/>
                    </a:lnTo>
                    <a:lnTo>
                      <a:pt x="76455" y="170549"/>
                    </a:lnTo>
                    <a:lnTo>
                      <a:pt x="72448" y="169985"/>
                    </a:lnTo>
                    <a:lnTo>
                      <a:pt x="68555" y="169251"/>
                    </a:lnTo>
                    <a:lnTo>
                      <a:pt x="64661" y="168348"/>
                    </a:lnTo>
                    <a:lnTo>
                      <a:pt x="60824" y="167276"/>
                    </a:lnTo>
                    <a:lnTo>
                      <a:pt x="56987" y="165978"/>
                    </a:lnTo>
                    <a:lnTo>
                      <a:pt x="53262" y="164567"/>
                    </a:lnTo>
                    <a:lnTo>
                      <a:pt x="49651" y="162931"/>
                    </a:lnTo>
                    <a:lnTo>
                      <a:pt x="46039" y="161181"/>
                    </a:lnTo>
                    <a:lnTo>
                      <a:pt x="42541" y="159206"/>
                    </a:lnTo>
                    <a:lnTo>
                      <a:pt x="39155" y="157119"/>
                    </a:lnTo>
                    <a:lnTo>
                      <a:pt x="35882" y="154805"/>
                    </a:lnTo>
                    <a:lnTo>
                      <a:pt x="32665" y="152435"/>
                    </a:lnTo>
                    <a:lnTo>
                      <a:pt x="29618" y="149839"/>
                    </a:lnTo>
                    <a:lnTo>
                      <a:pt x="26684" y="147130"/>
                    </a:lnTo>
                    <a:lnTo>
                      <a:pt x="23862" y="144309"/>
                    </a:lnTo>
                    <a:lnTo>
                      <a:pt x="21210" y="141318"/>
                    </a:lnTo>
                    <a:lnTo>
                      <a:pt x="18671" y="138215"/>
                    </a:lnTo>
                    <a:lnTo>
                      <a:pt x="16244" y="135054"/>
                    </a:lnTo>
                    <a:lnTo>
                      <a:pt x="14044" y="131725"/>
                    </a:lnTo>
                    <a:lnTo>
                      <a:pt x="11956" y="128283"/>
                    </a:lnTo>
                    <a:lnTo>
                      <a:pt x="10037" y="124784"/>
                    </a:lnTo>
                    <a:lnTo>
                      <a:pt x="8288" y="121173"/>
                    </a:lnTo>
                    <a:lnTo>
                      <a:pt x="6708" y="117505"/>
                    </a:lnTo>
                    <a:lnTo>
                      <a:pt x="5297" y="113780"/>
                    </a:lnTo>
                    <a:lnTo>
                      <a:pt x="4055" y="110000"/>
                    </a:lnTo>
                    <a:lnTo>
                      <a:pt x="3040" y="106106"/>
                    </a:lnTo>
                    <a:lnTo>
                      <a:pt x="2137" y="102212"/>
                    </a:lnTo>
                    <a:lnTo>
                      <a:pt x="1460" y="98262"/>
                    </a:lnTo>
                    <a:lnTo>
                      <a:pt x="952" y="94312"/>
                    </a:lnTo>
                    <a:lnTo>
                      <a:pt x="613" y="90306"/>
                    </a:lnTo>
                    <a:lnTo>
                      <a:pt x="500" y="86356"/>
                    </a:lnTo>
                    <a:lnTo>
                      <a:pt x="557" y="82349"/>
                    </a:lnTo>
                    <a:lnTo>
                      <a:pt x="783" y="78343"/>
                    </a:lnTo>
                    <a:lnTo>
                      <a:pt x="1234" y="74392"/>
                    </a:lnTo>
                    <a:lnTo>
                      <a:pt x="1855" y="70442"/>
                    </a:lnTo>
                    <a:lnTo>
                      <a:pt x="2645" y="66492"/>
                    </a:lnTo>
                    <a:lnTo>
                      <a:pt x="3660" y="62655"/>
                    </a:lnTo>
                    <a:lnTo>
                      <a:pt x="4789" y="58818"/>
                    </a:lnTo>
                    <a:lnTo>
                      <a:pt x="6143" y="55037"/>
                    </a:lnTo>
                    <a:lnTo>
                      <a:pt x="7667" y="51313"/>
                    </a:lnTo>
                    <a:lnTo>
                      <a:pt x="9360" y="47701"/>
                    </a:lnTo>
                    <a:lnTo>
                      <a:pt x="11166" y="44146"/>
                    </a:lnTo>
                    <a:lnTo>
                      <a:pt x="13197" y="40704"/>
                    </a:lnTo>
                    <a:lnTo>
                      <a:pt x="15398" y="37374"/>
                    </a:lnTo>
                    <a:lnTo>
                      <a:pt x="17712" y="34102"/>
                    </a:lnTo>
                    <a:lnTo>
                      <a:pt x="20194" y="30998"/>
                    </a:lnTo>
                    <a:lnTo>
                      <a:pt x="22790" y="27951"/>
                    </a:lnTo>
                    <a:lnTo>
                      <a:pt x="25555" y="25073"/>
                    </a:lnTo>
                    <a:lnTo>
                      <a:pt x="28490" y="22308"/>
                    </a:lnTo>
                    <a:lnTo>
                      <a:pt x="31480" y="19712"/>
                    </a:lnTo>
                    <a:lnTo>
                      <a:pt x="34640" y="17229"/>
                    </a:lnTo>
                    <a:lnTo>
                      <a:pt x="37857" y="14859"/>
                    </a:lnTo>
                    <a:lnTo>
                      <a:pt x="41243" y="12715"/>
                    </a:lnTo>
                    <a:lnTo>
                      <a:pt x="44685" y="10683"/>
                    </a:lnTo>
                    <a:lnTo>
                      <a:pt x="48240" y="8821"/>
                    </a:lnTo>
                    <a:lnTo>
                      <a:pt x="51852" y="7185"/>
                    </a:lnTo>
                    <a:lnTo>
                      <a:pt x="55576" y="5661"/>
                    </a:lnTo>
                    <a:lnTo>
                      <a:pt x="59300" y="4307"/>
                    </a:lnTo>
                    <a:lnTo>
                      <a:pt x="63138" y="3178"/>
                    </a:lnTo>
                    <a:lnTo>
                      <a:pt x="67031" y="2162"/>
                    </a:lnTo>
                    <a:lnTo>
                      <a:pt x="70925" y="1372"/>
                    </a:lnTo>
                    <a:lnTo>
                      <a:pt x="74875" y="752"/>
                    </a:lnTo>
                    <a:lnTo>
                      <a:pt x="78881" y="356"/>
                    </a:lnTo>
                    <a:lnTo>
                      <a:pt x="82832" y="74"/>
                    </a:lnTo>
                    <a:lnTo>
                      <a:pt x="86838" y="74"/>
                    </a:lnTo>
                    <a:lnTo>
                      <a:pt x="90845" y="187"/>
                    </a:lnTo>
                    <a:lnTo>
                      <a:pt x="94851" y="526"/>
                    </a:lnTo>
                    <a:lnTo>
                      <a:pt x="98801" y="977"/>
                    </a:lnTo>
                    <a:lnTo>
                      <a:pt x="102751" y="1711"/>
                    </a:lnTo>
                    <a:lnTo>
                      <a:pt x="106645" y="2557"/>
                    </a:lnTo>
                    <a:lnTo>
                      <a:pt x="110482" y="3629"/>
                    </a:lnTo>
                    <a:lnTo>
                      <a:pt x="114319" y="4871"/>
                    </a:lnTo>
                    <a:lnTo>
                      <a:pt x="118044" y="6282"/>
                    </a:lnTo>
                    <a:lnTo>
                      <a:pt x="121712" y="7862"/>
                    </a:lnTo>
                    <a:lnTo>
                      <a:pt x="125323" y="9611"/>
                    </a:lnTo>
                    <a:lnTo>
                      <a:pt x="128822" y="11530"/>
                    </a:lnTo>
                    <a:lnTo>
                      <a:pt x="132208" y="13618"/>
                    </a:lnTo>
                    <a:lnTo>
                      <a:pt x="135537" y="15818"/>
                    </a:lnTo>
                    <a:lnTo>
                      <a:pt x="138753" y="18245"/>
                    </a:lnTo>
                    <a:lnTo>
                      <a:pt x="141857" y="20784"/>
                    </a:lnTo>
                    <a:lnTo>
                      <a:pt x="144791" y="23436"/>
                    </a:lnTo>
                    <a:lnTo>
                      <a:pt x="147613" y="26258"/>
                    </a:lnTo>
                    <a:lnTo>
                      <a:pt x="150322" y="29192"/>
                    </a:lnTo>
                    <a:lnTo>
                      <a:pt x="152917" y="32296"/>
                    </a:lnTo>
                    <a:lnTo>
                      <a:pt x="155344" y="35456"/>
                    </a:lnTo>
                    <a:lnTo>
                      <a:pt x="157601" y="38729"/>
                    </a:lnTo>
                    <a:lnTo>
                      <a:pt x="159689" y="42171"/>
                    </a:lnTo>
                    <a:lnTo>
                      <a:pt x="161664" y="45613"/>
                    </a:lnTo>
                    <a:lnTo>
                      <a:pt x="163413" y="49225"/>
                    </a:lnTo>
                    <a:lnTo>
                      <a:pt x="165050" y="52893"/>
                    </a:lnTo>
                    <a:lnTo>
                      <a:pt x="166461" y="56617"/>
                    </a:lnTo>
                    <a:lnTo>
                      <a:pt x="167758" y="60398"/>
                    </a:lnTo>
                    <a:lnTo>
                      <a:pt x="168831" y="64235"/>
                    </a:lnTo>
                    <a:lnTo>
                      <a:pt x="169733" y="68129"/>
                    </a:lnTo>
                    <a:lnTo>
                      <a:pt x="170467" y="72079"/>
                    </a:lnTo>
                    <a:lnTo>
                      <a:pt x="171031" y="76029"/>
                    </a:lnTo>
                    <a:lnTo>
                      <a:pt x="171370" y="80035"/>
                    </a:lnTo>
                    <a:lnTo>
                      <a:pt x="171539" y="83985"/>
                    </a:lnTo>
                    <a:lnTo>
                      <a:pt x="171539" y="85566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2" name="Figura a mano libera: forma 51">
                <a:extLst>
                  <a:ext uri="{FF2B5EF4-FFF2-40B4-BE49-F238E27FC236}">
                    <a16:creationId xmlns:a16="http://schemas.microsoft.com/office/drawing/2014/main" id="{E78E0948-D31E-A93C-3B31-530D44B01A4F}"/>
                  </a:ext>
                </a:extLst>
              </p:cNvPr>
              <p:cNvSpPr/>
              <p:nvPr/>
            </p:nvSpPr>
            <p:spPr>
              <a:xfrm flipV="1">
                <a:off x="4703152" y="3729415"/>
                <a:ext cx="172505" cy="172505"/>
              </a:xfrm>
              <a:custGeom>
                <a:avLst/>
                <a:gdLst>
                  <a:gd name="connsiteX0" fmla="*/ 173047 w 172505"/>
                  <a:gd name="connsiteY0" fmla="*/ 86299 h 172505"/>
                  <a:gd name="connsiteX1" fmla="*/ 172991 w 172505"/>
                  <a:gd name="connsiteY1" fmla="*/ 90305 h 172505"/>
                  <a:gd name="connsiteX2" fmla="*/ 172709 w 172505"/>
                  <a:gd name="connsiteY2" fmla="*/ 94312 h 172505"/>
                  <a:gd name="connsiteX3" fmla="*/ 172257 w 172505"/>
                  <a:gd name="connsiteY3" fmla="*/ 98262 h 172505"/>
                  <a:gd name="connsiteX4" fmla="*/ 171580 w 172505"/>
                  <a:gd name="connsiteY4" fmla="*/ 102212 h 172505"/>
                  <a:gd name="connsiteX5" fmla="*/ 170790 w 172505"/>
                  <a:gd name="connsiteY5" fmla="*/ 106106 h 172505"/>
                  <a:gd name="connsiteX6" fmla="*/ 169774 w 172505"/>
                  <a:gd name="connsiteY6" fmla="*/ 109999 h 172505"/>
                  <a:gd name="connsiteX7" fmla="*/ 168589 w 172505"/>
                  <a:gd name="connsiteY7" fmla="*/ 113780 h 172505"/>
                  <a:gd name="connsiteX8" fmla="*/ 167235 w 172505"/>
                  <a:gd name="connsiteY8" fmla="*/ 117561 h 172505"/>
                  <a:gd name="connsiteX9" fmla="*/ 165655 w 172505"/>
                  <a:gd name="connsiteY9" fmla="*/ 121285 h 172505"/>
                  <a:gd name="connsiteX10" fmla="*/ 163962 w 172505"/>
                  <a:gd name="connsiteY10" fmla="*/ 124897 h 172505"/>
                  <a:gd name="connsiteX11" fmla="*/ 162100 w 172505"/>
                  <a:gd name="connsiteY11" fmla="*/ 128396 h 172505"/>
                  <a:gd name="connsiteX12" fmla="*/ 160068 w 172505"/>
                  <a:gd name="connsiteY12" fmla="*/ 131838 h 172505"/>
                  <a:gd name="connsiteX13" fmla="*/ 157867 w 172505"/>
                  <a:gd name="connsiteY13" fmla="*/ 135224 h 172505"/>
                  <a:gd name="connsiteX14" fmla="*/ 155554 w 172505"/>
                  <a:gd name="connsiteY14" fmla="*/ 138440 h 172505"/>
                  <a:gd name="connsiteX15" fmla="*/ 153071 w 172505"/>
                  <a:gd name="connsiteY15" fmla="*/ 141544 h 172505"/>
                  <a:gd name="connsiteX16" fmla="*/ 150419 w 172505"/>
                  <a:gd name="connsiteY16" fmla="*/ 144591 h 172505"/>
                  <a:gd name="connsiteX17" fmla="*/ 147654 w 172505"/>
                  <a:gd name="connsiteY17" fmla="*/ 147469 h 172505"/>
                  <a:gd name="connsiteX18" fmla="*/ 144776 w 172505"/>
                  <a:gd name="connsiteY18" fmla="*/ 150234 h 172505"/>
                  <a:gd name="connsiteX19" fmla="*/ 141729 w 172505"/>
                  <a:gd name="connsiteY19" fmla="*/ 152830 h 172505"/>
                  <a:gd name="connsiteX20" fmla="*/ 138568 w 172505"/>
                  <a:gd name="connsiteY20" fmla="*/ 155313 h 172505"/>
                  <a:gd name="connsiteX21" fmla="*/ 135352 w 172505"/>
                  <a:gd name="connsiteY21" fmla="*/ 157626 h 172505"/>
                  <a:gd name="connsiteX22" fmla="*/ 131966 w 172505"/>
                  <a:gd name="connsiteY22" fmla="*/ 159827 h 172505"/>
                  <a:gd name="connsiteX23" fmla="*/ 128524 w 172505"/>
                  <a:gd name="connsiteY23" fmla="*/ 161802 h 172505"/>
                  <a:gd name="connsiteX24" fmla="*/ 124969 w 172505"/>
                  <a:gd name="connsiteY24" fmla="*/ 163664 h 172505"/>
                  <a:gd name="connsiteX25" fmla="*/ 121357 w 172505"/>
                  <a:gd name="connsiteY25" fmla="*/ 165357 h 172505"/>
                  <a:gd name="connsiteX26" fmla="*/ 117633 w 172505"/>
                  <a:gd name="connsiteY26" fmla="*/ 166881 h 172505"/>
                  <a:gd name="connsiteX27" fmla="*/ 113909 w 172505"/>
                  <a:gd name="connsiteY27" fmla="*/ 168235 h 172505"/>
                  <a:gd name="connsiteX28" fmla="*/ 110071 w 172505"/>
                  <a:gd name="connsiteY28" fmla="*/ 169364 h 172505"/>
                  <a:gd name="connsiteX29" fmla="*/ 106178 w 172505"/>
                  <a:gd name="connsiteY29" fmla="*/ 170379 h 172505"/>
                  <a:gd name="connsiteX30" fmla="*/ 102284 w 172505"/>
                  <a:gd name="connsiteY30" fmla="*/ 171169 h 172505"/>
                  <a:gd name="connsiteX31" fmla="*/ 98334 w 172505"/>
                  <a:gd name="connsiteY31" fmla="*/ 171790 h 172505"/>
                  <a:gd name="connsiteX32" fmla="*/ 94384 w 172505"/>
                  <a:gd name="connsiteY32" fmla="*/ 172242 h 172505"/>
                  <a:gd name="connsiteX33" fmla="*/ 90377 w 172505"/>
                  <a:gd name="connsiteY33" fmla="*/ 172524 h 172505"/>
                  <a:gd name="connsiteX34" fmla="*/ 86371 w 172505"/>
                  <a:gd name="connsiteY34" fmla="*/ 172580 h 172505"/>
                  <a:gd name="connsiteX35" fmla="*/ 82364 w 172505"/>
                  <a:gd name="connsiteY35" fmla="*/ 172467 h 172505"/>
                  <a:gd name="connsiteX36" fmla="*/ 78414 w 172505"/>
                  <a:gd name="connsiteY36" fmla="*/ 172185 h 172505"/>
                  <a:gd name="connsiteX37" fmla="*/ 74408 w 172505"/>
                  <a:gd name="connsiteY37" fmla="*/ 171677 h 172505"/>
                  <a:gd name="connsiteX38" fmla="*/ 70458 w 172505"/>
                  <a:gd name="connsiteY38" fmla="*/ 171000 h 172505"/>
                  <a:gd name="connsiteX39" fmla="*/ 66564 w 172505"/>
                  <a:gd name="connsiteY39" fmla="*/ 170154 h 172505"/>
                  <a:gd name="connsiteX40" fmla="*/ 62727 w 172505"/>
                  <a:gd name="connsiteY40" fmla="*/ 169138 h 172505"/>
                  <a:gd name="connsiteX41" fmla="*/ 58890 w 172505"/>
                  <a:gd name="connsiteY41" fmla="*/ 167953 h 172505"/>
                  <a:gd name="connsiteX42" fmla="*/ 55165 w 172505"/>
                  <a:gd name="connsiteY42" fmla="*/ 166542 h 172505"/>
                  <a:gd name="connsiteX43" fmla="*/ 51441 w 172505"/>
                  <a:gd name="connsiteY43" fmla="*/ 165019 h 172505"/>
                  <a:gd name="connsiteX44" fmla="*/ 47829 w 172505"/>
                  <a:gd name="connsiteY44" fmla="*/ 163269 h 172505"/>
                  <a:gd name="connsiteX45" fmla="*/ 44331 w 172505"/>
                  <a:gd name="connsiteY45" fmla="*/ 161407 h 172505"/>
                  <a:gd name="connsiteX46" fmla="*/ 40888 w 172505"/>
                  <a:gd name="connsiteY46" fmla="*/ 159319 h 172505"/>
                  <a:gd name="connsiteX47" fmla="*/ 37559 w 172505"/>
                  <a:gd name="connsiteY47" fmla="*/ 157118 h 172505"/>
                  <a:gd name="connsiteX48" fmla="*/ 34343 w 172505"/>
                  <a:gd name="connsiteY48" fmla="*/ 154805 h 172505"/>
                  <a:gd name="connsiteX49" fmla="*/ 31239 w 172505"/>
                  <a:gd name="connsiteY49" fmla="*/ 152265 h 172505"/>
                  <a:gd name="connsiteX50" fmla="*/ 28192 w 172505"/>
                  <a:gd name="connsiteY50" fmla="*/ 149613 h 172505"/>
                  <a:gd name="connsiteX51" fmla="*/ 25370 w 172505"/>
                  <a:gd name="connsiteY51" fmla="*/ 146848 h 172505"/>
                  <a:gd name="connsiteX52" fmla="*/ 22605 w 172505"/>
                  <a:gd name="connsiteY52" fmla="*/ 143914 h 172505"/>
                  <a:gd name="connsiteX53" fmla="*/ 20009 w 172505"/>
                  <a:gd name="connsiteY53" fmla="*/ 140867 h 172505"/>
                  <a:gd name="connsiteX54" fmla="*/ 17527 w 172505"/>
                  <a:gd name="connsiteY54" fmla="*/ 137763 h 172505"/>
                  <a:gd name="connsiteX55" fmla="*/ 15213 w 172505"/>
                  <a:gd name="connsiteY55" fmla="*/ 134490 h 172505"/>
                  <a:gd name="connsiteX56" fmla="*/ 13069 w 172505"/>
                  <a:gd name="connsiteY56" fmla="*/ 131104 h 172505"/>
                  <a:gd name="connsiteX57" fmla="*/ 11094 w 172505"/>
                  <a:gd name="connsiteY57" fmla="*/ 127662 h 172505"/>
                  <a:gd name="connsiteX58" fmla="*/ 9231 w 172505"/>
                  <a:gd name="connsiteY58" fmla="*/ 124107 h 172505"/>
                  <a:gd name="connsiteX59" fmla="*/ 7595 w 172505"/>
                  <a:gd name="connsiteY59" fmla="*/ 120439 h 172505"/>
                  <a:gd name="connsiteX60" fmla="*/ 6071 w 172505"/>
                  <a:gd name="connsiteY60" fmla="*/ 116771 h 172505"/>
                  <a:gd name="connsiteX61" fmla="*/ 4773 w 172505"/>
                  <a:gd name="connsiteY61" fmla="*/ 112990 h 172505"/>
                  <a:gd name="connsiteX62" fmla="*/ 3645 w 172505"/>
                  <a:gd name="connsiteY62" fmla="*/ 109153 h 172505"/>
                  <a:gd name="connsiteX63" fmla="*/ 2629 w 172505"/>
                  <a:gd name="connsiteY63" fmla="*/ 105259 h 172505"/>
                  <a:gd name="connsiteX64" fmla="*/ 1839 w 172505"/>
                  <a:gd name="connsiteY64" fmla="*/ 101366 h 172505"/>
                  <a:gd name="connsiteX65" fmla="*/ 1275 w 172505"/>
                  <a:gd name="connsiteY65" fmla="*/ 97416 h 172505"/>
                  <a:gd name="connsiteX66" fmla="*/ 823 w 172505"/>
                  <a:gd name="connsiteY66" fmla="*/ 93409 h 172505"/>
                  <a:gd name="connsiteX67" fmla="*/ 598 w 172505"/>
                  <a:gd name="connsiteY67" fmla="*/ 89459 h 172505"/>
                  <a:gd name="connsiteX68" fmla="*/ 541 w 172505"/>
                  <a:gd name="connsiteY68" fmla="*/ 85452 h 172505"/>
                  <a:gd name="connsiteX69" fmla="*/ 654 w 172505"/>
                  <a:gd name="connsiteY69" fmla="*/ 81446 h 172505"/>
                  <a:gd name="connsiteX70" fmla="*/ 993 w 172505"/>
                  <a:gd name="connsiteY70" fmla="*/ 77439 h 172505"/>
                  <a:gd name="connsiteX71" fmla="*/ 1500 w 172505"/>
                  <a:gd name="connsiteY71" fmla="*/ 73489 h 172505"/>
                  <a:gd name="connsiteX72" fmla="*/ 2178 w 172505"/>
                  <a:gd name="connsiteY72" fmla="*/ 69539 h 172505"/>
                  <a:gd name="connsiteX73" fmla="*/ 3024 w 172505"/>
                  <a:gd name="connsiteY73" fmla="*/ 65646 h 172505"/>
                  <a:gd name="connsiteX74" fmla="*/ 4096 w 172505"/>
                  <a:gd name="connsiteY74" fmla="*/ 61808 h 172505"/>
                  <a:gd name="connsiteX75" fmla="*/ 5338 w 172505"/>
                  <a:gd name="connsiteY75" fmla="*/ 57971 h 172505"/>
                  <a:gd name="connsiteX76" fmla="*/ 6748 w 172505"/>
                  <a:gd name="connsiteY76" fmla="*/ 54247 h 172505"/>
                  <a:gd name="connsiteX77" fmla="*/ 8272 w 172505"/>
                  <a:gd name="connsiteY77" fmla="*/ 50579 h 172505"/>
                  <a:gd name="connsiteX78" fmla="*/ 10021 w 172505"/>
                  <a:gd name="connsiteY78" fmla="*/ 46967 h 172505"/>
                  <a:gd name="connsiteX79" fmla="*/ 11940 w 172505"/>
                  <a:gd name="connsiteY79" fmla="*/ 43469 h 172505"/>
                  <a:gd name="connsiteX80" fmla="*/ 14028 w 172505"/>
                  <a:gd name="connsiteY80" fmla="*/ 40026 h 172505"/>
                  <a:gd name="connsiteX81" fmla="*/ 16229 w 172505"/>
                  <a:gd name="connsiteY81" fmla="*/ 36697 h 172505"/>
                  <a:gd name="connsiteX82" fmla="*/ 18599 w 172505"/>
                  <a:gd name="connsiteY82" fmla="*/ 33481 h 172505"/>
                  <a:gd name="connsiteX83" fmla="*/ 21138 w 172505"/>
                  <a:gd name="connsiteY83" fmla="*/ 30377 h 172505"/>
                  <a:gd name="connsiteX84" fmla="*/ 23790 w 172505"/>
                  <a:gd name="connsiteY84" fmla="*/ 27386 h 172505"/>
                  <a:gd name="connsiteX85" fmla="*/ 26555 w 172505"/>
                  <a:gd name="connsiteY85" fmla="*/ 24565 h 172505"/>
                  <a:gd name="connsiteX86" fmla="*/ 29490 w 172505"/>
                  <a:gd name="connsiteY86" fmla="*/ 21800 h 172505"/>
                  <a:gd name="connsiteX87" fmla="*/ 32537 w 172505"/>
                  <a:gd name="connsiteY87" fmla="*/ 19260 h 172505"/>
                  <a:gd name="connsiteX88" fmla="*/ 35697 w 172505"/>
                  <a:gd name="connsiteY88" fmla="*/ 16777 h 172505"/>
                  <a:gd name="connsiteX89" fmla="*/ 38970 w 172505"/>
                  <a:gd name="connsiteY89" fmla="*/ 14520 h 172505"/>
                  <a:gd name="connsiteX90" fmla="*/ 42356 w 172505"/>
                  <a:gd name="connsiteY90" fmla="*/ 12376 h 172505"/>
                  <a:gd name="connsiteX91" fmla="*/ 45854 w 172505"/>
                  <a:gd name="connsiteY91" fmla="*/ 10401 h 172505"/>
                  <a:gd name="connsiteX92" fmla="*/ 49409 w 172505"/>
                  <a:gd name="connsiteY92" fmla="*/ 8595 h 172505"/>
                  <a:gd name="connsiteX93" fmla="*/ 53077 w 172505"/>
                  <a:gd name="connsiteY93" fmla="*/ 6902 h 172505"/>
                  <a:gd name="connsiteX94" fmla="*/ 56745 w 172505"/>
                  <a:gd name="connsiteY94" fmla="*/ 5435 h 172505"/>
                  <a:gd name="connsiteX95" fmla="*/ 60526 w 172505"/>
                  <a:gd name="connsiteY95" fmla="*/ 4137 h 172505"/>
                  <a:gd name="connsiteX96" fmla="*/ 64363 w 172505"/>
                  <a:gd name="connsiteY96" fmla="*/ 3009 h 172505"/>
                  <a:gd name="connsiteX97" fmla="*/ 68257 w 172505"/>
                  <a:gd name="connsiteY97" fmla="*/ 2049 h 172505"/>
                  <a:gd name="connsiteX98" fmla="*/ 72207 w 172505"/>
                  <a:gd name="connsiteY98" fmla="*/ 1316 h 172505"/>
                  <a:gd name="connsiteX99" fmla="*/ 76157 w 172505"/>
                  <a:gd name="connsiteY99" fmla="*/ 695 h 172505"/>
                  <a:gd name="connsiteX100" fmla="*/ 80107 w 172505"/>
                  <a:gd name="connsiteY100" fmla="*/ 300 h 172505"/>
                  <a:gd name="connsiteX101" fmla="*/ 84114 w 172505"/>
                  <a:gd name="connsiteY101" fmla="*/ 74 h 172505"/>
                  <a:gd name="connsiteX102" fmla="*/ 88120 w 172505"/>
                  <a:gd name="connsiteY102" fmla="*/ 74 h 172505"/>
                  <a:gd name="connsiteX103" fmla="*/ 92127 w 172505"/>
                  <a:gd name="connsiteY103" fmla="*/ 187 h 172505"/>
                  <a:gd name="connsiteX104" fmla="*/ 96077 w 172505"/>
                  <a:gd name="connsiteY104" fmla="*/ 526 h 172505"/>
                  <a:gd name="connsiteX105" fmla="*/ 100027 w 172505"/>
                  <a:gd name="connsiteY105" fmla="*/ 1090 h 172505"/>
                  <a:gd name="connsiteX106" fmla="*/ 103977 w 172505"/>
                  <a:gd name="connsiteY106" fmla="*/ 1767 h 172505"/>
                  <a:gd name="connsiteX107" fmla="*/ 107871 w 172505"/>
                  <a:gd name="connsiteY107" fmla="*/ 2670 h 172505"/>
                  <a:gd name="connsiteX108" fmla="*/ 111764 w 172505"/>
                  <a:gd name="connsiteY108" fmla="*/ 3742 h 172505"/>
                  <a:gd name="connsiteX109" fmla="*/ 115545 w 172505"/>
                  <a:gd name="connsiteY109" fmla="*/ 4984 h 172505"/>
                  <a:gd name="connsiteX110" fmla="*/ 119269 w 172505"/>
                  <a:gd name="connsiteY110" fmla="*/ 6394 h 172505"/>
                  <a:gd name="connsiteX111" fmla="*/ 122937 w 172505"/>
                  <a:gd name="connsiteY111" fmla="*/ 7974 h 172505"/>
                  <a:gd name="connsiteX112" fmla="*/ 126549 w 172505"/>
                  <a:gd name="connsiteY112" fmla="*/ 9724 h 172505"/>
                  <a:gd name="connsiteX113" fmla="*/ 130048 w 172505"/>
                  <a:gd name="connsiteY113" fmla="*/ 11642 h 172505"/>
                  <a:gd name="connsiteX114" fmla="*/ 133433 w 172505"/>
                  <a:gd name="connsiteY114" fmla="*/ 13730 h 172505"/>
                  <a:gd name="connsiteX115" fmla="*/ 136763 w 172505"/>
                  <a:gd name="connsiteY115" fmla="*/ 15987 h 172505"/>
                  <a:gd name="connsiteX116" fmla="*/ 139979 w 172505"/>
                  <a:gd name="connsiteY116" fmla="*/ 18357 h 172505"/>
                  <a:gd name="connsiteX117" fmla="*/ 143083 w 172505"/>
                  <a:gd name="connsiteY117" fmla="*/ 20897 h 172505"/>
                  <a:gd name="connsiteX118" fmla="*/ 146017 w 172505"/>
                  <a:gd name="connsiteY118" fmla="*/ 23605 h 172505"/>
                  <a:gd name="connsiteX119" fmla="*/ 148895 w 172505"/>
                  <a:gd name="connsiteY119" fmla="*/ 26370 h 172505"/>
                  <a:gd name="connsiteX120" fmla="*/ 151604 w 172505"/>
                  <a:gd name="connsiteY120" fmla="*/ 29361 h 172505"/>
                  <a:gd name="connsiteX121" fmla="*/ 154143 w 172505"/>
                  <a:gd name="connsiteY121" fmla="*/ 32408 h 172505"/>
                  <a:gd name="connsiteX122" fmla="*/ 156570 w 172505"/>
                  <a:gd name="connsiteY122" fmla="*/ 35569 h 172505"/>
                  <a:gd name="connsiteX123" fmla="*/ 158827 w 172505"/>
                  <a:gd name="connsiteY123" fmla="*/ 38841 h 172505"/>
                  <a:gd name="connsiteX124" fmla="*/ 160971 w 172505"/>
                  <a:gd name="connsiteY124" fmla="*/ 42227 h 172505"/>
                  <a:gd name="connsiteX125" fmla="*/ 162946 w 172505"/>
                  <a:gd name="connsiteY125" fmla="*/ 45726 h 172505"/>
                  <a:gd name="connsiteX126" fmla="*/ 164752 w 172505"/>
                  <a:gd name="connsiteY126" fmla="*/ 49281 h 172505"/>
                  <a:gd name="connsiteX127" fmla="*/ 166388 w 172505"/>
                  <a:gd name="connsiteY127" fmla="*/ 52949 h 172505"/>
                  <a:gd name="connsiteX128" fmla="*/ 167799 w 172505"/>
                  <a:gd name="connsiteY128" fmla="*/ 56673 h 172505"/>
                  <a:gd name="connsiteX129" fmla="*/ 169097 w 172505"/>
                  <a:gd name="connsiteY129" fmla="*/ 60454 h 172505"/>
                  <a:gd name="connsiteX130" fmla="*/ 170226 w 172505"/>
                  <a:gd name="connsiteY130" fmla="*/ 64291 h 172505"/>
                  <a:gd name="connsiteX131" fmla="*/ 171128 w 172505"/>
                  <a:gd name="connsiteY131" fmla="*/ 68185 h 172505"/>
                  <a:gd name="connsiteX132" fmla="*/ 171919 w 172505"/>
                  <a:gd name="connsiteY132" fmla="*/ 72135 h 172505"/>
                  <a:gd name="connsiteX133" fmla="*/ 172483 w 172505"/>
                  <a:gd name="connsiteY133" fmla="*/ 76085 h 172505"/>
                  <a:gd name="connsiteX134" fmla="*/ 172821 w 172505"/>
                  <a:gd name="connsiteY134" fmla="*/ 80035 h 172505"/>
                  <a:gd name="connsiteX135" fmla="*/ 173047 w 172505"/>
                  <a:gd name="connsiteY135" fmla="*/ 84042 h 172505"/>
                  <a:gd name="connsiteX136" fmla="*/ 173047 w 172505"/>
                  <a:gd name="connsiteY136" fmla="*/ 86299 h 172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172505" h="172505">
                    <a:moveTo>
                      <a:pt x="173047" y="86299"/>
                    </a:moveTo>
                    <a:lnTo>
                      <a:pt x="172991" y="90305"/>
                    </a:lnTo>
                    <a:lnTo>
                      <a:pt x="172709" y="94312"/>
                    </a:lnTo>
                    <a:lnTo>
                      <a:pt x="172257" y="98262"/>
                    </a:lnTo>
                    <a:lnTo>
                      <a:pt x="171580" y="102212"/>
                    </a:lnTo>
                    <a:lnTo>
                      <a:pt x="170790" y="106106"/>
                    </a:lnTo>
                    <a:lnTo>
                      <a:pt x="169774" y="109999"/>
                    </a:lnTo>
                    <a:lnTo>
                      <a:pt x="168589" y="113780"/>
                    </a:lnTo>
                    <a:lnTo>
                      <a:pt x="167235" y="117561"/>
                    </a:lnTo>
                    <a:lnTo>
                      <a:pt x="165655" y="121285"/>
                    </a:lnTo>
                    <a:lnTo>
                      <a:pt x="163962" y="124897"/>
                    </a:lnTo>
                    <a:lnTo>
                      <a:pt x="162100" y="128396"/>
                    </a:lnTo>
                    <a:lnTo>
                      <a:pt x="160068" y="131838"/>
                    </a:lnTo>
                    <a:lnTo>
                      <a:pt x="157867" y="135224"/>
                    </a:lnTo>
                    <a:lnTo>
                      <a:pt x="155554" y="138440"/>
                    </a:lnTo>
                    <a:lnTo>
                      <a:pt x="153071" y="141544"/>
                    </a:lnTo>
                    <a:lnTo>
                      <a:pt x="150419" y="144591"/>
                    </a:lnTo>
                    <a:lnTo>
                      <a:pt x="147654" y="147469"/>
                    </a:lnTo>
                    <a:lnTo>
                      <a:pt x="144776" y="150234"/>
                    </a:lnTo>
                    <a:lnTo>
                      <a:pt x="141729" y="152830"/>
                    </a:lnTo>
                    <a:lnTo>
                      <a:pt x="138568" y="155313"/>
                    </a:lnTo>
                    <a:lnTo>
                      <a:pt x="135352" y="157626"/>
                    </a:lnTo>
                    <a:lnTo>
                      <a:pt x="131966" y="159827"/>
                    </a:lnTo>
                    <a:lnTo>
                      <a:pt x="128524" y="161802"/>
                    </a:lnTo>
                    <a:lnTo>
                      <a:pt x="124969" y="163664"/>
                    </a:lnTo>
                    <a:lnTo>
                      <a:pt x="121357" y="165357"/>
                    </a:lnTo>
                    <a:lnTo>
                      <a:pt x="117633" y="166881"/>
                    </a:lnTo>
                    <a:lnTo>
                      <a:pt x="113909" y="168235"/>
                    </a:lnTo>
                    <a:lnTo>
                      <a:pt x="110071" y="169364"/>
                    </a:lnTo>
                    <a:lnTo>
                      <a:pt x="106178" y="170379"/>
                    </a:lnTo>
                    <a:lnTo>
                      <a:pt x="102284" y="171169"/>
                    </a:lnTo>
                    <a:lnTo>
                      <a:pt x="98334" y="171790"/>
                    </a:lnTo>
                    <a:lnTo>
                      <a:pt x="94384" y="172242"/>
                    </a:lnTo>
                    <a:lnTo>
                      <a:pt x="90377" y="172524"/>
                    </a:lnTo>
                    <a:lnTo>
                      <a:pt x="86371" y="172580"/>
                    </a:lnTo>
                    <a:lnTo>
                      <a:pt x="82364" y="172467"/>
                    </a:lnTo>
                    <a:lnTo>
                      <a:pt x="78414" y="172185"/>
                    </a:lnTo>
                    <a:lnTo>
                      <a:pt x="74408" y="171677"/>
                    </a:lnTo>
                    <a:lnTo>
                      <a:pt x="70458" y="171000"/>
                    </a:lnTo>
                    <a:lnTo>
                      <a:pt x="66564" y="170154"/>
                    </a:lnTo>
                    <a:lnTo>
                      <a:pt x="62727" y="169138"/>
                    </a:lnTo>
                    <a:lnTo>
                      <a:pt x="58890" y="167953"/>
                    </a:lnTo>
                    <a:lnTo>
                      <a:pt x="55165" y="166542"/>
                    </a:lnTo>
                    <a:lnTo>
                      <a:pt x="51441" y="165019"/>
                    </a:lnTo>
                    <a:lnTo>
                      <a:pt x="47829" y="163269"/>
                    </a:lnTo>
                    <a:lnTo>
                      <a:pt x="44331" y="161407"/>
                    </a:lnTo>
                    <a:lnTo>
                      <a:pt x="40888" y="159319"/>
                    </a:lnTo>
                    <a:lnTo>
                      <a:pt x="37559" y="157118"/>
                    </a:lnTo>
                    <a:lnTo>
                      <a:pt x="34343" y="154805"/>
                    </a:lnTo>
                    <a:lnTo>
                      <a:pt x="31239" y="152265"/>
                    </a:lnTo>
                    <a:lnTo>
                      <a:pt x="28192" y="149613"/>
                    </a:lnTo>
                    <a:lnTo>
                      <a:pt x="25370" y="146848"/>
                    </a:lnTo>
                    <a:lnTo>
                      <a:pt x="22605" y="143914"/>
                    </a:lnTo>
                    <a:lnTo>
                      <a:pt x="20009" y="140867"/>
                    </a:lnTo>
                    <a:lnTo>
                      <a:pt x="17527" y="137763"/>
                    </a:lnTo>
                    <a:lnTo>
                      <a:pt x="15213" y="134490"/>
                    </a:lnTo>
                    <a:lnTo>
                      <a:pt x="13069" y="131104"/>
                    </a:lnTo>
                    <a:lnTo>
                      <a:pt x="11094" y="127662"/>
                    </a:lnTo>
                    <a:lnTo>
                      <a:pt x="9231" y="124107"/>
                    </a:lnTo>
                    <a:lnTo>
                      <a:pt x="7595" y="120439"/>
                    </a:lnTo>
                    <a:lnTo>
                      <a:pt x="6071" y="116771"/>
                    </a:lnTo>
                    <a:lnTo>
                      <a:pt x="4773" y="112990"/>
                    </a:lnTo>
                    <a:lnTo>
                      <a:pt x="3645" y="109153"/>
                    </a:lnTo>
                    <a:lnTo>
                      <a:pt x="2629" y="105259"/>
                    </a:lnTo>
                    <a:lnTo>
                      <a:pt x="1839" y="101366"/>
                    </a:lnTo>
                    <a:lnTo>
                      <a:pt x="1275" y="97416"/>
                    </a:lnTo>
                    <a:lnTo>
                      <a:pt x="823" y="93409"/>
                    </a:lnTo>
                    <a:lnTo>
                      <a:pt x="598" y="89459"/>
                    </a:lnTo>
                    <a:lnTo>
                      <a:pt x="541" y="85452"/>
                    </a:lnTo>
                    <a:lnTo>
                      <a:pt x="654" y="81446"/>
                    </a:lnTo>
                    <a:lnTo>
                      <a:pt x="993" y="77439"/>
                    </a:lnTo>
                    <a:lnTo>
                      <a:pt x="1500" y="73489"/>
                    </a:lnTo>
                    <a:lnTo>
                      <a:pt x="2178" y="69539"/>
                    </a:lnTo>
                    <a:lnTo>
                      <a:pt x="3024" y="65646"/>
                    </a:lnTo>
                    <a:lnTo>
                      <a:pt x="4096" y="61808"/>
                    </a:lnTo>
                    <a:lnTo>
                      <a:pt x="5338" y="57971"/>
                    </a:lnTo>
                    <a:lnTo>
                      <a:pt x="6748" y="54247"/>
                    </a:lnTo>
                    <a:lnTo>
                      <a:pt x="8272" y="50579"/>
                    </a:lnTo>
                    <a:lnTo>
                      <a:pt x="10021" y="46967"/>
                    </a:lnTo>
                    <a:lnTo>
                      <a:pt x="11940" y="43469"/>
                    </a:lnTo>
                    <a:lnTo>
                      <a:pt x="14028" y="40026"/>
                    </a:lnTo>
                    <a:lnTo>
                      <a:pt x="16229" y="36697"/>
                    </a:lnTo>
                    <a:lnTo>
                      <a:pt x="18599" y="33481"/>
                    </a:lnTo>
                    <a:lnTo>
                      <a:pt x="21138" y="30377"/>
                    </a:lnTo>
                    <a:lnTo>
                      <a:pt x="23790" y="27386"/>
                    </a:lnTo>
                    <a:lnTo>
                      <a:pt x="26555" y="24565"/>
                    </a:lnTo>
                    <a:lnTo>
                      <a:pt x="29490" y="21800"/>
                    </a:lnTo>
                    <a:lnTo>
                      <a:pt x="32537" y="19260"/>
                    </a:lnTo>
                    <a:lnTo>
                      <a:pt x="35697" y="16777"/>
                    </a:lnTo>
                    <a:lnTo>
                      <a:pt x="38970" y="14520"/>
                    </a:lnTo>
                    <a:lnTo>
                      <a:pt x="42356" y="12376"/>
                    </a:lnTo>
                    <a:lnTo>
                      <a:pt x="45854" y="10401"/>
                    </a:lnTo>
                    <a:lnTo>
                      <a:pt x="49409" y="8595"/>
                    </a:lnTo>
                    <a:lnTo>
                      <a:pt x="53077" y="6902"/>
                    </a:lnTo>
                    <a:lnTo>
                      <a:pt x="56745" y="5435"/>
                    </a:lnTo>
                    <a:lnTo>
                      <a:pt x="60526" y="4137"/>
                    </a:lnTo>
                    <a:lnTo>
                      <a:pt x="64363" y="3009"/>
                    </a:lnTo>
                    <a:lnTo>
                      <a:pt x="68257" y="2049"/>
                    </a:lnTo>
                    <a:lnTo>
                      <a:pt x="72207" y="1316"/>
                    </a:lnTo>
                    <a:lnTo>
                      <a:pt x="76157" y="695"/>
                    </a:lnTo>
                    <a:lnTo>
                      <a:pt x="80107" y="300"/>
                    </a:lnTo>
                    <a:lnTo>
                      <a:pt x="84114" y="74"/>
                    </a:lnTo>
                    <a:lnTo>
                      <a:pt x="88120" y="74"/>
                    </a:lnTo>
                    <a:lnTo>
                      <a:pt x="92127" y="187"/>
                    </a:lnTo>
                    <a:lnTo>
                      <a:pt x="96077" y="526"/>
                    </a:lnTo>
                    <a:lnTo>
                      <a:pt x="100027" y="1090"/>
                    </a:lnTo>
                    <a:lnTo>
                      <a:pt x="103977" y="1767"/>
                    </a:lnTo>
                    <a:lnTo>
                      <a:pt x="107871" y="2670"/>
                    </a:lnTo>
                    <a:lnTo>
                      <a:pt x="111764" y="3742"/>
                    </a:lnTo>
                    <a:lnTo>
                      <a:pt x="115545" y="4984"/>
                    </a:lnTo>
                    <a:lnTo>
                      <a:pt x="119269" y="6394"/>
                    </a:lnTo>
                    <a:lnTo>
                      <a:pt x="122937" y="7974"/>
                    </a:lnTo>
                    <a:lnTo>
                      <a:pt x="126549" y="9724"/>
                    </a:lnTo>
                    <a:lnTo>
                      <a:pt x="130048" y="11642"/>
                    </a:lnTo>
                    <a:lnTo>
                      <a:pt x="133433" y="13730"/>
                    </a:lnTo>
                    <a:lnTo>
                      <a:pt x="136763" y="15987"/>
                    </a:lnTo>
                    <a:lnTo>
                      <a:pt x="139979" y="18357"/>
                    </a:lnTo>
                    <a:lnTo>
                      <a:pt x="143083" y="20897"/>
                    </a:lnTo>
                    <a:lnTo>
                      <a:pt x="146017" y="23605"/>
                    </a:lnTo>
                    <a:lnTo>
                      <a:pt x="148895" y="26370"/>
                    </a:lnTo>
                    <a:lnTo>
                      <a:pt x="151604" y="29361"/>
                    </a:lnTo>
                    <a:lnTo>
                      <a:pt x="154143" y="32408"/>
                    </a:lnTo>
                    <a:lnTo>
                      <a:pt x="156570" y="35569"/>
                    </a:lnTo>
                    <a:lnTo>
                      <a:pt x="158827" y="38841"/>
                    </a:lnTo>
                    <a:lnTo>
                      <a:pt x="160971" y="42227"/>
                    </a:lnTo>
                    <a:lnTo>
                      <a:pt x="162946" y="45726"/>
                    </a:lnTo>
                    <a:lnTo>
                      <a:pt x="164752" y="49281"/>
                    </a:lnTo>
                    <a:lnTo>
                      <a:pt x="166388" y="52949"/>
                    </a:lnTo>
                    <a:lnTo>
                      <a:pt x="167799" y="56673"/>
                    </a:lnTo>
                    <a:lnTo>
                      <a:pt x="169097" y="60454"/>
                    </a:lnTo>
                    <a:lnTo>
                      <a:pt x="170226" y="64291"/>
                    </a:lnTo>
                    <a:lnTo>
                      <a:pt x="171128" y="68185"/>
                    </a:lnTo>
                    <a:lnTo>
                      <a:pt x="171919" y="72135"/>
                    </a:lnTo>
                    <a:lnTo>
                      <a:pt x="172483" y="76085"/>
                    </a:lnTo>
                    <a:lnTo>
                      <a:pt x="172821" y="80035"/>
                    </a:lnTo>
                    <a:lnTo>
                      <a:pt x="173047" y="84042"/>
                    </a:lnTo>
                    <a:lnTo>
                      <a:pt x="173047" y="86299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3" name="Figura a mano libera: forma 52">
                <a:extLst>
                  <a:ext uri="{FF2B5EF4-FFF2-40B4-BE49-F238E27FC236}">
                    <a16:creationId xmlns:a16="http://schemas.microsoft.com/office/drawing/2014/main" id="{D6B6FB4D-0202-C78C-3E8F-69B4AB281143}"/>
                  </a:ext>
                </a:extLst>
              </p:cNvPr>
              <p:cNvSpPr/>
              <p:nvPr/>
            </p:nvSpPr>
            <p:spPr>
              <a:xfrm flipV="1">
                <a:off x="4875602" y="3905927"/>
                <a:ext cx="174029" cy="174085"/>
              </a:xfrm>
              <a:custGeom>
                <a:avLst/>
                <a:gdLst>
                  <a:gd name="connsiteX0" fmla="*/ 174612 w 174029"/>
                  <a:gd name="connsiteY0" fmla="*/ 87131 h 174085"/>
                  <a:gd name="connsiteX1" fmla="*/ 174499 w 174029"/>
                  <a:gd name="connsiteY1" fmla="*/ 91137 h 174085"/>
                  <a:gd name="connsiteX2" fmla="*/ 174217 w 174029"/>
                  <a:gd name="connsiteY2" fmla="*/ 95144 h 174085"/>
                  <a:gd name="connsiteX3" fmla="*/ 173765 w 174029"/>
                  <a:gd name="connsiteY3" fmla="*/ 99094 h 174085"/>
                  <a:gd name="connsiteX4" fmla="*/ 173145 w 174029"/>
                  <a:gd name="connsiteY4" fmla="*/ 103044 h 174085"/>
                  <a:gd name="connsiteX5" fmla="*/ 172298 w 174029"/>
                  <a:gd name="connsiteY5" fmla="*/ 106994 h 174085"/>
                  <a:gd name="connsiteX6" fmla="*/ 171339 w 174029"/>
                  <a:gd name="connsiteY6" fmla="*/ 110831 h 174085"/>
                  <a:gd name="connsiteX7" fmla="*/ 170154 w 174029"/>
                  <a:gd name="connsiteY7" fmla="*/ 114669 h 174085"/>
                  <a:gd name="connsiteX8" fmla="*/ 168799 w 174029"/>
                  <a:gd name="connsiteY8" fmla="*/ 118449 h 174085"/>
                  <a:gd name="connsiteX9" fmla="*/ 167276 w 174029"/>
                  <a:gd name="connsiteY9" fmla="*/ 122117 h 174085"/>
                  <a:gd name="connsiteX10" fmla="*/ 165583 w 174029"/>
                  <a:gd name="connsiteY10" fmla="*/ 125729 h 174085"/>
                  <a:gd name="connsiteX11" fmla="*/ 163721 w 174029"/>
                  <a:gd name="connsiteY11" fmla="*/ 129284 h 174085"/>
                  <a:gd name="connsiteX12" fmla="*/ 161689 w 174029"/>
                  <a:gd name="connsiteY12" fmla="*/ 132726 h 174085"/>
                  <a:gd name="connsiteX13" fmla="*/ 159545 w 174029"/>
                  <a:gd name="connsiteY13" fmla="*/ 136112 h 174085"/>
                  <a:gd name="connsiteX14" fmla="*/ 157231 w 174029"/>
                  <a:gd name="connsiteY14" fmla="*/ 139328 h 174085"/>
                  <a:gd name="connsiteX15" fmla="*/ 154748 w 174029"/>
                  <a:gd name="connsiteY15" fmla="*/ 142488 h 174085"/>
                  <a:gd name="connsiteX16" fmla="*/ 152096 w 174029"/>
                  <a:gd name="connsiteY16" fmla="*/ 145536 h 174085"/>
                  <a:gd name="connsiteX17" fmla="*/ 149388 w 174029"/>
                  <a:gd name="connsiteY17" fmla="*/ 148414 h 174085"/>
                  <a:gd name="connsiteX18" fmla="*/ 146510 w 174029"/>
                  <a:gd name="connsiteY18" fmla="*/ 151179 h 174085"/>
                  <a:gd name="connsiteX19" fmla="*/ 143519 w 174029"/>
                  <a:gd name="connsiteY19" fmla="*/ 153831 h 174085"/>
                  <a:gd name="connsiteX20" fmla="*/ 140359 w 174029"/>
                  <a:gd name="connsiteY20" fmla="*/ 156314 h 174085"/>
                  <a:gd name="connsiteX21" fmla="*/ 137142 w 174029"/>
                  <a:gd name="connsiteY21" fmla="*/ 158684 h 174085"/>
                  <a:gd name="connsiteX22" fmla="*/ 133813 w 174029"/>
                  <a:gd name="connsiteY22" fmla="*/ 160885 h 174085"/>
                  <a:gd name="connsiteX23" fmla="*/ 130371 w 174029"/>
                  <a:gd name="connsiteY23" fmla="*/ 162916 h 174085"/>
                  <a:gd name="connsiteX24" fmla="*/ 126816 w 174029"/>
                  <a:gd name="connsiteY24" fmla="*/ 164835 h 174085"/>
                  <a:gd name="connsiteX25" fmla="*/ 123261 w 174029"/>
                  <a:gd name="connsiteY25" fmla="*/ 166528 h 174085"/>
                  <a:gd name="connsiteX26" fmla="*/ 119536 w 174029"/>
                  <a:gd name="connsiteY26" fmla="*/ 168108 h 174085"/>
                  <a:gd name="connsiteX27" fmla="*/ 115812 w 174029"/>
                  <a:gd name="connsiteY27" fmla="*/ 169462 h 174085"/>
                  <a:gd name="connsiteX28" fmla="*/ 111975 w 174029"/>
                  <a:gd name="connsiteY28" fmla="*/ 170703 h 174085"/>
                  <a:gd name="connsiteX29" fmla="*/ 108137 w 174029"/>
                  <a:gd name="connsiteY29" fmla="*/ 171719 h 174085"/>
                  <a:gd name="connsiteX30" fmla="*/ 104244 w 174029"/>
                  <a:gd name="connsiteY30" fmla="*/ 172566 h 174085"/>
                  <a:gd name="connsiteX31" fmla="*/ 100294 w 174029"/>
                  <a:gd name="connsiteY31" fmla="*/ 173243 h 174085"/>
                  <a:gd name="connsiteX32" fmla="*/ 96287 w 174029"/>
                  <a:gd name="connsiteY32" fmla="*/ 173751 h 174085"/>
                  <a:gd name="connsiteX33" fmla="*/ 92337 w 174029"/>
                  <a:gd name="connsiteY33" fmla="*/ 174033 h 174085"/>
                  <a:gd name="connsiteX34" fmla="*/ 88331 w 174029"/>
                  <a:gd name="connsiteY34" fmla="*/ 174202 h 174085"/>
                  <a:gd name="connsiteX35" fmla="*/ 84324 w 174029"/>
                  <a:gd name="connsiteY35" fmla="*/ 174146 h 174085"/>
                  <a:gd name="connsiteX36" fmla="*/ 80318 w 174029"/>
                  <a:gd name="connsiteY36" fmla="*/ 173863 h 174085"/>
                  <a:gd name="connsiteX37" fmla="*/ 76367 w 174029"/>
                  <a:gd name="connsiteY37" fmla="*/ 173468 h 174085"/>
                  <a:gd name="connsiteX38" fmla="*/ 72417 w 174029"/>
                  <a:gd name="connsiteY38" fmla="*/ 172848 h 174085"/>
                  <a:gd name="connsiteX39" fmla="*/ 68467 w 174029"/>
                  <a:gd name="connsiteY39" fmla="*/ 172058 h 174085"/>
                  <a:gd name="connsiteX40" fmla="*/ 64630 w 174029"/>
                  <a:gd name="connsiteY40" fmla="*/ 171098 h 174085"/>
                  <a:gd name="connsiteX41" fmla="*/ 60793 w 174029"/>
                  <a:gd name="connsiteY41" fmla="*/ 169970 h 174085"/>
                  <a:gd name="connsiteX42" fmla="*/ 57012 w 174029"/>
                  <a:gd name="connsiteY42" fmla="*/ 168615 h 174085"/>
                  <a:gd name="connsiteX43" fmla="*/ 53288 w 174029"/>
                  <a:gd name="connsiteY43" fmla="*/ 167148 h 174085"/>
                  <a:gd name="connsiteX44" fmla="*/ 49676 w 174029"/>
                  <a:gd name="connsiteY44" fmla="*/ 165512 h 174085"/>
                  <a:gd name="connsiteX45" fmla="*/ 46121 w 174029"/>
                  <a:gd name="connsiteY45" fmla="*/ 163650 h 174085"/>
                  <a:gd name="connsiteX46" fmla="*/ 42622 w 174029"/>
                  <a:gd name="connsiteY46" fmla="*/ 161675 h 174085"/>
                  <a:gd name="connsiteX47" fmla="*/ 39237 w 174029"/>
                  <a:gd name="connsiteY47" fmla="*/ 159530 h 174085"/>
                  <a:gd name="connsiteX48" fmla="*/ 35964 w 174029"/>
                  <a:gd name="connsiteY48" fmla="*/ 157217 h 174085"/>
                  <a:gd name="connsiteX49" fmla="*/ 32804 w 174029"/>
                  <a:gd name="connsiteY49" fmla="*/ 154790 h 174085"/>
                  <a:gd name="connsiteX50" fmla="*/ 29756 w 174029"/>
                  <a:gd name="connsiteY50" fmla="*/ 152194 h 174085"/>
                  <a:gd name="connsiteX51" fmla="*/ 26822 w 174029"/>
                  <a:gd name="connsiteY51" fmla="*/ 149486 h 174085"/>
                  <a:gd name="connsiteX52" fmla="*/ 24057 w 174029"/>
                  <a:gd name="connsiteY52" fmla="*/ 146608 h 174085"/>
                  <a:gd name="connsiteX53" fmla="*/ 21405 w 174029"/>
                  <a:gd name="connsiteY53" fmla="*/ 143674 h 174085"/>
                  <a:gd name="connsiteX54" fmla="*/ 18865 w 174029"/>
                  <a:gd name="connsiteY54" fmla="*/ 140570 h 174085"/>
                  <a:gd name="connsiteX55" fmla="*/ 16495 w 174029"/>
                  <a:gd name="connsiteY55" fmla="*/ 137353 h 174085"/>
                  <a:gd name="connsiteX56" fmla="*/ 14238 w 174029"/>
                  <a:gd name="connsiteY56" fmla="*/ 134024 h 174085"/>
                  <a:gd name="connsiteX57" fmla="*/ 12150 w 174029"/>
                  <a:gd name="connsiteY57" fmla="*/ 130582 h 174085"/>
                  <a:gd name="connsiteX58" fmla="*/ 10232 w 174029"/>
                  <a:gd name="connsiteY58" fmla="*/ 127083 h 174085"/>
                  <a:gd name="connsiteX59" fmla="*/ 8482 w 174029"/>
                  <a:gd name="connsiteY59" fmla="*/ 123528 h 174085"/>
                  <a:gd name="connsiteX60" fmla="*/ 6902 w 174029"/>
                  <a:gd name="connsiteY60" fmla="*/ 119860 h 174085"/>
                  <a:gd name="connsiteX61" fmla="*/ 5492 w 174029"/>
                  <a:gd name="connsiteY61" fmla="*/ 116079 h 174085"/>
                  <a:gd name="connsiteX62" fmla="*/ 4250 w 174029"/>
                  <a:gd name="connsiteY62" fmla="*/ 112299 h 174085"/>
                  <a:gd name="connsiteX63" fmla="*/ 3178 w 174029"/>
                  <a:gd name="connsiteY63" fmla="*/ 108461 h 174085"/>
                  <a:gd name="connsiteX64" fmla="*/ 2275 w 174029"/>
                  <a:gd name="connsiteY64" fmla="*/ 104568 h 174085"/>
                  <a:gd name="connsiteX65" fmla="*/ 1598 w 174029"/>
                  <a:gd name="connsiteY65" fmla="*/ 100618 h 174085"/>
                  <a:gd name="connsiteX66" fmla="*/ 1090 w 174029"/>
                  <a:gd name="connsiteY66" fmla="*/ 96667 h 174085"/>
                  <a:gd name="connsiteX67" fmla="*/ 695 w 174029"/>
                  <a:gd name="connsiteY67" fmla="*/ 92661 h 174085"/>
                  <a:gd name="connsiteX68" fmla="*/ 582 w 174029"/>
                  <a:gd name="connsiteY68" fmla="*/ 88654 h 174085"/>
                  <a:gd name="connsiteX69" fmla="*/ 582 w 174029"/>
                  <a:gd name="connsiteY69" fmla="*/ 84648 h 174085"/>
                  <a:gd name="connsiteX70" fmla="*/ 808 w 174029"/>
                  <a:gd name="connsiteY70" fmla="*/ 80698 h 174085"/>
                  <a:gd name="connsiteX71" fmla="*/ 1146 w 174029"/>
                  <a:gd name="connsiteY71" fmla="*/ 76691 h 174085"/>
                  <a:gd name="connsiteX72" fmla="*/ 1767 w 174029"/>
                  <a:gd name="connsiteY72" fmla="*/ 72741 h 174085"/>
                  <a:gd name="connsiteX73" fmla="*/ 2501 w 174029"/>
                  <a:gd name="connsiteY73" fmla="*/ 68848 h 174085"/>
                  <a:gd name="connsiteX74" fmla="*/ 3404 w 174029"/>
                  <a:gd name="connsiteY74" fmla="*/ 64954 h 174085"/>
                  <a:gd name="connsiteX75" fmla="*/ 4532 w 174029"/>
                  <a:gd name="connsiteY75" fmla="*/ 61117 h 174085"/>
                  <a:gd name="connsiteX76" fmla="*/ 5830 w 174029"/>
                  <a:gd name="connsiteY76" fmla="*/ 57279 h 174085"/>
                  <a:gd name="connsiteX77" fmla="*/ 7297 w 174029"/>
                  <a:gd name="connsiteY77" fmla="*/ 53555 h 174085"/>
                  <a:gd name="connsiteX78" fmla="*/ 8877 w 174029"/>
                  <a:gd name="connsiteY78" fmla="*/ 49944 h 174085"/>
                  <a:gd name="connsiteX79" fmla="*/ 10683 w 174029"/>
                  <a:gd name="connsiteY79" fmla="*/ 46332 h 174085"/>
                  <a:gd name="connsiteX80" fmla="*/ 12658 w 174029"/>
                  <a:gd name="connsiteY80" fmla="*/ 42890 h 174085"/>
                  <a:gd name="connsiteX81" fmla="*/ 14746 w 174029"/>
                  <a:gd name="connsiteY81" fmla="*/ 39448 h 174085"/>
                  <a:gd name="connsiteX82" fmla="*/ 17003 w 174029"/>
                  <a:gd name="connsiteY82" fmla="*/ 36175 h 174085"/>
                  <a:gd name="connsiteX83" fmla="*/ 19430 w 174029"/>
                  <a:gd name="connsiteY83" fmla="*/ 33015 h 174085"/>
                  <a:gd name="connsiteX84" fmla="*/ 22026 w 174029"/>
                  <a:gd name="connsiteY84" fmla="*/ 29911 h 174085"/>
                  <a:gd name="connsiteX85" fmla="*/ 24678 w 174029"/>
                  <a:gd name="connsiteY85" fmla="*/ 26977 h 174085"/>
                  <a:gd name="connsiteX86" fmla="*/ 27556 w 174029"/>
                  <a:gd name="connsiteY86" fmla="*/ 24155 h 174085"/>
                  <a:gd name="connsiteX87" fmla="*/ 30490 w 174029"/>
                  <a:gd name="connsiteY87" fmla="*/ 21447 h 174085"/>
                  <a:gd name="connsiteX88" fmla="*/ 33594 w 174029"/>
                  <a:gd name="connsiteY88" fmla="*/ 18907 h 174085"/>
                  <a:gd name="connsiteX89" fmla="*/ 36754 w 174029"/>
                  <a:gd name="connsiteY89" fmla="*/ 16481 h 174085"/>
                  <a:gd name="connsiteX90" fmla="*/ 40083 w 174029"/>
                  <a:gd name="connsiteY90" fmla="*/ 14224 h 174085"/>
                  <a:gd name="connsiteX91" fmla="*/ 43469 w 174029"/>
                  <a:gd name="connsiteY91" fmla="*/ 12136 h 174085"/>
                  <a:gd name="connsiteX92" fmla="*/ 46968 w 174029"/>
                  <a:gd name="connsiteY92" fmla="*/ 10161 h 174085"/>
                  <a:gd name="connsiteX93" fmla="*/ 50523 w 174029"/>
                  <a:gd name="connsiteY93" fmla="*/ 8411 h 174085"/>
                  <a:gd name="connsiteX94" fmla="*/ 54191 w 174029"/>
                  <a:gd name="connsiteY94" fmla="*/ 6775 h 174085"/>
                  <a:gd name="connsiteX95" fmla="*/ 57915 w 174029"/>
                  <a:gd name="connsiteY95" fmla="*/ 5308 h 174085"/>
                  <a:gd name="connsiteX96" fmla="*/ 61696 w 174029"/>
                  <a:gd name="connsiteY96" fmla="*/ 4066 h 174085"/>
                  <a:gd name="connsiteX97" fmla="*/ 65533 w 174029"/>
                  <a:gd name="connsiteY97" fmla="*/ 2938 h 174085"/>
                  <a:gd name="connsiteX98" fmla="*/ 69427 w 174029"/>
                  <a:gd name="connsiteY98" fmla="*/ 2035 h 174085"/>
                  <a:gd name="connsiteX99" fmla="*/ 73377 w 174029"/>
                  <a:gd name="connsiteY99" fmla="*/ 1301 h 174085"/>
                  <a:gd name="connsiteX100" fmla="*/ 77327 w 174029"/>
                  <a:gd name="connsiteY100" fmla="*/ 737 h 174085"/>
                  <a:gd name="connsiteX101" fmla="*/ 81277 w 174029"/>
                  <a:gd name="connsiteY101" fmla="*/ 342 h 174085"/>
                  <a:gd name="connsiteX102" fmla="*/ 85283 w 174029"/>
                  <a:gd name="connsiteY102" fmla="*/ 172 h 174085"/>
                  <a:gd name="connsiteX103" fmla="*/ 89290 w 174029"/>
                  <a:gd name="connsiteY103" fmla="*/ 116 h 174085"/>
                  <a:gd name="connsiteX104" fmla="*/ 93296 w 174029"/>
                  <a:gd name="connsiteY104" fmla="*/ 285 h 174085"/>
                  <a:gd name="connsiteX105" fmla="*/ 97246 w 174029"/>
                  <a:gd name="connsiteY105" fmla="*/ 680 h 174085"/>
                  <a:gd name="connsiteX106" fmla="*/ 101197 w 174029"/>
                  <a:gd name="connsiteY106" fmla="*/ 1188 h 174085"/>
                  <a:gd name="connsiteX107" fmla="*/ 105147 w 174029"/>
                  <a:gd name="connsiteY107" fmla="*/ 1922 h 174085"/>
                  <a:gd name="connsiteX108" fmla="*/ 109040 w 174029"/>
                  <a:gd name="connsiteY108" fmla="*/ 2825 h 174085"/>
                  <a:gd name="connsiteX109" fmla="*/ 112878 w 174029"/>
                  <a:gd name="connsiteY109" fmla="*/ 3897 h 174085"/>
                  <a:gd name="connsiteX110" fmla="*/ 116715 w 174029"/>
                  <a:gd name="connsiteY110" fmla="*/ 5138 h 174085"/>
                  <a:gd name="connsiteX111" fmla="*/ 120439 w 174029"/>
                  <a:gd name="connsiteY111" fmla="*/ 6549 h 174085"/>
                  <a:gd name="connsiteX112" fmla="*/ 124107 w 174029"/>
                  <a:gd name="connsiteY112" fmla="*/ 8186 h 174085"/>
                  <a:gd name="connsiteX113" fmla="*/ 127662 w 174029"/>
                  <a:gd name="connsiteY113" fmla="*/ 9935 h 174085"/>
                  <a:gd name="connsiteX114" fmla="*/ 131217 w 174029"/>
                  <a:gd name="connsiteY114" fmla="*/ 11853 h 174085"/>
                  <a:gd name="connsiteX115" fmla="*/ 134603 w 174029"/>
                  <a:gd name="connsiteY115" fmla="*/ 13941 h 174085"/>
                  <a:gd name="connsiteX116" fmla="*/ 137932 w 174029"/>
                  <a:gd name="connsiteY116" fmla="*/ 16142 h 174085"/>
                  <a:gd name="connsiteX117" fmla="*/ 141149 w 174029"/>
                  <a:gd name="connsiteY117" fmla="*/ 18569 h 174085"/>
                  <a:gd name="connsiteX118" fmla="*/ 144196 w 174029"/>
                  <a:gd name="connsiteY118" fmla="*/ 21108 h 174085"/>
                  <a:gd name="connsiteX119" fmla="*/ 147187 w 174029"/>
                  <a:gd name="connsiteY119" fmla="*/ 23760 h 174085"/>
                  <a:gd name="connsiteX120" fmla="*/ 150065 w 174029"/>
                  <a:gd name="connsiteY120" fmla="*/ 26582 h 174085"/>
                  <a:gd name="connsiteX121" fmla="*/ 152773 w 174029"/>
                  <a:gd name="connsiteY121" fmla="*/ 29516 h 174085"/>
                  <a:gd name="connsiteX122" fmla="*/ 155313 w 174029"/>
                  <a:gd name="connsiteY122" fmla="*/ 32563 h 174085"/>
                  <a:gd name="connsiteX123" fmla="*/ 157796 w 174029"/>
                  <a:gd name="connsiteY123" fmla="*/ 35723 h 174085"/>
                  <a:gd name="connsiteX124" fmla="*/ 160053 w 174029"/>
                  <a:gd name="connsiteY124" fmla="*/ 38996 h 174085"/>
                  <a:gd name="connsiteX125" fmla="*/ 162197 w 174029"/>
                  <a:gd name="connsiteY125" fmla="*/ 42382 h 174085"/>
                  <a:gd name="connsiteX126" fmla="*/ 164172 w 174029"/>
                  <a:gd name="connsiteY126" fmla="*/ 45881 h 174085"/>
                  <a:gd name="connsiteX127" fmla="*/ 165978 w 174029"/>
                  <a:gd name="connsiteY127" fmla="*/ 49436 h 174085"/>
                  <a:gd name="connsiteX128" fmla="*/ 167614 w 174029"/>
                  <a:gd name="connsiteY128" fmla="*/ 53047 h 174085"/>
                  <a:gd name="connsiteX129" fmla="*/ 169138 w 174029"/>
                  <a:gd name="connsiteY129" fmla="*/ 56772 h 174085"/>
                  <a:gd name="connsiteX130" fmla="*/ 170436 w 174029"/>
                  <a:gd name="connsiteY130" fmla="*/ 60552 h 174085"/>
                  <a:gd name="connsiteX131" fmla="*/ 171565 w 174029"/>
                  <a:gd name="connsiteY131" fmla="*/ 64390 h 174085"/>
                  <a:gd name="connsiteX132" fmla="*/ 172524 w 174029"/>
                  <a:gd name="connsiteY132" fmla="*/ 68283 h 174085"/>
                  <a:gd name="connsiteX133" fmla="*/ 173314 w 174029"/>
                  <a:gd name="connsiteY133" fmla="*/ 72177 h 174085"/>
                  <a:gd name="connsiteX134" fmla="*/ 173878 w 174029"/>
                  <a:gd name="connsiteY134" fmla="*/ 76127 h 174085"/>
                  <a:gd name="connsiteX135" fmla="*/ 174330 w 174029"/>
                  <a:gd name="connsiteY135" fmla="*/ 80134 h 174085"/>
                  <a:gd name="connsiteX136" fmla="*/ 174555 w 174029"/>
                  <a:gd name="connsiteY136" fmla="*/ 84084 h 174085"/>
                  <a:gd name="connsiteX137" fmla="*/ 174612 w 174029"/>
                  <a:gd name="connsiteY137" fmla="*/ 87131 h 174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174029" h="174085">
                    <a:moveTo>
                      <a:pt x="174612" y="87131"/>
                    </a:moveTo>
                    <a:lnTo>
                      <a:pt x="174499" y="91137"/>
                    </a:lnTo>
                    <a:lnTo>
                      <a:pt x="174217" y="95144"/>
                    </a:lnTo>
                    <a:lnTo>
                      <a:pt x="173765" y="99094"/>
                    </a:lnTo>
                    <a:lnTo>
                      <a:pt x="173145" y="103044"/>
                    </a:lnTo>
                    <a:lnTo>
                      <a:pt x="172298" y="106994"/>
                    </a:lnTo>
                    <a:lnTo>
                      <a:pt x="171339" y="110831"/>
                    </a:lnTo>
                    <a:lnTo>
                      <a:pt x="170154" y="114669"/>
                    </a:lnTo>
                    <a:lnTo>
                      <a:pt x="168799" y="118449"/>
                    </a:lnTo>
                    <a:lnTo>
                      <a:pt x="167276" y="122117"/>
                    </a:lnTo>
                    <a:lnTo>
                      <a:pt x="165583" y="125729"/>
                    </a:lnTo>
                    <a:lnTo>
                      <a:pt x="163721" y="129284"/>
                    </a:lnTo>
                    <a:lnTo>
                      <a:pt x="161689" y="132726"/>
                    </a:lnTo>
                    <a:lnTo>
                      <a:pt x="159545" y="136112"/>
                    </a:lnTo>
                    <a:lnTo>
                      <a:pt x="157231" y="139328"/>
                    </a:lnTo>
                    <a:lnTo>
                      <a:pt x="154748" y="142488"/>
                    </a:lnTo>
                    <a:lnTo>
                      <a:pt x="152096" y="145536"/>
                    </a:lnTo>
                    <a:lnTo>
                      <a:pt x="149388" y="148414"/>
                    </a:lnTo>
                    <a:lnTo>
                      <a:pt x="146510" y="151179"/>
                    </a:lnTo>
                    <a:lnTo>
                      <a:pt x="143519" y="153831"/>
                    </a:lnTo>
                    <a:lnTo>
                      <a:pt x="140359" y="156314"/>
                    </a:lnTo>
                    <a:lnTo>
                      <a:pt x="137142" y="158684"/>
                    </a:lnTo>
                    <a:lnTo>
                      <a:pt x="133813" y="160885"/>
                    </a:lnTo>
                    <a:lnTo>
                      <a:pt x="130371" y="162916"/>
                    </a:lnTo>
                    <a:lnTo>
                      <a:pt x="126816" y="164835"/>
                    </a:lnTo>
                    <a:lnTo>
                      <a:pt x="123261" y="166528"/>
                    </a:lnTo>
                    <a:lnTo>
                      <a:pt x="119536" y="168108"/>
                    </a:lnTo>
                    <a:lnTo>
                      <a:pt x="115812" y="169462"/>
                    </a:lnTo>
                    <a:lnTo>
                      <a:pt x="111975" y="170703"/>
                    </a:lnTo>
                    <a:lnTo>
                      <a:pt x="108137" y="171719"/>
                    </a:lnTo>
                    <a:lnTo>
                      <a:pt x="104244" y="172566"/>
                    </a:lnTo>
                    <a:lnTo>
                      <a:pt x="100294" y="173243"/>
                    </a:lnTo>
                    <a:lnTo>
                      <a:pt x="96287" y="173751"/>
                    </a:lnTo>
                    <a:lnTo>
                      <a:pt x="92337" y="174033"/>
                    </a:lnTo>
                    <a:lnTo>
                      <a:pt x="88331" y="174202"/>
                    </a:lnTo>
                    <a:lnTo>
                      <a:pt x="84324" y="174146"/>
                    </a:lnTo>
                    <a:lnTo>
                      <a:pt x="80318" y="173863"/>
                    </a:lnTo>
                    <a:lnTo>
                      <a:pt x="76367" y="173468"/>
                    </a:lnTo>
                    <a:lnTo>
                      <a:pt x="72417" y="172848"/>
                    </a:lnTo>
                    <a:lnTo>
                      <a:pt x="68467" y="172058"/>
                    </a:lnTo>
                    <a:lnTo>
                      <a:pt x="64630" y="171098"/>
                    </a:lnTo>
                    <a:lnTo>
                      <a:pt x="60793" y="169970"/>
                    </a:lnTo>
                    <a:lnTo>
                      <a:pt x="57012" y="168615"/>
                    </a:lnTo>
                    <a:lnTo>
                      <a:pt x="53288" y="167148"/>
                    </a:lnTo>
                    <a:lnTo>
                      <a:pt x="49676" y="165512"/>
                    </a:lnTo>
                    <a:lnTo>
                      <a:pt x="46121" y="163650"/>
                    </a:lnTo>
                    <a:lnTo>
                      <a:pt x="42622" y="161675"/>
                    </a:lnTo>
                    <a:lnTo>
                      <a:pt x="39237" y="159530"/>
                    </a:lnTo>
                    <a:lnTo>
                      <a:pt x="35964" y="157217"/>
                    </a:lnTo>
                    <a:lnTo>
                      <a:pt x="32804" y="154790"/>
                    </a:lnTo>
                    <a:lnTo>
                      <a:pt x="29756" y="152194"/>
                    </a:lnTo>
                    <a:lnTo>
                      <a:pt x="26822" y="149486"/>
                    </a:lnTo>
                    <a:lnTo>
                      <a:pt x="24057" y="146608"/>
                    </a:lnTo>
                    <a:lnTo>
                      <a:pt x="21405" y="143674"/>
                    </a:lnTo>
                    <a:lnTo>
                      <a:pt x="18865" y="140570"/>
                    </a:lnTo>
                    <a:lnTo>
                      <a:pt x="16495" y="137353"/>
                    </a:lnTo>
                    <a:lnTo>
                      <a:pt x="14238" y="134024"/>
                    </a:lnTo>
                    <a:lnTo>
                      <a:pt x="12150" y="130582"/>
                    </a:lnTo>
                    <a:lnTo>
                      <a:pt x="10232" y="127083"/>
                    </a:lnTo>
                    <a:lnTo>
                      <a:pt x="8482" y="123528"/>
                    </a:lnTo>
                    <a:lnTo>
                      <a:pt x="6902" y="119860"/>
                    </a:lnTo>
                    <a:lnTo>
                      <a:pt x="5492" y="116079"/>
                    </a:lnTo>
                    <a:lnTo>
                      <a:pt x="4250" y="112299"/>
                    </a:lnTo>
                    <a:lnTo>
                      <a:pt x="3178" y="108461"/>
                    </a:lnTo>
                    <a:lnTo>
                      <a:pt x="2275" y="104568"/>
                    </a:lnTo>
                    <a:lnTo>
                      <a:pt x="1598" y="100618"/>
                    </a:lnTo>
                    <a:lnTo>
                      <a:pt x="1090" y="96667"/>
                    </a:lnTo>
                    <a:lnTo>
                      <a:pt x="695" y="92661"/>
                    </a:lnTo>
                    <a:lnTo>
                      <a:pt x="582" y="88654"/>
                    </a:lnTo>
                    <a:lnTo>
                      <a:pt x="582" y="84648"/>
                    </a:lnTo>
                    <a:lnTo>
                      <a:pt x="808" y="80698"/>
                    </a:lnTo>
                    <a:lnTo>
                      <a:pt x="1146" y="76691"/>
                    </a:lnTo>
                    <a:lnTo>
                      <a:pt x="1767" y="72741"/>
                    </a:lnTo>
                    <a:lnTo>
                      <a:pt x="2501" y="68848"/>
                    </a:lnTo>
                    <a:lnTo>
                      <a:pt x="3404" y="64954"/>
                    </a:lnTo>
                    <a:lnTo>
                      <a:pt x="4532" y="61117"/>
                    </a:lnTo>
                    <a:lnTo>
                      <a:pt x="5830" y="57279"/>
                    </a:lnTo>
                    <a:lnTo>
                      <a:pt x="7297" y="53555"/>
                    </a:lnTo>
                    <a:lnTo>
                      <a:pt x="8877" y="49944"/>
                    </a:lnTo>
                    <a:lnTo>
                      <a:pt x="10683" y="46332"/>
                    </a:lnTo>
                    <a:lnTo>
                      <a:pt x="12658" y="42890"/>
                    </a:lnTo>
                    <a:lnTo>
                      <a:pt x="14746" y="39448"/>
                    </a:lnTo>
                    <a:lnTo>
                      <a:pt x="17003" y="36175"/>
                    </a:lnTo>
                    <a:lnTo>
                      <a:pt x="19430" y="33015"/>
                    </a:lnTo>
                    <a:lnTo>
                      <a:pt x="22026" y="29911"/>
                    </a:lnTo>
                    <a:lnTo>
                      <a:pt x="24678" y="26977"/>
                    </a:lnTo>
                    <a:lnTo>
                      <a:pt x="27556" y="24155"/>
                    </a:lnTo>
                    <a:lnTo>
                      <a:pt x="30490" y="21447"/>
                    </a:lnTo>
                    <a:lnTo>
                      <a:pt x="33594" y="18907"/>
                    </a:lnTo>
                    <a:lnTo>
                      <a:pt x="36754" y="16481"/>
                    </a:lnTo>
                    <a:lnTo>
                      <a:pt x="40083" y="14224"/>
                    </a:lnTo>
                    <a:lnTo>
                      <a:pt x="43469" y="12136"/>
                    </a:lnTo>
                    <a:lnTo>
                      <a:pt x="46968" y="10161"/>
                    </a:lnTo>
                    <a:lnTo>
                      <a:pt x="50523" y="8411"/>
                    </a:lnTo>
                    <a:lnTo>
                      <a:pt x="54191" y="6775"/>
                    </a:lnTo>
                    <a:lnTo>
                      <a:pt x="57915" y="5308"/>
                    </a:lnTo>
                    <a:lnTo>
                      <a:pt x="61696" y="4066"/>
                    </a:lnTo>
                    <a:lnTo>
                      <a:pt x="65533" y="2938"/>
                    </a:lnTo>
                    <a:lnTo>
                      <a:pt x="69427" y="2035"/>
                    </a:lnTo>
                    <a:lnTo>
                      <a:pt x="73377" y="1301"/>
                    </a:lnTo>
                    <a:lnTo>
                      <a:pt x="77327" y="737"/>
                    </a:lnTo>
                    <a:lnTo>
                      <a:pt x="81277" y="342"/>
                    </a:lnTo>
                    <a:lnTo>
                      <a:pt x="85283" y="172"/>
                    </a:lnTo>
                    <a:lnTo>
                      <a:pt x="89290" y="116"/>
                    </a:lnTo>
                    <a:lnTo>
                      <a:pt x="93296" y="285"/>
                    </a:lnTo>
                    <a:lnTo>
                      <a:pt x="97246" y="680"/>
                    </a:lnTo>
                    <a:lnTo>
                      <a:pt x="101197" y="1188"/>
                    </a:lnTo>
                    <a:lnTo>
                      <a:pt x="105147" y="1922"/>
                    </a:lnTo>
                    <a:lnTo>
                      <a:pt x="109040" y="2825"/>
                    </a:lnTo>
                    <a:lnTo>
                      <a:pt x="112878" y="3897"/>
                    </a:lnTo>
                    <a:lnTo>
                      <a:pt x="116715" y="5138"/>
                    </a:lnTo>
                    <a:lnTo>
                      <a:pt x="120439" y="6549"/>
                    </a:lnTo>
                    <a:lnTo>
                      <a:pt x="124107" y="8186"/>
                    </a:lnTo>
                    <a:lnTo>
                      <a:pt x="127662" y="9935"/>
                    </a:lnTo>
                    <a:lnTo>
                      <a:pt x="131217" y="11853"/>
                    </a:lnTo>
                    <a:lnTo>
                      <a:pt x="134603" y="13941"/>
                    </a:lnTo>
                    <a:lnTo>
                      <a:pt x="137932" y="16142"/>
                    </a:lnTo>
                    <a:lnTo>
                      <a:pt x="141149" y="18569"/>
                    </a:lnTo>
                    <a:lnTo>
                      <a:pt x="144196" y="21108"/>
                    </a:lnTo>
                    <a:lnTo>
                      <a:pt x="147187" y="23760"/>
                    </a:lnTo>
                    <a:lnTo>
                      <a:pt x="150065" y="26582"/>
                    </a:lnTo>
                    <a:lnTo>
                      <a:pt x="152773" y="29516"/>
                    </a:lnTo>
                    <a:lnTo>
                      <a:pt x="155313" y="32563"/>
                    </a:lnTo>
                    <a:lnTo>
                      <a:pt x="157796" y="35723"/>
                    </a:lnTo>
                    <a:lnTo>
                      <a:pt x="160053" y="38996"/>
                    </a:lnTo>
                    <a:lnTo>
                      <a:pt x="162197" y="42382"/>
                    </a:lnTo>
                    <a:lnTo>
                      <a:pt x="164172" y="45881"/>
                    </a:lnTo>
                    <a:lnTo>
                      <a:pt x="165978" y="49436"/>
                    </a:lnTo>
                    <a:lnTo>
                      <a:pt x="167614" y="53047"/>
                    </a:lnTo>
                    <a:lnTo>
                      <a:pt x="169138" y="56772"/>
                    </a:lnTo>
                    <a:lnTo>
                      <a:pt x="170436" y="60552"/>
                    </a:lnTo>
                    <a:lnTo>
                      <a:pt x="171565" y="64390"/>
                    </a:lnTo>
                    <a:lnTo>
                      <a:pt x="172524" y="68283"/>
                    </a:lnTo>
                    <a:lnTo>
                      <a:pt x="173314" y="72177"/>
                    </a:lnTo>
                    <a:lnTo>
                      <a:pt x="173878" y="76127"/>
                    </a:lnTo>
                    <a:lnTo>
                      <a:pt x="174330" y="80134"/>
                    </a:lnTo>
                    <a:lnTo>
                      <a:pt x="174555" y="84084"/>
                    </a:lnTo>
                    <a:lnTo>
                      <a:pt x="174612" y="8713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4" name="Figura a mano libera: forma 53">
                <a:extLst>
                  <a:ext uri="{FF2B5EF4-FFF2-40B4-BE49-F238E27FC236}">
                    <a16:creationId xmlns:a16="http://schemas.microsoft.com/office/drawing/2014/main" id="{AAEF2E12-5645-8BB4-3538-54942EE24FDD}"/>
                  </a:ext>
                </a:extLst>
              </p:cNvPr>
              <p:cNvSpPr/>
              <p:nvPr/>
            </p:nvSpPr>
            <p:spPr>
              <a:xfrm flipV="1">
                <a:off x="5049631" y="3905984"/>
                <a:ext cx="175553" cy="175553"/>
              </a:xfrm>
              <a:custGeom>
                <a:avLst/>
                <a:gdLst>
                  <a:gd name="connsiteX0" fmla="*/ 176177 w 175553"/>
                  <a:gd name="connsiteY0" fmla="*/ 87921 h 175553"/>
                  <a:gd name="connsiteX1" fmla="*/ 176120 w 175553"/>
                  <a:gd name="connsiteY1" fmla="*/ 91928 h 175553"/>
                  <a:gd name="connsiteX2" fmla="*/ 175838 w 175553"/>
                  <a:gd name="connsiteY2" fmla="*/ 95878 h 175553"/>
                  <a:gd name="connsiteX3" fmla="*/ 175387 w 175553"/>
                  <a:gd name="connsiteY3" fmla="*/ 99884 h 175553"/>
                  <a:gd name="connsiteX4" fmla="*/ 174710 w 175553"/>
                  <a:gd name="connsiteY4" fmla="*/ 103834 h 175553"/>
                  <a:gd name="connsiteX5" fmla="*/ 173920 w 175553"/>
                  <a:gd name="connsiteY5" fmla="*/ 107728 h 175553"/>
                  <a:gd name="connsiteX6" fmla="*/ 172904 w 175553"/>
                  <a:gd name="connsiteY6" fmla="*/ 111622 h 175553"/>
                  <a:gd name="connsiteX7" fmla="*/ 171775 w 175553"/>
                  <a:gd name="connsiteY7" fmla="*/ 115402 h 175553"/>
                  <a:gd name="connsiteX8" fmla="*/ 170421 w 175553"/>
                  <a:gd name="connsiteY8" fmla="*/ 119183 h 175553"/>
                  <a:gd name="connsiteX9" fmla="*/ 168897 w 175553"/>
                  <a:gd name="connsiteY9" fmla="*/ 122908 h 175553"/>
                  <a:gd name="connsiteX10" fmla="*/ 167261 w 175553"/>
                  <a:gd name="connsiteY10" fmla="*/ 126519 h 175553"/>
                  <a:gd name="connsiteX11" fmla="*/ 165399 w 175553"/>
                  <a:gd name="connsiteY11" fmla="*/ 130074 h 175553"/>
                  <a:gd name="connsiteX12" fmla="*/ 163424 w 175553"/>
                  <a:gd name="connsiteY12" fmla="*/ 133516 h 175553"/>
                  <a:gd name="connsiteX13" fmla="*/ 161223 w 175553"/>
                  <a:gd name="connsiteY13" fmla="*/ 136902 h 175553"/>
                  <a:gd name="connsiteX14" fmla="*/ 158966 w 175553"/>
                  <a:gd name="connsiteY14" fmla="*/ 140175 h 175553"/>
                  <a:gd name="connsiteX15" fmla="*/ 156483 w 175553"/>
                  <a:gd name="connsiteY15" fmla="*/ 143335 h 175553"/>
                  <a:gd name="connsiteX16" fmla="*/ 153887 w 175553"/>
                  <a:gd name="connsiteY16" fmla="*/ 146382 h 175553"/>
                  <a:gd name="connsiteX17" fmla="*/ 151178 w 175553"/>
                  <a:gd name="connsiteY17" fmla="*/ 149317 h 175553"/>
                  <a:gd name="connsiteX18" fmla="*/ 148300 w 175553"/>
                  <a:gd name="connsiteY18" fmla="*/ 152082 h 175553"/>
                  <a:gd name="connsiteX19" fmla="*/ 145310 w 175553"/>
                  <a:gd name="connsiteY19" fmla="*/ 154734 h 175553"/>
                  <a:gd name="connsiteX20" fmla="*/ 142206 w 175553"/>
                  <a:gd name="connsiteY20" fmla="*/ 157273 h 175553"/>
                  <a:gd name="connsiteX21" fmla="*/ 138990 w 175553"/>
                  <a:gd name="connsiteY21" fmla="*/ 159643 h 175553"/>
                  <a:gd name="connsiteX22" fmla="*/ 135660 w 175553"/>
                  <a:gd name="connsiteY22" fmla="*/ 161901 h 175553"/>
                  <a:gd name="connsiteX23" fmla="*/ 132274 w 175553"/>
                  <a:gd name="connsiteY23" fmla="*/ 163932 h 175553"/>
                  <a:gd name="connsiteX24" fmla="*/ 128776 w 175553"/>
                  <a:gd name="connsiteY24" fmla="*/ 165851 h 175553"/>
                  <a:gd name="connsiteX25" fmla="*/ 125164 w 175553"/>
                  <a:gd name="connsiteY25" fmla="*/ 167656 h 175553"/>
                  <a:gd name="connsiteX26" fmla="*/ 121496 w 175553"/>
                  <a:gd name="connsiteY26" fmla="*/ 169236 h 175553"/>
                  <a:gd name="connsiteX27" fmla="*/ 117772 w 175553"/>
                  <a:gd name="connsiteY27" fmla="*/ 170647 h 175553"/>
                  <a:gd name="connsiteX28" fmla="*/ 113991 w 175553"/>
                  <a:gd name="connsiteY28" fmla="*/ 171889 h 175553"/>
                  <a:gd name="connsiteX29" fmla="*/ 110097 w 175553"/>
                  <a:gd name="connsiteY29" fmla="*/ 172961 h 175553"/>
                  <a:gd name="connsiteX30" fmla="*/ 106204 w 175553"/>
                  <a:gd name="connsiteY30" fmla="*/ 173864 h 175553"/>
                  <a:gd name="connsiteX31" fmla="*/ 102310 w 175553"/>
                  <a:gd name="connsiteY31" fmla="*/ 174597 h 175553"/>
                  <a:gd name="connsiteX32" fmla="*/ 98360 w 175553"/>
                  <a:gd name="connsiteY32" fmla="*/ 175162 h 175553"/>
                  <a:gd name="connsiteX33" fmla="*/ 94354 w 175553"/>
                  <a:gd name="connsiteY33" fmla="*/ 175500 h 175553"/>
                  <a:gd name="connsiteX34" fmla="*/ 90347 w 175553"/>
                  <a:gd name="connsiteY34" fmla="*/ 175669 h 175553"/>
                  <a:gd name="connsiteX35" fmla="*/ 86341 w 175553"/>
                  <a:gd name="connsiteY35" fmla="*/ 175669 h 175553"/>
                  <a:gd name="connsiteX36" fmla="*/ 82390 w 175553"/>
                  <a:gd name="connsiteY36" fmla="*/ 175500 h 175553"/>
                  <a:gd name="connsiteX37" fmla="*/ 78384 w 175553"/>
                  <a:gd name="connsiteY37" fmla="*/ 175105 h 175553"/>
                  <a:gd name="connsiteX38" fmla="*/ 74434 w 175553"/>
                  <a:gd name="connsiteY38" fmla="*/ 174597 h 175553"/>
                  <a:gd name="connsiteX39" fmla="*/ 70484 w 175553"/>
                  <a:gd name="connsiteY39" fmla="*/ 173864 h 175553"/>
                  <a:gd name="connsiteX40" fmla="*/ 66590 w 175553"/>
                  <a:gd name="connsiteY40" fmla="*/ 172961 h 175553"/>
                  <a:gd name="connsiteX41" fmla="*/ 62753 w 175553"/>
                  <a:gd name="connsiteY41" fmla="*/ 171889 h 175553"/>
                  <a:gd name="connsiteX42" fmla="*/ 58972 w 175553"/>
                  <a:gd name="connsiteY42" fmla="*/ 170591 h 175553"/>
                  <a:gd name="connsiteX43" fmla="*/ 55191 w 175553"/>
                  <a:gd name="connsiteY43" fmla="*/ 169180 h 175553"/>
                  <a:gd name="connsiteX44" fmla="*/ 51580 w 175553"/>
                  <a:gd name="connsiteY44" fmla="*/ 167600 h 175553"/>
                  <a:gd name="connsiteX45" fmla="*/ 47968 w 175553"/>
                  <a:gd name="connsiteY45" fmla="*/ 165851 h 175553"/>
                  <a:gd name="connsiteX46" fmla="*/ 44470 w 175553"/>
                  <a:gd name="connsiteY46" fmla="*/ 163932 h 175553"/>
                  <a:gd name="connsiteX47" fmla="*/ 41027 w 175553"/>
                  <a:gd name="connsiteY47" fmla="*/ 161844 h 175553"/>
                  <a:gd name="connsiteX48" fmla="*/ 37754 w 175553"/>
                  <a:gd name="connsiteY48" fmla="*/ 159587 h 175553"/>
                  <a:gd name="connsiteX49" fmla="*/ 34538 w 175553"/>
                  <a:gd name="connsiteY49" fmla="*/ 157217 h 175553"/>
                  <a:gd name="connsiteX50" fmla="*/ 31434 w 175553"/>
                  <a:gd name="connsiteY50" fmla="*/ 154678 h 175553"/>
                  <a:gd name="connsiteX51" fmla="*/ 28444 w 175553"/>
                  <a:gd name="connsiteY51" fmla="*/ 152025 h 175553"/>
                  <a:gd name="connsiteX52" fmla="*/ 25566 w 175553"/>
                  <a:gd name="connsiteY52" fmla="*/ 149260 h 175553"/>
                  <a:gd name="connsiteX53" fmla="*/ 22857 w 175553"/>
                  <a:gd name="connsiteY53" fmla="*/ 146326 h 175553"/>
                  <a:gd name="connsiteX54" fmla="*/ 20261 w 175553"/>
                  <a:gd name="connsiteY54" fmla="*/ 143279 h 175553"/>
                  <a:gd name="connsiteX55" fmla="*/ 17835 w 175553"/>
                  <a:gd name="connsiteY55" fmla="*/ 140119 h 175553"/>
                  <a:gd name="connsiteX56" fmla="*/ 15521 w 175553"/>
                  <a:gd name="connsiteY56" fmla="*/ 136846 h 175553"/>
                  <a:gd name="connsiteX57" fmla="*/ 13377 w 175553"/>
                  <a:gd name="connsiteY57" fmla="*/ 133460 h 175553"/>
                  <a:gd name="connsiteX58" fmla="*/ 11345 w 175553"/>
                  <a:gd name="connsiteY58" fmla="*/ 130018 h 175553"/>
                  <a:gd name="connsiteX59" fmla="*/ 9540 w 175553"/>
                  <a:gd name="connsiteY59" fmla="*/ 126463 h 175553"/>
                  <a:gd name="connsiteX60" fmla="*/ 7847 w 175553"/>
                  <a:gd name="connsiteY60" fmla="*/ 122851 h 175553"/>
                  <a:gd name="connsiteX61" fmla="*/ 6323 w 175553"/>
                  <a:gd name="connsiteY61" fmla="*/ 119127 h 175553"/>
                  <a:gd name="connsiteX62" fmla="*/ 5025 w 175553"/>
                  <a:gd name="connsiteY62" fmla="*/ 115346 h 175553"/>
                  <a:gd name="connsiteX63" fmla="*/ 3840 w 175553"/>
                  <a:gd name="connsiteY63" fmla="*/ 111509 h 175553"/>
                  <a:gd name="connsiteX64" fmla="*/ 2881 w 175553"/>
                  <a:gd name="connsiteY64" fmla="*/ 107671 h 175553"/>
                  <a:gd name="connsiteX65" fmla="*/ 2034 w 175553"/>
                  <a:gd name="connsiteY65" fmla="*/ 103721 h 175553"/>
                  <a:gd name="connsiteX66" fmla="*/ 1414 w 175553"/>
                  <a:gd name="connsiteY66" fmla="*/ 99771 h 175553"/>
                  <a:gd name="connsiteX67" fmla="*/ 962 w 175553"/>
                  <a:gd name="connsiteY67" fmla="*/ 95821 h 175553"/>
                  <a:gd name="connsiteX68" fmla="*/ 680 w 175553"/>
                  <a:gd name="connsiteY68" fmla="*/ 91815 h 175553"/>
                  <a:gd name="connsiteX69" fmla="*/ 624 w 175553"/>
                  <a:gd name="connsiteY69" fmla="*/ 87808 h 175553"/>
                  <a:gd name="connsiteX70" fmla="*/ 680 w 175553"/>
                  <a:gd name="connsiteY70" fmla="*/ 83858 h 175553"/>
                  <a:gd name="connsiteX71" fmla="*/ 962 w 175553"/>
                  <a:gd name="connsiteY71" fmla="*/ 79852 h 175553"/>
                  <a:gd name="connsiteX72" fmla="*/ 1414 w 175553"/>
                  <a:gd name="connsiteY72" fmla="*/ 75901 h 175553"/>
                  <a:gd name="connsiteX73" fmla="*/ 2091 w 175553"/>
                  <a:gd name="connsiteY73" fmla="*/ 71951 h 175553"/>
                  <a:gd name="connsiteX74" fmla="*/ 2881 w 175553"/>
                  <a:gd name="connsiteY74" fmla="*/ 68001 h 175553"/>
                  <a:gd name="connsiteX75" fmla="*/ 3897 w 175553"/>
                  <a:gd name="connsiteY75" fmla="*/ 64164 h 175553"/>
                  <a:gd name="connsiteX76" fmla="*/ 5082 w 175553"/>
                  <a:gd name="connsiteY76" fmla="*/ 60327 h 175553"/>
                  <a:gd name="connsiteX77" fmla="*/ 6379 w 175553"/>
                  <a:gd name="connsiteY77" fmla="*/ 56546 h 175553"/>
                  <a:gd name="connsiteX78" fmla="*/ 7903 w 175553"/>
                  <a:gd name="connsiteY78" fmla="*/ 52878 h 175553"/>
                  <a:gd name="connsiteX79" fmla="*/ 9596 w 175553"/>
                  <a:gd name="connsiteY79" fmla="*/ 49210 h 175553"/>
                  <a:gd name="connsiteX80" fmla="*/ 11458 w 175553"/>
                  <a:gd name="connsiteY80" fmla="*/ 45655 h 175553"/>
                  <a:gd name="connsiteX81" fmla="*/ 13433 w 175553"/>
                  <a:gd name="connsiteY81" fmla="*/ 42213 h 175553"/>
                  <a:gd name="connsiteX82" fmla="*/ 15578 w 175553"/>
                  <a:gd name="connsiteY82" fmla="*/ 38827 h 175553"/>
                  <a:gd name="connsiteX83" fmla="*/ 17891 w 175553"/>
                  <a:gd name="connsiteY83" fmla="*/ 35611 h 175553"/>
                  <a:gd name="connsiteX84" fmla="*/ 20374 w 175553"/>
                  <a:gd name="connsiteY84" fmla="*/ 32451 h 175553"/>
                  <a:gd name="connsiteX85" fmla="*/ 22970 w 175553"/>
                  <a:gd name="connsiteY85" fmla="*/ 29403 h 175553"/>
                  <a:gd name="connsiteX86" fmla="*/ 25678 w 175553"/>
                  <a:gd name="connsiteY86" fmla="*/ 26469 h 175553"/>
                  <a:gd name="connsiteX87" fmla="*/ 28556 w 175553"/>
                  <a:gd name="connsiteY87" fmla="*/ 23704 h 175553"/>
                  <a:gd name="connsiteX88" fmla="*/ 31547 w 175553"/>
                  <a:gd name="connsiteY88" fmla="*/ 21052 h 175553"/>
                  <a:gd name="connsiteX89" fmla="*/ 34651 w 175553"/>
                  <a:gd name="connsiteY89" fmla="*/ 18512 h 175553"/>
                  <a:gd name="connsiteX90" fmla="*/ 37867 w 175553"/>
                  <a:gd name="connsiteY90" fmla="*/ 16142 h 175553"/>
                  <a:gd name="connsiteX91" fmla="*/ 41197 w 175553"/>
                  <a:gd name="connsiteY91" fmla="*/ 13885 h 175553"/>
                  <a:gd name="connsiteX92" fmla="*/ 44582 w 175553"/>
                  <a:gd name="connsiteY92" fmla="*/ 11854 h 175553"/>
                  <a:gd name="connsiteX93" fmla="*/ 48081 w 175553"/>
                  <a:gd name="connsiteY93" fmla="*/ 9935 h 175553"/>
                  <a:gd name="connsiteX94" fmla="*/ 51693 w 175553"/>
                  <a:gd name="connsiteY94" fmla="*/ 8186 h 175553"/>
                  <a:gd name="connsiteX95" fmla="*/ 55361 w 175553"/>
                  <a:gd name="connsiteY95" fmla="*/ 6549 h 175553"/>
                  <a:gd name="connsiteX96" fmla="*/ 59085 w 175553"/>
                  <a:gd name="connsiteY96" fmla="*/ 5139 h 175553"/>
                  <a:gd name="connsiteX97" fmla="*/ 62922 w 175553"/>
                  <a:gd name="connsiteY97" fmla="*/ 3897 h 175553"/>
                  <a:gd name="connsiteX98" fmla="*/ 66759 w 175553"/>
                  <a:gd name="connsiteY98" fmla="*/ 2825 h 175553"/>
                  <a:gd name="connsiteX99" fmla="*/ 70653 w 175553"/>
                  <a:gd name="connsiteY99" fmla="*/ 1922 h 175553"/>
                  <a:gd name="connsiteX100" fmla="*/ 74603 w 175553"/>
                  <a:gd name="connsiteY100" fmla="*/ 1188 h 175553"/>
                  <a:gd name="connsiteX101" fmla="*/ 78553 w 175553"/>
                  <a:gd name="connsiteY101" fmla="*/ 681 h 175553"/>
                  <a:gd name="connsiteX102" fmla="*/ 82503 w 175553"/>
                  <a:gd name="connsiteY102" fmla="*/ 342 h 175553"/>
                  <a:gd name="connsiteX103" fmla="*/ 86510 w 175553"/>
                  <a:gd name="connsiteY103" fmla="*/ 116 h 175553"/>
                  <a:gd name="connsiteX104" fmla="*/ 90516 w 175553"/>
                  <a:gd name="connsiteY104" fmla="*/ 173 h 175553"/>
                  <a:gd name="connsiteX105" fmla="*/ 94523 w 175553"/>
                  <a:gd name="connsiteY105" fmla="*/ 342 h 175553"/>
                  <a:gd name="connsiteX106" fmla="*/ 98473 w 175553"/>
                  <a:gd name="connsiteY106" fmla="*/ 681 h 175553"/>
                  <a:gd name="connsiteX107" fmla="*/ 102423 w 175553"/>
                  <a:gd name="connsiteY107" fmla="*/ 1245 h 175553"/>
                  <a:gd name="connsiteX108" fmla="*/ 106373 w 175553"/>
                  <a:gd name="connsiteY108" fmla="*/ 1978 h 175553"/>
                  <a:gd name="connsiteX109" fmla="*/ 110267 w 175553"/>
                  <a:gd name="connsiteY109" fmla="*/ 2881 h 175553"/>
                  <a:gd name="connsiteX110" fmla="*/ 114104 w 175553"/>
                  <a:gd name="connsiteY110" fmla="*/ 3953 h 175553"/>
                  <a:gd name="connsiteX111" fmla="*/ 117941 w 175553"/>
                  <a:gd name="connsiteY111" fmla="*/ 5251 h 175553"/>
                  <a:gd name="connsiteX112" fmla="*/ 121666 w 175553"/>
                  <a:gd name="connsiteY112" fmla="*/ 6662 h 175553"/>
                  <a:gd name="connsiteX113" fmla="*/ 125334 w 175553"/>
                  <a:gd name="connsiteY113" fmla="*/ 8242 h 175553"/>
                  <a:gd name="connsiteX114" fmla="*/ 128889 w 175553"/>
                  <a:gd name="connsiteY114" fmla="*/ 10048 h 175553"/>
                  <a:gd name="connsiteX115" fmla="*/ 132387 w 175553"/>
                  <a:gd name="connsiteY115" fmla="*/ 11967 h 175553"/>
                  <a:gd name="connsiteX116" fmla="*/ 135829 w 175553"/>
                  <a:gd name="connsiteY116" fmla="*/ 14054 h 175553"/>
                  <a:gd name="connsiteX117" fmla="*/ 139159 w 175553"/>
                  <a:gd name="connsiteY117" fmla="*/ 16255 h 175553"/>
                  <a:gd name="connsiteX118" fmla="*/ 142319 w 175553"/>
                  <a:gd name="connsiteY118" fmla="*/ 18625 h 175553"/>
                  <a:gd name="connsiteX119" fmla="*/ 145423 w 175553"/>
                  <a:gd name="connsiteY119" fmla="*/ 21165 h 175553"/>
                  <a:gd name="connsiteX120" fmla="*/ 148413 w 175553"/>
                  <a:gd name="connsiteY120" fmla="*/ 23817 h 175553"/>
                  <a:gd name="connsiteX121" fmla="*/ 151291 w 175553"/>
                  <a:gd name="connsiteY121" fmla="*/ 26638 h 175553"/>
                  <a:gd name="connsiteX122" fmla="*/ 154000 w 175553"/>
                  <a:gd name="connsiteY122" fmla="*/ 29573 h 175553"/>
                  <a:gd name="connsiteX123" fmla="*/ 156596 w 175553"/>
                  <a:gd name="connsiteY123" fmla="*/ 32620 h 175553"/>
                  <a:gd name="connsiteX124" fmla="*/ 159022 w 175553"/>
                  <a:gd name="connsiteY124" fmla="*/ 35780 h 175553"/>
                  <a:gd name="connsiteX125" fmla="*/ 161336 w 175553"/>
                  <a:gd name="connsiteY125" fmla="*/ 39053 h 175553"/>
                  <a:gd name="connsiteX126" fmla="*/ 163480 w 175553"/>
                  <a:gd name="connsiteY126" fmla="*/ 42439 h 175553"/>
                  <a:gd name="connsiteX127" fmla="*/ 165455 w 175553"/>
                  <a:gd name="connsiteY127" fmla="*/ 45881 h 175553"/>
                  <a:gd name="connsiteX128" fmla="*/ 167317 w 175553"/>
                  <a:gd name="connsiteY128" fmla="*/ 49436 h 175553"/>
                  <a:gd name="connsiteX129" fmla="*/ 168954 w 175553"/>
                  <a:gd name="connsiteY129" fmla="*/ 53047 h 175553"/>
                  <a:gd name="connsiteX130" fmla="*/ 170477 w 175553"/>
                  <a:gd name="connsiteY130" fmla="*/ 56772 h 175553"/>
                  <a:gd name="connsiteX131" fmla="*/ 171832 w 175553"/>
                  <a:gd name="connsiteY131" fmla="*/ 60553 h 175553"/>
                  <a:gd name="connsiteX132" fmla="*/ 172960 w 175553"/>
                  <a:gd name="connsiteY132" fmla="*/ 64390 h 175553"/>
                  <a:gd name="connsiteX133" fmla="*/ 173976 w 175553"/>
                  <a:gd name="connsiteY133" fmla="*/ 68227 h 175553"/>
                  <a:gd name="connsiteX134" fmla="*/ 174766 w 175553"/>
                  <a:gd name="connsiteY134" fmla="*/ 72177 h 175553"/>
                  <a:gd name="connsiteX135" fmla="*/ 175387 w 175553"/>
                  <a:gd name="connsiteY135" fmla="*/ 76127 h 175553"/>
                  <a:gd name="connsiteX136" fmla="*/ 175838 w 175553"/>
                  <a:gd name="connsiteY136" fmla="*/ 80077 h 175553"/>
                  <a:gd name="connsiteX137" fmla="*/ 176120 w 175553"/>
                  <a:gd name="connsiteY137" fmla="*/ 84084 h 175553"/>
                  <a:gd name="connsiteX138" fmla="*/ 176177 w 175553"/>
                  <a:gd name="connsiteY138" fmla="*/ 87921 h 17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175553" h="175553">
                    <a:moveTo>
                      <a:pt x="176177" y="87921"/>
                    </a:moveTo>
                    <a:lnTo>
                      <a:pt x="176120" y="91928"/>
                    </a:lnTo>
                    <a:lnTo>
                      <a:pt x="175838" y="95878"/>
                    </a:lnTo>
                    <a:lnTo>
                      <a:pt x="175387" y="99884"/>
                    </a:lnTo>
                    <a:lnTo>
                      <a:pt x="174710" y="103834"/>
                    </a:lnTo>
                    <a:lnTo>
                      <a:pt x="173920" y="107728"/>
                    </a:lnTo>
                    <a:lnTo>
                      <a:pt x="172904" y="111622"/>
                    </a:lnTo>
                    <a:lnTo>
                      <a:pt x="171775" y="115402"/>
                    </a:lnTo>
                    <a:lnTo>
                      <a:pt x="170421" y="119183"/>
                    </a:lnTo>
                    <a:lnTo>
                      <a:pt x="168897" y="122908"/>
                    </a:lnTo>
                    <a:lnTo>
                      <a:pt x="167261" y="126519"/>
                    </a:lnTo>
                    <a:lnTo>
                      <a:pt x="165399" y="130074"/>
                    </a:lnTo>
                    <a:lnTo>
                      <a:pt x="163424" y="133516"/>
                    </a:lnTo>
                    <a:lnTo>
                      <a:pt x="161223" y="136902"/>
                    </a:lnTo>
                    <a:lnTo>
                      <a:pt x="158966" y="140175"/>
                    </a:lnTo>
                    <a:lnTo>
                      <a:pt x="156483" y="143335"/>
                    </a:lnTo>
                    <a:lnTo>
                      <a:pt x="153887" y="146382"/>
                    </a:lnTo>
                    <a:lnTo>
                      <a:pt x="151178" y="149317"/>
                    </a:lnTo>
                    <a:lnTo>
                      <a:pt x="148300" y="152082"/>
                    </a:lnTo>
                    <a:lnTo>
                      <a:pt x="145310" y="154734"/>
                    </a:lnTo>
                    <a:lnTo>
                      <a:pt x="142206" y="157273"/>
                    </a:lnTo>
                    <a:lnTo>
                      <a:pt x="138990" y="159643"/>
                    </a:lnTo>
                    <a:lnTo>
                      <a:pt x="135660" y="161901"/>
                    </a:lnTo>
                    <a:lnTo>
                      <a:pt x="132274" y="163932"/>
                    </a:lnTo>
                    <a:lnTo>
                      <a:pt x="128776" y="165851"/>
                    </a:lnTo>
                    <a:lnTo>
                      <a:pt x="125164" y="167656"/>
                    </a:lnTo>
                    <a:lnTo>
                      <a:pt x="121496" y="169236"/>
                    </a:lnTo>
                    <a:lnTo>
                      <a:pt x="117772" y="170647"/>
                    </a:lnTo>
                    <a:lnTo>
                      <a:pt x="113991" y="171889"/>
                    </a:lnTo>
                    <a:lnTo>
                      <a:pt x="110097" y="172961"/>
                    </a:lnTo>
                    <a:lnTo>
                      <a:pt x="106204" y="173864"/>
                    </a:lnTo>
                    <a:lnTo>
                      <a:pt x="102310" y="174597"/>
                    </a:lnTo>
                    <a:lnTo>
                      <a:pt x="98360" y="175162"/>
                    </a:lnTo>
                    <a:lnTo>
                      <a:pt x="94354" y="175500"/>
                    </a:lnTo>
                    <a:lnTo>
                      <a:pt x="90347" y="175669"/>
                    </a:lnTo>
                    <a:lnTo>
                      <a:pt x="86341" y="175669"/>
                    </a:lnTo>
                    <a:lnTo>
                      <a:pt x="82390" y="175500"/>
                    </a:lnTo>
                    <a:lnTo>
                      <a:pt x="78384" y="175105"/>
                    </a:lnTo>
                    <a:lnTo>
                      <a:pt x="74434" y="174597"/>
                    </a:lnTo>
                    <a:lnTo>
                      <a:pt x="70484" y="173864"/>
                    </a:lnTo>
                    <a:lnTo>
                      <a:pt x="66590" y="172961"/>
                    </a:lnTo>
                    <a:lnTo>
                      <a:pt x="62753" y="171889"/>
                    </a:lnTo>
                    <a:lnTo>
                      <a:pt x="58972" y="170591"/>
                    </a:lnTo>
                    <a:lnTo>
                      <a:pt x="55191" y="169180"/>
                    </a:lnTo>
                    <a:lnTo>
                      <a:pt x="51580" y="167600"/>
                    </a:lnTo>
                    <a:lnTo>
                      <a:pt x="47968" y="165851"/>
                    </a:lnTo>
                    <a:lnTo>
                      <a:pt x="44470" y="163932"/>
                    </a:lnTo>
                    <a:lnTo>
                      <a:pt x="41027" y="161844"/>
                    </a:lnTo>
                    <a:lnTo>
                      <a:pt x="37754" y="159587"/>
                    </a:lnTo>
                    <a:lnTo>
                      <a:pt x="34538" y="157217"/>
                    </a:lnTo>
                    <a:lnTo>
                      <a:pt x="31434" y="154678"/>
                    </a:lnTo>
                    <a:lnTo>
                      <a:pt x="28444" y="152025"/>
                    </a:lnTo>
                    <a:lnTo>
                      <a:pt x="25566" y="149260"/>
                    </a:lnTo>
                    <a:lnTo>
                      <a:pt x="22857" y="146326"/>
                    </a:lnTo>
                    <a:lnTo>
                      <a:pt x="20261" y="143279"/>
                    </a:lnTo>
                    <a:lnTo>
                      <a:pt x="17835" y="140119"/>
                    </a:lnTo>
                    <a:lnTo>
                      <a:pt x="15521" y="136846"/>
                    </a:lnTo>
                    <a:lnTo>
                      <a:pt x="13377" y="133460"/>
                    </a:lnTo>
                    <a:lnTo>
                      <a:pt x="11345" y="130018"/>
                    </a:lnTo>
                    <a:lnTo>
                      <a:pt x="9540" y="126463"/>
                    </a:lnTo>
                    <a:lnTo>
                      <a:pt x="7847" y="122851"/>
                    </a:lnTo>
                    <a:lnTo>
                      <a:pt x="6323" y="119127"/>
                    </a:lnTo>
                    <a:lnTo>
                      <a:pt x="5025" y="115346"/>
                    </a:lnTo>
                    <a:lnTo>
                      <a:pt x="3840" y="111509"/>
                    </a:lnTo>
                    <a:lnTo>
                      <a:pt x="2881" y="107671"/>
                    </a:lnTo>
                    <a:lnTo>
                      <a:pt x="2034" y="103721"/>
                    </a:lnTo>
                    <a:lnTo>
                      <a:pt x="1414" y="99771"/>
                    </a:lnTo>
                    <a:lnTo>
                      <a:pt x="962" y="95821"/>
                    </a:lnTo>
                    <a:lnTo>
                      <a:pt x="680" y="91815"/>
                    </a:lnTo>
                    <a:lnTo>
                      <a:pt x="624" y="87808"/>
                    </a:lnTo>
                    <a:lnTo>
                      <a:pt x="680" y="83858"/>
                    </a:lnTo>
                    <a:lnTo>
                      <a:pt x="962" y="79852"/>
                    </a:lnTo>
                    <a:lnTo>
                      <a:pt x="1414" y="75901"/>
                    </a:lnTo>
                    <a:lnTo>
                      <a:pt x="2091" y="71951"/>
                    </a:lnTo>
                    <a:lnTo>
                      <a:pt x="2881" y="68001"/>
                    </a:lnTo>
                    <a:lnTo>
                      <a:pt x="3897" y="64164"/>
                    </a:lnTo>
                    <a:lnTo>
                      <a:pt x="5082" y="60327"/>
                    </a:lnTo>
                    <a:lnTo>
                      <a:pt x="6379" y="56546"/>
                    </a:lnTo>
                    <a:lnTo>
                      <a:pt x="7903" y="52878"/>
                    </a:lnTo>
                    <a:lnTo>
                      <a:pt x="9596" y="49210"/>
                    </a:lnTo>
                    <a:lnTo>
                      <a:pt x="11458" y="45655"/>
                    </a:lnTo>
                    <a:lnTo>
                      <a:pt x="13433" y="42213"/>
                    </a:lnTo>
                    <a:lnTo>
                      <a:pt x="15578" y="38827"/>
                    </a:lnTo>
                    <a:lnTo>
                      <a:pt x="17891" y="35611"/>
                    </a:lnTo>
                    <a:lnTo>
                      <a:pt x="20374" y="32451"/>
                    </a:lnTo>
                    <a:lnTo>
                      <a:pt x="22970" y="29403"/>
                    </a:lnTo>
                    <a:lnTo>
                      <a:pt x="25678" y="26469"/>
                    </a:lnTo>
                    <a:lnTo>
                      <a:pt x="28556" y="23704"/>
                    </a:lnTo>
                    <a:lnTo>
                      <a:pt x="31547" y="21052"/>
                    </a:lnTo>
                    <a:lnTo>
                      <a:pt x="34651" y="18512"/>
                    </a:lnTo>
                    <a:lnTo>
                      <a:pt x="37867" y="16142"/>
                    </a:lnTo>
                    <a:lnTo>
                      <a:pt x="41197" y="13885"/>
                    </a:lnTo>
                    <a:lnTo>
                      <a:pt x="44582" y="11854"/>
                    </a:lnTo>
                    <a:lnTo>
                      <a:pt x="48081" y="9935"/>
                    </a:lnTo>
                    <a:lnTo>
                      <a:pt x="51693" y="8186"/>
                    </a:lnTo>
                    <a:lnTo>
                      <a:pt x="55361" y="6549"/>
                    </a:lnTo>
                    <a:lnTo>
                      <a:pt x="59085" y="5139"/>
                    </a:lnTo>
                    <a:lnTo>
                      <a:pt x="62922" y="3897"/>
                    </a:lnTo>
                    <a:lnTo>
                      <a:pt x="66759" y="2825"/>
                    </a:lnTo>
                    <a:lnTo>
                      <a:pt x="70653" y="1922"/>
                    </a:lnTo>
                    <a:lnTo>
                      <a:pt x="74603" y="1188"/>
                    </a:lnTo>
                    <a:lnTo>
                      <a:pt x="78553" y="681"/>
                    </a:lnTo>
                    <a:lnTo>
                      <a:pt x="82503" y="342"/>
                    </a:lnTo>
                    <a:lnTo>
                      <a:pt x="86510" y="116"/>
                    </a:lnTo>
                    <a:lnTo>
                      <a:pt x="90516" y="173"/>
                    </a:lnTo>
                    <a:lnTo>
                      <a:pt x="94523" y="342"/>
                    </a:lnTo>
                    <a:lnTo>
                      <a:pt x="98473" y="681"/>
                    </a:lnTo>
                    <a:lnTo>
                      <a:pt x="102423" y="1245"/>
                    </a:lnTo>
                    <a:lnTo>
                      <a:pt x="106373" y="1978"/>
                    </a:lnTo>
                    <a:lnTo>
                      <a:pt x="110267" y="2881"/>
                    </a:lnTo>
                    <a:lnTo>
                      <a:pt x="114104" y="3953"/>
                    </a:lnTo>
                    <a:lnTo>
                      <a:pt x="117941" y="5251"/>
                    </a:lnTo>
                    <a:lnTo>
                      <a:pt x="121666" y="6662"/>
                    </a:lnTo>
                    <a:lnTo>
                      <a:pt x="125334" y="8242"/>
                    </a:lnTo>
                    <a:lnTo>
                      <a:pt x="128889" y="10048"/>
                    </a:lnTo>
                    <a:lnTo>
                      <a:pt x="132387" y="11967"/>
                    </a:lnTo>
                    <a:lnTo>
                      <a:pt x="135829" y="14054"/>
                    </a:lnTo>
                    <a:lnTo>
                      <a:pt x="139159" y="16255"/>
                    </a:lnTo>
                    <a:lnTo>
                      <a:pt x="142319" y="18625"/>
                    </a:lnTo>
                    <a:lnTo>
                      <a:pt x="145423" y="21165"/>
                    </a:lnTo>
                    <a:lnTo>
                      <a:pt x="148413" y="23817"/>
                    </a:lnTo>
                    <a:lnTo>
                      <a:pt x="151291" y="26638"/>
                    </a:lnTo>
                    <a:lnTo>
                      <a:pt x="154000" y="29573"/>
                    </a:lnTo>
                    <a:lnTo>
                      <a:pt x="156596" y="32620"/>
                    </a:lnTo>
                    <a:lnTo>
                      <a:pt x="159022" y="35780"/>
                    </a:lnTo>
                    <a:lnTo>
                      <a:pt x="161336" y="39053"/>
                    </a:lnTo>
                    <a:lnTo>
                      <a:pt x="163480" y="42439"/>
                    </a:lnTo>
                    <a:lnTo>
                      <a:pt x="165455" y="45881"/>
                    </a:lnTo>
                    <a:lnTo>
                      <a:pt x="167317" y="49436"/>
                    </a:lnTo>
                    <a:lnTo>
                      <a:pt x="168954" y="53047"/>
                    </a:lnTo>
                    <a:lnTo>
                      <a:pt x="170477" y="56772"/>
                    </a:lnTo>
                    <a:lnTo>
                      <a:pt x="171832" y="60553"/>
                    </a:lnTo>
                    <a:lnTo>
                      <a:pt x="172960" y="64390"/>
                    </a:lnTo>
                    <a:lnTo>
                      <a:pt x="173976" y="68227"/>
                    </a:lnTo>
                    <a:lnTo>
                      <a:pt x="174766" y="72177"/>
                    </a:lnTo>
                    <a:lnTo>
                      <a:pt x="175387" y="76127"/>
                    </a:lnTo>
                    <a:lnTo>
                      <a:pt x="175838" y="80077"/>
                    </a:lnTo>
                    <a:lnTo>
                      <a:pt x="176120" y="84084"/>
                    </a:lnTo>
                    <a:lnTo>
                      <a:pt x="176177" y="8792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5" name="Figura a mano libera: forma 54">
                <a:extLst>
                  <a:ext uri="{FF2B5EF4-FFF2-40B4-BE49-F238E27FC236}">
                    <a16:creationId xmlns:a16="http://schemas.microsoft.com/office/drawing/2014/main" id="{35D80F3F-75E9-E2DA-4118-285CA41CD5B2}"/>
                  </a:ext>
                </a:extLst>
              </p:cNvPr>
              <p:cNvSpPr/>
              <p:nvPr/>
            </p:nvSpPr>
            <p:spPr>
              <a:xfrm flipV="1">
                <a:off x="5225184" y="3905927"/>
                <a:ext cx="177133" cy="177133"/>
              </a:xfrm>
              <a:custGeom>
                <a:avLst/>
                <a:gdLst>
                  <a:gd name="connsiteX0" fmla="*/ 177799 w 177133"/>
                  <a:gd name="connsiteY0" fmla="*/ 88655 h 177133"/>
                  <a:gd name="connsiteX1" fmla="*/ 177686 w 177133"/>
                  <a:gd name="connsiteY1" fmla="*/ 92661 h 177133"/>
                  <a:gd name="connsiteX2" fmla="*/ 177460 w 177133"/>
                  <a:gd name="connsiteY2" fmla="*/ 96668 h 177133"/>
                  <a:gd name="connsiteX3" fmla="*/ 177009 w 177133"/>
                  <a:gd name="connsiteY3" fmla="*/ 100618 h 177133"/>
                  <a:gd name="connsiteX4" fmla="*/ 176331 w 177133"/>
                  <a:gd name="connsiteY4" fmla="*/ 104568 h 177133"/>
                  <a:gd name="connsiteX5" fmla="*/ 175541 w 177133"/>
                  <a:gd name="connsiteY5" fmla="*/ 108462 h 177133"/>
                  <a:gd name="connsiteX6" fmla="*/ 174582 w 177133"/>
                  <a:gd name="connsiteY6" fmla="*/ 112355 h 177133"/>
                  <a:gd name="connsiteX7" fmla="*/ 173397 w 177133"/>
                  <a:gd name="connsiteY7" fmla="*/ 116193 h 177133"/>
                  <a:gd name="connsiteX8" fmla="*/ 172099 w 177133"/>
                  <a:gd name="connsiteY8" fmla="*/ 119973 h 177133"/>
                  <a:gd name="connsiteX9" fmla="*/ 170576 w 177133"/>
                  <a:gd name="connsiteY9" fmla="*/ 123641 h 177133"/>
                  <a:gd name="connsiteX10" fmla="*/ 168939 w 177133"/>
                  <a:gd name="connsiteY10" fmla="*/ 127309 h 177133"/>
                  <a:gd name="connsiteX11" fmla="*/ 167077 w 177133"/>
                  <a:gd name="connsiteY11" fmla="*/ 130864 h 177133"/>
                  <a:gd name="connsiteX12" fmla="*/ 165102 w 177133"/>
                  <a:gd name="connsiteY12" fmla="*/ 134307 h 177133"/>
                  <a:gd name="connsiteX13" fmla="*/ 162958 w 177133"/>
                  <a:gd name="connsiteY13" fmla="*/ 137692 h 177133"/>
                  <a:gd name="connsiteX14" fmla="*/ 160700 w 177133"/>
                  <a:gd name="connsiteY14" fmla="*/ 140965 h 177133"/>
                  <a:gd name="connsiteX15" fmla="*/ 158274 w 177133"/>
                  <a:gd name="connsiteY15" fmla="*/ 144182 h 177133"/>
                  <a:gd name="connsiteX16" fmla="*/ 155678 w 177133"/>
                  <a:gd name="connsiteY16" fmla="*/ 147229 h 177133"/>
                  <a:gd name="connsiteX17" fmla="*/ 152970 w 177133"/>
                  <a:gd name="connsiteY17" fmla="*/ 150163 h 177133"/>
                  <a:gd name="connsiteX18" fmla="*/ 150148 w 177133"/>
                  <a:gd name="connsiteY18" fmla="*/ 152985 h 177133"/>
                  <a:gd name="connsiteX19" fmla="*/ 147157 w 177133"/>
                  <a:gd name="connsiteY19" fmla="*/ 155637 h 177133"/>
                  <a:gd name="connsiteX20" fmla="*/ 144110 w 177133"/>
                  <a:gd name="connsiteY20" fmla="*/ 158176 h 177133"/>
                  <a:gd name="connsiteX21" fmla="*/ 140894 w 177133"/>
                  <a:gd name="connsiteY21" fmla="*/ 160603 h 177133"/>
                  <a:gd name="connsiteX22" fmla="*/ 137564 w 177133"/>
                  <a:gd name="connsiteY22" fmla="*/ 162860 h 177133"/>
                  <a:gd name="connsiteX23" fmla="*/ 134178 w 177133"/>
                  <a:gd name="connsiteY23" fmla="*/ 164948 h 177133"/>
                  <a:gd name="connsiteX24" fmla="*/ 130680 w 177133"/>
                  <a:gd name="connsiteY24" fmla="*/ 166923 h 177133"/>
                  <a:gd name="connsiteX25" fmla="*/ 127125 w 177133"/>
                  <a:gd name="connsiteY25" fmla="*/ 168729 h 177133"/>
                  <a:gd name="connsiteX26" fmla="*/ 123457 w 177133"/>
                  <a:gd name="connsiteY26" fmla="*/ 170365 h 177133"/>
                  <a:gd name="connsiteX27" fmla="*/ 119732 w 177133"/>
                  <a:gd name="connsiteY27" fmla="*/ 171776 h 177133"/>
                  <a:gd name="connsiteX28" fmla="*/ 115952 w 177133"/>
                  <a:gd name="connsiteY28" fmla="*/ 173074 h 177133"/>
                  <a:gd name="connsiteX29" fmla="*/ 112114 w 177133"/>
                  <a:gd name="connsiteY29" fmla="*/ 174202 h 177133"/>
                  <a:gd name="connsiteX30" fmla="*/ 108277 w 177133"/>
                  <a:gd name="connsiteY30" fmla="*/ 175162 h 177133"/>
                  <a:gd name="connsiteX31" fmla="*/ 104327 w 177133"/>
                  <a:gd name="connsiteY31" fmla="*/ 175952 h 177133"/>
                  <a:gd name="connsiteX32" fmla="*/ 100377 w 177133"/>
                  <a:gd name="connsiteY32" fmla="*/ 176516 h 177133"/>
                  <a:gd name="connsiteX33" fmla="*/ 96370 w 177133"/>
                  <a:gd name="connsiteY33" fmla="*/ 176911 h 177133"/>
                  <a:gd name="connsiteX34" fmla="*/ 92420 w 177133"/>
                  <a:gd name="connsiteY34" fmla="*/ 177193 h 177133"/>
                  <a:gd name="connsiteX35" fmla="*/ 88414 w 177133"/>
                  <a:gd name="connsiteY35" fmla="*/ 177250 h 177133"/>
                  <a:gd name="connsiteX36" fmla="*/ 84407 w 177133"/>
                  <a:gd name="connsiteY36" fmla="*/ 177080 h 177133"/>
                  <a:gd name="connsiteX37" fmla="*/ 80401 w 177133"/>
                  <a:gd name="connsiteY37" fmla="*/ 176798 h 177133"/>
                  <a:gd name="connsiteX38" fmla="*/ 76451 w 177133"/>
                  <a:gd name="connsiteY38" fmla="*/ 176290 h 177133"/>
                  <a:gd name="connsiteX39" fmla="*/ 72501 w 177133"/>
                  <a:gd name="connsiteY39" fmla="*/ 175613 h 177133"/>
                  <a:gd name="connsiteX40" fmla="*/ 68607 w 177133"/>
                  <a:gd name="connsiteY40" fmla="*/ 174767 h 177133"/>
                  <a:gd name="connsiteX41" fmla="*/ 64770 w 177133"/>
                  <a:gd name="connsiteY41" fmla="*/ 173751 h 177133"/>
                  <a:gd name="connsiteX42" fmla="*/ 60932 w 177133"/>
                  <a:gd name="connsiteY42" fmla="*/ 172566 h 177133"/>
                  <a:gd name="connsiteX43" fmla="*/ 57152 w 177133"/>
                  <a:gd name="connsiteY43" fmla="*/ 171212 h 177133"/>
                  <a:gd name="connsiteX44" fmla="*/ 53484 w 177133"/>
                  <a:gd name="connsiteY44" fmla="*/ 169688 h 177133"/>
                  <a:gd name="connsiteX45" fmla="*/ 49872 w 177133"/>
                  <a:gd name="connsiteY45" fmla="*/ 167995 h 177133"/>
                  <a:gd name="connsiteX46" fmla="*/ 46317 w 177133"/>
                  <a:gd name="connsiteY46" fmla="*/ 166133 h 177133"/>
                  <a:gd name="connsiteX47" fmla="*/ 42875 w 177133"/>
                  <a:gd name="connsiteY47" fmla="*/ 164101 h 177133"/>
                  <a:gd name="connsiteX48" fmla="*/ 39489 w 177133"/>
                  <a:gd name="connsiteY48" fmla="*/ 161957 h 177133"/>
                  <a:gd name="connsiteX49" fmla="*/ 36273 w 177133"/>
                  <a:gd name="connsiteY49" fmla="*/ 159643 h 177133"/>
                  <a:gd name="connsiteX50" fmla="*/ 33113 w 177133"/>
                  <a:gd name="connsiteY50" fmla="*/ 157161 h 177133"/>
                  <a:gd name="connsiteX51" fmla="*/ 30065 w 177133"/>
                  <a:gd name="connsiteY51" fmla="*/ 154565 h 177133"/>
                  <a:gd name="connsiteX52" fmla="*/ 27131 w 177133"/>
                  <a:gd name="connsiteY52" fmla="*/ 151800 h 177133"/>
                  <a:gd name="connsiteX53" fmla="*/ 24366 w 177133"/>
                  <a:gd name="connsiteY53" fmla="*/ 148978 h 177133"/>
                  <a:gd name="connsiteX54" fmla="*/ 21714 w 177133"/>
                  <a:gd name="connsiteY54" fmla="*/ 145987 h 177133"/>
                  <a:gd name="connsiteX55" fmla="*/ 19174 w 177133"/>
                  <a:gd name="connsiteY55" fmla="*/ 142884 h 177133"/>
                  <a:gd name="connsiteX56" fmla="*/ 16804 w 177133"/>
                  <a:gd name="connsiteY56" fmla="*/ 139667 h 177133"/>
                  <a:gd name="connsiteX57" fmla="*/ 14604 w 177133"/>
                  <a:gd name="connsiteY57" fmla="*/ 136338 h 177133"/>
                  <a:gd name="connsiteX58" fmla="*/ 12516 w 177133"/>
                  <a:gd name="connsiteY58" fmla="*/ 132896 h 177133"/>
                  <a:gd name="connsiteX59" fmla="*/ 10597 w 177133"/>
                  <a:gd name="connsiteY59" fmla="*/ 129397 h 177133"/>
                  <a:gd name="connsiteX60" fmla="*/ 8848 w 177133"/>
                  <a:gd name="connsiteY60" fmla="*/ 125786 h 177133"/>
                  <a:gd name="connsiteX61" fmla="*/ 7268 w 177133"/>
                  <a:gd name="connsiteY61" fmla="*/ 122118 h 177133"/>
                  <a:gd name="connsiteX62" fmla="*/ 5801 w 177133"/>
                  <a:gd name="connsiteY62" fmla="*/ 118393 h 177133"/>
                  <a:gd name="connsiteX63" fmla="*/ 4559 w 177133"/>
                  <a:gd name="connsiteY63" fmla="*/ 114613 h 177133"/>
                  <a:gd name="connsiteX64" fmla="*/ 3487 w 177133"/>
                  <a:gd name="connsiteY64" fmla="*/ 110775 h 177133"/>
                  <a:gd name="connsiteX65" fmla="*/ 2584 w 177133"/>
                  <a:gd name="connsiteY65" fmla="*/ 106882 h 177133"/>
                  <a:gd name="connsiteX66" fmla="*/ 1850 w 177133"/>
                  <a:gd name="connsiteY66" fmla="*/ 102932 h 177133"/>
                  <a:gd name="connsiteX67" fmla="*/ 1286 w 177133"/>
                  <a:gd name="connsiteY67" fmla="*/ 98981 h 177133"/>
                  <a:gd name="connsiteX68" fmla="*/ 891 w 177133"/>
                  <a:gd name="connsiteY68" fmla="*/ 94975 h 177133"/>
                  <a:gd name="connsiteX69" fmla="*/ 722 w 177133"/>
                  <a:gd name="connsiteY69" fmla="*/ 91025 h 177133"/>
                  <a:gd name="connsiteX70" fmla="*/ 665 w 177133"/>
                  <a:gd name="connsiteY70" fmla="*/ 87018 h 177133"/>
                  <a:gd name="connsiteX71" fmla="*/ 835 w 177133"/>
                  <a:gd name="connsiteY71" fmla="*/ 83012 h 177133"/>
                  <a:gd name="connsiteX72" fmla="*/ 1230 w 177133"/>
                  <a:gd name="connsiteY72" fmla="*/ 79005 h 177133"/>
                  <a:gd name="connsiteX73" fmla="*/ 1738 w 177133"/>
                  <a:gd name="connsiteY73" fmla="*/ 75055 h 177133"/>
                  <a:gd name="connsiteX74" fmla="*/ 2415 w 177133"/>
                  <a:gd name="connsiteY74" fmla="*/ 71105 h 177133"/>
                  <a:gd name="connsiteX75" fmla="*/ 3318 w 177133"/>
                  <a:gd name="connsiteY75" fmla="*/ 67211 h 177133"/>
                  <a:gd name="connsiteX76" fmla="*/ 4390 w 177133"/>
                  <a:gd name="connsiteY76" fmla="*/ 63374 h 177133"/>
                  <a:gd name="connsiteX77" fmla="*/ 5575 w 177133"/>
                  <a:gd name="connsiteY77" fmla="*/ 59593 h 177133"/>
                  <a:gd name="connsiteX78" fmla="*/ 6986 w 177133"/>
                  <a:gd name="connsiteY78" fmla="*/ 55813 h 177133"/>
                  <a:gd name="connsiteX79" fmla="*/ 8566 w 177133"/>
                  <a:gd name="connsiteY79" fmla="*/ 52145 h 177133"/>
                  <a:gd name="connsiteX80" fmla="*/ 10315 w 177133"/>
                  <a:gd name="connsiteY80" fmla="*/ 48533 h 177133"/>
                  <a:gd name="connsiteX81" fmla="*/ 12177 w 177133"/>
                  <a:gd name="connsiteY81" fmla="*/ 45035 h 177133"/>
                  <a:gd name="connsiteX82" fmla="*/ 14209 w 177133"/>
                  <a:gd name="connsiteY82" fmla="*/ 41592 h 177133"/>
                  <a:gd name="connsiteX83" fmla="*/ 16409 w 177133"/>
                  <a:gd name="connsiteY83" fmla="*/ 38263 h 177133"/>
                  <a:gd name="connsiteX84" fmla="*/ 18779 w 177133"/>
                  <a:gd name="connsiteY84" fmla="*/ 34990 h 177133"/>
                  <a:gd name="connsiteX85" fmla="*/ 21262 w 177133"/>
                  <a:gd name="connsiteY85" fmla="*/ 31886 h 177133"/>
                  <a:gd name="connsiteX86" fmla="*/ 23915 w 177133"/>
                  <a:gd name="connsiteY86" fmla="*/ 28896 h 177133"/>
                  <a:gd name="connsiteX87" fmla="*/ 26680 w 177133"/>
                  <a:gd name="connsiteY87" fmla="*/ 26018 h 177133"/>
                  <a:gd name="connsiteX88" fmla="*/ 29557 w 177133"/>
                  <a:gd name="connsiteY88" fmla="*/ 23253 h 177133"/>
                  <a:gd name="connsiteX89" fmla="*/ 32548 w 177133"/>
                  <a:gd name="connsiteY89" fmla="*/ 20600 h 177133"/>
                  <a:gd name="connsiteX90" fmla="*/ 35708 w 177133"/>
                  <a:gd name="connsiteY90" fmla="*/ 18118 h 177133"/>
                  <a:gd name="connsiteX91" fmla="*/ 38925 w 177133"/>
                  <a:gd name="connsiteY91" fmla="*/ 15747 h 177133"/>
                  <a:gd name="connsiteX92" fmla="*/ 42311 w 177133"/>
                  <a:gd name="connsiteY92" fmla="*/ 13603 h 177133"/>
                  <a:gd name="connsiteX93" fmla="*/ 45696 w 177133"/>
                  <a:gd name="connsiteY93" fmla="*/ 11515 h 177133"/>
                  <a:gd name="connsiteX94" fmla="*/ 49252 w 177133"/>
                  <a:gd name="connsiteY94" fmla="*/ 9653 h 177133"/>
                  <a:gd name="connsiteX95" fmla="*/ 52863 w 177133"/>
                  <a:gd name="connsiteY95" fmla="*/ 7904 h 177133"/>
                  <a:gd name="connsiteX96" fmla="*/ 56531 w 177133"/>
                  <a:gd name="connsiteY96" fmla="*/ 6380 h 177133"/>
                  <a:gd name="connsiteX97" fmla="*/ 60255 w 177133"/>
                  <a:gd name="connsiteY97" fmla="*/ 4969 h 177133"/>
                  <a:gd name="connsiteX98" fmla="*/ 64093 w 177133"/>
                  <a:gd name="connsiteY98" fmla="*/ 3728 h 177133"/>
                  <a:gd name="connsiteX99" fmla="*/ 67930 w 177133"/>
                  <a:gd name="connsiteY99" fmla="*/ 2712 h 177133"/>
                  <a:gd name="connsiteX100" fmla="*/ 71823 w 177133"/>
                  <a:gd name="connsiteY100" fmla="*/ 1809 h 177133"/>
                  <a:gd name="connsiteX101" fmla="*/ 75774 w 177133"/>
                  <a:gd name="connsiteY101" fmla="*/ 1132 h 177133"/>
                  <a:gd name="connsiteX102" fmla="*/ 79724 w 177133"/>
                  <a:gd name="connsiteY102" fmla="*/ 624 h 177133"/>
                  <a:gd name="connsiteX103" fmla="*/ 83730 w 177133"/>
                  <a:gd name="connsiteY103" fmla="*/ 286 h 177133"/>
                  <a:gd name="connsiteX104" fmla="*/ 87737 w 177133"/>
                  <a:gd name="connsiteY104" fmla="*/ 116 h 177133"/>
                  <a:gd name="connsiteX105" fmla="*/ 91743 w 177133"/>
                  <a:gd name="connsiteY105" fmla="*/ 116 h 177133"/>
                  <a:gd name="connsiteX106" fmla="*/ 95693 w 177133"/>
                  <a:gd name="connsiteY106" fmla="*/ 342 h 177133"/>
                  <a:gd name="connsiteX107" fmla="*/ 99700 w 177133"/>
                  <a:gd name="connsiteY107" fmla="*/ 737 h 177133"/>
                  <a:gd name="connsiteX108" fmla="*/ 103650 w 177133"/>
                  <a:gd name="connsiteY108" fmla="*/ 1301 h 177133"/>
                  <a:gd name="connsiteX109" fmla="*/ 107600 w 177133"/>
                  <a:gd name="connsiteY109" fmla="*/ 2035 h 177133"/>
                  <a:gd name="connsiteX110" fmla="*/ 111494 w 177133"/>
                  <a:gd name="connsiteY110" fmla="*/ 2938 h 177133"/>
                  <a:gd name="connsiteX111" fmla="*/ 115331 w 177133"/>
                  <a:gd name="connsiteY111" fmla="*/ 4010 h 177133"/>
                  <a:gd name="connsiteX112" fmla="*/ 119112 w 177133"/>
                  <a:gd name="connsiteY112" fmla="*/ 5308 h 177133"/>
                  <a:gd name="connsiteX113" fmla="*/ 122836 w 177133"/>
                  <a:gd name="connsiteY113" fmla="*/ 6719 h 177133"/>
                  <a:gd name="connsiteX114" fmla="*/ 126504 w 177133"/>
                  <a:gd name="connsiteY114" fmla="*/ 8355 h 177133"/>
                  <a:gd name="connsiteX115" fmla="*/ 130115 w 177133"/>
                  <a:gd name="connsiteY115" fmla="*/ 10104 h 177133"/>
                  <a:gd name="connsiteX116" fmla="*/ 133614 w 177133"/>
                  <a:gd name="connsiteY116" fmla="*/ 12023 h 177133"/>
                  <a:gd name="connsiteX117" fmla="*/ 137000 w 177133"/>
                  <a:gd name="connsiteY117" fmla="*/ 14111 h 177133"/>
                  <a:gd name="connsiteX118" fmla="*/ 140329 w 177133"/>
                  <a:gd name="connsiteY118" fmla="*/ 16312 h 177133"/>
                  <a:gd name="connsiteX119" fmla="*/ 143546 w 177133"/>
                  <a:gd name="connsiteY119" fmla="*/ 18738 h 177133"/>
                  <a:gd name="connsiteX120" fmla="*/ 146649 w 177133"/>
                  <a:gd name="connsiteY120" fmla="*/ 21221 h 177133"/>
                  <a:gd name="connsiteX121" fmla="*/ 149640 w 177133"/>
                  <a:gd name="connsiteY121" fmla="*/ 23873 h 177133"/>
                  <a:gd name="connsiteX122" fmla="*/ 152518 w 177133"/>
                  <a:gd name="connsiteY122" fmla="*/ 26695 h 177133"/>
                  <a:gd name="connsiteX123" fmla="*/ 155227 w 177133"/>
                  <a:gd name="connsiteY123" fmla="*/ 29629 h 177133"/>
                  <a:gd name="connsiteX124" fmla="*/ 157822 w 177133"/>
                  <a:gd name="connsiteY124" fmla="*/ 32620 h 177133"/>
                  <a:gd name="connsiteX125" fmla="*/ 160305 w 177133"/>
                  <a:gd name="connsiteY125" fmla="*/ 35780 h 177133"/>
                  <a:gd name="connsiteX126" fmla="*/ 162619 w 177133"/>
                  <a:gd name="connsiteY126" fmla="*/ 39053 h 177133"/>
                  <a:gd name="connsiteX127" fmla="*/ 164763 w 177133"/>
                  <a:gd name="connsiteY127" fmla="*/ 42439 h 177133"/>
                  <a:gd name="connsiteX128" fmla="*/ 166795 w 177133"/>
                  <a:gd name="connsiteY128" fmla="*/ 45881 h 177133"/>
                  <a:gd name="connsiteX129" fmla="*/ 168601 w 177133"/>
                  <a:gd name="connsiteY129" fmla="*/ 49436 h 177133"/>
                  <a:gd name="connsiteX130" fmla="*/ 170293 w 177133"/>
                  <a:gd name="connsiteY130" fmla="*/ 53048 h 177133"/>
                  <a:gd name="connsiteX131" fmla="*/ 171817 w 177133"/>
                  <a:gd name="connsiteY131" fmla="*/ 56716 h 177133"/>
                  <a:gd name="connsiteX132" fmla="*/ 173171 w 177133"/>
                  <a:gd name="connsiteY132" fmla="*/ 60496 h 177133"/>
                  <a:gd name="connsiteX133" fmla="*/ 174413 w 177133"/>
                  <a:gd name="connsiteY133" fmla="*/ 64334 h 177133"/>
                  <a:gd name="connsiteX134" fmla="*/ 175372 w 177133"/>
                  <a:gd name="connsiteY134" fmla="*/ 68171 h 177133"/>
                  <a:gd name="connsiteX135" fmla="*/ 176219 w 177133"/>
                  <a:gd name="connsiteY135" fmla="*/ 72064 h 177133"/>
                  <a:gd name="connsiteX136" fmla="*/ 176896 w 177133"/>
                  <a:gd name="connsiteY136" fmla="*/ 76015 h 177133"/>
                  <a:gd name="connsiteX137" fmla="*/ 177347 w 177133"/>
                  <a:gd name="connsiteY137" fmla="*/ 80021 h 177133"/>
                  <a:gd name="connsiteX138" fmla="*/ 177686 w 177133"/>
                  <a:gd name="connsiteY138" fmla="*/ 83971 h 177133"/>
                  <a:gd name="connsiteX139" fmla="*/ 177799 w 177133"/>
                  <a:gd name="connsiteY139" fmla="*/ 87978 h 177133"/>
                  <a:gd name="connsiteX140" fmla="*/ 177799 w 177133"/>
                  <a:gd name="connsiteY140" fmla="*/ 88655 h 177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77133" h="177133">
                    <a:moveTo>
                      <a:pt x="177799" y="88655"/>
                    </a:moveTo>
                    <a:lnTo>
                      <a:pt x="177686" y="92661"/>
                    </a:lnTo>
                    <a:lnTo>
                      <a:pt x="177460" y="96668"/>
                    </a:lnTo>
                    <a:lnTo>
                      <a:pt x="177009" y="100618"/>
                    </a:lnTo>
                    <a:lnTo>
                      <a:pt x="176331" y="104568"/>
                    </a:lnTo>
                    <a:lnTo>
                      <a:pt x="175541" y="108462"/>
                    </a:lnTo>
                    <a:lnTo>
                      <a:pt x="174582" y="112355"/>
                    </a:lnTo>
                    <a:lnTo>
                      <a:pt x="173397" y="116193"/>
                    </a:lnTo>
                    <a:lnTo>
                      <a:pt x="172099" y="119973"/>
                    </a:lnTo>
                    <a:lnTo>
                      <a:pt x="170576" y="123641"/>
                    </a:lnTo>
                    <a:lnTo>
                      <a:pt x="168939" y="127309"/>
                    </a:lnTo>
                    <a:lnTo>
                      <a:pt x="167077" y="130864"/>
                    </a:lnTo>
                    <a:lnTo>
                      <a:pt x="165102" y="134307"/>
                    </a:lnTo>
                    <a:lnTo>
                      <a:pt x="162958" y="137692"/>
                    </a:lnTo>
                    <a:lnTo>
                      <a:pt x="160700" y="140965"/>
                    </a:lnTo>
                    <a:lnTo>
                      <a:pt x="158274" y="144182"/>
                    </a:lnTo>
                    <a:lnTo>
                      <a:pt x="155678" y="147229"/>
                    </a:lnTo>
                    <a:lnTo>
                      <a:pt x="152970" y="150163"/>
                    </a:lnTo>
                    <a:lnTo>
                      <a:pt x="150148" y="152985"/>
                    </a:lnTo>
                    <a:lnTo>
                      <a:pt x="147157" y="155637"/>
                    </a:lnTo>
                    <a:lnTo>
                      <a:pt x="144110" y="158176"/>
                    </a:lnTo>
                    <a:lnTo>
                      <a:pt x="140894" y="160603"/>
                    </a:lnTo>
                    <a:lnTo>
                      <a:pt x="137564" y="162860"/>
                    </a:lnTo>
                    <a:lnTo>
                      <a:pt x="134178" y="164948"/>
                    </a:lnTo>
                    <a:lnTo>
                      <a:pt x="130680" y="166923"/>
                    </a:lnTo>
                    <a:lnTo>
                      <a:pt x="127125" y="168729"/>
                    </a:lnTo>
                    <a:lnTo>
                      <a:pt x="123457" y="170365"/>
                    </a:lnTo>
                    <a:lnTo>
                      <a:pt x="119732" y="171776"/>
                    </a:lnTo>
                    <a:lnTo>
                      <a:pt x="115952" y="173074"/>
                    </a:lnTo>
                    <a:lnTo>
                      <a:pt x="112114" y="174202"/>
                    </a:lnTo>
                    <a:lnTo>
                      <a:pt x="108277" y="175162"/>
                    </a:lnTo>
                    <a:lnTo>
                      <a:pt x="104327" y="175952"/>
                    </a:lnTo>
                    <a:lnTo>
                      <a:pt x="100377" y="176516"/>
                    </a:lnTo>
                    <a:lnTo>
                      <a:pt x="96370" y="176911"/>
                    </a:lnTo>
                    <a:lnTo>
                      <a:pt x="92420" y="177193"/>
                    </a:lnTo>
                    <a:lnTo>
                      <a:pt x="88414" y="177250"/>
                    </a:lnTo>
                    <a:lnTo>
                      <a:pt x="84407" y="177080"/>
                    </a:lnTo>
                    <a:lnTo>
                      <a:pt x="80401" y="176798"/>
                    </a:lnTo>
                    <a:lnTo>
                      <a:pt x="76451" y="176290"/>
                    </a:lnTo>
                    <a:lnTo>
                      <a:pt x="72501" y="175613"/>
                    </a:lnTo>
                    <a:lnTo>
                      <a:pt x="68607" y="174767"/>
                    </a:lnTo>
                    <a:lnTo>
                      <a:pt x="64770" y="173751"/>
                    </a:lnTo>
                    <a:lnTo>
                      <a:pt x="60932" y="172566"/>
                    </a:lnTo>
                    <a:lnTo>
                      <a:pt x="57152" y="171212"/>
                    </a:lnTo>
                    <a:lnTo>
                      <a:pt x="53484" y="169688"/>
                    </a:lnTo>
                    <a:lnTo>
                      <a:pt x="49872" y="167995"/>
                    </a:lnTo>
                    <a:lnTo>
                      <a:pt x="46317" y="166133"/>
                    </a:lnTo>
                    <a:lnTo>
                      <a:pt x="42875" y="164101"/>
                    </a:lnTo>
                    <a:lnTo>
                      <a:pt x="39489" y="161957"/>
                    </a:lnTo>
                    <a:lnTo>
                      <a:pt x="36273" y="159643"/>
                    </a:lnTo>
                    <a:lnTo>
                      <a:pt x="33113" y="157161"/>
                    </a:lnTo>
                    <a:lnTo>
                      <a:pt x="30065" y="154565"/>
                    </a:lnTo>
                    <a:lnTo>
                      <a:pt x="27131" y="151800"/>
                    </a:lnTo>
                    <a:lnTo>
                      <a:pt x="24366" y="148978"/>
                    </a:lnTo>
                    <a:lnTo>
                      <a:pt x="21714" y="145987"/>
                    </a:lnTo>
                    <a:lnTo>
                      <a:pt x="19174" y="142884"/>
                    </a:lnTo>
                    <a:lnTo>
                      <a:pt x="16804" y="139667"/>
                    </a:lnTo>
                    <a:lnTo>
                      <a:pt x="14604" y="136338"/>
                    </a:lnTo>
                    <a:lnTo>
                      <a:pt x="12516" y="132896"/>
                    </a:lnTo>
                    <a:lnTo>
                      <a:pt x="10597" y="129397"/>
                    </a:lnTo>
                    <a:lnTo>
                      <a:pt x="8848" y="125786"/>
                    </a:lnTo>
                    <a:lnTo>
                      <a:pt x="7268" y="122118"/>
                    </a:lnTo>
                    <a:lnTo>
                      <a:pt x="5801" y="118393"/>
                    </a:lnTo>
                    <a:lnTo>
                      <a:pt x="4559" y="114613"/>
                    </a:lnTo>
                    <a:lnTo>
                      <a:pt x="3487" y="110775"/>
                    </a:lnTo>
                    <a:lnTo>
                      <a:pt x="2584" y="106882"/>
                    </a:lnTo>
                    <a:lnTo>
                      <a:pt x="1850" y="102932"/>
                    </a:lnTo>
                    <a:lnTo>
                      <a:pt x="1286" y="98981"/>
                    </a:lnTo>
                    <a:lnTo>
                      <a:pt x="891" y="94975"/>
                    </a:lnTo>
                    <a:lnTo>
                      <a:pt x="722" y="91025"/>
                    </a:lnTo>
                    <a:lnTo>
                      <a:pt x="665" y="87018"/>
                    </a:lnTo>
                    <a:lnTo>
                      <a:pt x="835" y="83012"/>
                    </a:lnTo>
                    <a:lnTo>
                      <a:pt x="1230" y="79005"/>
                    </a:lnTo>
                    <a:lnTo>
                      <a:pt x="1738" y="75055"/>
                    </a:lnTo>
                    <a:lnTo>
                      <a:pt x="2415" y="71105"/>
                    </a:lnTo>
                    <a:lnTo>
                      <a:pt x="3318" y="67211"/>
                    </a:lnTo>
                    <a:lnTo>
                      <a:pt x="4390" y="63374"/>
                    </a:lnTo>
                    <a:lnTo>
                      <a:pt x="5575" y="59593"/>
                    </a:lnTo>
                    <a:lnTo>
                      <a:pt x="6986" y="55813"/>
                    </a:lnTo>
                    <a:lnTo>
                      <a:pt x="8566" y="52145"/>
                    </a:lnTo>
                    <a:lnTo>
                      <a:pt x="10315" y="48533"/>
                    </a:lnTo>
                    <a:lnTo>
                      <a:pt x="12177" y="45035"/>
                    </a:lnTo>
                    <a:lnTo>
                      <a:pt x="14209" y="41592"/>
                    </a:lnTo>
                    <a:lnTo>
                      <a:pt x="16409" y="38263"/>
                    </a:lnTo>
                    <a:lnTo>
                      <a:pt x="18779" y="34990"/>
                    </a:lnTo>
                    <a:lnTo>
                      <a:pt x="21262" y="31886"/>
                    </a:lnTo>
                    <a:lnTo>
                      <a:pt x="23915" y="28896"/>
                    </a:lnTo>
                    <a:lnTo>
                      <a:pt x="26680" y="26018"/>
                    </a:lnTo>
                    <a:lnTo>
                      <a:pt x="29557" y="23253"/>
                    </a:lnTo>
                    <a:lnTo>
                      <a:pt x="32548" y="20600"/>
                    </a:lnTo>
                    <a:lnTo>
                      <a:pt x="35708" y="18118"/>
                    </a:lnTo>
                    <a:lnTo>
                      <a:pt x="38925" y="15747"/>
                    </a:lnTo>
                    <a:lnTo>
                      <a:pt x="42311" y="13603"/>
                    </a:lnTo>
                    <a:lnTo>
                      <a:pt x="45696" y="11515"/>
                    </a:lnTo>
                    <a:lnTo>
                      <a:pt x="49252" y="9653"/>
                    </a:lnTo>
                    <a:lnTo>
                      <a:pt x="52863" y="7904"/>
                    </a:lnTo>
                    <a:lnTo>
                      <a:pt x="56531" y="6380"/>
                    </a:lnTo>
                    <a:lnTo>
                      <a:pt x="60255" y="4969"/>
                    </a:lnTo>
                    <a:lnTo>
                      <a:pt x="64093" y="3728"/>
                    </a:lnTo>
                    <a:lnTo>
                      <a:pt x="67930" y="2712"/>
                    </a:lnTo>
                    <a:lnTo>
                      <a:pt x="71823" y="1809"/>
                    </a:lnTo>
                    <a:lnTo>
                      <a:pt x="75774" y="1132"/>
                    </a:lnTo>
                    <a:lnTo>
                      <a:pt x="79724" y="624"/>
                    </a:lnTo>
                    <a:lnTo>
                      <a:pt x="83730" y="286"/>
                    </a:lnTo>
                    <a:lnTo>
                      <a:pt x="87737" y="116"/>
                    </a:lnTo>
                    <a:lnTo>
                      <a:pt x="91743" y="116"/>
                    </a:lnTo>
                    <a:lnTo>
                      <a:pt x="95693" y="342"/>
                    </a:lnTo>
                    <a:lnTo>
                      <a:pt x="99700" y="737"/>
                    </a:lnTo>
                    <a:lnTo>
                      <a:pt x="103650" y="1301"/>
                    </a:lnTo>
                    <a:lnTo>
                      <a:pt x="107600" y="2035"/>
                    </a:lnTo>
                    <a:lnTo>
                      <a:pt x="111494" y="2938"/>
                    </a:lnTo>
                    <a:lnTo>
                      <a:pt x="115331" y="4010"/>
                    </a:lnTo>
                    <a:lnTo>
                      <a:pt x="119112" y="5308"/>
                    </a:lnTo>
                    <a:lnTo>
                      <a:pt x="122836" y="6719"/>
                    </a:lnTo>
                    <a:lnTo>
                      <a:pt x="126504" y="8355"/>
                    </a:lnTo>
                    <a:lnTo>
                      <a:pt x="130115" y="10104"/>
                    </a:lnTo>
                    <a:lnTo>
                      <a:pt x="133614" y="12023"/>
                    </a:lnTo>
                    <a:lnTo>
                      <a:pt x="137000" y="14111"/>
                    </a:lnTo>
                    <a:lnTo>
                      <a:pt x="140329" y="16312"/>
                    </a:lnTo>
                    <a:lnTo>
                      <a:pt x="143546" y="18738"/>
                    </a:lnTo>
                    <a:lnTo>
                      <a:pt x="146649" y="21221"/>
                    </a:lnTo>
                    <a:lnTo>
                      <a:pt x="149640" y="23873"/>
                    </a:lnTo>
                    <a:lnTo>
                      <a:pt x="152518" y="26695"/>
                    </a:lnTo>
                    <a:lnTo>
                      <a:pt x="155227" y="29629"/>
                    </a:lnTo>
                    <a:lnTo>
                      <a:pt x="157822" y="32620"/>
                    </a:lnTo>
                    <a:lnTo>
                      <a:pt x="160305" y="35780"/>
                    </a:lnTo>
                    <a:lnTo>
                      <a:pt x="162619" y="39053"/>
                    </a:lnTo>
                    <a:lnTo>
                      <a:pt x="164763" y="42439"/>
                    </a:lnTo>
                    <a:lnTo>
                      <a:pt x="166795" y="45881"/>
                    </a:lnTo>
                    <a:lnTo>
                      <a:pt x="168601" y="49436"/>
                    </a:lnTo>
                    <a:lnTo>
                      <a:pt x="170293" y="53048"/>
                    </a:lnTo>
                    <a:lnTo>
                      <a:pt x="171817" y="56716"/>
                    </a:lnTo>
                    <a:lnTo>
                      <a:pt x="173171" y="60496"/>
                    </a:lnTo>
                    <a:lnTo>
                      <a:pt x="174413" y="64334"/>
                    </a:lnTo>
                    <a:lnTo>
                      <a:pt x="175372" y="68171"/>
                    </a:lnTo>
                    <a:lnTo>
                      <a:pt x="176219" y="72064"/>
                    </a:lnTo>
                    <a:lnTo>
                      <a:pt x="176896" y="76015"/>
                    </a:lnTo>
                    <a:lnTo>
                      <a:pt x="177347" y="80021"/>
                    </a:lnTo>
                    <a:lnTo>
                      <a:pt x="177686" y="83971"/>
                    </a:lnTo>
                    <a:lnTo>
                      <a:pt x="177799" y="87978"/>
                    </a:lnTo>
                    <a:lnTo>
                      <a:pt x="177799" y="8865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6" name="Figura a mano libera: forma 55">
                <a:extLst>
                  <a:ext uri="{FF2B5EF4-FFF2-40B4-BE49-F238E27FC236}">
                    <a16:creationId xmlns:a16="http://schemas.microsoft.com/office/drawing/2014/main" id="{8C3E7444-90C4-2E08-0E5E-0E868CE3A852}"/>
                  </a:ext>
                </a:extLst>
              </p:cNvPr>
              <p:cNvSpPr/>
              <p:nvPr/>
            </p:nvSpPr>
            <p:spPr>
              <a:xfrm flipV="1">
                <a:off x="5402318" y="3905927"/>
                <a:ext cx="178656" cy="178713"/>
              </a:xfrm>
              <a:custGeom>
                <a:avLst/>
                <a:gdLst>
                  <a:gd name="connsiteX0" fmla="*/ 179364 w 178656"/>
                  <a:gd name="connsiteY0" fmla="*/ 89445 h 178713"/>
                  <a:gd name="connsiteX1" fmla="*/ 179308 w 178656"/>
                  <a:gd name="connsiteY1" fmla="*/ 93452 h 178713"/>
                  <a:gd name="connsiteX2" fmla="*/ 179026 w 178656"/>
                  <a:gd name="connsiteY2" fmla="*/ 97458 h 178713"/>
                  <a:gd name="connsiteX3" fmla="*/ 178574 w 178656"/>
                  <a:gd name="connsiteY3" fmla="*/ 101408 h 178713"/>
                  <a:gd name="connsiteX4" fmla="*/ 177954 w 178656"/>
                  <a:gd name="connsiteY4" fmla="*/ 105358 h 178713"/>
                  <a:gd name="connsiteX5" fmla="*/ 177164 w 178656"/>
                  <a:gd name="connsiteY5" fmla="*/ 109308 h 178713"/>
                  <a:gd name="connsiteX6" fmla="*/ 176204 w 178656"/>
                  <a:gd name="connsiteY6" fmla="*/ 113146 h 178713"/>
                  <a:gd name="connsiteX7" fmla="*/ 175019 w 178656"/>
                  <a:gd name="connsiteY7" fmla="*/ 116983 h 178713"/>
                  <a:gd name="connsiteX8" fmla="*/ 173721 w 178656"/>
                  <a:gd name="connsiteY8" fmla="*/ 120764 h 178713"/>
                  <a:gd name="connsiteX9" fmla="*/ 172254 w 178656"/>
                  <a:gd name="connsiteY9" fmla="*/ 124488 h 178713"/>
                  <a:gd name="connsiteX10" fmla="*/ 170561 w 178656"/>
                  <a:gd name="connsiteY10" fmla="*/ 128156 h 178713"/>
                  <a:gd name="connsiteX11" fmla="*/ 168756 w 178656"/>
                  <a:gd name="connsiteY11" fmla="*/ 131711 h 178713"/>
                  <a:gd name="connsiteX12" fmla="*/ 166781 w 178656"/>
                  <a:gd name="connsiteY12" fmla="*/ 135153 h 178713"/>
                  <a:gd name="connsiteX13" fmla="*/ 164693 w 178656"/>
                  <a:gd name="connsiteY13" fmla="*/ 138539 h 178713"/>
                  <a:gd name="connsiteX14" fmla="*/ 162435 w 178656"/>
                  <a:gd name="connsiteY14" fmla="*/ 141868 h 178713"/>
                  <a:gd name="connsiteX15" fmla="*/ 160009 w 178656"/>
                  <a:gd name="connsiteY15" fmla="*/ 145028 h 178713"/>
                  <a:gd name="connsiteX16" fmla="*/ 157470 w 178656"/>
                  <a:gd name="connsiteY16" fmla="*/ 148132 h 178713"/>
                  <a:gd name="connsiteX17" fmla="*/ 154761 w 178656"/>
                  <a:gd name="connsiteY17" fmla="*/ 151066 h 178713"/>
                  <a:gd name="connsiteX18" fmla="*/ 151940 w 178656"/>
                  <a:gd name="connsiteY18" fmla="*/ 153888 h 178713"/>
                  <a:gd name="connsiteX19" fmla="*/ 149005 w 178656"/>
                  <a:gd name="connsiteY19" fmla="*/ 156596 h 178713"/>
                  <a:gd name="connsiteX20" fmla="*/ 145902 w 178656"/>
                  <a:gd name="connsiteY20" fmla="*/ 159192 h 178713"/>
                  <a:gd name="connsiteX21" fmla="*/ 142741 w 178656"/>
                  <a:gd name="connsiteY21" fmla="*/ 161619 h 178713"/>
                  <a:gd name="connsiteX22" fmla="*/ 139469 w 178656"/>
                  <a:gd name="connsiteY22" fmla="*/ 163876 h 178713"/>
                  <a:gd name="connsiteX23" fmla="*/ 136083 w 178656"/>
                  <a:gd name="connsiteY23" fmla="*/ 166020 h 178713"/>
                  <a:gd name="connsiteX24" fmla="*/ 132641 w 178656"/>
                  <a:gd name="connsiteY24" fmla="*/ 167995 h 178713"/>
                  <a:gd name="connsiteX25" fmla="*/ 129085 w 178656"/>
                  <a:gd name="connsiteY25" fmla="*/ 169857 h 178713"/>
                  <a:gd name="connsiteX26" fmla="*/ 125418 w 178656"/>
                  <a:gd name="connsiteY26" fmla="*/ 171494 h 178713"/>
                  <a:gd name="connsiteX27" fmla="*/ 121693 w 178656"/>
                  <a:gd name="connsiteY27" fmla="*/ 173018 h 178713"/>
                  <a:gd name="connsiteX28" fmla="*/ 117969 w 178656"/>
                  <a:gd name="connsiteY28" fmla="*/ 174315 h 178713"/>
                  <a:gd name="connsiteX29" fmla="*/ 114132 w 178656"/>
                  <a:gd name="connsiteY29" fmla="*/ 175500 h 178713"/>
                  <a:gd name="connsiteX30" fmla="*/ 110238 w 178656"/>
                  <a:gd name="connsiteY30" fmla="*/ 176516 h 178713"/>
                  <a:gd name="connsiteX31" fmla="*/ 106344 w 178656"/>
                  <a:gd name="connsiteY31" fmla="*/ 177306 h 178713"/>
                  <a:gd name="connsiteX32" fmla="*/ 102394 w 178656"/>
                  <a:gd name="connsiteY32" fmla="*/ 177927 h 178713"/>
                  <a:gd name="connsiteX33" fmla="*/ 98444 w 178656"/>
                  <a:gd name="connsiteY33" fmla="*/ 178435 h 178713"/>
                  <a:gd name="connsiteX34" fmla="*/ 94438 w 178656"/>
                  <a:gd name="connsiteY34" fmla="*/ 178717 h 178713"/>
                  <a:gd name="connsiteX35" fmla="*/ 90431 w 178656"/>
                  <a:gd name="connsiteY35" fmla="*/ 178830 h 178713"/>
                  <a:gd name="connsiteX36" fmla="*/ 86425 w 178656"/>
                  <a:gd name="connsiteY36" fmla="*/ 178717 h 178713"/>
                  <a:gd name="connsiteX37" fmla="*/ 82474 w 178656"/>
                  <a:gd name="connsiteY37" fmla="*/ 178491 h 178713"/>
                  <a:gd name="connsiteX38" fmla="*/ 78468 w 178656"/>
                  <a:gd name="connsiteY38" fmla="*/ 178040 h 178713"/>
                  <a:gd name="connsiteX39" fmla="*/ 74518 w 178656"/>
                  <a:gd name="connsiteY39" fmla="*/ 177476 h 178713"/>
                  <a:gd name="connsiteX40" fmla="*/ 70624 w 178656"/>
                  <a:gd name="connsiteY40" fmla="*/ 176685 h 178713"/>
                  <a:gd name="connsiteX41" fmla="*/ 66731 w 178656"/>
                  <a:gd name="connsiteY41" fmla="*/ 175726 h 178713"/>
                  <a:gd name="connsiteX42" fmla="*/ 62893 w 178656"/>
                  <a:gd name="connsiteY42" fmla="*/ 174598 h 178713"/>
                  <a:gd name="connsiteX43" fmla="*/ 59112 w 178656"/>
                  <a:gd name="connsiteY43" fmla="*/ 173300 h 178713"/>
                  <a:gd name="connsiteX44" fmla="*/ 55388 w 178656"/>
                  <a:gd name="connsiteY44" fmla="*/ 171833 h 178713"/>
                  <a:gd name="connsiteX45" fmla="*/ 51720 w 178656"/>
                  <a:gd name="connsiteY45" fmla="*/ 170196 h 178713"/>
                  <a:gd name="connsiteX46" fmla="*/ 48165 w 178656"/>
                  <a:gd name="connsiteY46" fmla="*/ 168390 h 178713"/>
                  <a:gd name="connsiteX47" fmla="*/ 44666 w 178656"/>
                  <a:gd name="connsiteY47" fmla="*/ 166415 h 178713"/>
                  <a:gd name="connsiteX48" fmla="*/ 41281 w 178656"/>
                  <a:gd name="connsiteY48" fmla="*/ 164327 h 178713"/>
                  <a:gd name="connsiteX49" fmla="*/ 38008 w 178656"/>
                  <a:gd name="connsiteY49" fmla="*/ 162070 h 178713"/>
                  <a:gd name="connsiteX50" fmla="*/ 34791 w 178656"/>
                  <a:gd name="connsiteY50" fmla="*/ 159644 h 178713"/>
                  <a:gd name="connsiteX51" fmla="*/ 31688 w 178656"/>
                  <a:gd name="connsiteY51" fmla="*/ 157104 h 178713"/>
                  <a:gd name="connsiteX52" fmla="*/ 28753 w 178656"/>
                  <a:gd name="connsiteY52" fmla="*/ 154452 h 178713"/>
                  <a:gd name="connsiteX53" fmla="*/ 25875 w 178656"/>
                  <a:gd name="connsiteY53" fmla="*/ 151631 h 178713"/>
                  <a:gd name="connsiteX54" fmla="*/ 23167 w 178656"/>
                  <a:gd name="connsiteY54" fmla="*/ 148696 h 178713"/>
                  <a:gd name="connsiteX55" fmla="*/ 20571 w 178656"/>
                  <a:gd name="connsiteY55" fmla="*/ 145649 h 178713"/>
                  <a:gd name="connsiteX56" fmla="*/ 18144 w 178656"/>
                  <a:gd name="connsiteY56" fmla="*/ 142489 h 178713"/>
                  <a:gd name="connsiteX57" fmla="*/ 15831 w 178656"/>
                  <a:gd name="connsiteY57" fmla="*/ 139216 h 178713"/>
                  <a:gd name="connsiteX58" fmla="*/ 13686 w 178656"/>
                  <a:gd name="connsiteY58" fmla="*/ 135830 h 178713"/>
                  <a:gd name="connsiteX59" fmla="*/ 11711 w 178656"/>
                  <a:gd name="connsiteY59" fmla="*/ 132388 h 178713"/>
                  <a:gd name="connsiteX60" fmla="*/ 9849 w 178656"/>
                  <a:gd name="connsiteY60" fmla="*/ 128833 h 178713"/>
                  <a:gd name="connsiteX61" fmla="*/ 8156 w 178656"/>
                  <a:gd name="connsiteY61" fmla="*/ 125222 h 178713"/>
                  <a:gd name="connsiteX62" fmla="*/ 6633 w 178656"/>
                  <a:gd name="connsiteY62" fmla="*/ 121497 h 178713"/>
                  <a:gd name="connsiteX63" fmla="*/ 5278 w 178656"/>
                  <a:gd name="connsiteY63" fmla="*/ 117773 h 178713"/>
                  <a:gd name="connsiteX64" fmla="*/ 4093 w 178656"/>
                  <a:gd name="connsiteY64" fmla="*/ 113936 h 178713"/>
                  <a:gd name="connsiteX65" fmla="*/ 3134 w 178656"/>
                  <a:gd name="connsiteY65" fmla="*/ 110042 h 178713"/>
                  <a:gd name="connsiteX66" fmla="*/ 2288 w 178656"/>
                  <a:gd name="connsiteY66" fmla="*/ 106148 h 178713"/>
                  <a:gd name="connsiteX67" fmla="*/ 1610 w 178656"/>
                  <a:gd name="connsiteY67" fmla="*/ 102198 h 178713"/>
                  <a:gd name="connsiteX68" fmla="*/ 1159 w 178656"/>
                  <a:gd name="connsiteY68" fmla="*/ 98248 h 178713"/>
                  <a:gd name="connsiteX69" fmla="*/ 820 w 178656"/>
                  <a:gd name="connsiteY69" fmla="*/ 94242 h 178713"/>
                  <a:gd name="connsiteX70" fmla="*/ 708 w 178656"/>
                  <a:gd name="connsiteY70" fmla="*/ 90235 h 178713"/>
                  <a:gd name="connsiteX71" fmla="*/ 764 w 178656"/>
                  <a:gd name="connsiteY71" fmla="*/ 86229 h 178713"/>
                  <a:gd name="connsiteX72" fmla="*/ 990 w 178656"/>
                  <a:gd name="connsiteY72" fmla="*/ 82278 h 178713"/>
                  <a:gd name="connsiteX73" fmla="*/ 1385 w 178656"/>
                  <a:gd name="connsiteY73" fmla="*/ 78272 h 178713"/>
                  <a:gd name="connsiteX74" fmla="*/ 2005 w 178656"/>
                  <a:gd name="connsiteY74" fmla="*/ 74322 h 178713"/>
                  <a:gd name="connsiteX75" fmla="*/ 2739 w 178656"/>
                  <a:gd name="connsiteY75" fmla="*/ 70428 h 178713"/>
                  <a:gd name="connsiteX76" fmla="*/ 3698 w 178656"/>
                  <a:gd name="connsiteY76" fmla="*/ 66534 h 178713"/>
                  <a:gd name="connsiteX77" fmla="*/ 4827 w 178656"/>
                  <a:gd name="connsiteY77" fmla="*/ 62697 h 178713"/>
                  <a:gd name="connsiteX78" fmla="*/ 6125 w 178656"/>
                  <a:gd name="connsiteY78" fmla="*/ 58916 h 178713"/>
                  <a:gd name="connsiteX79" fmla="*/ 7536 w 178656"/>
                  <a:gd name="connsiteY79" fmla="*/ 55192 h 178713"/>
                  <a:gd name="connsiteX80" fmla="*/ 9172 w 178656"/>
                  <a:gd name="connsiteY80" fmla="*/ 51524 h 178713"/>
                  <a:gd name="connsiteX81" fmla="*/ 10921 w 178656"/>
                  <a:gd name="connsiteY81" fmla="*/ 47913 h 178713"/>
                  <a:gd name="connsiteX82" fmla="*/ 12896 w 178656"/>
                  <a:gd name="connsiteY82" fmla="*/ 44414 h 178713"/>
                  <a:gd name="connsiteX83" fmla="*/ 14984 w 178656"/>
                  <a:gd name="connsiteY83" fmla="*/ 41028 h 178713"/>
                  <a:gd name="connsiteX84" fmla="*/ 17242 w 178656"/>
                  <a:gd name="connsiteY84" fmla="*/ 37699 h 178713"/>
                  <a:gd name="connsiteX85" fmla="*/ 19612 w 178656"/>
                  <a:gd name="connsiteY85" fmla="*/ 34539 h 178713"/>
                  <a:gd name="connsiteX86" fmla="*/ 22151 w 178656"/>
                  <a:gd name="connsiteY86" fmla="*/ 31435 h 178713"/>
                  <a:gd name="connsiteX87" fmla="*/ 24803 w 178656"/>
                  <a:gd name="connsiteY87" fmla="*/ 28444 h 178713"/>
                  <a:gd name="connsiteX88" fmla="*/ 27625 w 178656"/>
                  <a:gd name="connsiteY88" fmla="*/ 25566 h 178713"/>
                  <a:gd name="connsiteX89" fmla="*/ 30503 w 178656"/>
                  <a:gd name="connsiteY89" fmla="*/ 22858 h 178713"/>
                  <a:gd name="connsiteX90" fmla="*/ 33550 w 178656"/>
                  <a:gd name="connsiteY90" fmla="*/ 20262 h 178713"/>
                  <a:gd name="connsiteX91" fmla="*/ 36710 w 178656"/>
                  <a:gd name="connsiteY91" fmla="*/ 17779 h 178713"/>
                  <a:gd name="connsiteX92" fmla="*/ 39983 w 178656"/>
                  <a:gd name="connsiteY92" fmla="*/ 15466 h 178713"/>
                  <a:gd name="connsiteX93" fmla="*/ 43312 w 178656"/>
                  <a:gd name="connsiteY93" fmla="*/ 13321 h 178713"/>
                  <a:gd name="connsiteX94" fmla="*/ 46811 w 178656"/>
                  <a:gd name="connsiteY94" fmla="*/ 11290 h 178713"/>
                  <a:gd name="connsiteX95" fmla="*/ 50309 w 178656"/>
                  <a:gd name="connsiteY95" fmla="*/ 9428 h 178713"/>
                  <a:gd name="connsiteX96" fmla="*/ 53921 w 178656"/>
                  <a:gd name="connsiteY96" fmla="*/ 7735 h 178713"/>
                  <a:gd name="connsiteX97" fmla="*/ 57645 w 178656"/>
                  <a:gd name="connsiteY97" fmla="*/ 6211 h 178713"/>
                  <a:gd name="connsiteX98" fmla="*/ 61370 w 178656"/>
                  <a:gd name="connsiteY98" fmla="*/ 4857 h 178713"/>
                  <a:gd name="connsiteX99" fmla="*/ 65207 w 178656"/>
                  <a:gd name="connsiteY99" fmla="*/ 3672 h 178713"/>
                  <a:gd name="connsiteX100" fmla="*/ 69101 w 178656"/>
                  <a:gd name="connsiteY100" fmla="*/ 2600 h 178713"/>
                  <a:gd name="connsiteX101" fmla="*/ 72994 w 178656"/>
                  <a:gd name="connsiteY101" fmla="*/ 1753 h 178713"/>
                  <a:gd name="connsiteX102" fmla="*/ 76944 w 178656"/>
                  <a:gd name="connsiteY102" fmla="*/ 1076 h 178713"/>
                  <a:gd name="connsiteX103" fmla="*/ 80894 w 178656"/>
                  <a:gd name="connsiteY103" fmla="*/ 624 h 178713"/>
                  <a:gd name="connsiteX104" fmla="*/ 84901 w 178656"/>
                  <a:gd name="connsiteY104" fmla="*/ 286 h 178713"/>
                  <a:gd name="connsiteX105" fmla="*/ 88851 w 178656"/>
                  <a:gd name="connsiteY105" fmla="*/ 117 h 178713"/>
                  <a:gd name="connsiteX106" fmla="*/ 92858 w 178656"/>
                  <a:gd name="connsiteY106" fmla="*/ 173 h 178713"/>
                  <a:gd name="connsiteX107" fmla="*/ 96864 w 178656"/>
                  <a:gd name="connsiteY107" fmla="*/ 399 h 178713"/>
                  <a:gd name="connsiteX108" fmla="*/ 100814 w 178656"/>
                  <a:gd name="connsiteY108" fmla="*/ 794 h 178713"/>
                  <a:gd name="connsiteX109" fmla="*/ 104821 w 178656"/>
                  <a:gd name="connsiteY109" fmla="*/ 1358 h 178713"/>
                  <a:gd name="connsiteX110" fmla="*/ 108714 w 178656"/>
                  <a:gd name="connsiteY110" fmla="*/ 2092 h 178713"/>
                  <a:gd name="connsiteX111" fmla="*/ 112608 w 178656"/>
                  <a:gd name="connsiteY111" fmla="*/ 3051 h 178713"/>
                  <a:gd name="connsiteX112" fmla="*/ 116445 w 178656"/>
                  <a:gd name="connsiteY112" fmla="*/ 4123 h 178713"/>
                  <a:gd name="connsiteX113" fmla="*/ 120226 w 178656"/>
                  <a:gd name="connsiteY113" fmla="*/ 5365 h 178713"/>
                  <a:gd name="connsiteX114" fmla="*/ 124007 w 178656"/>
                  <a:gd name="connsiteY114" fmla="*/ 6832 h 178713"/>
                  <a:gd name="connsiteX115" fmla="*/ 127618 w 178656"/>
                  <a:gd name="connsiteY115" fmla="*/ 8412 h 178713"/>
                  <a:gd name="connsiteX116" fmla="*/ 131230 w 178656"/>
                  <a:gd name="connsiteY116" fmla="*/ 10161 h 178713"/>
                  <a:gd name="connsiteX117" fmla="*/ 134728 w 178656"/>
                  <a:gd name="connsiteY117" fmla="*/ 12136 h 178713"/>
                  <a:gd name="connsiteX118" fmla="*/ 138171 w 178656"/>
                  <a:gd name="connsiteY118" fmla="*/ 14168 h 178713"/>
                  <a:gd name="connsiteX119" fmla="*/ 141500 w 178656"/>
                  <a:gd name="connsiteY119" fmla="*/ 16425 h 178713"/>
                  <a:gd name="connsiteX120" fmla="*/ 144717 w 178656"/>
                  <a:gd name="connsiteY120" fmla="*/ 18795 h 178713"/>
                  <a:gd name="connsiteX121" fmla="*/ 147820 w 178656"/>
                  <a:gd name="connsiteY121" fmla="*/ 21278 h 178713"/>
                  <a:gd name="connsiteX122" fmla="*/ 150811 w 178656"/>
                  <a:gd name="connsiteY122" fmla="*/ 23930 h 178713"/>
                  <a:gd name="connsiteX123" fmla="*/ 153632 w 178656"/>
                  <a:gd name="connsiteY123" fmla="*/ 26751 h 178713"/>
                  <a:gd name="connsiteX124" fmla="*/ 156397 w 178656"/>
                  <a:gd name="connsiteY124" fmla="*/ 29629 h 178713"/>
                  <a:gd name="connsiteX125" fmla="*/ 158993 w 178656"/>
                  <a:gd name="connsiteY125" fmla="*/ 32677 h 178713"/>
                  <a:gd name="connsiteX126" fmla="*/ 161476 w 178656"/>
                  <a:gd name="connsiteY126" fmla="*/ 35837 h 178713"/>
                  <a:gd name="connsiteX127" fmla="*/ 163790 w 178656"/>
                  <a:gd name="connsiteY127" fmla="*/ 39053 h 178713"/>
                  <a:gd name="connsiteX128" fmla="*/ 165991 w 178656"/>
                  <a:gd name="connsiteY128" fmla="*/ 42439 h 178713"/>
                  <a:gd name="connsiteX129" fmla="*/ 168022 w 178656"/>
                  <a:gd name="connsiteY129" fmla="*/ 45881 h 178713"/>
                  <a:gd name="connsiteX130" fmla="*/ 169884 w 178656"/>
                  <a:gd name="connsiteY130" fmla="*/ 49380 h 178713"/>
                  <a:gd name="connsiteX131" fmla="*/ 171634 w 178656"/>
                  <a:gd name="connsiteY131" fmla="*/ 52991 h 178713"/>
                  <a:gd name="connsiteX132" fmla="*/ 173157 w 178656"/>
                  <a:gd name="connsiteY132" fmla="*/ 56716 h 178713"/>
                  <a:gd name="connsiteX133" fmla="*/ 174511 w 178656"/>
                  <a:gd name="connsiteY133" fmla="*/ 60440 h 178713"/>
                  <a:gd name="connsiteX134" fmla="*/ 175753 w 178656"/>
                  <a:gd name="connsiteY134" fmla="*/ 64277 h 178713"/>
                  <a:gd name="connsiteX135" fmla="*/ 176769 w 178656"/>
                  <a:gd name="connsiteY135" fmla="*/ 68115 h 178713"/>
                  <a:gd name="connsiteX136" fmla="*/ 177672 w 178656"/>
                  <a:gd name="connsiteY136" fmla="*/ 72008 h 178713"/>
                  <a:gd name="connsiteX137" fmla="*/ 178349 w 178656"/>
                  <a:gd name="connsiteY137" fmla="*/ 75958 h 178713"/>
                  <a:gd name="connsiteX138" fmla="*/ 178857 w 178656"/>
                  <a:gd name="connsiteY138" fmla="*/ 79908 h 178713"/>
                  <a:gd name="connsiteX139" fmla="*/ 179195 w 178656"/>
                  <a:gd name="connsiteY139" fmla="*/ 83915 h 178713"/>
                  <a:gd name="connsiteX140" fmla="*/ 179364 w 178656"/>
                  <a:gd name="connsiteY140" fmla="*/ 87921 h 178713"/>
                  <a:gd name="connsiteX141" fmla="*/ 179364 w 178656"/>
                  <a:gd name="connsiteY141" fmla="*/ 89445 h 178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178656" h="178713">
                    <a:moveTo>
                      <a:pt x="179364" y="89445"/>
                    </a:moveTo>
                    <a:lnTo>
                      <a:pt x="179308" y="93452"/>
                    </a:lnTo>
                    <a:lnTo>
                      <a:pt x="179026" y="97458"/>
                    </a:lnTo>
                    <a:lnTo>
                      <a:pt x="178574" y="101408"/>
                    </a:lnTo>
                    <a:lnTo>
                      <a:pt x="177954" y="105358"/>
                    </a:lnTo>
                    <a:lnTo>
                      <a:pt x="177164" y="109308"/>
                    </a:lnTo>
                    <a:lnTo>
                      <a:pt x="176204" y="113146"/>
                    </a:lnTo>
                    <a:lnTo>
                      <a:pt x="175019" y="116983"/>
                    </a:lnTo>
                    <a:lnTo>
                      <a:pt x="173721" y="120764"/>
                    </a:lnTo>
                    <a:lnTo>
                      <a:pt x="172254" y="124488"/>
                    </a:lnTo>
                    <a:lnTo>
                      <a:pt x="170561" y="128156"/>
                    </a:lnTo>
                    <a:lnTo>
                      <a:pt x="168756" y="131711"/>
                    </a:lnTo>
                    <a:lnTo>
                      <a:pt x="166781" y="135153"/>
                    </a:lnTo>
                    <a:lnTo>
                      <a:pt x="164693" y="138539"/>
                    </a:lnTo>
                    <a:lnTo>
                      <a:pt x="162435" y="141868"/>
                    </a:lnTo>
                    <a:lnTo>
                      <a:pt x="160009" y="145028"/>
                    </a:lnTo>
                    <a:lnTo>
                      <a:pt x="157470" y="148132"/>
                    </a:lnTo>
                    <a:lnTo>
                      <a:pt x="154761" y="151066"/>
                    </a:lnTo>
                    <a:lnTo>
                      <a:pt x="151940" y="153888"/>
                    </a:lnTo>
                    <a:lnTo>
                      <a:pt x="149005" y="156596"/>
                    </a:lnTo>
                    <a:lnTo>
                      <a:pt x="145902" y="159192"/>
                    </a:lnTo>
                    <a:lnTo>
                      <a:pt x="142741" y="161619"/>
                    </a:lnTo>
                    <a:lnTo>
                      <a:pt x="139469" y="163876"/>
                    </a:lnTo>
                    <a:lnTo>
                      <a:pt x="136083" y="166020"/>
                    </a:lnTo>
                    <a:lnTo>
                      <a:pt x="132641" y="167995"/>
                    </a:lnTo>
                    <a:lnTo>
                      <a:pt x="129085" y="169857"/>
                    </a:lnTo>
                    <a:lnTo>
                      <a:pt x="125418" y="171494"/>
                    </a:lnTo>
                    <a:lnTo>
                      <a:pt x="121693" y="173018"/>
                    </a:lnTo>
                    <a:lnTo>
                      <a:pt x="117969" y="174315"/>
                    </a:lnTo>
                    <a:lnTo>
                      <a:pt x="114132" y="175500"/>
                    </a:lnTo>
                    <a:lnTo>
                      <a:pt x="110238" y="176516"/>
                    </a:lnTo>
                    <a:lnTo>
                      <a:pt x="106344" y="177306"/>
                    </a:lnTo>
                    <a:lnTo>
                      <a:pt x="102394" y="177927"/>
                    </a:lnTo>
                    <a:lnTo>
                      <a:pt x="98444" y="178435"/>
                    </a:lnTo>
                    <a:lnTo>
                      <a:pt x="94438" y="178717"/>
                    </a:lnTo>
                    <a:lnTo>
                      <a:pt x="90431" y="178830"/>
                    </a:lnTo>
                    <a:lnTo>
                      <a:pt x="86425" y="178717"/>
                    </a:lnTo>
                    <a:lnTo>
                      <a:pt x="82474" y="178491"/>
                    </a:lnTo>
                    <a:lnTo>
                      <a:pt x="78468" y="178040"/>
                    </a:lnTo>
                    <a:lnTo>
                      <a:pt x="74518" y="177476"/>
                    </a:lnTo>
                    <a:lnTo>
                      <a:pt x="70624" y="176685"/>
                    </a:lnTo>
                    <a:lnTo>
                      <a:pt x="66731" y="175726"/>
                    </a:lnTo>
                    <a:lnTo>
                      <a:pt x="62893" y="174598"/>
                    </a:lnTo>
                    <a:lnTo>
                      <a:pt x="59112" y="173300"/>
                    </a:lnTo>
                    <a:lnTo>
                      <a:pt x="55388" y="171833"/>
                    </a:lnTo>
                    <a:lnTo>
                      <a:pt x="51720" y="170196"/>
                    </a:lnTo>
                    <a:lnTo>
                      <a:pt x="48165" y="168390"/>
                    </a:lnTo>
                    <a:lnTo>
                      <a:pt x="44666" y="166415"/>
                    </a:lnTo>
                    <a:lnTo>
                      <a:pt x="41281" y="164327"/>
                    </a:lnTo>
                    <a:lnTo>
                      <a:pt x="38008" y="162070"/>
                    </a:lnTo>
                    <a:lnTo>
                      <a:pt x="34791" y="159644"/>
                    </a:lnTo>
                    <a:lnTo>
                      <a:pt x="31688" y="157104"/>
                    </a:lnTo>
                    <a:lnTo>
                      <a:pt x="28753" y="154452"/>
                    </a:lnTo>
                    <a:lnTo>
                      <a:pt x="25875" y="151631"/>
                    </a:lnTo>
                    <a:lnTo>
                      <a:pt x="23167" y="148696"/>
                    </a:lnTo>
                    <a:lnTo>
                      <a:pt x="20571" y="145649"/>
                    </a:lnTo>
                    <a:lnTo>
                      <a:pt x="18144" y="142489"/>
                    </a:lnTo>
                    <a:lnTo>
                      <a:pt x="15831" y="139216"/>
                    </a:lnTo>
                    <a:lnTo>
                      <a:pt x="13686" y="135830"/>
                    </a:lnTo>
                    <a:lnTo>
                      <a:pt x="11711" y="132388"/>
                    </a:lnTo>
                    <a:lnTo>
                      <a:pt x="9849" y="128833"/>
                    </a:lnTo>
                    <a:lnTo>
                      <a:pt x="8156" y="125222"/>
                    </a:lnTo>
                    <a:lnTo>
                      <a:pt x="6633" y="121497"/>
                    </a:lnTo>
                    <a:lnTo>
                      <a:pt x="5278" y="117773"/>
                    </a:lnTo>
                    <a:lnTo>
                      <a:pt x="4093" y="113936"/>
                    </a:lnTo>
                    <a:lnTo>
                      <a:pt x="3134" y="110042"/>
                    </a:lnTo>
                    <a:lnTo>
                      <a:pt x="2288" y="106148"/>
                    </a:lnTo>
                    <a:lnTo>
                      <a:pt x="1610" y="102198"/>
                    </a:lnTo>
                    <a:lnTo>
                      <a:pt x="1159" y="98248"/>
                    </a:lnTo>
                    <a:lnTo>
                      <a:pt x="820" y="94242"/>
                    </a:lnTo>
                    <a:lnTo>
                      <a:pt x="708" y="90235"/>
                    </a:lnTo>
                    <a:lnTo>
                      <a:pt x="764" y="86229"/>
                    </a:lnTo>
                    <a:lnTo>
                      <a:pt x="990" y="82278"/>
                    </a:lnTo>
                    <a:lnTo>
                      <a:pt x="1385" y="78272"/>
                    </a:lnTo>
                    <a:lnTo>
                      <a:pt x="2005" y="74322"/>
                    </a:lnTo>
                    <a:lnTo>
                      <a:pt x="2739" y="70428"/>
                    </a:lnTo>
                    <a:lnTo>
                      <a:pt x="3698" y="66534"/>
                    </a:lnTo>
                    <a:lnTo>
                      <a:pt x="4827" y="62697"/>
                    </a:lnTo>
                    <a:lnTo>
                      <a:pt x="6125" y="58916"/>
                    </a:lnTo>
                    <a:lnTo>
                      <a:pt x="7536" y="55192"/>
                    </a:lnTo>
                    <a:lnTo>
                      <a:pt x="9172" y="51524"/>
                    </a:lnTo>
                    <a:lnTo>
                      <a:pt x="10921" y="47913"/>
                    </a:lnTo>
                    <a:lnTo>
                      <a:pt x="12896" y="44414"/>
                    </a:lnTo>
                    <a:lnTo>
                      <a:pt x="14984" y="41028"/>
                    </a:lnTo>
                    <a:lnTo>
                      <a:pt x="17242" y="37699"/>
                    </a:lnTo>
                    <a:lnTo>
                      <a:pt x="19612" y="34539"/>
                    </a:lnTo>
                    <a:lnTo>
                      <a:pt x="22151" y="31435"/>
                    </a:lnTo>
                    <a:lnTo>
                      <a:pt x="24803" y="28444"/>
                    </a:lnTo>
                    <a:lnTo>
                      <a:pt x="27625" y="25566"/>
                    </a:lnTo>
                    <a:lnTo>
                      <a:pt x="30503" y="22858"/>
                    </a:lnTo>
                    <a:lnTo>
                      <a:pt x="33550" y="20262"/>
                    </a:lnTo>
                    <a:lnTo>
                      <a:pt x="36710" y="17779"/>
                    </a:lnTo>
                    <a:lnTo>
                      <a:pt x="39983" y="15466"/>
                    </a:lnTo>
                    <a:lnTo>
                      <a:pt x="43312" y="13321"/>
                    </a:lnTo>
                    <a:lnTo>
                      <a:pt x="46811" y="11290"/>
                    </a:lnTo>
                    <a:lnTo>
                      <a:pt x="50309" y="9428"/>
                    </a:lnTo>
                    <a:lnTo>
                      <a:pt x="53921" y="7735"/>
                    </a:lnTo>
                    <a:lnTo>
                      <a:pt x="57645" y="6211"/>
                    </a:lnTo>
                    <a:lnTo>
                      <a:pt x="61370" y="4857"/>
                    </a:lnTo>
                    <a:lnTo>
                      <a:pt x="65207" y="3672"/>
                    </a:lnTo>
                    <a:lnTo>
                      <a:pt x="69101" y="2600"/>
                    </a:lnTo>
                    <a:lnTo>
                      <a:pt x="72994" y="1753"/>
                    </a:lnTo>
                    <a:lnTo>
                      <a:pt x="76944" y="1076"/>
                    </a:lnTo>
                    <a:lnTo>
                      <a:pt x="80894" y="624"/>
                    </a:lnTo>
                    <a:lnTo>
                      <a:pt x="84901" y="286"/>
                    </a:lnTo>
                    <a:lnTo>
                      <a:pt x="88851" y="117"/>
                    </a:lnTo>
                    <a:lnTo>
                      <a:pt x="92858" y="173"/>
                    </a:lnTo>
                    <a:lnTo>
                      <a:pt x="96864" y="399"/>
                    </a:lnTo>
                    <a:lnTo>
                      <a:pt x="100814" y="794"/>
                    </a:lnTo>
                    <a:lnTo>
                      <a:pt x="104821" y="1358"/>
                    </a:lnTo>
                    <a:lnTo>
                      <a:pt x="108714" y="2092"/>
                    </a:lnTo>
                    <a:lnTo>
                      <a:pt x="112608" y="3051"/>
                    </a:lnTo>
                    <a:lnTo>
                      <a:pt x="116445" y="4123"/>
                    </a:lnTo>
                    <a:lnTo>
                      <a:pt x="120226" y="5365"/>
                    </a:lnTo>
                    <a:lnTo>
                      <a:pt x="124007" y="6832"/>
                    </a:lnTo>
                    <a:lnTo>
                      <a:pt x="127618" y="8412"/>
                    </a:lnTo>
                    <a:lnTo>
                      <a:pt x="131230" y="10161"/>
                    </a:lnTo>
                    <a:lnTo>
                      <a:pt x="134728" y="12136"/>
                    </a:lnTo>
                    <a:lnTo>
                      <a:pt x="138171" y="14168"/>
                    </a:lnTo>
                    <a:lnTo>
                      <a:pt x="141500" y="16425"/>
                    </a:lnTo>
                    <a:lnTo>
                      <a:pt x="144717" y="18795"/>
                    </a:lnTo>
                    <a:lnTo>
                      <a:pt x="147820" y="21278"/>
                    </a:lnTo>
                    <a:lnTo>
                      <a:pt x="150811" y="23930"/>
                    </a:lnTo>
                    <a:lnTo>
                      <a:pt x="153632" y="26751"/>
                    </a:lnTo>
                    <a:lnTo>
                      <a:pt x="156397" y="29629"/>
                    </a:lnTo>
                    <a:lnTo>
                      <a:pt x="158993" y="32677"/>
                    </a:lnTo>
                    <a:lnTo>
                      <a:pt x="161476" y="35837"/>
                    </a:lnTo>
                    <a:lnTo>
                      <a:pt x="163790" y="39053"/>
                    </a:lnTo>
                    <a:lnTo>
                      <a:pt x="165991" y="42439"/>
                    </a:lnTo>
                    <a:lnTo>
                      <a:pt x="168022" y="45881"/>
                    </a:lnTo>
                    <a:lnTo>
                      <a:pt x="169884" y="49380"/>
                    </a:lnTo>
                    <a:lnTo>
                      <a:pt x="171634" y="52991"/>
                    </a:lnTo>
                    <a:lnTo>
                      <a:pt x="173157" y="56716"/>
                    </a:lnTo>
                    <a:lnTo>
                      <a:pt x="174511" y="60440"/>
                    </a:lnTo>
                    <a:lnTo>
                      <a:pt x="175753" y="64277"/>
                    </a:lnTo>
                    <a:lnTo>
                      <a:pt x="176769" y="68115"/>
                    </a:lnTo>
                    <a:lnTo>
                      <a:pt x="177672" y="72008"/>
                    </a:lnTo>
                    <a:lnTo>
                      <a:pt x="178349" y="75958"/>
                    </a:lnTo>
                    <a:lnTo>
                      <a:pt x="178857" y="79908"/>
                    </a:lnTo>
                    <a:lnTo>
                      <a:pt x="179195" y="83915"/>
                    </a:lnTo>
                    <a:lnTo>
                      <a:pt x="179364" y="87921"/>
                    </a:lnTo>
                    <a:lnTo>
                      <a:pt x="179364" y="8944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7" name="Figura a mano libera: forma 56">
                <a:extLst>
                  <a:ext uri="{FF2B5EF4-FFF2-40B4-BE49-F238E27FC236}">
                    <a16:creationId xmlns:a16="http://schemas.microsoft.com/office/drawing/2014/main" id="{AB8873FF-EB7D-774D-941B-134D3222ED72}"/>
                  </a:ext>
                </a:extLst>
              </p:cNvPr>
              <p:cNvSpPr/>
              <p:nvPr/>
            </p:nvSpPr>
            <p:spPr>
              <a:xfrm flipV="1">
                <a:off x="5580974" y="3905984"/>
                <a:ext cx="180236" cy="180180"/>
              </a:xfrm>
              <a:custGeom>
                <a:avLst/>
                <a:gdLst>
                  <a:gd name="connsiteX0" fmla="*/ 180987 w 180236"/>
                  <a:gd name="connsiteY0" fmla="*/ 90235 h 180180"/>
                  <a:gd name="connsiteX1" fmla="*/ 180931 w 180236"/>
                  <a:gd name="connsiteY1" fmla="*/ 94185 h 180180"/>
                  <a:gd name="connsiteX2" fmla="*/ 180648 w 180236"/>
                  <a:gd name="connsiteY2" fmla="*/ 98192 h 180180"/>
                  <a:gd name="connsiteX3" fmla="*/ 180197 w 180236"/>
                  <a:gd name="connsiteY3" fmla="*/ 102142 h 180180"/>
                  <a:gd name="connsiteX4" fmla="*/ 179576 w 180236"/>
                  <a:gd name="connsiteY4" fmla="*/ 106092 h 180180"/>
                  <a:gd name="connsiteX5" fmla="*/ 178786 w 180236"/>
                  <a:gd name="connsiteY5" fmla="*/ 110042 h 180180"/>
                  <a:gd name="connsiteX6" fmla="*/ 177827 w 180236"/>
                  <a:gd name="connsiteY6" fmla="*/ 113936 h 180180"/>
                  <a:gd name="connsiteX7" fmla="*/ 176698 w 180236"/>
                  <a:gd name="connsiteY7" fmla="*/ 117773 h 180180"/>
                  <a:gd name="connsiteX8" fmla="*/ 175400 w 180236"/>
                  <a:gd name="connsiteY8" fmla="*/ 121554 h 180180"/>
                  <a:gd name="connsiteX9" fmla="*/ 173933 w 180236"/>
                  <a:gd name="connsiteY9" fmla="*/ 125222 h 180180"/>
                  <a:gd name="connsiteX10" fmla="*/ 172297 w 180236"/>
                  <a:gd name="connsiteY10" fmla="*/ 128890 h 180180"/>
                  <a:gd name="connsiteX11" fmla="*/ 170491 w 180236"/>
                  <a:gd name="connsiteY11" fmla="*/ 132445 h 180180"/>
                  <a:gd name="connsiteX12" fmla="*/ 168516 w 180236"/>
                  <a:gd name="connsiteY12" fmla="*/ 135943 h 180180"/>
                  <a:gd name="connsiteX13" fmla="*/ 166428 w 180236"/>
                  <a:gd name="connsiteY13" fmla="*/ 139329 h 180180"/>
                  <a:gd name="connsiteX14" fmla="*/ 164171 w 180236"/>
                  <a:gd name="connsiteY14" fmla="*/ 142659 h 180180"/>
                  <a:gd name="connsiteX15" fmla="*/ 161801 w 180236"/>
                  <a:gd name="connsiteY15" fmla="*/ 145875 h 180180"/>
                  <a:gd name="connsiteX16" fmla="*/ 159262 w 180236"/>
                  <a:gd name="connsiteY16" fmla="*/ 148922 h 180180"/>
                  <a:gd name="connsiteX17" fmla="*/ 156553 w 180236"/>
                  <a:gd name="connsiteY17" fmla="*/ 151913 h 180180"/>
                  <a:gd name="connsiteX18" fmla="*/ 153788 w 180236"/>
                  <a:gd name="connsiteY18" fmla="*/ 154791 h 180180"/>
                  <a:gd name="connsiteX19" fmla="*/ 150853 w 180236"/>
                  <a:gd name="connsiteY19" fmla="*/ 157500 h 180180"/>
                  <a:gd name="connsiteX20" fmla="*/ 147806 w 180236"/>
                  <a:gd name="connsiteY20" fmla="*/ 160095 h 180180"/>
                  <a:gd name="connsiteX21" fmla="*/ 144646 w 180236"/>
                  <a:gd name="connsiteY21" fmla="*/ 162522 h 180180"/>
                  <a:gd name="connsiteX22" fmla="*/ 141373 w 180236"/>
                  <a:gd name="connsiteY22" fmla="*/ 164835 h 180180"/>
                  <a:gd name="connsiteX23" fmla="*/ 138044 w 180236"/>
                  <a:gd name="connsiteY23" fmla="*/ 167036 h 180180"/>
                  <a:gd name="connsiteX24" fmla="*/ 134602 w 180236"/>
                  <a:gd name="connsiteY24" fmla="*/ 169011 h 180180"/>
                  <a:gd name="connsiteX25" fmla="*/ 131047 w 180236"/>
                  <a:gd name="connsiteY25" fmla="*/ 170873 h 180180"/>
                  <a:gd name="connsiteX26" fmla="*/ 127435 w 180236"/>
                  <a:gd name="connsiteY26" fmla="*/ 172623 h 180180"/>
                  <a:gd name="connsiteX27" fmla="*/ 123711 w 180236"/>
                  <a:gd name="connsiteY27" fmla="*/ 174146 h 180180"/>
                  <a:gd name="connsiteX28" fmla="*/ 119986 w 180236"/>
                  <a:gd name="connsiteY28" fmla="*/ 175501 h 180180"/>
                  <a:gd name="connsiteX29" fmla="*/ 116149 w 180236"/>
                  <a:gd name="connsiteY29" fmla="*/ 176742 h 180180"/>
                  <a:gd name="connsiteX30" fmla="*/ 112312 w 180236"/>
                  <a:gd name="connsiteY30" fmla="*/ 177758 h 180180"/>
                  <a:gd name="connsiteX31" fmla="*/ 108418 w 180236"/>
                  <a:gd name="connsiteY31" fmla="*/ 178604 h 180180"/>
                  <a:gd name="connsiteX32" fmla="*/ 104468 w 180236"/>
                  <a:gd name="connsiteY32" fmla="*/ 179281 h 180180"/>
                  <a:gd name="connsiteX33" fmla="*/ 100518 w 180236"/>
                  <a:gd name="connsiteY33" fmla="*/ 179846 h 180180"/>
                  <a:gd name="connsiteX34" fmla="*/ 96512 w 180236"/>
                  <a:gd name="connsiteY34" fmla="*/ 180128 h 180180"/>
                  <a:gd name="connsiteX35" fmla="*/ 92505 w 180236"/>
                  <a:gd name="connsiteY35" fmla="*/ 180297 h 180180"/>
                  <a:gd name="connsiteX36" fmla="*/ 88499 w 180236"/>
                  <a:gd name="connsiteY36" fmla="*/ 180297 h 180180"/>
                  <a:gd name="connsiteX37" fmla="*/ 84548 w 180236"/>
                  <a:gd name="connsiteY37" fmla="*/ 180128 h 180180"/>
                  <a:gd name="connsiteX38" fmla="*/ 80542 w 180236"/>
                  <a:gd name="connsiteY38" fmla="*/ 179733 h 180180"/>
                  <a:gd name="connsiteX39" fmla="*/ 76592 w 180236"/>
                  <a:gd name="connsiteY39" fmla="*/ 179169 h 180180"/>
                  <a:gd name="connsiteX40" fmla="*/ 72642 w 180236"/>
                  <a:gd name="connsiteY40" fmla="*/ 178491 h 180180"/>
                  <a:gd name="connsiteX41" fmla="*/ 68748 w 180236"/>
                  <a:gd name="connsiteY41" fmla="*/ 177589 h 180180"/>
                  <a:gd name="connsiteX42" fmla="*/ 64911 w 180236"/>
                  <a:gd name="connsiteY42" fmla="*/ 176516 h 180180"/>
                  <a:gd name="connsiteX43" fmla="*/ 61074 w 180236"/>
                  <a:gd name="connsiteY43" fmla="*/ 175275 h 180180"/>
                  <a:gd name="connsiteX44" fmla="*/ 57349 w 180236"/>
                  <a:gd name="connsiteY44" fmla="*/ 173864 h 180180"/>
                  <a:gd name="connsiteX45" fmla="*/ 53681 w 180236"/>
                  <a:gd name="connsiteY45" fmla="*/ 172284 h 180180"/>
                  <a:gd name="connsiteX46" fmla="*/ 50070 w 180236"/>
                  <a:gd name="connsiteY46" fmla="*/ 170535 h 180180"/>
                  <a:gd name="connsiteX47" fmla="*/ 46571 w 180236"/>
                  <a:gd name="connsiteY47" fmla="*/ 168673 h 180180"/>
                  <a:gd name="connsiteX48" fmla="*/ 43129 w 180236"/>
                  <a:gd name="connsiteY48" fmla="*/ 166641 h 180180"/>
                  <a:gd name="connsiteX49" fmla="*/ 39800 w 180236"/>
                  <a:gd name="connsiteY49" fmla="*/ 164440 h 180180"/>
                  <a:gd name="connsiteX50" fmla="*/ 36527 w 180236"/>
                  <a:gd name="connsiteY50" fmla="*/ 162070 h 180180"/>
                  <a:gd name="connsiteX51" fmla="*/ 33423 w 180236"/>
                  <a:gd name="connsiteY51" fmla="*/ 159587 h 180180"/>
                  <a:gd name="connsiteX52" fmla="*/ 30376 w 180236"/>
                  <a:gd name="connsiteY52" fmla="*/ 156992 h 180180"/>
                  <a:gd name="connsiteX53" fmla="*/ 27498 w 180236"/>
                  <a:gd name="connsiteY53" fmla="*/ 154227 h 180180"/>
                  <a:gd name="connsiteX54" fmla="*/ 24676 w 180236"/>
                  <a:gd name="connsiteY54" fmla="*/ 151349 h 180180"/>
                  <a:gd name="connsiteX55" fmla="*/ 22024 w 180236"/>
                  <a:gd name="connsiteY55" fmla="*/ 148358 h 180180"/>
                  <a:gd name="connsiteX56" fmla="*/ 19541 w 180236"/>
                  <a:gd name="connsiteY56" fmla="*/ 145254 h 180180"/>
                  <a:gd name="connsiteX57" fmla="*/ 17171 w 180236"/>
                  <a:gd name="connsiteY57" fmla="*/ 142038 h 180180"/>
                  <a:gd name="connsiteX58" fmla="*/ 14914 w 180236"/>
                  <a:gd name="connsiteY58" fmla="*/ 138708 h 180180"/>
                  <a:gd name="connsiteX59" fmla="*/ 12883 w 180236"/>
                  <a:gd name="connsiteY59" fmla="*/ 135323 h 180180"/>
                  <a:gd name="connsiteX60" fmla="*/ 10964 w 180236"/>
                  <a:gd name="connsiteY60" fmla="*/ 131824 h 180180"/>
                  <a:gd name="connsiteX61" fmla="*/ 9158 w 180236"/>
                  <a:gd name="connsiteY61" fmla="*/ 128212 h 180180"/>
                  <a:gd name="connsiteX62" fmla="*/ 7578 w 180236"/>
                  <a:gd name="connsiteY62" fmla="*/ 124545 h 180180"/>
                  <a:gd name="connsiteX63" fmla="*/ 6111 w 180236"/>
                  <a:gd name="connsiteY63" fmla="*/ 120820 h 180180"/>
                  <a:gd name="connsiteX64" fmla="*/ 4870 w 180236"/>
                  <a:gd name="connsiteY64" fmla="*/ 117039 h 180180"/>
                  <a:gd name="connsiteX65" fmla="*/ 3741 w 180236"/>
                  <a:gd name="connsiteY65" fmla="*/ 113202 h 180180"/>
                  <a:gd name="connsiteX66" fmla="*/ 2838 w 180236"/>
                  <a:gd name="connsiteY66" fmla="*/ 109308 h 180180"/>
                  <a:gd name="connsiteX67" fmla="*/ 2048 w 180236"/>
                  <a:gd name="connsiteY67" fmla="*/ 105358 h 180180"/>
                  <a:gd name="connsiteX68" fmla="*/ 1484 w 180236"/>
                  <a:gd name="connsiteY68" fmla="*/ 101408 h 180180"/>
                  <a:gd name="connsiteX69" fmla="*/ 1032 w 180236"/>
                  <a:gd name="connsiteY69" fmla="*/ 97458 h 180180"/>
                  <a:gd name="connsiteX70" fmla="*/ 807 w 180236"/>
                  <a:gd name="connsiteY70" fmla="*/ 93452 h 180180"/>
                  <a:gd name="connsiteX71" fmla="*/ 750 w 180236"/>
                  <a:gd name="connsiteY71" fmla="*/ 89445 h 180180"/>
                  <a:gd name="connsiteX72" fmla="*/ 919 w 180236"/>
                  <a:gd name="connsiteY72" fmla="*/ 85439 h 180180"/>
                  <a:gd name="connsiteX73" fmla="*/ 1202 w 180236"/>
                  <a:gd name="connsiteY73" fmla="*/ 81489 h 180180"/>
                  <a:gd name="connsiteX74" fmla="*/ 1653 w 180236"/>
                  <a:gd name="connsiteY74" fmla="*/ 77482 h 180180"/>
                  <a:gd name="connsiteX75" fmla="*/ 2330 w 180236"/>
                  <a:gd name="connsiteY75" fmla="*/ 73532 h 180180"/>
                  <a:gd name="connsiteX76" fmla="*/ 3120 w 180236"/>
                  <a:gd name="connsiteY76" fmla="*/ 69638 h 180180"/>
                  <a:gd name="connsiteX77" fmla="*/ 4136 w 180236"/>
                  <a:gd name="connsiteY77" fmla="*/ 65801 h 180180"/>
                  <a:gd name="connsiteX78" fmla="*/ 5321 w 180236"/>
                  <a:gd name="connsiteY78" fmla="*/ 61964 h 180180"/>
                  <a:gd name="connsiteX79" fmla="*/ 6675 w 180236"/>
                  <a:gd name="connsiteY79" fmla="*/ 58183 h 180180"/>
                  <a:gd name="connsiteX80" fmla="*/ 8142 w 180236"/>
                  <a:gd name="connsiteY80" fmla="*/ 54459 h 180180"/>
                  <a:gd name="connsiteX81" fmla="*/ 9835 w 180236"/>
                  <a:gd name="connsiteY81" fmla="*/ 50847 h 180180"/>
                  <a:gd name="connsiteX82" fmla="*/ 11641 w 180236"/>
                  <a:gd name="connsiteY82" fmla="*/ 47292 h 180180"/>
                  <a:gd name="connsiteX83" fmla="*/ 13616 w 180236"/>
                  <a:gd name="connsiteY83" fmla="*/ 43793 h 180180"/>
                  <a:gd name="connsiteX84" fmla="*/ 15760 w 180236"/>
                  <a:gd name="connsiteY84" fmla="*/ 40408 h 180180"/>
                  <a:gd name="connsiteX85" fmla="*/ 18018 w 180236"/>
                  <a:gd name="connsiteY85" fmla="*/ 37135 h 180180"/>
                  <a:gd name="connsiteX86" fmla="*/ 20444 w 180236"/>
                  <a:gd name="connsiteY86" fmla="*/ 33975 h 180180"/>
                  <a:gd name="connsiteX87" fmla="*/ 23040 w 180236"/>
                  <a:gd name="connsiteY87" fmla="*/ 30927 h 180180"/>
                  <a:gd name="connsiteX88" fmla="*/ 25749 w 180236"/>
                  <a:gd name="connsiteY88" fmla="*/ 27937 h 180180"/>
                  <a:gd name="connsiteX89" fmla="*/ 28570 w 180236"/>
                  <a:gd name="connsiteY89" fmla="*/ 25115 h 180180"/>
                  <a:gd name="connsiteX90" fmla="*/ 31504 w 180236"/>
                  <a:gd name="connsiteY90" fmla="*/ 22407 h 180180"/>
                  <a:gd name="connsiteX91" fmla="*/ 34552 w 180236"/>
                  <a:gd name="connsiteY91" fmla="*/ 19867 h 180180"/>
                  <a:gd name="connsiteX92" fmla="*/ 37712 w 180236"/>
                  <a:gd name="connsiteY92" fmla="*/ 17441 h 180180"/>
                  <a:gd name="connsiteX93" fmla="*/ 41041 w 180236"/>
                  <a:gd name="connsiteY93" fmla="*/ 15127 h 180180"/>
                  <a:gd name="connsiteX94" fmla="*/ 44370 w 180236"/>
                  <a:gd name="connsiteY94" fmla="*/ 12983 h 180180"/>
                  <a:gd name="connsiteX95" fmla="*/ 47869 w 180236"/>
                  <a:gd name="connsiteY95" fmla="*/ 11008 h 180180"/>
                  <a:gd name="connsiteX96" fmla="*/ 51424 w 180236"/>
                  <a:gd name="connsiteY96" fmla="*/ 9202 h 180180"/>
                  <a:gd name="connsiteX97" fmla="*/ 55036 w 180236"/>
                  <a:gd name="connsiteY97" fmla="*/ 7509 h 180180"/>
                  <a:gd name="connsiteX98" fmla="*/ 58760 w 180236"/>
                  <a:gd name="connsiteY98" fmla="*/ 5986 h 180180"/>
                  <a:gd name="connsiteX99" fmla="*/ 62541 w 180236"/>
                  <a:gd name="connsiteY99" fmla="*/ 4688 h 180180"/>
                  <a:gd name="connsiteX100" fmla="*/ 66322 w 180236"/>
                  <a:gd name="connsiteY100" fmla="*/ 3503 h 180180"/>
                  <a:gd name="connsiteX101" fmla="*/ 70215 w 180236"/>
                  <a:gd name="connsiteY101" fmla="*/ 2487 h 180180"/>
                  <a:gd name="connsiteX102" fmla="*/ 74109 w 180236"/>
                  <a:gd name="connsiteY102" fmla="*/ 1640 h 180180"/>
                  <a:gd name="connsiteX103" fmla="*/ 78059 w 180236"/>
                  <a:gd name="connsiteY103" fmla="*/ 1020 h 180180"/>
                  <a:gd name="connsiteX104" fmla="*/ 82009 w 180236"/>
                  <a:gd name="connsiteY104" fmla="*/ 512 h 180180"/>
                  <a:gd name="connsiteX105" fmla="*/ 86016 w 180236"/>
                  <a:gd name="connsiteY105" fmla="*/ 230 h 180180"/>
                  <a:gd name="connsiteX106" fmla="*/ 90022 w 180236"/>
                  <a:gd name="connsiteY106" fmla="*/ 117 h 180180"/>
                  <a:gd name="connsiteX107" fmla="*/ 94029 w 180236"/>
                  <a:gd name="connsiteY107" fmla="*/ 117 h 180180"/>
                  <a:gd name="connsiteX108" fmla="*/ 98035 w 180236"/>
                  <a:gd name="connsiteY108" fmla="*/ 343 h 180180"/>
                  <a:gd name="connsiteX109" fmla="*/ 101985 w 180236"/>
                  <a:gd name="connsiteY109" fmla="*/ 794 h 180180"/>
                  <a:gd name="connsiteX110" fmla="*/ 105935 w 180236"/>
                  <a:gd name="connsiteY110" fmla="*/ 1358 h 180180"/>
                  <a:gd name="connsiteX111" fmla="*/ 109885 w 180236"/>
                  <a:gd name="connsiteY111" fmla="*/ 2092 h 180180"/>
                  <a:gd name="connsiteX112" fmla="*/ 113779 w 180236"/>
                  <a:gd name="connsiteY112" fmla="*/ 3051 h 180180"/>
                  <a:gd name="connsiteX113" fmla="*/ 117616 w 180236"/>
                  <a:gd name="connsiteY113" fmla="*/ 4123 h 180180"/>
                  <a:gd name="connsiteX114" fmla="*/ 121397 w 180236"/>
                  <a:gd name="connsiteY114" fmla="*/ 5421 h 180180"/>
                  <a:gd name="connsiteX115" fmla="*/ 125121 w 180236"/>
                  <a:gd name="connsiteY115" fmla="*/ 6832 h 180180"/>
                  <a:gd name="connsiteX116" fmla="*/ 128789 w 180236"/>
                  <a:gd name="connsiteY116" fmla="*/ 8412 h 180180"/>
                  <a:gd name="connsiteX117" fmla="*/ 132401 w 180236"/>
                  <a:gd name="connsiteY117" fmla="*/ 10218 h 180180"/>
                  <a:gd name="connsiteX118" fmla="*/ 135900 w 180236"/>
                  <a:gd name="connsiteY118" fmla="*/ 12136 h 180180"/>
                  <a:gd name="connsiteX119" fmla="*/ 139285 w 180236"/>
                  <a:gd name="connsiteY119" fmla="*/ 14168 h 180180"/>
                  <a:gd name="connsiteX120" fmla="*/ 142615 w 180236"/>
                  <a:gd name="connsiteY120" fmla="*/ 16425 h 180180"/>
                  <a:gd name="connsiteX121" fmla="*/ 145831 w 180236"/>
                  <a:gd name="connsiteY121" fmla="*/ 18795 h 180180"/>
                  <a:gd name="connsiteX122" fmla="*/ 148935 w 180236"/>
                  <a:gd name="connsiteY122" fmla="*/ 21278 h 180180"/>
                  <a:gd name="connsiteX123" fmla="*/ 151982 w 180236"/>
                  <a:gd name="connsiteY123" fmla="*/ 23930 h 180180"/>
                  <a:gd name="connsiteX124" fmla="*/ 154860 w 180236"/>
                  <a:gd name="connsiteY124" fmla="*/ 26695 h 180180"/>
                  <a:gd name="connsiteX125" fmla="*/ 157569 w 180236"/>
                  <a:gd name="connsiteY125" fmla="*/ 29630 h 180180"/>
                  <a:gd name="connsiteX126" fmla="*/ 160221 w 180236"/>
                  <a:gd name="connsiteY126" fmla="*/ 32620 h 180180"/>
                  <a:gd name="connsiteX127" fmla="*/ 162704 w 180236"/>
                  <a:gd name="connsiteY127" fmla="*/ 35780 h 180180"/>
                  <a:gd name="connsiteX128" fmla="*/ 165074 w 180236"/>
                  <a:gd name="connsiteY128" fmla="*/ 38997 h 180180"/>
                  <a:gd name="connsiteX129" fmla="*/ 167218 w 180236"/>
                  <a:gd name="connsiteY129" fmla="*/ 42326 h 180180"/>
                  <a:gd name="connsiteX130" fmla="*/ 169306 w 180236"/>
                  <a:gd name="connsiteY130" fmla="*/ 45769 h 180180"/>
                  <a:gd name="connsiteX131" fmla="*/ 171168 w 180236"/>
                  <a:gd name="connsiteY131" fmla="*/ 49267 h 180180"/>
                  <a:gd name="connsiteX132" fmla="*/ 172918 w 180236"/>
                  <a:gd name="connsiteY132" fmla="*/ 52879 h 180180"/>
                  <a:gd name="connsiteX133" fmla="*/ 174498 w 180236"/>
                  <a:gd name="connsiteY133" fmla="*/ 56547 h 180180"/>
                  <a:gd name="connsiteX134" fmla="*/ 175908 w 180236"/>
                  <a:gd name="connsiteY134" fmla="*/ 60327 h 180180"/>
                  <a:gd name="connsiteX135" fmla="*/ 177150 w 180236"/>
                  <a:gd name="connsiteY135" fmla="*/ 64108 h 180180"/>
                  <a:gd name="connsiteX136" fmla="*/ 178222 w 180236"/>
                  <a:gd name="connsiteY136" fmla="*/ 67945 h 180180"/>
                  <a:gd name="connsiteX137" fmla="*/ 179125 w 180236"/>
                  <a:gd name="connsiteY137" fmla="*/ 71839 h 180180"/>
                  <a:gd name="connsiteX138" fmla="*/ 179858 w 180236"/>
                  <a:gd name="connsiteY138" fmla="*/ 75789 h 180180"/>
                  <a:gd name="connsiteX139" fmla="*/ 180423 w 180236"/>
                  <a:gd name="connsiteY139" fmla="*/ 79739 h 180180"/>
                  <a:gd name="connsiteX140" fmla="*/ 180761 w 180236"/>
                  <a:gd name="connsiteY140" fmla="*/ 83746 h 180180"/>
                  <a:gd name="connsiteX141" fmla="*/ 180987 w 180236"/>
                  <a:gd name="connsiteY141" fmla="*/ 87696 h 180180"/>
                  <a:gd name="connsiteX142" fmla="*/ 180987 w 180236"/>
                  <a:gd name="connsiteY142" fmla="*/ 90235 h 18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80236" h="180180">
                    <a:moveTo>
                      <a:pt x="180987" y="90235"/>
                    </a:moveTo>
                    <a:lnTo>
                      <a:pt x="180931" y="94185"/>
                    </a:lnTo>
                    <a:lnTo>
                      <a:pt x="180648" y="98192"/>
                    </a:lnTo>
                    <a:lnTo>
                      <a:pt x="180197" y="102142"/>
                    </a:lnTo>
                    <a:lnTo>
                      <a:pt x="179576" y="106092"/>
                    </a:lnTo>
                    <a:lnTo>
                      <a:pt x="178786" y="110042"/>
                    </a:lnTo>
                    <a:lnTo>
                      <a:pt x="177827" y="113936"/>
                    </a:lnTo>
                    <a:lnTo>
                      <a:pt x="176698" y="117773"/>
                    </a:lnTo>
                    <a:lnTo>
                      <a:pt x="175400" y="121554"/>
                    </a:lnTo>
                    <a:lnTo>
                      <a:pt x="173933" y="125222"/>
                    </a:lnTo>
                    <a:lnTo>
                      <a:pt x="172297" y="128890"/>
                    </a:lnTo>
                    <a:lnTo>
                      <a:pt x="170491" y="132445"/>
                    </a:lnTo>
                    <a:lnTo>
                      <a:pt x="168516" y="135943"/>
                    </a:lnTo>
                    <a:lnTo>
                      <a:pt x="166428" y="139329"/>
                    </a:lnTo>
                    <a:lnTo>
                      <a:pt x="164171" y="142659"/>
                    </a:lnTo>
                    <a:lnTo>
                      <a:pt x="161801" y="145875"/>
                    </a:lnTo>
                    <a:lnTo>
                      <a:pt x="159262" y="148922"/>
                    </a:lnTo>
                    <a:lnTo>
                      <a:pt x="156553" y="151913"/>
                    </a:lnTo>
                    <a:lnTo>
                      <a:pt x="153788" y="154791"/>
                    </a:lnTo>
                    <a:lnTo>
                      <a:pt x="150853" y="157500"/>
                    </a:lnTo>
                    <a:lnTo>
                      <a:pt x="147806" y="160095"/>
                    </a:lnTo>
                    <a:lnTo>
                      <a:pt x="144646" y="162522"/>
                    </a:lnTo>
                    <a:lnTo>
                      <a:pt x="141373" y="164835"/>
                    </a:lnTo>
                    <a:lnTo>
                      <a:pt x="138044" y="167036"/>
                    </a:lnTo>
                    <a:lnTo>
                      <a:pt x="134602" y="169011"/>
                    </a:lnTo>
                    <a:lnTo>
                      <a:pt x="131047" y="170873"/>
                    </a:lnTo>
                    <a:lnTo>
                      <a:pt x="127435" y="172623"/>
                    </a:lnTo>
                    <a:lnTo>
                      <a:pt x="123711" y="174146"/>
                    </a:lnTo>
                    <a:lnTo>
                      <a:pt x="119986" y="175501"/>
                    </a:lnTo>
                    <a:lnTo>
                      <a:pt x="116149" y="176742"/>
                    </a:lnTo>
                    <a:lnTo>
                      <a:pt x="112312" y="177758"/>
                    </a:lnTo>
                    <a:lnTo>
                      <a:pt x="108418" y="178604"/>
                    </a:lnTo>
                    <a:lnTo>
                      <a:pt x="104468" y="179281"/>
                    </a:lnTo>
                    <a:lnTo>
                      <a:pt x="100518" y="179846"/>
                    </a:lnTo>
                    <a:lnTo>
                      <a:pt x="96512" y="180128"/>
                    </a:lnTo>
                    <a:lnTo>
                      <a:pt x="92505" y="180297"/>
                    </a:lnTo>
                    <a:lnTo>
                      <a:pt x="88499" y="180297"/>
                    </a:lnTo>
                    <a:lnTo>
                      <a:pt x="84548" y="180128"/>
                    </a:lnTo>
                    <a:lnTo>
                      <a:pt x="80542" y="179733"/>
                    </a:lnTo>
                    <a:lnTo>
                      <a:pt x="76592" y="179169"/>
                    </a:lnTo>
                    <a:lnTo>
                      <a:pt x="72642" y="178491"/>
                    </a:lnTo>
                    <a:lnTo>
                      <a:pt x="68748" y="177589"/>
                    </a:lnTo>
                    <a:lnTo>
                      <a:pt x="64911" y="176516"/>
                    </a:lnTo>
                    <a:lnTo>
                      <a:pt x="61074" y="175275"/>
                    </a:lnTo>
                    <a:lnTo>
                      <a:pt x="57349" y="173864"/>
                    </a:lnTo>
                    <a:lnTo>
                      <a:pt x="53681" y="172284"/>
                    </a:lnTo>
                    <a:lnTo>
                      <a:pt x="50070" y="170535"/>
                    </a:lnTo>
                    <a:lnTo>
                      <a:pt x="46571" y="168673"/>
                    </a:lnTo>
                    <a:lnTo>
                      <a:pt x="43129" y="166641"/>
                    </a:lnTo>
                    <a:lnTo>
                      <a:pt x="39800" y="164440"/>
                    </a:lnTo>
                    <a:lnTo>
                      <a:pt x="36527" y="162070"/>
                    </a:lnTo>
                    <a:lnTo>
                      <a:pt x="33423" y="159587"/>
                    </a:lnTo>
                    <a:lnTo>
                      <a:pt x="30376" y="156992"/>
                    </a:lnTo>
                    <a:lnTo>
                      <a:pt x="27498" y="154227"/>
                    </a:lnTo>
                    <a:lnTo>
                      <a:pt x="24676" y="151349"/>
                    </a:lnTo>
                    <a:lnTo>
                      <a:pt x="22024" y="148358"/>
                    </a:lnTo>
                    <a:lnTo>
                      <a:pt x="19541" y="145254"/>
                    </a:lnTo>
                    <a:lnTo>
                      <a:pt x="17171" y="142038"/>
                    </a:lnTo>
                    <a:lnTo>
                      <a:pt x="14914" y="138708"/>
                    </a:lnTo>
                    <a:lnTo>
                      <a:pt x="12883" y="135323"/>
                    </a:lnTo>
                    <a:lnTo>
                      <a:pt x="10964" y="131824"/>
                    </a:lnTo>
                    <a:lnTo>
                      <a:pt x="9158" y="128212"/>
                    </a:lnTo>
                    <a:lnTo>
                      <a:pt x="7578" y="124545"/>
                    </a:lnTo>
                    <a:lnTo>
                      <a:pt x="6111" y="120820"/>
                    </a:lnTo>
                    <a:lnTo>
                      <a:pt x="4870" y="117039"/>
                    </a:lnTo>
                    <a:lnTo>
                      <a:pt x="3741" y="113202"/>
                    </a:lnTo>
                    <a:lnTo>
                      <a:pt x="2838" y="109308"/>
                    </a:lnTo>
                    <a:lnTo>
                      <a:pt x="2048" y="105358"/>
                    </a:lnTo>
                    <a:lnTo>
                      <a:pt x="1484" y="101408"/>
                    </a:lnTo>
                    <a:lnTo>
                      <a:pt x="1032" y="97458"/>
                    </a:lnTo>
                    <a:lnTo>
                      <a:pt x="807" y="93452"/>
                    </a:lnTo>
                    <a:lnTo>
                      <a:pt x="750" y="89445"/>
                    </a:lnTo>
                    <a:lnTo>
                      <a:pt x="919" y="85439"/>
                    </a:lnTo>
                    <a:lnTo>
                      <a:pt x="1202" y="81489"/>
                    </a:lnTo>
                    <a:lnTo>
                      <a:pt x="1653" y="77482"/>
                    </a:lnTo>
                    <a:lnTo>
                      <a:pt x="2330" y="73532"/>
                    </a:lnTo>
                    <a:lnTo>
                      <a:pt x="3120" y="69638"/>
                    </a:lnTo>
                    <a:lnTo>
                      <a:pt x="4136" y="65801"/>
                    </a:lnTo>
                    <a:lnTo>
                      <a:pt x="5321" y="61964"/>
                    </a:lnTo>
                    <a:lnTo>
                      <a:pt x="6675" y="58183"/>
                    </a:lnTo>
                    <a:lnTo>
                      <a:pt x="8142" y="54459"/>
                    </a:lnTo>
                    <a:lnTo>
                      <a:pt x="9835" y="50847"/>
                    </a:lnTo>
                    <a:lnTo>
                      <a:pt x="11641" y="47292"/>
                    </a:lnTo>
                    <a:lnTo>
                      <a:pt x="13616" y="43793"/>
                    </a:lnTo>
                    <a:lnTo>
                      <a:pt x="15760" y="40408"/>
                    </a:lnTo>
                    <a:lnTo>
                      <a:pt x="18018" y="37135"/>
                    </a:lnTo>
                    <a:lnTo>
                      <a:pt x="20444" y="33975"/>
                    </a:lnTo>
                    <a:lnTo>
                      <a:pt x="23040" y="30927"/>
                    </a:lnTo>
                    <a:lnTo>
                      <a:pt x="25749" y="27937"/>
                    </a:lnTo>
                    <a:lnTo>
                      <a:pt x="28570" y="25115"/>
                    </a:lnTo>
                    <a:lnTo>
                      <a:pt x="31504" y="22407"/>
                    </a:lnTo>
                    <a:lnTo>
                      <a:pt x="34552" y="19867"/>
                    </a:lnTo>
                    <a:lnTo>
                      <a:pt x="37712" y="17441"/>
                    </a:lnTo>
                    <a:lnTo>
                      <a:pt x="41041" y="15127"/>
                    </a:lnTo>
                    <a:lnTo>
                      <a:pt x="44370" y="12983"/>
                    </a:lnTo>
                    <a:lnTo>
                      <a:pt x="47869" y="11008"/>
                    </a:lnTo>
                    <a:lnTo>
                      <a:pt x="51424" y="9202"/>
                    </a:lnTo>
                    <a:lnTo>
                      <a:pt x="55036" y="7509"/>
                    </a:lnTo>
                    <a:lnTo>
                      <a:pt x="58760" y="5986"/>
                    </a:lnTo>
                    <a:lnTo>
                      <a:pt x="62541" y="4688"/>
                    </a:lnTo>
                    <a:lnTo>
                      <a:pt x="66322" y="3503"/>
                    </a:lnTo>
                    <a:lnTo>
                      <a:pt x="70215" y="2487"/>
                    </a:lnTo>
                    <a:lnTo>
                      <a:pt x="74109" y="1640"/>
                    </a:lnTo>
                    <a:lnTo>
                      <a:pt x="78059" y="1020"/>
                    </a:lnTo>
                    <a:lnTo>
                      <a:pt x="82009" y="512"/>
                    </a:lnTo>
                    <a:lnTo>
                      <a:pt x="86016" y="230"/>
                    </a:lnTo>
                    <a:lnTo>
                      <a:pt x="90022" y="117"/>
                    </a:lnTo>
                    <a:lnTo>
                      <a:pt x="94029" y="117"/>
                    </a:lnTo>
                    <a:lnTo>
                      <a:pt x="98035" y="343"/>
                    </a:lnTo>
                    <a:lnTo>
                      <a:pt x="101985" y="794"/>
                    </a:lnTo>
                    <a:lnTo>
                      <a:pt x="105935" y="1358"/>
                    </a:lnTo>
                    <a:lnTo>
                      <a:pt x="109885" y="2092"/>
                    </a:lnTo>
                    <a:lnTo>
                      <a:pt x="113779" y="3051"/>
                    </a:lnTo>
                    <a:lnTo>
                      <a:pt x="117616" y="4123"/>
                    </a:lnTo>
                    <a:lnTo>
                      <a:pt x="121397" y="5421"/>
                    </a:lnTo>
                    <a:lnTo>
                      <a:pt x="125121" y="6832"/>
                    </a:lnTo>
                    <a:lnTo>
                      <a:pt x="128789" y="8412"/>
                    </a:lnTo>
                    <a:lnTo>
                      <a:pt x="132401" y="10218"/>
                    </a:lnTo>
                    <a:lnTo>
                      <a:pt x="135900" y="12136"/>
                    </a:lnTo>
                    <a:lnTo>
                      <a:pt x="139285" y="14168"/>
                    </a:lnTo>
                    <a:lnTo>
                      <a:pt x="142615" y="16425"/>
                    </a:lnTo>
                    <a:lnTo>
                      <a:pt x="145831" y="18795"/>
                    </a:lnTo>
                    <a:lnTo>
                      <a:pt x="148935" y="21278"/>
                    </a:lnTo>
                    <a:lnTo>
                      <a:pt x="151982" y="23930"/>
                    </a:lnTo>
                    <a:lnTo>
                      <a:pt x="154860" y="26695"/>
                    </a:lnTo>
                    <a:lnTo>
                      <a:pt x="157569" y="29630"/>
                    </a:lnTo>
                    <a:lnTo>
                      <a:pt x="160221" y="32620"/>
                    </a:lnTo>
                    <a:lnTo>
                      <a:pt x="162704" y="35780"/>
                    </a:lnTo>
                    <a:lnTo>
                      <a:pt x="165074" y="38997"/>
                    </a:lnTo>
                    <a:lnTo>
                      <a:pt x="167218" y="42326"/>
                    </a:lnTo>
                    <a:lnTo>
                      <a:pt x="169306" y="45769"/>
                    </a:lnTo>
                    <a:lnTo>
                      <a:pt x="171168" y="49267"/>
                    </a:lnTo>
                    <a:lnTo>
                      <a:pt x="172918" y="52879"/>
                    </a:lnTo>
                    <a:lnTo>
                      <a:pt x="174498" y="56547"/>
                    </a:lnTo>
                    <a:lnTo>
                      <a:pt x="175908" y="60327"/>
                    </a:lnTo>
                    <a:lnTo>
                      <a:pt x="177150" y="64108"/>
                    </a:lnTo>
                    <a:lnTo>
                      <a:pt x="178222" y="67945"/>
                    </a:lnTo>
                    <a:lnTo>
                      <a:pt x="179125" y="71839"/>
                    </a:lnTo>
                    <a:lnTo>
                      <a:pt x="179858" y="75789"/>
                    </a:lnTo>
                    <a:lnTo>
                      <a:pt x="180423" y="79739"/>
                    </a:lnTo>
                    <a:lnTo>
                      <a:pt x="180761" y="83746"/>
                    </a:lnTo>
                    <a:lnTo>
                      <a:pt x="180987" y="87696"/>
                    </a:lnTo>
                    <a:lnTo>
                      <a:pt x="180987" y="9023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8" name="Figura a mano libera: forma 57">
                <a:extLst>
                  <a:ext uri="{FF2B5EF4-FFF2-40B4-BE49-F238E27FC236}">
                    <a16:creationId xmlns:a16="http://schemas.microsoft.com/office/drawing/2014/main" id="{C2836495-75FF-DEF1-4784-5D9A00CCDEF8}"/>
                  </a:ext>
                </a:extLst>
              </p:cNvPr>
              <p:cNvSpPr/>
              <p:nvPr/>
            </p:nvSpPr>
            <p:spPr>
              <a:xfrm flipV="1">
                <a:off x="5761268" y="3905984"/>
                <a:ext cx="181816" cy="181816"/>
              </a:xfrm>
              <a:custGeom>
                <a:avLst/>
                <a:gdLst>
                  <a:gd name="connsiteX0" fmla="*/ 182610 w 181816"/>
                  <a:gd name="connsiteY0" fmla="*/ 91082 h 181816"/>
                  <a:gd name="connsiteX1" fmla="*/ 182497 w 181816"/>
                  <a:gd name="connsiteY1" fmla="*/ 95032 h 181816"/>
                  <a:gd name="connsiteX2" fmla="*/ 182215 w 181816"/>
                  <a:gd name="connsiteY2" fmla="*/ 99038 h 181816"/>
                  <a:gd name="connsiteX3" fmla="*/ 181820 w 181816"/>
                  <a:gd name="connsiteY3" fmla="*/ 102989 h 181816"/>
                  <a:gd name="connsiteX4" fmla="*/ 181199 w 181816"/>
                  <a:gd name="connsiteY4" fmla="*/ 106939 h 181816"/>
                  <a:gd name="connsiteX5" fmla="*/ 180409 w 181816"/>
                  <a:gd name="connsiteY5" fmla="*/ 110889 h 181816"/>
                  <a:gd name="connsiteX6" fmla="*/ 179450 w 181816"/>
                  <a:gd name="connsiteY6" fmla="*/ 114782 h 181816"/>
                  <a:gd name="connsiteX7" fmla="*/ 178321 w 181816"/>
                  <a:gd name="connsiteY7" fmla="*/ 118620 h 181816"/>
                  <a:gd name="connsiteX8" fmla="*/ 177023 w 181816"/>
                  <a:gd name="connsiteY8" fmla="*/ 122400 h 181816"/>
                  <a:gd name="connsiteX9" fmla="*/ 175556 w 181816"/>
                  <a:gd name="connsiteY9" fmla="*/ 126125 h 181816"/>
                  <a:gd name="connsiteX10" fmla="*/ 173920 w 181816"/>
                  <a:gd name="connsiteY10" fmla="*/ 129736 h 181816"/>
                  <a:gd name="connsiteX11" fmla="*/ 172170 w 181816"/>
                  <a:gd name="connsiteY11" fmla="*/ 133348 h 181816"/>
                  <a:gd name="connsiteX12" fmla="*/ 170195 w 181816"/>
                  <a:gd name="connsiteY12" fmla="*/ 136846 h 181816"/>
                  <a:gd name="connsiteX13" fmla="*/ 168108 w 181816"/>
                  <a:gd name="connsiteY13" fmla="*/ 140232 h 181816"/>
                  <a:gd name="connsiteX14" fmla="*/ 165907 w 181816"/>
                  <a:gd name="connsiteY14" fmla="*/ 143562 h 181816"/>
                  <a:gd name="connsiteX15" fmla="*/ 163537 w 181816"/>
                  <a:gd name="connsiteY15" fmla="*/ 146778 h 181816"/>
                  <a:gd name="connsiteX16" fmla="*/ 160997 w 181816"/>
                  <a:gd name="connsiteY16" fmla="*/ 149882 h 181816"/>
                  <a:gd name="connsiteX17" fmla="*/ 158345 w 181816"/>
                  <a:gd name="connsiteY17" fmla="*/ 152873 h 181816"/>
                  <a:gd name="connsiteX18" fmla="*/ 155580 w 181816"/>
                  <a:gd name="connsiteY18" fmla="*/ 155750 h 181816"/>
                  <a:gd name="connsiteX19" fmla="*/ 152646 w 181816"/>
                  <a:gd name="connsiteY19" fmla="*/ 158459 h 181816"/>
                  <a:gd name="connsiteX20" fmla="*/ 149655 w 181816"/>
                  <a:gd name="connsiteY20" fmla="*/ 161111 h 181816"/>
                  <a:gd name="connsiteX21" fmla="*/ 146495 w 181816"/>
                  <a:gd name="connsiteY21" fmla="*/ 163594 h 181816"/>
                  <a:gd name="connsiteX22" fmla="*/ 143278 w 181816"/>
                  <a:gd name="connsiteY22" fmla="*/ 165908 h 181816"/>
                  <a:gd name="connsiteX23" fmla="*/ 139893 w 181816"/>
                  <a:gd name="connsiteY23" fmla="*/ 168109 h 181816"/>
                  <a:gd name="connsiteX24" fmla="*/ 136450 w 181816"/>
                  <a:gd name="connsiteY24" fmla="*/ 170140 h 181816"/>
                  <a:gd name="connsiteX25" fmla="*/ 132952 w 181816"/>
                  <a:gd name="connsiteY25" fmla="*/ 172059 h 181816"/>
                  <a:gd name="connsiteX26" fmla="*/ 129340 w 181816"/>
                  <a:gd name="connsiteY26" fmla="*/ 173808 h 181816"/>
                  <a:gd name="connsiteX27" fmla="*/ 125672 w 181816"/>
                  <a:gd name="connsiteY27" fmla="*/ 175388 h 181816"/>
                  <a:gd name="connsiteX28" fmla="*/ 121948 w 181816"/>
                  <a:gd name="connsiteY28" fmla="*/ 176799 h 181816"/>
                  <a:gd name="connsiteX29" fmla="*/ 118167 w 181816"/>
                  <a:gd name="connsiteY29" fmla="*/ 178040 h 181816"/>
                  <a:gd name="connsiteX30" fmla="*/ 114273 w 181816"/>
                  <a:gd name="connsiteY30" fmla="*/ 179112 h 181816"/>
                  <a:gd name="connsiteX31" fmla="*/ 110380 w 181816"/>
                  <a:gd name="connsiteY31" fmla="*/ 180015 h 181816"/>
                  <a:gd name="connsiteX32" fmla="*/ 106486 w 181816"/>
                  <a:gd name="connsiteY32" fmla="*/ 180749 h 181816"/>
                  <a:gd name="connsiteX33" fmla="*/ 102536 w 181816"/>
                  <a:gd name="connsiteY33" fmla="*/ 181313 h 181816"/>
                  <a:gd name="connsiteX34" fmla="*/ 98530 w 181816"/>
                  <a:gd name="connsiteY34" fmla="*/ 181708 h 181816"/>
                  <a:gd name="connsiteX35" fmla="*/ 94523 w 181816"/>
                  <a:gd name="connsiteY35" fmla="*/ 181934 h 181816"/>
                  <a:gd name="connsiteX36" fmla="*/ 90516 w 181816"/>
                  <a:gd name="connsiteY36" fmla="*/ 181934 h 181816"/>
                  <a:gd name="connsiteX37" fmla="*/ 86566 w 181816"/>
                  <a:gd name="connsiteY37" fmla="*/ 181821 h 181816"/>
                  <a:gd name="connsiteX38" fmla="*/ 82560 w 181816"/>
                  <a:gd name="connsiteY38" fmla="*/ 181482 h 181816"/>
                  <a:gd name="connsiteX39" fmla="*/ 78610 w 181816"/>
                  <a:gd name="connsiteY39" fmla="*/ 181031 h 181816"/>
                  <a:gd name="connsiteX40" fmla="*/ 74660 w 181816"/>
                  <a:gd name="connsiteY40" fmla="*/ 180354 h 181816"/>
                  <a:gd name="connsiteX41" fmla="*/ 70766 w 181816"/>
                  <a:gd name="connsiteY41" fmla="*/ 179507 h 181816"/>
                  <a:gd name="connsiteX42" fmla="*/ 66872 w 181816"/>
                  <a:gd name="connsiteY42" fmla="*/ 178492 h 181816"/>
                  <a:gd name="connsiteX43" fmla="*/ 63035 w 181816"/>
                  <a:gd name="connsiteY43" fmla="*/ 177363 h 181816"/>
                  <a:gd name="connsiteX44" fmla="*/ 59311 w 181816"/>
                  <a:gd name="connsiteY44" fmla="*/ 176009 h 181816"/>
                  <a:gd name="connsiteX45" fmla="*/ 55586 w 181816"/>
                  <a:gd name="connsiteY45" fmla="*/ 174485 h 181816"/>
                  <a:gd name="connsiteX46" fmla="*/ 51918 w 181816"/>
                  <a:gd name="connsiteY46" fmla="*/ 172849 h 181816"/>
                  <a:gd name="connsiteX47" fmla="*/ 48363 w 181816"/>
                  <a:gd name="connsiteY47" fmla="*/ 170986 h 181816"/>
                  <a:gd name="connsiteX48" fmla="*/ 44921 w 181816"/>
                  <a:gd name="connsiteY48" fmla="*/ 169011 h 181816"/>
                  <a:gd name="connsiteX49" fmla="*/ 41535 w 181816"/>
                  <a:gd name="connsiteY49" fmla="*/ 166867 h 181816"/>
                  <a:gd name="connsiteX50" fmla="*/ 38262 w 181816"/>
                  <a:gd name="connsiteY50" fmla="*/ 164610 h 181816"/>
                  <a:gd name="connsiteX51" fmla="*/ 35046 w 181816"/>
                  <a:gd name="connsiteY51" fmla="*/ 162183 h 181816"/>
                  <a:gd name="connsiteX52" fmla="*/ 31999 w 181816"/>
                  <a:gd name="connsiteY52" fmla="*/ 159644 h 181816"/>
                  <a:gd name="connsiteX53" fmla="*/ 29008 w 181816"/>
                  <a:gd name="connsiteY53" fmla="*/ 156935 h 181816"/>
                  <a:gd name="connsiteX54" fmla="*/ 26186 w 181816"/>
                  <a:gd name="connsiteY54" fmla="*/ 154114 h 181816"/>
                  <a:gd name="connsiteX55" fmla="*/ 23478 w 181816"/>
                  <a:gd name="connsiteY55" fmla="*/ 151180 h 181816"/>
                  <a:gd name="connsiteX56" fmla="*/ 20939 w 181816"/>
                  <a:gd name="connsiteY56" fmla="*/ 148132 h 181816"/>
                  <a:gd name="connsiteX57" fmla="*/ 18456 w 181816"/>
                  <a:gd name="connsiteY57" fmla="*/ 144972 h 181816"/>
                  <a:gd name="connsiteX58" fmla="*/ 16198 w 181816"/>
                  <a:gd name="connsiteY58" fmla="*/ 141699 h 181816"/>
                  <a:gd name="connsiteX59" fmla="*/ 13998 w 181816"/>
                  <a:gd name="connsiteY59" fmla="*/ 138314 h 181816"/>
                  <a:gd name="connsiteX60" fmla="*/ 12023 w 181816"/>
                  <a:gd name="connsiteY60" fmla="*/ 134871 h 181816"/>
                  <a:gd name="connsiteX61" fmla="*/ 10160 w 181816"/>
                  <a:gd name="connsiteY61" fmla="*/ 131316 h 181816"/>
                  <a:gd name="connsiteX62" fmla="*/ 8468 w 181816"/>
                  <a:gd name="connsiteY62" fmla="*/ 127705 h 181816"/>
                  <a:gd name="connsiteX63" fmla="*/ 6944 w 181816"/>
                  <a:gd name="connsiteY63" fmla="*/ 123980 h 181816"/>
                  <a:gd name="connsiteX64" fmla="*/ 5590 w 181816"/>
                  <a:gd name="connsiteY64" fmla="*/ 120256 h 181816"/>
                  <a:gd name="connsiteX65" fmla="*/ 4348 w 181816"/>
                  <a:gd name="connsiteY65" fmla="*/ 116419 h 181816"/>
                  <a:gd name="connsiteX66" fmla="*/ 3332 w 181816"/>
                  <a:gd name="connsiteY66" fmla="*/ 112582 h 181816"/>
                  <a:gd name="connsiteX67" fmla="*/ 2486 w 181816"/>
                  <a:gd name="connsiteY67" fmla="*/ 108688 h 181816"/>
                  <a:gd name="connsiteX68" fmla="*/ 1809 w 181816"/>
                  <a:gd name="connsiteY68" fmla="*/ 104738 h 181816"/>
                  <a:gd name="connsiteX69" fmla="*/ 1301 w 181816"/>
                  <a:gd name="connsiteY69" fmla="*/ 100788 h 181816"/>
                  <a:gd name="connsiteX70" fmla="*/ 962 w 181816"/>
                  <a:gd name="connsiteY70" fmla="*/ 96781 h 181816"/>
                  <a:gd name="connsiteX71" fmla="*/ 793 w 181816"/>
                  <a:gd name="connsiteY71" fmla="*/ 92775 h 181816"/>
                  <a:gd name="connsiteX72" fmla="*/ 793 w 181816"/>
                  <a:gd name="connsiteY72" fmla="*/ 88768 h 181816"/>
                  <a:gd name="connsiteX73" fmla="*/ 962 w 181816"/>
                  <a:gd name="connsiteY73" fmla="*/ 84818 h 181816"/>
                  <a:gd name="connsiteX74" fmla="*/ 1357 w 181816"/>
                  <a:gd name="connsiteY74" fmla="*/ 80812 h 181816"/>
                  <a:gd name="connsiteX75" fmla="*/ 1865 w 181816"/>
                  <a:gd name="connsiteY75" fmla="*/ 76862 h 181816"/>
                  <a:gd name="connsiteX76" fmla="*/ 2599 w 181816"/>
                  <a:gd name="connsiteY76" fmla="*/ 72911 h 181816"/>
                  <a:gd name="connsiteX77" fmla="*/ 3445 w 181816"/>
                  <a:gd name="connsiteY77" fmla="*/ 69018 h 181816"/>
                  <a:gd name="connsiteX78" fmla="*/ 4517 w 181816"/>
                  <a:gd name="connsiteY78" fmla="*/ 65181 h 181816"/>
                  <a:gd name="connsiteX79" fmla="*/ 5759 w 181816"/>
                  <a:gd name="connsiteY79" fmla="*/ 61343 h 181816"/>
                  <a:gd name="connsiteX80" fmla="*/ 7113 w 181816"/>
                  <a:gd name="connsiteY80" fmla="*/ 57619 h 181816"/>
                  <a:gd name="connsiteX81" fmla="*/ 8693 w 181816"/>
                  <a:gd name="connsiteY81" fmla="*/ 53895 h 181816"/>
                  <a:gd name="connsiteX82" fmla="*/ 10386 w 181816"/>
                  <a:gd name="connsiteY82" fmla="*/ 50283 h 181816"/>
                  <a:gd name="connsiteX83" fmla="*/ 12248 w 181816"/>
                  <a:gd name="connsiteY83" fmla="*/ 46784 h 181816"/>
                  <a:gd name="connsiteX84" fmla="*/ 14280 w 181816"/>
                  <a:gd name="connsiteY84" fmla="*/ 43342 h 181816"/>
                  <a:gd name="connsiteX85" fmla="*/ 16481 w 181816"/>
                  <a:gd name="connsiteY85" fmla="*/ 39956 h 181816"/>
                  <a:gd name="connsiteX86" fmla="*/ 18794 w 181816"/>
                  <a:gd name="connsiteY86" fmla="*/ 36740 h 181816"/>
                  <a:gd name="connsiteX87" fmla="*/ 21221 w 181816"/>
                  <a:gd name="connsiteY87" fmla="*/ 33580 h 181816"/>
                  <a:gd name="connsiteX88" fmla="*/ 23816 w 181816"/>
                  <a:gd name="connsiteY88" fmla="*/ 30533 h 181816"/>
                  <a:gd name="connsiteX89" fmla="*/ 26582 w 181816"/>
                  <a:gd name="connsiteY89" fmla="*/ 27598 h 181816"/>
                  <a:gd name="connsiteX90" fmla="*/ 29403 w 181816"/>
                  <a:gd name="connsiteY90" fmla="*/ 24777 h 181816"/>
                  <a:gd name="connsiteX91" fmla="*/ 32394 w 181816"/>
                  <a:gd name="connsiteY91" fmla="*/ 22125 h 181816"/>
                  <a:gd name="connsiteX92" fmla="*/ 35497 w 181816"/>
                  <a:gd name="connsiteY92" fmla="*/ 19585 h 181816"/>
                  <a:gd name="connsiteX93" fmla="*/ 38657 w 181816"/>
                  <a:gd name="connsiteY93" fmla="*/ 17159 h 181816"/>
                  <a:gd name="connsiteX94" fmla="*/ 41987 w 181816"/>
                  <a:gd name="connsiteY94" fmla="*/ 14902 h 181816"/>
                  <a:gd name="connsiteX95" fmla="*/ 45373 w 181816"/>
                  <a:gd name="connsiteY95" fmla="*/ 12814 h 181816"/>
                  <a:gd name="connsiteX96" fmla="*/ 48871 w 181816"/>
                  <a:gd name="connsiteY96" fmla="*/ 10839 h 181816"/>
                  <a:gd name="connsiteX97" fmla="*/ 52426 w 181816"/>
                  <a:gd name="connsiteY97" fmla="*/ 9033 h 181816"/>
                  <a:gd name="connsiteX98" fmla="*/ 56094 w 181816"/>
                  <a:gd name="connsiteY98" fmla="*/ 7396 h 181816"/>
                  <a:gd name="connsiteX99" fmla="*/ 59762 w 181816"/>
                  <a:gd name="connsiteY99" fmla="*/ 5929 h 181816"/>
                  <a:gd name="connsiteX100" fmla="*/ 63543 w 181816"/>
                  <a:gd name="connsiteY100" fmla="*/ 4575 h 181816"/>
                  <a:gd name="connsiteX101" fmla="*/ 67380 w 181816"/>
                  <a:gd name="connsiteY101" fmla="*/ 3446 h 181816"/>
                  <a:gd name="connsiteX102" fmla="*/ 71274 w 181816"/>
                  <a:gd name="connsiteY102" fmla="*/ 2487 h 181816"/>
                  <a:gd name="connsiteX103" fmla="*/ 75168 w 181816"/>
                  <a:gd name="connsiteY103" fmla="*/ 1641 h 181816"/>
                  <a:gd name="connsiteX104" fmla="*/ 79118 w 181816"/>
                  <a:gd name="connsiteY104" fmla="*/ 1020 h 181816"/>
                  <a:gd name="connsiteX105" fmla="*/ 83068 w 181816"/>
                  <a:gd name="connsiteY105" fmla="*/ 568 h 181816"/>
                  <a:gd name="connsiteX106" fmla="*/ 87074 w 181816"/>
                  <a:gd name="connsiteY106" fmla="*/ 230 h 181816"/>
                  <a:gd name="connsiteX107" fmla="*/ 91081 w 181816"/>
                  <a:gd name="connsiteY107" fmla="*/ 117 h 181816"/>
                  <a:gd name="connsiteX108" fmla="*/ 95087 w 181816"/>
                  <a:gd name="connsiteY108" fmla="*/ 230 h 181816"/>
                  <a:gd name="connsiteX109" fmla="*/ 99037 w 181816"/>
                  <a:gd name="connsiteY109" fmla="*/ 456 h 181816"/>
                  <a:gd name="connsiteX110" fmla="*/ 103044 w 181816"/>
                  <a:gd name="connsiteY110" fmla="*/ 851 h 181816"/>
                  <a:gd name="connsiteX111" fmla="*/ 106994 w 181816"/>
                  <a:gd name="connsiteY111" fmla="*/ 1415 h 181816"/>
                  <a:gd name="connsiteX112" fmla="*/ 110944 w 181816"/>
                  <a:gd name="connsiteY112" fmla="*/ 2205 h 181816"/>
                  <a:gd name="connsiteX113" fmla="*/ 114781 w 181816"/>
                  <a:gd name="connsiteY113" fmla="*/ 3108 h 181816"/>
                  <a:gd name="connsiteX114" fmla="*/ 118675 w 181816"/>
                  <a:gd name="connsiteY114" fmla="*/ 4236 h 181816"/>
                  <a:gd name="connsiteX115" fmla="*/ 122456 w 181816"/>
                  <a:gd name="connsiteY115" fmla="*/ 5478 h 181816"/>
                  <a:gd name="connsiteX116" fmla="*/ 126180 w 181816"/>
                  <a:gd name="connsiteY116" fmla="*/ 6945 h 181816"/>
                  <a:gd name="connsiteX117" fmla="*/ 129848 w 181816"/>
                  <a:gd name="connsiteY117" fmla="*/ 8525 h 181816"/>
                  <a:gd name="connsiteX118" fmla="*/ 133403 w 181816"/>
                  <a:gd name="connsiteY118" fmla="*/ 10274 h 181816"/>
                  <a:gd name="connsiteX119" fmla="*/ 136958 w 181816"/>
                  <a:gd name="connsiteY119" fmla="*/ 12193 h 181816"/>
                  <a:gd name="connsiteX120" fmla="*/ 140344 w 181816"/>
                  <a:gd name="connsiteY120" fmla="*/ 14281 h 181816"/>
                  <a:gd name="connsiteX121" fmla="*/ 143673 w 181816"/>
                  <a:gd name="connsiteY121" fmla="*/ 16482 h 181816"/>
                  <a:gd name="connsiteX122" fmla="*/ 146946 w 181816"/>
                  <a:gd name="connsiteY122" fmla="*/ 18852 h 181816"/>
                  <a:gd name="connsiteX123" fmla="*/ 150050 w 181816"/>
                  <a:gd name="connsiteY123" fmla="*/ 21335 h 181816"/>
                  <a:gd name="connsiteX124" fmla="*/ 153041 w 181816"/>
                  <a:gd name="connsiteY124" fmla="*/ 23987 h 181816"/>
                  <a:gd name="connsiteX125" fmla="*/ 155919 w 181816"/>
                  <a:gd name="connsiteY125" fmla="*/ 26752 h 181816"/>
                  <a:gd name="connsiteX126" fmla="*/ 158684 w 181816"/>
                  <a:gd name="connsiteY126" fmla="*/ 29630 h 181816"/>
                  <a:gd name="connsiteX127" fmla="*/ 161336 w 181816"/>
                  <a:gd name="connsiteY127" fmla="*/ 32621 h 181816"/>
                  <a:gd name="connsiteX128" fmla="*/ 163819 w 181816"/>
                  <a:gd name="connsiteY128" fmla="*/ 35781 h 181816"/>
                  <a:gd name="connsiteX129" fmla="*/ 166189 w 181816"/>
                  <a:gd name="connsiteY129" fmla="*/ 38997 h 181816"/>
                  <a:gd name="connsiteX130" fmla="*/ 168390 w 181816"/>
                  <a:gd name="connsiteY130" fmla="*/ 42327 h 181816"/>
                  <a:gd name="connsiteX131" fmla="*/ 170478 w 181816"/>
                  <a:gd name="connsiteY131" fmla="*/ 45712 h 181816"/>
                  <a:gd name="connsiteX132" fmla="*/ 172396 w 181816"/>
                  <a:gd name="connsiteY132" fmla="*/ 49267 h 181816"/>
                  <a:gd name="connsiteX133" fmla="*/ 174145 w 181816"/>
                  <a:gd name="connsiteY133" fmla="*/ 52822 h 181816"/>
                  <a:gd name="connsiteX134" fmla="*/ 175782 w 181816"/>
                  <a:gd name="connsiteY134" fmla="*/ 56490 h 181816"/>
                  <a:gd name="connsiteX135" fmla="*/ 177193 w 181816"/>
                  <a:gd name="connsiteY135" fmla="*/ 60215 h 181816"/>
                  <a:gd name="connsiteX136" fmla="*/ 178491 w 181816"/>
                  <a:gd name="connsiteY136" fmla="*/ 63996 h 181816"/>
                  <a:gd name="connsiteX137" fmla="*/ 179563 w 181816"/>
                  <a:gd name="connsiteY137" fmla="*/ 67833 h 181816"/>
                  <a:gd name="connsiteX138" fmla="*/ 180522 w 181816"/>
                  <a:gd name="connsiteY138" fmla="*/ 71726 h 181816"/>
                  <a:gd name="connsiteX139" fmla="*/ 181256 w 181816"/>
                  <a:gd name="connsiteY139" fmla="*/ 75677 h 181816"/>
                  <a:gd name="connsiteX140" fmla="*/ 181876 w 181816"/>
                  <a:gd name="connsiteY140" fmla="*/ 79627 h 181816"/>
                  <a:gd name="connsiteX141" fmla="*/ 182271 w 181816"/>
                  <a:gd name="connsiteY141" fmla="*/ 83577 h 181816"/>
                  <a:gd name="connsiteX142" fmla="*/ 182497 w 181816"/>
                  <a:gd name="connsiteY142" fmla="*/ 87583 h 181816"/>
                  <a:gd name="connsiteX143" fmla="*/ 182610 w 181816"/>
                  <a:gd name="connsiteY143" fmla="*/ 91082 h 18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81816" h="181816">
                    <a:moveTo>
                      <a:pt x="182610" y="91082"/>
                    </a:moveTo>
                    <a:lnTo>
                      <a:pt x="182497" y="95032"/>
                    </a:lnTo>
                    <a:lnTo>
                      <a:pt x="182215" y="99038"/>
                    </a:lnTo>
                    <a:lnTo>
                      <a:pt x="181820" y="102989"/>
                    </a:lnTo>
                    <a:lnTo>
                      <a:pt x="181199" y="106939"/>
                    </a:lnTo>
                    <a:lnTo>
                      <a:pt x="180409" y="110889"/>
                    </a:lnTo>
                    <a:lnTo>
                      <a:pt x="179450" y="114782"/>
                    </a:lnTo>
                    <a:lnTo>
                      <a:pt x="178321" y="118620"/>
                    </a:lnTo>
                    <a:lnTo>
                      <a:pt x="177023" y="122400"/>
                    </a:lnTo>
                    <a:lnTo>
                      <a:pt x="175556" y="126125"/>
                    </a:lnTo>
                    <a:lnTo>
                      <a:pt x="173920" y="129736"/>
                    </a:lnTo>
                    <a:lnTo>
                      <a:pt x="172170" y="133348"/>
                    </a:lnTo>
                    <a:lnTo>
                      <a:pt x="170195" y="136846"/>
                    </a:lnTo>
                    <a:lnTo>
                      <a:pt x="168108" y="140232"/>
                    </a:lnTo>
                    <a:lnTo>
                      <a:pt x="165907" y="143562"/>
                    </a:lnTo>
                    <a:lnTo>
                      <a:pt x="163537" y="146778"/>
                    </a:lnTo>
                    <a:lnTo>
                      <a:pt x="160997" y="149882"/>
                    </a:lnTo>
                    <a:lnTo>
                      <a:pt x="158345" y="152873"/>
                    </a:lnTo>
                    <a:lnTo>
                      <a:pt x="155580" y="155750"/>
                    </a:lnTo>
                    <a:lnTo>
                      <a:pt x="152646" y="158459"/>
                    </a:lnTo>
                    <a:lnTo>
                      <a:pt x="149655" y="161111"/>
                    </a:lnTo>
                    <a:lnTo>
                      <a:pt x="146495" y="163594"/>
                    </a:lnTo>
                    <a:lnTo>
                      <a:pt x="143278" y="165908"/>
                    </a:lnTo>
                    <a:lnTo>
                      <a:pt x="139893" y="168109"/>
                    </a:lnTo>
                    <a:lnTo>
                      <a:pt x="136450" y="170140"/>
                    </a:lnTo>
                    <a:lnTo>
                      <a:pt x="132952" y="172059"/>
                    </a:lnTo>
                    <a:lnTo>
                      <a:pt x="129340" y="173808"/>
                    </a:lnTo>
                    <a:lnTo>
                      <a:pt x="125672" y="175388"/>
                    </a:lnTo>
                    <a:lnTo>
                      <a:pt x="121948" y="176799"/>
                    </a:lnTo>
                    <a:lnTo>
                      <a:pt x="118167" y="178040"/>
                    </a:lnTo>
                    <a:lnTo>
                      <a:pt x="114273" y="179112"/>
                    </a:lnTo>
                    <a:lnTo>
                      <a:pt x="110380" y="180015"/>
                    </a:lnTo>
                    <a:lnTo>
                      <a:pt x="106486" y="180749"/>
                    </a:lnTo>
                    <a:lnTo>
                      <a:pt x="102536" y="181313"/>
                    </a:lnTo>
                    <a:lnTo>
                      <a:pt x="98530" y="181708"/>
                    </a:lnTo>
                    <a:lnTo>
                      <a:pt x="94523" y="181934"/>
                    </a:lnTo>
                    <a:lnTo>
                      <a:pt x="90516" y="181934"/>
                    </a:lnTo>
                    <a:lnTo>
                      <a:pt x="86566" y="181821"/>
                    </a:lnTo>
                    <a:lnTo>
                      <a:pt x="82560" y="181482"/>
                    </a:lnTo>
                    <a:lnTo>
                      <a:pt x="78610" y="181031"/>
                    </a:lnTo>
                    <a:lnTo>
                      <a:pt x="74660" y="180354"/>
                    </a:lnTo>
                    <a:lnTo>
                      <a:pt x="70766" y="179507"/>
                    </a:lnTo>
                    <a:lnTo>
                      <a:pt x="66872" y="178492"/>
                    </a:lnTo>
                    <a:lnTo>
                      <a:pt x="63035" y="177363"/>
                    </a:lnTo>
                    <a:lnTo>
                      <a:pt x="59311" y="176009"/>
                    </a:lnTo>
                    <a:lnTo>
                      <a:pt x="55586" y="174485"/>
                    </a:lnTo>
                    <a:lnTo>
                      <a:pt x="51918" y="172849"/>
                    </a:lnTo>
                    <a:lnTo>
                      <a:pt x="48363" y="170986"/>
                    </a:lnTo>
                    <a:lnTo>
                      <a:pt x="44921" y="169011"/>
                    </a:lnTo>
                    <a:lnTo>
                      <a:pt x="41535" y="166867"/>
                    </a:lnTo>
                    <a:lnTo>
                      <a:pt x="38262" y="164610"/>
                    </a:lnTo>
                    <a:lnTo>
                      <a:pt x="35046" y="162183"/>
                    </a:lnTo>
                    <a:lnTo>
                      <a:pt x="31999" y="159644"/>
                    </a:lnTo>
                    <a:lnTo>
                      <a:pt x="29008" y="156935"/>
                    </a:lnTo>
                    <a:lnTo>
                      <a:pt x="26186" y="154114"/>
                    </a:lnTo>
                    <a:lnTo>
                      <a:pt x="23478" y="151180"/>
                    </a:lnTo>
                    <a:lnTo>
                      <a:pt x="20939" y="148132"/>
                    </a:lnTo>
                    <a:lnTo>
                      <a:pt x="18456" y="144972"/>
                    </a:lnTo>
                    <a:lnTo>
                      <a:pt x="16198" y="141699"/>
                    </a:lnTo>
                    <a:lnTo>
                      <a:pt x="13998" y="138314"/>
                    </a:lnTo>
                    <a:lnTo>
                      <a:pt x="12023" y="134871"/>
                    </a:lnTo>
                    <a:lnTo>
                      <a:pt x="10160" y="131316"/>
                    </a:lnTo>
                    <a:lnTo>
                      <a:pt x="8468" y="127705"/>
                    </a:lnTo>
                    <a:lnTo>
                      <a:pt x="6944" y="123980"/>
                    </a:lnTo>
                    <a:lnTo>
                      <a:pt x="5590" y="120256"/>
                    </a:lnTo>
                    <a:lnTo>
                      <a:pt x="4348" y="116419"/>
                    </a:lnTo>
                    <a:lnTo>
                      <a:pt x="3332" y="112582"/>
                    </a:lnTo>
                    <a:lnTo>
                      <a:pt x="2486" y="108688"/>
                    </a:lnTo>
                    <a:lnTo>
                      <a:pt x="1809" y="104738"/>
                    </a:lnTo>
                    <a:lnTo>
                      <a:pt x="1301" y="100788"/>
                    </a:lnTo>
                    <a:lnTo>
                      <a:pt x="962" y="96781"/>
                    </a:lnTo>
                    <a:lnTo>
                      <a:pt x="793" y="92775"/>
                    </a:lnTo>
                    <a:lnTo>
                      <a:pt x="793" y="88768"/>
                    </a:lnTo>
                    <a:lnTo>
                      <a:pt x="962" y="84818"/>
                    </a:lnTo>
                    <a:lnTo>
                      <a:pt x="1357" y="80812"/>
                    </a:lnTo>
                    <a:lnTo>
                      <a:pt x="1865" y="76862"/>
                    </a:lnTo>
                    <a:lnTo>
                      <a:pt x="2599" y="72911"/>
                    </a:lnTo>
                    <a:lnTo>
                      <a:pt x="3445" y="69018"/>
                    </a:lnTo>
                    <a:lnTo>
                      <a:pt x="4517" y="65181"/>
                    </a:lnTo>
                    <a:lnTo>
                      <a:pt x="5759" y="61343"/>
                    </a:lnTo>
                    <a:lnTo>
                      <a:pt x="7113" y="57619"/>
                    </a:lnTo>
                    <a:lnTo>
                      <a:pt x="8693" y="53895"/>
                    </a:lnTo>
                    <a:lnTo>
                      <a:pt x="10386" y="50283"/>
                    </a:lnTo>
                    <a:lnTo>
                      <a:pt x="12248" y="46784"/>
                    </a:lnTo>
                    <a:lnTo>
                      <a:pt x="14280" y="43342"/>
                    </a:lnTo>
                    <a:lnTo>
                      <a:pt x="16481" y="39956"/>
                    </a:lnTo>
                    <a:lnTo>
                      <a:pt x="18794" y="36740"/>
                    </a:lnTo>
                    <a:lnTo>
                      <a:pt x="21221" y="33580"/>
                    </a:lnTo>
                    <a:lnTo>
                      <a:pt x="23816" y="30533"/>
                    </a:lnTo>
                    <a:lnTo>
                      <a:pt x="26582" y="27598"/>
                    </a:lnTo>
                    <a:lnTo>
                      <a:pt x="29403" y="24777"/>
                    </a:lnTo>
                    <a:lnTo>
                      <a:pt x="32394" y="22125"/>
                    </a:lnTo>
                    <a:lnTo>
                      <a:pt x="35497" y="19585"/>
                    </a:lnTo>
                    <a:lnTo>
                      <a:pt x="38657" y="17159"/>
                    </a:lnTo>
                    <a:lnTo>
                      <a:pt x="41987" y="14902"/>
                    </a:lnTo>
                    <a:lnTo>
                      <a:pt x="45373" y="12814"/>
                    </a:lnTo>
                    <a:lnTo>
                      <a:pt x="48871" y="10839"/>
                    </a:lnTo>
                    <a:lnTo>
                      <a:pt x="52426" y="9033"/>
                    </a:lnTo>
                    <a:lnTo>
                      <a:pt x="56094" y="7396"/>
                    </a:lnTo>
                    <a:lnTo>
                      <a:pt x="59762" y="5929"/>
                    </a:lnTo>
                    <a:lnTo>
                      <a:pt x="63543" y="4575"/>
                    </a:lnTo>
                    <a:lnTo>
                      <a:pt x="67380" y="3446"/>
                    </a:lnTo>
                    <a:lnTo>
                      <a:pt x="71274" y="2487"/>
                    </a:lnTo>
                    <a:lnTo>
                      <a:pt x="75168" y="1641"/>
                    </a:lnTo>
                    <a:lnTo>
                      <a:pt x="79118" y="1020"/>
                    </a:lnTo>
                    <a:lnTo>
                      <a:pt x="83068" y="568"/>
                    </a:lnTo>
                    <a:lnTo>
                      <a:pt x="87074" y="230"/>
                    </a:lnTo>
                    <a:lnTo>
                      <a:pt x="91081" y="117"/>
                    </a:lnTo>
                    <a:lnTo>
                      <a:pt x="95087" y="230"/>
                    </a:lnTo>
                    <a:lnTo>
                      <a:pt x="99037" y="456"/>
                    </a:lnTo>
                    <a:lnTo>
                      <a:pt x="103044" y="851"/>
                    </a:lnTo>
                    <a:lnTo>
                      <a:pt x="106994" y="1415"/>
                    </a:lnTo>
                    <a:lnTo>
                      <a:pt x="110944" y="2205"/>
                    </a:lnTo>
                    <a:lnTo>
                      <a:pt x="114781" y="3108"/>
                    </a:lnTo>
                    <a:lnTo>
                      <a:pt x="118675" y="4236"/>
                    </a:lnTo>
                    <a:lnTo>
                      <a:pt x="122456" y="5478"/>
                    </a:lnTo>
                    <a:lnTo>
                      <a:pt x="126180" y="6945"/>
                    </a:lnTo>
                    <a:lnTo>
                      <a:pt x="129848" y="8525"/>
                    </a:lnTo>
                    <a:lnTo>
                      <a:pt x="133403" y="10274"/>
                    </a:lnTo>
                    <a:lnTo>
                      <a:pt x="136958" y="12193"/>
                    </a:lnTo>
                    <a:lnTo>
                      <a:pt x="140344" y="14281"/>
                    </a:lnTo>
                    <a:lnTo>
                      <a:pt x="143673" y="16482"/>
                    </a:lnTo>
                    <a:lnTo>
                      <a:pt x="146946" y="18852"/>
                    </a:lnTo>
                    <a:lnTo>
                      <a:pt x="150050" y="21335"/>
                    </a:lnTo>
                    <a:lnTo>
                      <a:pt x="153041" y="23987"/>
                    </a:lnTo>
                    <a:lnTo>
                      <a:pt x="155919" y="26752"/>
                    </a:lnTo>
                    <a:lnTo>
                      <a:pt x="158684" y="29630"/>
                    </a:lnTo>
                    <a:lnTo>
                      <a:pt x="161336" y="32621"/>
                    </a:lnTo>
                    <a:lnTo>
                      <a:pt x="163819" y="35781"/>
                    </a:lnTo>
                    <a:lnTo>
                      <a:pt x="166189" y="38997"/>
                    </a:lnTo>
                    <a:lnTo>
                      <a:pt x="168390" y="42327"/>
                    </a:lnTo>
                    <a:lnTo>
                      <a:pt x="170478" y="45712"/>
                    </a:lnTo>
                    <a:lnTo>
                      <a:pt x="172396" y="49267"/>
                    </a:lnTo>
                    <a:lnTo>
                      <a:pt x="174145" y="52822"/>
                    </a:lnTo>
                    <a:lnTo>
                      <a:pt x="175782" y="56490"/>
                    </a:lnTo>
                    <a:lnTo>
                      <a:pt x="177193" y="60215"/>
                    </a:lnTo>
                    <a:lnTo>
                      <a:pt x="178491" y="63996"/>
                    </a:lnTo>
                    <a:lnTo>
                      <a:pt x="179563" y="67833"/>
                    </a:lnTo>
                    <a:lnTo>
                      <a:pt x="180522" y="71726"/>
                    </a:lnTo>
                    <a:lnTo>
                      <a:pt x="181256" y="75677"/>
                    </a:lnTo>
                    <a:lnTo>
                      <a:pt x="181876" y="79627"/>
                    </a:lnTo>
                    <a:lnTo>
                      <a:pt x="182271" y="83577"/>
                    </a:lnTo>
                    <a:lnTo>
                      <a:pt x="182497" y="87583"/>
                    </a:lnTo>
                    <a:lnTo>
                      <a:pt x="182610" y="9108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59" name="Figura a mano libera: forma 58">
                <a:extLst>
                  <a:ext uri="{FF2B5EF4-FFF2-40B4-BE49-F238E27FC236}">
                    <a16:creationId xmlns:a16="http://schemas.microsoft.com/office/drawing/2014/main" id="{CE647A6B-6D38-5151-78CB-3A18C601B54E}"/>
                  </a:ext>
                </a:extLst>
              </p:cNvPr>
              <p:cNvSpPr/>
              <p:nvPr/>
            </p:nvSpPr>
            <p:spPr>
              <a:xfrm flipV="1">
                <a:off x="4875715" y="3727891"/>
                <a:ext cx="174029" cy="174029"/>
              </a:xfrm>
              <a:custGeom>
                <a:avLst/>
                <a:gdLst>
                  <a:gd name="connsiteX0" fmla="*/ 174612 w 174029"/>
                  <a:gd name="connsiteY0" fmla="*/ 87089 h 174029"/>
                  <a:gd name="connsiteX1" fmla="*/ 174499 w 174029"/>
                  <a:gd name="connsiteY1" fmla="*/ 91039 h 174029"/>
                  <a:gd name="connsiteX2" fmla="*/ 174217 w 174029"/>
                  <a:gd name="connsiteY2" fmla="*/ 95045 h 174029"/>
                  <a:gd name="connsiteX3" fmla="*/ 173765 w 174029"/>
                  <a:gd name="connsiteY3" fmla="*/ 98995 h 174029"/>
                  <a:gd name="connsiteX4" fmla="*/ 173145 w 174029"/>
                  <a:gd name="connsiteY4" fmla="*/ 102946 h 174029"/>
                  <a:gd name="connsiteX5" fmla="*/ 172298 w 174029"/>
                  <a:gd name="connsiteY5" fmla="*/ 106896 h 174029"/>
                  <a:gd name="connsiteX6" fmla="*/ 171282 w 174029"/>
                  <a:gd name="connsiteY6" fmla="*/ 110733 h 174029"/>
                  <a:gd name="connsiteX7" fmla="*/ 170154 w 174029"/>
                  <a:gd name="connsiteY7" fmla="*/ 114570 h 174029"/>
                  <a:gd name="connsiteX8" fmla="*/ 168800 w 174029"/>
                  <a:gd name="connsiteY8" fmla="*/ 118351 h 174029"/>
                  <a:gd name="connsiteX9" fmla="*/ 167276 w 174029"/>
                  <a:gd name="connsiteY9" fmla="*/ 122019 h 174029"/>
                  <a:gd name="connsiteX10" fmla="*/ 165583 w 174029"/>
                  <a:gd name="connsiteY10" fmla="*/ 125630 h 174029"/>
                  <a:gd name="connsiteX11" fmla="*/ 163721 w 174029"/>
                  <a:gd name="connsiteY11" fmla="*/ 129185 h 174029"/>
                  <a:gd name="connsiteX12" fmla="*/ 161689 w 174029"/>
                  <a:gd name="connsiteY12" fmla="*/ 132628 h 174029"/>
                  <a:gd name="connsiteX13" fmla="*/ 159545 w 174029"/>
                  <a:gd name="connsiteY13" fmla="*/ 136013 h 174029"/>
                  <a:gd name="connsiteX14" fmla="*/ 157175 w 174029"/>
                  <a:gd name="connsiteY14" fmla="*/ 139230 h 174029"/>
                  <a:gd name="connsiteX15" fmla="*/ 154748 w 174029"/>
                  <a:gd name="connsiteY15" fmla="*/ 142390 h 174029"/>
                  <a:gd name="connsiteX16" fmla="*/ 152096 w 174029"/>
                  <a:gd name="connsiteY16" fmla="*/ 145437 h 174029"/>
                  <a:gd name="connsiteX17" fmla="*/ 149388 w 174029"/>
                  <a:gd name="connsiteY17" fmla="*/ 148315 h 174029"/>
                  <a:gd name="connsiteX18" fmla="*/ 146510 w 174029"/>
                  <a:gd name="connsiteY18" fmla="*/ 151080 h 174029"/>
                  <a:gd name="connsiteX19" fmla="*/ 143463 w 174029"/>
                  <a:gd name="connsiteY19" fmla="*/ 153732 h 174029"/>
                  <a:gd name="connsiteX20" fmla="*/ 140359 w 174029"/>
                  <a:gd name="connsiteY20" fmla="*/ 156215 h 174029"/>
                  <a:gd name="connsiteX21" fmla="*/ 137142 w 174029"/>
                  <a:gd name="connsiteY21" fmla="*/ 158585 h 174029"/>
                  <a:gd name="connsiteX22" fmla="*/ 133813 w 174029"/>
                  <a:gd name="connsiteY22" fmla="*/ 160786 h 174029"/>
                  <a:gd name="connsiteX23" fmla="*/ 130371 w 174029"/>
                  <a:gd name="connsiteY23" fmla="*/ 162818 h 174029"/>
                  <a:gd name="connsiteX24" fmla="*/ 126816 w 174029"/>
                  <a:gd name="connsiteY24" fmla="*/ 164736 h 174029"/>
                  <a:gd name="connsiteX25" fmla="*/ 123204 w 174029"/>
                  <a:gd name="connsiteY25" fmla="*/ 166429 h 174029"/>
                  <a:gd name="connsiteX26" fmla="*/ 119536 w 174029"/>
                  <a:gd name="connsiteY26" fmla="*/ 168009 h 174029"/>
                  <a:gd name="connsiteX27" fmla="*/ 115812 w 174029"/>
                  <a:gd name="connsiteY27" fmla="*/ 169363 h 174029"/>
                  <a:gd name="connsiteX28" fmla="*/ 111975 w 174029"/>
                  <a:gd name="connsiteY28" fmla="*/ 170605 h 174029"/>
                  <a:gd name="connsiteX29" fmla="*/ 108137 w 174029"/>
                  <a:gd name="connsiteY29" fmla="*/ 171621 h 174029"/>
                  <a:gd name="connsiteX30" fmla="*/ 104187 w 174029"/>
                  <a:gd name="connsiteY30" fmla="*/ 172467 h 174029"/>
                  <a:gd name="connsiteX31" fmla="*/ 100294 w 174029"/>
                  <a:gd name="connsiteY31" fmla="*/ 173144 h 174029"/>
                  <a:gd name="connsiteX32" fmla="*/ 96287 w 174029"/>
                  <a:gd name="connsiteY32" fmla="*/ 173652 h 174029"/>
                  <a:gd name="connsiteX33" fmla="*/ 92337 w 174029"/>
                  <a:gd name="connsiteY33" fmla="*/ 173934 h 174029"/>
                  <a:gd name="connsiteX34" fmla="*/ 88331 w 174029"/>
                  <a:gd name="connsiteY34" fmla="*/ 174104 h 174029"/>
                  <a:gd name="connsiteX35" fmla="*/ 84324 w 174029"/>
                  <a:gd name="connsiteY35" fmla="*/ 174047 h 174029"/>
                  <a:gd name="connsiteX36" fmla="*/ 80318 w 174029"/>
                  <a:gd name="connsiteY36" fmla="*/ 173765 h 174029"/>
                  <a:gd name="connsiteX37" fmla="*/ 76367 w 174029"/>
                  <a:gd name="connsiteY37" fmla="*/ 173370 h 174029"/>
                  <a:gd name="connsiteX38" fmla="*/ 72417 w 174029"/>
                  <a:gd name="connsiteY38" fmla="*/ 172749 h 174029"/>
                  <a:gd name="connsiteX39" fmla="*/ 68467 w 174029"/>
                  <a:gd name="connsiteY39" fmla="*/ 171959 h 174029"/>
                  <a:gd name="connsiteX40" fmla="*/ 64630 w 174029"/>
                  <a:gd name="connsiteY40" fmla="*/ 171000 h 174029"/>
                  <a:gd name="connsiteX41" fmla="*/ 60793 w 174029"/>
                  <a:gd name="connsiteY41" fmla="*/ 169871 h 174029"/>
                  <a:gd name="connsiteX42" fmla="*/ 57012 w 174029"/>
                  <a:gd name="connsiteY42" fmla="*/ 168517 h 174029"/>
                  <a:gd name="connsiteX43" fmla="*/ 53288 w 174029"/>
                  <a:gd name="connsiteY43" fmla="*/ 167050 h 174029"/>
                  <a:gd name="connsiteX44" fmla="*/ 49676 w 174029"/>
                  <a:gd name="connsiteY44" fmla="*/ 165413 h 174029"/>
                  <a:gd name="connsiteX45" fmla="*/ 46121 w 174029"/>
                  <a:gd name="connsiteY45" fmla="*/ 163551 h 174029"/>
                  <a:gd name="connsiteX46" fmla="*/ 42622 w 174029"/>
                  <a:gd name="connsiteY46" fmla="*/ 161576 h 174029"/>
                  <a:gd name="connsiteX47" fmla="*/ 39237 w 174029"/>
                  <a:gd name="connsiteY47" fmla="*/ 159432 h 174029"/>
                  <a:gd name="connsiteX48" fmla="*/ 35964 w 174029"/>
                  <a:gd name="connsiteY48" fmla="*/ 157118 h 174029"/>
                  <a:gd name="connsiteX49" fmla="*/ 32804 w 174029"/>
                  <a:gd name="connsiteY49" fmla="*/ 154692 h 174029"/>
                  <a:gd name="connsiteX50" fmla="*/ 29756 w 174029"/>
                  <a:gd name="connsiteY50" fmla="*/ 152096 h 174029"/>
                  <a:gd name="connsiteX51" fmla="*/ 26822 w 174029"/>
                  <a:gd name="connsiteY51" fmla="*/ 149387 h 174029"/>
                  <a:gd name="connsiteX52" fmla="*/ 24057 w 174029"/>
                  <a:gd name="connsiteY52" fmla="*/ 146509 h 174029"/>
                  <a:gd name="connsiteX53" fmla="*/ 21348 w 174029"/>
                  <a:gd name="connsiteY53" fmla="*/ 143575 h 174029"/>
                  <a:gd name="connsiteX54" fmla="*/ 18865 w 174029"/>
                  <a:gd name="connsiteY54" fmla="*/ 140471 h 174029"/>
                  <a:gd name="connsiteX55" fmla="*/ 16495 w 174029"/>
                  <a:gd name="connsiteY55" fmla="*/ 137255 h 174029"/>
                  <a:gd name="connsiteX56" fmla="*/ 14238 w 174029"/>
                  <a:gd name="connsiteY56" fmla="*/ 133926 h 174029"/>
                  <a:gd name="connsiteX57" fmla="*/ 12150 w 174029"/>
                  <a:gd name="connsiteY57" fmla="*/ 130483 h 174029"/>
                  <a:gd name="connsiteX58" fmla="*/ 10232 w 174029"/>
                  <a:gd name="connsiteY58" fmla="*/ 126985 h 174029"/>
                  <a:gd name="connsiteX59" fmla="*/ 8482 w 174029"/>
                  <a:gd name="connsiteY59" fmla="*/ 123430 h 174029"/>
                  <a:gd name="connsiteX60" fmla="*/ 6902 w 174029"/>
                  <a:gd name="connsiteY60" fmla="*/ 119705 h 174029"/>
                  <a:gd name="connsiteX61" fmla="*/ 5492 w 174029"/>
                  <a:gd name="connsiteY61" fmla="*/ 115981 h 174029"/>
                  <a:gd name="connsiteX62" fmla="*/ 4250 w 174029"/>
                  <a:gd name="connsiteY62" fmla="*/ 112200 h 174029"/>
                  <a:gd name="connsiteX63" fmla="*/ 3178 w 174029"/>
                  <a:gd name="connsiteY63" fmla="*/ 108363 h 174029"/>
                  <a:gd name="connsiteX64" fmla="*/ 2275 w 174029"/>
                  <a:gd name="connsiteY64" fmla="*/ 104469 h 174029"/>
                  <a:gd name="connsiteX65" fmla="*/ 1598 w 174029"/>
                  <a:gd name="connsiteY65" fmla="*/ 100519 h 174029"/>
                  <a:gd name="connsiteX66" fmla="*/ 1090 w 174029"/>
                  <a:gd name="connsiteY66" fmla="*/ 96569 h 174029"/>
                  <a:gd name="connsiteX67" fmla="*/ 695 w 174029"/>
                  <a:gd name="connsiteY67" fmla="*/ 92562 h 174029"/>
                  <a:gd name="connsiteX68" fmla="*/ 582 w 174029"/>
                  <a:gd name="connsiteY68" fmla="*/ 88556 h 174029"/>
                  <a:gd name="connsiteX69" fmla="*/ 582 w 174029"/>
                  <a:gd name="connsiteY69" fmla="*/ 84549 h 174029"/>
                  <a:gd name="connsiteX70" fmla="*/ 808 w 174029"/>
                  <a:gd name="connsiteY70" fmla="*/ 80599 h 174029"/>
                  <a:gd name="connsiteX71" fmla="*/ 1203 w 174029"/>
                  <a:gd name="connsiteY71" fmla="*/ 76593 h 174029"/>
                  <a:gd name="connsiteX72" fmla="*/ 1767 w 174029"/>
                  <a:gd name="connsiteY72" fmla="*/ 72643 h 174029"/>
                  <a:gd name="connsiteX73" fmla="*/ 2501 w 174029"/>
                  <a:gd name="connsiteY73" fmla="*/ 68693 h 174029"/>
                  <a:gd name="connsiteX74" fmla="*/ 3460 w 174029"/>
                  <a:gd name="connsiteY74" fmla="*/ 64799 h 174029"/>
                  <a:gd name="connsiteX75" fmla="*/ 4532 w 174029"/>
                  <a:gd name="connsiteY75" fmla="*/ 60962 h 174029"/>
                  <a:gd name="connsiteX76" fmla="*/ 5830 w 174029"/>
                  <a:gd name="connsiteY76" fmla="*/ 57181 h 174029"/>
                  <a:gd name="connsiteX77" fmla="*/ 7297 w 174029"/>
                  <a:gd name="connsiteY77" fmla="*/ 53457 h 174029"/>
                  <a:gd name="connsiteX78" fmla="*/ 8934 w 174029"/>
                  <a:gd name="connsiteY78" fmla="*/ 49845 h 174029"/>
                  <a:gd name="connsiteX79" fmla="*/ 10683 w 174029"/>
                  <a:gd name="connsiteY79" fmla="*/ 46234 h 174029"/>
                  <a:gd name="connsiteX80" fmla="*/ 12658 w 174029"/>
                  <a:gd name="connsiteY80" fmla="*/ 42791 h 174029"/>
                  <a:gd name="connsiteX81" fmla="*/ 14803 w 174029"/>
                  <a:gd name="connsiteY81" fmla="*/ 39349 h 174029"/>
                  <a:gd name="connsiteX82" fmla="*/ 17060 w 174029"/>
                  <a:gd name="connsiteY82" fmla="*/ 36076 h 174029"/>
                  <a:gd name="connsiteX83" fmla="*/ 19486 w 174029"/>
                  <a:gd name="connsiteY83" fmla="*/ 32916 h 174029"/>
                  <a:gd name="connsiteX84" fmla="*/ 22026 w 174029"/>
                  <a:gd name="connsiteY84" fmla="*/ 29813 h 174029"/>
                  <a:gd name="connsiteX85" fmla="*/ 24734 w 174029"/>
                  <a:gd name="connsiteY85" fmla="*/ 26878 h 174029"/>
                  <a:gd name="connsiteX86" fmla="*/ 27556 w 174029"/>
                  <a:gd name="connsiteY86" fmla="*/ 24057 h 174029"/>
                  <a:gd name="connsiteX87" fmla="*/ 30490 w 174029"/>
                  <a:gd name="connsiteY87" fmla="*/ 21348 h 174029"/>
                  <a:gd name="connsiteX88" fmla="*/ 33594 w 174029"/>
                  <a:gd name="connsiteY88" fmla="*/ 18809 h 174029"/>
                  <a:gd name="connsiteX89" fmla="*/ 36754 w 174029"/>
                  <a:gd name="connsiteY89" fmla="*/ 16382 h 174029"/>
                  <a:gd name="connsiteX90" fmla="*/ 40083 w 174029"/>
                  <a:gd name="connsiteY90" fmla="*/ 14125 h 174029"/>
                  <a:gd name="connsiteX91" fmla="*/ 43469 w 174029"/>
                  <a:gd name="connsiteY91" fmla="*/ 12037 h 174029"/>
                  <a:gd name="connsiteX92" fmla="*/ 46968 w 174029"/>
                  <a:gd name="connsiteY92" fmla="*/ 10118 h 174029"/>
                  <a:gd name="connsiteX93" fmla="*/ 50523 w 174029"/>
                  <a:gd name="connsiteY93" fmla="*/ 8313 h 174029"/>
                  <a:gd name="connsiteX94" fmla="*/ 54191 w 174029"/>
                  <a:gd name="connsiteY94" fmla="*/ 6676 h 174029"/>
                  <a:gd name="connsiteX95" fmla="*/ 57915 w 174029"/>
                  <a:gd name="connsiteY95" fmla="*/ 5266 h 174029"/>
                  <a:gd name="connsiteX96" fmla="*/ 61696 w 174029"/>
                  <a:gd name="connsiteY96" fmla="*/ 3968 h 174029"/>
                  <a:gd name="connsiteX97" fmla="*/ 65589 w 174029"/>
                  <a:gd name="connsiteY97" fmla="*/ 2895 h 174029"/>
                  <a:gd name="connsiteX98" fmla="*/ 69483 w 174029"/>
                  <a:gd name="connsiteY98" fmla="*/ 1936 h 174029"/>
                  <a:gd name="connsiteX99" fmla="*/ 73377 w 174029"/>
                  <a:gd name="connsiteY99" fmla="*/ 1203 h 174029"/>
                  <a:gd name="connsiteX100" fmla="*/ 77327 w 174029"/>
                  <a:gd name="connsiteY100" fmla="*/ 638 h 174029"/>
                  <a:gd name="connsiteX101" fmla="*/ 81333 w 174029"/>
                  <a:gd name="connsiteY101" fmla="*/ 243 h 174029"/>
                  <a:gd name="connsiteX102" fmla="*/ 85340 w 174029"/>
                  <a:gd name="connsiteY102" fmla="*/ 74 h 174029"/>
                  <a:gd name="connsiteX103" fmla="*/ 89290 w 174029"/>
                  <a:gd name="connsiteY103" fmla="*/ 74 h 174029"/>
                  <a:gd name="connsiteX104" fmla="*/ 93296 w 174029"/>
                  <a:gd name="connsiteY104" fmla="*/ 243 h 174029"/>
                  <a:gd name="connsiteX105" fmla="*/ 97303 w 174029"/>
                  <a:gd name="connsiteY105" fmla="*/ 582 h 174029"/>
                  <a:gd name="connsiteX106" fmla="*/ 101253 w 174029"/>
                  <a:gd name="connsiteY106" fmla="*/ 1146 h 174029"/>
                  <a:gd name="connsiteX107" fmla="*/ 105203 w 174029"/>
                  <a:gd name="connsiteY107" fmla="*/ 1823 h 174029"/>
                  <a:gd name="connsiteX108" fmla="*/ 109097 w 174029"/>
                  <a:gd name="connsiteY108" fmla="*/ 2726 h 174029"/>
                  <a:gd name="connsiteX109" fmla="*/ 112934 w 174029"/>
                  <a:gd name="connsiteY109" fmla="*/ 3798 h 174029"/>
                  <a:gd name="connsiteX110" fmla="*/ 116715 w 174029"/>
                  <a:gd name="connsiteY110" fmla="*/ 5096 h 174029"/>
                  <a:gd name="connsiteX111" fmla="*/ 120439 w 174029"/>
                  <a:gd name="connsiteY111" fmla="*/ 6507 h 174029"/>
                  <a:gd name="connsiteX112" fmla="*/ 124107 w 174029"/>
                  <a:gd name="connsiteY112" fmla="*/ 8087 h 174029"/>
                  <a:gd name="connsiteX113" fmla="*/ 127719 w 174029"/>
                  <a:gd name="connsiteY113" fmla="*/ 9836 h 174029"/>
                  <a:gd name="connsiteX114" fmla="*/ 131217 w 174029"/>
                  <a:gd name="connsiteY114" fmla="*/ 11755 h 174029"/>
                  <a:gd name="connsiteX115" fmla="*/ 134603 w 174029"/>
                  <a:gd name="connsiteY115" fmla="*/ 13843 h 174029"/>
                  <a:gd name="connsiteX116" fmla="*/ 137932 w 174029"/>
                  <a:gd name="connsiteY116" fmla="*/ 16100 h 174029"/>
                  <a:gd name="connsiteX117" fmla="*/ 141149 w 174029"/>
                  <a:gd name="connsiteY117" fmla="*/ 18470 h 174029"/>
                  <a:gd name="connsiteX118" fmla="*/ 144253 w 174029"/>
                  <a:gd name="connsiteY118" fmla="*/ 21009 h 174029"/>
                  <a:gd name="connsiteX119" fmla="*/ 147187 w 174029"/>
                  <a:gd name="connsiteY119" fmla="*/ 23718 h 174029"/>
                  <a:gd name="connsiteX120" fmla="*/ 150065 w 174029"/>
                  <a:gd name="connsiteY120" fmla="*/ 26483 h 174029"/>
                  <a:gd name="connsiteX121" fmla="*/ 152773 w 174029"/>
                  <a:gd name="connsiteY121" fmla="*/ 29417 h 174029"/>
                  <a:gd name="connsiteX122" fmla="*/ 155369 w 174029"/>
                  <a:gd name="connsiteY122" fmla="*/ 32521 h 174029"/>
                  <a:gd name="connsiteX123" fmla="*/ 157796 w 174029"/>
                  <a:gd name="connsiteY123" fmla="*/ 35681 h 174029"/>
                  <a:gd name="connsiteX124" fmla="*/ 160053 w 174029"/>
                  <a:gd name="connsiteY124" fmla="*/ 38954 h 174029"/>
                  <a:gd name="connsiteX125" fmla="*/ 162197 w 174029"/>
                  <a:gd name="connsiteY125" fmla="*/ 42340 h 174029"/>
                  <a:gd name="connsiteX126" fmla="*/ 164172 w 174029"/>
                  <a:gd name="connsiteY126" fmla="*/ 45782 h 174029"/>
                  <a:gd name="connsiteX127" fmla="*/ 165978 w 174029"/>
                  <a:gd name="connsiteY127" fmla="*/ 49337 h 174029"/>
                  <a:gd name="connsiteX128" fmla="*/ 167671 w 174029"/>
                  <a:gd name="connsiteY128" fmla="*/ 53005 h 174029"/>
                  <a:gd name="connsiteX129" fmla="*/ 169138 w 174029"/>
                  <a:gd name="connsiteY129" fmla="*/ 56730 h 174029"/>
                  <a:gd name="connsiteX130" fmla="*/ 170436 w 174029"/>
                  <a:gd name="connsiteY130" fmla="*/ 60510 h 174029"/>
                  <a:gd name="connsiteX131" fmla="*/ 171565 w 174029"/>
                  <a:gd name="connsiteY131" fmla="*/ 64348 h 174029"/>
                  <a:gd name="connsiteX132" fmla="*/ 172524 w 174029"/>
                  <a:gd name="connsiteY132" fmla="*/ 68241 h 174029"/>
                  <a:gd name="connsiteX133" fmla="*/ 173314 w 174029"/>
                  <a:gd name="connsiteY133" fmla="*/ 72135 h 174029"/>
                  <a:gd name="connsiteX134" fmla="*/ 173878 w 174029"/>
                  <a:gd name="connsiteY134" fmla="*/ 76085 h 174029"/>
                  <a:gd name="connsiteX135" fmla="*/ 174330 w 174029"/>
                  <a:gd name="connsiteY135" fmla="*/ 80091 h 174029"/>
                  <a:gd name="connsiteX136" fmla="*/ 174555 w 174029"/>
                  <a:gd name="connsiteY136" fmla="*/ 84042 h 174029"/>
                  <a:gd name="connsiteX137" fmla="*/ 174612 w 174029"/>
                  <a:gd name="connsiteY137" fmla="*/ 87089 h 174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174029" h="174029">
                    <a:moveTo>
                      <a:pt x="174612" y="87089"/>
                    </a:moveTo>
                    <a:lnTo>
                      <a:pt x="174499" y="91039"/>
                    </a:lnTo>
                    <a:lnTo>
                      <a:pt x="174217" y="95045"/>
                    </a:lnTo>
                    <a:lnTo>
                      <a:pt x="173765" y="98995"/>
                    </a:lnTo>
                    <a:lnTo>
                      <a:pt x="173145" y="102946"/>
                    </a:lnTo>
                    <a:lnTo>
                      <a:pt x="172298" y="106896"/>
                    </a:lnTo>
                    <a:lnTo>
                      <a:pt x="171282" y="110733"/>
                    </a:lnTo>
                    <a:lnTo>
                      <a:pt x="170154" y="114570"/>
                    </a:lnTo>
                    <a:lnTo>
                      <a:pt x="168800" y="118351"/>
                    </a:lnTo>
                    <a:lnTo>
                      <a:pt x="167276" y="122019"/>
                    </a:lnTo>
                    <a:lnTo>
                      <a:pt x="165583" y="125630"/>
                    </a:lnTo>
                    <a:lnTo>
                      <a:pt x="163721" y="129185"/>
                    </a:lnTo>
                    <a:lnTo>
                      <a:pt x="161689" y="132628"/>
                    </a:lnTo>
                    <a:lnTo>
                      <a:pt x="159545" y="136013"/>
                    </a:lnTo>
                    <a:lnTo>
                      <a:pt x="157175" y="139230"/>
                    </a:lnTo>
                    <a:lnTo>
                      <a:pt x="154748" y="142390"/>
                    </a:lnTo>
                    <a:lnTo>
                      <a:pt x="152096" y="145437"/>
                    </a:lnTo>
                    <a:lnTo>
                      <a:pt x="149388" y="148315"/>
                    </a:lnTo>
                    <a:lnTo>
                      <a:pt x="146510" y="151080"/>
                    </a:lnTo>
                    <a:lnTo>
                      <a:pt x="143463" y="153732"/>
                    </a:lnTo>
                    <a:lnTo>
                      <a:pt x="140359" y="156215"/>
                    </a:lnTo>
                    <a:lnTo>
                      <a:pt x="137142" y="158585"/>
                    </a:lnTo>
                    <a:lnTo>
                      <a:pt x="133813" y="160786"/>
                    </a:lnTo>
                    <a:lnTo>
                      <a:pt x="130371" y="162818"/>
                    </a:lnTo>
                    <a:lnTo>
                      <a:pt x="126816" y="164736"/>
                    </a:lnTo>
                    <a:lnTo>
                      <a:pt x="123204" y="166429"/>
                    </a:lnTo>
                    <a:lnTo>
                      <a:pt x="119536" y="168009"/>
                    </a:lnTo>
                    <a:lnTo>
                      <a:pt x="115812" y="169363"/>
                    </a:lnTo>
                    <a:lnTo>
                      <a:pt x="111975" y="170605"/>
                    </a:lnTo>
                    <a:lnTo>
                      <a:pt x="108137" y="171621"/>
                    </a:lnTo>
                    <a:lnTo>
                      <a:pt x="104187" y="172467"/>
                    </a:lnTo>
                    <a:lnTo>
                      <a:pt x="100294" y="173144"/>
                    </a:lnTo>
                    <a:lnTo>
                      <a:pt x="96287" y="173652"/>
                    </a:lnTo>
                    <a:lnTo>
                      <a:pt x="92337" y="173934"/>
                    </a:lnTo>
                    <a:lnTo>
                      <a:pt x="88331" y="174104"/>
                    </a:lnTo>
                    <a:lnTo>
                      <a:pt x="84324" y="174047"/>
                    </a:lnTo>
                    <a:lnTo>
                      <a:pt x="80318" y="173765"/>
                    </a:lnTo>
                    <a:lnTo>
                      <a:pt x="76367" y="173370"/>
                    </a:lnTo>
                    <a:lnTo>
                      <a:pt x="72417" y="172749"/>
                    </a:lnTo>
                    <a:lnTo>
                      <a:pt x="68467" y="171959"/>
                    </a:lnTo>
                    <a:lnTo>
                      <a:pt x="64630" y="171000"/>
                    </a:lnTo>
                    <a:lnTo>
                      <a:pt x="60793" y="169871"/>
                    </a:lnTo>
                    <a:lnTo>
                      <a:pt x="57012" y="168517"/>
                    </a:lnTo>
                    <a:lnTo>
                      <a:pt x="53288" y="167050"/>
                    </a:lnTo>
                    <a:lnTo>
                      <a:pt x="49676" y="165413"/>
                    </a:lnTo>
                    <a:lnTo>
                      <a:pt x="46121" y="163551"/>
                    </a:lnTo>
                    <a:lnTo>
                      <a:pt x="42622" y="161576"/>
                    </a:lnTo>
                    <a:lnTo>
                      <a:pt x="39237" y="159432"/>
                    </a:lnTo>
                    <a:lnTo>
                      <a:pt x="35964" y="157118"/>
                    </a:lnTo>
                    <a:lnTo>
                      <a:pt x="32804" y="154692"/>
                    </a:lnTo>
                    <a:lnTo>
                      <a:pt x="29756" y="152096"/>
                    </a:lnTo>
                    <a:lnTo>
                      <a:pt x="26822" y="149387"/>
                    </a:lnTo>
                    <a:lnTo>
                      <a:pt x="24057" y="146509"/>
                    </a:lnTo>
                    <a:lnTo>
                      <a:pt x="21348" y="143575"/>
                    </a:lnTo>
                    <a:lnTo>
                      <a:pt x="18865" y="140471"/>
                    </a:lnTo>
                    <a:lnTo>
                      <a:pt x="16495" y="137255"/>
                    </a:lnTo>
                    <a:lnTo>
                      <a:pt x="14238" y="133926"/>
                    </a:lnTo>
                    <a:lnTo>
                      <a:pt x="12150" y="130483"/>
                    </a:lnTo>
                    <a:lnTo>
                      <a:pt x="10232" y="126985"/>
                    </a:lnTo>
                    <a:lnTo>
                      <a:pt x="8482" y="123430"/>
                    </a:lnTo>
                    <a:lnTo>
                      <a:pt x="6902" y="119705"/>
                    </a:lnTo>
                    <a:lnTo>
                      <a:pt x="5492" y="115981"/>
                    </a:lnTo>
                    <a:lnTo>
                      <a:pt x="4250" y="112200"/>
                    </a:lnTo>
                    <a:lnTo>
                      <a:pt x="3178" y="108363"/>
                    </a:lnTo>
                    <a:lnTo>
                      <a:pt x="2275" y="104469"/>
                    </a:lnTo>
                    <a:lnTo>
                      <a:pt x="1598" y="100519"/>
                    </a:lnTo>
                    <a:lnTo>
                      <a:pt x="1090" y="96569"/>
                    </a:lnTo>
                    <a:lnTo>
                      <a:pt x="695" y="92562"/>
                    </a:lnTo>
                    <a:lnTo>
                      <a:pt x="582" y="88556"/>
                    </a:lnTo>
                    <a:lnTo>
                      <a:pt x="582" y="84549"/>
                    </a:lnTo>
                    <a:lnTo>
                      <a:pt x="808" y="80599"/>
                    </a:lnTo>
                    <a:lnTo>
                      <a:pt x="1203" y="76593"/>
                    </a:lnTo>
                    <a:lnTo>
                      <a:pt x="1767" y="72643"/>
                    </a:lnTo>
                    <a:lnTo>
                      <a:pt x="2501" y="68693"/>
                    </a:lnTo>
                    <a:lnTo>
                      <a:pt x="3460" y="64799"/>
                    </a:lnTo>
                    <a:lnTo>
                      <a:pt x="4532" y="60962"/>
                    </a:lnTo>
                    <a:lnTo>
                      <a:pt x="5830" y="57181"/>
                    </a:lnTo>
                    <a:lnTo>
                      <a:pt x="7297" y="53457"/>
                    </a:lnTo>
                    <a:lnTo>
                      <a:pt x="8934" y="49845"/>
                    </a:lnTo>
                    <a:lnTo>
                      <a:pt x="10683" y="46234"/>
                    </a:lnTo>
                    <a:lnTo>
                      <a:pt x="12658" y="42791"/>
                    </a:lnTo>
                    <a:lnTo>
                      <a:pt x="14803" y="39349"/>
                    </a:lnTo>
                    <a:lnTo>
                      <a:pt x="17060" y="36076"/>
                    </a:lnTo>
                    <a:lnTo>
                      <a:pt x="19486" y="32916"/>
                    </a:lnTo>
                    <a:lnTo>
                      <a:pt x="22026" y="29813"/>
                    </a:lnTo>
                    <a:lnTo>
                      <a:pt x="24734" y="26878"/>
                    </a:lnTo>
                    <a:lnTo>
                      <a:pt x="27556" y="24057"/>
                    </a:lnTo>
                    <a:lnTo>
                      <a:pt x="30490" y="21348"/>
                    </a:lnTo>
                    <a:lnTo>
                      <a:pt x="33594" y="18809"/>
                    </a:lnTo>
                    <a:lnTo>
                      <a:pt x="36754" y="16382"/>
                    </a:lnTo>
                    <a:lnTo>
                      <a:pt x="40083" y="14125"/>
                    </a:lnTo>
                    <a:lnTo>
                      <a:pt x="43469" y="12037"/>
                    </a:lnTo>
                    <a:lnTo>
                      <a:pt x="46968" y="10118"/>
                    </a:lnTo>
                    <a:lnTo>
                      <a:pt x="50523" y="8313"/>
                    </a:lnTo>
                    <a:lnTo>
                      <a:pt x="54191" y="6676"/>
                    </a:lnTo>
                    <a:lnTo>
                      <a:pt x="57915" y="5266"/>
                    </a:lnTo>
                    <a:lnTo>
                      <a:pt x="61696" y="3968"/>
                    </a:lnTo>
                    <a:lnTo>
                      <a:pt x="65589" y="2895"/>
                    </a:lnTo>
                    <a:lnTo>
                      <a:pt x="69483" y="1936"/>
                    </a:lnTo>
                    <a:lnTo>
                      <a:pt x="73377" y="1203"/>
                    </a:lnTo>
                    <a:lnTo>
                      <a:pt x="77327" y="638"/>
                    </a:lnTo>
                    <a:lnTo>
                      <a:pt x="81333" y="243"/>
                    </a:lnTo>
                    <a:lnTo>
                      <a:pt x="85340" y="74"/>
                    </a:lnTo>
                    <a:lnTo>
                      <a:pt x="89290" y="74"/>
                    </a:lnTo>
                    <a:lnTo>
                      <a:pt x="93296" y="243"/>
                    </a:lnTo>
                    <a:lnTo>
                      <a:pt x="97303" y="582"/>
                    </a:lnTo>
                    <a:lnTo>
                      <a:pt x="101253" y="1146"/>
                    </a:lnTo>
                    <a:lnTo>
                      <a:pt x="105203" y="1823"/>
                    </a:lnTo>
                    <a:lnTo>
                      <a:pt x="109097" y="2726"/>
                    </a:lnTo>
                    <a:lnTo>
                      <a:pt x="112934" y="3798"/>
                    </a:lnTo>
                    <a:lnTo>
                      <a:pt x="116715" y="5096"/>
                    </a:lnTo>
                    <a:lnTo>
                      <a:pt x="120439" y="6507"/>
                    </a:lnTo>
                    <a:lnTo>
                      <a:pt x="124107" y="8087"/>
                    </a:lnTo>
                    <a:lnTo>
                      <a:pt x="127719" y="9836"/>
                    </a:lnTo>
                    <a:lnTo>
                      <a:pt x="131217" y="11755"/>
                    </a:lnTo>
                    <a:lnTo>
                      <a:pt x="134603" y="13843"/>
                    </a:lnTo>
                    <a:lnTo>
                      <a:pt x="137932" y="16100"/>
                    </a:lnTo>
                    <a:lnTo>
                      <a:pt x="141149" y="18470"/>
                    </a:lnTo>
                    <a:lnTo>
                      <a:pt x="144253" y="21009"/>
                    </a:lnTo>
                    <a:lnTo>
                      <a:pt x="147187" y="23718"/>
                    </a:lnTo>
                    <a:lnTo>
                      <a:pt x="150065" y="26483"/>
                    </a:lnTo>
                    <a:lnTo>
                      <a:pt x="152773" y="29417"/>
                    </a:lnTo>
                    <a:lnTo>
                      <a:pt x="155369" y="32521"/>
                    </a:lnTo>
                    <a:lnTo>
                      <a:pt x="157796" y="35681"/>
                    </a:lnTo>
                    <a:lnTo>
                      <a:pt x="160053" y="38954"/>
                    </a:lnTo>
                    <a:lnTo>
                      <a:pt x="162197" y="42340"/>
                    </a:lnTo>
                    <a:lnTo>
                      <a:pt x="164172" y="45782"/>
                    </a:lnTo>
                    <a:lnTo>
                      <a:pt x="165978" y="49337"/>
                    </a:lnTo>
                    <a:lnTo>
                      <a:pt x="167671" y="53005"/>
                    </a:lnTo>
                    <a:lnTo>
                      <a:pt x="169138" y="56730"/>
                    </a:lnTo>
                    <a:lnTo>
                      <a:pt x="170436" y="60510"/>
                    </a:lnTo>
                    <a:lnTo>
                      <a:pt x="171565" y="64348"/>
                    </a:lnTo>
                    <a:lnTo>
                      <a:pt x="172524" y="68241"/>
                    </a:lnTo>
                    <a:lnTo>
                      <a:pt x="173314" y="72135"/>
                    </a:lnTo>
                    <a:lnTo>
                      <a:pt x="173878" y="76085"/>
                    </a:lnTo>
                    <a:lnTo>
                      <a:pt x="174330" y="80091"/>
                    </a:lnTo>
                    <a:lnTo>
                      <a:pt x="174555" y="84042"/>
                    </a:lnTo>
                    <a:lnTo>
                      <a:pt x="174612" y="87089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0" name="Figura a mano libera: forma 59">
                <a:extLst>
                  <a:ext uri="{FF2B5EF4-FFF2-40B4-BE49-F238E27FC236}">
                    <a16:creationId xmlns:a16="http://schemas.microsoft.com/office/drawing/2014/main" id="{77C6532E-A291-8543-ADC2-38AF7234FFFD}"/>
                  </a:ext>
                </a:extLst>
              </p:cNvPr>
              <p:cNvSpPr/>
              <p:nvPr/>
            </p:nvSpPr>
            <p:spPr>
              <a:xfrm flipV="1">
                <a:off x="5049744" y="3726424"/>
                <a:ext cx="175553" cy="175496"/>
              </a:xfrm>
              <a:custGeom>
                <a:avLst/>
                <a:gdLst>
                  <a:gd name="connsiteX0" fmla="*/ 176177 w 175553"/>
                  <a:gd name="connsiteY0" fmla="*/ 87822 h 175496"/>
                  <a:gd name="connsiteX1" fmla="*/ 176064 w 175553"/>
                  <a:gd name="connsiteY1" fmla="*/ 91829 h 175496"/>
                  <a:gd name="connsiteX2" fmla="*/ 175782 w 175553"/>
                  <a:gd name="connsiteY2" fmla="*/ 95835 h 175496"/>
                  <a:gd name="connsiteX3" fmla="*/ 175330 w 175553"/>
                  <a:gd name="connsiteY3" fmla="*/ 99785 h 175496"/>
                  <a:gd name="connsiteX4" fmla="*/ 174710 w 175553"/>
                  <a:gd name="connsiteY4" fmla="*/ 103735 h 175496"/>
                  <a:gd name="connsiteX5" fmla="*/ 173920 w 175553"/>
                  <a:gd name="connsiteY5" fmla="*/ 107629 h 175496"/>
                  <a:gd name="connsiteX6" fmla="*/ 172904 w 175553"/>
                  <a:gd name="connsiteY6" fmla="*/ 111523 h 175496"/>
                  <a:gd name="connsiteX7" fmla="*/ 171719 w 175553"/>
                  <a:gd name="connsiteY7" fmla="*/ 115360 h 175496"/>
                  <a:gd name="connsiteX8" fmla="*/ 170421 w 175553"/>
                  <a:gd name="connsiteY8" fmla="*/ 119084 h 175496"/>
                  <a:gd name="connsiteX9" fmla="*/ 168897 w 175553"/>
                  <a:gd name="connsiteY9" fmla="*/ 122809 h 175496"/>
                  <a:gd name="connsiteX10" fmla="*/ 167204 w 175553"/>
                  <a:gd name="connsiteY10" fmla="*/ 126420 h 175496"/>
                  <a:gd name="connsiteX11" fmla="*/ 165399 w 175553"/>
                  <a:gd name="connsiteY11" fmla="*/ 129975 h 175496"/>
                  <a:gd name="connsiteX12" fmla="*/ 163367 w 175553"/>
                  <a:gd name="connsiteY12" fmla="*/ 133474 h 175496"/>
                  <a:gd name="connsiteX13" fmla="*/ 161223 w 175553"/>
                  <a:gd name="connsiteY13" fmla="*/ 136803 h 175496"/>
                  <a:gd name="connsiteX14" fmla="*/ 158909 w 175553"/>
                  <a:gd name="connsiteY14" fmla="*/ 140076 h 175496"/>
                  <a:gd name="connsiteX15" fmla="*/ 156483 w 175553"/>
                  <a:gd name="connsiteY15" fmla="*/ 143236 h 175496"/>
                  <a:gd name="connsiteX16" fmla="*/ 153887 w 175553"/>
                  <a:gd name="connsiteY16" fmla="*/ 146283 h 175496"/>
                  <a:gd name="connsiteX17" fmla="*/ 151122 w 175553"/>
                  <a:gd name="connsiteY17" fmla="*/ 149218 h 175496"/>
                  <a:gd name="connsiteX18" fmla="*/ 148301 w 175553"/>
                  <a:gd name="connsiteY18" fmla="*/ 151983 h 175496"/>
                  <a:gd name="connsiteX19" fmla="*/ 145310 w 175553"/>
                  <a:gd name="connsiteY19" fmla="*/ 154635 h 175496"/>
                  <a:gd name="connsiteX20" fmla="*/ 142206 w 175553"/>
                  <a:gd name="connsiteY20" fmla="*/ 157174 h 175496"/>
                  <a:gd name="connsiteX21" fmla="*/ 138990 w 175553"/>
                  <a:gd name="connsiteY21" fmla="*/ 159544 h 175496"/>
                  <a:gd name="connsiteX22" fmla="*/ 135660 w 175553"/>
                  <a:gd name="connsiteY22" fmla="*/ 161802 h 175496"/>
                  <a:gd name="connsiteX23" fmla="*/ 132218 w 175553"/>
                  <a:gd name="connsiteY23" fmla="*/ 163890 h 175496"/>
                  <a:gd name="connsiteX24" fmla="*/ 128719 w 175553"/>
                  <a:gd name="connsiteY24" fmla="*/ 165808 h 175496"/>
                  <a:gd name="connsiteX25" fmla="*/ 125164 w 175553"/>
                  <a:gd name="connsiteY25" fmla="*/ 167558 h 175496"/>
                  <a:gd name="connsiteX26" fmla="*/ 121496 w 175553"/>
                  <a:gd name="connsiteY26" fmla="*/ 169138 h 175496"/>
                  <a:gd name="connsiteX27" fmla="*/ 117716 w 175553"/>
                  <a:gd name="connsiteY27" fmla="*/ 170548 h 175496"/>
                  <a:gd name="connsiteX28" fmla="*/ 113935 w 175553"/>
                  <a:gd name="connsiteY28" fmla="*/ 171790 h 175496"/>
                  <a:gd name="connsiteX29" fmla="*/ 110098 w 175553"/>
                  <a:gd name="connsiteY29" fmla="*/ 172862 h 175496"/>
                  <a:gd name="connsiteX30" fmla="*/ 106204 w 175553"/>
                  <a:gd name="connsiteY30" fmla="*/ 173765 h 175496"/>
                  <a:gd name="connsiteX31" fmla="*/ 102254 w 175553"/>
                  <a:gd name="connsiteY31" fmla="*/ 174498 h 175496"/>
                  <a:gd name="connsiteX32" fmla="*/ 98304 w 175553"/>
                  <a:gd name="connsiteY32" fmla="*/ 175063 h 175496"/>
                  <a:gd name="connsiteX33" fmla="*/ 94297 w 175553"/>
                  <a:gd name="connsiteY33" fmla="*/ 175401 h 175496"/>
                  <a:gd name="connsiteX34" fmla="*/ 90347 w 175553"/>
                  <a:gd name="connsiteY34" fmla="*/ 175571 h 175496"/>
                  <a:gd name="connsiteX35" fmla="*/ 86341 w 175553"/>
                  <a:gd name="connsiteY35" fmla="*/ 175571 h 175496"/>
                  <a:gd name="connsiteX36" fmla="*/ 82334 w 175553"/>
                  <a:gd name="connsiteY36" fmla="*/ 175401 h 175496"/>
                  <a:gd name="connsiteX37" fmla="*/ 78384 w 175553"/>
                  <a:gd name="connsiteY37" fmla="*/ 175006 h 175496"/>
                  <a:gd name="connsiteX38" fmla="*/ 74377 w 175553"/>
                  <a:gd name="connsiteY38" fmla="*/ 174498 h 175496"/>
                  <a:gd name="connsiteX39" fmla="*/ 70484 w 175553"/>
                  <a:gd name="connsiteY39" fmla="*/ 173765 h 175496"/>
                  <a:gd name="connsiteX40" fmla="*/ 66590 w 175553"/>
                  <a:gd name="connsiteY40" fmla="*/ 172862 h 175496"/>
                  <a:gd name="connsiteX41" fmla="*/ 62696 w 175553"/>
                  <a:gd name="connsiteY41" fmla="*/ 171790 h 175496"/>
                  <a:gd name="connsiteX42" fmla="*/ 58916 w 175553"/>
                  <a:gd name="connsiteY42" fmla="*/ 170492 h 175496"/>
                  <a:gd name="connsiteX43" fmla="*/ 55191 w 175553"/>
                  <a:gd name="connsiteY43" fmla="*/ 169081 h 175496"/>
                  <a:gd name="connsiteX44" fmla="*/ 51523 w 175553"/>
                  <a:gd name="connsiteY44" fmla="*/ 167501 h 175496"/>
                  <a:gd name="connsiteX45" fmla="*/ 47912 w 175553"/>
                  <a:gd name="connsiteY45" fmla="*/ 165752 h 175496"/>
                  <a:gd name="connsiteX46" fmla="*/ 44413 w 175553"/>
                  <a:gd name="connsiteY46" fmla="*/ 163833 h 175496"/>
                  <a:gd name="connsiteX47" fmla="*/ 41027 w 175553"/>
                  <a:gd name="connsiteY47" fmla="*/ 161745 h 175496"/>
                  <a:gd name="connsiteX48" fmla="*/ 37698 w 175553"/>
                  <a:gd name="connsiteY48" fmla="*/ 159488 h 175496"/>
                  <a:gd name="connsiteX49" fmla="*/ 34482 w 175553"/>
                  <a:gd name="connsiteY49" fmla="*/ 157118 h 175496"/>
                  <a:gd name="connsiteX50" fmla="*/ 31378 w 175553"/>
                  <a:gd name="connsiteY50" fmla="*/ 154579 h 175496"/>
                  <a:gd name="connsiteX51" fmla="*/ 28387 w 175553"/>
                  <a:gd name="connsiteY51" fmla="*/ 151926 h 175496"/>
                  <a:gd name="connsiteX52" fmla="*/ 25566 w 175553"/>
                  <a:gd name="connsiteY52" fmla="*/ 149105 h 175496"/>
                  <a:gd name="connsiteX53" fmla="*/ 22801 w 175553"/>
                  <a:gd name="connsiteY53" fmla="*/ 146227 h 175496"/>
                  <a:gd name="connsiteX54" fmla="*/ 20261 w 175553"/>
                  <a:gd name="connsiteY54" fmla="*/ 143180 h 175496"/>
                  <a:gd name="connsiteX55" fmla="*/ 17778 w 175553"/>
                  <a:gd name="connsiteY55" fmla="*/ 140020 h 175496"/>
                  <a:gd name="connsiteX56" fmla="*/ 15465 w 175553"/>
                  <a:gd name="connsiteY56" fmla="*/ 136747 h 175496"/>
                  <a:gd name="connsiteX57" fmla="*/ 13320 w 175553"/>
                  <a:gd name="connsiteY57" fmla="*/ 133361 h 175496"/>
                  <a:gd name="connsiteX58" fmla="*/ 11345 w 175553"/>
                  <a:gd name="connsiteY58" fmla="*/ 129919 h 175496"/>
                  <a:gd name="connsiteX59" fmla="*/ 9483 w 175553"/>
                  <a:gd name="connsiteY59" fmla="*/ 126364 h 175496"/>
                  <a:gd name="connsiteX60" fmla="*/ 7847 w 175553"/>
                  <a:gd name="connsiteY60" fmla="*/ 122696 h 175496"/>
                  <a:gd name="connsiteX61" fmla="*/ 6323 w 175553"/>
                  <a:gd name="connsiteY61" fmla="*/ 119028 h 175496"/>
                  <a:gd name="connsiteX62" fmla="*/ 4969 w 175553"/>
                  <a:gd name="connsiteY62" fmla="*/ 115247 h 175496"/>
                  <a:gd name="connsiteX63" fmla="*/ 3840 w 175553"/>
                  <a:gd name="connsiteY63" fmla="*/ 111410 h 175496"/>
                  <a:gd name="connsiteX64" fmla="*/ 2824 w 175553"/>
                  <a:gd name="connsiteY64" fmla="*/ 107516 h 175496"/>
                  <a:gd name="connsiteX65" fmla="*/ 2034 w 175553"/>
                  <a:gd name="connsiteY65" fmla="*/ 103623 h 175496"/>
                  <a:gd name="connsiteX66" fmla="*/ 1414 w 175553"/>
                  <a:gd name="connsiteY66" fmla="*/ 99672 h 175496"/>
                  <a:gd name="connsiteX67" fmla="*/ 962 w 175553"/>
                  <a:gd name="connsiteY67" fmla="*/ 95722 h 175496"/>
                  <a:gd name="connsiteX68" fmla="*/ 680 w 175553"/>
                  <a:gd name="connsiteY68" fmla="*/ 91716 h 175496"/>
                  <a:gd name="connsiteX69" fmla="*/ 624 w 175553"/>
                  <a:gd name="connsiteY69" fmla="*/ 87709 h 175496"/>
                  <a:gd name="connsiteX70" fmla="*/ 680 w 175553"/>
                  <a:gd name="connsiteY70" fmla="*/ 83703 h 175496"/>
                  <a:gd name="connsiteX71" fmla="*/ 962 w 175553"/>
                  <a:gd name="connsiteY71" fmla="*/ 79753 h 175496"/>
                  <a:gd name="connsiteX72" fmla="*/ 1414 w 175553"/>
                  <a:gd name="connsiteY72" fmla="*/ 75746 h 175496"/>
                  <a:gd name="connsiteX73" fmla="*/ 2091 w 175553"/>
                  <a:gd name="connsiteY73" fmla="*/ 71796 h 175496"/>
                  <a:gd name="connsiteX74" fmla="*/ 2881 w 175553"/>
                  <a:gd name="connsiteY74" fmla="*/ 67902 h 175496"/>
                  <a:gd name="connsiteX75" fmla="*/ 3897 w 175553"/>
                  <a:gd name="connsiteY75" fmla="*/ 64009 h 175496"/>
                  <a:gd name="connsiteX76" fmla="*/ 5082 w 175553"/>
                  <a:gd name="connsiteY76" fmla="*/ 60228 h 175496"/>
                  <a:gd name="connsiteX77" fmla="*/ 6379 w 175553"/>
                  <a:gd name="connsiteY77" fmla="*/ 56447 h 175496"/>
                  <a:gd name="connsiteX78" fmla="*/ 7903 w 175553"/>
                  <a:gd name="connsiteY78" fmla="*/ 52723 h 175496"/>
                  <a:gd name="connsiteX79" fmla="*/ 9596 w 175553"/>
                  <a:gd name="connsiteY79" fmla="*/ 49111 h 175496"/>
                  <a:gd name="connsiteX80" fmla="*/ 11458 w 175553"/>
                  <a:gd name="connsiteY80" fmla="*/ 45556 h 175496"/>
                  <a:gd name="connsiteX81" fmla="*/ 13433 w 175553"/>
                  <a:gd name="connsiteY81" fmla="*/ 42114 h 175496"/>
                  <a:gd name="connsiteX82" fmla="*/ 15578 w 175553"/>
                  <a:gd name="connsiteY82" fmla="*/ 38728 h 175496"/>
                  <a:gd name="connsiteX83" fmla="*/ 17891 w 175553"/>
                  <a:gd name="connsiteY83" fmla="*/ 35512 h 175496"/>
                  <a:gd name="connsiteX84" fmla="*/ 20374 w 175553"/>
                  <a:gd name="connsiteY84" fmla="*/ 32352 h 175496"/>
                  <a:gd name="connsiteX85" fmla="*/ 22970 w 175553"/>
                  <a:gd name="connsiteY85" fmla="*/ 29304 h 175496"/>
                  <a:gd name="connsiteX86" fmla="*/ 25678 w 175553"/>
                  <a:gd name="connsiteY86" fmla="*/ 26370 h 175496"/>
                  <a:gd name="connsiteX87" fmla="*/ 28556 w 175553"/>
                  <a:gd name="connsiteY87" fmla="*/ 23605 h 175496"/>
                  <a:gd name="connsiteX88" fmla="*/ 31547 w 175553"/>
                  <a:gd name="connsiteY88" fmla="*/ 20953 h 175496"/>
                  <a:gd name="connsiteX89" fmla="*/ 34651 w 175553"/>
                  <a:gd name="connsiteY89" fmla="*/ 18414 h 175496"/>
                  <a:gd name="connsiteX90" fmla="*/ 37867 w 175553"/>
                  <a:gd name="connsiteY90" fmla="*/ 16043 h 175496"/>
                  <a:gd name="connsiteX91" fmla="*/ 41197 w 175553"/>
                  <a:gd name="connsiteY91" fmla="*/ 13786 h 175496"/>
                  <a:gd name="connsiteX92" fmla="*/ 44582 w 175553"/>
                  <a:gd name="connsiteY92" fmla="*/ 11755 h 175496"/>
                  <a:gd name="connsiteX93" fmla="*/ 48138 w 175553"/>
                  <a:gd name="connsiteY93" fmla="*/ 9836 h 175496"/>
                  <a:gd name="connsiteX94" fmla="*/ 51693 w 175553"/>
                  <a:gd name="connsiteY94" fmla="*/ 8087 h 175496"/>
                  <a:gd name="connsiteX95" fmla="*/ 55361 w 175553"/>
                  <a:gd name="connsiteY95" fmla="*/ 6507 h 175496"/>
                  <a:gd name="connsiteX96" fmla="*/ 59141 w 175553"/>
                  <a:gd name="connsiteY96" fmla="*/ 5040 h 175496"/>
                  <a:gd name="connsiteX97" fmla="*/ 62922 w 175553"/>
                  <a:gd name="connsiteY97" fmla="*/ 3798 h 175496"/>
                  <a:gd name="connsiteX98" fmla="*/ 66759 w 175553"/>
                  <a:gd name="connsiteY98" fmla="*/ 2726 h 175496"/>
                  <a:gd name="connsiteX99" fmla="*/ 70653 w 175553"/>
                  <a:gd name="connsiteY99" fmla="*/ 1823 h 175496"/>
                  <a:gd name="connsiteX100" fmla="*/ 74603 w 175553"/>
                  <a:gd name="connsiteY100" fmla="*/ 1146 h 175496"/>
                  <a:gd name="connsiteX101" fmla="*/ 78553 w 175553"/>
                  <a:gd name="connsiteY101" fmla="*/ 582 h 175496"/>
                  <a:gd name="connsiteX102" fmla="*/ 82560 w 175553"/>
                  <a:gd name="connsiteY102" fmla="*/ 243 h 175496"/>
                  <a:gd name="connsiteX103" fmla="*/ 86510 w 175553"/>
                  <a:gd name="connsiteY103" fmla="*/ 74 h 175496"/>
                  <a:gd name="connsiteX104" fmla="*/ 90516 w 175553"/>
                  <a:gd name="connsiteY104" fmla="*/ 74 h 175496"/>
                  <a:gd name="connsiteX105" fmla="*/ 94523 w 175553"/>
                  <a:gd name="connsiteY105" fmla="*/ 243 h 175496"/>
                  <a:gd name="connsiteX106" fmla="*/ 98529 w 175553"/>
                  <a:gd name="connsiteY106" fmla="*/ 638 h 175496"/>
                  <a:gd name="connsiteX107" fmla="*/ 102479 w 175553"/>
                  <a:gd name="connsiteY107" fmla="*/ 1202 h 175496"/>
                  <a:gd name="connsiteX108" fmla="*/ 106373 w 175553"/>
                  <a:gd name="connsiteY108" fmla="*/ 1936 h 175496"/>
                  <a:gd name="connsiteX109" fmla="*/ 110267 w 175553"/>
                  <a:gd name="connsiteY109" fmla="*/ 2839 h 175496"/>
                  <a:gd name="connsiteX110" fmla="*/ 114160 w 175553"/>
                  <a:gd name="connsiteY110" fmla="*/ 3911 h 175496"/>
                  <a:gd name="connsiteX111" fmla="*/ 117941 w 175553"/>
                  <a:gd name="connsiteY111" fmla="*/ 5153 h 175496"/>
                  <a:gd name="connsiteX112" fmla="*/ 121666 w 175553"/>
                  <a:gd name="connsiteY112" fmla="*/ 6620 h 175496"/>
                  <a:gd name="connsiteX113" fmla="*/ 125334 w 175553"/>
                  <a:gd name="connsiteY113" fmla="*/ 8200 h 175496"/>
                  <a:gd name="connsiteX114" fmla="*/ 128945 w 175553"/>
                  <a:gd name="connsiteY114" fmla="*/ 9949 h 175496"/>
                  <a:gd name="connsiteX115" fmla="*/ 132444 w 175553"/>
                  <a:gd name="connsiteY115" fmla="*/ 11868 h 175496"/>
                  <a:gd name="connsiteX116" fmla="*/ 135830 w 175553"/>
                  <a:gd name="connsiteY116" fmla="*/ 13956 h 175496"/>
                  <a:gd name="connsiteX117" fmla="*/ 139159 w 175553"/>
                  <a:gd name="connsiteY117" fmla="*/ 16213 h 175496"/>
                  <a:gd name="connsiteX118" fmla="*/ 142375 w 175553"/>
                  <a:gd name="connsiteY118" fmla="*/ 18583 h 175496"/>
                  <a:gd name="connsiteX119" fmla="*/ 145423 w 175553"/>
                  <a:gd name="connsiteY119" fmla="*/ 21122 h 175496"/>
                  <a:gd name="connsiteX120" fmla="*/ 148413 w 175553"/>
                  <a:gd name="connsiteY120" fmla="*/ 23774 h 175496"/>
                  <a:gd name="connsiteX121" fmla="*/ 151291 w 175553"/>
                  <a:gd name="connsiteY121" fmla="*/ 26596 h 175496"/>
                  <a:gd name="connsiteX122" fmla="*/ 154000 w 175553"/>
                  <a:gd name="connsiteY122" fmla="*/ 29530 h 175496"/>
                  <a:gd name="connsiteX123" fmla="*/ 156596 w 175553"/>
                  <a:gd name="connsiteY123" fmla="*/ 32577 h 175496"/>
                  <a:gd name="connsiteX124" fmla="*/ 159022 w 175553"/>
                  <a:gd name="connsiteY124" fmla="*/ 35737 h 175496"/>
                  <a:gd name="connsiteX125" fmla="*/ 161336 w 175553"/>
                  <a:gd name="connsiteY125" fmla="*/ 39010 h 175496"/>
                  <a:gd name="connsiteX126" fmla="*/ 163480 w 175553"/>
                  <a:gd name="connsiteY126" fmla="*/ 42396 h 175496"/>
                  <a:gd name="connsiteX127" fmla="*/ 165455 w 175553"/>
                  <a:gd name="connsiteY127" fmla="*/ 45838 h 175496"/>
                  <a:gd name="connsiteX128" fmla="*/ 167317 w 175553"/>
                  <a:gd name="connsiteY128" fmla="*/ 49393 h 175496"/>
                  <a:gd name="connsiteX129" fmla="*/ 168954 w 175553"/>
                  <a:gd name="connsiteY129" fmla="*/ 53005 h 175496"/>
                  <a:gd name="connsiteX130" fmla="*/ 170477 w 175553"/>
                  <a:gd name="connsiteY130" fmla="*/ 56729 h 175496"/>
                  <a:gd name="connsiteX131" fmla="*/ 171832 w 175553"/>
                  <a:gd name="connsiteY131" fmla="*/ 60510 h 175496"/>
                  <a:gd name="connsiteX132" fmla="*/ 172960 w 175553"/>
                  <a:gd name="connsiteY132" fmla="*/ 64347 h 175496"/>
                  <a:gd name="connsiteX133" fmla="*/ 173920 w 175553"/>
                  <a:gd name="connsiteY133" fmla="*/ 68185 h 175496"/>
                  <a:gd name="connsiteX134" fmla="*/ 174766 w 175553"/>
                  <a:gd name="connsiteY134" fmla="*/ 72135 h 175496"/>
                  <a:gd name="connsiteX135" fmla="*/ 175387 w 175553"/>
                  <a:gd name="connsiteY135" fmla="*/ 76085 h 175496"/>
                  <a:gd name="connsiteX136" fmla="*/ 175838 w 175553"/>
                  <a:gd name="connsiteY136" fmla="*/ 80035 h 175496"/>
                  <a:gd name="connsiteX137" fmla="*/ 176064 w 175553"/>
                  <a:gd name="connsiteY137" fmla="*/ 84041 h 175496"/>
                  <a:gd name="connsiteX138" fmla="*/ 176177 w 175553"/>
                  <a:gd name="connsiteY138" fmla="*/ 87822 h 175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175553" h="175496">
                    <a:moveTo>
                      <a:pt x="176177" y="87822"/>
                    </a:moveTo>
                    <a:lnTo>
                      <a:pt x="176064" y="91829"/>
                    </a:lnTo>
                    <a:lnTo>
                      <a:pt x="175782" y="95835"/>
                    </a:lnTo>
                    <a:lnTo>
                      <a:pt x="175330" y="99785"/>
                    </a:lnTo>
                    <a:lnTo>
                      <a:pt x="174710" y="103735"/>
                    </a:lnTo>
                    <a:lnTo>
                      <a:pt x="173920" y="107629"/>
                    </a:lnTo>
                    <a:lnTo>
                      <a:pt x="172904" y="111523"/>
                    </a:lnTo>
                    <a:lnTo>
                      <a:pt x="171719" y="115360"/>
                    </a:lnTo>
                    <a:lnTo>
                      <a:pt x="170421" y="119084"/>
                    </a:lnTo>
                    <a:lnTo>
                      <a:pt x="168897" y="122809"/>
                    </a:lnTo>
                    <a:lnTo>
                      <a:pt x="167204" y="126420"/>
                    </a:lnTo>
                    <a:lnTo>
                      <a:pt x="165399" y="129975"/>
                    </a:lnTo>
                    <a:lnTo>
                      <a:pt x="163367" y="133474"/>
                    </a:lnTo>
                    <a:lnTo>
                      <a:pt x="161223" y="136803"/>
                    </a:lnTo>
                    <a:lnTo>
                      <a:pt x="158909" y="140076"/>
                    </a:lnTo>
                    <a:lnTo>
                      <a:pt x="156483" y="143236"/>
                    </a:lnTo>
                    <a:lnTo>
                      <a:pt x="153887" y="146283"/>
                    </a:lnTo>
                    <a:lnTo>
                      <a:pt x="151122" y="149218"/>
                    </a:lnTo>
                    <a:lnTo>
                      <a:pt x="148301" y="151983"/>
                    </a:lnTo>
                    <a:lnTo>
                      <a:pt x="145310" y="154635"/>
                    </a:lnTo>
                    <a:lnTo>
                      <a:pt x="142206" y="157174"/>
                    </a:lnTo>
                    <a:lnTo>
                      <a:pt x="138990" y="159544"/>
                    </a:lnTo>
                    <a:lnTo>
                      <a:pt x="135660" y="161802"/>
                    </a:lnTo>
                    <a:lnTo>
                      <a:pt x="132218" y="163890"/>
                    </a:lnTo>
                    <a:lnTo>
                      <a:pt x="128719" y="165808"/>
                    </a:lnTo>
                    <a:lnTo>
                      <a:pt x="125164" y="167558"/>
                    </a:lnTo>
                    <a:lnTo>
                      <a:pt x="121496" y="169138"/>
                    </a:lnTo>
                    <a:lnTo>
                      <a:pt x="117716" y="170548"/>
                    </a:lnTo>
                    <a:lnTo>
                      <a:pt x="113935" y="171790"/>
                    </a:lnTo>
                    <a:lnTo>
                      <a:pt x="110098" y="172862"/>
                    </a:lnTo>
                    <a:lnTo>
                      <a:pt x="106204" y="173765"/>
                    </a:lnTo>
                    <a:lnTo>
                      <a:pt x="102254" y="174498"/>
                    </a:lnTo>
                    <a:lnTo>
                      <a:pt x="98304" y="175063"/>
                    </a:lnTo>
                    <a:lnTo>
                      <a:pt x="94297" y="175401"/>
                    </a:lnTo>
                    <a:lnTo>
                      <a:pt x="90347" y="175571"/>
                    </a:lnTo>
                    <a:lnTo>
                      <a:pt x="86341" y="175571"/>
                    </a:lnTo>
                    <a:lnTo>
                      <a:pt x="82334" y="175401"/>
                    </a:lnTo>
                    <a:lnTo>
                      <a:pt x="78384" y="175006"/>
                    </a:lnTo>
                    <a:lnTo>
                      <a:pt x="74377" y="174498"/>
                    </a:lnTo>
                    <a:lnTo>
                      <a:pt x="70484" y="173765"/>
                    </a:lnTo>
                    <a:lnTo>
                      <a:pt x="66590" y="172862"/>
                    </a:lnTo>
                    <a:lnTo>
                      <a:pt x="62696" y="171790"/>
                    </a:lnTo>
                    <a:lnTo>
                      <a:pt x="58916" y="170492"/>
                    </a:lnTo>
                    <a:lnTo>
                      <a:pt x="55191" y="169081"/>
                    </a:lnTo>
                    <a:lnTo>
                      <a:pt x="51523" y="167501"/>
                    </a:lnTo>
                    <a:lnTo>
                      <a:pt x="47912" y="165752"/>
                    </a:lnTo>
                    <a:lnTo>
                      <a:pt x="44413" y="163833"/>
                    </a:lnTo>
                    <a:lnTo>
                      <a:pt x="41027" y="161745"/>
                    </a:lnTo>
                    <a:lnTo>
                      <a:pt x="37698" y="159488"/>
                    </a:lnTo>
                    <a:lnTo>
                      <a:pt x="34482" y="157118"/>
                    </a:lnTo>
                    <a:lnTo>
                      <a:pt x="31378" y="154579"/>
                    </a:lnTo>
                    <a:lnTo>
                      <a:pt x="28387" y="151926"/>
                    </a:lnTo>
                    <a:lnTo>
                      <a:pt x="25566" y="149105"/>
                    </a:lnTo>
                    <a:lnTo>
                      <a:pt x="22801" y="146227"/>
                    </a:lnTo>
                    <a:lnTo>
                      <a:pt x="20261" y="143180"/>
                    </a:lnTo>
                    <a:lnTo>
                      <a:pt x="17778" y="140020"/>
                    </a:lnTo>
                    <a:lnTo>
                      <a:pt x="15465" y="136747"/>
                    </a:lnTo>
                    <a:lnTo>
                      <a:pt x="13320" y="133361"/>
                    </a:lnTo>
                    <a:lnTo>
                      <a:pt x="11345" y="129919"/>
                    </a:lnTo>
                    <a:lnTo>
                      <a:pt x="9483" y="126364"/>
                    </a:lnTo>
                    <a:lnTo>
                      <a:pt x="7847" y="122696"/>
                    </a:lnTo>
                    <a:lnTo>
                      <a:pt x="6323" y="119028"/>
                    </a:lnTo>
                    <a:lnTo>
                      <a:pt x="4969" y="115247"/>
                    </a:lnTo>
                    <a:lnTo>
                      <a:pt x="3840" y="111410"/>
                    </a:lnTo>
                    <a:lnTo>
                      <a:pt x="2824" y="107516"/>
                    </a:lnTo>
                    <a:lnTo>
                      <a:pt x="2034" y="103623"/>
                    </a:lnTo>
                    <a:lnTo>
                      <a:pt x="1414" y="99672"/>
                    </a:lnTo>
                    <a:lnTo>
                      <a:pt x="962" y="95722"/>
                    </a:lnTo>
                    <a:lnTo>
                      <a:pt x="680" y="91716"/>
                    </a:lnTo>
                    <a:lnTo>
                      <a:pt x="624" y="87709"/>
                    </a:lnTo>
                    <a:lnTo>
                      <a:pt x="680" y="83703"/>
                    </a:lnTo>
                    <a:lnTo>
                      <a:pt x="962" y="79753"/>
                    </a:lnTo>
                    <a:lnTo>
                      <a:pt x="1414" y="75746"/>
                    </a:lnTo>
                    <a:lnTo>
                      <a:pt x="2091" y="71796"/>
                    </a:lnTo>
                    <a:lnTo>
                      <a:pt x="2881" y="67902"/>
                    </a:lnTo>
                    <a:lnTo>
                      <a:pt x="3897" y="64009"/>
                    </a:lnTo>
                    <a:lnTo>
                      <a:pt x="5082" y="60228"/>
                    </a:lnTo>
                    <a:lnTo>
                      <a:pt x="6379" y="56447"/>
                    </a:lnTo>
                    <a:lnTo>
                      <a:pt x="7903" y="52723"/>
                    </a:lnTo>
                    <a:lnTo>
                      <a:pt x="9596" y="49111"/>
                    </a:lnTo>
                    <a:lnTo>
                      <a:pt x="11458" y="45556"/>
                    </a:lnTo>
                    <a:lnTo>
                      <a:pt x="13433" y="42114"/>
                    </a:lnTo>
                    <a:lnTo>
                      <a:pt x="15578" y="38728"/>
                    </a:lnTo>
                    <a:lnTo>
                      <a:pt x="17891" y="35512"/>
                    </a:lnTo>
                    <a:lnTo>
                      <a:pt x="20374" y="32352"/>
                    </a:lnTo>
                    <a:lnTo>
                      <a:pt x="22970" y="29304"/>
                    </a:lnTo>
                    <a:lnTo>
                      <a:pt x="25678" y="26370"/>
                    </a:lnTo>
                    <a:lnTo>
                      <a:pt x="28556" y="23605"/>
                    </a:lnTo>
                    <a:lnTo>
                      <a:pt x="31547" y="20953"/>
                    </a:lnTo>
                    <a:lnTo>
                      <a:pt x="34651" y="18414"/>
                    </a:lnTo>
                    <a:lnTo>
                      <a:pt x="37867" y="16043"/>
                    </a:lnTo>
                    <a:lnTo>
                      <a:pt x="41197" y="13786"/>
                    </a:lnTo>
                    <a:lnTo>
                      <a:pt x="44582" y="11755"/>
                    </a:lnTo>
                    <a:lnTo>
                      <a:pt x="48138" y="9836"/>
                    </a:lnTo>
                    <a:lnTo>
                      <a:pt x="51693" y="8087"/>
                    </a:lnTo>
                    <a:lnTo>
                      <a:pt x="55361" y="6507"/>
                    </a:lnTo>
                    <a:lnTo>
                      <a:pt x="59141" y="5040"/>
                    </a:lnTo>
                    <a:lnTo>
                      <a:pt x="62922" y="3798"/>
                    </a:lnTo>
                    <a:lnTo>
                      <a:pt x="66759" y="2726"/>
                    </a:lnTo>
                    <a:lnTo>
                      <a:pt x="70653" y="1823"/>
                    </a:lnTo>
                    <a:lnTo>
                      <a:pt x="74603" y="1146"/>
                    </a:lnTo>
                    <a:lnTo>
                      <a:pt x="78553" y="582"/>
                    </a:lnTo>
                    <a:lnTo>
                      <a:pt x="82560" y="243"/>
                    </a:lnTo>
                    <a:lnTo>
                      <a:pt x="86510" y="74"/>
                    </a:lnTo>
                    <a:lnTo>
                      <a:pt x="90516" y="74"/>
                    </a:lnTo>
                    <a:lnTo>
                      <a:pt x="94523" y="243"/>
                    </a:lnTo>
                    <a:lnTo>
                      <a:pt x="98529" y="638"/>
                    </a:lnTo>
                    <a:lnTo>
                      <a:pt x="102479" y="1202"/>
                    </a:lnTo>
                    <a:lnTo>
                      <a:pt x="106373" y="1936"/>
                    </a:lnTo>
                    <a:lnTo>
                      <a:pt x="110267" y="2839"/>
                    </a:lnTo>
                    <a:lnTo>
                      <a:pt x="114160" y="3911"/>
                    </a:lnTo>
                    <a:lnTo>
                      <a:pt x="117941" y="5153"/>
                    </a:lnTo>
                    <a:lnTo>
                      <a:pt x="121666" y="6620"/>
                    </a:lnTo>
                    <a:lnTo>
                      <a:pt x="125334" y="8200"/>
                    </a:lnTo>
                    <a:lnTo>
                      <a:pt x="128945" y="9949"/>
                    </a:lnTo>
                    <a:lnTo>
                      <a:pt x="132444" y="11868"/>
                    </a:lnTo>
                    <a:lnTo>
                      <a:pt x="135830" y="13956"/>
                    </a:lnTo>
                    <a:lnTo>
                      <a:pt x="139159" y="16213"/>
                    </a:lnTo>
                    <a:lnTo>
                      <a:pt x="142375" y="18583"/>
                    </a:lnTo>
                    <a:lnTo>
                      <a:pt x="145423" y="21122"/>
                    </a:lnTo>
                    <a:lnTo>
                      <a:pt x="148413" y="23774"/>
                    </a:lnTo>
                    <a:lnTo>
                      <a:pt x="151291" y="26596"/>
                    </a:lnTo>
                    <a:lnTo>
                      <a:pt x="154000" y="29530"/>
                    </a:lnTo>
                    <a:lnTo>
                      <a:pt x="156596" y="32577"/>
                    </a:lnTo>
                    <a:lnTo>
                      <a:pt x="159022" y="35737"/>
                    </a:lnTo>
                    <a:lnTo>
                      <a:pt x="161336" y="39010"/>
                    </a:lnTo>
                    <a:lnTo>
                      <a:pt x="163480" y="42396"/>
                    </a:lnTo>
                    <a:lnTo>
                      <a:pt x="165455" y="45838"/>
                    </a:lnTo>
                    <a:lnTo>
                      <a:pt x="167317" y="49393"/>
                    </a:lnTo>
                    <a:lnTo>
                      <a:pt x="168954" y="53005"/>
                    </a:lnTo>
                    <a:lnTo>
                      <a:pt x="170477" y="56729"/>
                    </a:lnTo>
                    <a:lnTo>
                      <a:pt x="171832" y="60510"/>
                    </a:lnTo>
                    <a:lnTo>
                      <a:pt x="172960" y="64347"/>
                    </a:lnTo>
                    <a:lnTo>
                      <a:pt x="173920" y="68185"/>
                    </a:lnTo>
                    <a:lnTo>
                      <a:pt x="174766" y="72135"/>
                    </a:lnTo>
                    <a:lnTo>
                      <a:pt x="175387" y="76085"/>
                    </a:lnTo>
                    <a:lnTo>
                      <a:pt x="175838" y="80035"/>
                    </a:lnTo>
                    <a:lnTo>
                      <a:pt x="176064" y="84041"/>
                    </a:lnTo>
                    <a:lnTo>
                      <a:pt x="176177" y="8782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1" name="Figura a mano libera: forma 60">
                <a:extLst>
                  <a:ext uri="{FF2B5EF4-FFF2-40B4-BE49-F238E27FC236}">
                    <a16:creationId xmlns:a16="http://schemas.microsoft.com/office/drawing/2014/main" id="{4FC94160-6331-F108-DE42-B41142E721F8}"/>
                  </a:ext>
                </a:extLst>
              </p:cNvPr>
              <p:cNvSpPr/>
              <p:nvPr/>
            </p:nvSpPr>
            <p:spPr>
              <a:xfrm flipV="1">
                <a:off x="5225297" y="3724844"/>
                <a:ext cx="177076" cy="177076"/>
              </a:xfrm>
              <a:custGeom>
                <a:avLst/>
                <a:gdLst>
                  <a:gd name="connsiteX0" fmla="*/ 177742 w 177076"/>
                  <a:gd name="connsiteY0" fmla="*/ 88612 h 177076"/>
                  <a:gd name="connsiteX1" fmla="*/ 177686 w 177076"/>
                  <a:gd name="connsiteY1" fmla="*/ 92619 h 177076"/>
                  <a:gd name="connsiteX2" fmla="*/ 177404 w 177076"/>
                  <a:gd name="connsiteY2" fmla="*/ 96569 h 177076"/>
                  <a:gd name="connsiteX3" fmla="*/ 176952 w 177076"/>
                  <a:gd name="connsiteY3" fmla="*/ 100575 h 177076"/>
                  <a:gd name="connsiteX4" fmla="*/ 176331 w 177076"/>
                  <a:gd name="connsiteY4" fmla="*/ 104525 h 177076"/>
                  <a:gd name="connsiteX5" fmla="*/ 175485 w 177076"/>
                  <a:gd name="connsiteY5" fmla="*/ 108419 h 177076"/>
                  <a:gd name="connsiteX6" fmla="*/ 174526 w 177076"/>
                  <a:gd name="connsiteY6" fmla="*/ 112313 h 177076"/>
                  <a:gd name="connsiteX7" fmla="*/ 173341 w 177076"/>
                  <a:gd name="connsiteY7" fmla="*/ 116093 h 177076"/>
                  <a:gd name="connsiteX8" fmla="*/ 172043 w 177076"/>
                  <a:gd name="connsiteY8" fmla="*/ 119874 h 177076"/>
                  <a:gd name="connsiteX9" fmla="*/ 170519 w 177076"/>
                  <a:gd name="connsiteY9" fmla="*/ 123598 h 177076"/>
                  <a:gd name="connsiteX10" fmla="*/ 168883 w 177076"/>
                  <a:gd name="connsiteY10" fmla="*/ 127210 h 177076"/>
                  <a:gd name="connsiteX11" fmla="*/ 167077 w 177076"/>
                  <a:gd name="connsiteY11" fmla="*/ 130765 h 177076"/>
                  <a:gd name="connsiteX12" fmla="*/ 165046 w 177076"/>
                  <a:gd name="connsiteY12" fmla="*/ 134264 h 177076"/>
                  <a:gd name="connsiteX13" fmla="*/ 162958 w 177076"/>
                  <a:gd name="connsiteY13" fmla="*/ 137650 h 177076"/>
                  <a:gd name="connsiteX14" fmla="*/ 160644 w 177076"/>
                  <a:gd name="connsiteY14" fmla="*/ 140922 h 177076"/>
                  <a:gd name="connsiteX15" fmla="*/ 158218 w 177076"/>
                  <a:gd name="connsiteY15" fmla="*/ 144083 h 177076"/>
                  <a:gd name="connsiteX16" fmla="*/ 155622 w 177076"/>
                  <a:gd name="connsiteY16" fmla="*/ 147130 h 177076"/>
                  <a:gd name="connsiteX17" fmla="*/ 152913 w 177076"/>
                  <a:gd name="connsiteY17" fmla="*/ 150064 h 177076"/>
                  <a:gd name="connsiteX18" fmla="*/ 150092 w 177076"/>
                  <a:gd name="connsiteY18" fmla="*/ 152886 h 177076"/>
                  <a:gd name="connsiteX19" fmla="*/ 147101 w 177076"/>
                  <a:gd name="connsiteY19" fmla="*/ 155594 h 177076"/>
                  <a:gd name="connsiteX20" fmla="*/ 144054 w 177076"/>
                  <a:gd name="connsiteY20" fmla="*/ 158134 h 177076"/>
                  <a:gd name="connsiteX21" fmla="*/ 140837 w 177076"/>
                  <a:gd name="connsiteY21" fmla="*/ 160504 h 177076"/>
                  <a:gd name="connsiteX22" fmla="*/ 137564 w 177076"/>
                  <a:gd name="connsiteY22" fmla="*/ 162761 h 177076"/>
                  <a:gd name="connsiteX23" fmla="*/ 134122 w 177076"/>
                  <a:gd name="connsiteY23" fmla="*/ 164905 h 177076"/>
                  <a:gd name="connsiteX24" fmla="*/ 130680 w 177076"/>
                  <a:gd name="connsiteY24" fmla="*/ 166824 h 177076"/>
                  <a:gd name="connsiteX25" fmla="*/ 127068 w 177076"/>
                  <a:gd name="connsiteY25" fmla="*/ 168629 h 177076"/>
                  <a:gd name="connsiteX26" fmla="*/ 123457 w 177076"/>
                  <a:gd name="connsiteY26" fmla="*/ 170266 h 177076"/>
                  <a:gd name="connsiteX27" fmla="*/ 119732 w 177076"/>
                  <a:gd name="connsiteY27" fmla="*/ 171733 h 177076"/>
                  <a:gd name="connsiteX28" fmla="*/ 115952 w 177076"/>
                  <a:gd name="connsiteY28" fmla="*/ 173031 h 177076"/>
                  <a:gd name="connsiteX29" fmla="*/ 112058 w 177076"/>
                  <a:gd name="connsiteY29" fmla="*/ 174160 h 177076"/>
                  <a:gd name="connsiteX30" fmla="*/ 108221 w 177076"/>
                  <a:gd name="connsiteY30" fmla="*/ 175062 h 177076"/>
                  <a:gd name="connsiteX31" fmla="*/ 104271 w 177076"/>
                  <a:gd name="connsiteY31" fmla="*/ 175852 h 177076"/>
                  <a:gd name="connsiteX32" fmla="*/ 100321 w 177076"/>
                  <a:gd name="connsiteY32" fmla="*/ 176417 h 177076"/>
                  <a:gd name="connsiteX33" fmla="*/ 96370 w 177076"/>
                  <a:gd name="connsiteY33" fmla="*/ 176868 h 177076"/>
                  <a:gd name="connsiteX34" fmla="*/ 92364 w 177076"/>
                  <a:gd name="connsiteY34" fmla="*/ 177094 h 177076"/>
                  <a:gd name="connsiteX35" fmla="*/ 88357 w 177076"/>
                  <a:gd name="connsiteY35" fmla="*/ 177150 h 177076"/>
                  <a:gd name="connsiteX36" fmla="*/ 84351 w 177076"/>
                  <a:gd name="connsiteY36" fmla="*/ 177038 h 177076"/>
                  <a:gd name="connsiteX37" fmla="*/ 80401 w 177076"/>
                  <a:gd name="connsiteY37" fmla="*/ 176699 h 177076"/>
                  <a:gd name="connsiteX38" fmla="*/ 76394 w 177076"/>
                  <a:gd name="connsiteY38" fmla="*/ 176191 h 177076"/>
                  <a:gd name="connsiteX39" fmla="*/ 72444 w 177076"/>
                  <a:gd name="connsiteY39" fmla="*/ 175570 h 177076"/>
                  <a:gd name="connsiteX40" fmla="*/ 68551 w 177076"/>
                  <a:gd name="connsiteY40" fmla="*/ 174724 h 177076"/>
                  <a:gd name="connsiteX41" fmla="*/ 64713 w 177076"/>
                  <a:gd name="connsiteY41" fmla="*/ 173708 h 177076"/>
                  <a:gd name="connsiteX42" fmla="*/ 60876 w 177076"/>
                  <a:gd name="connsiteY42" fmla="*/ 172467 h 177076"/>
                  <a:gd name="connsiteX43" fmla="*/ 57095 w 177076"/>
                  <a:gd name="connsiteY43" fmla="*/ 171112 h 177076"/>
                  <a:gd name="connsiteX44" fmla="*/ 53427 w 177076"/>
                  <a:gd name="connsiteY44" fmla="*/ 169589 h 177076"/>
                  <a:gd name="connsiteX45" fmla="*/ 49816 w 177076"/>
                  <a:gd name="connsiteY45" fmla="*/ 167896 h 177076"/>
                  <a:gd name="connsiteX46" fmla="*/ 46261 w 177076"/>
                  <a:gd name="connsiteY46" fmla="*/ 166034 h 177076"/>
                  <a:gd name="connsiteX47" fmla="*/ 42819 w 177076"/>
                  <a:gd name="connsiteY47" fmla="*/ 164002 h 177076"/>
                  <a:gd name="connsiteX48" fmla="*/ 39433 w 177076"/>
                  <a:gd name="connsiteY48" fmla="*/ 161858 h 177076"/>
                  <a:gd name="connsiteX49" fmla="*/ 36216 w 177076"/>
                  <a:gd name="connsiteY49" fmla="*/ 159544 h 177076"/>
                  <a:gd name="connsiteX50" fmla="*/ 33056 w 177076"/>
                  <a:gd name="connsiteY50" fmla="*/ 157061 h 177076"/>
                  <a:gd name="connsiteX51" fmla="*/ 30009 w 177076"/>
                  <a:gd name="connsiteY51" fmla="*/ 154466 h 177076"/>
                  <a:gd name="connsiteX52" fmla="*/ 27131 w 177076"/>
                  <a:gd name="connsiteY52" fmla="*/ 151701 h 177076"/>
                  <a:gd name="connsiteX53" fmla="*/ 24310 w 177076"/>
                  <a:gd name="connsiteY53" fmla="*/ 148879 h 177076"/>
                  <a:gd name="connsiteX54" fmla="*/ 21657 w 177076"/>
                  <a:gd name="connsiteY54" fmla="*/ 145888 h 177076"/>
                  <a:gd name="connsiteX55" fmla="*/ 19174 w 177076"/>
                  <a:gd name="connsiteY55" fmla="*/ 142785 h 177076"/>
                  <a:gd name="connsiteX56" fmla="*/ 16804 w 177076"/>
                  <a:gd name="connsiteY56" fmla="*/ 139568 h 177076"/>
                  <a:gd name="connsiteX57" fmla="*/ 14547 w 177076"/>
                  <a:gd name="connsiteY57" fmla="*/ 136239 h 177076"/>
                  <a:gd name="connsiteX58" fmla="*/ 12459 w 177076"/>
                  <a:gd name="connsiteY58" fmla="*/ 132797 h 177076"/>
                  <a:gd name="connsiteX59" fmla="*/ 10541 w 177076"/>
                  <a:gd name="connsiteY59" fmla="*/ 129298 h 177076"/>
                  <a:gd name="connsiteX60" fmla="*/ 8791 w 177076"/>
                  <a:gd name="connsiteY60" fmla="*/ 125686 h 177076"/>
                  <a:gd name="connsiteX61" fmla="*/ 7211 w 177076"/>
                  <a:gd name="connsiteY61" fmla="*/ 122018 h 177076"/>
                  <a:gd name="connsiteX62" fmla="*/ 5801 w 177076"/>
                  <a:gd name="connsiteY62" fmla="*/ 118294 h 177076"/>
                  <a:gd name="connsiteX63" fmla="*/ 4503 w 177076"/>
                  <a:gd name="connsiteY63" fmla="*/ 114513 h 177076"/>
                  <a:gd name="connsiteX64" fmla="*/ 3431 w 177076"/>
                  <a:gd name="connsiteY64" fmla="*/ 110676 h 177076"/>
                  <a:gd name="connsiteX65" fmla="*/ 2528 w 177076"/>
                  <a:gd name="connsiteY65" fmla="*/ 106782 h 177076"/>
                  <a:gd name="connsiteX66" fmla="*/ 1794 w 177076"/>
                  <a:gd name="connsiteY66" fmla="*/ 102832 h 177076"/>
                  <a:gd name="connsiteX67" fmla="*/ 1230 w 177076"/>
                  <a:gd name="connsiteY67" fmla="*/ 98882 h 177076"/>
                  <a:gd name="connsiteX68" fmla="*/ 891 w 177076"/>
                  <a:gd name="connsiteY68" fmla="*/ 94876 h 177076"/>
                  <a:gd name="connsiteX69" fmla="*/ 665 w 177076"/>
                  <a:gd name="connsiteY69" fmla="*/ 90926 h 177076"/>
                  <a:gd name="connsiteX70" fmla="*/ 665 w 177076"/>
                  <a:gd name="connsiteY70" fmla="*/ 86919 h 177076"/>
                  <a:gd name="connsiteX71" fmla="*/ 835 w 177076"/>
                  <a:gd name="connsiteY71" fmla="*/ 82913 h 177076"/>
                  <a:gd name="connsiteX72" fmla="*/ 1173 w 177076"/>
                  <a:gd name="connsiteY72" fmla="*/ 78906 h 177076"/>
                  <a:gd name="connsiteX73" fmla="*/ 1681 w 177076"/>
                  <a:gd name="connsiteY73" fmla="*/ 74956 h 177076"/>
                  <a:gd name="connsiteX74" fmla="*/ 2415 w 177076"/>
                  <a:gd name="connsiteY74" fmla="*/ 71006 h 177076"/>
                  <a:gd name="connsiteX75" fmla="*/ 3318 w 177076"/>
                  <a:gd name="connsiteY75" fmla="*/ 67112 h 177076"/>
                  <a:gd name="connsiteX76" fmla="*/ 4333 w 177076"/>
                  <a:gd name="connsiteY76" fmla="*/ 63275 h 177076"/>
                  <a:gd name="connsiteX77" fmla="*/ 5575 w 177076"/>
                  <a:gd name="connsiteY77" fmla="*/ 59494 h 177076"/>
                  <a:gd name="connsiteX78" fmla="*/ 6986 w 177076"/>
                  <a:gd name="connsiteY78" fmla="*/ 55713 h 177076"/>
                  <a:gd name="connsiteX79" fmla="*/ 8566 w 177076"/>
                  <a:gd name="connsiteY79" fmla="*/ 52045 h 177076"/>
                  <a:gd name="connsiteX80" fmla="*/ 10259 w 177076"/>
                  <a:gd name="connsiteY80" fmla="*/ 48434 h 177076"/>
                  <a:gd name="connsiteX81" fmla="*/ 12177 w 177076"/>
                  <a:gd name="connsiteY81" fmla="*/ 44935 h 177076"/>
                  <a:gd name="connsiteX82" fmla="*/ 14209 w 177076"/>
                  <a:gd name="connsiteY82" fmla="*/ 41493 h 177076"/>
                  <a:gd name="connsiteX83" fmla="*/ 16409 w 177076"/>
                  <a:gd name="connsiteY83" fmla="*/ 38164 h 177076"/>
                  <a:gd name="connsiteX84" fmla="*/ 18779 w 177076"/>
                  <a:gd name="connsiteY84" fmla="*/ 34947 h 177076"/>
                  <a:gd name="connsiteX85" fmla="*/ 21262 w 177076"/>
                  <a:gd name="connsiteY85" fmla="*/ 31787 h 177076"/>
                  <a:gd name="connsiteX86" fmla="*/ 23915 w 177076"/>
                  <a:gd name="connsiteY86" fmla="*/ 28796 h 177076"/>
                  <a:gd name="connsiteX87" fmla="*/ 26680 w 177076"/>
                  <a:gd name="connsiteY87" fmla="*/ 25918 h 177076"/>
                  <a:gd name="connsiteX88" fmla="*/ 29558 w 177076"/>
                  <a:gd name="connsiteY88" fmla="*/ 23153 h 177076"/>
                  <a:gd name="connsiteX89" fmla="*/ 32548 w 177076"/>
                  <a:gd name="connsiteY89" fmla="*/ 20501 h 177076"/>
                  <a:gd name="connsiteX90" fmla="*/ 35708 w 177076"/>
                  <a:gd name="connsiteY90" fmla="*/ 18018 h 177076"/>
                  <a:gd name="connsiteX91" fmla="*/ 38925 w 177076"/>
                  <a:gd name="connsiteY91" fmla="*/ 15705 h 177076"/>
                  <a:gd name="connsiteX92" fmla="*/ 42311 w 177076"/>
                  <a:gd name="connsiteY92" fmla="*/ 13504 h 177076"/>
                  <a:gd name="connsiteX93" fmla="*/ 45696 w 177076"/>
                  <a:gd name="connsiteY93" fmla="*/ 11472 h 177076"/>
                  <a:gd name="connsiteX94" fmla="*/ 49252 w 177076"/>
                  <a:gd name="connsiteY94" fmla="*/ 9554 h 177076"/>
                  <a:gd name="connsiteX95" fmla="*/ 52863 w 177076"/>
                  <a:gd name="connsiteY95" fmla="*/ 7861 h 177076"/>
                  <a:gd name="connsiteX96" fmla="*/ 56531 w 177076"/>
                  <a:gd name="connsiteY96" fmla="*/ 6281 h 177076"/>
                  <a:gd name="connsiteX97" fmla="*/ 60312 w 177076"/>
                  <a:gd name="connsiteY97" fmla="*/ 4870 h 177076"/>
                  <a:gd name="connsiteX98" fmla="*/ 64093 w 177076"/>
                  <a:gd name="connsiteY98" fmla="*/ 3685 h 177076"/>
                  <a:gd name="connsiteX99" fmla="*/ 67930 w 177076"/>
                  <a:gd name="connsiteY99" fmla="*/ 2613 h 177076"/>
                  <a:gd name="connsiteX100" fmla="*/ 71880 w 177076"/>
                  <a:gd name="connsiteY100" fmla="*/ 1767 h 177076"/>
                  <a:gd name="connsiteX101" fmla="*/ 75774 w 177076"/>
                  <a:gd name="connsiteY101" fmla="*/ 1089 h 177076"/>
                  <a:gd name="connsiteX102" fmla="*/ 79780 w 177076"/>
                  <a:gd name="connsiteY102" fmla="*/ 525 h 177076"/>
                  <a:gd name="connsiteX103" fmla="*/ 83730 w 177076"/>
                  <a:gd name="connsiteY103" fmla="*/ 186 h 177076"/>
                  <a:gd name="connsiteX104" fmla="*/ 87737 w 177076"/>
                  <a:gd name="connsiteY104" fmla="*/ 74 h 177076"/>
                  <a:gd name="connsiteX105" fmla="*/ 91743 w 177076"/>
                  <a:gd name="connsiteY105" fmla="*/ 74 h 177076"/>
                  <a:gd name="connsiteX106" fmla="*/ 95750 w 177076"/>
                  <a:gd name="connsiteY106" fmla="*/ 299 h 177076"/>
                  <a:gd name="connsiteX107" fmla="*/ 99700 w 177076"/>
                  <a:gd name="connsiteY107" fmla="*/ 694 h 177076"/>
                  <a:gd name="connsiteX108" fmla="*/ 103650 w 177076"/>
                  <a:gd name="connsiteY108" fmla="*/ 1259 h 177076"/>
                  <a:gd name="connsiteX109" fmla="*/ 107600 w 177076"/>
                  <a:gd name="connsiteY109" fmla="*/ 1992 h 177076"/>
                  <a:gd name="connsiteX110" fmla="*/ 111494 w 177076"/>
                  <a:gd name="connsiteY110" fmla="*/ 2895 h 177076"/>
                  <a:gd name="connsiteX111" fmla="*/ 115331 w 177076"/>
                  <a:gd name="connsiteY111" fmla="*/ 3967 h 177076"/>
                  <a:gd name="connsiteX112" fmla="*/ 119112 w 177076"/>
                  <a:gd name="connsiteY112" fmla="*/ 5265 h 177076"/>
                  <a:gd name="connsiteX113" fmla="*/ 122836 w 177076"/>
                  <a:gd name="connsiteY113" fmla="*/ 6676 h 177076"/>
                  <a:gd name="connsiteX114" fmla="*/ 126504 w 177076"/>
                  <a:gd name="connsiteY114" fmla="*/ 8312 h 177076"/>
                  <a:gd name="connsiteX115" fmla="*/ 130115 w 177076"/>
                  <a:gd name="connsiteY115" fmla="*/ 10062 h 177076"/>
                  <a:gd name="connsiteX116" fmla="*/ 133614 w 177076"/>
                  <a:gd name="connsiteY116" fmla="*/ 11980 h 177076"/>
                  <a:gd name="connsiteX117" fmla="*/ 137000 w 177076"/>
                  <a:gd name="connsiteY117" fmla="*/ 14068 h 177076"/>
                  <a:gd name="connsiteX118" fmla="*/ 140329 w 177076"/>
                  <a:gd name="connsiteY118" fmla="*/ 16269 h 177076"/>
                  <a:gd name="connsiteX119" fmla="*/ 143546 w 177076"/>
                  <a:gd name="connsiteY119" fmla="*/ 18695 h 177076"/>
                  <a:gd name="connsiteX120" fmla="*/ 146649 w 177076"/>
                  <a:gd name="connsiteY120" fmla="*/ 21178 h 177076"/>
                  <a:gd name="connsiteX121" fmla="*/ 149640 w 177076"/>
                  <a:gd name="connsiteY121" fmla="*/ 23887 h 177076"/>
                  <a:gd name="connsiteX122" fmla="*/ 152462 w 177076"/>
                  <a:gd name="connsiteY122" fmla="*/ 26652 h 177076"/>
                  <a:gd name="connsiteX123" fmla="*/ 155227 w 177076"/>
                  <a:gd name="connsiteY123" fmla="*/ 29586 h 177076"/>
                  <a:gd name="connsiteX124" fmla="*/ 157823 w 177076"/>
                  <a:gd name="connsiteY124" fmla="*/ 32634 h 177076"/>
                  <a:gd name="connsiteX125" fmla="*/ 160249 w 177076"/>
                  <a:gd name="connsiteY125" fmla="*/ 35794 h 177076"/>
                  <a:gd name="connsiteX126" fmla="*/ 162563 w 177076"/>
                  <a:gd name="connsiteY126" fmla="*/ 39010 h 177076"/>
                  <a:gd name="connsiteX127" fmla="*/ 164763 w 177076"/>
                  <a:gd name="connsiteY127" fmla="*/ 42396 h 177076"/>
                  <a:gd name="connsiteX128" fmla="*/ 166738 w 177076"/>
                  <a:gd name="connsiteY128" fmla="*/ 45838 h 177076"/>
                  <a:gd name="connsiteX129" fmla="*/ 168601 w 177076"/>
                  <a:gd name="connsiteY129" fmla="*/ 49393 h 177076"/>
                  <a:gd name="connsiteX130" fmla="*/ 170293 w 177076"/>
                  <a:gd name="connsiteY130" fmla="*/ 53005 h 177076"/>
                  <a:gd name="connsiteX131" fmla="*/ 171817 w 177076"/>
                  <a:gd name="connsiteY131" fmla="*/ 56729 h 177076"/>
                  <a:gd name="connsiteX132" fmla="*/ 173171 w 177076"/>
                  <a:gd name="connsiteY132" fmla="*/ 60454 h 177076"/>
                  <a:gd name="connsiteX133" fmla="*/ 174356 w 177076"/>
                  <a:gd name="connsiteY133" fmla="*/ 64291 h 177076"/>
                  <a:gd name="connsiteX134" fmla="*/ 175372 w 177076"/>
                  <a:gd name="connsiteY134" fmla="*/ 68184 h 177076"/>
                  <a:gd name="connsiteX135" fmla="*/ 176219 w 177076"/>
                  <a:gd name="connsiteY135" fmla="*/ 72078 h 177076"/>
                  <a:gd name="connsiteX136" fmla="*/ 176839 w 177076"/>
                  <a:gd name="connsiteY136" fmla="*/ 76028 h 177076"/>
                  <a:gd name="connsiteX137" fmla="*/ 177347 w 177076"/>
                  <a:gd name="connsiteY137" fmla="*/ 79978 h 177076"/>
                  <a:gd name="connsiteX138" fmla="*/ 177629 w 177076"/>
                  <a:gd name="connsiteY138" fmla="*/ 83985 h 177076"/>
                  <a:gd name="connsiteX139" fmla="*/ 177742 w 177076"/>
                  <a:gd name="connsiteY139" fmla="*/ 87991 h 177076"/>
                  <a:gd name="connsiteX140" fmla="*/ 177742 w 177076"/>
                  <a:gd name="connsiteY140" fmla="*/ 88612 h 17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77076" h="177076">
                    <a:moveTo>
                      <a:pt x="177742" y="88612"/>
                    </a:moveTo>
                    <a:lnTo>
                      <a:pt x="177686" y="92619"/>
                    </a:lnTo>
                    <a:lnTo>
                      <a:pt x="177404" y="96569"/>
                    </a:lnTo>
                    <a:lnTo>
                      <a:pt x="176952" y="100575"/>
                    </a:lnTo>
                    <a:lnTo>
                      <a:pt x="176331" y="104525"/>
                    </a:lnTo>
                    <a:lnTo>
                      <a:pt x="175485" y="108419"/>
                    </a:lnTo>
                    <a:lnTo>
                      <a:pt x="174526" y="112313"/>
                    </a:lnTo>
                    <a:lnTo>
                      <a:pt x="173341" y="116093"/>
                    </a:lnTo>
                    <a:lnTo>
                      <a:pt x="172043" y="119874"/>
                    </a:lnTo>
                    <a:lnTo>
                      <a:pt x="170519" y="123598"/>
                    </a:lnTo>
                    <a:lnTo>
                      <a:pt x="168883" y="127210"/>
                    </a:lnTo>
                    <a:lnTo>
                      <a:pt x="167077" y="130765"/>
                    </a:lnTo>
                    <a:lnTo>
                      <a:pt x="165046" y="134264"/>
                    </a:lnTo>
                    <a:lnTo>
                      <a:pt x="162958" y="137650"/>
                    </a:lnTo>
                    <a:lnTo>
                      <a:pt x="160644" y="140922"/>
                    </a:lnTo>
                    <a:lnTo>
                      <a:pt x="158218" y="144083"/>
                    </a:lnTo>
                    <a:lnTo>
                      <a:pt x="155622" y="147130"/>
                    </a:lnTo>
                    <a:lnTo>
                      <a:pt x="152913" y="150064"/>
                    </a:lnTo>
                    <a:lnTo>
                      <a:pt x="150092" y="152886"/>
                    </a:lnTo>
                    <a:lnTo>
                      <a:pt x="147101" y="155594"/>
                    </a:lnTo>
                    <a:lnTo>
                      <a:pt x="144054" y="158134"/>
                    </a:lnTo>
                    <a:lnTo>
                      <a:pt x="140837" y="160504"/>
                    </a:lnTo>
                    <a:lnTo>
                      <a:pt x="137564" y="162761"/>
                    </a:lnTo>
                    <a:lnTo>
                      <a:pt x="134122" y="164905"/>
                    </a:lnTo>
                    <a:lnTo>
                      <a:pt x="130680" y="166824"/>
                    </a:lnTo>
                    <a:lnTo>
                      <a:pt x="127068" y="168629"/>
                    </a:lnTo>
                    <a:lnTo>
                      <a:pt x="123457" y="170266"/>
                    </a:lnTo>
                    <a:lnTo>
                      <a:pt x="119732" y="171733"/>
                    </a:lnTo>
                    <a:lnTo>
                      <a:pt x="115952" y="173031"/>
                    </a:lnTo>
                    <a:lnTo>
                      <a:pt x="112058" y="174160"/>
                    </a:lnTo>
                    <a:lnTo>
                      <a:pt x="108221" y="175062"/>
                    </a:lnTo>
                    <a:lnTo>
                      <a:pt x="104271" y="175852"/>
                    </a:lnTo>
                    <a:lnTo>
                      <a:pt x="100321" y="176417"/>
                    </a:lnTo>
                    <a:lnTo>
                      <a:pt x="96370" y="176868"/>
                    </a:lnTo>
                    <a:lnTo>
                      <a:pt x="92364" y="177094"/>
                    </a:lnTo>
                    <a:lnTo>
                      <a:pt x="88357" y="177150"/>
                    </a:lnTo>
                    <a:lnTo>
                      <a:pt x="84351" y="177038"/>
                    </a:lnTo>
                    <a:lnTo>
                      <a:pt x="80401" y="176699"/>
                    </a:lnTo>
                    <a:lnTo>
                      <a:pt x="76394" y="176191"/>
                    </a:lnTo>
                    <a:lnTo>
                      <a:pt x="72444" y="175570"/>
                    </a:lnTo>
                    <a:lnTo>
                      <a:pt x="68551" y="174724"/>
                    </a:lnTo>
                    <a:lnTo>
                      <a:pt x="64713" y="173708"/>
                    </a:lnTo>
                    <a:lnTo>
                      <a:pt x="60876" y="172467"/>
                    </a:lnTo>
                    <a:lnTo>
                      <a:pt x="57095" y="171112"/>
                    </a:lnTo>
                    <a:lnTo>
                      <a:pt x="53427" y="169589"/>
                    </a:lnTo>
                    <a:lnTo>
                      <a:pt x="49816" y="167896"/>
                    </a:lnTo>
                    <a:lnTo>
                      <a:pt x="46261" y="166034"/>
                    </a:lnTo>
                    <a:lnTo>
                      <a:pt x="42819" y="164002"/>
                    </a:lnTo>
                    <a:lnTo>
                      <a:pt x="39433" y="161858"/>
                    </a:lnTo>
                    <a:lnTo>
                      <a:pt x="36216" y="159544"/>
                    </a:lnTo>
                    <a:lnTo>
                      <a:pt x="33056" y="157061"/>
                    </a:lnTo>
                    <a:lnTo>
                      <a:pt x="30009" y="154466"/>
                    </a:lnTo>
                    <a:lnTo>
                      <a:pt x="27131" y="151701"/>
                    </a:lnTo>
                    <a:lnTo>
                      <a:pt x="24310" y="148879"/>
                    </a:lnTo>
                    <a:lnTo>
                      <a:pt x="21657" y="145888"/>
                    </a:lnTo>
                    <a:lnTo>
                      <a:pt x="19174" y="142785"/>
                    </a:lnTo>
                    <a:lnTo>
                      <a:pt x="16804" y="139568"/>
                    </a:lnTo>
                    <a:lnTo>
                      <a:pt x="14547" y="136239"/>
                    </a:lnTo>
                    <a:lnTo>
                      <a:pt x="12459" y="132797"/>
                    </a:lnTo>
                    <a:lnTo>
                      <a:pt x="10541" y="129298"/>
                    </a:lnTo>
                    <a:lnTo>
                      <a:pt x="8791" y="125686"/>
                    </a:lnTo>
                    <a:lnTo>
                      <a:pt x="7211" y="122018"/>
                    </a:lnTo>
                    <a:lnTo>
                      <a:pt x="5801" y="118294"/>
                    </a:lnTo>
                    <a:lnTo>
                      <a:pt x="4503" y="114513"/>
                    </a:lnTo>
                    <a:lnTo>
                      <a:pt x="3431" y="110676"/>
                    </a:lnTo>
                    <a:lnTo>
                      <a:pt x="2528" y="106782"/>
                    </a:lnTo>
                    <a:lnTo>
                      <a:pt x="1794" y="102832"/>
                    </a:lnTo>
                    <a:lnTo>
                      <a:pt x="1230" y="98882"/>
                    </a:lnTo>
                    <a:lnTo>
                      <a:pt x="891" y="94876"/>
                    </a:lnTo>
                    <a:lnTo>
                      <a:pt x="665" y="90926"/>
                    </a:lnTo>
                    <a:lnTo>
                      <a:pt x="665" y="86919"/>
                    </a:lnTo>
                    <a:lnTo>
                      <a:pt x="835" y="82913"/>
                    </a:lnTo>
                    <a:lnTo>
                      <a:pt x="1173" y="78906"/>
                    </a:lnTo>
                    <a:lnTo>
                      <a:pt x="1681" y="74956"/>
                    </a:lnTo>
                    <a:lnTo>
                      <a:pt x="2415" y="71006"/>
                    </a:lnTo>
                    <a:lnTo>
                      <a:pt x="3318" y="67112"/>
                    </a:lnTo>
                    <a:lnTo>
                      <a:pt x="4333" y="63275"/>
                    </a:lnTo>
                    <a:lnTo>
                      <a:pt x="5575" y="59494"/>
                    </a:lnTo>
                    <a:lnTo>
                      <a:pt x="6986" y="55713"/>
                    </a:lnTo>
                    <a:lnTo>
                      <a:pt x="8566" y="52045"/>
                    </a:lnTo>
                    <a:lnTo>
                      <a:pt x="10259" y="48434"/>
                    </a:lnTo>
                    <a:lnTo>
                      <a:pt x="12177" y="44935"/>
                    </a:lnTo>
                    <a:lnTo>
                      <a:pt x="14209" y="41493"/>
                    </a:lnTo>
                    <a:lnTo>
                      <a:pt x="16409" y="38164"/>
                    </a:lnTo>
                    <a:lnTo>
                      <a:pt x="18779" y="34947"/>
                    </a:lnTo>
                    <a:lnTo>
                      <a:pt x="21262" y="31787"/>
                    </a:lnTo>
                    <a:lnTo>
                      <a:pt x="23915" y="28796"/>
                    </a:lnTo>
                    <a:lnTo>
                      <a:pt x="26680" y="25918"/>
                    </a:lnTo>
                    <a:lnTo>
                      <a:pt x="29558" y="23153"/>
                    </a:lnTo>
                    <a:lnTo>
                      <a:pt x="32548" y="20501"/>
                    </a:lnTo>
                    <a:lnTo>
                      <a:pt x="35708" y="18018"/>
                    </a:lnTo>
                    <a:lnTo>
                      <a:pt x="38925" y="15705"/>
                    </a:lnTo>
                    <a:lnTo>
                      <a:pt x="42311" y="13504"/>
                    </a:lnTo>
                    <a:lnTo>
                      <a:pt x="45696" y="11472"/>
                    </a:lnTo>
                    <a:lnTo>
                      <a:pt x="49252" y="9554"/>
                    </a:lnTo>
                    <a:lnTo>
                      <a:pt x="52863" y="7861"/>
                    </a:lnTo>
                    <a:lnTo>
                      <a:pt x="56531" y="6281"/>
                    </a:lnTo>
                    <a:lnTo>
                      <a:pt x="60312" y="4870"/>
                    </a:lnTo>
                    <a:lnTo>
                      <a:pt x="64093" y="3685"/>
                    </a:lnTo>
                    <a:lnTo>
                      <a:pt x="67930" y="2613"/>
                    </a:lnTo>
                    <a:lnTo>
                      <a:pt x="71880" y="1767"/>
                    </a:lnTo>
                    <a:lnTo>
                      <a:pt x="75774" y="1089"/>
                    </a:lnTo>
                    <a:lnTo>
                      <a:pt x="79780" y="525"/>
                    </a:lnTo>
                    <a:lnTo>
                      <a:pt x="83730" y="186"/>
                    </a:lnTo>
                    <a:lnTo>
                      <a:pt x="87737" y="74"/>
                    </a:lnTo>
                    <a:lnTo>
                      <a:pt x="91743" y="74"/>
                    </a:lnTo>
                    <a:lnTo>
                      <a:pt x="95750" y="299"/>
                    </a:lnTo>
                    <a:lnTo>
                      <a:pt x="99700" y="694"/>
                    </a:lnTo>
                    <a:lnTo>
                      <a:pt x="103650" y="1259"/>
                    </a:lnTo>
                    <a:lnTo>
                      <a:pt x="107600" y="1992"/>
                    </a:lnTo>
                    <a:lnTo>
                      <a:pt x="111494" y="2895"/>
                    </a:lnTo>
                    <a:lnTo>
                      <a:pt x="115331" y="3967"/>
                    </a:lnTo>
                    <a:lnTo>
                      <a:pt x="119112" y="5265"/>
                    </a:lnTo>
                    <a:lnTo>
                      <a:pt x="122836" y="6676"/>
                    </a:lnTo>
                    <a:lnTo>
                      <a:pt x="126504" y="8312"/>
                    </a:lnTo>
                    <a:lnTo>
                      <a:pt x="130115" y="10062"/>
                    </a:lnTo>
                    <a:lnTo>
                      <a:pt x="133614" y="11980"/>
                    </a:lnTo>
                    <a:lnTo>
                      <a:pt x="137000" y="14068"/>
                    </a:lnTo>
                    <a:lnTo>
                      <a:pt x="140329" y="16269"/>
                    </a:lnTo>
                    <a:lnTo>
                      <a:pt x="143546" y="18695"/>
                    </a:lnTo>
                    <a:lnTo>
                      <a:pt x="146649" y="21178"/>
                    </a:lnTo>
                    <a:lnTo>
                      <a:pt x="149640" y="23887"/>
                    </a:lnTo>
                    <a:lnTo>
                      <a:pt x="152462" y="26652"/>
                    </a:lnTo>
                    <a:lnTo>
                      <a:pt x="155227" y="29586"/>
                    </a:lnTo>
                    <a:lnTo>
                      <a:pt x="157823" y="32634"/>
                    </a:lnTo>
                    <a:lnTo>
                      <a:pt x="160249" y="35794"/>
                    </a:lnTo>
                    <a:lnTo>
                      <a:pt x="162563" y="39010"/>
                    </a:lnTo>
                    <a:lnTo>
                      <a:pt x="164763" y="42396"/>
                    </a:lnTo>
                    <a:lnTo>
                      <a:pt x="166738" y="45838"/>
                    </a:lnTo>
                    <a:lnTo>
                      <a:pt x="168601" y="49393"/>
                    </a:lnTo>
                    <a:lnTo>
                      <a:pt x="170293" y="53005"/>
                    </a:lnTo>
                    <a:lnTo>
                      <a:pt x="171817" y="56729"/>
                    </a:lnTo>
                    <a:lnTo>
                      <a:pt x="173171" y="60454"/>
                    </a:lnTo>
                    <a:lnTo>
                      <a:pt x="174356" y="64291"/>
                    </a:lnTo>
                    <a:lnTo>
                      <a:pt x="175372" y="68184"/>
                    </a:lnTo>
                    <a:lnTo>
                      <a:pt x="176219" y="72078"/>
                    </a:lnTo>
                    <a:lnTo>
                      <a:pt x="176839" y="76028"/>
                    </a:lnTo>
                    <a:lnTo>
                      <a:pt x="177347" y="79978"/>
                    </a:lnTo>
                    <a:lnTo>
                      <a:pt x="177629" y="83985"/>
                    </a:lnTo>
                    <a:lnTo>
                      <a:pt x="177742" y="87991"/>
                    </a:lnTo>
                    <a:lnTo>
                      <a:pt x="177742" y="8861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2" name="Figura a mano libera: forma 61">
                <a:extLst>
                  <a:ext uri="{FF2B5EF4-FFF2-40B4-BE49-F238E27FC236}">
                    <a16:creationId xmlns:a16="http://schemas.microsoft.com/office/drawing/2014/main" id="{3723A1B4-48F3-4390-9189-78172271BBA1}"/>
                  </a:ext>
                </a:extLst>
              </p:cNvPr>
              <p:cNvSpPr/>
              <p:nvPr/>
            </p:nvSpPr>
            <p:spPr>
              <a:xfrm flipV="1">
                <a:off x="5402374" y="3723320"/>
                <a:ext cx="178656" cy="178600"/>
              </a:xfrm>
              <a:custGeom>
                <a:avLst/>
                <a:gdLst>
                  <a:gd name="connsiteX0" fmla="*/ 179364 w 178656"/>
                  <a:gd name="connsiteY0" fmla="*/ 89345 h 178600"/>
                  <a:gd name="connsiteX1" fmla="*/ 179308 w 178656"/>
                  <a:gd name="connsiteY1" fmla="*/ 93352 h 178600"/>
                  <a:gd name="connsiteX2" fmla="*/ 179026 w 178656"/>
                  <a:gd name="connsiteY2" fmla="*/ 97358 h 178600"/>
                  <a:gd name="connsiteX3" fmla="*/ 178574 w 178656"/>
                  <a:gd name="connsiteY3" fmla="*/ 101309 h 178600"/>
                  <a:gd name="connsiteX4" fmla="*/ 177954 w 178656"/>
                  <a:gd name="connsiteY4" fmla="*/ 105259 h 178600"/>
                  <a:gd name="connsiteX5" fmla="*/ 177164 w 178656"/>
                  <a:gd name="connsiteY5" fmla="*/ 109209 h 178600"/>
                  <a:gd name="connsiteX6" fmla="*/ 176148 w 178656"/>
                  <a:gd name="connsiteY6" fmla="*/ 113046 h 178600"/>
                  <a:gd name="connsiteX7" fmla="*/ 175019 w 178656"/>
                  <a:gd name="connsiteY7" fmla="*/ 116883 h 178600"/>
                  <a:gd name="connsiteX8" fmla="*/ 173721 w 178656"/>
                  <a:gd name="connsiteY8" fmla="*/ 120664 h 178600"/>
                  <a:gd name="connsiteX9" fmla="*/ 172198 w 178656"/>
                  <a:gd name="connsiteY9" fmla="*/ 124388 h 178600"/>
                  <a:gd name="connsiteX10" fmla="*/ 170561 w 178656"/>
                  <a:gd name="connsiteY10" fmla="*/ 128056 h 178600"/>
                  <a:gd name="connsiteX11" fmla="*/ 168756 w 178656"/>
                  <a:gd name="connsiteY11" fmla="*/ 131611 h 178600"/>
                  <a:gd name="connsiteX12" fmla="*/ 166781 w 178656"/>
                  <a:gd name="connsiteY12" fmla="*/ 135054 h 178600"/>
                  <a:gd name="connsiteX13" fmla="*/ 164693 w 178656"/>
                  <a:gd name="connsiteY13" fmla="*/ 138439 h 178600"/>
                  <a:gd name="connsiteX14" fmla="*/ 162379 w 178656"/>
                  <a:gd name="connsiteY14" fmla="*/ 141769 h 178600"/>
                  <a:gd name="connsiteX15" fmla="*/ 160009 w 178656"/>
                  <a:gd name="connsiteY15" fmla="*/ 144929 h 178600"/>
                  <a:gd name="connsiteX16" fmla="*/ 157413 w 178656"/>
                  <a:gd name="connsiteY16" fmla="*/ 148032 h 178600"/>
                  <a:gd name="connsiteX17" fmla="*/ 154761 w 178656"/>
                  <a:gd name="connsiteY17" fmla="*/ 150967 h 178600"/>
                  <a:gd name="connsiteX18" fmla="*/ 151940 w 178656"/>
                  <a:gd name="connsiteY18" fmla="*/ 153788 h 178600"/>
                  <a:gd name="connsiteX19" fmla="*/ 148949 w 178656"/>
                  <a:gd name="connsiteY19" fmla="*/ 156497 h 178600"/>
                  <a:gd name="connsiteX20" fmla="*/ 145902 w 178656"/>
                  <a:gd name="connsiteY20" fmla="*/ 159093 h 178600"/>
                  <a:gd name="connsiteX21" fmla="*/ 142741 w 178656"/>
                  <a:gd name="connsiteY21" fmla="*/ 161519 h 178600"/>
                  <a:gd name="connsiteX22" fmla="*/ 139469 w 178656"/>
                  <a:gd name="connsiteY22" fmla="*/ 163776 h 178600"/>
                  <a:gd name="connsiteX23" fmla="*/ 136083 w 178656"/>
                  <a:gd name="connsiteY23" fmla="*/ 165921 h 178600"/>
                  <a:gd name="connsiteX24" fmla="*/ 132584 w 178656"/>
                  <a:gd name="connsiteY24" fmla="*/ 167896 h 178600"/>
                  <a:gd name="connsiteX25" fmla="*/ 129029 w 178656"/>
                  <a:gd name="connsiteY25" fmla="*/ 169758 h 178600"/>
                  <a:gd name="connsiteX26" fmla="*/ 125418 w 178656"/>
                  <a:gd name="connsiteY26" fmla="*/ 171394 h 178600"/>
                  <a:gd name="connsiteX27" fmla="*/ 121693 w 178656"/>
                  <a:gd name="connsiteY27" fmla="*/ 172918 h 178600"/>
                  <a:gd name="connsiteX28" fmla="*/ 117912 w 178656"/>
                  <a:gd name="connsiteY28" fmla="*/ 174216 h 178600"/>
                  <a:gd name="connsiteX29" fmla="*/ 114132 w 178656"/>
                  <a:gd name="connsiteY29" fmla="*/ 175401 h 178600"/>
                  <a:gd name="connsiteX30" fmla="*/ 110238 w 178656"/>
                  <a:gd name="connsiteY30" fmla="*/ 176360 h 178600"/>
                  <a:gd name="connsiteX31" fmla="*/ 106344 w 178656"/>
                  <a:gd name="connsiteY31" fmla="*/ 177207 h 178600"/>
                  <a:gd name="connsiteX32" fmla="*/ 102394 w 178656"/>
                  <a:gd name="connsiteY32" fmla="*/ 177827 h 178600"/>
                  <a:gd name="connsiteX33" fmla="*/ 98388 w 178656"/>
                  <a:gd name="connsiteY33" fmla="*/ 178279 h 178600"/>
                  <a:gd name="connsiteX34" fmla="*/ 94438 w 178656"/>
                  <a:gd name="connsiteY34" fmla="*/ 178561 h 178600"/>
                  <a:gd name="connsiteX35" fmla="*/ 90431 w 178656"/>
                  <a:gd name="connsiteY35" fmla="*/ 178674 h 178600"/>
                  <a:gd name="connsiteX36" fmla="*/ 86425 w 178656"/>
                  <a:gd name="connsiteY36" fmla="*/ 178617 h 178600"/>
                  <a:gd name="connsiteX37" fmla="*/ 82418 w 178656"/>
                  <a:gd name="connsiteY37" fmla="*/ 178392 h 178600"/>
                  <a:gd name="connsiteX38" fmla="*/ 78468 w 178656"/>
                  <a:gd name="connsiteY38" fmla="*/ 177940 h 178600"/>
                  <a:gd name="connsiteX39" fmla="*/ 74518 w 178656"/>
                  <a:gd name="connsiteY39" fmla="*/ 177319 h 178600"/>
                  <a:gd name="connsiteX40" fmla="*/ 70568 w 178656"/>
                  <a:gd name="connsiteY40" fmla="*/ 176529 h 178600"/>
                  <a:gd name="connsiteX41" fmla="*/ 66731 w 178656"/>
                  <a:gd name="connsiteY41" fmla="*/ 175570 h 178600"/>
                  <a:gd name="connsiteX42" fmla="*/ 62893 w 178656"/>
                  <a:gd name="connsiteY42" fmla="*/ 174442 h 178600"/>
                  <a:gd name="connsiteX43" fmla="*/ 59112 w 178656"/>
                  <a:gd name="connsiteY43" fmla="*/ 173144 h 178600"/>
                  <a:gd name="connsiteX44" fmla="*/ 55388 w 178656"/>
                  <a:gd name="connsiteY44" fmla="*/ 171677 h 178600"/>
                  <a:gd name="connsiteX45" fmla="*/ 51720 w 178656"/>
                  <a:gd name="connsiteY45" fmla="*/ 170040 h 178600"/>
                  <a:gd name="connsiteX46" fmla="*/ 48165 w 178656"/>
                  <a:gd name="connsiteY46" fmla="*/ 168234 h 178600"/>
                  <a:gd name="connsiteX47" fmla="*/ 44666 w 178656"/>
                  <a:gd name="connsiteY47" fmla="*/ 166316 h 178600"/>
                  <a:gd name="connsiteX48" fmla="*/ 41281 w 178656"/>
                  <a:gd name="connsiteY48" fmla="*/ 164171 h 178600"/>
                  <a:gd name="connsiteX49" fmla="*/ 37951 w 178656"/>
                  <a:gd name="connsiteY49" fmla="*/ 161914 h 178600"/>
                  <a:gd name="connsiteX50" fmla="*/ 34791 w 178656"/>
                  <a:gd name="connsiteY50" fmla="*/ 159544 h 178600"/>
                  <a:gd name="connsiteX51" fmla="*/ 31688 w 178656"/>
                  <a:gd name="connsiteY51" fmla="*/ 157005 h 178600"/>
                  <a:gd name="connsiteX52" fmla="*/ 28697 w 178656"/>
                  <a:gd name="connsiteY52" fmla="*/ 154296 h 178600"/>
                  <a:gd name="connsiteX53" fmla="*/ 25875 w 178656"/>
                  <a:gd name="connsiteY53" fmla="*/ 151531 h 178600"/>
                  <a:gd name="connsiteX54" fmla="*/ 23167 w 178656"/>
                  <a:gd name="connsiteY54" fmla="*/ 148597 h 178600"/>
                  <a:gd name="connsiteX55" fmla="*/ 20571 w 178656"/>
                  <a:gd name="connsiteY55" fmla="*/ 145493 h 178600"/>
                  <a:gd name="connsiteX56" fmla="*/ 18144 w 178656"/>
                  <a:gd name="connsiteY56" fmla="*/ 142333 h 178600"/>
                  <a:gd name="connsiteX57" fmla="*/ 15831 w 178656"/>
                  <a:gd name="connsiteY57" fmla="*/ 139060 h 178600"/>
                  <a:gd name="connsiteX58" fmla="*/ 13686 w 178656"/>
                  <a:gd name="connsiteY58" fmla="*/ 135731 h 178600"/>
                  <a:gd name="connsiteX59" fmla="*/ 11711 w 178656"/>
                  <a:gd name="connsiteY59" fmla="*/ 132232 h 178600"/>
                  <a:gd name="connsiteX60" fmla="*/ 9849 w 178656"/>
                  <a:gd name="connsiteY60" fmla="*/ 128677 h 178600"/>
                  <a:gd name="connsiteX61" fmla="*/ 8156 w 178656"/>
                  <a:gd name="connsiteY61" fmla="*/ 125065 h 178600"/>
                  <a:gd name="connsiteX62" fmla="*/ 6633 w 178656"/>
                  <a:gd name="connsiteY62" fmla="*/ 121398 h 178600"/>
                  <a:gd name="connsiteX63" fmla="*/ 5278 w 178656"/>
                  <a:gd name="connsiteY63" fmla="*/ 117617 h 178600"/>
                  <a:gd name="connsiteX64" fmla="*/ 4093 w 178656"/>
                  <a:gd name="connsiteY64" fmla="*/ 113780 h 178600"/>
                  <a:gd name="connsiteX65" fmla="*/ 3134 w 178656"/>
                  <a:gd name="connsiteY65" fmla="*/ 109942 h 178600"/>
                  <a:gd name="connsiteX66" fmla="*/ 2288 w 178656"/>
                  <a:gd name="connsiteY66" fmla="*/ 105992 h 178600"/>
                  <a:gd name="connsiteX67" fmla="*/ 1610 w 178656"/>
                  <a:gd name="connsiteY67" fmla="*/ 102042 h 178600"/>
                  <a:gd name="connsiteX68" fmla="*/ 1159 w 178656"/>
                  <a:gd name="connsiteY68" fmla="*/ 98092 h 178600"/>
                  <a:gd name="connsiteX69" fmla="*/ 820 w 178656"/>
                  <a:gd name="connsiteY69" fmla="*/ 94086 h 178600"/>
                  <a:gd name="connsiteX70" fmla="*/ 708 w 178656"/>
                  <a:gd name="connsiteY70" fmla="*/ 90135 h 178600"/>
                  <a:gd name="connsiteX71" fmla="*/ 764 w 178656"/>
                  <a:gd name="connsiteY71" fmla="*/ 86129 h 178600"/>
                  <a:gd name="connsiteX72" fmla="*/ 990 w 178656"/>
                  <a:gd name="connsiteY72" fmla="*/ 82122 h 178600"/>
                  <a:gd name="connsiteX73" fmla="*/ 1441 w 178656"/>
                  <a:gd name="connsiteY73" fmla="*/ 78172 h 178600"/>
                  <a:gd name="connsiteX74" fmla="*/ 2005 w 178656"/>
                  <a:gd name="connsiteY74" fmla="*/ 74222 h 178600"/>
                  <a:gd name="connsiteX75" fmla="*/ 2796 w 178656"/>
                  <a:gd name="connsiteY75" fmla="*/ 70272 h 178600"/>
                  <a:gd name="connsiteX76" fmla="*/ 3698 w 178656"/>
                  <a:gd name="connsiteY76" fmla="*/ 66378 h 178600"/>
                  <a:gd name="connsiteX77" fmla="*/ 4827 w 178656"/>
                  <a:gd name="connsiteY77" fmla="*/ 62541 h 178600"/>
                  <a:gd name="connsiteX78" fmla="*/ 6125 w 178656"/>
                  <a:gd name="connsiteY78" fmla="*/ 58760 h 178600"/>
                  <a:gd name="connsiteX79" fmla="*/ 7592 w 178656"/>
                  <a:gd name="connsiteY79" fmla="*/ 55036 h 178600"/>
                  <a:gd name="connsiteX80" fmla="*/ 9172 w 178656"/>
                  <a:gd name="connsiteY80" fmla="*/ 51368 h 178600"/>
                  <a:gd name="connsiteX81" fmla="*/ 10978 w 178656"/>
                  <a:gd name="connsiteY81" fmla="*/ 47813 h 178600"/>
                  <a:gd name="connsiteX82" fmla="*/ 12896 w 178656"/>
                  <a:gd name="connsiteY82" fmla="*/ 44314 h 178600"/>
                  <a:gd name="connsiteX83" fmla="*/ 14984 w 178656"/>
                  <a:gd name="connsiteY83" fmla="*/ 40929 h 178600"/>
                  <a:gd name="connsiteX84" fmla="*/ 17242 w 178656"/>
                  <a:gd name="connsiteY84" fmla="*/ 37599 h 178600"/>
                  <a:gd name="connsiteX85" fmla="*/ 19668 w 178656"/>
                  <a:gd name="connsiteY85" fmla="*/ 34383 h 178600"/>
                  <a:gd name="connsiteX86" fmla="*/ 22151 w 178656"/>
                  <a:gd name="connsiteY86" fmla="*/ 31279 h 178600"/>
                  <a:gd name="connsiteX87" fmla="*/ 24860 w 178656"/>
                  <a:gd name="connsiteY87" fmla="*/ 28288 h 178600"/>
                  <a:gd name="connsiteX88" fmla="*/ 27625 w 178656"/>
                  <a:gd name="connsiteY88" fmla="*/ 25467 h 178600"/>
                  <a:gd name="connsiteX89" fmla="*/ 30559 w 178656"/>
                  <a:gd name="connsiteY89" fmla="*/ 22702 h 178600"/>
                  <a:gd name="connsiteX90" fmla="*/ 33606 w 178656"/>
                  <a:gd name="connsiteY90" fmla="*/ 20106 h 178600"/>
                  <a:gd name="connsiteX91" fmla="*/ 36766 w 178656"/>
                  <a:gd name="connsiteY91" fmla="*/ 17680 h 178600"/>
                  <a:gd name="connsiteX92" fmla="*/ 40039 w 178656"/>
                  <a:gd name="connsiteY92" fmla="*/ 15366 h 178600"/>
                  <a:gd name="connsiteX93" fmla="*/ 43369 w 178656"/>
                  <a:gd name="connsiteY93" fmla="*/ 13222 h 178600"/>
                  <a:gd name="connsiteX94" fmla="*/ 46811 w 178656"/>
                  <a:gd name="connsiteY94" fmla="*/ 11190 h 178600"/>
                  <a:gd name="connsiteX95" fmla="*/ 50366 w 178656"/>
                  <a:gd name="connsiteY95" fmla="*/ 9328 h 178600"/>
                  <a:gd name="connsiteX96" fmla="*/ 53977 w 178656"/>
                  <a:gd name="connsiteY96" fmla="*/ 7635 h 178600"/>
                  <a:gd name="connsiteX97" fmla="*/ 57702 w 178656"/>
                  <a:gd name="connsiteY97" fmla="*/ 6111 h 178600"/>
                  <a:gd name="connsiteX98" fmla="*/ 61426 w 178656"/>
                  <a:gd name="connsiteY98" fmla="*/ 4757 h 178600"/>
                  <a:gd name="connsiteX99" fmla="*/ 65263 w 178656"/>
                  <a:gd name="connsiteY99" fmla="*/ 3572 h 178600"/>
                  <a:gd name="connsiteX100" fmla="*/ 69101 w 178656"/>
                  <a:gd name="connsiteY100" fmla="*/ 2500 h 178600"/>
                  <a:gd name="connsiteX101" fmla="*/ 73051 w 178656"/>
                  <a:gd name="connsiteY101" fmla="*/ 1653 h 178600"/>
                  <a:gd name="connsiteX102" fmla="*/ 77001 w 178656"/>
                  <a:gd name="connsiteY102" fmla="*/ 976 h 178600"/>
                  <a:gd name="connsiteX103" fmla="*/ 80951 w 178656"/>
                  <a:gd name="connsiteY103" fmla="*/ 525 h 178600"/>
                  <a:gd name="connsiteX104" fmla="*/ 84901 w 178656"/>
                  <a:gd name="connsiteY104" fmla="*/ 186 h 178600"/>
                  <a:gd name="connsiteX105" fmla="*/ 88907 w 178656"/>
                  <a:gd name="connsiteY105" fmla="*/ 73 h 178600"/>
                  <a:gd name="connsiteX106" fmla="*/ 92914 w 178656"/>
                  <a:gd name="connsiteY106" fmla="*/ 73 h 178600"/>
                  <a:gd name="connsiteX107" fmla="*/ 96920 w 178656"/>
                  <a:gd name="connsiteY107" fmla="*/ 299 h 178600"/>
                  <a:gd name="connsiteX108" fmla="*/ 100871 w 178656"/>
                  <a:gd name="connsiteY108" fmla="*/ 694 h 178600"/>
                  <a:gd name="connsiteX109" fmla="*/ 104821 w 178656"/>
                  <a:gd name="connsiteY109" fmla="*/ 1258 h 178600"/>
                  <a:gd name="connsiteX110" fmla="*/ 108771 w 178656"/>
                  <a:gd name="connsiteY110" fmla="*/ 2048 h 178600"/>
                  <a:gd name="connsiteX111" fmla="*/ 112664 w 178656"/>
                  <a:gd name="connsiteY111" fmla="*/ 2951 h 178600"/>
                  <a:gd name="connsiteX112" fmla="*/ 116502 w 178656"/>
                  <a:gd name="connsiteY112" fmla="*/ 4080 h 178600"/>
                  <a:gd name="connsiteX113" fmla="*/ 120282 w 178656"/>
                  <a:gd name="connsiteY113" fmla="*/ 5321 h 178600"/>
                  <a:gd name="connsiteX114" fmla="*/ 124007 w 178656"/>
                  <a:gd name="connsiteY114" fmla="*/ 6732 h 178600"/>
                  <a:gd name="connsiteX115" fmla="*/ 127675 w 178656"/>
                  <a:gd name="connsiteY115" fmla="*/ 8369 h 178600"/>
                  <a:gd name="connsiteX116" fmla="*/ 131286 w 178656"/>
                  <a:gd name="connsiteY116" fmla="*/ 10118 h 178600"/>
                  <a:gd name="connsiteX117" fmla="*/ 134785 w 178656"/>
                  <a:gd name="connsiteY117" fmla="*/ 12037 h 178600"/>
                  <a:gd name="connsiteX118" fmla="*/ 138171 w 178656"/>
                  <a:gd name="connsiteY118" fmla="*/ 14124 h 178600"/>
                  <a:gd name="connsiteX119" fmla="*/ 141500 w 178656"/>
                  <a:gd name="connsiteY119" fmla="*/ 16382 h 178600"/>
                  <a:gd name="connsiteX120" fmla="*/ 144717 w 178656"/>
                  <a:gd name="connsiteY120" fmla="*/ 18752 h 178600"/>
                  <a:gd name="connsiteX121" fmla="*/ 147820 w 178656"/>
                  <a:gd name="connsiteY121" fmla="*/ 21235 h 178600"/>
                  <a:gd name="connsiteX122" fmla="*/ 150811 w 178656"/>
                  <a:gd name="connsiteY122" fmla="*/ 23887 h 178600"/>
                  <a:gd name="connsiteX123" fmla="*/ 153689 w 178656"/>
                  <a:gd name="connsiteY123" fmla="*/ 26708 h 178600"/>
                  <a:gd name="connsiteX124" fmla="*/ 156454 w 178656"/>
                  <a:gd name="connsiteY124" fmla="*/ 29586 h 178600"/>
                  <a:gd name="connsiteX125" fmla="*/ 159050 w 178656"/>
                  <a:gd name="connsiteY125" fmla="*/ 32633 h 178600"/>
                  <a:gd name="connsiteX126" fmla="*/ 161533 w 178656"/>
                  <a:gd name="connsiteY126" fmla="*/ 35794 h 178600"/>
                  <a:gd name="connsiteX127" fmla="*/ 163846 w 178656"/>
                  <a:gd name="connsiteY127" fmla="*/ 39010 h 178600"/>
                  <a:gd name="connsiteX128" fmla="*/ 165991 w 178656"/>
                  <a:gd name="connsiteY128" fmla="*/ 42396 h 178600"/>
                  <a:gd name="connsiteX129" fmla="*/ 168022 w 178656"/>
                  <a:gd name="connsiteY129" fmla="*/ 45838 h 178600"/>
                  <a:gd name="connsiteX130" fmla="*/ 169941 w 178656"/>
                  <a:gd name="connsiteY130" fmla="*/ 49393 h 178600"/>
                  <a:gd name="connsiteX131" fmla="*/ 171634 w 178656"/>
                  <a:gd name="connsiteY131" fmla="*/ 53005 h 178600"/>
                  <a:gd name="connsiteX132" fmla="*/ 173157 w 178656"/>
                  <a:gd name="connsiteY132" fmla="*/ 56673 h 178600"/>
                  <a:gd name="connsiteX133" fmla="*/ 174568 w 178656"/>
                  <a:gd name="connsiteY133" fmla="*/ 60397 h 178600"/>
                  <a:gd name="connsiteX134" fmla="*/ 175753 w 178656"/>
                  <a:gd name="connsiteY134" fmla="*/ 64234 h 178600"/>
                  <a:gd name="connsiteX135" fmla="*/ 176825 w 178656"/>
                  <a:gd name="connsiteY135" fmla="*/ 68071 h 178600"/>
                  <a:gd name="connsiteX136" fmla="*/ 177672 w 178656"/>
                  <a:gd name="connsiteY136" fmla="*/ 71965 h 178600"/>
                  <a:gd name="connsiteX137" fmla="*/ 178349 w 178656"/>
                  <a:gd name="connsiteY137" fmla="*/ 75915 h 178600"/>
                  <a:gd name="connsiteX138" fmla="*/ 178857 w 178656"/>
                  <a:gd name="connsiteY138" fmla="*/ 79922 h 178600"/>
                  <a:gd name="connsiteX139" fmla="*/ 179195 w 178656"/>
                  <a:gd name="connsiteY139" fmla="*/ 83872 h 178600"/>
                  <a:gd name="connsiteX140" fmla="*/ 179364 w 178656"/>
                  <a:gd name="connsiteY140" fmla="*/ 87878 h 178600"/>
                  <a:gd name="connsiteX141" fmla="*/ 179364 w 178656"/>
                  <a:gd name="connsiteY141" fmla="*/ 89345 h 17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178656" h="178600">
                    <a:moveTo>
                      <a:pt x="179364" y="89345"/>
                    </a:moveTo>
                    <a:lnTo>
                      <a:pt x="179308" y="93352"/>
                    </a:lnTo>
                    <a:lnTo>
                      <a:pt x="179026" y="97358"/>
                    </a:lnTo>
                    <a:lnTo>
                      <a:pt x="178574" y="101309"/>
                    </a:lnTo>
                    <a:lnTo>
                      <a:pt x="177954" y="105259"/>
                    </a:lnTo>
                    <a:lnTo>
                      <a:pt x="177164" y="109209"/>
                    </a:lnTo>
                    <a:lnTo>
                      <a:pt x="176148" y="113046"/>
                    </a:lnTo>
                    <a:lnTo>
                      <a:pt x="175019" y="116883"/>
                    </a:lnTo>
                    <a:lnTo>
                      <a:pt x="173721" y="120664"/>
                    </a:lnTo>
                    <a:lnTo>
                      <a:pt x="172198" y="124388"/>
                    </a:lnTo>
                    <a:lnTo>
                      <a:pt x="170561" y="128056"/>
                    </a:lnTo>
                    <a:lnTo>
                      <a:pt x="168756" y="131611"/>
                    </a:lnTo>
                    <a:lnTo>
                      <a:pt x="166781" y="135054"/>
                    </a:lnTo>
                    <a:lnTo>
                      <a:pt x="164693" y="138439"/>
                    </a:lnTo>
                    <a:lnTo>
                      <a:pt x="162379" y="141769"/>
                    </a:lnTo>
                    <a:lnTo>
                      <a:pt x="160009" y="144929"/>
                    </a:lnTo>
                    <a:lnTo>
                      <a:pt x="157413" y="148032"/>
                    </a:lnTo>
                    <a:lnTo>
                      <a:pt x="154761" y="150967"/>
                    </a:lnTo>
                    <a:lnTo>
                      <a:pt x="151940" y="153788"/>
                    </a:lnTo>
                    <a:lnTo>
                      <a:pt x="148949" y="156497"/>
                    </a:lnTo>
                    <a:lnTo>
                      <a:pt x="145902" y="159093"/>
                    </a:lnTo>
                    <a:lnTo>
                      <a:pt x="142741" y="161519"/>
                    </a:lnTo>
                    <a:lnTo>
                      <a:pt x="139469" y="163776"/>
                    </a:lnTo>
                    <a:lnTo>
                      <a:pt x="136083" y="165921"/>
                    </a:lnTo>
                    <a:lnTo>
                      <a:pt x="132584" y="167896"/>
                    </a:lnTo>
                    <a:lnTo>
                      <a:pt x="129029" y="169758"/>
                    </a:lnTo>
                    <a:lnTo>
                      <a:pt x="125418" y="171394"/>
                    </a:lnTo>
                    <a:lnTo>
                      <a:pt x="121693" y="172918"/>
                    </a:lnTo>
                    <a:lnTo>
                      <a:pt x="117912" y="174216"/>
                    </a:lnTo>
                    <a:lnTo>
                      <a:pt x="114132" y="175401"/>
                    </a:lnTo>
                    <a:lnTo>
                      <a:pt x="110238" y="176360"/>
                    </a:lnTo>
                    <a:lnTo>
                      <a:pt x="106344" y="177207"/>
                    </a:lnTo>
                    <a:lnTo>
                      <a:pt x="102394" y="177827"/>
                    </a:lnTo>
                    <a:lnTo>
                      <a:pt x="98388" y="178279"/>
                    </a:lnTo>
                    <a:lnTo>
                      <a:pt x="94438" y="178561"/>
                    </a:lnTo>
                    <a:lnTo>
                      <a:pt x="90431" y="178674"/>
                    </a:lnTo>
                    <a:lnTo>
                      <a:pt x="86425" y="178617"/>
                    </a:lnTo>
                    <a:lnTo>
                      <a:pt x="82418" y="178392"/>
                    </a:lnTo>
                    <a:lnTo>
                      <a:pt x="78468" y="177940"/>
                    </a:lnTo>
                    <a:lnTo>
                      <a:pt x="74518" y="177319"/>
                    </a:lnTo>
                    <a:lnTo>
                      <a:pt x="70568" y="176529"/>
                    </a:lnTo>
                    <a:lnTo>
                      <a:pt x="66731" y="175570"/>
                    </a:lnTo>
                    <a:lnTo>
                      <a:pt x="62893" y="174442"/>
                    </a:lnTo>
                    <a:lnTo>
                      <a:pt x="59112" y="173144"/>
                    </a:lnTo>
                    <a:lnTo>
                      <a:pt x="55388" y="171677"/>
                    </a:lnTo>
                    <a:lnTo>
                      <a:pt x="51720" y="170040"/>
                    </a:lnTo>
                    <a:lnTo>
                      <a:pt x="48165" y="168234"/>
                    </a:lnTo>
                    <a:lnTo>
                      <a:pt x="44666" y="166316"/>
                    </a:lnTo>
                    <a:lnTo>
                      <a:pt x="41281" y="164171"/>
                    </a:lnTo>
                    <a:lnTo>
                      <a:pt x="37951" y="161914"/>
                    </a:lnTo>
                    <a:lnTo>
                      <a:pt x="34791" y="159544"/>
                    </a:lnTo>
                    <a:lnTo>
                      <a:pt x="31688" y="157005"/>
                    </a:lnTo>
                    <a:lnTo>
                      <a:pt x="28697" y="154296"/>
                    </a:lnTo>
                    <a:lnTo>
                      <a:pt x="25875" y="151531"/>
                    </a:lnTo>
                    <a:lnTo>
                      <a:pt x="23167" y="148597"/>
                    </a:lnTo>
                    <a:lnTo>
                      <a:pt x="20571" y="145493"/>
                    </a:lnTo>
                    <a:lnTo>
                      <a:pt x="18144" y="142333"/>
                    </a:lnTo>
                    <a:lnTo>
                      <a:pt x="15831" y="139060"/>
                    </a:lnTo>
                    <a:lnTo>
                      <a:pt x="13686" y="135731"/>
                    </a:lnTo>
                    <a:lnTo>
                      <a:pt x="11711" y="132232"/>
                    </a:lnTo>
                    <a:lnTo>
                      <a:pt x="9849" y="128677"/>
                    </a:lnTo>
                    <a:lnTo>
                      <a:pt x="8156" y="125065"/>
                    </a:lnTo>
                    <a:lnTo>
                      <a:pt x="6633" y="121398"/>
                    </a:lnTo>
                    <a:lnTo>
                      <a:pt x="5278" y="117617"/>
                    </a:lnTo>
                    <a:lnTo>
                      <a:pt x="4093" y="113780"/>
                    </a:lnTo>
                    <a:lnTo>
                      <a:pt x="3134" y="109942"/>
                    </a:lnTo>
                    <a:lnTo>
                      <a:pt x="2288" y="105992"/>
                    </a:lnTo>
                    <a:lnTo>
                      <a:pt x="1610" y="102042"/>
                    </a:lnTo>
                    <a:lnTo>
                      <a:pt x="1159" y="98092"/>
                    </a:lnTo>
                    <a:lnTo>
                      <a:pt x="820" y="94086"/>
                    </a:lnTo>
                    <a:lnTo>
                      <a:pt x="708" y="90135"/>
                    </a:lnTo>
                    <a:lnTo>
                      <a:pt x="764" y="86129"/>
                    </a:lnTo>
                    <a:lnTo>
                      <a:pt x="990" y="82122"/>
                    </a:lnTo>
                    <a:lnTo>
                      <a:pt x="1441" y="78172"/>
                    </a:lnTo>
                    <a:lnTo>
                      <a:pt x="2005" y="74222"/>
                    </a:lnTo>
                    <a:lnTo>
                      <a:pt x="2796" y="70272"/>
                    </a:lnTo>
                    <a:lnTo>
                      <a:pt x="3698" y="66378"/>
                    </a:lnTo>
                    <a:lnTo>
                      <a:pt x="4827" y="62541"/>
                    </a:lnTo>
                    <a:lnTo>
                      <a:pt x="6125" y="58760"/>
                    </a:lnTo>
                    <a:lnTo>
                      <a:pt x="7592" y="55036"/>
                    </a:lnTo>
                    <a:lnTo>
                      <a:pt x="9172" y="51368"/>
                    </a:lnTo>
                    <a:lnTo>
                      <a:pt x="10978" y="47813"/>
                    </a:lnTo>
                    <a:lnTo>
                      <a:pt x="12896" y="44314"/>
                    </a:lnTo>
                    <a:lnTo>
                      <a:pt x="14984" y="40929"/>
                    </a:lnTo>
                    <a:lnTo>
                      <a:pt x="17242" y="37599"/>
                    </a:lnTo>
                    <a:lnTo>
                      <a:pt x="19668" y="34383"/>
                    </a:lnTo>
                    <a:lnTo>
                      <a:pt x="22151" y="31279"/>
                    </a:lnTo>
                    <a:lnTo>
                      <a:pt x="24860" y="28288"/>
                    </a:lnTo>
                    <a:lnTo>
                      <a:pt x="27625" y="25467"/>
                    </a:lnTo>
                    <a:lnTo>
                      <a:pt x="30559" y="22702"/>
                    </a:lnTo>
                    <a:lnTo>
                      <a:pt x="33606" y="20106"/>
                    </a:lnTo>
                    <a:lnTo>
                      <a:pt x="36766" y="17680"/>
                    </a:lnTo>
                    <a:lnTo>
                      <a:pt x="40039" y="15366"/>
                    </a:lnTo>
                    <a:lnTo>
                      <a:pt x="43369" y="13222"/>
                    </a:lnTo>
                    <a:lnTo>
                      <a:pt x="46811" y="11190"/>
                    </a:lnTo>
                    <a:lnTo>
                      <a:pt x="50366" y="9328"/>
                    </a:lnTo>
                    <a:lnTo>
                      <a:pt x="53977" y="7635"/>
                    </a:lnTo>
                    <a:lnTo>
                      <a:pt x="57702" y="6111"/>
                    </a:lnTo>
                    <a:lnTo>
                      <a:pt x="61426" y="4757"/>
                    </a:lnTo>
                    <a:lnTo>
                      <a:pt x="65263" y="3572"/>
                    </a:lnTo>
                    <a:lnTo>
                      <a:pt x="69101" y="2500"/>
                    </a:lnTo>
                    <a:lnTo>
                      <a:pt x="73051" y="1653"/>
                    </a:lnTo>
                    <a:lnTo>
                      <a:pt x="77001" y="976"/>
                    </a:lnTo>
                    <a:lnTo>
                      <a:pt x="80951" y="525"/>
                    </a:lnTo>
                    <a:lnTo>
                      <a:pt x="84901" y="186"/>
                    </a:lnTo>
                    <a:lnTo>
                      <a:pt x="88907" y="73"/>
                    </a:lnTo>
                    <a:lnTo>
                      <a:pt x="92914" y="73"/>
                    </a:lnTo>
                    <a:lnTo>
                      <a:pt x="96920" y="299"/>
                    </a:lnTo>
                    <a:lnTo>
                      <a:pt x="100871" y="694"/>
                    </a:lnTo>
                    <a:lnTo>
                      <a:pt x="104821" y="1258"/>
                    </a:lnTo>
                    <a:lnTo>
                      <a:pt x="108771" y="2048"/>
                    </a:lnTo>
                    <a:lnTo>
                      <a:pt x="112664" y="2951"/>
                    </a:lnTo>
                    <a:lnTo>
                      <a:pt x="116502" y="4080"/>
                    </a:lnTo>
                    <a:lnTo>
                      <a:pt x="120282" y="5321"/>
                    </a:lnTo>
                    <a:lnTo>
                      <a:pt x="124007" y="6732"/>
                    </a:lnTo>
                    <a:lnTo>
                      <a:pt x="127675" y="8369"/>
                    </a:lnTo>
                    <a:lnTo>
                      <a:pt x="131286" y="10118"/>
                    </a:lnTo>
                    <a:lnTo>
                      <a:pt x="134785" y="12037"/>
                    </a:lnTo>
                    <a:lnTo>
                      <a:pt x="138171" y="14124"/>
                    </a:lnTo>
                    <a:lnTo>
                      <a:pt x="141500" y="16382"/>
                    </a:lnTo>
                    <a:lnTo>
                      <a:pt x="144717" y="18752"/>
                    </a:lnTo>
                    <a:lnTo>
                      <a:pt x="147820" y="21235"/>
                    </a:lnTo>
                    <a:lnTo>
                      <a:pt x="150811" y="23887"/>
                    </a:lnTo>
                    <a:lnTo>
                      <a:pt x="153689" y="26708"/>
                    </a:lnTo>
                    <a:lnTo>
                      <a:pt x="156454" y="29586"/>
                    </a:lnTo>
                    <a:lnTo>
                      <a:pt x="159050" y="32633"/>
                    </a:lnTo>
                    <a:lnTo>
                      <a:pt x="161533" y="35794"/>
                    </a:lnTo>
                    <a:lnTo>
                      <a:pt x="163846" y="39010"/>
                    </a:lnTo>
                    <a:lnTo>
                      <a:pt x="165991" y="42396"/>
                    </a:lnTo>
                    <a:lnTo>
                      <a:pt x="168022" y="45838"/>
                    </a:lnTo>
                    <a:lnTo>
                      <a:pt x="169941" y="49393"/>
                    </a:lnTo>
                    <a:lnTo>
                      <a:pt x="171634" y="53005"/>
                    </a:lnTo>
                    <a:lnTo>
                      <a:pt x="173157" y="56673"/>
                    </a:lnTo>
                    <a:lnTo>
                      <a:pt x="174568" y="60397"/>
                    </a:lnTo>
                    <a:lnTo>
                      <a:pt x="175753" y="64234"/>
                    </a:lnTo>
                    <a:lnTo>
                      <a:pt x="176825" y="68071"/>
                    </a:lnTo>
                    <a:lnTo>
                      <a:pt x="177672" y="71965"/>
                    </a:lnTo>
                    <a:lnTo>
                      <a:pt x="178349" y="75915"/>
                    </a:lnTo>
                    <a:lnTo>
                      <a:pt x="178857" y="79922"/>
                    </a:lnTo>
                    <a:lnTo>
                      <a:pt x="179195" y="83872"/>
                    </a:lnTo>
                    <a:lnTo>
                      <a:pt x="179364" y="87878"/>
                    </a:lnTo>
                    <a:lnTo>
                      <a:pt x="179364" y="8934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3" name="Figura a mano libera: forma 62">
                <a:extLst>
                  <a:ext uri="{FF2B5EF4-FFF2-40B4-BE49-F238E27FC236}">
                    <a16:creationId xmlns:a16="http://schemas.microsoft.com/office/drawing/2014/main" id="{5605C3D4-24D7-47BA-3622-AC96A64D5FC2}"/>
                  </a:ext>
                </a:extLst>
              </p:cNvPr>
              <p:cNvSpPr/>
              <p:nvPr/>
            </p:nvSpPr>
            <p:spPr>
              <a:xfrm flipV="1">
                <a:off x="5581031" y="3721740"/>
                <a:ext cx="180236" cy="180180"/>
              </a:xfrm>
              <a:custGeom>
                <a:avLst/>
                <a:gdLst>
                  <a:gd name="connsiteX0" fmla="*/ 180987 w 180236"/>
                  <a:gd name="connsiteY0" fmla="*/ 90135 h 180180"/>
                  <a:gd name="connsiteX1" fmla="*/ 180874 w 180236"/>
                  <a:gd name="connsiteY1" fmla="*/ 94142 h 180180"/>
                  <a:gd name="connsiteX2" fmla="*/ 180592 w 180236"/>
                  <a:gd name="connsiteY2" fmla="*/ 98148 h 180180"/>
                  <a:gd name="connsiteX3" fmla="*/ 180197 w 180236"/>
                  <a:gd name="connsiteY3" fmla="*/ 102098 h 180180"/>
                  <a:gd name="connsiteX4" fmla="*/ 179576 w 180236"/>
                  <a:gd name="connsiteY4" fmla="*/ 106048 h 180180"/>
                  <a:gd name="connsiteX5" fmla="*/ 178786 w 180236"/>
                  <a:gd name="connsiteY5" fmla="*/ 109999 h 180180"/>
                  <a:gd name="connsiteX6" fmla="*/ 177771 w 180236"/>
                  <a:gd name="connsiteY6" fmla="*/ 113836 h 180180"/>
                  <a:gd name="connsiteX7" fmla="*/ 176642 w 180236"/>
                  <a:gd name="connsiteY7" fmla="*/ 117673 h 180180"/>
                  <a:gd name="connsiteX8" fmla="*/ 175344 w 180236"/>
                  <a:gd name="connsiteY8" fmla="*/ 121454 h 180180"/>
                  <a:gd name="connsiteX9" fmla="*/ 173877 w 180236"/>
                  <a:gd name="connsiteY9" fmla="*/ 125178 h 180180"/>
                  <a:gd name="connsiteX10" fmla="*/ 172240 w 180236"/>
                  <a:gd name="connsiteY10" fmla="*/ 128846 h 180180"/>
                  <a:gd name="connsiteX11" fmla="*/ 170435 w 180236"/>
                  <a:gd name="connsiteY11" fmla="*/ 132401 h 180180"/>
                  <a:gd name="connsiteX12" fmla="*/ 168516 w 180236"/>
                  <a:gd name="connsiteY12" fmla="*/ 135900 h 180180"/>
                  <a:gd name="connsiteX13" fmla="*/ 166372 w 180236"/>
                  <a:gd name="connsiteY13" fmla="*/ 139286 h 180180"/>
                  <a:gd name="connsiteX14" fmla="*/ 164114 w 180236"/>
                  <a:gd name="connsiteY14" fmla="*/ 142615 h 180180"/>
                  <a:gd name="connsiteX15" fmla="*/ 161744 w 180236"/>
                  <a:gd name="connsiteY15" fmla="*/ 145775 h 180180"/>
                  <a:gd name="connsiteX16" fmla="*/ 159205 w 180236"/>
                  <a:gd name="connsiteY16" fmla="*/ 148879 h 180180"/>
                  <a:gd name="connsiteX17" fmla="*/ 156553 w 180236"/>
                  <a:gd name="connsiteY17" fmla="*/ 151869 h 180180"/>
                  <a:gd name="connsiteX18" fmla="*/ 153731 w 180236"/>
                  <a:gd name="connsiteY18" fmla="*/ 154691 h 180180"/>
                  <a:gd name="connsiteX19" fmla="*/ 150797 w 180236"/>
                  <a:gd name="connsiteY19" fmla="*/ 157456 h 180180"/>
                  <a:gd name="connsiteX20" fmla="*/ 147750 w 180236"/>
                  <a:gd name="connsiteY20" fmla="*/ 160052 h 180180"/>
                  <a:gd name="connsiteX21" fmla="*/ 144590 w 180236"/>
                  <a:gd name="connsiteY21" fmla="*/ 162478 h 180180"/>
                  <a:gd name="connsiteX22" fmla="*/ 141317 w 180236"/>
                  <a:gd name="connsiteY22" fmla="*/ 164792 h 180180"/>
                  <a:gd name="connsiteX23" fmla="*/ 137987 w 180236"/>
                  <a:gd name="connsiteY23" fmla="*/ 166936 h 180180"/>
                  <a:gd name="connsiteX24" fmla="*/ 134545 w 180236"/>
                  <a:gd name="connsiteY24" fmla="*/ 168968 h 180180"/>
                  <a:gd name="connsiteX25" fmla="*/ 130990 w 180236"/>
                  <a:gd name="connsiteY25" fmla="*/ 170830 h 180180"/>
                  <a:gd name="connsiteX26" fmla="*/ 127379 w 180236"/>
                  <a:gd name="connsiteY26" fmla="*/ 172523 h 180180"/>
                  <a:gd name="connsiteX27" fmla="*/ 123654 w 180236"/>
                  <a:gd name="connsiteY27" fmla="*/ 174046 h 180180"/>
                  <a:gd name="connsiteX28" fmla="*/ 119930 w 180236"/>
                  <a:gd name="connsiteY28" fmla="*/ 175457 h 180180"/>
                  <a:gd name="connsiteX29" fmla="*/ 116093 w 180236"/>
                  <a:gd name="connsiteY29" fmla="*/ 176642 h 180180"/>
                  <a:gd name="connsiteX30" fmla="*/ 112255 w 180236"/>
                  <a:gd name="connsiteY30" fmla="*/ 177658 h 180180"/>
                  <a:gd name="connsiteX31" fmla="*/ 108362 w 180236"/>
                  <a:gd name="connsiteY31" fmla="*/ 178561 h 180180"/>
                  <a:gd name="connsiteX32" fmla="*/ 104412 w 180236"/>
                  <a:gd name="connsiteY32" fmla="*/ 179238 h 180180"/>
                  <a:gd name="connsiteX33" fmla="*/ 100462 w 180236"/>
                  <a:gd name="connsiteY33" fmla="*/ 179746 h 180180"/>
                  <a:gd name="connsiteX34" fmla="*/ 96455 w 180236"/>
                  <a:gd name="connsiteY34" fmla="*/ 180084 h 180180"/>
                  <a:gd name="connsiteX35" fmla="*/ 92449 w 180236"/>
                  <a:gd name="connsiteY35" fmla="*/ 180254 h 180180"/>
                  <a:gd name="connsiteX36" fmla="*/ 88442 w 180236"/>
                  <a:gd name="connsiteY36" fmla="*/ 180254 h 180180"/>
                  <a:gd name="connsiteX37" fmla="*/ 84492 w 180236"/>
                  <a:gd name="connsiteY37" fmla="*/ 180028 h 180180"/>
                  <a:gd name="connsiteX38" fmla="*/ 80486 w 180236"/>
                  <a:gd name="connsiteY38" fmla="*/ 179633 h 180180"/>
                  <a:gd name="connsiteX39" fmla="*/ 76535 w 180236"/>
                  <a:gd name="connsiteY39" fmla="*/ 179125 h 180180"/>
                  <a:gd name="connsiteX40" fmla="*/ 72585 w 180236"/>
                  <a:gd name="connsiteY40" fmla="*/ 178391 h 180180"/>
                  <a:gd name="connsiteX41" fmla="*/ 68692 w 180236"/>
                  <a:gd name="connsiteY41" fmla="*/ 177489 h 180180"/>
                  <a:gd name="connsiteX42" fmla="*/ 64854 w 180236"/>
                  <a:gd name="connsiteY42" fmla="*/ 176416 h 180180"/>
                  <a:gd name="connsiteX43" fmla="*/ 61074 w 180236"/>
                  <a:gd name="connsiteY43" fmla="*/ 175175 h 180180"/>
                  <a:gd name="connsiteX44" fmla="*/ 57293 w 180236"/>
                  <a:gd name="connsiteY44" fmla="*/ 173764 h 180180"/>
                  <a:gd name="connsiteX45" fmla="*/ 53625 w 180236"/>
                  <a:gd name="connsiteY45" fmla="*/ 172184 h 180180"/>
                  <a:gd name="connsiteX46" fmla="*/ 50013 w 180236"/>
                  <a:gd name="connsiteY46" fmla="*/ 170491 h 180180"/>
                  <a:gd name="connsiteX47" fmla="*/ 46515 w 180236"/>
                  <a:gd name="connsiteY47" fmla="*/ 168573 h 180180"/>
                  <a:gd name="connsiteX48" fmla="*/ 43073 w 180236"/>
                  <a:gd name="connsiteY48" fmla="*/ 166541 h 180180"/>
                  <a:gd name="connsiteX49" fmla="*/ 39743 w 180236"/>
                  <a:gd name="connsiteY49" fmla="*/ 164340 h 180180"/>
                  <a:gd name="connsiteX50" fmla="*/ 36470 w 180236"/>
                  <a:gd name="connsiteY50" fmla="*/ 162027 h 180180"/>
                  <a:gd name="connsiteX51" fmla="*/ 33367 w 180236"/>
                  <a:gd name="connsiteY51" fmla="*/ 159544 h 180180"/>
                  <a:gd name="connsiteX52" fmla="*/ 30319 w 180236"/>
                  <a:gd name="connsiteY52" fmla="*/ 156892 h 180180"/>
                  <a:gd name="connsiteX53" fmla="*/ 27441 w 180236"/>
                  <a:gd name="connsiteY53" fmla="*/ 154127 h 180180"/>
                  <a:gd name="connsiteX54" fmla="*/ 24676 w 180236"/>
                  <a:gd name="connsiteY54" fmla="*/ 151249 h 180180"/>
                  <a:gd name="connsiteX55" fmla="*/ 22024 w 180236"/>
                  <a:gd name="connsiteY55" fmla="*/ 148258 h 180180"/>
                  <a:gd name="connsiteX56" fmla="*/ 19485 w 180236"/>
                  <a:gd name="connsiteY56" fmla="*/ 145154 h 180180"/>
                  <a:gd name="connsiteX57" fmla="*/ 17115 w 180236"/>
                  <a:gd name="connsiteY57" fmla="*/ 141938 h 180180"/>
                  <a:gd name="connsiteX58" fmla="*/ 14914 w 180236"/>
                  <a:gd name="connsiteY58" fmla="*/ 138608 h 180180"/>
                  <a:gd name="connsiteX59" fmla="*/ 12826 w 180236"/>
                  <a:gd name="connsiteY59" fmla="*/ 135223 h 180180"/>
                  <a:gd name="connsiteX60" fmla="*/ 10908 w 180236"/>
                  <a:gd name="connsiteY60" fmla="*/ 131724 h 180180"/>
                  <a:gd name="connsiteX61" fmla="*/ 9158 w 180236"/>
                  <a:gd name="connsiteY61" fmla="*/ 128113 h 180180"/>
                  <a:gd name="connsiteX62" fmla="*/ 7522 w 180236"/>
                  <a:gd name="connsiteY62" fmla="*/ 124445 h 180180"/>
                  <a:gd name="connsiteX63" fmla="*/ 6111 w 180236"/>
                  <a:gd name="connsiteY63" fmla="*/ 120720 h 180180"/>
                  <a:gd name="connsiteX64" fmla="*/ 4813 w 180236"/>
                  <a:gd name="connsiteY64" fmla="*/ 116939 h 180180"/>
                  <a:gd name="connsiteX65" fmla="*/ 3741 w 180236"/>
                  <a:gd name="connsiteY65" fmla="*/ 113102 h 180180"/>
                  <a:gd name="connsiteX66" fmla="*/ 2782 w 180236"/>
                  <a:gd name="connsiteY66" fmla="*/ 109209 h 180180"/>
                  <a:gd name="connsiteX67" fmla="*/ 2048 w 180236"/>
                  <a:gd name="connsiteY67" fmla="*/ 105258 h 180180"/>
                  <a:gd name="connsiteX68" fmla="*/ 1427 w 180236"/>
                  <a:gd name="connsiteY68" fmla="*/ 101308 h 180180"/>
                  <a:gd name="connsiteX69" fmla="*/ 1032 w 180236"/>
                  <a:gd name="connsiteY69" fmla="*/ 97358 h 180180"/>
                  <a:gd name="connsiteX70" fmla="*/ 807 w 180236"/>
                  <a:gd name="connsiteY70" fmla="*/ 93352 h 180180"/>
                  <a:gd name="connsiteX71" fmla="*/ 750 w 180236"/>
                  <a:gd name="connsiteY71" fmla="*/ 89345 h 180180"/>
                  <a:gd name="connsiteX72" fmla="*/ 863 w 180236"/>
                  <a:gd name="connsiteY72" fmla="*/ 85339 h 180180"/>
                  <a:gd name="connsiteX73" fmla="*/ 1202 w 180236"/>
                  <a:gd name="connsiteY73" fmla="*/ 81389 h 180180"/>
                  <a:gd name="connsiteX74" fmla="*/ 1653 w 180236"/>
                  <a:gd name="connsiteY74" fmla="*/ 77382 h 180180"/>
                  <a:gd name="connsiteX75" fmla="*/ 2330 w 180236"/>
                  <a:gd name="connsiteY75" fmla="*/ 73432 h 180180"/>
                  <a:gd name="connsiteX76" fmla="*/ 3120 w 180236"/>
                  <a:gd name="connsiteY76" fmla="*/ 69538 h 180180"/>
                  <a:gd name="connsiteX77" fmla="*/ 4136 w 180236"/>
                  <a:gd name="connsiteY77" fmla="*/ 65701 h 180180"/>
                  <a:gd name="connsiteX78" fmla="*/ 5321 w 180236"/>
                  <a:gd name="connsiteY78" fmla="*/ 61864 h 180180"/>
                  <a:gd name="connsiteX79" fmla="*/ 6675 w 180236"/>
                  <a:gd name="connsiteY79" fmla="*/ 58083 h 180180"/>
                  <a:gd name="connsiteX80" fmla="*/ 8142 w 180236"/>
                  <a:gd name="connsiteY80" fmla="*/ 54359 h 180180"/>
                  <a:gd name="connsiteX81" fmla="*/ 9835 w 180236"/>
                  <a:gd name="connsiteY81" fmla="*/ 50747 h 180180"/>
                  <a:gd name="connsiteX82" fmla="*/ 11641 w 180236"/>
                  <a:gd name="connsiteY82" fmla="*/ 47192 h 180180"/>
                  <a:gd name="connsiteX83" fmla="*/ 13616 w 180236"/>
                  <a:gd name="connsiteY83" fmla="*/ 43750 h 180180"/>
                  <a:gd name="connsiteX84" fmla="*/ 15760 w 180236"/>
                  <a:gd name="connsiteY84" fmla="*/ 40364 h 180180"/>
                  <a:gd name="connsiteX85" fmla="*/ 18074 w 180236"/>
                  <a:gd name="connsiteY85" fmla="*/ 37035 h 180180"/>
                  <a:gd name="connsiteX86" fmla="*/ 20501 w 180236"/>
                  <a:gd name="connsiteY86" fmla="*/ 33875 h 180180"/>
                  <a:gd name="connsiteX87" fmla="*/ 23040 w 180236"/>
                  <a:gd name="connsiteY87" fmla="*/ 30828 h 180180"/>
                  <a:gd name="connsiteX88" fmla="*/ 25749 w 180236"/>
                  <a:gd name="connsiteY88" fmla="*/ 27893 h 180180"/>
                  <a:gd name="connsiteX89" fmla="*/ 28570 w 180236"/>
                  <a:gd name="connsiteY89" fmla="*/ 25015 h 180180"/>
                  <a:gd name="connsiteX90" fmla="*/ 31504 w 180236"/>
                  <a:gd name="connsiteY90" fmla="*/ 22363 h 180180"/>
                  <a:gd name="connsiteX91" fmla="*/ 34608 w 180236"/>
                  <a:gd name="connsiteY91" fmla="*/ 19767 h 180180"/>
                  <a:gd name="connsiteX92" fmla="*/ 37768 w 180236"/>
                  <a:gd name="connsiteY92" fmla="*/ 17341 h 180180"/>
                  <a:gd name="connsiteX93" fmla="*/ 41041 w 180236"/>
                  <a:gd name="connsiteY93" fmla="*/ 15084 h 180180"/>
                  <a:gd name="connsiteX94" fmla="*/ 44427 w 180236"/>
                  <a:gd name="connsiteY94" fmla="*/ 12939 h 180180"/>
                  <a:gd name="connsiteX95" fmla="*/ 47925 w 180236"/>
                  <a:gd name="connsiteY95" fmla="*/ 10964 h 180180"/>
                  <a:gd name="connsiteX96" fmla="*/ 51481 w 180236"/>
                  <a:gd name="connsiteY96" fmla="*/ 9102 h 180180"/>
                  <a:gd name="connsiteX97" fmla="*/ 55092 w 180236"/>
                  <a:gd name="connsiteY97" fmla="*/ 7466 h 180180"/>
                  <a:gd name="connsiteX98" fmla="*/ 58816 w 180236"/>
                  <a:gd name="connsiteY98" fmla="*/ 5942 h 180180"/>
                  <a:gd name="connsiteX99" fmla="*/ 62541 w 180236"/>
                  <a:gd name="connsiteY99" fmla="*/ 4588 h 180180"/>
                  <a:gd name="connsiteX100" fmla="*/ 66378 w 180236"/>
                  <a:gd name="connsiteY100" fmla="*/ 3459 h 180180"/>
                  <a:gd name="connsiteX101" fmla="*/ 70272 w 180236"/>
                  <a:gd name="connsiteY101" fmla="*/ 2443 h 180180"/>
                  <a:gd name="connsiteX102" fmla="*/ 74165 w 180236"/>
                  <a:gd name="connsiteY102" fmla="*/ 1597 h 180180"/>
                  <a:gd name="connsiteX103" fmla="*/ 78115 w 180236"/>
                  <a:gd name="connsiteY103" fmla="*/ 976 h 180180"/>
                  <a:gd name="connsiteX104" fmla="*/ 82066 w 180236"/>
                  <a:gd name="connsiteY104" fmla="*/ 468 h 180180"/>
                  <a:gd name="connsiteX105" fmla="*/ 86072 w 180236"/>
                  <a:gd name="connsiteY105" fmla="*/ 186 h 180180"/>
                  <a:gd name="connsiteX106" fmla="*/ 90079 w 180236"/>
                  <a:gd name="connsiteY106" fmla="*/ 73 h 180180"/>
                  <a:gd name="connsiteX107" fmla="*/ 94029 w 180236"/>
                  <a:gd name="connsiteY107" fmla="*/ 73 h 180180"/>
                  <a:gd name="connsiteX108" fmla="*/ 98035 w 180236"/>
                  <a:gd name="connsiteY108" fmla="*/ 355 h 180180"/>
                  <a:gd name="connsiteX109" fmla="*/ 102042 w 180236"/>
                  <a:gd name="connsiteY109" fmla="*/ 750 h 180180"/>
                  <a:gd name="connsiteX110" fmla="*/ 105992 w 180236"/>
                  <a:gd name="connsiteY110" fmla="*/ 1315 h 180180"/>
                  <a:gd name="connsiteX111" fmla="*/ 109885 w 180236"/>
                  <a:gd name="connsiteY111" fmla="*/ 2048 h 180180"/>
                  <a:gd name="connsiteX112" fmla="*/ 113779 w 180236"/>
                  <a:gd name="connsiteY112" fmla="*/ 3008 h 180180"/>
                  <a:gd name="connsiteX113" fmla="*/ 117616 w 180236"/>
                  <a:gd name="connsiteY113" fmla="*/ 4136 h 180180"/>
                  <a:gd name="connsiteX114" fmla="*/ 121454 w 180236"/>
                  <a:gd name="connsiteY114" fmla="*/ 5378 h 180180"/>
                  <a:gd name="connsiteX115" fmla="*/ 125178 w 180236"/>
                  <a:gd name="connsiteY115" fmla="*/ 6845 h 180180"/>
                  <a:gd name="connsiteX116" fmla="*/ 128846 w 180236"/>
                  <a:gd name="connsiteY116" fmla="*/ 8425 h 180180"/>
                  <a:gd name="connsiteX117" fmla="*/ 132401 w 180236"/>
                  <a:gd name="connsiteY117" fmla="*/ 10174 h 180180"/>
                  <a:gd name="connsiteX118" fmla="*/ 135900 w 180236"/>
                  <a:gd name="connsiteY118" fmla="*/ 12093 h 180180"/>
                  <a:gd name="connsiteX119" fmla="*/ 139342 w 180236"/>
                  <a:gd name="connsiteY119" fmla="*/ 14181 h 180180"/>
                  <a:gd name="connsiteX120" fmla="*/ 142671 w 180236"/>
                  <a:gd name="connsiteY120" fmla="*/ 16381 h 180180"/>
                  <a:gd name="connsiteX121" fmla="*/ 145888 w 180236"/>
                  <a:gd name="connsiteY121" fmla="*/ 18752 h 180180"/>
                  <a:gd name="connsiteX122" fmla="*/ 148991 w 180236"/>
                  <a:gd name="connsiteY122" fmla="*/ 21291 h 180180"/>
                  <a:gd name="connsiteX123" fmla="*/ 151982 w 180236"/>
                  <a:gd name="connsiteY123" fmla="*/ 23943 h 180180"/>
                  <a:gd name="connsiteX124" fmla="*/ 154860 w 180236"/>
                  <a:gd name="connsiteY124" fmla="*/ 26708 h 180180"/>
                  <a:gd name="connsiteX125" fmla="*/ 157625 w 180236"/>
                  <a:gd name="connsiteY125" fmla="*/ 29586 h 180180"/>
                  <a:gd name="connsiteX126" fmla="*/ 160221 w 180236"/>
                  <a:gd name="connsiteY126" fmla="*/ 32633 h 180180"/>
                  <a:gd name="connsiteX127" fmla="*/ 162704 w 180236"/>
                  <a:gd name="connsiteY127" fmla="*/ 35793 h 180180"/>
                  <a:gd name="connsiteX128" fmla="*/ 165074 w 180236"/>
                  <a:gd name="connsiteY128" fmla="*/ 39010 h 180180"/>
                  <a:gd name="connsiteX129" fmla="*/ 167275 w 180236"/>
                  <a:gd name="connsiteY129" fmla="*/ 42339 h 180180"/>
                  <a:gd name="connsiteX130" fmla="*/ 169306 w 180236"/>
                  <a:gd name="connsiteY130" fmla="*/ 45781 h 180180"/>
                  <a:gd name="connsiteX131" fmla="*/ 171168 w 180236"/>
                  <a:gd name="connsiteY131" fmla="*/ 49280 h 180180"/>
                  <a:gd name="connsiteX132" fmla="*/ 172918 w 180236"/>
                  <a:gd name="connsiteY132" fmla="*/ 52892 h 180180"/>
                  <a:gd name="connsiteX133" fmla="*/ 174498 w 180236"/>
                  <a:gd name="connsiteY133" fmla="*/ 56560 h 180180"/>
                  <a:gd name="connsiteX134" fmla="*/ 175908 w 180236"/>
                  <a:gd name="connsiteY134" fmla="*/ 60340 h 180180"/>
                  <a:gd name="connsiteX135" fmla="*/ 177150 w 180236"/>
                  <a:gd name="connsiteY135" fmla="*/ 64121 h 180180"/>
                  <a:gd name="connsiteX136" fmla="*/ 178222 w 180236"/>
                  <a:gd name="connsiteY136" fmla="*/ 67958 h 180180"/>
                  <a:gd name="connsiteX137" fmla="*/ 179125 w 180236"/>
                  <a:gd name="connsiteY137" fmla="*/ 71852 h 180180"/>
                  <a:gd name="connsiteX138" fmla="*/ 179802 w 180236"/>
                  <a:gd name="connsiteY138" fmla="*/ 75802 h 180180"/>
                  <a:gd name="connsiteX139" fmla="*/ 180366 w 180236"/>
                  <a:gd name="connsiteY139" fmla="*/ 79752 h 180180"/>
                  <a:gd name="connsiteX140" fmla="*/ 180761 w 180236"/>
                  <a:gd name="connsiteY140" fmla="*/ 83759 h 180180"/>
                  <a:gd name="connsiteX141" fmla="*/ 180931 w 180236"/>
                  <a:gd name="connsiteY141" fmla="*/ 87765 h 180180"/>
                  <a:gd name="connsiteX142" fmla="*/ 180987 w 180236"/>
                  <a:gd name="connsiteY142" fmla="*/ 90135 h 18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80236" h="180180">
                    <a:moveTo>
                      <a:pt x="180987" y="90135"/>
                    </a:moveTo>
                    <a:lnTo>
                      <a:pt x="180874" y="94142"/>
                    </a:lnTo>
                    <a:lnTo>
                      <a:pt x="180592" y="98148"/>
                    </a:lnTo>
                    <a:lnTo>
                      <a:pt x="180197" y="102098"/>
                    </a:lnTo>
                    <a:lnTo>
                      <a:pt x="179576" y="106048"/>
                    </a:lnTo>
                    <a:lnTo>
                      <a:pt x="178786" y="109999"/>
                    </a:lnTo>
                    <a:lnTo>
                      <a:pt x="177771" y="113836"/>
                    </a:lnTo>
                    <a:lnTo>
                      <a:pt x="176642" y="117673"/>
                    </a:lnTo>
                    <a:lnTo>
                      <a:pt x="175344" y="121454"/>
                    </a:lnTo>
                    <a:lnTo>
                      <a:pt x="173877" y="125178"/>
                    </a:lnTo>
                    <a:lnTo>
                      <a:pt x="172240" y="128846"/>
                    </a:lnTo>
                    <a:lnTo>
                      <a:pt x="170435" y="132401"/>
                    </a:lnTo>
                    <a:lnTo>
                      <a:pt x="168516" y="135900"/>
                    </a:lnTo>
                    <a:lnTo>
                      <a:pt x="166372" y="139286"/>
                    </a:lnTo>
                    <a:lnTo>
                      <a:pt x="164114" y="142615"/>
                    </a:lnTo>
                    <a:lnTo>
                      <a:pt x="161744" y="145775"/>
                    </a:lnTo>
                    <a:lnTo>
                      <a:pt x="159205" y="148879"/>
                    </a:lnTo>
                    <a:lnTo>
                      <a:pt x="156553" y="151869"/>
                    </a:lnTo>
                    <a:lnTo>
                      <a:pt x="153731" y="154691"/>
                    </a:lnTo>
                    <a:lnTo>
                      <a:pt x="150797" y="157456"/>
                    </a:lnTo>
                    <a:lnTo>
                      <a:pt x="147750" y="160052"/>
                    </a:lnTo>
                    <a:lnTo>
                      <a:pt x="144590" y="162478"/>
                    </a:lnTo>
                    <a:lnTo>
                      <a:pt x="141317" y="164792"/>
                    </a:lnTo>
                    <a:lnTo>
                      <a:pt x="137987" y="166936"/>
                    </a:lnTo>
                    <a:lnTo>
                      <a:pt x="134545" y="168968"/>
                    </a:lnTo>
                    <a:lnTo>
                      <a:pt x="130990" y="170830"/>
                    </a:lnTo>
                    <a:lnTo>
                      <a:pt x="127379" y="172523"/>
                    </a:lnTo>
                    <a:lnTo>
                      <a:pt x="123654" y="174046"/>
                    </a:lnTo>
                    <a:lnTo>
                      <a:pt x="119930" y="175457"/>
                    </a:lnTo>
                    <a:lnTo>
                      <a:pt x="116093" y="176642"/>
                    </a:lnTo>
                    <a:lnTo>
                      <a:pt x="112255" y="177658"/>
                    </a:lnTo>
                    <a:lnTo>
                      <a:pt x="108362" y="178561"/>
                    </a:lnTo>
                    <a:lnTo>
                      <a:pt x="104412" y="179238"/>
                    </a:lnTo>
                    <a:lnTo>
                      <a:pt x="100462" y="179746"/>
                    </a:lnTo>
                    <a:lnTo>
                      <a:pt x="96455" y="180084"/>
                    </a:lnTo>
                    <a:lnTo>
                      <a:pt x="92449" y="180254"/>
                    </a:lnTo>
                    <a:lnTo>
                      <a:pt x="88442" y="180254"/>
                    </a:lnTo>
                    <a:lnTo>
                      <a:pt x="84492" y="180028"/>
                    </a:lnTo>
                    <a:lnTo>
                      <a:pt x="80486" y="179633"/>
                    </a:lnTo>
                    <a:lnTo>
                      <a:pt x="76535" y="179125"/>
                    </a:lnTo>
                    <a:lnTo>
                      <a:pt x="72585" y="178391"/>
                    </a:lnTo>
                    <a:lnTo>
                      <a:pt x="68692" y="177489"/>
                    </a:lnTo>
                    <a:lnTo>
                      <a:pt x="64854" y="176416"/>
                    </a:lnTo>
                    <a:lnTo>
                      <a:pt x="61074" y="175175"/>
                    </a:lnTo>
                    <a:lnTo>
                      <a:pt x="57293" y="173764"/>
                    </a:lnTo>
                    <a:lnTo>
                      <a:pt x="53625" y="172184"/>
                    </a:lnTo>
                    <a:lnTo>
                      <a:pt x="50013" y="170491"/>
                    </a:lnTo>
                    <a:lnTo>
                      <a:pt x="46515" y="168573"/>
                    </a:lnTo>
                    <a:lnTo>
                      <a:pt x="43073" y="166541"/>
                    </a:lnTo>
                    <a:lnTo>
                      <a:pt x="39743" y="164340"/>
                    </a:lnTo>
                    <a:lnTo>
                      <a:pt x="36470" y="162027"/>
                    </a:lnTo>
                    <a:lnTo>
                      <a:pt x="33367" y="159544"/>
                    </a:lnTo>
                    <a:lnTo>
                      <a:pt x="30319" y="156892"/>
                    </a:lnTo>
                    <a:lnTo>
                      <a:pt x="27441" y="154127"/>
                    </a:lnTo>
                    <a:lnTo>
                      <a:pt x="24676" y="151249"/>
                    </a:lnTo>
                    <a:lnTo>
                      <a:pt x="22024" y="148258"/>
                    </a:lnTo>
                    <a:lnTo>
                      <a:pt x="19485" y="145154"/>
                    </a:lnTo>
                    <a:lnTo>
                      <a:pt x="17115" y="141938"/>
                    </a:lnTo>
                    <a:lnTo>
                      <a:pt x="14914" y="138608"/>
                    </a:lnTo>
                    <a:lnTo>
                      <a:pt x="12826" y="135223"/>
                    </a:lnTo>
                    <a:lnTo>
                      <a:pt x="10908" y="131724"/>
                    </a:lnTo>
                    <a:lnTo>
                      <a:pt x="9158" y="128113"/>
                    </a:lnTo>
                    <a:lnTo>
                      <a:pt x="7522" y="124445"/>
                    </a:lnTo>
                    <a:lnTo>
                      <a:pt x="6111" y="120720"/>
                    </a:lnTo>
                    <a:lnTo>
                      <a:pt x="4813" y="116939"/>
                    </a:lnTo>
                    <a:lnTo>
                      <a:pt x="3741" y="113102"/>
                    </a:lnTo>
                    <a:lnTo>
                      <a:pt x="2782" y="109209"/>
                    </a:lnTo>
                    <a:lnTo>
                      <a:pt x="2048" y="105258"/>
                    </a:lnTo>
                    <a:lnTo>
                      <a:pt x="1427" y="101308"/>
                    </a:lnTo>
                    <a:lnTo>
                      <a:pt x="1032" y="97358"/>
                    </a:lnTo>
                    <a:lnTo>
                      <a:pt x="807" y="93352"/>
                    </a:lnTo>
                    <a:lnTo>
                      <a:pt x="750" y="89345"/>
                    </a:lnTo>
                    <a:lnTo>
                      <a:pt x="863" y="85339"/>
                    </a:lnTo>
                    <a:lnTo>
                      <a:pt x="1202" y="81389"/>
                    </a:lnTo>
                    <a:lnTo>
                      <a:pt x="1653" y="77382"/>
                    </a:lnTo>
                    <a:lnTo>
                      <a:pt x="2330" y="73432"/>
                    </a:lnTo>
                    <a:lnTo>
                      <a:pt x="3120" y="69538"/>
                    </a:lnTo>
                    <a:lnTo>
                      <a:pt x="4136" y="65701"/>
                    </a:lnTo>
                    <a:lnTo>
                      <a:pt x="5321" y="61864"/>
                    </a:lnTo>
                    <a:lnTo>
                      <a:pt x="6675" y="58083"/>
                    </a:lnTo>
                    <a:lnTo>
                      <a:pt x="8142" y="54359"/>
                    </a:lnTo>
                    <a:lnTo>
                      <a:pt x="9835" y="50747"/>
                    </a:lnTo>
                    <a:lnTo>
                      <a:pt x="11641" y="47192"/>
                    </a:lnTo>
                    <a:lnTo>
                      <a:pt x="13616" y="43750"/>
                    </a:lnTo>
                    <a:lnTo>
                      <a:pt x="15760" y="40364"/>
                    </a:lnTo>
                    <a:lnTo>
                      <a:pt x="18074" y="37035"/>
                    </a:lnTo>
                    <a:lnTo>
                      <a:pt x="20501" y="33875"/>
                    </a:lnTo>
                    <a:lnTo>
                      <a:pt x="23040" y="30828"/>
                    </a:lnTo>
                    <a:lnTo>
                      <a:pt x="25749" y="27893"/>
                    </a:lnTo>
                    <a:lnTo>
                      <a:pt x="28570" y="25015"/>
                    </a:lnTo>
                    <a:lnTo>
                      <a:pt x="31504" y="22363"/>
                    </a:lnTo>
                    <a:lnTo>
                      <a:pt x="34608" y="19767"/>
                    </a:lnTo>
                    <a:lnTo>
                      <a:pt x="37768" y="17341"/>
                    </a:lnTo>
                    <a:lnTo>
                      <a:pt x="41041" y="15084"/>
                    </a:lnTo>
                    <a:lnTo>
                      <a:pt x="44427" y="12939"/>
                    </a:lnTo>
                    <a:lnTo>
                      <a:pt x="47925" y="10964"/>
                    </a:lnTo>
                    <a:lnTo>
                      <a:pt x="51481" y="9102"/>
                    </a:lnTo>
                    <a:lnTo>
                      <a:pt x="55092" y="7466"/>
                    </a:lnTo>
                    <a:lnTo>
                      <a:pt x="58816" y="5942"/>
                    </a:lnTo>
                    <a:lnTo>
                      <a:pt x="62541" y="4588"/>
                    </a:lnTo>
                    <a:lnTo>
                      <a:pt x="66378" y="3459"/>
                    </a:lnTo>
                    <a:lnTo>
                      <a:pt x="70272" y="2443"/>
                    </a:lnTo>
                    <a:lnTo>
                      <a:pt x="74165" y="1597"/>
                    </a:lnTo>
                    <a:lnTo>
                      <a:pt x="78115" y="976"/>
                    </a:lnTo>
                    <a:lnTo>
                      <a:pt x="82066" y="468"/>
                    </a:lnTo>
                    <a:lnTo>
                      <a:pt x="86072" y="186"/>
                    </a:lnTo>
                    <a:lnTo>
                      <a:pt x="90079" y="73"/>
                    </a:lnTo>
                    <a:lnTo>
                      <a:pt x="94029" y="73"/>
                    </a:lnTo>
                    <a:lnTo>
                      <a:pt x="98035" y="355"/>
                    </a:lnTo>
                    <a:lnTo>
                      <a:pt x="102042" y="750"/>
                    </a:lnTo>
                    <a:lnTo>
                      <a:pt x="105992" y="1315"/>
                    </a:lnTo>
                    <a:lnTo>
                      <a:pt x="109885" y="2048"/>
                    </a:lnTo>
                    <a:lnTo>
                      <a:pt x="113779" y="3008"/>
                    </a:lnTo>
                    <a:lnTo>
                      <a:pt x="117616" y="4136"/>
                    </a:lnTo>
                    <a:lnTo>
                      <a:pt x="121454" y="5378"/>
                    </a:lnTo>
                    <a:lnTo>
                      <a:pt x="125178" y="6845"/>
                    </a:lnTo>
                    <a:lnTo>
                      <a:pt x="128846" y="8425"/>
                    </a:lnTo>
                    <a:lnTo>
                      <a:pt x="132401" y="10174"/>
                    </a:lnTo>
                    <a:lnTo>
                      <a:pt x="135900" y="12093"/>
                    </a:lnTo>
                    <a:lnTo>
                      <a:pt x="139342" y="14181"/>
                    </a:lnTo>
                    <a:lnTo>
                      <a:pt x="142671" y="16381"/>
                    </a:lnTo>
                    <a:lnTo>
                      <a:pt x="145888" y="18752"/>
                    </a:lnTo>
                    <a:lnTo>
                      <a:pt x="148991" y="21291"/>
                    </a:lnTo>
                    <a:lnTo>
                      <a:pt x="151982" y="23943"/>
                    </a:lnTo>
                    <a:lnTo>
                      <a:pt x="154860" y="26708"/>
                    </a:lnTo>
                    <a:lnTo>
                      <a:pt x="157625" y="29586"/>
                    </a:lnTo>
                    <a:lnTo>
                      <a:pt x="160221" y="32633"/>
                    </a:lnTo>
                    <a:lnTo>
                      <a:pt x="162704" y="35793"/>
                    </a:lnTo>
                    <a:lnTo>
                      <a:pt x="165074" y="39010"/>
                    </a:lnTo>
                    <a:lnTo>
                      <a:pt x="167275" y="42339"/>
                    </a:lnTo>
                    <a:lnTo>
                      <a:pt x="169306" y="45781"/>
                    </a:lnTo>
                    <a:lnTo>
                      <a:pt x="171168" y="49280"/>
                    </a:lnTo>
                    <a:lnTo>
                      <a:pt x="172918" y="52892"/>
                    </a:lnTo>
                    <a:lnTo>
                      <a:pt x="174498" y="56560"/>
                    </a:lnTo>
                    <a:lnTo>
                      <a:pt x="175908" y="60340"/>
                    </a:lnTo>
                    <a:lnTo>
                      <a:pt x="177150" y="64121"/>
                    </a:lnTo>
                    <a:lnTo>
                      <a:pt x="178222" y="67958"/>
                    </a:lnTo>
                    <a:lnTo>
                      <a:pt x="179125" y="71852"/>
                    </a:lnTo>
                    <a:lnTo>
                      <a:pt x="179802" y="75802"/>
                    </a:lnTo>
                    <a:lnTo>
                      <a:pt x="180366" y="79752"/>
                    </a:lnTo>
                    <a:lnTo>
                      <a:pt x="180761" y="83759"/>
                    </a:lnTo>
                    <a:lnTo>
                      <a:pt x="180931" y="87765"/>
                    </a:lnTo>
                    <a:lnTo>
                      <a:pt x="180987" y="9013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4" name="Figura a mano libera: forma 63">
                <a:extLst>
                  <a:ext uri="{FF2B5EF4-FFF2-40B4-BE49-F238E27FC236}">
                    <a16:creationId xmlns:a16="http://schemas.microsoft.com/office/drawing/2014/main" id="{542B08CB-BDEC-80B3-49A2-06E1215F9F0A}"/>
                  </a:ext>
                </a:extLst>
              </p:cNvPr>
              <p:cNvSpPr/>
              <p:nvPr/>
            </p:nvSpPr>
            <p:spPr>
              <a:xfrm flipV="1">
                <a:off x="5761268" y="3720160"/>
                <a:ext cx="181760" cy="181816"/>
              </a:xfrm>
              <a:custGeom>
                <a:avLst/>
                <a:gdLst>
                  <a:gd name="connsiteX0" fmla="*/ 182554 w 181760"/>
                  <a:gd name="connsiteY0" fmla="*/ 90982 h 181816"/>
                  <a:gd name="connsiteX1" fmla="*/ 182497 w 181760"/>
                  <a:gd name="connsiteY1" fmla="*/ 94988 h 181816"/>
                  <a:gd name="connsiteX2" fmla="*/ 182215 w 181760"/>
                  <a:gd name="connsiteY2" fmla="*/ 98995 h 181816"/>
                  <a:gd name="connsiteX3" fmla="*/ 181763 w 181760"/>
                  <a:gd name="connsiteY3" fmla="*/ 102945 h 181816"/>
                  <a:gd name="connsiteX4" fmla="*/ 181143 w 181760"/>
                  <a:gd name="connsiteY4" fmla="*/ 106895 h 181816"/>
                  <a:gd name="connsiteX5" fmla="*/ 180409 w 181760"/>
                  <a:gd name="connsiteY5" fmla="*/ 110845 h 181816"/>
                  <a:gd name="connsiteX6" fmla="*/ 179450 w 181760"/>
                  <a:gd name="connsiteY6" fmla="*/ 114682 h 181816"/>
                  <a:gd name="connsiteX7" fmla="*/ 178321 w 181760"/>
                  <a:gd name="connsiteY7" fmla="*/ 118519 h 181816"/>
                  <a:gd name="connsiteX8" fmla="*/ 177023 w 181760"/>
                  <a:gd name="connsiteY8" fmla="*/ 122300 h 181816"/>
                  <a:gd name="connsiteX9" fmla="*/ 175556 w 181760"/>
                  <a:gd name="connsiteY9" fmla="*/ 126024 h 181816"/>
                  <a:gd name="connsiteX10" fmla="*/ 173920 w 181760"/>
                  <a:gd name="connsiteY10" fmla="*/ 129692 h 181816"/>
                  <a:gd name="connsiteX11" fmla="*/ 172114 w 181760"/>
                  <a:gd name="connsiteY11" fmla="*/ 133304 h 181816"/>
                  <a:gd name="connsiteX12" fmla="*/ 170195 w 181760"/>
                  <a:gd name="connsiteY12" fmla="*/ 136803 h 181816"/>
                  <a:gd name="connsiteX13" fmla="*/ 168107 w 181760"/>
                  <a:gd name="connsiteY13" fmla="*/ 140188 h 181816"/>
                  <a:gd name="connsiteX14" fmla="*/ 165850 w 181760"/>
                  <a:gd name="connsiteY14" fmla="*/ 143518 h 181816"/>
                  <a:gd name="connsiteX15" fmla="*/ 163480 w 181760"/>
                  <a:gd name="connsiteY15" fmla="*/ 146734 h 181816"/>
                  <a:gd name="connsiteX16" fmla="*/ 160997 w 181760"/>
                  <a:gd name="connsiteY16" fmla="*/ 149838 h 181816"/>
                  <a:gd name="connsiteX17" fmla="*/ 158345 w 181760"/>
                  <a:gd name="connsiteY17" fmla="*/ 152829 h 181816"/>
                  <a:gd name="connsiteX18" fmla="*/ 155524 w 181760"/>
                  <a:gd name="connsiteY18" fmla="*/ 155650 h 181816"/>
                  <a:gd name="connsiteX19" fmla="*/ 152646 w 181760"/>
                  <a:gd name="connsiteY19" fmla="*/ 158415 h 181816"/>
                  <a:gd name="connsiteX20" fmla="*/ 149598 w 181760"/>
                  <a:gd name="connsiteY20" fmla="*/ 161067 h 181816"/>
                  <a:gd name="connsiteX21" fmla="*/ 146495 w 181760"/>
                  <a:gd name="connsiteY21" fmla="*/ 163494 h 181816"/>
                  <a:gd name="connsiteX22" fmla="*/ 143222 w 181760"/>
                  <a:gd name="connsiteY22" fmla="*/ 165864 h 181816"/>
                  <a:gd name="connsiteX23" fmla="*/ 139893 w 181760"/>
                  <a:gd name="connsiteY23" fmla="*/ 168065 h 181816"/>
                  <a:gd name="connsiteX24" fmla="*/ 136450 w 181760"/>
                  <a:gd name="connsiteY24" fmla="*/ 170096 h 181816"/>
                  <a:gd name="connsiteX25" fmla="*/ 132952 w 181760"/>
                  <a:gd name="connsiteY25" fmla="*/ 172015 h 181816"/>
                  <a:gd name="connsiteX26" fmla="*/ 129340 w 181760"/>
                  <a:gd name="connsiteY26" fmla="*/ 173708 h 181816"/>
                  <a:gd name="connsiteX27" fmla="*/ 125672 w 181760"/>
                  <a:gd name="connsiteY27" fmla="*/ 175288 h 181816"/>
                  <a:gd name="connsiteX28" fmla="*/ 121891 w 181760"/>
                  <a:gd name="connsiteY28" fmla="*/ 176698 h 181816"/>
                  <a:gd name="connsiteX29" fmla="*/ 118111 w 181760"/>
                  <a:gd name="connsiteY29" fmla="*/ 177940 h 181816"/>
                  <a:gd name="connsiteX30" fmla="*/ 114273 w 181760"/>
                  <a:gd name="connsiteY30" fmla="*/ 179068 h 181816"/>
                  <a:gd name="connsiteX31" fmla="*/ 110380 w 181760"/>
                  <a:gd name="connsiteY31" fmla="*/ 179971 h 181816"/>
                  <a:gd name="connsiteX32" fmla="*/ 106430 w 181760"/>
                  <a:gd name="connsiteY32" fmla="*/ 180705 h 181816"/>
                  <a:gd name="connsiteX33" fmla="*/ 102480 w 181760"/>
                  <a:gd name="connsiteY33" fmla="*/ 181269 h 181816"/>
                  <a:gd name="connsiteX34" fmla="*/ 98530 w 181760"/>
                  <a:gd name="connsiteY34" fmla="*/ 181664 h 181816"/>
                  <a:gd name="connsiteX35" fmla="*/ 94523 w 181760"/>
                  <a:gd name="connsiteY35" fmla="*/ 181834 h 181816"/>
                  <a:gd name="connsiteX36" fmla="*/ 90516 w 181760"/>
                  <a:gd name="connsiteY36" fmla="*/ 181890 h 181816"/>
                  <a:gd name="connsiteX37" fmla="*/ 86510 w 181760"/>
                  <a:gd name="connsiteY37" fmla="*/ 181721 h 181816"/>
                  <a:gd name="connsiteX38" fmla="*/ 82560 w 181760"/>
                  <a:gd name="connsiteY38" fmla="*/ 181439 h 181816"/>
                  <a:gd name="connsiteX39" fmla="*/ 78553 w 181760"/>
                  <a:gd name="connsiteY39" fmla="*/ 180931 h 181816"/>
                  <a:gd name="connsiteX40" fmla="*/ 74603 w 181760"/>
                  <a:gd name="connsiteY40" fmla="*/ 180253 h 181816"/>
                  <a:gd name="connsiteX41" fmla="*/ 70710 w 181760"/>
                  <a:gd name="connsiteY41" fmla="*/ 179463 h 181816"/>
                  <a:gd name="connsiteX42" fmla="*/ 66872 w 181760"/>
                  <a:gd name="connsiteY42" fmla="*/ 178448 h 181816"/>
                  <a:gd name="connsiteX43" fmla="*/ 63035 w 181760"/>
                  <a:gd name="connsiteY43" fmla="*/ 177263 h 181816"/>
                  <a:gd name="connsiteX44" fmla="*/ 59254 w 181760"/>
                  <a:gd name="connsiteY44" fmla="*/ 175908 h 181816"/>
                  <a:gd name="connsiteX45" fmla="*/ 55530 w 181760"/>
                  <a:gd name="connsiteY45" fmla="*/ 174385 h 181816"/>
                  <a:gd name="connsiteX46" fmla="*/ 51918 w 181760"/>
                  <a:gd name="connsiteY46" fmla="*/ 172748 h 181816"/>
                  <a:gd name="connsiteX47" fmla="*/ 48363 w 181760"/>
                  <a:gd name="connsiteY47" fmla="*/ 170943 h 181816"/>
                  <a:gd name="connsiteX48" fmla="*/ 44921 w 181760"/>
                  <a:gd name="connsiteY48" fmla="*/ 168911 h 181816"/>
                  <a:gd name="connsiteX49" fmla="*/ 41535 w 181760"/>
                  <a:gd name="connsiteY49" fmla="*/ 166823 h 181816"/>
                  <a:gd name="connsiteX50" fmla="*/ 38206 w 181760"/>
                  <a:gd name="connsiteY50" fmla="*/ 164510 h 181816"/>
                  <a:gd name="connsiteX51" fmla="*/ 35046 w 181760"/>
                  <a:gd name="connsiteY51" fmla="*/ 162083 h 181816"/>
                  <a:gd name="connsiteX52" fmla="*/ 31999 w 181760"/>
                  <a:gd name="connsiteY52" fmla="*/ 159544 h 181816"/>
                  <a:gd name="connsiteX53" fmla="*/ 29008 w 181760"/>
                  <a:gd name="connsiteY53" fmla="*/ 156835 h 181816"/>
                  <a:gd name="connsiteX54" fmla="*/ 26186 w 181760"/>
                  <a:gd name="connsiteY54" fmla="*/ 154014 h 181816"/>
                  <a:gd name="connsiteX55" fmla="*/ 23478 w 181760"/>
                  <a:gd name="connsiteY55" fmla="*/ 151079 h 181816"/>
                  <a:gd name="connsiteX56" fmla="*/ 20882 w 181760"/>
                  <a:gd name="connsiteY56" fmla="*/ 148032 h 181816"/>
                  <a:gd name="connsiteX57" fmla="*/ 18456 w 181760"/>
                  <a:gd name="connsiteY57" fmla="*/ 144872 h 181816"/>
                  <a:gd name="connsiteX58" fmla="*/ 16142 w 181760"/>
                  <a:gd name="connsiteY58" fmla="*/ 141599 h 181816"/>
                  <a:gd name="connsiteX59" fmla="*/ 13998 w 181760"/>
                  <a:gd name="connsiteY59" fmla="*/ 138213 h 181816"/>
                  <a:gd name="connsiteX60" fmla="*/ 12023 w 181760"/>
                  <a:gd name="connsiteY60" fmla="*/ 134771 h 181816"/>
                  <a:gd name="connsiteX61" fmla="*/ 10160 w 181760"/>
                  <a:gd name="connsiteY61" fmla="*/ 131216 h 181816"/>
                  <a:gd name="connsiteX62" fmla="*/ 8468 w 181760"/>
                  <a:gd name="connsiteY62" fmla="*/ 127604 h 181816"/>
                  <a:gd name="connsiteX63" fmla="*/ 6944 w 181760"/>
                  <a:gd name="connsiteY63" fmla="*/ 123880 h 181816"/>
                  <a:gd name="connsiteX64" fmla="*/ 5590 w 181760"/>
                  <a:gd name="connsiteY64" fmla="*/ 120156 h 181816"/>
                  <a:gd name="connsiteX65" fmla="*/ 4405 w 181760"/>
                  <a:gd name="connsiteY65" fmla="*/ 116319 h 181816"/>
                  <a:gd name="connsiteX66" fmla="*/ 3332 w 181760"/>
                  <a:gd name="connsiteY66" fmla="*/ 112481 h 181816"/>
                  <a:gd name="connsiteX67" fmla="*/ 2486 w 181760"/>
                  <a:gd name="connsiteY67" fmla="*/ 108588 h 181816"/>
                  <a:gd name="connsiteX68" fmla="*/ 1809 w 181760"/>
                  <a:gd name="connsiteY68" fmla="*/ 104638 h 181816"/>
                  <a:gd name="connsiteX69" fmla="*/ 1301 w 181760"/>
                  <a:gd name="connsiteY69" fmla="*/ 100631 h 181816"/>
                  <a:gd name="connsiteX70" fmla="*/ 962 w 181760"/>
                  <a:gd name="connsiteY70" fmla="*/ 96681 h 181816"/>
                  <a:gd name="connsiteX71" fmla="*/ 793 w 181760"/>
                  <a:gd name="connsiteY71" fmla="*/ 92674 h 181816"/>
                  <a:gd name="connsiteX72" fmla="*/ 793 w 181760"/>
                  <a:gd name="connsiteY72" fmla="*/ 88668 h 181816"/>
                  <a:gd name="connsiteX73" fmla="*/ 1019 w 181760"/>
                  <a:gd name="connsiteY73" fmla="*/ 84661 h 181816"/>
                  <a:gd name="connsiteX74" fmla="*/ 1357 w 181760"/>
                  <a:gd name="connsiteY74" fmla="*/ 80711 h 181816"/>
                  <a:gd name="connsiteX75" fmla="*/ 1922 w 181760"/>
                  <a:gd name="connsiteY75" fmla="*/ 76761 h 181816"/>
                  <a:gd name="connsiteX76" fmla="*/ 2599 w 181760"/>
                  <a:gd name="connsiteY76" fmla="*/ 72811 h 181816"/>
                  <a:gd name="connsiteX77" fmla="*/ 3502 w 181760"/>
                  <a:gd name="connsiteY77" fmla="*/ 68917 h 181816"/>
                  <a:gd name="connsiteX78" fmla="*/ 4574 w 181760"/>
                  <a:gd name="connsiteY78" fmla="*/ 65080 h 181816"/>
                  <a:gd name="connsiteX79" fmla="*/ 5759 w 181760"/>
                  <a:gd name="connsiteY79" fmla="*/ 61243 h 181816"/>
                  <a:gd name="connsiteX80" fmla="*/ 7170 w 181760"/>
                  <a:gd name="connsiteY80" fmla="*/ 57519 h 181816"/>
                  <a:gd name="connsiteX81" fmla="*/ 8750 w 181760"/>
                  <a:gd name="connsiteY81" fmla="*/ 53794 h 181816"/>
                  <a:gd name="connsiteX82" fmla="*/ 10443 w 181760"/>
                  <a:gd name="connsiteY82" fmla="*/ 50183 h 181816"/>
                  <a:gd name="connsiteX83" fmla="*/ 12305 w 181760"/>
                  <a:gd name="connsiteY83" fmla="*/ 46684 h 181816"/>
                  <a:gd name="connsiteX84" fmla="*/ 14336 w 181760"/>
                  <a:gd name="connsiteY84" fmla="*/ 43242 h 181816"/>
                  <a:gd name="connsiteX85" fmla="*/ 16537 w 181760"/>
                  <a:gd name="connsiteY85" fmla="*/ 39856 h 181816"/>
                  <a:gd name="connsiteX86" fmla="*/ 18851 w 181760"/>
                  <a:gd name="connsiteY86" fmla="*/ 36640 h 181816"/>
                  <a:gd name="connsiteX87" fmla="*/ 21277 w 181760"/>
                  <a:gd name="connsiteY87" fmla="*/ 33480 h 181816"/>
                  <a:gd name="connsiteX88" fmla="*/ 23873 w 181760"/>
                  <a:gd name="connsiteY88" fmla="*/ 30432 h 181816"/>
                  <a:gd name="connsiteX89" fmla="*/ 26638 w 181760"/>
                  <a:gd name="connsiteY89" fmla="*/ 27498 h 181816"/>
                  <a:gd name="connsiteX90" fmla="*/ 29459 w 181760"/>
                  <a:gd name="connsiteY90" fmla="*/ 24733 h 181816"/>
                  <a:gd name="connsiteX91" fmla="*/ 32450 w 181760"/>
                  <a:gd name="connsiteY91" fmla="*/ 22024 h 181816"/>
                  <a:gd name="connsiteX92" fmla="*/ 35554 w 181760"/>
                  <a:gd name="connsiteY92" fmla="*/ 19485 h 181816"/>
                  <a:gd name="connsiteX93" fmla="*/ 38714 w 181760"/>
                  <a:gd name="connsiteY93" fmla="*/ 17115 h 181816"/>
                  <a:gd name="connsiteX94" fmla="*/ 42043 w 181760"/>
                  <a:gd name="connsiteY94" fmla="*/ 14858 h 181816"/>
                  <a:gd name="connsiteX95" fmla="*/ 45429 w 181760"/>
                  <a:gd name="connsiteY95" fmla="*/ 12713 h 181816"/>
                  <a:gd name="connsiteX96" fmla="*/ 48928 w 181760"/>
                  <a:gd name="connsiteY96" fmla="*/ 10795 h 181816"/>
                  <a:gd name="connsiteX97" fmla="*/ 52483 w 181760"/>
                  <a:gd name="connsiteY97" fmla="*/ 8989 h 181816"/>
                  <a:gd name="connsiteX98" fmla="*/ 56151 w 181760"/>
                  <a:gd name="connsiteY98" fmla="*/ 7353 h 181816"/>
                  <a:gd name="connsiteX99" fmla="*/ 59875 w 181760"/>
                  <a:gd name="connsiteY99" fmla="*/ 5829 h 181816"/>
                  <a:gd name="connsiteX100" fmla="*/ 63599 w 181760"/>
                  <a:gd name="connsiteY100" fmla="*/ 4531 h 181816"/>
                  <a:gd name="connsiteX101" fmla="*/ 67437 w 181760"/>
                  <a:gd name="connsiteY101" fmla="*/ 3402 h 181816"/>
                  <a:gd name="connsiteX102" fmla="*/ 71330 w 181760"/>
                  <a:gd name="connsiteY102" fmla="*/ 2387 h 181816"/>
                  <a:gd name="connsiteX103" fmla="*/ 75224 w 181760"/>
                  <a:gd name="connsiteY103" fmla="*/ 1597 h 181816"/>
                  <a:gd name="connsiteX104" fmla="*/ 79174 w 181760"/>
                  <a:gd name="connsiteY104" fmla="*/ 976 h 181816"/>
                  <a:gd name="connsiteX105" fmla="*/ 83181 w 181760"/>
                  <a:gd name="connsiteY105" fmla="*/ 525 h 181816"/>
                  <a:gd name="connsiteX106" fmla="*/ 87131 w 181760"/>
                  <a:gd name="connsiteY106" fmla="*/ 186 h 181816"/>
                  <a:gd name="connsiteX107" fmla="*/ 91137 w 181760"/>
                  <a:gd name="connsiteY107" fmla="*/ 73 h 181816"/>
                  <a:gd name="connsiteX108" fmla="*/ 95144 w 181760"/>
                  <a:gd name="connsiteY108" fmla="*/ 186 h 181816"/>
                  <a:gd name="connsiteX109" fmla="*/ 99150 w 181760"/>
                  <a:gd name="connsiteY109" fmla="*/ 412 h 181816"/>
                  <a:gd name="connsiteX110" fmla="*/ 103100 w 181760"/>
                  <a:gd name="connsiteY110" fmla="*/ 807 h 181816"/>
                  <a:gd name="connsiteX111" fmla="*/ 107050 w 181760"/>
                  <a:gd name="connsiteY111" fmla="*/ 1427 h 181816"/>
                  <a:gd name="connsiteX112" fmla="*/ 111000 w 181760"/>
                  <a:gd name="connsiteY112" fmla="*/ 2161 h 181816"/>
                  <a:gd name="connsiteX113" fmla="*/ 114894 w 181760"/>
                  <a:gd name="connsiteY113" fmla="*/ 3120 h 181816"/>
                  <a:gd name="connsiteX114" fmla="*/ 118731 w 181760"/>
                  <a:gd name="connsiteY114" fmla="*/ 4192 h 181816"/>
                  <a:gd name="connsiteX115" fmla="*/ 122512 w 181760"/>
                  <a:gd name="connsiteY115" fmla="*/ 5490 h 181816"/>
                  <a:gd name="connsiteX116" fmla="*/ 126237 w 181760"/>
                  <a:gd name="connsiteY116" fmla="*/ 6901 h 181816"/>
                  <a:gd name="connsiteX117" fmla="*/ 129904 w 181760"/>
                  <a:gd name="connsiteY117" fmla="*/ 8538 h 181816"/>
                  <a:gd name="connsiteX118" fmla="*/ 133516 w 181760"/>
                  <a:gd name="connsiteY118" fmla="*/ 10287 h 181816"/>
                  <a:gd name="connsiteX119" fmla="*/ 137015 w 181760"/>
                  <a:gd name="connsiteY119" fmla="*/ 12205 h 181816"/>
                  <a:gd name="connsiteX120" fmla="*/ 140400 w 181760"/>
                  <a:gd name="connsiteY120" fmla="*/ 14293 h 181816"/>
                  <a:gd name="connsiteX121" fmla="*/ 143730 w 181760"/>
                  <a:gd name="connsiteY121" fmla="*/ 16494 h 181816"/>
                  <a:gd name="connsiteX122" fmla="*/ 147003 w 181760"/>
                  <a:gd name="connsiteY122" fmla="*/ 18864 h 181816"/>
                  <a:gd name="connsiteX123" fmla="*/ 150106 w 181760"/>
                  <a:gd name="connsiteY123" fmla="*/ 21347 h 181816"/>
                  <a:gd name="connsiteX124" fmla="*/ 153097 w 181760"/>
                  <a:gd name="connsiteY124" fmla="*/ 23999 h 181816"/>
                  <a:gd name="connsiteX125" fmla="*/ 155975 w 181760"/>
                  <a:gd name="connsiteY125" fmla="*/ 26764 h 181816"/>
                  <a:gd name="connsiteX126" fmla="*/ 158740 w 181760"/>
                  <a:gd name="connsiteY126" fmla="*/ 29642 h 181816"/>
                  <a:gd name="connsiteX127" fmla="*/ 161392 w 181760"/>
                  <a:gd name="connsiteY127" fmla="*/ 32633 h 181816"/>
                  <a:gd name="connsiteX128" fmla="*/ 163875 w 181760"/>
                  <a:gd name="connsiteY128" fmla="*/ 35793 h 181816"/>
                  <a:gd name="connsiteX129" fmla="*/ 166245 w 181760"/>
                  <a:gd name="connsiteY129" fmla="*/ 39010 h 181816"/>
                  <a:gd name="connsiteX130" fmla="*/ 168446 w 181760"/>
                  <a:gd name="connsiteY130" fmla="*/ 42339 h 181816"/>
                  <a:gd name="connsiteX131" fmla="*/ 170534 w 181760"/>
                  <a:gd name="connsiteY131" fmla="*/ 45781 h 181816"/>
                  <a:gd name="connsiteX132" fmla="*/ 172453 w 181760"/>
                  <a:gd name="connsiteY132" fmla="*/ 49280 h 181816"/>
                  <a:gd name="connsiteX133" fmla="*/ 174202 w 181760"/>
                  <a:gd name="connsiteY133" fmla="*/ 52835 h 181816"/>
                  <a:gd name="connsiteX134" fmla="*/ 175782 w 181760"/>
                  <a:gd name="connsiteY134" fmla="*/ 56503 h 181816"/>
                  <a:gd name="connsiteX135" fmla="*/ 177193 w 181760"/>
                  <a:gd name="connsiteY135" fmla="*/ 60284 h 181816"/>
                  <a:gd name="connsiteX136" fmla="*/ 178491 w 181760"/>
                  <a:gd name="connsiteY136" fmla="*/ 64064 h 181816"/>
                  <a:gd name="connsiteX137" fmla="*/ 179563 w 181760"/>
                  <a:gd name="connsiteY137" fmla="*/ 67902 h 181816"/>
                  <a:gd name="connsiteX138" fmla="*/ 180522 w 181760"/>
                  <a:gd name="connsiteY138" fmla="*/ 71795 h 181816"/>
                  <a:gd name="connsiteX139" fmla="*/ 181256 w 181760"/>
                  <a:gd name="connsiteY139" fmla="*/ 75689 h 181816"/>
                  <a:gd name="connsiteX140" fmla="*/ 181876 w 181760"/>
                  <a:gd name="connsiteY140" fmla="*/ 79639 h 181816"/>
                  <a:gd name="connsiteX141" fmla="*/ 182271 w 181760"/>
                  <a:gd name="connsiteY141" fmla="*/ 83646 h 181816"/>
                  <a:gd name="connsiteX142" fmla="*/ 182497 w 181760"/>
                  <a:gd name="connsiteY142" fmla="*/ 87652 h 181816"/>
                  <a:gd name="connsiteX143" fmla="*/ 182554 w 181760"/>
                  <a:gd name="connsiteY143" fmla="*/ 90982 h 18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81760" h="181816">
                    <a:moveTo>
                      <a:pt x="182554" y="90982"/>
                    </a:moveTo>
                    <a:lnTo>
                      <a:pt x="182497" y="94988"/>
                    </a:lnTo>
                    <a:lnTo>
                      <a:pt x="182215" y="98995"/>
                    </a:lnTo>
                    <a:lnTo>
                      <a:pt x="181763" y="102945"/>
                    </a:lnTo>
                    <a:lnTo>
                      <a:pt x="181143" y="106895"/>
                    </a:lnTo>
                    <a:lnTo>
                      <a:pt x="180409" y="110845"/>
                    </a:lnTo>
                    <a:lnTo>
                      <a:pt x="179450" y="114682"/>
                    </a:lnTo>
                    <a:lnTo>
                      <a:pt x="178321" y="118519"/>
                    </a:lnTo>
                    <a:lnTo>
                      <a:pt x="177023" y="122300"/>
                    </a:lnTo>
                    <a:lnTo>
                      <a:pt x="175556" y="126024"/>
                    </a:lnTo>
                    <a:lnTo>
                      <a:pt x="173920" y="129692"/>
                    </a:lnTo>
                    <a:lnTo>
                      <a:pt x="172114" y="133304"/>
                    </a:lnTo>
                    <a:lnTo>
                      <a:pt x="170195" y="136803"/>
                    </a:lnTo>
                    <a:lnTo>
                      <a:pt x="168107" y="140188"/>
                    </a:lnTo>
                    <a:lnTo>
                      <a:pt x="165850" y="143518"/>
                    </a:lnTo>
                    <a:lnTo>
                      <a:pt x="163480" y="146734"/>
                    </a:lnTo>
                    <a:lnTo>
                      <a:pt x="160997" y="149838"/>
                    </a:lnTo>
                    <a:lnTo>
                      <a:pt x="158345" y="152829"/>
                    </a:lnTo>
                    <a:lnTo>
                      <a:pt x="155524" y="155650"/>
                    </a:lnTo>
                    <a:lnTo>
                      <a:pt x="152646" y="158415"/>
                    </a:lnTo>
                    <a:lnTo>
                      <a:pt x="149598" y="161067"/>
                    </a:lnTo>
                    <a:lnTo>
                      <a:pt x="146495" y="163494"/>
                    </a:lnTo>
                    <a:lnTo>
                      <a:pt x="143222" y="165864"/>
                    </a:lnTo>
                    <a:lnTo>
                      <a:pt x="139893" y="168065"/>
                    </a:lnTo>
                    <a:lnTo>
                      <a:pt x="136450" y="170096"/>
                    </a:lnTo>
                    <a:lnTo>
                      <a:pt x="132952" y="172015"/>
                    </a:lnTo>
                    <a:lnTo>
                      <a:pt x="129340" y="173708"/>
                    </a:lnTo>
                    <a:lnTo>
                      <a:pt x="125672" y="175288"/>
                    </a:lnTo>
                    <a:lnTo>
                      <a:pt x="121891" y="176698"/>
                    </a:lnTo>
                    <a:lnTo>
                      <a:pt x="118111" y="177940"/>
                    </a:lnTo>
                    <a:lnTo>
                      <a:pt x="114273" y="179068"/>
                    </a:lnTo>
                    <a:lnTo>
                      <a:pt x="110380" y="179971"/>
                    </a:lnTo>
                    <a:lnTo>
                      <a:pt x="106430" y="180705"/>
                    </a:lnTo>
                    <a:lnTo>
                      <a:pt x="102480" y="181269"/>
                    </a:lnTo>
                    <a:lnTo>
                      <a:pt x="98530" y="181664"/>
                    </a:lnTo>
                    <a:lnTo>
                      <a:pt x="94523" y="181834"/>
                    </a:lnTo>
                    <a:lnTo>
                      <a:pt x="90516" y="181890"/>
                    </a:lnTo>
                    <a:lnTo>
                      <a:pt x="86510" y="181721"/>
                    </a:lnTo>
                    <a:lnTo>
                      <a:pt x="82560" y="181439"/>
                    </a:lnTo>
                    <a:lnTo>
                      <a:pt x="78553" y="180931"/>
                    </a:lnTo>
                    <a:lnTo>
                      <a:pt x="74603" y="180253"/>
                    </a:lnTo>
                    <a:lnTo>
                      <a:pt x="70710" y="179463"/>
                    </a:lnTo>
                    <a:lnTo>
                      <a:pt x="66872" y="178448"/>
                    </a:lnTo>
                    <a:lnTo>
                      <a:pt x="63035" y="177263"/>
                    </a:lnTo>
                    <a:lnTo>
                      <a:pt x="59254" y="175908"/>
                    </a:lnTo>
                    <a:lnTo>
                      <a:pt x="55530" y="174385"/>
                    </a:lnTo>
                    <a:lnTo>
                      <a:pt x="51918" y="172748"/>
                    </a:lnTo>
                    <a:lnTo>
                      <a:pt x="48363" y="170943"/>
                    </a:lnTo>
                    <a:lnTo>
                      <a:pt x="44921" y="168911"/>
                    </a:lnTo>
                    <a:lnTo>
                      <a:pt x="41535" y="166823"/>
                    </a:lnTo>
                    <a:lnTo>
                      <a:pt x="38206" y="164510"/>
                    </a:lnTo>
                    <a:lnTo>
                      <a:pt x="35046" y="162083"/>
                    </a:lnTo>
                    <a:lnTo>
                      <a:pt x="31999" y="159544"/>
                    </a:lnTo>
                    <a:lnTo>
                      <a:pt x="29008" y="156835"/>
                    </a:lnTo>
                    <a:lnTo>
                      <a:pt x="26186" y="154014"/>
                    </a:lnTo>
                    <a:lnTo>
                      <a:pt x="23478" y="151079"/>
                    </a:lnTo>
                    <a:lnTo>
                      <a:pt x="20882" y="148032"/>
                    </a:lnTo>
                    <a:lnTo>
                      <a:pt x="18456" y="144872"/>
                    </a:lnTo>
                    <a:lnTo>
                      <a:pt x="16142" y="141599"/>
                    </a:lnTo>
                    <a:lnTo>
                      <a:pt x="13998" y="138213"/>
                    </a:lnTo>
                    <a:lnTo>
                      <a:pt x="12023" y="134771"/>
                    </a:lnTo>
                    <a:lnTo>
                      <a:pt x="10160" y="131216"/>
                    </a:lnTo>
                    <a:lnTo>
                      <a:pt x="8468" y="127604"/>
                    </a:lnTo>
                    <a:lnTo>
                      <a:pt x="6944" y="123880"/>
                    </a:lnTo>
                    <a:lnTo>
                      <a:pt x="5590" y="120156"/>
                    </a:lnTo>
                    <a:lnTo>
                      <a:pt x="4405" y="116319"/>
                    </a:lnTo>
                    <a:lnTo>
                      <a:pt x="3332" y="112481"/>
                    </a:lnTo>
                    <a:lnTo>
                      <a:pt x="2486" y="108588"/>
                    </a:lnTo>
                    <a:lnTo>
                      <a:pt x="1809" y="104638"/>
                    </a:lnTo>
                    <a:lnTo>
                      <a:pt x="1301" y="100631"/>
                    </a:lnTo>
                    <a:lnTo>
                      <a:pt x="962" y="96681"/>
                    </a:lnTo>
                    <a:lnTo>
                      <a:pt x="793" y="92674"/>
                    </a:lnTo>
                    <a:lnTo>
                      <a:pt x="793" y="88668"/>
                    </a:lnTo>
                    <a:lnTo>
                      <a:pt x="1019" y="84661"/>
                    </a:lnTo>
                    <a:lnTo>
                      <a:pt x="1357" y="80711"/>
                    </a:lnTo>
                    <a:lnTo>
                      <a:pt x="1922" y="76761"/>
                    </a:lnTo>
                    <a:lnTo>
                      <a:pt x="2599" y="72811"/>
                    </a:lnTo>
                    <a:lnTo>
                      <a:pt x="3502" y="68917"/>
                    </a:lnTo>
                    <a:lnTo>
                      <a:pt x="4574" y="65080"/>
                    </a:lnTo>
                    <a:lnTo>
                      <a:pt x="5759" y="61243"/>
                    </a:lnTo>
                    <a:lnTo>
                      <a:pt x="7170" y="57519"/>
                    </a:lnTo>
                    <a:lnTo>
                      <a:pt x="8750" y="53794"/>
                    </a:lnTo>
                    <a:lnTo>
                      <a:pt x="10443" y="50183"/>
                    </a:lnTo>
                    <a:lnTo>
                      <a:pt x="12305" y="46684"/>
                    </a:lnTo>
                    <a:lnTo>
                      <a:pt x="14336" y="43242"/>
                    </a:lnTo>
                    <a:lnTo>
                      <a:pt x="16537" y="39856"/>
                    </a:lnTo>
                    <a:lnTo>
                      <a:pt x="18851" y="36640"/>
                    </a:lnTo>
                    <a:lnTo>
                      <a:pt x="21277" y="33480"/>
                    </a:lnTo>
                    <a:lnTo>
                      <a:pt x="23873" y="30432"/>
                    </a:lnTo>
                    <a:lnTo>
                      <a:pt x="26638" y="27498"/>
                    </a:lnTo>
                    <a:lnTo>
                      <a:pt x="29459" y="24733"/>
                    </a:lnTo>
                    <a:lnTo>
                      <a:pt x="32450" y="22024"/>
                    </a:lnTo>
                    <a:lnTo>
                      <a:pt x="35554" y="19485"/>
                    </a:lnTo>
                    <a:lnTo>
                      <a:pt x="38714" y="17115"/>
                    </a:lnTo>
                    <a:lnTo>
                      <a:pt x="42043" y="14858"/>
                    </a:lnTo>
                    <a:lnTo>
                      <a:pt x="45429" y="12713"/>
                    </a:lnTo>
                    <a:lnTo>
                      <a:pt x="48928" y="10795"/>
                    </a:lnTo>
                    <a:lnTo>
                      <a:pt x="52483" y="8989"/>
                    </a:lnTo>
                    <a:lnTo>
                      <a:pt x="56151" y="7353"/>
                    </a:lnTo>
                    <a:lnTo>
                      <a:pt x="59875" y="5829"/>
                    </a:lnTo>
                    <a:lnTo>
                      <a:pt x="63599" y="4531"/>
                    </a:lnTo>
                    <a:lnTo>
                      <a:pt x="67437" y="3402"/>
                    </a:lnTo>
                    <a:lnTo>
                      <a:pt x="71330" y="2387"/>
                    </a:lnTo>
                    <a:lnTo>
                      <a:pt x="75224" y="1597"/>
                    </a:lnTo>
                    <a:lnTo>
                      <a:pt x="79174" y="976"/>
                    </a:lnTo>
                    <a:lnTo>
                      <a:pt x="83181" y="525"/>
                    </a:lnTo>
                    <a:lnTo>
                      <a:pt x="87131" y="186"/>
                    </a:lnTo>
                    <a:lnTo>
                      <a:pt x="91137" y="73"/>
                    </a:lnTo>
                    <a:lnTo>
                      <a:pt x="95144" y="186"/>
                    </a:lnTo>
                    <a:lnTo>
                      <a:pt x="99150" y="412"/>
                    </a:lnTo>
                    <a:lnTo>
                      <a:pt x="103100" y="807"/>
                    </a:lnTo>
                    <a:lnTo>
                      <a:pt x="107050" y="1427"/>
                    </a:lnTo>
                    <a:lnTo>
                      <a:pt x="111000" y="2161"/>
                    </a:lnTo>
                    <a:lnTo>
                      <a:pt x="114894" y="3120"/>
                    </a:lnTo>
                    <a:lnTo>
                      <a:pt x="118731" y="4192"/>
                    </a:lnTo>
                    <a:lnTo>
                      <a:pt x="122512" y="5490"/>
                    </a:lnTo>
                    <a:lnTo>
                      <a:pt x="126237" y="6901"/>
                    </a:lnTo>
                    <a:lnTo>
                      <a:pt x="129904" y="8538"/>
                    </a:lnTo>
                    <a:lnTo>
                      <a:pt x="133516" y="10287"/>
                    </a:lnTo>
                    <a:lnTo>
                      <a:pt x="137015" y="12205"/>
                    </a:lnTo>
                    <a:lnTo>
                      <a:pt x="140400" y="14293"/>
                    </a:lnTo>
                    <a:lnTo>
                      <a:pt x="143730" y="16494"/>
                    </a:lnTo>
                    <a:lnTo>
                      <a:pt x="147003" y="18864"/>
                    </a:lnTo>
                    <a:lnTo>
                      <a:pt x="150106" y="21347"/>
                    </a:lnTo>
                    <a:lnTo>
                      <a:pt x="153097" y="23999"/>
                    </a:lnTo>
                    <a:lnTo>
                      <a:pt x="155975" y="26764"/>
                    </a:lnTo>
                    <a:lnTo>
                      <a:pt x="158740" y="29642"/>
                    </a:lnTo>
                    <a:lnTo>
                      <a:pt x="161392" y="32633"/>
                    </a:lnTo>
                    <a:lnTo>
                      <a:pt x="163875" y="35793"/>
                    </a:lnTo>
                    <a:lnTo>
                      <a:pt x="166245" y="39010"/>
                    </a:lnTo>
                    <a:lnTo>
                      <a:pt x="168446" y="42339"/>
                    </a:lnTo>
                    <a:lnTo>
                      <a:pt x="170534" y="45781"/>
                    </a:lnTo>
                    <a:lnTo>
                      <a:pt x="172453" y="49280"/>
                    </a:lnTo>
                    <a:lnTo>
                      <a:pt x="174202" y="52835"/>
                    </a:lnTo>
                    <a:lnTo>
                      <a:pt x="175782" y="56503"/>
                    </a:lnTo>
                    <a:lnTo>
                      <a:pt x="177193" y="60284"/>
                    </a:lnTo>
                    <a:lnTo>
                      <a:pt x="178491" y="64064"/>
                    </a:lnTo>
                    <a:lnTo>
                      <a:pt x="179563" y="67902"/>
                    </a:lnTo>
                    <a:lnTo>
                      <a:pt x="180522" y="71795"/>
                    </a:lnTo>
                    <a:lnTo>
                      <a:pt x="181256" y="75689"/>
                    </a:lnTo>
                    <a:lnTo>
                      <a:pt x="181876" y="79639"/>
                    </a:lnTo>
                    <a:lnTo>
                      <a:pt x="182271" y="83646"/>
                    </a:lnTo>
                    <a:lnTo>
                      <a:pt x="182497" y="87652"/>
                    </a:lnTo>
                    <a:lnTo>
                      <a:pt x="182554" y="90982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5" name="Figura a mano libera: forma 64">
                <a:extLst>
                  <a:ext uri="{FF2B5EF4-FFF2-40B4-BE49-F238E27FC236}">
                    <a16:creationId xmlns:a16="http://schemas.microsoft.com/office/drawing/2014/main" id="{E67C9E9A-A2E7-187A-C111-873F972F5144}"/>
                  </a:ext>
                </a:extLst>
              </p:cNvPr>
              <p:cNvSpPr/>
              <p:nvPr/>
            </p:nvSpPr>
            <p:spPr>
              <a:xfrm flipV="1">
                <a:off x="3375641" y="3905984"/>
                <a:ext cx="160881" cy="160881"/>
              </a:xfrm>
              <a:custGeom>
                <a:avLst/>
                <a:gdLst>
                  <a:gd name="connsiteX0" fmla="*/ 161106 w 160881"/>
                  <a:gd name="connsiteY0" fmla="*/ 80583 h 160881"/>
                  <a:gd name="connsiteX1" fmla="*/ 161050 w 160881"/>
                  <a:gd name="connsiteY1" fmla="*/ 84590 h 160881"/>
                  <a:gd name="connsiteX2" fmla="*/ 160711 w 160881"/>
                  <a:gd name="connsiteY2" fmla="*/ 88540 h 160881"/>
                  <a:gd name="connsiteX3" fmla="*/ 160260 w 160881"/>
                  <a:gd name="connsiteY3" fmla="*/ 92547 h 160881"/>
                  <a:gd name="connsiteX4" fmla="*/ 159526 w 160881"/>
                  <a:gd name="connsiteY4" fmla="*/ 96497 h 160881"/>
                  <a:gd name="connsiteX5" fmla="*/ 158680 w 160881"/>
                  <a:gd name="connsiteY5" fmla="*/ 100390 h 160881"/>
                  <a:gd name="connsiteX6" fmla="*/ 157551 w 160881"/>
                  <a:gd name="connsiteY6" fmla="*/ 104228 h 160881"/>
                  <a:gd name="connsiteX7" fmla="*/ 156310 w 160881"/>
                  <a:gd name="connsiteY7" fmla="*/ 108008 h 160881"/>
                  <a:gd name="connsiteX8" fmla="*/ 154843 w 160881"/>
                  <a:gd name="connsiteY8" fmla="*/ 111733 h 160881"/>
                  <a:gd name="connsiteX9" fmla="*/ 153206 w 160881"/>
                  <a:gd name="connsiteY9" fmla="*/ 115401 h 160881"/>
                  <a:gd name="connsiteX10" fmla="*/ 151401 w 160881"/>
                  <a:gd name="connsiteY10" fmla="*/ 118956 h 160881"/>
                  <a:gd name="connsiteX11" fmla="*/ 149426 w 160881"/>
                  <a:gd name="connsiteY11" fmla="*/ 122398 h 160881"/>
                  <a:gd name="connsiteX12" fmla="*/ 147225 w 160881"/>
                  <a:gd name="connsiteY12" fmla="*/ 125784 h 160881"/>
                  <a:gd name="connsiteX13" fmla="*/ 144911 w 160881"/>
                  <a:gd name="connsiteY13" fmla="*/ 129000 h 160881"/>
                  <a:gd name="connsiteX14" fmla="*/ 142428 w 160881"/>
                  <a:gd name="connsiteY14" fmla="*/ 132160 h 160881"/>
                  <a:gd name="connsiteX15" fmla="*/ 139776 w 160881"/>
                  <a:gd name="connsiteY15" fmla="*/ 135151 h 160881"/>
                  <a:gd name="connsiteX16" fmla="*/ 137011 w 160881"/>
                  <a:gd name="connsiteY16" fmla="*/ 138029 h 160881"/>
                  <a:gd name="connsiteX17" fmla="*/ 134077 w 160881"/>
                  <a:gd name="connsiteY17" fmla="*/ 140738 h 160881"/>
                  <a:gd name="connsiteX18" fmla="*/ 131029 w 160881"/>
                  <a:gd name="connsiteY18" fmla="*/ 143333 h 160881"/>
                  <a:gd name="connsiteX19" fmla="*/ 127869 w 160881"/>
                  <a:gd name="connsiteY19" fmla="*/ 145760 h 160881"/>
                  <a:gd name="connsiteX20" fmla="*/ 124540 w 160881"/>
                  <a:gd name="connsiteY20" fmla="*/ 148017 h 160881"/>
                  <a:gd name="connsiteX21" fmla="*/ 121154 w 160881"/>
                  <a:gd name="connsiteY21" fmla="*/ 150105 h 160881"/>
                  <a:gd name="connsiteX22" fmla="*/ 117656 w 160881"/>
                  <a:gd name="connsiteY22" fmla="*/ 152024 h 160881"/>
                  <a:gd name="connsiteX23" fmla="*/ 114044 w 160881"/>
                  <a:gd name="connsiteY23" fmla="*/ 153773 h 160881"/>
                  <a:gd name="connsiteX24" fmla="*/ 110376 w 160881"/>
                  <a:gd name="connsiteY24" fmla="*/ 155353 h 160881"/>
                  <a:gd name="connsiteX25" fmla="*/ 106595 w 160881"/>
                  <a:gd name="connsiteY25" fmla="*/ 156707 h 160881"/>
                  <a:gd name="connsiteX26" fmla="*/ 102814 w 160881"/>
                  <a:gd name="connsiteY26" fmla="*/ 157949 h 160881"/>
                  <a:gd name="connsiteX27" fmla="*/ 98921 w 160881"/>
                  <a:gd name="connsiteY27" fmla="*/ 158908 h 160881"/>
                  <a:gd name="connsiteX28" fmla="*/ 95027 w 160881"/>
                  <a:gd name="connsiteY28" fmla="*/ 159754 h 160881"/>
                  <a:gd name="connsiteX29" fmla="*/ 91077 w 160881"/>
                  <a:gd name="connsiteY29" fmla="*/ 160375 h 160881"/>
                  <a:gd name="connsiteX30" fmla="*/ 87071 w 160881"/>
                  <a:gd name="connsiteY30" fmla="*/ 160770 h 160881"/>
                  <a:gd name="connsiteX31" fmla="*/ 83120 w 160881"/>
                  <a:gd name="connsiteY31" fmla="*/ 160996 h 160881"/>
                  <a:gd name="connsiteX32" fmla="*/ 79114 w 160881"/>
                  <a:gd name="connsiteY32" fmla="*/ 160996 h 160881"/>
                  <a:gd name="connsiteX33" fmla="*/ 75107 w 160881"/>
                  <a:gd name="connsiteY33" fmla="*/ 160827 h 160881"/>
                  <a:gd name="connsiteX34" fmla="*/ 71101 w 160881"/>
                  <a:gd name="connsiteY34" fmla="*/ 160432 h 160881"/>
                  <a:gd name="connsiteX35" fmla="*/ 67151 w 160881"/>
                  <a:gd name="connsiteY35" fmla="*/ 159867 h 160881"/>
                  <a:gd name="connsiteX36" fmla="*/ 63257 w 160881"/>
                  <a:gd name="connsiteY36" fmla="*/ 159134 h 160881"/>
                  <a:gd name="connsiteX37" fmla="*/ 59364 w 160881"/>
                  <a:gd name="connsiteY37" fmla="*/ 158174 h 160881"/>
                  <a:gd name="connsiteX38" fmla="*/ 55526 w 160881"/>
                  <a:gd name="connsiteY38" fmla="*/ 156989 h 160881"/>
                  <a:gd name="connsiteX39" fmla="*/ 51802 w 160881"/>
                  <a:gd name="connsiteY39" fmla="*/ 155635 h 160881"/>
                  <a:gd name="connsiteX40" fmla="*/ 48078 w 160881"/>
                  <a:gd name="connsiteY40" fmla="*/ 154111 h 160881"/>
                  <a:gd name="connsiteX41" fmla="*/ 44466 w 160881"/>
                  <a:gd name="connsiteY41" fmla="*/ 152419 h 160881"/>
                  <a:gd name="connsiteX42" fmla="*/ 40967 w 160881"/>
                  <a:gd name="connsiteY42" fmla="*/ 150556 h 160881"/>
                  <a:gd name="connsiteX43" fmla="*/ 37525 w 160881"/>
                  <a:gd name="connsiteY43" fmla="*/ 148469 h 160881"/>
                  <a:gd name="connsiteX44" fmla="*/ 34196 w 160881"/>
                  <a:gd name="connsiteY44" fmla="*/ 146268 h 160881"/>
                  <a:gd name="connsiteX45" fmla="*/ 30979 w 160881"/>
                  <a:gd name="connsiteY45" fmla="*/ 143841 h 160881"/>
                  <a:gd name="connsiteX46" fmla="*/ 27932 w 160881"/>
                  <a:gd name="connsiteY46" fmla="*/ 141302 h 160881"/>
                  <a:gd name="connsiteX47" fmla="*/ 24941 w 160881"/>
                  <a:gd name="connsiteY47" fmla="*/ 138593 h 160881"/>
                  <a:gd name="connsiteX48" fmla="*/ 22120 w 160881"/>
                  <a:gd name="connsiteY48" fmla="*/ 135772 h 160881"/>
                  <a:gd name="connsiteX49" fmla="*/ 19468 w 160881"/>
                  <a:gd name="connsiteY49" fmla="*/ 132781 h 160881"/>
                  <a:gd name="connsiteX50" fmla="*/ 16985 w 160881"/>
                  <a:gd name="connsiteY50" fmla="*/ 129677 h 160881"/>
                  <a:gd name="connsiteX51" fmla="*/ 14615 w 160881"/>
                  <a:gd name="connsiteY51" fmla="*/ 126461 h 160881"/>
                  <a:gd name="connsiteX52" fmla="*/ 12414 w 160881"/>
                  <a:gd name="connsiteY52" fmla="*/ 123132 h 160881"/>
                  <a:gd name="connsiteX53" fmla="*/ 10382 w 160881"/>
                  <a:gd name="connsiteY53" fmla="*/ 119689 h 160881"/>
                  <a:gd name="connsiteX54" fmla="*/ 8520 w 160881"/>
                  <a:gd name="connsiteY54" fmla="*/ 116134 h 160881"/>
                  <a:gd name="connsiteX55" fmla="*/ 6827 w 160881"/>
                  <a:gd name="connsiteY55" fmla="*/ 112523 h 160881"/>
                  <a:gd name="connsiteX56" fmla="*/ 5360 w 160881"/>
                  <a:gd name="connsiteY56" fmla="*/ 108798 h 160881"/>
                  <a:gd name="connsiteX57" fmla="*/ 4062 w 160881"/>
                  <a:gd name="connsiteY57" fmla="*/ 105018 h 160881"/>
                  <a:gd name="connsiteX58" fmla="*/ 2934 w 160881"/>
                  <a:gd name="connsiteY58" fmla="*/ 101180 h 160881"/>
                  <a:gd name="connsiteX59" fmla="*/ 1974 w 160881"/>
                  <a:gd name="connsiteY59" fmla="*/ 97287 h 160881"/>
                  <a:gd name="connsiteX60" fmla="*/ 1241 w 160881"/>
                  <a:gd name="connsiteY60" fmla="*/ 93393 h 160881"/>
                  <a:gd name="connsiteX61" fmla="*/ 733 w 160881"/>
                  <a:gd name="connsiteY61" fmla="*/ 89386 h 160881"/>
                  <a:gd name="connsiteX62" fmla="*/ 394 w 160881"/>
                  <a:gd name="connsiteY62" fmla="*/ 85436 h 160881"/>
                  <a:gd name="connsiteX63" fmla="*/ 225 w 160881"/>
                  <a:gd name="connsiteY63" fmla="*/ 81430 h 160881"/>
                  <a:gd name="connsiteX64" fmla="*/ 281 w 160881"/>
                  <a:gd name="connsiteY64" fmla="*/ 77423 h 160881"/>
                  <a:gd name="connsiteX65" fmla="*/ 564 w 160881"/>
                  <a:gd name="connsiteY65" fmla="*/ 73417 h 160881"/>
                  <a:gd name="connsiteX66" fmla="*/ 1015 w 160881"/>
                  <a:gd name="connsiteY66" fmla="*/ 69467 h 160881"/>
                  <a:gd name="connsiteX67" fmla="*/ 1636 w 160881"/>
                  <a:gd name="connsiteY67" fmla="*/ 65517 h 160881"/>
                  <a:gd name="connsiteX68" fmla="*/ 2482 w 160881"/>
                  <a:gd name="connsiteY68" fmla="*/ 61623 h 160881"/>
                  <a:gd name="connsiteX69" fmla="*/ 3554 w 160881"/>
                  <a:gd name="connsiteY69" fmla="*/ 57786 h 160881"/>
                  <a:gd name="connsiteX70" fmla="*/ 4739 w 160881"/>
                  <a:gd name="connsiteY70" fmla="*/ 53949 h 160881"/>
                  <a:gd name="connsiteX71" fmla="*/ 6207 w 160881"/>
                  <a:gd name="connsiteY71" fmla="*/ 50224 h 160881"/>
                  <a:gd name="connsiteX72" fmla="*/ 7787 w 160881"/>
                  <a:gd name="connsiteY72" fmla="*/ 46556 h 160881"/>
                  <a:gd name="connsiteX73" fmla="*/ 9536 w 160881"/>
                  <a:gd name="connsiteY73" fmla="*/ 43001 h 160881"/>
                  <a:gd name="connsiteX74" fmla="*/ 11511 w 160881"/>
                  <a:gd name="connsiteY74" fmla="*/ 39503 h 160881"/>
                  <a:gd name="connsiteX75" fmla="*/ 13655 w 160881"/>
                  <a:gd name="connsiteY75" fmla="*/ 36117 h 160881"/>
                  <a:gd name="connsiteX76" fmla="*/ 15913 w 160881"/>
                  <a:gd name="connsiteY76" fmla="*/ 32844 h 160881"/>
                  <a:gd name="connsiteX77" fmla="*/ 18395 w 160881"/>
                  <a:gd name="connsiteY77" fmla="*/ 29684 h 160881"/>
                  <a:gd name="connsiteX78" fmla="*/ 20991 w 160881"/>
                  <a:gd name="connsiteY78" fmla="*/ 26637 h 160881"/>
                  <a:gd name="connsiteX79" fmla="*/ 23756 w 160881"/>
                  <a:gd name="connsiteY79" fmla="*/ 23759 h 160881"/>
                  <a:gd name="connsiteX80" fmla="*/ 26634 w 160881"/>
                  <a:gd name="connsiteY80" fmla="*/ 20994 h 160881"/>
                  <a:gd name="connsiteX81" fmla="*/ 29681 w 160881"/>
                  <a:gd name="connsiteY81" fmla="*/ 18398 h 160881"/>
                  <a:gd name="connsiteX82" fmla="*/ 32842 w 160881"/>
                  <a:gd name="connsiteY82" fmla="*/ 15915 h 160881"/>
                  <a:gd name="connsiteX83" fmla="*/ 36114 w 160881"/>
                  <a:gd name="connsiteY83" fmla="*/ 13601 h 160881"/>
                  <a:gd name="connsiteX84" fmla="*/ 39500 w 160881"/>
                  <a:gd name="connsiteY84" fmla="*/ 11457 h 160881"/>
                  <a:gd name="connsiteX85" fmla="*/ 42942 w 160881"/>
                  <a:gd name="connsiteY85" fmla="*/ 9538 h 160881"/>
                  <a:gd name="connsiteX86" fmla="*/ 46554 w 160881"/>
                  <a:gd name="connsiteY86" fmla="*/ 7733 h 160881"/>
                  <a:gd name="connsiteX87" fmla="*/ 50222 w 160881"/>
                  <a:gd name="connsiteY87" fmla="*/ 6153 h 160881"/>
                  <a:gd name="connsiteX88" fmla="*/ 53946 w 160881"/>
                  <a:gd name="connsiteY88" fmla="*/ 4685 h 160881"/>
                  <a:gd name="connsiteX89" fmla="*/ 57727 w 160881"/>
                  <a:gd name="connsiteY89" fmla="*/ 3500 h 160881"/>
                  <a:gd name="connsiteX90" fmla="*/ 61621 w 160881"/>
                  <a:gd name="connsiteY90" fmla="*/ 2428 h 160881"/>
                  <a:gd name="connsiteX91" fmla="*/ 65514 w 160881"/>
                  <a:gd name="connsiteY91" fmla="*/ 1582 h 160881"/>
                  <a:gd name="connsiteX92" fmla="*/ 69464 w 160881"/>
                  <a:gd name="connsiteY92" fmla="*/ 905 h 160881"/>
                  <a:gd name="connsiteX93" fmla="*/ 73415 w 160881"/>
                  <a:gd name="connsiteY93" fmla="*/ 453 h 160881"/>
                  <a:gd name="connsiteX94" fmla="*/ 77421 w 160881"/>
                  <a:gd name="connsiteY94" fmla="*/ 227 h 160881"/>
                  <a:gd name="connsiteX95" fmla="*/ 81428 w 160881"/>
                  <a:gd name="connsiteY95" fmla="*/ 115 h 160881"/>
                  <a:gd name="connsiteX96" fmla="*/ 85378 w 160881"/>
                  <a:gd name="connsiteY96" fmla="*/ 284 h 160881"/>
                  <a:gd name="connsiteX97" fmla="*/ 89384 w 160881"/>
                  <a:gd name="connsiteY97" fmla="*/ 622 h 160881"/>
                  <a:gd name="connsiteX98" fmla="*/ 93334 w 160881"/>
                  <a:gd name="connsiteY98" fmla="*/ 1130 h 160881"/>
                  <a:gd name="connsiteX99" fmla="*/ 97284 w 160881"/>
                  <a:gd name="connsiteY99" fmla="*/ 1864 h 160881"/>
                  <a:gd name="connsiteX100" fmla="*/ 101178 w 160881"/>
                  <a:gd name="connsiteY100" fmla="*/ 2767 h 160881"/>
                  <a:gd name="connsiteX101" fmla="*/ 105015 w 160881"/>
                  <a:gd name="connsiteY101" fmla="*/ 3895 h 160881"/>
                  <a:gd name="connsiteX102" fmla="*/ 108796 w 160881"/>
                  <a:gd name="connsiteY102" fmla="*/ 5193 h 160881"/>
                  <a:gd name="connsiteX103" fmla="*/ 112520 w 160881"/>
                  <a:gd name="connsiteY103" fmla="*/ 6717 h 160881"/>
                  <a:gd name="connsiteX104" fmla="*/ 116132 w 160881"/>
                  <a:gd name="connsiteY104" fmla="*/ 8353 h 160881"/>
                  <a:gd name="connsiteX105" fmla="*/ 119687 w 160881"/>
                  <a:gd name="connsiteY105" fmla="*/ 10215 h 160881"/>
                  <a:gd name="connsiteX106" fmla="*/ 123129 w 160881"/>
                  <a:gd name="connsiteY106" fmla="*/ 12247 h 160881"/>
                  <a:gd name="connsiteX107" fmla="*/ 126459 w 160881"/>
                  <a:gd name="connsiteY107" fmla="*/ 14448 h 160881"/>
                  <a:gd name="connsiteX108" fmla="*/ 129675 w 160881"/>
                  <a:gd name="connsiteY108" fmla="*/ 16818 h 160881"/>
                  <a:gd name="connsiteX109" fmla="*/ 132779 w 160881"/>
                  <a:gd name="connsiteY109" fmla="*/ 19301 h 160881"/>
                  <a:gd name="connsiteX110" fmla="*/ 135770 w 160881"/>
                  <a:gd name="connsiteY110" fmla="*/ 21953 h 160881"/>
                  <a:gd name="connsiteX111" fmla="*/ 138647 w 160881"/>
                  <a:gd name="connsiteY111" fmla="*/ 24774 h 160881"/>
                  <a:gd name="connsiteX112" fmla="*/ 141300 w 160881"/>
                  <a:gd name="connsiteY112" fmla="*/ 27709 h 160881"/>
                  <a:gd name="connsiteX113" fmla="*/ 143895 w 160881"/>
                  <a:gd name="connsiteY113" fmla="*/ 30812 h 160881"/>
                  <a:gd name="connsiteX114" fmla="*/ 146265 w 160881"/>
                  <a:gd name="connsiteY114" fmla="*/ 34029 h 160881"/>
                  <a:gd name="connsiteX115" fmla="*/ 148523 w 160881"/>
                  <a:gd name="connsiteY115" fmla="*/ 37302 h 160881"/>
                  <a:gd name="connsiteX116" fmla="*/ 150554 w 160881"/>
                  <a:gd name="connsiteY116" fmla="*/ 40744 h 160881"/>
                  <a:gd name="connsiteX117" fmla="*/ 152473 w 160881"/>
                  <a:gd name="connsiteY117" fmla="*/ 44243 h 160881"/>
                  <a:gd name="connsiteX118" fmla="*/ 154166 w 160881"/>
                  <a:gd name="connsiteY118" fmla="*/ 47854 h 160881"/>
                  <a:gd name="connsiteX119" fmla="*/ 155689 w 160881"/>
                  <a:gd name="connsiteY119" fmla="*/ 51579 h 160881"/>
                  <a:gd name="connsiteX120" fmla="*/ 157044 w 160881"/>
                  <a:gd name="connsiteY120" fmla="*/ 55359 h 160881"/>
                  <a:gd name="connsiteX121" fmla="*/ 158229 w 160881"/>
                  <a:gd name="connsiteY121" fmla="*/ 59140 h 160881"/>
                  <a:gd name="connsiteX122" fmla="*/ 159188 w 160881"/>
                  <a:gd name="connsiteY122" fmla="*/ 63034 h 160881"/>
                  <a:gd name="connsiteX123" fmla="*/ 159978 w 160881"/>
                  <a:gd name="connsiteY123" fmla="*/ 66984 h 160881"/>
                  <a:gd name="connsiteX124" fmla="*/ 160542 w 160881"/>
                  <a:gd name="connsiteY124" fmla="*/ 70934 h 160881"/>
                  <a:gd name="connsiteX125" fmla="*/ 160937 w 160881"/>
                  <a:gd name="connsiteY125" fmla="*/ 74884 h 160881"/>
                  <a:gd name="connsiteX126" fmla="*/ 161106 w 160881"/>
                  <a:gd name="connsiteY126" fmla="*/ 78891 h 160881"/>
                  <a:gd name="connsiteX127" fmla="*/ 161106 w 160881"/>
                  <a:gd name="connsiteY127" fmla="*/ 80583 h 16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60881" h="160881">
                    <a:moveTo>
                      <a:pt x="161106" y="80583"/>
                    </a:moveTo>
                    <a:lnTo>
                      <a:pt x="161050" y="84590"/>
                    </a:lnTo>
                    <a:lnTo>
                      <a:pt x="160711" y="88540"/>
                    </a:lnTo>
                    <a:lnTo>
                      <a:pt x="160260" y="92547"/>
                    </a:lnTo>
                    <a:lnTo>
                      <a:pt x="159526" y="96497"/>
                    </a:lnTo>
                    <a:lnTo>
                      <a:pt x="158680" y="100390"/>
                    </a:lnTo>
                    <a:lnTo>
                      <a:pt x="157551" y="104228"/>
                    </a:lnTo>
                    <a:lnTo>
                      <a:pt x="156310" y="108008"/>
                    </a:lnTo>
                    <a:lnTo>
                      <a:pt x="154843" y="111733"/>
                    </a:lnTo>
                    <a:lnTo>
                      <a:pt x="153206" y="115401"/>
                    </a:lnTo>
                    <a:lnTo>
                      <a:pt x="151401" y="118956"/>
                    </a:lnTo>
                    <a:lnTo>
                      <a:pt x="149426" y="122398"/>
                    </a:lnTo>
                    <a:lnTo>
                      <a:pt x="147225" y="125784"/>
                    </a:lnTo>
                    <a:lnTo>
                      <a:pt x="144911" y="129000"/>
                    </a:lnTo>
                    <a:lnTo>
                      <a:pt x="142428" y="132160"/>
                    </a:lnTo>
                    <a:lnTo>
                      <a:pt x="139776" y="135151"/>
                    </a:lnTo>
                    <a:lnTo>
                      <a:pt x="137011" y="138029"/>
                    </a:lnTo>
                    <a:lnTo>
                      <a:pt x="134077" y="140738"/>
                    </a:lnTo>
                    <a:lnTo>
                      <a:pt x="131029" y="143333"/>
                    </a:lnTo>
                    <a:lnTo>
                      <a:pt x="127869" y="145760"/>
                    </a:lnTo>
                    <a:lnTo>
                      <a:pt x="124540" y="148017"/>
                    </a:lnTo>
                    <a:lnTo>
                      <a:pt x="121154" y="150105"/>
                    </a:lnTo>
                    <a:lnTo>
                      <a:pt x="117656" y="152024"/>
                    </a:lnTo>
                    <a:lnTo>
                      <a:pt x="114044" y="153773"/>
                    </a:lnTo>
                    <a:lnTo>
                      <a:pt x="110376" y="155353"/>
                    </a:lnTo>
                    <a:lnTo>
                      <a:pt x="106595" y="156707"/>
                    </a:lnTo>
                    <a:lnTo>
                      <a:pt x="102814" y="157949"/>
                    </a:lnTo>
                    <a:lnTo>
                      <a:pt x="98921" y="158908"/>
                    </a:lnTo>
                    <a:lnTo>
                      <a:pt x="95027" y="159754"/>
                    </a:lnTo>
                    <a:lnTo>
                      <a:pt x="91077" y="160375"/>
                    </a:lnTo>
                    <a:lnTo>
                      <a:pt x="87071" y="160770"/>
                    </a:lnTo>
                    <a:lnTo>
                      <a:pt x="83120" y="160996"/>
                    </a:lnTo>
                    <a:lnTo>
                      <a:pt x="79114" y="160996"/>
                    </a:lnTo>
                    <a:lnTo>
                      <a:pt x="75107" y="160827"/>
                    </a:lnTo>
                    <a:lnTo>
                      <a:pt x="71101" y="160432"/>
                    </a:lnTo>
                    <a:lnTo>
                      <a:pt x="67151" y="159867"/>
                    </a:lnTo>
                    <a:lnTo>
                      <a:pt x="63257" y="159134"/>
                    </a:lnTo>
                    <a:lnTo>
                      <a:pt x="59364" y="158174"/>
                    </a:lnTo>
                    <a:lnTo>
                      <a:pt x="55526" y="156989"/>
                    </a:lnTo>
                    <a:lnTo>
                      <a:pt x="51802" y="155635"/>
                    </a:lnTo>
                    <a:lnTo>
                      <a:pt x="48078" y="154111"/>
                    </a:lnTo>
                    <a:lnTo>
                      <a:pt x="44466" y="152419"/>
                    </a:lnTo>
                    <a:lnTo>
                      <a:pt x="40967" y="150556"/>
                    </a:lnTo>
                    <a:lnTo>
                      <a:pt x="37525" y="148469"/>
                    </a:lnTo>
                    <a:lnTo>
                      <a:pt x="34196" y="146268"/>
                    </a:lnTo>
                    <a:lnTo>
                      <a:pt x="30979" y="143841"/>
                    </a:lnTo>
                    <a:lnTo>
                      <a:pt x="27932" y="141302"/>
                    </a:lnTo>
                    <a:lnTo>
                      <a:pt x="24941" y="138593"/>
                    </a:lnTo>
                    <a:lnTo>
                      <a:pt x="22120" y="135772"/>
                    </a:lnTo>
                    <a:lnTo>
                      <a:pt x="19468" y="132781"/>
                    </a:lnTo>
                    <a:lnTo>
                      <a:pt x="16985" y="129677"/>
                    </a:lnTo>
                    <a:lnTo>
                      <a:pt x="14615" y="126461"/>
                    </a:lnTo>
                    <a:lnTo>
                      <a:pt x="12414" y="123132"/>
                    </a:lnTo>
                    <a:lnTo>
                      <a:pt x="10382" y="119689"/>
                    </a:lnTo>
                    <a:lnTo>
                      <a:pt x="8520" y="116134"/>
                    </a:lnTo>
                    <a:lnTo>
                      <a:pt x="6827" y="112523"/>
                    </a:lnTo>
                    <a:lnTo>
                      <a:pt x="5360" y="108798"/>
                    </a:lnTo>
                    <a:lnTo>
                      <a:pt x="4062" y="105018"/>
                    </a:lnTo>
                    <a:lnTo>
                      <a:pt x="2934" y="101180"/>
                    </a:lnTo>
                    <a:lnTo>
                      <a:pt x="1974" y="97287"/>
                    </a:lnTo>
                    <a:lnTo>
                      <a:pt x="1241" y="93393"/>
                    </a:lnTo>
                    <a:lnTo>
                      <a:pt x="733" y="89386"/>
                    </a:lnTo>
                    <a:lnTo>
                      <a:pt x="394" y="85436"/>
                    </a:lnTo>
                    <a:lnTo>
                      <a:pt x="225" y="81430"/>
                    </a:lnTo>
                    <a:lnTo>
                      <a:pt x="281" y="77423"/>
                    </a:lnTo>
                    <a:lnTo>
                      <a:pt x="564" y="73417"/>
                    </a:lnTo>
                    <a:lnTo>
                      <a:pt x="1015" y="69467"/>
                    </a:lnTo>
                    <a:lnTo>
                      <a:pt x="1636" y="65517"/>
                    </a:lnTo>
                    <a:lnTo>
                      <a:pt x="2482" y="61623"/>
                    </a:lnTo>
                    <a:lnTo>
                      <a:pt x="3554" y="57786"/>
                    </a:lnTo>
                    <a:lnTo>
                      <a:pt x="4739" y="53949"/>
                    </a:lnTo>
                    <a:lnTo>
                      <a:pt x="6207" y="50224"/>
                    </a:lnTo>
                    <a:lnTo>
                      <a:pt x="7787" y="46556"/>
                    </a:lnTo>
                    <a:lnTo>
                      <a:pt x="9536" y="43001"/>
                    </a:lnTo>
                    <a:lnTo>
                      <a:pt x="11511" y="39503"/>
                    </a:lnTo>
                    <a:lnTo>
                      <a:pt x="13655" y="36117"/>
                    </a:lnTo>
                    <a:lnTo>
                      <a:pt x="15913" y="32844"/>
                    </a:lnTo>
                    <a:lnTo>
                      <a:pt x="18395" y="29684"/>
                    </a:lnTo>
                    <a:lnTo>
                      <a:pt x="20991" y="26637"/>
                    </a:lnTo>
                    <a:lnTo>
                      <a:pt x="23756" y="23759"/>
                    </a:lnTo>
                    <a:lnTo>
                      <a:pt x="26634" y="20994"/>
                    </a:lnTo>
                    <a:lnTo>
                      <a:pt x="29681" y="18398"/>
                    </a:lnTo>
                    <a:lnTo>
                      <a:pt x="32842" y="15915"/>
                    </a:lnTo>
                    <a:lnTo>
                      <a:pt x="36114" y="13601"/>
                    </a:lnTo>
                    <a:lnTo>
                      <a:pt x="39500" y="11457"/>
                    </a:lnTo>
                    <a:lnTo>
                      <a:pt x="42942" y="9538"/>
                    </a:lnTo>
                    <a:lnTo>
                      <a:pt x="46554" y="7733"/>
                    </a:lnTo>
                    <a:lnTo>
                      <a:pt x="50222" y="6153"/>
                    </a:lnTo>
                    <a:lnTo>
                      <a:pt x="53946" y="4685"/>
                    </a:lnTo>
                    <a:lnTo>
                      <a:pt x="57727" y="3500"/>
                    </a:lnTo>
                    <a:lnTo>
                      <a:pt x="61621" y="2428"/>
                    </a:lnTo>
                    <a:lnTo>
                      <a:pt x="65514" y="1582"/>
                    </a:lnTo>
                    <a:lnTo>
                      <a:pt x="69464" y="905"/>
                    </a:lnTo>
                    <a:lnTo>
                      <a:pt x="73415" y="453"/>
                    </a:lnTo>
                    <a:lnTo>
                      <a:pt x="77421" y="227"/>
                    </a:lnTo>
                    <a:lnTo>
                      <a:pt x="81428" y="115"/>
                    </a:lnTo>
                    <a:lnTo>
                      <a:pt x="85378" y="284"/>
                    </a:lnTo>
                    <a:lnTo>
                      <a:pt x="89384" y="622"/>
                    </a:lnTo>
                    <a:lnTo>
                      <a:pt x="93334" y="1130"/>
                    </a:lnTo>
                    <a:lnTo>
                      <a:pt x="97284" y="1864"/>
                    </a:lnTo>
                    <a:lnTo>
                      <a:pt x="101178" y="2767"/>
                    </a:lnTo>
                    <a:lnTo>
                      <a:pt x="105015" y="3895"/>
                    </a:lnTo>
                    <a:lnTo>
                      <a:pt x="108796" y="5193"/>
                    </a:lnTo>
                    <a:lnTo>
                      <a:pt x="112520" y="6717"/>
                    </a:lnTo>
                    <a:lnTo>
                      <a:pt x="116132" y="8353"/>
                    </a:lnTo>
                    <a:lnTo>
                      <a:pt x="119687" y="10215"/>
                    </a:lnTo>
                    <a:lnTo>
                      <a:pt x="123129" y="12247"/>
                    </a:lnTo>
                    <a:lnTo>
                      <a:pt x="126459" y="14448"/>
                    </a:lnTo>
                    <a:lnTo>
                      <a:pt x="129675" y="16818"/>
                    </a:lnTo>
                    <a:lnTo>
                      <a:pt x="132779" y="19301"/>
                    </a:lnTo>
                    <a:lnTo>
                      <a:pt x="135770" y="21953"/>
                    </a:lnTo>
                    <a:lnTo>
                      <a:pt x="138647" y="24774"/>
                    </a:lnTo>
                    <a:lnTo>
                      <a:pt x="141300" y="27709"/>
                    </a:lnTo>
                    <a:lnTo>
                      <a:pt x="143895" y="30812"/>
                    </a:lnTo>
                    <a:lnTo>
                      <a:pt x="146265" y="34029"/>
                    </a:lnTo>
                    <a:lnTo>
                      <a:pt x="148523" y="37302"/>
                    </a:lnTo>
                    <a:lnTo>
                      <a:pt x="150554" y="40744"/>
                    </a:lnTo>
                    <a:lnTo>
                      <a:pt x="152473" y="44243"/>
                    </a:lnTo>
                    <a:lnTo>
                      <a:pt x="154166" y="47854"/>
                    </a:lnTo>
                    <a:lnTo>
                      <a:pt x="155689" y="51579"/>
                    </a:lnTo>
                    <a:lnTo>
                      <a:pt x="157044" y="55359"/>
                    </a:lnTo>
                    <a:lnTo>
                      <a:pt x="158229" y="59140"/>
                    </a:lnTo>
                    <a:lnTo>
                      <a:pt x="159188" y="63034"/>
                    </a:lnTo>
                    <a:lnTo>
                      <a:pt x="159978" y="66984"/>
                    </a:lnTo>
                    <a:lnTo>
                      <a:pt x="160542" y="70934"/>
                    </a:lnTo>
                    <a:lnTo>
                      <a:pt x="160937" y="74884"/>
                    </a:lnTo>
                    <a:lnTo>
                      <a:pt x="161106" y="78891"/>
                    </a:lnTo>
                    <a:lnTo>
                      <a:pt x="161106" y="80583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6" name="Figura a mano libera: forma 65">
                <a:extLst>
                  <a:ext uri="{FF2B5EF4-FFF2-40B4-BE49-F238E27FC236}">
                    <a16:creationId xmlns:a16="http://schemas.microsoft.com/office/drawing/2014/main" id="{533A415A-7598-4FCB-DBD4-B6C3B7EF8351}"/>
                  </a:ext>
                </a:extLst>
              </p:cNvPr>
              <p:cNvSpPr/>
              <p:nvPr/>
            </p:nvSpPr>
            <p:spPr>
              <a:xfrm flipV="1">
                <a:off x="3140836" y="3901977"/>
                <a:ext cx="2239417" cy="4232"/>
              </a:xfrm>
              <a:custGeom>
                <a:avLst/>
                <a:gdLst>
                  <a:gd name="connsiteX0" fmla="*/ 202 w 2239417"/>
                  <a:gd name="connsiteY0" fmla="*/ 95 h 4232"/>
                  <a:gd name="connsiteX1" fmla="*/ 2239620 w 2239417"/>
                  <a:gd name="connsiteY1" fmla="*/ 9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39417" h="4232">
                    <a:moveTo>
                      <a:pt x="202" y="95"/>
                    </a:moveTo>
                    <a:lnTo>
                      <a:pt x="2239620" y="9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7" name="Figura a mano libera: forma 66">
                <a:extLst>
                  <a:ext uri="{FF2B5EF4-FFF2-40B4-BE49-F238E27FC236}">
                    <a16:creationId xmlns:a16="http://schemas.microsoft.com/office/drawing/2014/main" id="{CEA30F08-9682-BCE8-9E67-15CEC973EF32}"/>
                  </a:ext>
                </a:extLst>
              </p:cNvPr>
              <p:cNvSpPr/>
              <p:nvPr/>
            </p:nvSpPr>
            <p:spPr>
              <a:xfrm flipV="1">
                <a:off x="3140836" y="3901977"/>
                <a:ext cx="4232" cy="3950"/>
              </a:xfrm>
              <a:custGeom>
                <a:avLst/>
                <a:gdLst>
                  <a:gd name="connsiteX0" fmla="*/ 136 w 4232"/>
                  <a:gd name="connsiteY0" fmla="*/ 95 h 3950"/>
                  <a:gd name="connsiteX1" fmla="*/ 136 w 4232"/>
                  <a:gd name="connsiteY1" fmla="*/ 4045 h 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3950">
                    <a:moveTo>
                      <a:pt x="136" y="95"/>
                    </a:moveTo>
                    <a:lnTo>
                      <a:pt x="136" y="404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8" name="Figura a mano libera: forma 67">
                <a:extLst>
                  <a:ext uri="{FF2B5EF4-FFF2-40B4-BE49-F238E27FC236}">
                    <a16:creationId xmlns:a16="http://schemas.microsoft.com/office/drawing/2014/main" id="{C2BD9861-E772-7B92-1AEC-5F2E1728F384}"/>
                  </a:ext>
                </a:extLst>
              </p:cNvPr>
              <p:cNvSpPr/>
              <p:nvPr/>
            </p:nvSpPr>
            <p:spPr>
              <a:xfrm flipV="1">
                <a:off x="3140836" y="3905927"/>
                <a:ext cx="2239417" cy="4232"/>
              </a:xfrm>
              <a:custGeom>
                <a:avLst/>
                <a:gdLst>
                  <a:gd name="connsiteX0" fmla="*/ 2240017 w 2239417"/>
                  <a:gd name="connsiteY0" fmla="*/ 95 h 4232"/>
                  <a:gd name="connsiteX1" fmla="*/ 599 w 2239417"/>
                  <a:gd name="connsiteY1" fmla="*/ 9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39417" h="4232">
                    <a:moveTo>
                      <a:pt x="2240017" y="95"/>
                    </a:moveTo>
                    <a:lnTo>
                      <a:pt x="599" y="9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69" name="Figura a mano libera: forma 68">
                <a:extLst>
                  <a:ext uri="{FF2B5EF4-FFF2-40B4-BE49-F238E27FC236}">
                    <a16:creationId xmlns:a16="http://schemas.microsoft.com/office/drawing/2014/main" id="{12E2EB66-C9BA-620D-9E82-8BD625EBC3B7}"/>
                  </a:ext>
                </a:extLst>
              </p:cNvPr>
              <p:cNvSpPr/>
              <p:nvPr/>
            </p:nvSpPr>
            <p:spPr>
              <a:xfrm flipV="1">
                <a:off x="5380254" y="3901977"/>
                <a:ext cx="4232" cy="3950"/>
              </a:xfrm>
              <a:custGeom>
                <a:avLst/>
                <a:gdLst>
                  <a:gd name="connsiteX0" fmla="*/ 665 w 4232"/>
                  <a:gd name="connsiteY0" fmla="*/ 4045 h 3950"/>
                  <a:gd name="connsiteX1" fmla="*/ 665 w 4232"/>
                  <a:gd name="connsiteY1" fmla="*/ 95 h 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3950">
                    <a:moveTo>
                      <a:pt x="665" y="4045"/>
                    </a:moveTo>
                    <a:lnTo>
                      <a:pt x="665" y="9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0" name="Figura a mano libera: forma 69">
                <a:extLst>
                  <a:ext uri="{FF2B5EF4-FFF2-40B4-BE49-F238E27FC236}">
                    <a16:creationId xmlns:a16="http://schemas.microsoft.com/office/drawing/2014/main" id="{28E2D0D8-2703-ADE3-0DD0-02B99B40CF3D}"/>
                  </a:ext>
                </a:extLst>
              </p:cNvPr>
              <p:cNvSpPr/>
              <p:nvPr/>
            </p:nvSpPr>
            <p:spPr>
              <a:xfrm flipV="1">
                <a:off x="2567904" y="3812028"/>
                <a:ext cx="4232" cy="183848"/>
              </a:xfrm>
              <a:custGeom>
                <a:avLst/>
                <a:gdLst>
                  <a:gd name="connsiteX0" fmla="*/ 1 w 4232"/>
                  <a:gd name="connsiteY0" fmla="*/ 183960 h 183848"/>
                  <a:gd name="connsiteX1" fmla="*/ 1 w 4232"/>
                  <a:gd name="connsiteY1" fmla="*/ 111 h 183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183848">
                    <a:moveTo>
                      <a:pt x="1" y="183960"/>
                    </a:moveTo>
                    <a:lnTo>
                      <a:pt x="1" y="11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1" name="Figura a mano libera: forma 70">
                <a:extLst>
                  <a:ext uri="{FF2B5EF4-FFF2-40B4-BE49-F238E27FC236}">
                    <a16:creationId xmlns:a16="http://schemas.microsoft.com/office/drawing/2014/main" id="{3B200724-1249-E840-25BF-CD828D62DD82}"/>
                  </a:ext>
                </a:extLst>
              </p:cNvPr>
              <p:cNvSpPr/>
              <p:nvPr/>
            </p:nvSpPr>
            <p:spPr>
              <a:xfrm flipV="1">
                <a:off x="2567904" y="3995876"/>
                <a:ext cx="87240" cy="87974"/>
              </a:xfrm>
              <a:custGeom>
                <a:avLst/>
                <a:gdLst>
                  <a:gd name="connsiteX0" fmla="*/ 4 w 87240"/>
                  <a:gd name="connsiteY0" fmla="*/ 88109 h 87974"/>
                  <a:gd name="connsiteX1" fmla="*/ 116 w 87240"/>
                  <a:gd name="connsiteY1" fmla="*/ 84103 h 87974"/>
                  <a:gd name="connsiteX2" fmla="*/ 399 w 87240"/>
                  <a:gd name="connsiteY2" fmla="*/ 80152 h 87974"/>
                  <a:gd name="connsiteX3" fmla="*/ 850 w 87240"/>
                  <a:gd name="connsiteY3" fmla="*/ 76146 h 87974"/>
                  <a:gd name="connsiteX4" fmla="*/ 1471 w 87240"/>
                  <a:gd name="connsiteY4" fmla="*/ 72196 h 87974"/>
                  <a:gd name="connsiteX5" fmla="*/ 2261 w 87240"/>
                  <a:gd name="connsiteY5" fmla="*/ 68302 h 87974"/>
                  <a:gd name="connsiteX6" fmla="*/ 3276 w 87240"/>
                  <a:gd name="connsiteY6" fmla="*/ 64408 h 87974"/>
                  <a:gd name="connsiteX7" fmla="*/ 4461 w 87240"/>
                  <a:gd name="connsiteY7" fmla="*/ 60571 h 87974"/>
                  <a:gd name="connsiteX8" fmla="*/ 5759 w 87240"/>
                  <a:gd name="connsiteY8" fmla="*/ 56847 h 87974"/>
                  <a:gd name="connsiteX9" fmla="*/ 7283 w 87240"/>
                  <a:gd name="connsiteY9" fmla="*/ 53123 h 87974"/>
                  <a:gd name="connsiteX10" fmla="*/ 8976 w 87240"/>
                  <a:gd name="connsiteY10" fmla="*/ 49511 h 87974"/>
                  <a:gd name="connsiteX11" fmla="*/ 10782 w 87240"/>
                  <a:gd name="connsiteY11" fmla="*/ 45956 h 87974"/>
                  <a:gd name="connsiteX12" fmla="*/ 12757 w 87240"/>
                  <a:gd name="connsiteY12" fmla="*/ 42457 h 87974"/>
                  <a:gd name="connsiteX13" fmla="*/ 14957 w 87240"/>
                  <a:gd name="connsiteY13" fmla="*/ 39128 h 87974"/>
                  <a:gd name="connsiteX14" fmla="*/ 17215 w 87240"/>
                  <a:gd name="connsiteY14" fmla="*/ 35855 h 87974"/>
                  <a:gd name="connsiteX15" fmla="*/ 19698 w 87240"/>
                  <a:gd name="connsiteY15" fmla="*/ 32695 h 87974"/>
                  <a:gd name="connsiteX16" fmla="*/ 22293 w 87240"/>
                  <a:gd name="connsiteY16" fmla="*/ 29648 h 87974"/>
                  <a:gd name="connsiteX17" fmla="*/ 25002 w 87240"/>
                  <a:gd name="connsiteY17" fmla="*/ 26713 h 87974"/>
                  <a:gd name="connsiteX18" fmla="*/ 27880 w 87240"/>
                  <a:gd name="connsiteY18" fmla="*/ 23892 h 87974"/>
                  <a:gd name="connsiteX19" fmla="*/ 30814 w 87240"/>
                  <a:gd name="connsiteY19" fmla="*/ 21240 h 87974"/>
                  <a:gd name="connsiteX20" fmla="*/ 33918 w 87240"/>
                  <a:gd name="connsiteY20" fmla="*/ 18700 h 87974"/>
                  <a:gd name="connsiteX21" fmla="*/ 37134 w 87240"/>
                  <a:gd name="connsiteY21" fmla="*/ 16330 h 87974"/>
                  <a:gd name="connsiteX22" fmla="*/ 40464 w 87240"/>
                  <a:gd name="connsiteY22" fmla="*/ 14073 h 87974"/>
                  <a:gd name="connsiteX23" fmla="*/ 43849 w 87240"/>
                  <a:gd name="connsiteY23" fmla="*/ 11985 h 87974"/>
                  <a:gd name="connsiteX24" fmla="*/ 47348 w 87240"/>
                  <a:gd name="connsiteY24" fmla="*/ 10067 h 87974"/>
                  <a:gd name="connsiteX25" fmla="*/ 50960 w 87240"/>
                  <a:gd name="connsiteY25" fmla="*/ 8317 h 87974"/>
                  <a:gd name="connsiteX26" fmla="*/ 54628 w 87240"/>
                  <a:gd name="connsiteY26" fmla="*/ 6737 h 87974"/>
                  <a:gd name="connsiteX27" fmla="*/ 58352 w 87240"/>
                  <a:gd name="connsiteY27" fmla="*/ 5270 h 87974"/>
                  <a:gd name="connsiteX28" fmla="*/ 62133 w 87240"/>
                  <a:gd name="connsiteY28" fmla="*/ 4029 h 87974"/>
                  <a:gd name="connsiteX29" fmla="*/ 65970 w 87240"/>
                  <a:gd name="connsiteY29" fmla="*/ 2956 h 87974"/>
                  <a:gd name="connsiteX30" fmla="*/ 69864 w 87240"/>
                  <a:gd name="connsiteY30" fmla="*/ 1997 h 87974"/>
                  <a:gd name="connsiteX31" fmla="*/ 73814 w 87240"/>
                  <a:gd name="connsiteY31" fmla="*/ 1264 h 87974"/>
                  <a:gd name="connsiteX32" fmla="*/ 77764 w 87240"/>
                  <a:gd name="connsiteY32" fmla="*/ 756 h 87974"/>
                  <a:gd name="connsiteX33" fmla="*/ 81770 w 87240"/>
                  <a:gd name="connsiteY33" fmla="*/ 361 h 87974"/>
                  <a:gd name="connsiteX34" fmla="*/ 85720 w 87240"/>
                  <a:gd name="connsiteY34" fmla="*/ 191 h 87974"/>
                  <a:gd name="connsiteX35" fmla="*/ 87244 w 87240"/>
                  <a:gd name="connsiteY35" fmla="*/ 135 h 8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7240" h="87974">
                    <a:moveTo>
                      <a:pt x="4" y="88109"/>
                    </a:moveTo>
                    <a:lnTo>
                      <a:pt x="116" y="84103"/>
                    </a:lnTo>
                    <a:lnTo>
                      <a:pt x="399" y="80152"/>
                    </a:lnTo>
                    <a:lnTo>
                      <a:pt x="850" y="76146"/>
                    </a:lnTo>
                    <a:lnTo>
                      <a:pt x="1471" y="72196"/>
                    </a:lnTo>
                    <a:lnTo>
                      <a:pt x="2261" y="68302"/>
                    </a:lnTo>
                    <a:lnTo>
                      <a:pt x="3276" y="64408"/>
                    </a:lnTo>
                    <a:lnTo>
                      <a:pt x="4461" y="60571"/>
                    </a:lnTo>
                    <a:lnTo>
                      <a:pt x="5759" y="56847"/>
                    </a:lnTo>
                    <a:lnTo>
                      <a:pt x="7283" y="53123"/>
                    </a:lnTo>
                    <a:lnTo>
                      <a:pt x="8976" y="49511"/>
                    </a:lnTo>
                    <a:lnTo>
                      <a:pt x="10782" y="45956"/>
                    </a:lnTo>
                    <a:lnTo>
                      <a:pt x="12757" y="42457"/>
                    </a:lnTo>
                    <a:lnTo>
                      <a:pt x="14957" y="39128"/>
                    </a:lnTo>
                    <a:lnTo>
                      <a:pt x="17215" y="35855"/>
                    </a:lnTo>
                    <a:lnTo>
                      <a:pt x="19698" y="32695"/>
                    </a:lnTo>
                    <a:lnTo>
                      <a:pt x="22293" y="29648"/>
                    </a:lnTo>
                    <a:lnTo>
                      <a:pt x="25002" y="26713"/>
                    </a:lnTo>
                    <a:lnTo>
                      <a:pt x="27880" y="23892"/>
                    </a:lnTo>
                    <a:lnTo>
                      <a:pt x="30814" y="21240"/>
                    </a:lnTo>
                    <a:lnTo>
                      <a:pt x="33918" y="18700"/>
                    </a:lnTo>
                    <a:lnTo>
                      <a:pt x="37134" y="16330"/>
                    </a:lnTo>
                    <a:lnTo>
                      <a:pt x="40464" y="14073"/>
                    </a:lnTo>
                    <a:lnTo>
                      <a:pt x="43849" y="11985"/>
                    </a:lnTo>
                    <a:lnTo>
                      <a:pt x="47348" y="10067"/>
                    </a:lnTo>
                    <a:lnTo>
                      <a:pt x="50960" y="8317"/>
                    </a:lnTo>
                    <a:lnTo>
                      <a:pt x="54628" y="6737"/>
                    </a:lnTo>
                    <a:lnTo>
                      <a:pt x="58352" y="5270"/>
                    </a:lnTo>
                    <a:lnTo>
                      <a:pt x="62133" y="4029"/>
                    </a:lnTo>
                    <a:lnTo>
                      <a:pt x="65970" y="2956"/>
                    </a:lnTo>
                    <a:lnTo>
                      <a:pt x="69864" y="1997"/>
                    </a:lnTo>
                    <a:lnTo>
                      <a:pt x="73814" y="1264"/>
                    </a:lnTo>
                    <a:lnTo>
                      <a:pt x="77764" y="756"/>
                    </a:lnTo>
                    <a:lnTo>
                      <a:pt x="81770" y="361"/>
                    </a:lnTo>
                    <a:lnTo>
                      <a:pt x="85720" y="191"/>
                    </a:lnTo>
                    <a:lnTo>
                      <a:pt x="87244" y="13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2" name="Figura a mano libera: forma 71">
                <a:extLst>
                  <a:ext uri="{FF2B5EF4-FFF2-40B4-BE49-F238E27FC236}">
                    <a16:creationId xmlns:a16="http://schemas.microsoft.com/office/drawing/2014/main" id="{A3A00D2B-78C5-0B56-C689-E6A3634BBBC4}"/>
                  </a:ext>
                </a:extLst>
              </p:cNvPr>
              <p:cNvSpPr/>
              <p:nvPr/>
            </p:nvSpPr>
            <p:spPr>
              <a:xfrm flipV="1">
                <a:off x="2567904" y="3724054"/>
                <a:ext cx="87240" cy="87974"/>
              </a:xfrm>
              <a:custGeom>
                <a:avLst/>
                <a:gdLst>
                  <a:gd name="connsiteX0" fmla="*/ 87259 w 87240"/>
                  <a:gd name="connsiteY0" fmla="*/ 88045 h 87974"/>
                  <a:gd name="connsiteX1" fmla="*/ 83253 w 87240"/>
                  <a:gd name="connsiteY1" fmla="*/ 87932 h 87974"/>
                  <a:gd name="connsiteX2" fmla="*/ 79246 w 87240"/>
                  <a:gd name="connsiteY2" fmla="*/ 87650 h 87974"/>
                  <a:gd name="connsiteX3" fmla="*/ 75296 w 87240"/>
                  <a:gd name="connsiteY3" fmla="*/ 87142 h 87974"/>
                  <a:gd name="connsiteX4" fmla="*/ 71346 w 87240"/>
                  <a:gd name="connsiteY4" fmla="*/ 86465 h 87974"/>
                  <a:gd name="connsiteX5" fmla="*/ 67453 w 87240"/>
                  <a:gd name="connsiteY5" fmla="*/ 85618 h 87974"/>
                  <a:gd name="connsiteX6" fmla="*/ 63559 w 87240"/>
                  <a:gd name="connsiteY6" fmla="*/ 84603 h 87974"/>
                  <a:gd name="connsiteX7" fmla="*/ 59778 w 87240"/>
                  <a:gd name="connsiteY7" fmla="*/ 83418 h 87974"/>
                  <a:gd name="connsiteX8" fmla="*/ 55997 w 87240"/>
                  <a:gd name="connsiteY8" fmla="*/ 82063 h 87974"/>
                  <a:gd name="connsiteX9" fmla="*/ 52329 w 87240"/>
                  <a:gd name="connsiteY9" fmla="*/ 80483 h 87974"/>
                  <a:gd name="connsiteX10" fmla="*/ 48718 w 87240"/>
                  <a:gd name="connsiteY10" fmla="*/ 78790 h 87974"/>
                  <a:gd name="connsiteX11" fmla="*/ 45163 w 87240"/>
                  <a:gd name="connsiteY11" fmla="*/ 76928 h 87974"/>
                  <a:gd name="connsiteX12" fmla="*/ 41721 w 87240"/>
                  <a:gd name="connsiteY12" fmla="*/ 74897 h 87974"/>
                  <a:gd name="connsiteX13" fmla="*/ 38391 w 87240"/>
                  <a:gd name="connsiteY13" fmla="*/ 72752 h 87974"/>
                  <a:gd name="connsiteX14" fmla="*/ 35118 w 87240"/>
                  <a:gd name="connsiteY14" fmla="*/ 70382 h 87974"/>
                  <a:gd name="connsiteX15" fmla="*/ 31958 w 87240"/>
                  <a:gd name="connsiteY15" fmla="*/ 67899 h 87974"/>
                  <a:gd name="connsiteX16" fmla="*/ 28967 w 87240"/>
                  <a:gd name="connsiteY16" fmla="*/ 65304 h 87974"/>
                  <a:gd name="connsiteX17" fmla="*/ 26033 w 87240"/>
                  <a:gd name="connsiteY17" fmla="*/ 62539 h 87974"/>
                  <a:gd name="connsiteX18" fmla="*/ 23268 w 87240"/>
                  <a:gd name="connsiteY18" fmla="*/ 59661 h 87974"/>
                  <a:gd name="connsiteX19" fmla="*/ 20672 w 87240"/>
                  <a:gd name="connsiteY19" fmla="*/ 56670 h 87974"/>
                  <a:gd name="connsiteX20" fmla="*/ 18133 w 87240"/>
                  <a:gd name="connsiteY20" fmla="*/ 53566 h 87974"/>
                  <a:gd name="connsiteX21" fmla="*/ 15763 w 87240"/>
                  <a:gd name="connsiteY21" fmla="*/ 50350 h 87974"/>
                  <a:gd name="connsiteX22" fmla="*/ 13562 w 87240"/>
                  <a:gd name="connsiteY22" fmla="*/ 47020 h 87974"/>
                  <a:gd name="connsiteX23" fmla="*/ 11531 w 87240"/>
                  <a:gd name="connsiteY23" fmla="*/ 43578 h 87974"/>
                  <a:gd name="connsiteX24" fmla="*/ 9612 w 87240"/>
                  <a:gd name="connsiteY24" fmla="*/ 40023 h 87974"/>
                  <a:gd name="connsiteX25" fmla="*/ 7919 w 87240"/>
                  <a:gd name="connsiteY25" fmla="*/ 36468 h 87974"/>
                  <a:gd name="connsiteX26" fmla="*/ 6339 w 87240"/>
                  <a:gd name="connsiteY26" fmla="*/ 32744 h 87974"/>
                  <a:gd name="connsiteX27" fmla="*/ 4928 w 87240"/>
                  <a:gd name="connsiteY27" fmla="*/ 29019 h 87974"/>
                  <a:gd name="connsiteX28" fmla="*/ 3687 w 87240"/>
                  <a:gd name="connsiteY28" fmla="*/ 25238 h 87974"/>
                  <a:gd name="connsiteX29" fmla="*/ 2671 w 87240"/>
                  <a:gd name="connsiteY29" fmla="*/ 21345 h 87974"/>
                  <a:gd name="connsiteX30" fmla="*/ 1768 w 87240"/>
                  <a:gd name="connsiteY30" fmla="*/ 17451 h 87974"/>
                  <a:gd name="connsiteX31" fmla="*/ 1091 w 87240"/>
                  <a:gd name="connsiteY31" fmla="*/ 13501 h 87974"/>
                  <a:gd name="connsiteX32" fmla="*/ 527 w 87240"/>
                  <a:gd name="connsiteY32" fmla="*/ 9551 h 87974"/>
                  <a:gd name="connsiteX33" fmla="*/ 188 w 87240"/>
                  <a:gd name="connsiteY33" fmla="*/ 5601 h 87974"/>
                  <a:gd name="connsiteX34" fmla="*/ 75 w 87240"/>
                  <a:gd name="connsiteY34" fmla="*/ 1594 h 87974"/>
                  <a:gd name="connsiteX35" fmla="*/ 19 w 87240"/>
                  <a:gd name="connsiteY35" fmla="*/ 71 h 8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7240" h="87974">
                    <a:moveTo>
                      <a:pt x="87259" y="88045"/>
                    </a:moveTo>
                    <a:lnTo>
                      <a:pt x="83253" y="87932"/>
                    </a:lnTo>
                    <a:lnTo>
                      <a:pt x="79246" y="87650"/>
                    </a:lnTo>
                    <a:lnTo>
                      <a:pt x="75296" y="87142"/>
                    </a:lnTo>
                    <a:lnTo>
                      <a:pt x="71346" y="86465"/>
                    </a:lnTo>
                    <a:lnTo>
                      <a:pt x="67453" y="85618"/>
                    </a:lnTo>
                    <a:lnTo>
                      <a:pt x="63559" y="84603"/>
                    </a:lnTo>
                    <a:lnTo>
                      <a:pt x="59778" y="83418"/>
                    </a:lnTo>
                    <a:lnTo>
                      <a:pt x="55997" y="82063"/>
                    </a:lnTo>
                    <a:lnTo>
                      <a:pt x="52329" y="80483"/>
                    </a:lnTo>
                    <a:lnTo>
                      <a:pt x="48718" y="78790"/>
                    </a:lnTo>
                    <a:lnTo>
                      <a:pt x="45163" y="76928"/>
                    </a:lnTo>
                    <a:lnTo>
                      <a:pt x="41721" y="74897"/>
                    </a:lnTo>
                    <a:lnTo>
                      <a:pt x="38391" y="72752"/>
                    </a:lnTo>
                    <a:lnTo>
                      <a:pt x="35118" y="70382"/>
                    </a:lnTo>
                    <a:lnTo>
                      <a:pt x="31958" y="67899"/>
                    </a:lnTo>
                    <a:lnTo>
                      <a:pt x="28967" y="65304"/>
                    </a:lnTo>
                    <a:lnTo>
                      <a:pt x="26033" y="62539"/>
                    </a:lnTo>
                    <a:lnTo>
                      <a:pt x="23268" y="59661"/>
                    </a:lnTo>
                    <a:lnTo>
                      <a:pt x="20672" y="56670"/>
                    </a:lnTo>
                    <a:lnTo>
                      <a:pt x="18133" y="53566"/>
                    </a:lnTo>
                    <a:lnTo>
                      <a:pt x="15763" y="50350"/>
                    </a:lnTo>
                    <a:lnTo>
                      <a:pt x="13562" y="47020"/>
                    </a:lnTo>
                    <a:lnTo>
                      <a:pt x="11531" y="43578"/>
                    </a:lnTo>
                    <a:lnTo>
                      <a:pt x="9612" y="40023"/>
                    </a:lnTo>
                    <a:lnTo>
                      <a:pt x="7919" y="36468"/>
                    </a:lnTo>
                    <a:lnTo>
                      <a:pt x="6339" y="32744"/>
                    </a:lnTo>
                    <a:lnTo>
                      <a:pt x="4928" y="29019"/>
                    </a:lnTo>
                    <a:lnTo>
                      <a:pt x="3687" y="25238"/>
                    </a:lnTo>
                    <a:lnTo>
                      <a:pt x="2671" y="21345"/>
                    </a:lnTo>
                    <a:lnTo>
                      <a:pt x="1768" y="17451"/>
                    </a:lnTo>
                    <a:lnTo>
                      <a:pt x="1091" y="13501"/>
                    </a:lnTo>
                    <a:lnTo>
                      <a:pt x="527" y="9551"/>
                    </a:lnTo>
                    <a:lnTo>
                      <a:pt x="188" y="5601"/>
                    </a:lnTo>
                    <a:lnTo>
                      <a:pt x="75" y="1594"/>
                    </a:lnTo>
                    <a:lnTo>
                      <a:pt x="19" y="7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3" name="Figura a mano libera: forma 72">
                <a:extLst>
                  <a:ext uri="{FF2B5EF4-FFF2-40B4-BE49-F238E27FC236}">
                    <a16:creationId xmlns:a16="http://schemas.microsoft.com/office/drawing/2014/main" id="{CD20DC7A-C5B4-D672-377A-BCDFC7CAA191}"/>
                  </a:ext>
                </a:extLst>
              </p:cNvPr>
              <p:cNvSpPr/>
              <p:nvPr/>
            </p:nvSpPr>
            <p:spPr>
              <a:xfrm flipV="1">
                <a:off x="2655145" y="4083850"/>
                <a:ext cx="3223158" cy="28158"/>
              </a:xfrm>
              <a:custGeom>
                <a:avLst/>
                <a:gdLst>
                  <a:gd name="connsiteX0" fmla="*/ 117 w 3223158"/>
                  <a:gd name="connsiteY0" fmla="*/ 28302 h 28158"/>
                  <a:gd name="connsiteX1" fmla="*/ 3223275 w 3223158"/>
                  <a:gd name="connsiteY1" fmla="*/ 143 h 2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23158" h="28158">
                    <a:moveTo>
                      <a:pt x="117" y="28302"/>
                    </a:moveTo>
                    <a:lnTo>
                      <a:pt x="3223275" y="143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4" name="Figura a mano libera: forma 73">
                <a:extLst>
                  <a:ext uri="{FF2B5EF4-FFF2-40B4-BE49-F238E27FC236}">
                    <a16:creationId xmlns:a16="http://schemas.microsoft.com/office/drawing/2014/main" id="{9BF7A940-D7F1-EF91-9101-43EA23643AD7}"/>
                  </a:ext>
                </a:extLst>
              </p:cNvPr>
              <p:cNvSpPr/>
              <p:nvPr/>
            </p:nvSpPr>
            <p:spPr>
              <a:xfrm flipV="1">
                <a:off x="5878303" y="4024035"/>
                <a:ext cx="88764" cy="87974"/>
              </a:xfrm>
              <a:custGeom>
                <a:avLst/>
                <a:gdLst>
                  <a:gd name="connsiteX0" fmla="*/ 786 w 88764"/>
                  <a:gd name="connsiteY0" fmla="*/ 126 h 87974"/>
                  <a:gd name="connsiteX1" fmla="*/ 4792 w 88764"/>
                  <a:gd name="connsiteY1" fmla="*/ 182 h 87974"/>
                  <a:gd name="connsiteX2" fmla="*/ 8742 w 88764"/>
                  <a:gd name="connsiteY2" fmla="*/ 408 h 87974"/>
                  <a:gd name="connsiteX3" fmla="*/ 12749 w 88764"/>
                  <a:gd name="connsiteY3" fmla="*/ 860 h 87974"/>
                  <a:gd name="connsiteX4" fmla="*/ 16699 w 88764"/>
                  <a:gd name="connsiteY4" fmla="*/ 1424 h 87974"/>
                  <a:gd name="connsiteX5" fmla="*/ 20593 w 88764"/>
                  <a:gd name="connsiteY5" fmla="*/ 2214 h 87974"/>
                  <a:gd name="connsiteX6" fmla="*/ 24486 w 88764"/>
                  <a:gd name="connsiteY6" fmla="*/ 3173 h 87974"/>
                  <a:gd name="connsiteX7" fmla="*/ 28324 w 88764"/>
                  <a:gd name="connsiteY7" fmla="*/ 4302 h 87974"/>
                  <a:gd name="connsiteX8" fmla="*/ 32104 w 88764"/>
                  <a:gd name="connsiteY8" fmla="*/ 5600 h 87974"/>
                  <a:gd name="connsiteX9" fmla="*/ 35829 w 88764"/>
                  <a:gd name="connsiteY9" fmla="*/ 7067 h 87974"/>
                  <a:gd name="connsiteX10" fmla="*/ 39497 w 88764"/>
                  <a:gd name="connsiteY10" fmla="*/ 8703 h 87974"/>
                  <a:gd name="connsiteX11" fmla="*/ 43052 w 88764"/>
                  <a:gd name="connsiteY11" fmla="*/ 10509 h 87974"/>
                  <a:gd name="connsiteX12" fmla="*/ 46550 w 88764"/>
                  <a:gd name="connsiteY12" fmla="*/ 12484 h 87974"/>
                  <a:gd name="connsiteX13" fmla="*/ 49936 w 88764"/>
                  <a:gd name="connsiteY13" fmla="*/ 14628 h 87974"/>
                  <a:gd name="connsiteX14" fmla="*/ 53209 w 88764"/>
                  <a:gd name="connsiteY14" fmla="*/ 16886 h 87974"/>
                  <a:gd name="connsiteX15" fmla="*/ 56369 w 88764"/>
                  <a:gd name="connsiteY15" fmla="*/ 19312 h 87974"/>
                  <a:gd name="connsiteX16" fmla="*/ 59473 w 88764"/>
                  <a:gd name="connsiteY16" fmla="*/ 21851 h 87974"/>
                  <a:gd name="connsiteX17" fmla="*/ 62407 w 88764"/>
                  <a:gd name="connsiteY17" fmla="*/ 24560 h 87974"/>
                  <a:gd name="connsiteX18" fmla="*/ 65229 w 88764"/>
                  <a:gd name="connsiteY18" fmla="*/ 27382 h 87974"/>
                  <a:gd name="connsiteX19" fmla="*/ 67937 w 88764"/>
                  <a:gd name="connsiteY19" fmla="*/ 30372 h 87974"/>
                  <a:gd name="connsiteX20" fmla="*/ 70477 w 88764"/>
                  <a:gd name="connsiteY20" fmla="*/ 33420 h 87974"/>
                  <a:gd name="connsiteX21" fmla="*/ 72903 w 88764"/>
                  <a:gd name="connsiteY21" fmla="*/ 36636 h 87974"/>
                  <a:gd name="connsiteX22" fmla="*/ 75160 w 88764"/>
                  <a:gd name="connsiteY22" fmla="*/ 39909 h 87974"/>
                  <a:gd name="connsiteX23" fmla="*/ 77248 w 88764"/>
                  <a:gd name="connsiteY23" fmla="*/ 43295 h 87974"/>
                  <a:gd name="connsiteX24" fmla="*/ 79223 w 88764"/>
                  <a:gd name="connsiteY24" fmla="*/ 46793 h 87974"/>
                  <a:gd name="connsiteX25" fmla="*/ 81029 w 88764"/>
                  <a:gd name="connsiteY25" fmla="*/ 50349 h 87974"/>
                  <a:gd name="connsiteX26" fmla="*/ 82665 w 88764"/>
                  <a:gd name="connsiteY26" fmla="*/ 54016 h 87974"/>
                  <a:gd name="connsiteX27" fmla="*/ 84133 w 88764"/>
                  <a:gd name="connsiteY27" fmla="*/ 57741 h 87974"/>
                  <a:gd name="connsiteX28" fmla="*/ 85430 w 88764"/>
                  <a:gd name="connsiteY28" fmla="*/ 61522 h 87974"/>
                  <a:gd name="connsiteX29" fmla="*/ 86559 w 88764"/>
                  <a:gd name="connsiteY29" fmla="*/ 65359 h 87974"/>
                  <a:gd name="connsiteX30" fmla="*/ 87462 w 88764"/>
                  <a:gd name="connsiteY30" fmla="*/ 69253 h 87974"/>
                  <a:gd name="connsiteX31" fmla="*/ 88252 w 88764"/>
                  <a:gd name="connsiteY31" fmla="*/ 73146 h 87974"/>
                  <a:gd name="connsiteX32" fmla="*/ 88816 w 88764"/>
                  <a:gd name="connsiteY32" fmla="*/ 77096 h 87974"/>
                  <a:gd name="connsiteX33" fmla="*/ 89268 w 88764"/>
                  <a:gd name="connsiteY33" fmla="*/ 81103 h 87974"/>
                  <a:gd name="connsiteX34" fmla="*/ 89493 w 88764"/>
                  <a:gd name="connsiteY34" fmla="*/ 85109 h 87974"/>
                  <a:gd name="connsiteX35" fmla="*/ 89550 w 88764"/>
                  <a:gd name="connsiteY35" fmla="*/ 88100 h 8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8764" h="87974">
                    <a:moveTo>
                      <a:pt x="786" y="126"/>
                    </a:moveTo>
                    <a:lnTo>
                      <a:pt x="4792" y="182"/>
                    </a:lnTo>
                    <a:lnTo>
                      <a:pt x="8742" y="408"/>
                    </a:lnTo>
                    <a:lnTo>
                      <a:pt x="12749" y="860"/>
                    </a:lnTo>
                    <a:lnTo>
                      <a:pt x="16699" y="1424"/>
                    </a:lnTo>
                    <a:lnTo>
                      <a:pt x="20593" y="2214"/>
                    </a:lnTo>
                    <a:lnTo>
                      <a:pt x="24486" y="3173"/>
                    </a:lnTo>
                    <a:lnTo>
                      <a:pt x="28324" y="4302"/>
                    </a:lnTo>
                    <a:lnTo>
                      <a:pt x="32104" y="5600"/>
                    </a:lnTo>
                    <a:lnTo>
                      <a:pt x="35829" y="7067"/>
                    </a:lnTo>
                    <a:lnTo>
                      <a:pt x="39497" y="8703"/>
                    </a:lnTo>
                    <a:lnTo>
                      <a:pt x="43052" y="10509"/>
                    </a:lnTo>
                    <a:lnTo>
                      <a:pt x="46550" y="12484"/>
                    </a:lnTo>
                    <a:lnTo>
                      <a:pt x="49936" y="14628"/>
                    </a:lnTo>
                    <a:lnTo>
                      <a:pt x="53209" y="16886"/>
                    </a:lnTo>
                    <a:lnTo>
                      <a:pt x="56369" y="19312"/>
                    </a:lnTo>
                    <a:lnTo>
                      <a:pt x="59473" y="21851"/>
                    </a:lnTo>
                    <a:lnTo>
                      <a:pt x="62407" y="24560"/>
                    </a:lnTo>
                    <a:lnTo>
                      <a:pt x="65229" y="27382"/>
                    </a:lnTo>
                    <a:lnTo>
                      <a:pt x="67937" y="30372"/>
                    </a:lnTo>
                    <a:lnTo>
                      <a:pt x="70477" y="33420"/>
                    </a:lnTo>
                    <a:lnTo>
                      <a:pt x="72903" y="36636"/>
                    </a:lnTo>
                    <a:lnTo>
                      <a:pt x="75160" y="39909"/>
                    </a:lnTo>
                    <a:lnTo>
                      <a:pt x="77248" y="43295"/>
                    </a:lnTo>
                    <a:lnTo>
                      <a:pt x="79223" y="46793"/>
                    </a:lnTo>
                    <a:lnTo>
                      <a:pt x="81029" y="50349"/>
                    </a:lnTo>
                    <a:lnTo>
                      <a:pt x="82665" y="54016"/>
                    </a:lnTo>
                    <a:lnTo>
                      <a:pt x="84133" y="57741"/>
                    </a:lnTo>
                    <a:lnTo>
                      <a:pt x="85430" y="61522"/>
                    </a:lnTo>
                    <a:lnTo>
                      <a:pt x="86559" y="65359"/>
                    </a:lnTo>
                    <a:lnTo>
                      <a:pt x="87462" y="69253"/>
                    </a:lnTo>
                    <a:lnTo>
                      <a:pt x="88252" y="73146"/>
                    </a:lnTo>
                    <a:lnTo>
                      <a:pt x="88816" y="77096"/>
                    </a:lnTo>
                    <a:lnTo>
                      <a:pt x="89268" y="81103"/>
                    </a:lnTo>
                    <a:lnTo>
                      <a:pt x="89493" y="85109"/>
                    </a:lnTo>
                    <a:lnTo>
                      <a:pt x="89550" y="88100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5" name="Figura a mano libera: forma 74">
                <a:extLst>
                  <a:ext uri="{FF2B5EF4-FFF2-40B4-BE49-F238E27FC236}">
                    <a16:creationId xmlns:a16="http://schemas.microsoft.com/office/drawing/2014/main" id="{7FCC2849-2848-1733-55D2-69C5C7C94946}"/>
                  </a:ext>
                </a:extLst>
              </p:cNvPr>
              <p:cNvSpPr/>
              <p:nvPr/>
            </p:nvSpPr>
            <p:spPr>
              <a:xfrm flipV="1">
                <a:off x="5967067" y="3783926"/>
                <a:ext cx="4232" cy="240108"/>
              </a:xfrm>
              <a:custGeom>
                <a:avLst/>
                <a:gdLst>
                  <a:gd name="connsiteX0" fmla="*/ 804 w 4232"/>
                  <a:gd name="connsiteY0" fmla="*/ 240225 h 240108"/>
                  <a:gd name="connsiteX1" fmla="*/ 804 w 4232"/>
                  <a:gd name="connsiteY1" fmla="*/ 116 h 24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240108">
                    <a:moveTo>
                      <a:pt x="804" y="240225"/>
                    </a:moveTo>
                    <a:lnTo>
                      <a:pt x="804" y="116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6" name="Figura a mano libera: forma 75">
                <a:extLst>
                  <a:ext uri="{FF2B5EF4-FFF2-40B4-BE49-F238E27FC236}">
                    <a16:creationId xmlns:a16="http://schemas.microsoft.com/office/drawing/2014/main" id="{8F3E2612-773E-F8BF-2478-D481802A108E}"/>
                  </a:ext>
                </a:extLst>
              </p:cNvPr>
              <p:cNvSpPr/>
              <p:nvPr/>
            </p:nvSpPr>
            <p:spPr>
              <a:xfrm flipV="1">
                <a:off x="5878303" y="3695952"/>
                <a:ext cx="88764" cy="87974"/>
              </a:xfrm>
              <a:custGeom>
                <a:avLst/>
                <a:gdLst>
                  <a:gd name="connsiteX0" fmla="*/ 89566 w 88764"/>
                  <a:gd name="connsiteY0" fmla="*/ 48 h 87974"/>
                  <a:gd name="connsiteX1" fmla="*/ 89453 w 88764"/>
                  <a:gd name="connsiteY1" fmla="*/ 4055 h 87974"/>
                  <a:gd name="connsiteX2" fmla="*/ 89171 w 88764"/>
                  <a:gd name="connsiteY2" fmla="*/ 8062 h 87974"/>
                  <a:gd name="connsiteX3" fmla="*/ 88719 w 88764"/>
                  <a:gd name="connsiteY3" fmla="*/ 12012 h 87974"/>
                  <a:gd name="connsiteX4" fmla="*/ 88098 w 88764"/>
                  <a:gd name="connsiteY4" fmla="*/ 15962 h 87974"/>
                  <a:gd name="connsiteX5" fmla="*/ 87252 w 88764"/>
                  <a:gd name="connsiteY5" fmla="*/ 19912 h 87974"/>
                  <a:gd name="connsiteX6" fmla="*/ 86293 w 88764"/>
                  <a:gd name="connsiteY6" fmla="*/ 23749 h 87974"/>
                  <a:gd name="connsiteX7" fmla="*/ 85108 w 88764"/>
                  <a:gd name="connsiteY7" fmla="*/ 27586 h 87974"/>
                  <a:gd name="connsiteX8" fmla="*/ 83810 w 88764"/>
                  <a:gd name="connsiteY8" fmla="*/ 31367 h 87974"/>
                  <a:gd name="connsiteX9" fmla="*/ 82286 w 88764"/>
                  <a:gd name="connsiteY9" fmla="*/ 35035 h 87974"/>
                  <a:gd name="connsiteX10" fmla="*/ 80593 w 88764"/>
                  <a:gd name="connsiteY10" fmla="*/ 38703 h 87974"/>
                  <a:gd name="connsiteX11" fmla="*/ 78787 w 88764"/>
                  <a:gd name="connsiteY11" fmla="*/ 42258 h 87974"/>
                  <a:gd name="connsiteX12" fmla="*/ 76756 w 88764"/>
                  <a:gd name="connsiteY12" fmla="*/ 45700 h 87974"/>
                  <a:gd name="connsiteX13" fmla="*/ 74612 w 88764"/>
                  <a:gd name="connsiteY13" fmla="*/ 49086 h 87974"/>
                  <a:gd name="connsiteX14" fmla="*/ 72298 w 88764"/>
                  <a:gd name="connsiteY14" fmla="*/ 52359 h 87974"/>
                  <a:gd name="connsiteX15" fmla="*/ 69872 w 88764"/>
                  <a:gd name="connsiteY15" fmla="*/ 55519 h 87974"/>
                  <a:gd name="connsiteX16" fmla="*/ 67276 w 88764"/>
                  <a:gd name="connsiteY16" fmla="*/ 58566 h 87974"/>
                  <a:gd name="connsiteX17" fmla="*/ 64567 w 88764"/>
                  <a:gd name="connsiteY17" fmla="*/ 61501 h 87974"/>
                  <a:gd name="connsiteX18" fmla="*/ 61689 w 88764"/>
                  <a:gd name="connsiteY18" fmla="*/ 64266 h 87974"/>
                  <a:gd name="connsiteX19" fmla="*/ 58755 w 88764"/>
                  <a:gd name="connsiteY19" fmla="*/ 66918 h 87974"/>
                  <a:gd name="connsiteX20" fmla="*/ 55651 w 88764"/>
                  <a:gd name="connsiteY20" fmla="*/ 69457 h 87974"/>
                  <a:gd name="connsiteX21" fmla="*/ 52435 w 88764"/>
                  <a:gd name="connsiteY21" fmla="*/ 71884 h 87974"/>
                  <a:gd name="connsiteX22" fmla="*/ 49105 w 88764"/>
                  <a:gd name="connsiteY22" fmla="*/ 74084 h 87974"/>
                  <a:gd name="connsiteX23" fmla="*/ 45720 w 88764"/>
                  <a:gd name="connsiteY23" fmla="*/ 76172 h 87974"/>
                  <a:gd name="connsiteX24" fmla="*/ 42221 w 88764"/>
                  <a:gd name="connsiteY24" fmla="*/ 78091 h 87974"/>
                  <a:gd name="connsiteX25" fmla="*/ 38609 w 88764"/>
                  <a:gd name="connsiteY25" fmla="*/ 79840 h 87974"/>
                  <a:gd name="connsiteX26" fmla="*/ 34942 w 88764"/>
                  <a:gd name="connsiteY26" fmla="*/ 81477 h 87974"/>
                  <a:gd name="connsiteX27" fmla="*/ 31217 w 88764"/>
                  <a:gd name="connsiteY27" fmla="*/ 82887 h 87974"/>
                  <a:gd name="connsiteX28" fmla="*/ 27436 w 88764"/>
                  <a:gd name="connsiteY28" fmla="*/ 84185 h 87974"/>
                  <a:gd name="connsiteX29" fmla="*/ 23543 w 88764"/>
                  <a:gd name="connsiteY29" fmla="*/ 85258 h 87974"/>
                  <a:gd name="connsiteX30" fmla="*/ 19705 w 88764"/>
                  <a:gd name="connsiteY30" fmla="*/ 86160 h 87974"/>
                  <a:gd name="connsiteX31" fmla="*/ 15755 w 88764"/>
                  <a:gd name="connsiteY31" fmla="*/ 86894 h 87974"/>
                  <a:gd name="connsiteX32" fmla="*/ 11805 w 88764"/>
                  <a:gd name="connsiteY32" fmla="*/ 87458 h 87974"/>
                  <a:gd name="connsiteX33" fmla="*/ 7799 w 88764"/>
                  <a:gd name="connsiteY33" fmla="*/ 87853 h 87974"/>
                  <a:gd name="connsiteX34" fmla="*/ 3792 w 88764"/>
                  <a:gd name="connsiteY34" fmla="*/ 88023 h 87974"/>
                  <a:gd name="connsiteX35" fmla="*/ 801 w 88764"/>
                  <a:gd name="connsiteY35" fmla="*/ 88023 h 8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8764" h="87974">
                    <a:moveTo>
                      <a:pt x="89566" y="48"/>
                    </a:moveTo>
                    <a:lnTo>
                      <a:pt x="89453" y="4055"/>
                    </a:lnTo>
                    <a:lnTo>
                      <a:pt x="89171" y="8062"/>
                    </a:lnTo>
                    <a:lnTo>
                      <a:pt x="88719" y="12012"/>
                    </a:lnTo>
                    <a:lnTo>
                      <a:pt x="88098" y="15962"/>
                    </a:lnTo>
                    <a:lnTo>
                      <a:pt x="87252" y="19912"/>
                    </a:lnTo>
                    <a:lnTo>
                      <a:pt x="86293" y="23749"/>
                    </a:lnTo>
                    <a:lnTo>
                      <a:pt x="85108" y="27586"/>
                    </a:lnTo>
                    <a:lnTo>
                      <a:pt x="83810" y="31367"/>
                    </a:lnTo>
                    <a:lnTo>
                      <a:pt x="82286" y="35035"/>
                    </a:lnTo>
                    <a:lnTo>
                      <a:pt x="80593" y="38703"/>
                    </a:lnTo>
                    <a:lnTo>
                      <a:pt x="78787" y="42258"/>
                    </a:lnTo>
                    <a:lnTo>
                      <a:pt x="76756" y="45700"/>
                    </a:lnTo>
                    <a:lnTo>
                      <a:pt x="74612" y="49086"/>
                    </a:lnTo>
                    <a:lnTo>
                      <a:pt x="72298" y="52359"/>
                    </a:lnTo>
                    <a:lnTo>
                      <a:pt x="69872" y="55519"/>
                    </a:lnTo>
                    <a:lnTo>
                      <a:pt x="67276" y="58566"/>
                    </a:lnTo>
                    <a:lnTo>
                      <a:pt x="64567" y="61501"/>
                    </a:lnTo>
                    <a:lnTo>
                      <a:pt x="61689" y="64266"/>
                    </a:lnTo>
                    <a:lnTo>
                      <a:pt x="58755" y="66918"/>
                    </a:lnTo>
                    <a:lnTo>
                      <a:pt x="55651" y="69457"/>
                    </a:lnTo>
                    <a:lnTo>
                      <a:pt x="52435" y="71884"/>
                    </a:lnTo>
                    <a:lnTo>
                      <a:pt x="49105" y="74084"/>
                    </a:lnTo>
                    <a:lnTo>
                      <a:pt x="45720" y="76172"/>
                    </a:lnTo>
                    <a:lnTo>
                      <a:pt x="42221" y="78091"/>
                    </a:lnTo>
                    <a:lnTo>
                      <a:pt x="38609" y="79840"/>
                    </a:lnTo>
                    <a:lnTo>
                      <a:pt x="34942" y="81477"/>
                    </a:lnTo>
                    <a:lnTo>
                      <a:pt x="31217" y="82887"/>
                    </a:lnTo>
                    <a:lnTo>
                      <a:pt x="27436" y="84185"/>
                    </a:lnTo>
                    <a:lnTo>
                      <a:pt x="23543" y="85258"/>
                    </a:lnTo>
                    <a:lnTo>
                      <a:pt x="19705" y="86160"/>
                    </a:lnTo>
                    <a:lnTo>
                      <a:pt x="15755" y="86894"/>
                    </a:lnTo>
                    <a:lnTo>
                      <a:pt x="11805" y="87458"/>
                    </a:lnTo>
                    <a:lnTo>
                      <a:pt x="7799" y="87853"/>
                    </a:lnTo>
                    <a:lnTo>
                      <a:pt x="3792" y="88023"/>
                    </a:lnTo>
                    <a:lnTo>
                      <a:pt x="801" y="88023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7" name="Figura a mano libera: forma 76">
                <a:extLst>
                  <a:ext uri="{FF2B5EF4-FFF2-40B4-BE49-F238E27FC236}">
                    <a16:creationId xmlns:a16="http://schemas.microsoft.com/office/drawing/2014/main" id="{D68E6FD0-39BB-AEC1-DEC8-834EE2BA46CA}"/>
                  </a:ext>
                </a:extLst>
              </p:cNvPr>
              <p:cNvSpPr/>
              <p:nvPr/>
            </p:nvSpPr>
            <p:spPr>
              <a:xfrm flipV="1">
                <a:off x="2655145" y="3695952"/>
                <a:ext cx="3223158" cy="28102"/>
              </a:xfrm>
              <a:custGeom>
                <a:avLst/>
                <a:gdLst>
                  <a:gd name="connsiteX0" fmla="*/ 117 w 3223158"/>
                  <a:gd name="connsiteY0" fmla="*/ 47 h 28102"/>
                  <a:gd name="connsiteX1" fmla="*/ 3223275 w 3223158"/>
                  <a:gd name="connsiteY1" fmla="*/ 28149 h 2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23158" h="28102">
                    <a:moveTo>
                      <a:pt x="117" y="47"/>
                    </a:moveTo>
                    <a:lnTo>
                      <a:pt x="3223275" y="28149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8" name="Figura a mano libera: forma 77">
                <a:extLst>
                  <a:ext uri="{FF2B5EF4-FFF2-40B4-BE49-F238E27FC236}">
                    <a16:creationId xmlns:a16="http://schemas.microsoft.com/office/drawing/2014/main" id="{9191F781-B141-8380-0684-C5836A3624E5}"/>
                  </a:ext>
                </a:extLst>
              </p:cNvPr>
              <p:cNvSpPr/>
              <p:nvPr/>
            </p:nvSpPr>
            <p:spPr>
              <a:xfrm flipV="1">
                <a:off x="2655314" y="3719934"/>
                <a:ext cx="3223214" cy="28102"/>
              </a:xfrm>
              <a:custGeom>
                <a:avLst/>
                <a:gdLst>
                  <a:gd name="connsiteX0" fmla="*/ 117 w 3223214"/>
                  <a:gd name="connsiteY0" fmla="*/ 52 h 28102"/>
                  <a:gd name="connsiteX1" fmla="*/ 3223332 w 3223214"/>
                  <a:gd name="connsiteY1" fmla="*/ 28154 h 2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23214" h="28102">
                    <a:moveTo>
                      <a:pt x="117" y="52"/>
                    </a:moveTo>
                    <a:lnTo>
                      <a:pt x="3223332" y="28154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79" name="Figura a mano libera: forma 78">
                <a:extLst>
                  <a:ext uri="{FF2B5EF4-FFF2-40B4-BE49-F238E27FC236}">
                    <a16:creationId xmlns:a16="http://schemas.microsoft.com/office/drawing/2014/main" id="{DD871325-F1DB-2BB2-D61E-BF324C4E4791}"/>
                  </a:ext>
                </a:extLst>
              </p:cNvPr>
              <p:cNvSpPr/>
              <p:nvPr/>
            </p:nvSpPr>
            <p:spPr>
              <a:xfrm flipV="1">
                <a:off x="5878529" y="3719934"/>
                <a:ext cx="64499" cy="63991"/>
              </a:xfrm>
              <a:custGeom>
                <a:avLst/>
                <a:gdLst>
                  <a:gd name="connsiteX0" fmla="*/ 65296 w 64499"/>
                  <a:gd name="connsiteY0" fmla="*/ 53 h 63991"/>
                  <a:gd name="connsiteX1" fmla="*/ 65183 w 64499"/>
                  <a:gd name="connsiteY1" fmla="*/ 4060 h 63991"/>
                  <a:gd name="connsiteX2" fmla="*/ 64788 w 64499"/>
                  <a:gd name="connsiteY2" fmla="*/ 8066 h 63991"/>
                  <a:gd name="connsiteX3" fmla="*/ 64167 w 64499"/>
                  <a:gd name="connsiteY3" fmla="*/ 12017 h 63991"/>
                  <a:gd name="connsiteX4" fmla="*/ 63321 w 64499"/>
                  <a:gd name="connsiteY4" fmla="*/ 15910 h 63991"/>
                  <a:gd name="connsiteX5" fmla="*/ 62192 w 64499"/>
                  <a:gd name="connsiteY5" fmla="*/ 19747 h 63991"/>
                  <a:gd name="connsiteX6" fmla="*/ 60894 w 64499"/>
                  <a:gd name="connsiteY6" fmla="*/ 23528 h 63991"/>
                  <a:gd name="connsiteX7" fmla="*/ 59314 w 64499"/>
                  <a:gd name="connsiteY7" fmla="*/ 27196 h 63991"/>
                  <a:gd name="connsiteX8" fmla="*/ 57508 w 64499"/>
                  <a:gd name="connsiteY8" fmla="*/ 30751 h 63991"/>
                  <a:gd name="connsiteX9" fmla="*/ 55477 w 64499"/>
                  <a:gd name="connsiteY9" fmla="*/ 34193 h 63991"/>
                  <a:gd name="connsiteX10" fmla="*/ 53220 w 64499"/>
                  <a:gd name="connsiteY10" fmla="*/ 37523 h 63991"/>
                  <a:gd name="connsiteX11" fmla="*/ 50793 w 64499"/>
                  <a:gd name="connsiteY11" fmla="*/ 40683 h 63991"/>
                  <a:gd name="connsiteX12" fmla="*/ 48141 w 64499"/>
                  <a:gd name="connsiteY12" fmla="*/ 43674 h 63991"/>
                  <a:gd name="connsiteX13" fmla="*/ 45320 w 64499"/>
                  <a:gd name="connsiteY13" fmla="*/ 46495 h 63991"/>
                  <a:gd name="connsiteX14" fmla="*/ 42385 w 64499"/>
                  <a:gd name="connsiteY14" fmla="*/ 49147 h 63991"/>
                  <a:gd name="connsiteX15" fmla="*/ 39225 w 64499"/>
                  <a:gd name="connsiteY15" fmla="*/ 51630 h 63991"/>
                  <a:gd name="connsiteX16" fmla="*/ 35896 w 64499"/>
                  <a:gd name="connsiteY16" fmla="*/ 53887 h 63991"/>
                  <a:gd name="connsiteX17" fmla="*/ 32510 w 64499"/>
                  <a:gd name="connsiteY17" fmla="*/ 55975 h 63991"/>
                  <a:gd name="connsiteX18" fmla="*/ 28955 w 64499"/>
                  <a:gd name="connsiteY18" fmla="*/ 57781 h 63991"/>
                  <a:gd name="connsiteX19" fmla="*/ 25287 w 64499"/>
                  <a:gd name="connsiteY19" fmla="*/ 59418 h 63991"/>
                  <a:gd name="connsiteX20" fmla="*/ 21506 w 64499"/>
                  <a:gd name="connsiteY20" fmla="*/ 60772 h 63991"/>
                  <a:gd name="connsiteX21" fmla="*/ 17725 w 64499"/>
                  <a:gd name="connsiteY21" fmla="*/ 61901 h 63991"/>
                  <a:gd name="connsiteX22" fmla="*/ 13832 w 64499"/>
                  <a:gd name="connsiteY22" fmla="*/ 62803 h 63991"/>
                  <a:gd name="connsiteX23" fmla="*/ 9882 w 64499"/>
                  <a:gd name="connsiteY23" fmla="*/ 63481 h 63991"/>
                  <a:gd name="connsiteX24" fmla="*/ 5875 w 64499"/>
                  <a:gd name="connsiteY24" fmla="*/ 63876 h 63991"/>
                  <a:gd name="connsiteX25" fmla="*/ 1869 w 64499"/>
                  <a:gd name="connsiteY25" fmla="*/ 64045 h 63991"/>
                  <a:gd name="connsiteX26" fmla="*/ 797 w 64499"/>
                  <a:gd name="connsiteY26" fmla="*/ 64045 h 6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499" h="63991">
                    <a:moveTo>
                      <a:pt x="65296" y="53"/>
                    </a:moveTo>
                    <a:lnTo>
                      <a:pt x="65183" y="4060"/>
                    </a:lnTo>
                    <a:lnTo>
                      <a:pt x="64788" y="8066"/>
                    </a:lnTo>
                    <a:lnTo>
                      <a:pt x="64167" y="12017"/>
                    </a:lnTo>
                    <a:lnTo>
                      <a:pt x="63321" y="15910"/>
                    </a:lnTo>
                    <a:lnTo>
                      <a:pt x="62192" y="19747"/>
                    </a:lnTo>
                    <a:lnTo>
                      <a:pt x="60894" y="23528"/>
                    </a:lnTo>
                    <a:lnTo>
                      <a:pt x="59314" y="27196"/>
                    </a:lnTo>
                    <a:lnTo>
                      <a:pt x="57508" y="30751"/>
                    </a:lnTo>
                    <a:lnTo>
                      <a:pt x="55477" y="34193"/>
                    </a:lnTo>
                    <a:lnTo>
                      <a:pt x="53220" y="37523"/>
                    </a:lnTo>
                    <a:lnTo>
                      <a:pt x="50793" y="40683"/>
                    </a:lnTo>
                    <a:lnTo>
                      <a:pt x="48141" y="43674"/>
                    </a:lnTo>
                    <a:lnTo>
                      <a:pt x="45320" y="46495"/>
                    </a:lnTo>
                    <a:lnTo>
                      <a:pt x="42385" y="49147"/>
                    </a:lnTo>
                    <a:lnTo>
                      <a:pt x="39225" y="51630"/>
                    </a:lnTo>
                    <a:lnTo>
                      <a:pt x="35896" y="53887"/>
                    </a:lnTo>
                    <a:lnTo>
                      <a:pt x="32510" y="55975"/>
                    </a:lnTo>
                    <a:lnTo>
                      <a:pt x="28955" y="57781"/>
                    </a:lnTo>
                    <a:lnTo>
                      <a:pt x="25287" y="59418"/>
                    </a:lnTo>
                    <a:lnTo>
                      <a:pt x="21506" y="60772"/>
                    </a:lnTo>
                    <a:lnTo>
                      <a:pt x="17725" y="61901"/>
                    </a:lnTo>
                    <a:lnTo>
                      <a:pt x="13832" y="62803"/>
                    </a:lnTo>
                    <a:lnTo>
                      <a:pt x="9882" y="63481"/>
                    </a:lnTo>
                    <a:lnTo>
                      <a:pt x="5875" y="63876"/>
                    </a:lnTo>
                    <a:lnTo>
                      <a:pt x="1869" y="64045"/>
                    </a:lnTo>
                    <a:lnTo>
                      <a:pt x="797" y="64045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0" name="Figura a mano libera: forma 79">
                <a:extLst>
                  <a:ext uri="{FF2B5EF4-FFF2-40B4-BE49-F238E27FC236}">
                    <a16:creationId xmlns:a16="http://schemas.microsoft.com/office/drawing/2014/main" id="{CD9E9DDD-D457-0432-8B7C-A2115F9CD30C}"/>
                  </a:ext>
                </a:extLst>
              </p:cNvPr>
              <p:cNvSpPr/>
              <p:nvPr/>
            </p:nvSpPr>
            <p:spPr>
              <a:xfrm flipV="1">
                <a:off x="2591943" y="3748037"/>
                <a:ext cx="63370" cy="63991"/>
              </a:xfrm>
              <a:custGeom>
                <a:avLst/>
                <a:gdLst>
                  <a:gd name="connsiteX0" fmla="*/ 63390 w 63370"/>
                  <a:gd name="connsiteY0" fmla="*/ 64063 h 63991"/>
                  <a:gd name="connsiteX1" fmla="*/ 59440 w 63370"/>
                  <a:gd name="connsiteY1" fmla="*/ 63894 h 63991"/>
                  <a:gd name="connsiteX2" fmla="*/ 55434 w 63370"/>
                  <a:gd name="connsiteY2" fmla="*/ 63499 h 63991"/>
                  <a:gd name="connsiteX3" fmla="*/ 51484 w 63370"/>
                  <a:gd name="connsiteY3" fmla="*/ 62878 h 63991"/>
                  <a:gd name="connsiteX4" fmla="*/ 47590 w 63370"/>
                  <a:gd name="connsiteY4" fmla="*/ 61975 h 63991"/>
                  <a:gd name="connsiteX5" fmla="*/ 43753 w 63370"/>
                  <a:gd name="connsiteY5" fmla="*/ 60790 h 63991"/>
                  <a:gd name="connsiteX6" fmla="*/ 40028 w 63370"/>
                  <a:gd name="connsiteY6" fmla="*/ 59436 h 63991"/>
                  <a:gd name="connsiteX7" fmla="*/ 36361 w 63370"/>
                  <a:gd name="connsiteY7" fmla="*/ 57799 h 63991"/>
                  <a:gd name="connsiteX8" fmla="*/ 32805 w 63370"/>
                  <a:gd name="connsiteY8" fmla="*/ 55993 h 63991"/>
                  <a:gd name="connsiteX9" fmla="*/ 29420 w 63370"/>
                  <a:gd name="connsiteY9" fmla="*/ 53905 h 63991"/>
                  <a:gd name="connsiteX10" fmla="*/ 26090 w 63370"/>
                  <a:gd name="connsiteY10" fmla="*/ 51648 h 63991"/>
                  <a:gd name="connsiteX11" fmla="*/ 22930 w 63370"/>
                  <a:gd name="connsiteY11" fmla="*/ 49222 h 63991"/>
                  <a:gd name="connsiteX12" fmla="*/ 19939 w 63370"/>
                  <a:gd name="connsiteY12" fmla="*/ 46570 h 63991"/>
                  <a:gd name="connsiteX13" fmla="*/ 17174 w 63370"/>
                  <a:gd name="connsiteY13" fmla="*/ 43692 h 63991"/>
                  <a:gd name="connsiteX14" fmla="*/ 14522 w 63370"/>
                  <a:gd name="connsiteY14" fmla="*/ 40701 h 63991"/>
                  <a:gd name="connsiteX15" fmla="*/ 12096 w 63370"/>
                  <a:gd name="connsiteY15" fmla="*/ 37541 h 63991"/>
                  <a:gd name="connsiteX16" fmla="*/ 9839 w 63370"/>
                  <a:gd name="connsiteY16" fmla="*/ 34211 h 63991"/>
                  <a:gd name="connsiteX17" fmla="*/ 7807 w 63370"/>
                  <a:gd name="connsiteY17" fmla="*/ 30769 h 63991"/>
                  <a:gd name="connsiteX18" fmla="*/ 6001 w 63370"/>
                  <a:gd name="connsiteY18" fmla="*/ 27214 h 63991"/>
                  <a:gd name="connsiteX19" fmla="*/ 4421 w 63370"/>
                  <a:gd name="connsiteY19" fmla="*/ 23546 h 63991"/>
                  <a:gd name="connsiteX20" fmla="*/ 3067 w 63370"/>
                  <a:gd name="connsiteY20" fmla="*/ 19765 h 63991"/>
                  <a:gd name="connsiteX21" fmla="*/ 1995 w 63370"/>
                  <a:gd name="connsiteY21" fmla="*/ 15928 h 63991"/>
                  <a:gd name="connsiteX22" fmla="*/ 1092 w 63370"/>
                  <a:gd name="connsiteY22" fmla="*/ 12035 h 63991"/>
                  <a:gd name="connsiteX23" fmla="*/ 471 w 63370"/>
                  <a:gd name="connsiteY23" fmla="*/ 8084 h 63991"/>
                  <a:gd name="connsiteX24" fmla="*/ 133 w 63370"/>
                  <a:gd name="connsiteY24" fmla="*/ 4078 h 63991"/>
                  <a:gd name="connsiteX25" fmla="*/ 20 w 63370"/>
                  <a:gd name="connsiteY25" fmla="*/ 128 h 63991"/>
                  <a:gd name="connsiteX26" fmla="*/ 20 w 63370"/>
                  <a:gd name="connsiteY26" fmla="*/ 71 h 6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370" h="63991">
                    <a:moveTo>
                      <a:pt x="63390" y="64063"/>
                    </a:moveTo>
                    <a:lnTo>
                      <a:pt x="59440" y="63894"/>
                    </a:lnTo>
                    <a:lnTo>
                      <a:pt x="55434" y="63499"/>
                    </a:lnTo>
                    <a:lnTo>
                      <a:pt x="51484" y="62878"/>
                    </a:lnTo>
                    <a:lnTo>
                      <a:pt x="47590" y="61975"/>
                    </a:lnTo>
                    <a:lnTo>
                      <a:pt x="43753" y="60790"/>
                    </a:lnTo>
                    <a:lnTo>
                      <a:pt x="40028" y="59436"/>
                    </a:lnTo>
                    <a:lnTo>
                      <a:pt x="36361" y="57799"/>
                    </a:lnTo>
                    <a:lnTo>
                      <a:pt x="32805" y="55993"/>
                    </a:lnTo>
                    <a:lnTo>
                      <a:pt x="29420" y="53905"/>
                    </a:lnTo>
                    <a:lnTo>
                      <a:pt x="26090" y="51648"/>
                    </a:lnTo>
                    <a:lnTo>
                      <a:pt x="22930" y="49222"/>
                    </a:lnTo>
                    <a:lnTo>
                      <a:pt x="19939" y="46570"/>
                    </a:lnTo>
                    <a:lnTo>
                      <a:pt x="17174" y="43692"/>
                    </a:lnTo>
                    <a:lnTo>
                      <a:pt x="14522" y="40701"/>
                    </a:lnTo>
                    <a:lnTo>
                      <a:pt x="12096" y="37541"/>
                    </a:lnTo>
                    <a:lnTo>
                      <a:pt x="9839" y="34211"/>
                    </a:lnTo>
                    <a:lnTo>
                      <a:pt x="7807" y="30769"/>
                    </a:lnTo>
                    <a:lnTo>
                      <a:pt x="6001" y="27214"/>
                    </a:lnTo>
                    <a:lnTo>
                      <a:pt x="4421" y="23546"/>
                    </a:lnTo>
                    <a:lnTo>
                      <a:pt x="3067" y="19765"/>
                    </a:lnTo>
                    <a:lnTo>
                      <a:pt x="1995" y="15928"/>
                    </a:lnTo>
                    <a:lnTo>
                      <a:pt x="1092" y="12035"/>
                    </a:lnTo>
                    <a:lnTo>
                      <a:pt x="471" y="8084"/>
                    </a:lnTo>
                    <a:lnTo>
                      <a:pt x="133" y="4078"/>
                    </a:lnTo>
                    <a:lnTo>
                      <a:pt x="20" y="128"/>
                    </a:lnTo>
                    <a:lnTo>
                      <a:pt x="20" y="7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1" name="Figura a mano libera: forma 80">
                <a:extLst>
                  <a:ext uri="{FF2B5EF4-FFF2-40B4-BE49-F238E27FC236}">
                    <a16:creationId xmlns:a16="http://schemas.microsoft.com/office/drawing/2014/main" id="{2ED2D4AB-5C65-32C3-2B95-E93EDBA0FC76}"/>
                  </a:ext>
                </a:extLst>
              </p:cNvPr>
              <p:cNvSpPr/>
              <p:nvPr/>
            </p:nvSpPr>
            <p:spPr>
              <a:xfrm flipV="1">
                <a:off x="5943028" y="3783926"/>
                <a:ext cx="4232" cy="240108"/>
              </a:xfrm>
              <a:custGeom>
                <a:avLst/>
                <a:gdLst>
                  <a:gd name="connsiteX0" fmla="*/ 798 w 4232"/>
                  <a:gd name="connsiteY0" fmla="*/ 240225 h 240108"/>
                  <a:gd name="connsiteX1" fmla="*/ 798 w 4232"/>
                  <a:gd name="connsiteY1" fmla="*/ 116 h 24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240108">
                    <a:moveTo>
                      <a:pt x="798" y="240225"/>
                    </a:moveTo>
                    <a:lnTo>
                      <a:pt x="798" y="116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2" name="Figura a mano libera: forma 81">
                <a:extLst>
                  <a:ext uri="{FF2B5EF4-FFF2-40B4-BE49-F238E27FC236}">
                    <a16:creationId xmlns:a16="http://schemas.microsoft.com/office/drawing/2014/main" id="{A2A0F90D-EF40-6452-7E14-CDB3A6996BC0}"/>
                  </a:ext>
                </a:extLst>
              </p:cNvPr>
              <p:cNvSpPr/>
              <p:nvPr/>
            </p:nvSpPr>
            <p:spPr>
              <a:xfrm flipV="1">
                <a:off x="5878529" y="4024035"/>
                <a:ext cx="64499" cy="63991"/>
              </a:xfrm>
              <a:custGeom>
                <a:avLst/>
                <a:gdLst>
                  <a:gd name="connsiteX0" fmla="*/ 785 w 64499"/>
                  <a:gd name="connsiteY0" fmla="*/ 125 h 63991"/>
                  <a:gd name="connsiteX1" fmla="*/ 4735 w 64499"/>
                  <a:gd name="connsiteY1" fmla="*/ 238 h 63991"/>
                  <a:gd name="connsiteX2" fmla="*/ 8742 w 64499"/>
                  <a:gd name="connsiteY2" fmla="*/ 577 h 63991"/>
                  <a:gd name="connsiteX3" fmla="*/ 12692 w 64499"/>
                  <a:gd name="connsiteY3" fmla="*/ 1141 h 63991"/>
                  <a:gd name="connsiteX4" fmla="*/ 16585 w 64499"/>
                  <a:gd name="connsiteY4" fmla="*/ 1987 h 63991"/>
                  <a:gd name="connsiteX5" fmla="*/ 20479 w 64499"/>
                  <a:gd name="connsiteY5" fmla="*/ 3060 h 63991"/>
                  <a:gd name="connsiteX6" fmla="*/ 24203 w 64499"/>
                  <a:gd name="connsiteY6" fmla="*/ 4358 h 63991"/>
                  <a:gd name="connsiteX7" fmla="*/ 27928 w 64499"/>
                  <a:gd name="connsiteY7" fmla="*/ 5938 h 63991"/>
                  <a:gd name="connsiteX8" fmla="*/ 31483 w 64499"/>
                  <a:gd name="connsiteY8" fmla="*/ 7687 h 63991"/>
                  <a:gd name="connsiteX9" fmla="*/ 34982 w 64499"/>
                  <a:gd name="connsiteY9" fmla="*/ 9718 h 63991"/>
                  <a:gd name="connsiteX10" fmla="*/ 38311 w 64499"/>
                  <a:gd name="connsiteY10" fmla="*/ 11919 h 63991"/>
                  <a:gd name="connsiteX11" fmla="*/ 41471 w 64499"/>
                  <a:gd name="connsiteY11" fmla="*/ 14289 h 63991"/>
                  <a:gd name="connsiteX12" fmla="*/ 44518 w 64499"/>
                  <a:gd name="connsiteY12" fmla="*/ 16941 h 63991"/>
                  <a:gd name="connsiteX13" fmla="*/ 47396 w 64499"/>
                  <a:gd name="connsiteY13" fmla="*/ 19706 h 63991"/>
                  <a:gd name="connsiteX14" fmla="*/ 50048 w 64499"/>
                  <a:gd name="connsiteY14" fmla="*/ 22641 h 63991"/>
                  <a:gd name="connsiteX15" fmla="*/ 52531 w 64499"/>
                  <a:gd name="connsiteY15" fmla="*/ 25801 h 63991"/>
                  <a:gd name="connsiteX16" fmla="*/ 54845 w 64499"/>
                  <a:gd name="connsiteY16" fmla="*/ 29074 h 63991"/>
                  <a:gd name="connsiteX17" fmla="*/ 56933 w 64499"/>
                  <a:gd name="connsiteY17" fmla="*/ 32460 h 63991"/>
                  <a:gd name="connsiteX18" fmla="*/ 58795 w 64499"/>
                  <a:gd name="connsiteY18" fmla="*/ 36015 h 63991"/>
                  <a:gd name="connsiteX19" fmla="*/ 60431 w 64499"/>
                  <a:gd name="connsiteY19" fmla="*/ 39626 h 63991"/>
                  <a:gd name="connsiteX20" fmla="*/ 61842 w 64499"/>
                  <a:gd name="connsiteY20" fmla="*/ 43407 h 63991"/>
                  <a:gd name="connsiteX21" fmla="*/ 63027 w 64499"/>
                  <a:gd name="connsiteY21" fmla="*/ 47188 h 63991"/>
                  <a:gd name="connsiteX22" fmla="*/ 63986 w 64499"/>
                  <a:gd name="connsiteY22" fmla="*/ 51081 h 63991"/>
                  <a:gd name="connsiteX23" fmla="*/ 64664 w 64499"/>
                  <a:gd name="connsiteY23" fmla="*/ 55032 h 63991"/>
                  <a:gd name="connsiteX24" fmla="*/ 65115 w 64499"/>
                  <a:gd name="connsiteY24" fmla="*/ 58982 h 63991"/>
                  <a:gd name="connsiteX25" fmla="*/ 65284 w 64499"/>
                  <a:gd name="connsiteY25" fmla="*/ 62988 h 63991"/>
                  <a:gd name="connsiteX26" fmla="*/ 65284 w 64499"/>
                  <a:gd name="connsiteY26" fmla="*/ 64117 h 6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499" h="63991">
                    <a:moveTo>
                      <a:pt x="785" y="125"/>
                    </a:moveTo>
                    <a:lnTo>
                      <a:pt x="4735" y="238"/>
                    </a:lnTo>
                    <a:lnTo>
                      <a:pt x="8742" y="577"/>
                    </a:lnTo>
                    <a:lnTo>
                      <a:pt x="12692" y="1141"/>
                    </a:lnTo>
                    <a:lnTo>
                      <a:pt x="16585" y="1987"/>
                    </a:lnTo>
                    <a:lnTo>
                      <a:pt x="20479" y="3060"/>
                    </a:lnTo>
                    <a:lnTo>
                      <a:pt x="24203" y="4358"/>
                    </a:lnTo>
                    <a:lnTo>
                      <a:pt x="27928" y="5938"/>
                    </a:lnTo>
                    <a:lnTo>
                      <a:pt x="31483" y="7687"/>
                    </a:lnTo>
                    <a:lnTo>
                      <a:pt x="34982" y="9718"/>
                    </a:lnTo>
                    <a:lnTo>
                      <a:pt x="38311" y="11919"/>
                    </a:lnTo>
                    <a:lnTo>
                      <a:pt x="41471" y="14289"/>
                    </a:lnTo>
                    <a:lnTo>
                      <a:pt x="44518" y="16941"/>
                    </a:lnTo>
                    <a:lnTo>
                      <a:pt x="47396" y="19706"/>
                    </a:lnTo>
                    <a:lnTo>
                      <a:pt x="50048" y="22641"/>
                    </a:lnTo>
                    <a:lnTo>
                      <a:pt x="52531" y="25801"/>
                    </a:lnTo>
                    <a:lnTo>
                      <a:pt x="54845" y="29074"/>
                    </a:lnTo>
                    <a:lnTo>
                      <a:pt x="56933" y="32460"/>
                    </a:lnTo>
                    <a:lnTo>
                      <a:pt x="58795" y="36015"/>
                    </a:lnTo>
                    <a:lnTo>
                      <a:pt x="60431" y="39626"/>
                    </a:lnTo>
                    <a:lnTo>
                      <a:pt x="61842" y="43407"/>
                    </a:lnTo>
                    <a:lnTo>
                      <a:pt x="63027" y="47188"/>
                    </a:lnTo>
                    <a:lnTo>
                      <a:pt x="63986" y="51081"/>
                    </a:lnTo>
                    <a:lnTo>
                      <a:pt x="64664" y="55032"/>
                    </a:lnTo>
                    <a:lnTo>
                      <a:pt x="65115" y="58982"/>
                    </a:lnTo>
                    <a:lnTo>
                      <a:pt x="65284" y="62988"/>
                    </a:lnTo>
                    <a:lnTo>
                      <a:pt x="65284" y="64117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3" name="Figura a mano libera: forma 82">
                <a:extLst>
                  <a:ext uri="{FF2B5EF4-FFF2-40B4-BE49-F238E27FC236}">
                    <a16:creationId xmlns:a16="http://schemas.microsoft.com/office/drawing/2014/main" id="{1575028D-F336-64E0-F706-23CE55D12FCE}"/>
                  </a:ext>
                </a:extLst>
              </p:cNvPr>
              <p:cNvSpPr/>
              <p:nvPr/>
            </p:nvSpPr>
            <p:spPr>
              <a:xfrm flipV="1">
                <a:off x="2655314" y="4059868"/>
                <a:ext cx="3223214" cy="28158"/>
              </a:xfrm>
              <a:custGeom>
                <a:avLst/>
                <a:gdLst>
                  <a:gd name="connsiteX0" fmla="*/ 117 w 3223214"/>
                  <a:gd name="connsiteY0" fmla="*/ 28296 h 28158"/>
                  <a:gd name="connsiteX1" fmla="*/ 3223332 w 3223214"/>
                  <a:gd name="connsiteY1" fmla="*/ 138 h 2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23214" h="28158">
                    <a:moveTo>
                      <a:pt x="117" y="28296"/>
                    </a:moveTo>
                    <a:lnTo>
                      <a:pt x="3223332" y="138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4" name="Figura a mano libera: forma 83">
                <a:extLst>
                  <a:ext uri="{FF2B5EF4-FFF2-40B4-BE49-F238E27FC236}">
                    <a16:creationId xmlns:a16="http://schemas.microsoft.com/office/drawing/2014/main" id="{C4A7FF6A-FB2C-714E-E913-CF6621336E28}"/>
                  </a:ext>
                </a:extLst>
              </p:cNvPr>
              <p:cNvSpPr/>
              <p:nvPr/>
            </p:nvSpPr>
            <p:spPr>
              <a:xfrm flipV="1">
                <a:off x="2591943" y="3995876"/>
                <a:ext cx="63370" cy="63991"/>
              </a:xfrm>
              <a:custGeom>
                <a:avLst/>
                <a:gdLst>
                  <a:gd name="connsiteX0" fmla="*/ 8 w 63370"/>
                  <a:gd name="connsiteY0" fmla="*/ 64121 h 63991"/>
                  <a:gd name="connsiteX1" fmla="*/ 121 w 63370"/>
                  <a:gd name="connsiteY1" fmla="*/ 60115 h 63991"/>
                  <a:gd name="connsiteX2" fmla="*/ 460 w 63370"/>
                  <a:gd name="connsiteY2" fmla="*/ 56165 h 63991"/>
                  <a:gd name="connsiteX3" fmla="*/ 1081 w 63370"/>
                  <a:gd name="connsiteY3" fmla="*/ 52215 h 63991"/>
                  <a:gd name="connsiteX4" fmla="*/ 1984 w 63370"/>
                  <a:gd name="connsiteY4" fmla="*/ 48321 h 63991"/>
                  <a:gd name="connsiteX5" fmla="*/ 3056 w 63370"/>
                  <a:gd name="connsiteY5" fmla="*/ 44484 h 63991"/>
                  <a:gd name="connsiteX6" fmla="*/ 4410 w 63370"/>
                  <a:gd name="connsiteY6" fmla="*/ 40703 h 63991"/>
                  <a:gd name="connsiteX7" fmla="*/ 5990 w 63370"/>
                  <a:gd name="connsiteY7" fmla="*/ 37035 h 63991"/>
                  <a:gd name="connsiteX8" fmla="*/ 7796 w 63370"/>
                  <a:gd name="connsiteY8" fmla="*/ 33480 h 63991"/>
                  <a:gd name="connsiteX9" fmla="*/ 9827 w 63370"/>
                  <a:gd name="connsiteY9" fmla="*/ 30038 h 63991"/>
                  <a:gd name="connsiteX10" fmla="*/ 12084 w 63370"/>
                  <a:gd name="connsiteY10" fmla="*/ 26708 h 63991"/>
                  <a:gd name="connsiteX11" fmla="*/ 14511 w 63370"/>
                  <a:gd name="connsiteY11" fmla="*/ 23548 h 63991"/>
                  <a:gd name="connsiteX12" fmla="*/ 17163 w 63370"/>
                  <a:gd name="connsiteY12" fmla="*/ 20501 h 63991"/>
                  <a:gd name="connsiteX13" fmla="*/ 19928 w 63370"/>
                  <a:gd name="connsiteY13" fmla="*/ 17680 h 63991"/>
                  <a:gd name="connsiteX14" fmla="*/ 22919 w 63370"/>
                  <a:gd name="connsiteY14" fmla="*/ 15027 h 63991"/>
                  <a:gd name="connsiteX15" fmla="*/ 26079 w 63370"/>
                  <a:gd name="connsiteY15" fmla="*/ 12545 h 63991"/>
                  <a:gd name="connsiteX16" fmla="*/ 29352 w 63370"/>
                  <a:gd name="connsiteY16" fmla="*/ 10287 h 63991"/>
                  <a:gd name="connsiteX17" fmla="*/ 32794 w 63370"/>
                  <a:gd name="connsiteY17" fmla="*/ 8256 h 63991"/>
                  <a:gd name="connsiteX18" fmla="*/ 36349 w 63370"/>
                  <a:gd name="connsiteY18" fmla="*/ 6394 h 63991"/>
                  <a:gd name="connsiteX19" fmla="*/ 40017 w 63370"/>
                  <a:gd name="connsiteY19" fmla="*/ 4814 h 63991"/>
                  <a:gd name="connsiteX20" fmla="*/ 43742 w 63370"/>
                  <a:gd name="connsiteY20" fmla="*/ 3403 h 63991"/>
                  <a:gd name="connsiteX21" fmla="*/ 47579 w 63370"/>
                  <a:gd name="connsiteY21" fmla="*/ 2274 h 63991"/>
                  <a:gd name="connsiteX22" fmla="*/ 51472 w 63370"/>
                  <a:gd name="connsiteY22" fmla="*/ 1371 h 63991"/>
                  <a:gd name="connsiteX23" fmla="*/ 55423 w 63370"/>
                  <a:gd name="connsiteY23" fmla="*/ 694 h 63991"/>
                  <a:gd name="connsiteX24" fmla="*/ 59429 w 63370"/>
                  <a:gd name="connsiteY24" fmla="*/ 299 h 63991"/>
                  <a:gd name="connsiteX25" fmla="*/ 63379 w 63370"/>
                  <a:gd name="connsiteY25" fmla="*/ 130 h 63991"/>
                  <a:gd name="connsiteX26" fmla="*/ 63379 w 63370"/>
                  <a:gd name="connsiteY26" fmla="*/ 130 h 6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370" h="63991">
                    <a:moveTo>
                      <a:pt x="8" y="64121"/>
                    </a:moveTo>
                    <a:lnTo>
                      <a:pt x="121" y="60115"/>
                    </a:lnTo>
                    <a:lnTo>
                      <a:pt x="460" y="56165"/>
                    </a:lnTo>
                    <a:lnTo>
                      <a:pt x="1081" y="52215"/>
                    </a:lnTo>
                    <a:lnTo>
                      <a:pt x="1984" y="48321"/>
                    </a:lnTo>
                    <a:lnTo>
                      <a:pt x="3056" y="44484"/>
                    </a:lnTo>
                    <a:lnTo>
                      <a:pt x="4410" y="40703"/>
                    </a:lnTo>
                    <a:lnTo>
                      <a:pt x="5990" y="37035"/>
                    </a:lnTo>
                    <a:lnTo>
                      <a:pt x="7796" y="33480"/>
                    </a:lnTo>
                    <a:lnTo>
                      <a:pt x="9827" y="30038"/>
                    </a:lnTo>
                    <a:lnTo>
                      <a:pt x="12084" y="26708"/>
                    </a:lnTo>
                    <a:lnTo>
                      <a:pt x="14511" y="23548"/>
                    </a:lnTo>
                    <a:lnTo>
                      <a:pt x="17163" y="20501"/>
                    </a:lnTo>
                    <a:lnTo>
                      <a:pt x="19928" y="17680"/>
                    </a:lnTo>
                    <a:lnTo>
                      <a:pt x="22919" y="15027"/>
                    </a:lnTo>
                    <a:lnTo>
                      <a:pt x="26079" y="12545"/>
                    </a:lnTo>
                    <a:lnTo>
                      <a:pt x="29352" y="10287"/>
                    </a:lnTo>
                    <a:lnTo>
                      <a:pt x="32794" y="8256"/>
                    </a:lnTo>
                    <a:lnTo>
                      <a:pt x="36349" y="6394"/>
                    </a:lnTo>
                    <a:lnTo>
                      <a:pt x="40017" y="4814"/>
                    </a:lnTo>
                    <a:lnTo>
                      <a:pt x="43742" y="3403"/>
                    </a:lnTo>
                    <a:lnTo>
                      <a:pt x="47579" y="2274"/>
                    </a:lnTo>
                    <a:lnTo>
                      <a:pt x="51472" y="1371"/>
                    </a:lnTo>
                    <a:lnTo>
                      <a:pt x="55423" y="694"/>
                    </a:lnTo>
                    <a:lnTo>
                      <a:pt x="59429" y="299"/>
                    </a:lnTo>
                    <a:lnTo>
                      <a:pt x="63379" y="130"/>
                    </a:lnTo>
                    <a:lnTo>
                      <a:pt x="63379" y="130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5" name="Figura a mano libera: forma 84">
                <a:extLst>
                  <a:ext uri="{FF2B5EF4-FFF2-40B4-BE49-F238E27FC236}">
                    <a16:creationId xmlns:a16="http://schemas.microsoft.com/office/drawing/2014/main" id="{0A410670-7E7F-DDD3-1381-0416AB5C13E8}"/>
                  </a:ext>
                </a:extLst>
              </p:cNvPr>
              <p:cNvSpPr/>
              <p:nvPr/>
            </p:nvSpPr>
            <p:spPr>
              <a:xfrm flipV="1">
                <a:off x="2591943" y="3812028"/>
                <a:ext cx="4232" cy="183848"/>
              </a:xfrm>
              <a:custGeom>
                <a:avLst/>
                <a:gdLst>
                  <a:gd name="connsiteX0" fmla="*/ 7 w 4232"/>
                  <a:gd name="connsiteY0" fmla="*/ 183960 h 183848"/>
                  <a:gd name="connsiteX1" fmla="*/ 7 w 4232"/>
                  <a:gd name="connsiteY1" fmla="*/ 111 h 183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183848">
                    <a:moveTo>
                      <a:pt x="7" y="183960"/>
                    </a:moveTo>
                    <a:lnTo>
                      <a:pt x="7" y="111"/>
                    </a:lnTo>
                  </a:path>
                </a:pathLst>
              </a:custGeom>
              <a:noFill/>
              <a:ln w="7997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6" name="Figura a mano libera: forma 85">
                <a:extLst>
                  <a:ext uri="{FF2B5EF4-FFF2-40B4-BE49-F238E27FC236}">
                    <a16:creationId xmlns:a16="http://schemas.microsoft.com/office/drawing/2014/main" id="{EEDF3E30-7213-FAED-526F-1B7C042FD084}"/>
                  </a:ext>
                </a:extLst>
              </p:cNvPr>
              <p:cNvSpPr/>
              <p:nvPr/>
            </p:nvSpPr>
            <p:spPr>
              <a:xfrm flipV="1">
                <a:off x="2568807" y="3982954"/>
                <a:ext cx="200269" cy="4232"/>
              </a:xfrm>
              <a:custGeom>
                <a:avLst/>
                <a:gdLst>
                  <a:gd name="connsiteX0" fmla="*/ 108146 w 200269"/>
                  <a:gd name="connsiteY0" fmla="*/ 114 h 4232"/>
                  <a:gd name="connsiteX1" fmla="*/ 92176 w 200269"/>
                  <a:gd name="connsiteY1" fmla="*/ 114 h 4232"/>
                  <a:gd name="connsiteX2" fmla="*/ 76150 w 200269"/>
                  <a:gd name="connsiteY2" fmla="*/ 114 h 4232"/>
                  <a:gd name="connsiteX3" fmla="*/ 26 w 200269"/>
                  <a:gd name="connsiteY3" fmla="*/ 114 h 4232"/>
                  <a:gd name="connsiteX4" fmla="*/ 124172 w 200269"/>
                  <a:gd name="connsiteY4" fmla="*/ 114 h 4232"/>
                  <a:gd name="connsiteX5" fmla="*/ 200296 w 200269"/>
                  <a:gd name="connsiteY5" fmla="*/ 11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269" h="4232">
                    <a:moveTo>
                      <a:pt x="108146" y="114"/>
                    </a:moveTo>
                    <a:lnTo>
                      <a:pt x="92176" y="114"/>
                    </a:lnTo>
                    <a:moveTo>
                      <a:pt x="76150" y="114"/>
                    </a:moveTo>
                    <a:lnTo>
                      <a:pt x="26" y="114"/>
                    </a:lnTo>
                    <a:moveTo>
                      <a:pt x="124172" y="114"/>
                    </a:moveTo>
                    <a:lnTo>
                      <a:pt x="200296" y="11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7" name="Figura a mano libera: forma 86">
                <a:extLst>
                  <a:ext uri="{FF2B5EF4-FFF2-40B4-BE49-F238E27FC236}">
                    <a16:creationId xmlns:a16="http://schemas.microsoft.com/office/drawing/2014/main" id="{6A645EB2-5095-84E9-2545-27E4E61D7571}"/>
                  </a:ext>
                </a:extLst>
              </p:cNvPr>
              <p:cNvSpPr/>
              <p:nvPr/>
            </p:nvSpPr>
            <p:spPr>
              <a:xfrm flipV="1">
                <a:off x="2668913" y="3882847"/>
                <a:ext cx="4232" cy="200212"/>
              </a:xfrm>
              <a:custGeom>
                <a:avLst/>
                <a:gdLst>
                  <a:gd name="connsiteX0" fmla="*/ 25 w 4232"/>
                  <a:gd name="connsiteY0" fmla="*/ 108235 h 200212"/>
                  <a:gd name="connsiteX1" fmla="*/ 25 w 4232"/>
                  <a:gd name="connsiteY1" fmla="*/ 92209 h 200212"/>
                  <a:gd name="connsiteX2" fmla="*/ 25 w 4232"/>
                  <a:gd name="connsiteY2" fmla="*/ 76239 h 200212"/>
                  <a:gd name="connsiteX3" fmla="*/ 25 w 4232"/>
                  <a:gd name="connsiteY3" fmla="*/ 115 h 200212"/>
                  <a:gd name="connsiteX4" fmla="*/ 25 w 4232"/>
                  <a:gd name="connsiteY4" fmla="*/ 124204 h 200212"/>
                  <a:gd name="connsiteX5" fmla="*/ 25 w 4232"/>
                  <a:gd name="connsiteY5" fmla="*/ 200328 h 200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0212">
                    <a:moveTo>
                      <a:pt x="25" y="108235"/>
                    </a:moveTo>
                    <a:lnTo>
                      <a:pt x="25" y="92209"/>
                    </a:lnTo>
                    <a:moveTo>
                      <a:pt x="25" y="76239"/>
                    </a:moveTo>
                    <a:lnTo>
                      <a:pt x="25" y="115"/>
                    </a:lnTo>
                    <a:moveTo>
                      <a:pt x="25" y="124204"/>
                    </a:moveTo>
                    <a:lnTo>
                      <a:pt x="25" y="200328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8" name="Figura a mano libera: forma 87">
                <a:extLst>
                  <a:ext uri="{FF2B5EF4-FFF2-40B4-BE49-F238E27FC236}">
                    <a16:creationId xmlns:a16="http://schemas.microsoft.com/office/drawing/2014/main" id="{7A8E6DED-75FD-283E-1D81-0B1DD0430976}"/>
                  </a:ext>
                </a:extLst>
              </p:cNvPr>
              <p:cNvSpPr/>
              <p:nvPr/>
            </p:nvSpPr>
            <p:spPr>
              <a:xfrm flipV="1">
                <a:off x="2722635" y="3983631"/>
                <a:ext cx="201962" cy="4232"/>
              </a:xfrm>
              <a:custGeom>
                <a:avLst/>
                <a:gdLst>
                  <a:gd name="connsiteX0" fmla="*/ 109085 w 201962"/>
                  <a:gd name="connsiteY0" fmla="*/ 114 h 4232"/>
                  <a:gd name="connsiteX1" fmla="*/ 93059 w 201962"/>
                  <a:gd name="connsiteY1" fmla="*/ 114 h 4232"/>
                  <a:gd name="connsiteX2" fmla="*/ 77089 w 201962"/>
                  <a:gd name="connsiteY2" fmla="*/ 114 h 4232"/>
                  <a:gd name="connsiteX3" fmla="*/ 63 w 201962"/>
                  <a:gd name="connsiteY3" fmla="*/ 114 h 4232"/>
                  <a:gd name="connsiteX4" fmla="*/ 125055 w 201962"/>
                  <a:gd name="connsiteY4" fmla="*/ 114 h 4232"/>
                  <a:gd name="connsiteX5" fmla="*/ 202025 w 201962"/>
                  <a:gd name="connsiteY5" fmla="*/ 11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962" h="4232">
                    <a:moveTo>
                      <a:pt x="109085" y="114"/>
                    </a:moveTo>
                    <a:lnTo>
                      <a:pt x="93059" y="114"/>
                    </a:lnTo>
                    <a:moveTo>
                      <a:pt x="77089" y="114"/>
                    </a:moveTo>
                    <a:lnTo>
                      <a:pt x="63" y="114"/>
                    </a:lnTo>
                    <a:moveTo>
                      <a:pt x="125055" y="114"/>
                    </a:moveTo>
                    <a:lnTo>
                      <a:pt x="202025" y="11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89" name="Figura a mano libera: forma 88">
                <a:extLst>
                  <a:ext uri="{FF2B5EF4-FFF2-40B4-BE49-F238E27FC236}">
                    <a16:creationId xmlns:a16="http://schemas.microsoft.com/office/drawing/2014/main" id="{ECD17494-3F17-A9EE-585E-1DBB71608FA5}"/>
                  </a:ext>
                </a:extLst>
              </p:cNvPr>
              <p:cNvSpPr/>
              <p:nvPr/>
            </p:nvSpPr>
            <p:spPr>
              <a:xfrm flipV="1">
                <a:off x="2823644" y="3882622"/>
                <a:ext cx="4232" cy="202018"/>
              </a:xfrm>
              <a:custGeom>
                <a:avLst/>
                <a:gdLst>
                  <a:gd name="connsiteX0" fmla="*/ 61 w 4232"/>
                  <a:gd name="connsiteY0" fmla="*/ 109138 h 202018"/>
                  <a:gd name="connsiteX1" fmla="*/ 61 w 4232"/>
                  <a:gd name="connsiteY1" fmla="*/ 93112 h 202018"/>
                  <a:gd name="connsiteX2" fmla="*/ 61 w 4232"/>
                  <a:gd name="connsiteY2" fmla="*/ 77142 h 202018"/>
                  <a:gd name="connsiteX3" fmla="*/ 61 w 4232"/>
                  <a:gd name="connsiteY3" fmla="*/ 115 h 202018"/>
                  <a:gd name="connsiteX4" fmla="*/ 61 w 4232"/>
                  <a:gd name="connsiteY4" fmla="*/ 125107 h 202018"/>
                  <a:gd name="connsiteX5" fmla="*/ 61 w 4232"/>
                  <a:gd name="connsiteY5" fmla="*/ 202134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2018">
                    <a:moveTo>
                      <a:pt x="61" y="109138"/>
                    </a:moveTo>
                    <a:lnTo>
                      <a:pt x="61" y="93112"/>
                    </a:lnTo>
                    <a:moveTo>
                      <a:pt x="61" y="77142"/>
                    </a:moveTo>
                    <a:lnTo>
                      <a:pt x="61" y="115"/>
                    </a:lnTo>
                    <a:moveTo>
                      <a:pt x="61" y="125107"/>
                    </a:moveTo>
                    <a:lnTo>
                      <a:pt x="61" y="20213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0" name="Figura a mano libera: forma 89">
                <a:extLst>
                  <a:ext uri="{FF2B5EF4-FFF2-40B4-BE49-F238E27FC236}">
                    <a16:creationId xmlns:a16="http://schemas.microsoft.com/office/drawing/2014/main" id="{7BF6BEA1-A7FF-195C-9626-59BBF5FF2154}"/>
                  </a:ext>
                </a:extLst>
              </p:cNvPr>
              <p:cNvSpPr/>
              <p:nvPr/>
            </p:nvSpPr>
            <p:spPr>
              <a:xfrm flipV="1">
                <a:off x="2877817" y="3984308"/>
                <a:ext cx="203711" cy="4232"/>
              </a:xfrm>
              <a:custGeom>
                <a:avLst/>
                <a:gdLst>
                  <a:gd name="connsiteX0" fmla="*/ 109969 w 203711"/>
                  <a:gd name="connsiteY0" fmla="*/ 114 h 4232"/>
                  <a:gd name="connsiteX1" fmla="*/ 93942 w 203711"/>
                  <a:gd name="connsiteY1" fmla="*/ 114 h 4232"/>
                  <a:gd name="connsiteX2" fmla="*/ 77973 w 203711"/>
                  <a:gd name="connsiteY2" fmla="*/ 114 h 4232"/>
                  <a:gd name="connsiteX3" fmla="*/ 100 w 203711"/>
                  <a:gd name="connsiteY3" fmla="*/ 114 h 4232"/>
                  <a:gd name="connsiteX4" fmla="*/ 125938 w 203711"/>
                  <a:gd name="connsiteY4" fmla="*/ 114 h 4232"/>
                  <a:gd name="connsiteX5" fmla="*/ 203811 w 203711"/>
                  <a:gd name="connsiteY5" fmla="*/ 11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711" h="4232">
                    <a:moveTo>
                      <a:pt x="109969" y="114"/>
                    </a:moveTo>
                    <a:lnTo>
                      <a:pt x="93942" y="114"/>
                    </a:lnTo>
                    <a:moveTo>
                      <a:pt x="77973" y="114"/>
                    </a:moveTo>
                    <a:lnTo>
                      <a:pt x="100" y="114"/>
                    </a:lnTo>
                    <a:moveTo>
                      <a:pt x="125938" y="114"/>
                    </a:moveTo>
                    <a:lnTo>
                      <a:pt x="203811" y="11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1" name="Figura a mano libera: forma 90">
                <a:extLst>
                  <a:ext uri="{FF2B5EF4-FFF2-40B4-BE49-F238E27FC236}">
                    <a16:creationId xmlns:a16="http://schemas.microsoft.com/office/drawing/2014/main" id="{F9909FD6-8AD0-256D-0DBB-C9DB5B835086}"/>
                  </a:ext>
                </a:extLst>
              </p:cNvPr>
              <p:cNvSpPr/>
              <p:nvPr/>
            </p:nvSpPr>
            <p:spPr>
              <a:xfrm flipV="1">
                <a:off x="2979672" y="3882452"/>
                <a:ext cx="4232" cy="203768"/>
              </a:xfrm>
              <a:custGeom>
                <a:avLst/>
                <a:gdLst>
                  <a:gd name="connsiteX0" fmla="*/ 98 w 4232"/>
                  <a:gd name="connsiteY0" fmla="*/ 110041 h 203768"/>
                  <a:gd name="connsiteX1" fmla="*/ 98 w 4232"/>
                  <a:gd name="connsiteY1" fmla="*/ 94015 h 203768"/>
                  <a:gd name="connsiteX2" fmla="*/ 98 w 4232"/>
                  <a:gd name="connsiteY2" fmla="*/ 78045 h 203768"/>
                  <a:gd name="connsiteX3" fmla="*/ 98 w 4232"/>
                  <a:gd name="connsiteY3" fmla="*/ 115 h 203768"/>
                  <a:gd name="connsiteX4" fmla="*/ 98 w 4232"/>
                  <a:gd name="connsiteY4" fmla="*/ 126010 h 203768"/>
                  <a:gd name="connsiteX5" fmla="*/ 98 w 4232"/>
                  <a:gd name="connsiteY5" fmla="*/ 203883 h 203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3768">
                    <a:moveTo>
                      <a:pt x="98" y="110041"/>
                    </a:moveTo>
                    <a:lnTo>
                      <a:pt x="98" y="94015"/>
                    </a:lnTo>
                    <a:moveTo>
                      <a:pt x="98" y="78045"/>
                    </a:moveTo>
                    <a:lnTo>
                      <a:pt x="98" y="115"/>
                    </a:lnTo>
                    <a:moveTo>
                      <a:pt x="98" y="126010"/>
                    </a:moveTo>
                    <a:lnTo>
                      <a:pt x="98" y="20388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92" name="Figura a mano libera: forma 91">
                <a:extLst>
                  <a:ext uri="{FF2B5EF4-FFF2-40B4-BE49-F238E27FC236}">
                    <a16:creationId xmlns:a16="http://schemas.microsoft.com/office/drawing/2014/main" id="{C3CEDA0A-1704-72BC-FCAC-67D15C4BBCB5}"/>
                  </a:ext>
                </a:extLst>
              </p:cNvPr>
              <p:cNvSpPr/>
              <p:nvPr/>
            </p:nvSpPr>
            <p:spPr>
              <a:xfrm flipV="1">
                <a:off x="3034353" y="3984985"/>
                <a:ext cx="205517" cy="4232"/>
              </a:xfrm>
              <a:custGeom>
                <a:avLst/>
                <a:gdLst>
                  <a:gd name="connsiteX0" fmla="*/ 110909 w 205517"/>
                  <a:gd name="connsiteY0" fmla="*/ 114 h 4232"/>
                  <a:gd name="connsiteX1" fmla="*/ 94883 w 205517"/>
                  <a:gd name="connsiteY1" fmla="*/ 114 h 4232"/>
                  <a:gd name="connsiteX2" fmla="*/ 78913 w 205517"/>
                  <a:gd name="connsiteY2" fmla="*/ 114 h 4232"/>
                  <a:gd name="connsiteX3" fmla="*/ 137 w 205517"/>
                  <a:gd name="connsiteY3" fmla="*/ 114 h 4232"/>
                  <a:gd name="connsiteX4" fmla="*/ 126878 w 205517"/>
                  <a:gd name="connsiteY4" fmla="*/ 114 h 4232"/>
                  <a:gd name="connsiteX5" fmla="*/ 205654 w 205517"/>
                  <a:gd name="connsiteY5" fmla="*/ 11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17" h="4232">
                    <a:moveTo>
                      <a:pt x="110909" y="114"/>
                    </a:moveTo>
                    <a:lnTo>
                      <a:pt x="94883" y="114"/>
                    </a:lnTo>
                    <a:moveTo>
                      <a:pt x="78913" y="114"/>
                    </a:moveTo>
                    <a:lnTo>
                      <a:pt x="137" y="114"/>
                    </a:lnTo>
                    <a:moveTo>
                      <a:pt x="126878" y="114"/>
                    </a:moveTo>
                    <a:lnTo>
                      <a:pt x="205654" y="11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3" name="Figura a mano libera: forma 92">
                <a:extLst>
                  <a:ext uri="{FF2B5EF4-FFF2-40B4-BE49-F238E27FC236}">
                    <a16:creationId xmlns:a16="http://schemas.microsoft.com/office/drawing/2014/main" id="{778284A8-E19A-A35D-E818-02E47AA4A1FC}"/>
                  </a:ext>
                </a:extLst>
              </p:cNvPr>
              <p:cNvSpPr/>
              <p:nvPr/>
            </p:nvSpPr>
            <p:spPr>
              <a:xfrm flipV="1">
                <a:off x="3137112" y="3882227"/>
                <a:ext cx="4232" cy="205573"/>
              </a:xfrm>
              <a:custGeom>
                <a:avLst/>
                <a:gdLst>
                  <a:gd name="connsiteX0" fmla="*/ 135 w 4232"/>
                  <a:gd name="connsiteY0" fmla="*/ 110887 h 205573"/>
                  <a:gd name="connsiteX1" fmla="*/ 135 w 4232"/>
                  <a:gd name="connsiteY1" fmla="*/ 94918 h 205573"/>
                  <a:gd name="connsiteX2" fmla="*/ 135 w 4232"/>
                  <a:gd name="connsiteY2" fmla="*/ 78892 h 205573"/>
                  <a:gd name="connsiteX3" fmla="*/ 135 w 4232"/>
                  <a:gd name="connsiteY3" fmla="*/ 116 h 205573"/>
                  <a:gd name="connsiteX4" fmla="*/ 135 w 4232"/>
                  <a:gd name="connsiteY4" fmla="*/ 126913 h 205573"/>
                  <a:gd name="connsiteX5" fmla="*/ 135 w 4232"/>
                  <a:gd name="connsiteY5" fmla="*/ 205689 h 20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5573">
                    <a:moveTo>
                      <a:pt x="135" y="110887"/>
                    </a:moveTo>
                    <a:lnTo>
                      <a:pt x="135" y="94918"/>
                    </a:lnTo>
                    <a:moveTo>
                      <a:pt x="135" y="78892"/>
                    </a:moveTo>
                    <a:lnTo>
                      <a:pt x="135" y="116"/>
                    </a:lnTo>
                    <a:moveTo>
                      <a:pt x="135" y="126913"/>
                    </a:moveTo>
                    <a:lnTo>
                      <a:pt x="135" y="205689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4" name="Figura a mano libera: forma 93">
                <a:extLst>
                  <a:ext uri="{FF2B5EF4-FFF2-40B4-BE49-F238E27FC236}">
                    <a16:creationId xmlns:a16="http://schemas.microsoft.com/office/drawing/2014/main" id="{6A288A0F-4BAE-9969-0607-23654BD9EDD1}"/>
                  </a:ext>
                </a:extLst>
              </p:cNvPr>
              <p:cNvSpPr/>
              <p:nvPr/>
            </p:nvSpPr>
            <p:spPr>
              <a:xfrm flipV="1">
                <a:off x="3192244" y="3985719"/>
                <a:ext cx="207323" cy="4232"/>
              </a:xfrm>
              <a:custGeom>
                <a:avLst/>
                <a:gdLst>
                  <a:gd name="connsiteX0" fmla="*/ 111849 w 207323"/>
                  <a:gd name="connsiteY0" fmla="*/ 114 h 4232"/>
                  <a:gd name="connsiteX1" fmla="*/ 95823 w 207323"/>
                  <a:gd name="connsiteY1" fmla="*/ 114 h 4232"/>
                  <a:gd name="connsiteX2" fmla="*/ 79853 w 207323"/>
                  <a:gd name="connsiteY2" fmla="*/ 114 h 4232"/>
                  <a:gd name="connsiteX3" fmla="*/ 174 w 207323"/>
                  <a:gd name="connsiteY3" fmla="*/ 114 h 4232"/>
                  <a:gd name="connsiteX4" fmla="*/ 127819 w 207323"/>
                  <a:gd name="connsiteY4" fmla="*/ 114 h 4232"/>
                  <a:gd name="connsiteX5" fmla="*/ 207498 w 207323"/>
                  <a:gd name="connsiteY5" fmla="*/ 11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323" h="4232">
                    <a:moveTo>
                      <a:pt x="111849" y="114"/>
                    </a:moveTo>
                    <a:lnTo>
                      <a:pt x="95823" y="114"/>
                    </a:lnTo>
                    <a:moveTo>
                      <a:pt x="79853" y="114"/>
                    </a:moveTo>
                    <a:lnTo>
                      <a:pt x="174" y="114"/>
                    </a:lnTo>
                    <a:moveTo>
                      <a:pt x="127819" y="114"/>
                    </a:moveTo>
                    <a:lnTo>
                      <a:pt x="207498" y="11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5" name="Figura a mano libera: forma 94">
                <a:extLst>
                  <a:ext uri="{FF2B5EF4-FFF2-40B4-BE49-F238E27FC236}">
                    <a16:creationId xmlns:a16="http://schemas.microsoft.com/office/drawing/2014/main" id="{61E05A47-3B53-F0C4-9805-D6F170F75D9F}"/>
                  </a:ext>
                </a:extLst>
              </p:cNvPr>
              <p:cNvSpPr/>
              <p:nvPr/>
            </p:nvSpPr>
            <p:spPr>
              <a:xfrm flipV="1">
                <a:off x="3295905" y="3882001"/>
                <a:ext cx="4232" cy="207379"/>
              </a:xfrm>
              <a:custGeom>
                <a:avLst/>
                <a:gdLst>
                  <a:gd name="connsiteX0" fmla="*/ 173 w 4232"/>
                  <a:gd name="connsiteY0" fmla="*/ 111790 h 207379"/>
                  <a:gd name="connsiteX1" fmla="*/ 173 w 4232"/>
                  <a:gd name="connsiteY1" fmla="*/ 95821 h 207379"/>
                  <a:gd name="connsiteX2" fmla="*/ 173 w 4232"/>
                  <a:gd name="connsiteY2" fmla="*/ 79795 h 207379"/>
                  <a:gd name="connsiteX3" fmla="*/ 173 w 4232"/>
                  <a:gd name="connsiteY3" fmla="*/ 116 h 207379"/>
                  <a:gd name="connsiteX4" fmla="*/ 173 w 4232"/>
                  <a:gd name="connsiteY4" fmla="*/ 127816 h 207379"/>
                  <a:gd name="connsiteX5" fmla="*/ 173 w 4232"/>
                  <a:gd name="connsiteY5" fmla="*/ 207495 h 20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7379">
                    <a:moveTo>
                      <a:pt x="173" y="111790"/>
                    </a:moveTo>
                    <a:lnTo>
                      <a:pt x="173" y="95821"/>
                    </a:lnTo>
                    <a:moveTo>
                      <a:pt x="173" y="79795"/>
                    </a:moveTo>
                    <a:lnTo>
                      <a:pt x="173" y="116"/>
                    </a:lnTo>
                    <a:moveTo>
                      <a:pt x="173" y="127816"/>
                    </a:moveTo>
                    <a:lnTo>
                      <a:pt x="173" y="20749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6" name="Figura a mano libera: forma 95">
                <a:extLst>
                  <a:ext uri="{FF2B5EF4-FFF2-40B4-BE49-F238E27FC236}">
                    <a16:creationId xmlns:a16="http://schemas.microsoft.com/office/drawing/2014/main" id="{3BDAFF9C-39A0-A538-2706-F3089BC31AAB}"/>
                  </a:ext>
                </a:extLst>
              </p:cNvPr>
              <p:cNvSpPr/>
              <p:nvPr/>
            </p:nvSpPr>
            <p:spPr>
              <a:xfrm flipV="1">
                <a:off x="2568807" y="3824950"/>
                <a:ext cx="200269" cy="4232"/>
              </a:xfrm>
              <a:custGeom>
                <a:avLst/>
                <a:gdLst>
                  <a:gd name="connsiteX0" fmla="*/ 108146 w 200269"/>
                  <a:gd name="connsiteY0" fmla="*/ 76 h 4232"/>
                  <a:gd name="connsiteX1" fmla="*/ 92176 w 200269"/>
                  <a:gd name="connsiteY1" fmla="*/ 76 h 4232"/>
                  <a:gd name="connsiteX2" fmla="*/ 76150 w 200269"/>
                  <a:gd name="connsiteY2" fmla="*/ 76 h 4232"/>
                  <a:gd name="connsiteX3" fmla="*/ 26 w 200269"/>
                  <a:gd name="connsiteY3" fmla="*/ 76 h 4232"/>
                  <a:gd name="connsiteX4" fmla="*/ 124172 w 200269"/>
                  <a:gd name="connsiteY4" fmla="*/ 76 h 4232"/>
                  <a:gd name="connsiteX5" fmla="*/ 200296 w 200269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269" h="4232">
                    <a:moveTo>
                      <a:pt x="108146" y="76"/>
                    </a:moveTo>
                    <a:lnTo>
                      <a:pt x="92176" y="76"/>
                    </a:lnTo>
                    <a:moveTo>
                      <a:pt x="76150" y="76"/>
                    </a:moveTo>
                    <a:lnTo>
                      <a:pt x="26" y="76"/>
                    </a:lnTo>
                    <a:moveTo>
                      <a:pt x="124172" y="76"/>
                    </a:moveTo>
                    <a:lnTo>
                      <a:pt x="200296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7" name="Figura a mano libera: forma 96">
                <a:extLst>
                  <a:ext uri="{FF2B5EF4-FFF2-40B4-BE49-F238E27FC236}">
                    <a16:creationId xmlns:a16="http://schemas.microsoft.com/office/drawing/2014/main" id="{9834457C-1999-98D3-8456-4BA07F5CFB3B}"/>
                  </a:ext>
                </a:extLst>
              </p:cNvPr>
              <p:cNvSpPr/>
              <p:nvPr/>
            </p:nvSpPr>
            <p:spPr>
              <a:xfrm flipV="1">
                <a:off x="2668913" y="3724787"/>
                <a:ext cx="4232" cy="200269"/>
              </a:xfrm>
              <a:custGeom>
                <a:avLst/>
                <a:gdLst>
                  <a:gd name="connsiteX0" fmla="*/ 25 w 4232"/>
                  <a:gd name="connsiteY0" fmla="*/ 108197 h 200269"/>
                  <a:gd name="connsiteX1" fmla="*/ 25 w 4232"/>
                  <a:gd name="connsiteY1" fmla="*/ 92228 h 200269"/>
                  <a:gd name="connsiteX2" fmla="*/ 25 w 4232"/>
                  <a:gd name="connsiteY2" fmla="*/ 76202 h 200269"/>
                  <a:gd name="connsiteX3" fmla="*/ 25 w 4232"/>
                  <a:gd name="connsiteY3" fmla="*/ 78 h 200269"/>
                  <a:gd name="connsiteX4" fmla="*/ 25 w 4232"/>
                  <a:gd name="connsiteY4" fmla="*/ 124223 h 200269"/>
                  <a:gd name="connsiteX5" fmla="*/ 25 w 4232"/>
                  <a:gd name="connsiteY5" fmla="*/ 200347 h 20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0269">
                    <a:moveTo>
                      <a:pt x="25" y="108197"/>
                    </a:moveTo>
                    <a:lnTo>
                      <a:pt x="25" y="92228"/>
                    </a:lnTo>
                    <a:moveTo>
                      <a:pt x="25" y="76202"/>
                    </a:moveTo>
                    <a:lnTo>
                      <a:pt x="25" y="78"/>
                    </a:lnTo>
                    <a:moveTo>
                      <a:pt x="25" y="124223"/>
                    </a:moveTo>
                    <a:lnTo>
                      <a:pt x="25" y="20034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8" name="Figura a mano libera: forma 97">
                <a:extLst>
                  <a:ext uri="{FF2B5EF4-FFF2-40B4-BE49-F238E27FC236}">
                    <a16:creationId xmlns:a16="http://schemas.microsoft.com/office/drawing/2014/main" id="{5BDB0BFA-A2E2-D91F-56A1-A3217358A7D1}"/>
                  </a:ext>
                </a:extLst>
              </p:cNvPr>
              <p:cNvSpPr/>
              <p:nvPr/>
            </p:nvSpPr>
            <p:spPr>
              <a:xfrm flipV="1">
                <a:off x="2722635" y="3824273"/>
                <a:ext cx="202018" cy="4232"/>
              </a:xfrm>
              <a:custGeom>
                <a:avLst/>
                <a:gdLst>
                  <a:gd name="connsiteX0" fmla="*/ 109085 w 202018"/>
                  <a:gd name="connsiteY0" fmla="*/ 76 h 4232"/>
                  <a:gd name="connsiteX1" fmla="*/ 93116 w 202018"/>
                  <a:gd name="connsiteY1" fmla="*/ 76 h 4232"/>
                  <a:gd name="connsiteX2" fmla="*/ 77090 w 202018"/>
                  <a:gd name="connsiteY2" fmla="*/ 76 h 4232"/>
                  <a:gd name="connsiteX3" fmla="*/ 63 w 202018"/>
                  <a:gd name="connsiteY3" fmla="*/ 76 h 4232"/>
                  <a:gd name="connsiteX4" fmla="*/ 125055 w 202018"/>
                  <a:gd name="connsiteY4" fmla="*/ 76 h 4232"/>
                  <a:gd name="connsiteX5" fmla="*/ 202082 w 202018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2018" h="4232">
                    <a:moveTo>
                      <a:pt x="109085" y="76"/>
                    </a:moveTo>
                    <a:lnTo>
                      <a:pt x="93116" y="76"/>
                    </a:lnTo>
                    <a:moveTo>
                      <a:pt x="77090" y="76"/>
                    </a:moveTo>
                    <a:lnTo>
                      <a:pt x="63" y="76"/>
                    </a:lnTo>
                    <a:moveTo>
                      <a:pt x="125055" y="76"/>
                    </a:moveTo>
                    <a:lnTo>
                      <a:pt x="202082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99" name="Figura a mano libera: forma 98">
                <a:extLst>
                  <a:ext uri="{FF2B5EF4-FFF2-40B4-BE49-F238E27FC236}">
                    <a16:creationId xmlns:a16="http://schemas.microsoft.com/office/drawing/2014/main" id="{9444B892-D9B3-A830-587B-119ED9F1DF5B}"/>
                  </a:ext>
                </a:extLst>
              </p:cNvPr>
              <p:cNvSpPr/>
              <p:nvPr/>
            </p:nvSpPr>
            <p:spPr>
              <a:xfrm flipV="1">
                <a:off x="2823644" y="3723264"/>
                <a:ext cx="4232" cy="202018"/>
              </a:xfrm>
              <a:custGeom>
                <a:avLst/>
                <a:gdLst>
                  <a:gd name="connsiteX0" fmla="*/ 61 w 4232"/>
                  <a:gd name="connsiteY0" fmla="*/ 109100 h 202018"/>
                  <a:gd name="connsiteX1" fmla="*/ 61 w 4232"/>
                  <a:gd name="connsiteY1" fmla="*/ 93130 h 202018"/>
                  <a:gd name="connsiteX2" fmla="*/ 61 w 4232"/>
                  <a:gd name="connsiteY2" fmla="*/ 77104 h 202018"/>
                  <a:gd name="connsiteX3" fmla="*/ 61 w 4232"/>
                  <a:gd name="connsiteY3" fmla="*/ 78 h 202018"/>
                  <a:gd name="connsiteX4" fmla="*/ 61 w 4232"/>
                  <a:gd name="connsiteY4" fmla="*/ 125126 h 202018"/>
                  <a:gd name="connsiteX5" fmla="*/ 61 w 4232"/>
                  <a:gd name="connsiteY5" fmla="*/ 202096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2018">
                    <a:moveTo>
                      <a:pt x="61" y="109100"/>
                    </a:moveTo>
                    <a:lnTo>
                      <a:pt x="61" y="93130"/>
                    </a:lnTo>
                    <a:moveTo>
                      <a:pt x="61" y="77104"/>
                    </a:moveTo>
                    <a:lnTo>
                      <a:pt x="61" y="78"/>
                    </a:lnTo>
                    <a:moveTo>
                      <a:pt x="61" y="125126"/>
                    </a:moveTo>
                    <a:lnTo>
                      <a:pt x="61" y="20209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0" name="Figura a mano libera: forma 99">
                <a:extLst>
                  <a:ext uri="{FF2B5EF4-FFF2-40B4-BE49-F238E27FC236}">
                    <a16:creationId xmlns:a16="http://schemas.microsoft.com/office/drawing/2014/main" id="{66D4BF1A-52D1-CC3B-9FA2-37F8ACA8E966}"/>
                  </a:ext>
                </a:extLst>
              </p:cNvPr>
              <p:cNvSpPr/>
              <p:nvPr/>
            </p:nvSpPr>
            <p:spPr>
              <a:xfrm flipV="1">
                <a:off x="2877817" y="3823596"/>
                <a:ext cx="203824" cy="4232"/>
              </a:xfrm>
              <a:custGeom>
                <a:avLst/>
                <a:gdLst>
                  <a:gd name="connsiteX0" fmla="*/ 110025 w 203824"/>
                  <a:gd name="connsiteY0" fmla="*/ 76 h 4232"/>
                  <a:gd name="connsiteX1" fmla="*/ 93999 w 203824"/>
                  <a:gd name="connsiteY1" fmla="*/ 76 h 4232"/>
                  <a:gd name="connsiteX2" fmla="*/ 78029 w 203824"/>
                  <a:gd name="connsiteY2" fmla="*/ 76 h 4232"/>
                  <a:gd name="connsiteX3" fmla="*/ 100 w 203824"/>
                  <a:gd name="connsiteY3" fmla="*/ 76 h 4232"/>
                  <a:gd name="connsiteX4" fmla="*/ 125995 w 203824"/>
                  <a:gd name="connsiteY4" fmla="*/ 76 h 4232"/>
                  <a:gd name="connsiteX5" fmla="*/ 203924 w 203824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824" h="4232">
                    <a:moveTo>
                      <a:pt x="110025" y="76"/>
                    </a:moveTo>
                    <a:lnTo>
                      <a:pt x="93999" y="76"/>
                    </a:lnTo>
                    <a:moveTo>
                      <a:pt x="78029" y="76"/>
                    </a:moveTo>
                    <a:lnTo>
                      <a:pt x="100" y="76"/>
                    </a:lnTo>
                    <a:moveTo>
                      <a:pt x="125995" y="76"/>
                    </a:moveTo>
                    <a:lnTo>
                      <a:pt x="203924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1" name="Figura a mano libera: forma 100">
                <a:extLst>
                  <a:ext uri="{FF2B5EF4-FFF2-40B4-BE49-F238E27FC236}">
                    <a16:creationId xmlns:a16="http://schemas.microsoft.com/office/drawing/2014/main" id="{CB516F44-EC6A-9AED-6D3A-4F42F6A3237A}"/>
                  </a:ext>
                </a:extLst>
              </p:cNvPr>
              <p:cNvSpPr/>
              <p:nvPr/>
            </p:nvSpPr>
            <p:spPr>
              <a:xfrm flipV="1">
                <a:off x="2979729" y="3721684"/>
                <a:ext cx="4232" cy="203768"/>
              </a:xfrm>
              <a:custGeom>
                <a:avLst/>
                <a:gdLst>
                  <a:gd name="connsiteX0" fmla="*/ 98 w 4232"/>
                  <a:gd name="connsiteY0" fmla="*/ 109946 h 203768"/>
                  <a:gd name="connsiteX1" fmla="*/ 98 w 4232"/>
                  <a:gd name="connsiteY1" fmla="*/ 93977 h 203768"/>
                  <a:gd name="connsiteX2" fmla="*/ 98 w 4232"/>
                  <a:gd name="connsiteY2" fmla="*/ 77951 h 203768"/>
                  <a:gd name="connsiteX3" fmla="*/ 98 w 4232"/>
                  <a:gd name="connsiteY3" fmla="*/ 77 h 203768"/>
                  <a:gd name="connsiteX4" fmla="*/ 98 w 4232"/>
                  <a:gd name="connsiteY4" fmla="*/ 125972 h 203768"/>
                  <a:gd name="connsiteX5" fmla="*/ 98 w 4232"/>
                  <a:gd name="connsiteY5" fmla="*/ 203845 h 203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3768">
                    <a:moveTo>
                      <a:pt x="98" y="109946"/>
                    </a:moveTo>
                    <a:lnTo>
                      <a:pt x="98" y="93977"/>
                    </a:lnTo>
                    <a:moveTo>
                      <a:pt x="98" y="77951"/>
                    </a:moveTo>
                    <a:lnTo>
                      <a:pt x="98" y="77"/>
                    </a:lnTo>
                    <a:moveTo>
                      <a:pt x="98" y="125972"/>
                    </a:moveTo>
                    <a:lnTo>
                      <a:pt x="98" y="20384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2" name="Figura a mano libera: forma 101">
                <a:extLst>
                  <a:ext uri="{FF2B5EF4-FFF2-40B4-BE49-F238E27FC236}">
                    <a16:creationId xmlns:a16="http://schemas.microsoft.com/office/drawing/2014/main" id="{DE03839D-7CFC-C7C7-AD11-2ADC0ADF45B4}"/>
                  </a:ext>
                </a:extLst>
              </p:cNvPr>
              <p:cNvSpPr/>
              <p:nvPr/>
            </p:nvSpPr>
            <p:spPr>
              <a:xfrm flipV="1">
                <a:off x="3034409" y="3822862"/>
                <a:ext cx="205517" cy="4232"/>
              </a:xfrm>
              <a:custGeom>
                <a:avLst/>
                <a:gdLst>
                  <a:gd name="connsiteX0" fmla="*/ 110909 w 205517"/>
                  <a:gd name="connsiteY0" fmla="*/ 76 h 4232"/>
                  <a:gd name="connsiteX1" fmla="*/ 94883 w 205517"/>
                  <a:gd name="connsiteY1" fmla="*/ 76 h 4232"/>
                  <a:gd name="connsiteX2" fmla="*/ 78913 w 205517"/>
                  <a:gd name="connsiteY2" fmla="*/ 76 h 4232"/>
                  <a:gd name="connsiteX3" fmla="*/ 137 w 205517"/>
                  <a:gd name="connsiteY3" fmla="*/ 76 h 4232"/>
                  <a:gd name="connsiteX4" fmla="*/ 126878 w 205517"/>
                  <a:gd name="connsiteY4" fmla="*/ 76 h 4232"/>
                  <a:gd name="connsiteX5" fmla="*/ 205654 w 205517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17" h="4232">
                    <a:moveTo>
                      <a:pt x="110909" y="76"/>
                    </a:moveTo>
                    <a:lnTo>
                      <a:pt x="94883" y="76"/>
                    </a:lnTo>
                    <a:moveTo>
                      <a:pt x="78913" y="76"/>
                    </a:moveTo>
                    <a:lnTo>
                      <a:pt x="137" y="76"/>
                    </a:lnTo>
                    <a:moveTo>
                      <a:pt x="126878" y="76"/>
                    </a:moveTo>
                    <a:lnTo>
                      <a:pt x="205654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3" name="Figura a mano libera: forma 102">
                <a:extLst>
                  <a:ext uri="{FF2B5EF4-FFF2-40B4-BE49-F238E27FC236}">
                    <a16:creationId xmlns:a16="http://schemas.microsoft.com/office/drawing/2014/main" id="{986A5200-B707-F632-B691-9216ED74F726}"/>
                  </a:ext>
                </a:extLst>
              </p:cNvPr>
              <p:cNvSpPr/>
              <p:nvPr/>
            </p:nvSpPr>
            <p:spPr>
              <a:xfrm flipV="1">
                <a:off x="3137168" y="3720104"/>
                <a:ext cx="4232" cy="205573"/>
              </a:xfrm>
              <a:custGeom>
                <a:avLst/>
                <a:gdLst>
                  <a:gd name="connsiteX0" fmla="*/ 135 w 4232"/>
                  <a:gd name="connsiteY0" fmla="*/ 110849 h 205573"/>
                  <a:gd name="connsiteX1" fmla="*/ 135 w 4232"/>
                  <a:gd name="connsiteY1" fmla="*/ 94879 h 205573"/>
                  <a:gd name="connsiteX2" fmla="*/ 135 w 4232"/>
                  <a:gd name="connsiteY2" fmla="*/ 78853 h 205573"/>
                  <a:gd name="connsiteX3" fmla="*/ 135 w 4232"/>
                  <a:gd name="connsiteY3" fmla="*/ 77 h 205573"/>
                  <a:gd name="connsiteX4" fmla="*/ 135 w 4232"/>
                  <a:gd name="connsiteY4" fmla="*/ 126875 h 205573"/>
                  <a:gd name="connsiteX5" fmla="*/ 135 w 4232"/>
                  <a:gd name="connsiteY5" fmla="*/ 205651 h 20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5573">
                    <a:moveTo>
                      <a:pt x="135" y="110849"/>
                    </a:moveTo>
                    <a:lnTo>
                      <a:pt x="135" y="94879"/>
                    </a:lnTo>
                    <a:moveTo>
                      <a:pt x="135" y="78853"/>
                    </a:moveTo>
                    <a:lnTo>
                      <a:pt x="135" y="77"/>
                    </a:lnTo>
                    <a:moveTo>
                      <a:pt x="135" y="126875"/>
                    </a:moveTo>
                    <a:lnTo>
                      <a:pt x="135" y="20565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4" name="Figura a mano libera: forma 103">
                <a:extLst>
                  <a:ext uri="{FF2B5EF4-FFF2-40B4-BE49-F238E27FC236}">
                    <a16:creationId xmlns:a16="http://schemas.microsoft.com/office/drawing/2014/main" id="{CA7F3595-7EFC-E077-E483-2292DC644362}"/>
                  </a:ext>
                </a:extLst>
              </p:cNvPr>
              <p:cNvSpPr/>
              <p:nvPr/>
            </p:nvSpPr>
            <p:spPr>
              <a:xfrm flipV="1">
                <a:off x="3192300" y="3822185"/>
                <a:ext cx="207379" cy="4232"/>
              </a:xfrm>
              <a:custGeom>
                <a:avLst/>
                <a:gdLst>
                  <a:gd name="connsiteX0" fmla="*/ 111849 w 207379"/>
                  <a:gd name="connsiteY0" fmla="*/ 76 h 4232"/>
                  <a:gd name="connsiteX1" fmla="*/ 95879 w 207379"/>
                  <a:gd name="connsiteY1" fmla="*/ 76 h 4232"/>
                  <a:gd name="connsiteX2" fmla="*/ 79853 w 207379"/>
                  <a:gd name="connsiteY2" fmla="*/ 76 h 4232"/>
                  <a:gd name="connsiteX3" fmla="*/ 174 w 207379"/>
                  <a:gd name="connsiteY3" fmla="*/ 76 h 4232"/>
                  <a:gd name="connsiteX4" fmla="*/ 127875 w 207379"/>
                  <a:gd name="connsiteY4" fmla="*/ 76 h 4232"/>
                  <a:gd name="connsiteX5" fmla="*/ 207554 w 207379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379" h="4232">
                    <a:moveTo>
                      <a:pt x="111849" y="76"/>
                    </a:moveTo>
                    <a:lnTo>
                      <a:pt x="95879" y="76"/>
                    </a:lnTo>
                    <a:moveTo>
                      <a:pt x="79853" y="76"/>
                    </a:moveTo>
                    <a:lnTo>
                      <a:pt x="174" y="76"/>
                    </a:lnTo>
                    <a:moveTo>
                      <a:pt x="127875" y="76"/>
                    </a:moveTo>
                    <a:lnTo>
                      <a:pt x="207554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5" name="Figura a mano libera: forma 104">
                <a:extLst>
                  <a:ext uri="{FF2B5EF4-FFF2-40B4-BE49-F238E27FC236}">
                    <a16:creationId xmlns:a16="http://schemas.microsoft.com/office/drawing/2014/main" id="{513286CE-6BC1-D4D4-9648-E7AF6926E313}"/>
                  </a:ext>
                </a:extLst>
              </p:cNvPr>
              <p:cNvSpPr/>
              <p:nvPr/>
            </p:nvSpPr>
            <p:spPr>
              <a:xfrm flipV="1">
                <a:off x="3296018" y="3718524"/>
                <a:ext cx="4232" cy="207379"/>
              </a:xfrm>
              <a:custGeom>
                <a:avLst/>
                <a:gdLst>
                  <a:gd name="connsiteX0" fmla="*/ 173 w 4232"/>
                  <a:gd name="connsiteY0" fmla="*/ 111808 h 207379"/>
                  <a:gd name="connsiteX1" fmla="*/ 173 w 4232"/>
                  <a:gd name="connsiteY1" fmla="*/ 95782 h 207379"/>
                  <a:gd name="connsiteX2" fmla="*/ 173 w 4232"/>
                  <a:gd name="connsiteY2" fmla="*/ 79812 h 207379"/>
                  <a:gd name="connsiteX3" fmla="*/ 173 w 4232"/>
                  <a:gd name="connsiteY3" fmla="*/ 77 h 207379"/>
                  <a:gd name="connsiteX4" fmla="*/ 173 w 4232"/>
                  <a:gd name="connsiteY4" fmla="*/ 127778 h 207379"/>
                  <a:gd name="connsiteX5" fmla="*/ 173 w 4232"/>
                  <a:gd name="connsiteY5" fmla="*/ 207457 h 207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7379">
                    <a:moveTo>
                      <a:pt x="173" y="111808"/>
                    </a:moveTo>
                    <a:lnTo>
                      <a:pt x="173" y="95782"/>
                    </a:lnTo>
                    <a:moveTo>
                      <a:pt x="173" y="79812"/>
                    </a:moveTo>
                    <a:lnTo>
                      <a:pt x="173" y="77"/>
                    </a:lnTo>
                    <a:moveTo>
                      <a:pt x="173" y="127778"/>
                    </a:moveTo>
                    <a:lnTo>
                      <a:pt x="173" y="20745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6" name="Figura a mano libera: forma 105">
                <a:extLst>
                  <a:ext uri="{FF2B5EF4-FFF2-40B4-BE49-F238E27FC236}">
                    <a16:creationId xmlns:a16="http://schemas.microsoft.com/office/drawing/2014/main" id="{5F9FF826-8659-72F9-34D6-10780911D4A2}"/>
                  </a:ext>
                </a:extLst>
              </p:cNvPr>
              <p:cNvSpPr/>
              <p:nvPr/>
            </p:nvSpPr>
            <p:spPr>
              <a:xfrm flipV="1">
                <a:off x="3351601" y="3821508"/>
                <a:ext cx="209185" cy="4232"/>
              </a:xfrm>
              <a:custGeom>
                <a:avLst/>
                <a:gdLst>
                  <a:gd name="connsiteX0" fmla="*/ 112790 w 209185"/>
                  <a:gd name="connsiteY0" fmla="*/ 76 h 4232"/>
                  <a:gd name="connsiteX1" fmla="*/ 96820 w 209185"/>
                  <a:gd name="connsiteY1" fmla="*/ 76 h 4232"/>
                  <a:gd name="connsiteX2" fmla="*/ 80794 w 209185"/>
                  <a:gd name="connsiteY2" fmla="*/ 76 h 4232"/>
                  <a:gd name="connsiteX3" fmla="*/ 212 w 209185"/>
                  <a:gd name="connsiteY3" fmla="*/ 76 h 4232"/>
                  <a:gd name="connsiteX4" fmla="*/ 128816 w 209185"/>
                  <a:gd name="connsiteY4" fmla="*/ 76 h 4232"/>
                  <a:gd name="connsiteX5" fmla="*/ 209398 w 209185"/>
                  <a:gd name="connsiteY5" fmla="*/ 7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85" h="4232">
                    <a:moveTo>
                      <a:pt x="112790" y="76"/>
                    </a:moveTo>
                    <a:lnTo>
                      <a:pt x="96820" y="76"/>
                    </a:lnTo>
                    <a:moveTo>
                      <a:pt x="80794" y="76"/>
                    </a:moveTo>
                    <a:lnTo>
                      <a:pt x="212" y="76"/>
                    </a:lnTo>
                    <a:moveTo>
                      <a:pt x="128816" y="76"/>
                    </a:moveTo>
                    <a:lnTo>
                      <a:pt x="209398" y="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7" name="Figura a mano libera: forma 106">
                <a:extLst>
                  <a:ext uri="{FF2B5EF4-FFF2-40B4-BE49-F238E27FC236}">
                    <a16:creationId xmlns:a16="http://schemas.microsoft.com/office/drawing/2014/main" id="{8373F333-BD10-9F96-EA3F-D699ACC7DD90}"/>
                  </a:ext>
                </a:extLst>
              </p:cNvPr>
              <p:cNvSpPr/>
              <p:nvPr/>
            </p:nvSpPr>
            <p:spPr>
              <a:xfrm flipV="1">
                <a:off x="3456222" y="3716887"/>
                <a:ext cx="4232" cy="209185"/>
              </a:xfrm>
              <a:custGeom>
                <a:avLst/>
                <a:gdLst>
                  <a:gd name="connsiteX0" fmla="*/ 211 w 4232"/>
                  <a:gd name="connsiteY0" fmla="*/ 112654 h 209185"/>
                  <a:gd name="connsiteX1" fmla="*/ 211 w 4232"/>
                  <a:gd name="connsiteY1" fmla="*/ 96628 h 209185"/>
                  <a:gd name="connsiteX2" fmla="*/ 211 w 4232"/>
                  <a:gd name="connsiteY2" fmla="*/ 80659 h 209185"/>
                  <a:gd name="connsiteX3" fmla="*/ 211 w 4232"/>
                  <a:gd name="connsiteY3" fmla="*/ 77 h 209185"/>
                  <a:gd name="connsiteX4" fmla="*/ 211 w 4232"/>
                  <a:gd name="connsiteY4" fmla="*/ 128624 h 209185"/>
                  <a:gd name="connsiteX5" fmla="*/ 211 w 4232"/>
                  <a:gd name="connsiteY5" fmla="*/ 209262 h 209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9185">
                    <a:moveTo>
                      <a:pt x="211" y="112654"/>
                    </a:moveTo>
                    <a:lnTo>
                      <a:pt x="211" y="96628"/>
                    </a:lnTo>
                    <a:moveTo>
                      <a:pt x="211" y="80659"/>
                    </a:moveTo>
                    <a:lnTo>
                      <a:pt x="211" y="77"/>
                    </a:lnTo>
                    <a:moveTo>
                      <a:pt x="211" y="128624"/>
                    </a:moveTo>
                    <a:lnTo>
                      <a:pt x="211" y="20926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8" name="Figura a mano libera: forma 107">
                <a:extLst>
                  <a:ext uri="{FF2B5EF4-FFF2-40B4-BE49-F238E27FC236}">
                    <a16:creationId xmlns:a16="http://schemas.microsoft.com/office/drawing/2014/main" id="{F196D3A3-63A3-68B6-22B2-E1C8A02A5C82}"/>
                  </a:ext>
                </a:extLst>
              </p:cNvPr>
              <p:cNvSpPr/>
              <p:nvPr/>
            </p:nvSpPr>
            <p:spPr>
              <a:xfrm flipV="1">
                <a:off x="3512201" y="3987130"/>
                <a:ext cx="210991" cy="4232"/>
              </a:xfrm>
              <a:custGeom>
                <a:avLst/>
                <a:gdLst>
                  <a:gd name="connsiteX0" fmla="*/ 113731 w 210991"/>
                  <a:gd name="connsiteY0" fmla="*/ 115 h 4232"/>
                  <a:gd name="connsiteX1" fmla="*/ 97761 w 210991"/>
                  <a:gd name="connsiteY1" fmla="*/ 115 h 4232"/>
                  <a:gd name="connsiteX2" fmla="*/ 81735 w 210991"/>
                  <a:gd name="connsiteY2" fmla="*/ 115 h 4232"/>
                  <a:gd name="connsiteX3" fmla="*/ 250 w 210991"/>
                  <a:gd name="connsiteY3" fmla="*/ 115 h 4232"/>
                  <a:gd name="connsiteX4" fmla="*/ 129757 w 210991"/>
                  <a:gd name="connsiteY4" fmla="*/ 115 h 4232"/>
                  <a:gd name="connsiteX5" fmla="*/ 211242 w 210991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0991" h="4232">
                    <a:moveTo>
                      <a:pt x="113731" y="115"/>
                    </a:moveTo>
                    <a:lnTo>
                      <a:pt x="97761" y="115"/>
                    </a:lnTo>
                    <a:moveTo>
                      <a:pt x="81735" y="115"/>
                    </a:moveTo>
                    <a:lnTo>
                      <a:pt x="250" y="115"/>
                    </a:lnTo>
                    <a:moveTo>
                      <a:pt x="129757" y="115"/>
                    </a:moveTo>
                    <a:lnTo>
                      <a:pt x="211242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9" name="Figura a mano libera: forma 108">
                <a:extLst>
                  <a:ext uri="{FF2B5EF4-FFF2-40B4-BE49-F238E27FC236}">
                    <a16:creationId xmlns:a16="http://schemas.microsoft.com/office/drawing/2014/main" id="{AC9563DF-871E-A05B-2C0B-A78257E92F7B}"/>
                  </a:ext>
                </a:extLst>
              </p:cNvPr>
              <p:cNvSpPr/>
              <p:nvPr/>
            </p:nvSpPr>
            <p:spPr>
              <a:xfrm flipV="1">
                <a:off x="3617668" y="3881606"/>
                <a:ext cx="4232" cy="210991"/>
              </a:xfrm>
              <a:custGeom>
                <a:avLst/>
                <a:gdLst>
                  <a:gd name="connsiteX0" fmla="*/ 249 w 4232"/>
                  <a:gd name="connsiteY0" fmla="*/ 113596 h 210991"/>
                  <a:gd name="connsiteX1" fmla="*/ 249 w 4232"/>
                  <a:gd name="connsiteY1" fmla="*/ 97627 h 210991"/>
                  <a:gd name="connsiteX2" fmla="*/ 249 w 4232"/>
                  <a:gd name="connsiteY2" fmla="*/ 81601 h 210991"/>
                  <a:gd name="connsiteX3" fmla="*/ 249 w 4232"/>
                  <a:gd name="connsiteY3" fmla="*/ 116 h 210991"/>
                  <a:gd name="connsiteX4" fmla="*/ 249 w 4232"/>
                  <a:gd name="connsiteY4" fmla="*/ 129623 h 210991"/>
                  <a:gd name="connsiteX5" fmla="*/ 249 w 4232"/>
                  <a:gd name="connsiteY5" fmla="*/ 211107 h 210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0991">
                    <a:moveTo>
                      <a:pt x="249" y="113596"/>
                    </a:moveTo>
                    <a:lnTo>
                      <a:pt x="249" y="97627"/>
                    </a:lnTo>
                    <a:moveTo>
                      <a:pt x="249" y="81601"/>
                    </a:moveTo>
                    <a:lnTo>
                      <a:pt x="249" y="116"/>
                    </a:lnTo>
                    <a:moveTo>
                      <a:pt x="249" y="129623"/>
                    </a:moveTo>
                    <a:lnTo>
                      <a:pt x="249" y="21110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0" name="Figura a mano libera: forma 109">
                <a:extLst>
                  <a:ext uri="{FF2B5EF4-FFF2-40B4-BE49-F238E27FC236}">
                    <a16:creationId xmlns:a16="http://schemas.microsoft.com/office/drawing/2014/main" id="{0BE558D6-ADD9-20EC-FA5A-992A0F63051D}"/>
                  </a:ext>
                </a:extLst>
              </p:cNvPr>
              <p:cNvSpPr/>
              <p:nvPr/>
            </p:nvSpPr>
            <p:spPr>
              <a:xfrm flipV="1">
                <a:off x="3674267" y="3987807"/>
                <a:ext cx="212853" cy="4232"/>
              </a:xfrm>
              <a:custGeom>
                <a:avLst/>
                <a:gdLst>
                  <a:gd name="connsiteX0" fmla="*/ 114729 w 212853"/>
                  <a:gd name="connsiteY0" fmla="*/ 115 h 4232"/>
                  <a:gd name="connsiteX1" fmla="*/ 98759 w 212853"/>
                  <a:gd name="connsiteY1" fmla="*/ 115 h 4232"/>
                  <a:gd name="connsiteX2" fmla="*/ 82733 w 212853"/>
                  <a:gd name="connsiteY2" fmla="*/ 115 h 4232"/>
                  <a:gd name="connsiteX3" fmla="*/ 289 w 212853"/>
                  <a:gd name="connsiteY3" fmla="*/ 115 h 4232"/>
                  <a:gd name="connsiteX4" fmla="*/ 130698 w 212853"/>
                  <a:gd name="connsiteY4" fmla="*/ 115 h 4232"/>
                  <a:gd name="connsiteX5" fmla="*/ 213142 w 212853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853" h="4232">
                    <a:moveTo>
                      <a:pt x="114729" y="115"/>
                    </a:moveTo>
                    <a:lnTo>
                      <a:pt x="98759" y="115"/>
                    </a:lnTo>
                    <a:moveTo>
                      <a:pt x="82733" y="115"/>
                    </a:moveTo>
                    <a:lnTo>
                      <a:pt x="289" y="115"/>
                    </a:lnTo>
                    <a:moveTo>
                      <a:pt x="130698" y="115"/>
                    </a:moveTo>
                    <a:lnTo>
                      <a:pt x="213142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1" name="Figura a mano libera: forma 110">
                <a:extLst>
                  <a:ext uri="{FF2B5EF4-FFF2-40B4-BE49-F238E27FC236}">
                    <a16:creationId xmlns:a16="http://schemas.microsoft.com/office/drawing/2014/main" id="{E7B45552-6615-8CDB-CFD3-88ADE0639107}"/>
                  </a:ext>
                </a:extLst>
              </p:cNvPr>
              <p:cNvSpPr/>
              <p:nvPr/>
            </p:nvSpPr>
            <p:spPr>
              <a:xfrm flipV="1">
                <a:off x="3780694" y="3881380"/>
                <a:ext cx="4232" cy="212853"/>
              </a:xfrm>
              <a:custGeom>
                <a:avLst/>
                <a:gdLst>
                  <a:gd name="connsiteX0" fmla="*/ 288 w 4232"/>
                  <a:gd name="connsiteY0" fmla="*/ 114556 h 212853"/>
                  <a:gd name="connsiteX1" fmla="*/ 288 w 4232"/>
                  <a:gd name="connsiteY1" fmla="*/ 98530 h 212853"/>
                  <a:gd name="connsiteX2" fmla="*/ 288 w 4232"/>
                  <a:gd name="connsiteY2" fmla="*/ 82560 h 212853"/>
                  <a:gd name="connsiteX3" fmla="*/ 288 w 4232"/>
                  <a:gd name="connsiteY3" fmla="*/ 116 h 212853"/>
                  <a:gd name="connsiteX4" fmla="*/ 288 w 4232"/>
                  <a:gd name="connsiteY4" fmla="*/ 130526 h 212853"/>
                  <a:gd name="connsiteX5" fmla="*/ 288 w 4232"/>
                  <a:gd name="connsiteY5" fmla="*/ 212970 h 21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2853">
                    <a:moveTo>
                      <a:pt x="288" y="114556"/>
                    </a:moveTo>
                    <a:lnTo>
                      <a:pt x="288" y="98530"/>
                    </a:lnTo>
                    <a:moveTo>
                      <a:pt x="288" y="82560"/>
                    </a:moveTo>
                    <a:lnTo>
                      <a:pt x="288" y="116"/>
                    </a:lnTo>
                    <a:moveTo>
                      <a:pt x="288" y="130526"/>
                    </a:moveTo>
                    <a:lnTo>
                      <a:pt x="288" y="212970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2" name="Figura a mano libera: forma 111">
                <a:extLst>
                  <a:ext uri="{FF2B5EF4-FFF2-40B4-BE49-F238E27FC236}">
                    <a16:creationId xmlns:a16="http://schemas.microsoft.com/office/drawing/2014/main" id="{B59B69AB-3713-F1F6-5881-5A28392324C3}"/>
                  </a:ext>
                </a:extLst>
              </p:cNvPr>
              <p:cNvSpPr/>
              <p:nvPr/>
            </p:nvSpPr>
            <p:spPr>
              <a:xfrm flipV="1">
                <a:off x="3837801" y="3988540"/>
                <a:ext cx="214715" cy="4232"/>
              </a:xfrm>
              <a:custGeom>
                <a:avLst/>
                <a:gdLst>
                  <a:gd name="connsiteX0" fmla="*/ 115670 w 214715"/>
                  <a:gd name="connsiteY0" fmla="*/ 115 h 4232"/>
                  <a:gd name="connsiteX1" fmla="*/ 99701 w 214715"/>
                  <a:gd name="connsiteY1" fmla="*/ 115 h 4232"/>
                  <a:gd name="connsiteX2" fmla="*/ 83675 w 214715"/>
                  <a:gd name="connsiteY2" fmla="*/ 115 h 4232"/>
                  <a:gd name="connsiteX3" fmla="*/ 328 w 214715"/>
                  <a:gd name="connsiteY3" fmla="*/ 115 h 4232"/>
                  <a:gd name="connsiteX4" fmla="*/ 131696 w 214715"/>
                  <a:gd name="connsiteY4" fmla="*/ 115 h 4232"/>
                  <a:gd name="connsiteX5" fmla="*/ 215043 w 214715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715" h="4232">
                    <a:moveTo>
                      <a:pt x="115670" y="115"/>
                    </a:moveTo>
                    <a:lnTo>
                      <a:pt x="99701" y="115"/>
                    </a:lnTo>
                    <a:moveTo>
                      <a:pt x="83675" y="115"/>
                    </a:moveTo>
                    <a:lnTo>
                      <a:pt x="328" y="115"/>
                    </a:lnTo>
                    <a:moveTo>
                      <a:pt x="131696" y="115"/>
                    </a:moveTo>
                    <a:lnTo>
                      <a:pt x="215043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3" name="Figura a mano libera: forma 112">
                <a:extLst>
                  <a:ext uri="{FF2B5EF4-FFF2-40B4-BE49-F238E27FC236}">
                    <a16:creationId xmlns:a16="http://schemas.microsoft.com/office/drawing/2014/main" id="{F7E11C42-F7F8-E11A-5D09-A16E4036982C}"/>
                  </a:ext>
                </a:extLst>
              </p:cNvPr>
              <p:cNvSpPr/>
              <p:nvPr/>
            </p:nvSpPr>
            <p:spPr>
              <a:xfrm flipV="1">
                <a:off x="3945130" y="3881154"/>
                <a:ext cx="4232" cy="214715"/>
              </a:xfrm>
              <a:custGeom>
                <a:avLst/>
                <a:gdLst>
                  <a:gd name="connsiteX0" fmla="*/ 326 w 4232"/>
                  <a:gd name="connsiteY0" fmla="*/ 115459 h 214715"/>
                  <a:gd name="connsiteX1" fmla="*/ 326 w 4232"/>
                  <a:gd name="connsiteY1" fmla="*/ 99433 h 214715"/>
                  <a:gd name="connsiteX2" fmla="*/ 326 w 4232"/>
                  <a:gd name="connsiteY2" fmla="*/ 83463 h 214715"/>
                  <a:gd name="connsiteX3" fmla="*/ 326 w 4232"/>
                  <a:gd name="connsiteY3" fmla="*/ 116 h 214715"/>
                  <a:gd name="connsiteX4" fmla="*/ 326 w 4232"/>
                  <a:gd name="connsiteY4" fmla="*/ 131429 h 214715"/>
                  <a:gd name="connsiteX5" fmla="*/ 326 w 4232"/>
                  <a:gd name="connsiteY5" fmla="*/ 214832 h 214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4715">
                    <a:moveTo>
                      <a:pt x="326" y="115459"/>
                    </a:moveTo>
                    <a:lnTo>
                      <a:pt x="326" y="99433"/>
                    </a:lnTo>
                    <a:moveTo>
                      <a:pt x="326" y="83463"/>
                    </a:moveTo>
                    <a:lnTo>
                      <a:pt x="326" y="116"/>
                    </a:lnTo>
                    <a:moveTo>
                      <a:pt x="326" y="131429"/>
                    </a:moveTo>
                    <a:lnTo>
                      <a:pt x="326" y="21483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4" name="Figura a mano libera: forma 113">
                <a:extLst>
                  <a:ext uri="{FF2B5EF4-FFF2-40B4-BE49-F238E27FC236}">
                    <a16:creationId xmlns:a16="http://schemas.microsoft.com/office/drawing/2014/main" id="{23BA0438-083A-CA57-4F2F-90872B1DA693}"/>
                  </a:ext>
                </a:extLst>
              </p:cNvPr>
              <p:cNvSpPr/>
              <p:nvPr/>
            </p:nvSpPr>
            <p:spPr>
              <a:xfrm flipV="1">
                <a:off x="4002745" y="3989274"/>
                <a:ext cx="216577" cy="4232"/>
              </a:xfrm>
              <a:custGeom>
                <a:avLst/>
                <a:gdLst>
                  <a:gd name="connsiteX0" fmla="*/ 116669 w 216577"/>
                  <a:gd name="connsiteY0" fmla="*/ 115 h 4232"/>
                  <a:gd name="connsiteX1" fmla="*/ 100643 w 216577"/>
                  <a:gd name="connsiteY1" fmla="*/ 115 h 4232"/>
                  <a:gd name="connsiteX2" fmla="*/ 84673 w 216577"/>
                  <a:gd name="connsiteY2" fmla="*/ 115 h 4232"/>
                  <a:gd name="connsiteX3" fmla="*/ 367 w 216577"/>
                  <a:gd name="connsiteY3" fmla="*/ 115 h 4232"/>
                  <a:gd name="connsiteX4" fmla="*/ 132638 w 216577"/>
                  <a:gd name="connsiteY4" fmla="*/ 115 h 4232"/>
                  <a:gd name="connsiteX5" fmla="*/ 216945 w 216577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577" h="4232">
                    <a:moveTo>
                      <a:pt x="116669" y="115"/>
                    </a:moveTo>
                    <a:lnTo>
                      <a:pt x="100643" y="115"/>
                    </a:lnTo>
                    <a:moveTo>
                      <a:pt x="84673" y="115"/>
                    </a:moveTo>
                    <a:lnTo>
                      <a:pt x="367" y="115"/>
                    </a:lnTo>
                    <a:moveTo>
                      <a:pt x="132638" y="115"/>
                    </a:moveTo>
                    <a:lnTo>
                      <a:pt x="216945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5" name="Figura a mano libera: forma 114">
                <a:extLst>
                  <a:ext uri="{FF2B5EF4-FFF2-40B4-BE49-F238E27FC236}">
                    <a16:creationId xmlns:a16="http://schemas.microsoft.com/office/drawing/2014/main" id="{DE6771F5-E0DC-8DCE-0114-E79BC359C915}"/>
                  </a:ext>
                </a:extLst>
              </p:cNvPr>
              <p:cNvSpPr/>
              <p:nvPr/>
            </p:nvSpPr>
            <p:spPr>
              <a:xfrm flipV="1">
                <a:off x="4111034" y="3880985"/>
                <a:ext cx="4232" cy="216577"/>
              </a:xfrm>
              <a:custGeom>
                <a:avLst/>
                <a:gdLst>
                  <a:gd name="connsiteX0" fmla="*/ 366 w 4232"/>
                  <a:gd name="connsiteY0" fmla="*/ 116418 h 216577"/>
                  <a:gd name="connsiteX1" fmla="*/ 366 w 4232"/>
                  <a:gd name="connsiteY1" fmla="*/ 100449 h 216577"/>
                  <a:gd name="connsiteX2" fmla="*/ 366 w 4232"/>
                  <a:gd name="connsiteY2" fmla="*/ 84423 h 216577"/>
                  <a:gd name="connsiteX3" fmla="*/ 366 w 4232"/>
                  <a:gd name="connsiteY3" fmla="*/ 117 h 216577"/>
                  <a:gd name="connsiteX4" fmla="*/ 366 w 4232"/>
                  <a:gd name="connsiteY4" fmla="*/ 132388 h 216577"/>
                  <a:gd name="connsiteX5" fmla="*/ 366 w 4232"/>
                  <a:gd name="connsiteY5" fmla="*/ 216694 h 216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6577">
                    <a:moveTo>
                      <a:pt x="366" y="116418"/>
                    </a:moveTo>
                    <a:lnTo>
                      <a:pt x="366" y="100449"/>
                    </a:lnTo>
                    <a:moveTo>
                      <a:pt x="366" y="84423"/>
                    </a:moveTo>
                    <a:lnTo>
                      <a:pt x="366" y="117"/>
                    </a:lnTo>
                    <a:moveTo>
                      <a:pt x="366" y="132388"/>
                    </a:moveTo>
                    <a:lnTo>
                      <a:pt x="366" y="21669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6" name="Figura a mano libera: forma 115">
                <a:extLst>
                  <a:ext uri="{FF2B5EF4-FFF2-40B4-BE49-F238E27FC236}">
                    <a16:creationId xmlns:a16="http://schemas.microsoft.com/office/drawing/2014/main" id="{747C965E-B634-73F9-0B11-621B6F7A590C}"/>
                  </a:ext>
                </a:extLst>
              </p:cNvPr>
              <p:cNvSpPr/>
              <p:nvPr/>
            </p:nvSpPr>
            <p:spPr>
              <a:xfrm flipV="1">
                <a:off x="4169157" y="3990008"/>
                <a:ext cx="218496" cy="4232"/>
              </a:xfrm>
              <a:custGeom>
                <a:avLst/>
                <a:gdLst>
                  <a:gd name="connsiteX0" fmla="*/ 117668 w 218496"/>
                  <a:gd name="connsiteY0" fmla="*/ 115 h 4232"/>
                  <a:gd name="connsiteX1" fmla="*/ 101642 w 218496"/>
                  <a:gd name="connsiteY1" fmla="*/ 115 h 4232"/>
                  <a:gd name="connsiteX2" fmla="*/ 85672 w 218496"/>
                  <a:gd name="connsiteY2" fmla="*/ 115 h 4232"/>
                  <a:gd name="connsiteX3" fmla="*/ 407 w 218496"/>
                  <a:gd name="connsiteY3" fmla="*/ 115 h 4232"/>
                  <a:gd name="connsiteX4" fmla="*/ 133637 w 218496"/>
                  <a:gd name="connsiteY4" fmla="*/ 115 h 4232"/>
                  <a:gd name="connsiteX5" fmla="*/ 218903 w 218496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496" h="4232">
                    <a:moveTo>
                      <a:pt x="117668" y="115"/>
                    </a:moveTo>
                    <a:lnTo>
                      <a:pt x="101642" y="115"/>
                    </a:lnTo>
                    <a:moveTo>
                      <a:pt x="85672" y="115"/>
                    </a:moveTo>
                    <a:lnTo>
                      <a:pt x="407" y="115"/>
                    </a:lnTo>
                    <a:moveTo>
                      <a:pt x="133637" y="115"/>
                    </a:moveTo>
                    <a:lnTo>
                      <a:pt x="218903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7" name="Figura a mano libera: forma 116">
                <a:extLst>
                  <a:ext uri="{FF2B5EF4-FFF2-40B4-BE49-F238E27FC236}">
                    <a16:creationId xmlns:a16="http://schemas.microsoft.com/office/drawing/2014/main" id="{96EB1370-C9EF-5BA5-DDD2-FF216E063321}"/>
                  </a:ext>
                </a:extLst>
              </p:cNvPr>
              <p:cNvSpPr/>
              <p:nvPr/>
            </p:nvSpPr>
            <p:spPr>
              <a:xfrm flipV="1">
                <a:off x="4278405" y="3880759"/>
                <a:ext cx="4232" cy="218496"/>
              </a:xfrm>
              <a:custGeom>
                <a:avLst/>
                <a:gdLst>
                  <a:gd name="connsiteX0" fmla="*/ 405 w 4232"/>
                  <a:gd name="connsiteY0" fmla="*/ 117378 h 218496"/>
                  <a:gd name="connsiteX1" fmla="*/ 405 w 4232"/>
                  <a:gd name="connsiteY1" fmla="*/ 101408 h 218496"/>
                  <a:gd name="connsiteX2" fmla="*/ 405 w 4232"/>
                  <a:gd name="connsiteY2" fmla="*/ 85382 h 218496"/>
                  <a:gd name="connsiteX3" fmla="*/ 405 w 4232"/>
                  <a:gd name="connsiteY3" fmla="*/ 117 h 218496"/>
                  <a:gd name="connsiteX4" fmla="*/ 405 w 4232"/>
                  <a:gd name="connsiteY4" fmla="*/ 133404 h 218496"/>
                  <a:gd name="connsiteX5" fmla="*/ 405 w 4232"/>
                  <a:gd name="connsiteY5" fmla="*/ 218613 h 21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8496">
                    <a:moveTo>
                      <a:pt x="405" y="117378"/>
                    </a:moveTo>
                    <a:lnTo>
                      <a:pt x="405" y="101408"/>
                    </a:lnTo>
                    <a:moveTo>
                      <a:pt x="405" y="85382"/>
                    </a:moveTo>
                    <a:lnTo>
                      <a:pt x="405" y="117"/>
                    </a:lnTo>
                    <a:moveTo>
                      <a:pt x="405" y="133404"/>
                    </a:moveTo>
                    <a:lnTo>
                      <a:pt x="405" y="21861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8" name="Figura a mano libera: forma 117">
                <a:extLst>
                  <a:ext uri="{FF2B5EF4-FFF2-40B4-BE49-F238E27FC236}">
                    <a16:creationId xmlns:a16="http://schemas.microsoft.com/office/drawing/2014/main" id="{B41A86F6-262C-972F-8552-AAA8B6F3C90C}"/>
                  </a:ext>
                </a:extLst>
              </p:cNvPr>
              <p:cNvSpPr/>
              <p:nvPr/>
            </p:nvSpPr>
            <p:spPr>
              <a:xfrm flipV="1">
                <a:off x="4336979" y="3990741"/>
                <a:ext cx="220414" cy="4232"/>
              </a:xfrm>
              <a:custGeom>
                <a:avLst/>
                <a:gdLst>
                  <a:gd name="connsiteX0" fmla="*/ 118667 w 220414"/>
                  <a:gd name="connsiteY0" fmla="*/ 116 h 4232"/>
                  <a:gd name="connsiteX1" fmla="*/ 102697 w 220414"/>
                  <a:gd name="connsiteY1" fmla="*/ 116 h 4232"/>
                  <a:gd name="connsiteX2" fmla="*/ 86671 w 220414"/>
                  <a:gd name="connsiteY2" fmla="*/ 116 h 4232"/>
                  <a:gd name="connsiteX3" fmla="*/ 446 w 220414"/>
                  <a:gd name="connsiteY3" fmla="*/ 116 h 4232"/>
                  <a:gd name="connsiteX4" fmla="*/ 134693 w 220414"/>
                  <a:gd name="connsiteY4" fmla="*/ 116 h 4232"/>
                  <a:gd name="connsiteX5" fmla="*/ 220861 w 220414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414" h="4232">
                    <a:moveTo>
                      <a:pt x="118667" y="116"/>
                    </a:moveTo>
                    <a:lnTo>
                      <a:pt x="102697" y="116"/>
                    </a:lnTo>
                    <a:moveTo>
                      <a:pt x="86671" y="116"/>
                    </a:moveTo>
                    <a:lnTo>
                      <a:pt x="446" y="116"/>
                    </a:lnTo>
                    <a:moveTo>
                      <a:pt x="134693" y="116"/>
                    </a:moveTo>
                    <a:lnTo>
                      <a:pt x="220861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9" name="Figura a mano libera: forma 118">
                <a:extLst>
                  <a:ext uri="{FF2B5EF4-FFF2-40B4-BE49-F238E27FC236}">
                    <a16:creationId xmlns:a16="http://schemas.microsoft.com/office/drawing/2014/main" id="{4C61BBF8-8CF3-2B39-13F7-7E3BC8836B15}"/>
                  </a:ext>
                </a:extLst>
              </p:cNvPr>
              <p:cNvSpPr/>
              <p:nvPr/>
            </p:nvSpPr>
            <p:spPr>
              <a:xfrm flipV="1">
                <a:off x="4447186" y="3880534"/>
                <a:ext cx="4232" cy="220414"/>
              </a:xfrm>
              <a:custGeom>
                <a:avLst/>
                <a:gdLst>
                  <a:gd name="connsiteX0" fmla="*/ 445 w 4232"/>
                  <a:gd name="connsiteY0" fmla="*/ 118337 h 220414"/>
                  <a:gd name="connsiteX1" fmla="*/ 445 w 4232"/>
                  <a:gd name="connsiteY1" fmla="*/ 102368 h 220414"/>
                  <a:gd name="connsiteX2" fmla="*/ 445 w 4232"/>
                  <a:gd name="connsiteY2" fmla="*/ 86342 h 220414"/>
                  <a:gd name="connsiteX3" fmla="*/ 445 w 4232"/>
                  <a:gd name="connsiteY3" fmla="*/ 117 h 220414"/>
                  <a:gd name="connsiteX4" fmla="*/ 445 w 4232"/>
                  <a:gd name="connsiteY4" fmla="*/ 134307 h 220414"/>
                  <a:gd name="connsiteX5" fmla="*/ 445 w 4232"/>
                  <a:gd name="connsiteY5" fmla="*/ 220532 h 22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0414">
                    <a:moveTo>
                      <a:pt x="445" y="118337"/>
                    </a:moveTo>
                    <a:lnTo>
                      <a:pt x="445" y="102368"/>
                    </a:lnTo>
                    <a:moveTo>
                      <a:pt x="445" y="86342"/>
                    </a:moveTo>
                    <a:lnTo>
                      <a:pt x="445" y="117"/>
                    </a:lnTo>
                    <a:moveTo>
                      <a:pt x="445" y="134307"/>
                    </a:moveTo>
                    <a:lnTo>
                      <a:pt x="445" y="22053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0" name="Figura a mano libera: forma 119">
                <a:extLst>
                  <a:ext uri="{FF2B5EF4-FFF2-40B4-BE49-F238E27FC236}">
                    <a16:creationId xmlns:a16="http://schemas.microsoft.com/office/drawing/2014/main" id="{4001D6A3-5EA6-4943-4B8B-90BDD7BF4BA5}"/>
                  </a:ext>
                </a:extLst>
              </p:cNvPr>
              <p:cNvSpPr/>
              <p:nvPr/>
            </p:nvSpPr>
            <p:spPr>
              <a:xfrm flipV="1">
                <a:off x="4506325" y="3991475"/>
                <a:ext cx="222333" cy="4232"/>
              </a:xfrm>
              <a:custGeom>
                <a:avLst/>
                <a:gdLst>
                  <a:gd name="connsiteX0" fmla="*/ 119666 w 222333"/>
                  <a:gd name="connsiteY0" fmla="*/ 116 h 4232"/>
                  <a:gd name="connsiteX1" fmla="*/ 103640 w 222333"/>
                  <a:gd name="connsiteY1" fmla="*/ 116 h 4232"/>
                  <a:gd name="connsiteX2" fmla="*/ 87671 w 222333"/>
                  <a:gd name="connsiteY2" fmla="*/ 116 h 4232"/>
                  <a:gd name="connsiteX3" fmla="*/ 487 w 222333"/>
                  <a:gd name="connsiteY3" fmla="*/ 116 h 4232"/>
                  <a:gd name="connsiteX4" fmla="*/ 135636 w 222333"/>
                  <a:gd name="connsiteY4" fmla="*/ 116 h 4232"/>
                  <a:gd name="connsiteX5" fmla="*/ 222820 w 222333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33" h="4232">
                    <a:moveTo>
                      <a:pt x="119666" y="116"/>
                    </a:moveTo>
                    <a:lnTo>
                      <a:pt x="103640" y="116"/>
                    </a:lnTo>
                    <a:moveTo>
                      <a:pt x="87671" y="116"/>
                    </a:moveTo>
                    <a:lnTo>
                      <a:pt x="487" y="116"/>
                    </a:lnTo>
                    <a:moveTo>
                      <a:pt x="135636" y="116"/>
                    </a:moveTo>
                    <a:lnTo>
                      <a:pt x="222820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1" name="Figura a mano libera: forma 120">
                <a:extLst>
                  <a:ext uri="{FF2B5EF4-FFF2-40B4-BE49-F238E27FC236}">
                    <a16:creationId xmlns:a16="http://schemas.microsoft.com/office/drawing/2014/main" id="{54E0D237-16A6-A050-ECF5-0BAFC45F36A6}"/>
                  </a:ext>
                </a:extLst>
              </p:cNvPr>
              <p:cNvSpPr/>
              <p:nvPr/>
            </p:nvSpPr>
            <p:spPr>
              <a:xfrm flipV="1">
                <a:off x="4617492" y="3880308"/>
                <a:ext cx="4232" cy="222333"/>
              </a:xfrm>
              <a:custGeom>
                <a:avLst/>
                <a:gdLst>
                  <a:gd name="connsiteX0" fmla="*/ 485 w 4232"/>
                  <a:gd name="connsiteY0" fmla="*/ 119297 h 222333"/>
                  <a:gd name="connsiteX1" fmla="*/ 485 w 4232"/>
                  <a:gd name="connsiteY1" fmla="*/ 103271 h 222333"/>
                  <a:gd name="connsiteX2" fmla="*/ 485 w 4232"/>
                  <a:gd name="connsiteY2" fmla="*/ 87301 h 222333"/>
                  <a:gd name="connsiteX3" fmla="*/ 485 w 4232"/>
                  <a:gd name="connsiteY3" fmla="*/ 117 h 222333"/>
                  <a:gd name="connsiteX4" fmla="*/ 485 w 4232"/>
                  <a:gd name="connsiteY4" fmla="*/ 135267 h 222333"/>
                  <a:gd name="connsiteX5" fmla="*/ 485 w 4232"/>
                  <a:gd name="connsiteY5" fmla="*/ 222451 h 222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2333">
                    <a:moveTo>
                      <a:pt x="485" y="119297"/>
                    </a:moveTo>
                    <a:lnTo>
                      <a:pt x="485" y="103271"/>
                    </a:lnTo>
                    <a:moveTo>
                      <a:pt x="485" y="87301"/>
                    </a:moveTo>
                    <a:lnTo>
                      <a:pt x="485" y="117"/>
                    </a:lnTo>
                    <a:moveTo>
                      <a:pt x="485" y="135267"/>
                    </a:moveTo>
                    <a:lnTo>
                      <a:pt x="485" y="22245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2" name="Figura a mano libera: forma 121">
                <a:extLst>
                  <a:ext uri="{FF2B5EF4-FFF2-40B4-BE49-F238E27FC236}">
                    <a16:creationId xmlns:a16="http://schemas.microsoft.com/office/drawing/2014/main" id="{6AB01A6E-497A-13F5-2196-920E3389C5D3}"/>
                  </a:ext>
                </a:extLst>
              </p:cNvPr>
              <p:cNvSpPr/>
              <p:nvPr/>
            </p:nvSpPr>
            <p:spPr>
              <a:xfrm flipV="1">
                <a:off x="4677138" y="3992208"/>
                <a:ext cx="224308" cy="4232"/>
              </a:xfrm>
              <a:custGeom>
                <a:avLst/>
                <a:gdLst>
                  <a:gd name="connsiteX0" fmla="*/ 120666 w 224308"/>
                  <a:gd name="connsiteY0" fmla="*/ 116 h 4232"/>
                  <a:gd name="connsiteX1" fmla="*/ 104697 w 224308"/>
                  <a:gd name="connsiteY1" fmla="*/ 116 h 4232"/>
                  <a:gd name="connsiteX2" fmla="*/ 88671 w 224308"/>
                  <a:gd name="connsiteY2" fmla="*/ 116 h 4232"/>
                  <a:gd name="connsiteX3" fmla="*/ 527 w 224308"/>
                  <a:gd name="connsiteY3" fmla="*/ 116 h 4232"/>
                  <a:gd name="connsiteX4" fmla="*/ 136692 w 224308"/>
                  <a:gd name="connsiteY4" fmla="*/ 116 h 4232"/>
                  <a:gd name="connsiteX5" fmla="*/ 224836 w 224308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308" h="4232">
                    <a:moveTo>
                      <a:pt x="120666" y="116"/>
                    </a:moveTo>
                    <a:lnTo>
                      <a:pt x="104697" y="116"/>
                    </a:lnTo>
                    <a:moveTo>
                      <a:pt x="88671" y="116"/>
                    </a:moveTo>
                    <a:lnTo>
                      <a:pt x="527" y="116"/>
                    </a:lnTo>
                    <a:moveTo>
                      <a:pt x="136692" y="116"/>
                    </a:moveTo>
                    <a:lnTo>
                      <a:pt x="224836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3" name="Figura a mano libera: forma 122">
                <a:extLst>
                  <a:ext uri="{FF2B5EF4-FFF2-40B4-BE49-F238E27FC236}">
                    <a16:creationId xmlns:a16="http://schemas.microsoft.com/office/drawing/2014/main" id="{7F49879D-3ADC-2618-4BD9-D18D82751885}"/>
                  </a:ext>
                </a:extLst>
              </p:cNvPr>
              <p:cNvSpPr/>
              <p:nvPr/>
            </p:nvSpPr>
            <p:spPr>
              <a:xfrm flipV="1">
                <a:off x="4789264" y="3880082"/>
                <a:ext cx="4232" cy="224308"/>
              </a:xfrm>
              <a:custGeom>
                <a:avLst/>
                <a:gdLst>
                  <a:gd name="connsiteX0" fmla="*/ 526 w 4232"/>
                  <a:gd name="connsiteY0" fmla="*/ 120313 h 224308"/>
                  <a:gd name="connsiteX1" fmla="*/ 526 w 4232"/>
                  <a:gd name="connsiteY1" fmla="*/ 104287 h 224308"/>
                  <a:gd name="connsiteX2" fmla="*/ 526 w 4232"/>
                  <a:gd name="connsiteY2" fmla="*/ 88317 h 224308"/>
                  <a:gd name="connsiteX3" fmla="*/ 526 w 4232"/>
                  <a:gd name="connsiteY3" fmla="*/ 117 h 224308"/>
                  <a:gd name="connsiteX4" fmla="*/ 526 w 4232"/>
                  <a:gd name="connsiteY4" fmla="*/ 136282 h 224308"/>
                  <a:gd name="connsiteX5" fmla="*/ 526 w 4232"/>
                  <a:gd name="connsiteY5" fmla="*/ 224426 h 22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4308">
                    <a:moveTo>
                      <a:pt x="526" y="120313"/>
                    </a:moveTo>
                    <a:lnTo>
                      <a:pt x="526" y="104287"/>
                    </a:lnTo>
                    <a:moveTo>
                      <a:pt x="526" y="88317"/>
                    </a:moveTo>
                    <a:lnTo>
                      <a:pt x="526" y="117"/>
                    </a:lnTo>
                    <a:moveTo>
                      <a:pt x="526" y="136282"/>
                    </a:moveTo>
                    <a:lnTo>
                      <a:pt x="526" y="22442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4" name="Figura a mano libera: forma 123">
                <a:extLst>
                  <a:ext uri="{FF2B5EF4-FFF2-40B4-BE49-F238E27FC236}">
                    <a16:creationId xmlns:a16="http://schemas.microsoft.com/office/drawing/2014/main" id="{7B2B3FAC-D2B6-B4AA-0D43-ACEF0B2F5BEF}"/>
                  </a:ext>
                </a:extLst>
              </p:cNvPr>
              <p:cNvSpPr/>
              <p:nvPr/>
            </p:nvSpPr>
            <p:spPr>
              <a:xfrm flipV="1">
                <a:off x="3512314" y="3820775"/>
                <a:ext cx="210991" cy="4232"/>
              </a:xfrm>
              <a:custGeom>
                <a:avLst/>
                <a:gdLst>
                  <a:gd name="connsiteX0" fmla="*/ 113731 w 210991"/>
                  <a:gd name="connsiteY0" fmla="*/ 75 h 4232"/>
                  <a:gd name="connsiteX1" fmla="*/ 97761 w 210991"/>
                  <a:gd name="connsiteY1" fmla="*/ 75 h 4232"/>
                  <a:gd name="connsiteX2" fmla="*/ 81735 w 210991"/>
                  <a:gd name="connsiteY2" fmla="*/ 75 h 4232"/>
                  <a:gd name="connsiteX3" fmla="*/ 250 w 210991"/>
                  <a:gd name="connsiteY3" fmla="*/ 75 h 4232"/>
                  <a:gd name="connsiteX4" fmla="*/ 129757 w 210991"/>
                  <a:gd name="connsiteY4" fmla="*/ 75 h 4232"/>
                  <a:gd name="connsiteX5" fmla="*/ 211242 w 210991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0991" h="4232">
                    <a:moveTo>
                      <a:pt x="113731" y="75"/>
                    </a:moveTo>
                    <a:lnTo>
                      <a:pt x="97761" y="75"/>
                    </a:lnTo>
                    <a:moveTo>
                      <a:pt x="81735" y="75"/>
                    </a:moveTo>
                    <a:lnTo>
                      <a:pt x="250" y="75"/>
                    </a:lnTo>
                    <a:moveTo>
                      <a:pt x="129757" y="75"/>
                    </a:moveTo>
                    <a:lnTo>
                      <a:pt x="211242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5" name="Figura a mano libera: forma 124">
                <a:extLst>
                  <a:ext uri="{FF2B5EF4-FFF2-40B4-BE49-F238E27FC236}">
                    <a16:creationId xmlns:a16="http://schemas.microsoft.com/office/drawing/2014/main" id="{120268CC-5A60-50C1-679F-B2B846336645}"/>
                  </a:ext>
                </a:extLst>
              </p:cNvPr>
              <p:cNvSpPr/>
              <p:nvPr/>
            </p:nvSpPr>
            <p:spPr>
              <a:xfrm flipV="1">
                <a:off x="3617837" y="3715307"/>
                <a:ext cx="4232" cy="210991"/>
              </a:xfrm>
              <a:custGeom>
                <a:avLst/>
                <a:gdLst>
                  <a:gd name="connsiteX0" fmla="*/ 249 w 4232"/>
                  <a:gd name="connsiteY0" fmla="*/ 113557 h 210991"/>
                  <a:gd name="connsiteX1" fmla="*/ 249 w 4232"/>
                  <a:gd name="connsiteY1" fmla="*/ 97588 h 210991"/>
                  <a:gd name="connsiteX2" fmla="*/ 249 w 4232"/>
                  <a:gd name="connsiteY2" fmla="*/ 81561 h 210991"/>
                  <a:gd name="connsiteX3" fmla="*/ 249 w 4232"/>
                  <a:gd name="connsiteY3" fmla="*/ 77 h 210991"/>
                  <a:gd name="connsiteX4" fmla="*/ 249 w 4232"/>
                  <a:gd name="connsiteY4" fmla="*/ 129583 h 210991"/>
                  <a:gd name="connsiteX5" fmla="*/ 249 w 4232"/>
                  <a:gd name="connsiteY5" fmla="*/ 211068 h 210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0991">
                    <a:moveTo>
                      <a:pt x="249" y="113557"/>
                    </a:moveTo>
                    <a:lnTo>
                      <a:pt x="249" y="97588"/>
                    </a:lnTo>
                    <a:moveTo>
                      <a:pt x="249" y="81561"/>
                    </a:moveTo>
                    <a:lnTo>
                      <a:pt x="249" y="77"/>
                    </a:lnTo>
                    <a:moveTo>
                      <a:pt x="249" y="129583"/>
                    </a:moveTo>
                    <a:lnTo>
                      <a:pt x="249" y="211068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6" name="Figura a mano libera: forma 125">
                <a:extLst>
                  <a:ext uri="{FF2B5EF4-FFF2-40B4-BE49-F238E27FC236}">
                    <a16:creationId xmlns:a16="http://schemas.microsoft.com/office/drawing/2014/main" id="{17C10262-78AA-205B-AEEF-B0460BB90533}"/>
                  </a:ext>
                </a:extLst>
              </p:cNvPr>
              <p:cNvSpPr/>
              <p:nvPr/>
            </p:nvSpPr>
            <p:spPr>
              <a:xfrm flipV="1">
                <a:off x="3674380" y="3820097"/>
                <a:ext cx="212909" cy="4232"/>
              </a:xfrm>
              <a:custGeom>
                <a:avLst/>
                <a:gdLst>
                  <a:gd name="connsiteX0" fmla="*/ 114729 w 212909"/>
                  <a:gd name="connsiteY0" fmla="*/ 75 h 4232"/>
                  <a:gd name="connsiteX1" fmla="*/ 98759 w 212909"/>
                  <a:gd name="connsiteY1" fmla="*/ 75 h 4232"/>
                  <a:gd name="connsiteX2" fmla="*/ 82733 w 212909"/>
                  <a:gd name="connsiteY2" fmla="*/ 75 h 4232"/>
                  <a:gd name="connsiteX3" fmla="*/ 289 w 212909"/>
                  <a:gd name="connsiteY3" fmla="*/ 75 h 4232"/>
                  <a:gd name="connsiteX4" fmla="*/ 130755 w 212909"/>
                  <a:gd name="connsiteY4" fmla="*/ 75 h 4232"/>
                  <a:gd name="connsiteX5" fmla="*/ 213199 w 212909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2909" h="4232">
                    <a:moveTo>
                      <a:pt x="114729" y="75"/>
                    </a:moveTo>
                    <a:lnTo>
                      <a:pt x="98759" y="75"/>
                    </a:lnTo>
                    <a:moveTo>
                      <a:pt x="82733" y="75"/>
                    </a:moveTo>
                    <a:lnTo>
                      <a:pt x="289" y="75"/>
                    </a:lnTo>
                    <a:moveTo>
                      <a:pt x="130755" y="75"/>
                    </a:moveTo>
                    <a:lnTo>
                      <a:pt x="213199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7" name="Figura a mano libera: forma 126">
                <a:extLst>
                  <a:ext uri="{FF2B5EF4-FFF2-40B4-BE49-F238E27FC236}">
                    <a16:creationId xmlns:a16="http://schemas.microsoft.com/office/drawing/2014/main" id="{EA04435C-9EC3-6060-15F1-80E99B48AB0C}"/>
                  </a:ext>
                </a:extLst>
              </p:cNvPr>
              <p:cNvSpPr/>
              <p:nvPr/>
            </p:nvSpPr>
            <p:spPr>
              <a:xfrm flipV="1">
                <a:off x="3780863" y="3713671"/>
                <a:ext cx="4232" cy="212853"/>
              </a:xfrm>
              <a:custGeom>
                <a:avLst/>
                <a:gdLst>
                  <a:gd name="connsiteX0" fmla="*/ 288 w 4232"/>
                  <a:gd name="connsiteY0" fmla="*/ 114516 h 212853"/>
                  <a:gd name="connsiteX1" fmla="*/ 288 w 4232"/>
                  <a:gd name="connsiteY1" fmla="*/ 98547 h 212853"/>
                  <a:gd name="connsiteX2" fmla="*/ 288 w 4232"/>
                  <a:gd name="connsiteY2" fmla="*/ 82521 h 212853"/>
                  <a:gd name="connsiteX3" fmla="*/ 288 w 4232"/>
                  <a:gd name="connsiteY3" fmla="*/ 77 h 212853"/>
                  <a:gd name="connsiteX4" fmla="*/ 288 w 4232"/>
                  <a:gd name="connsiteY4" fmla="*/ 130486 h 212853"/>
                  <a:gd name="connsiteX5" fmla="*/ 288 w 4232"/>
                  <a:gd name="connsiteY5" fmla="*/ 212930 h 21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2853">
                    <a:moveTo>
                      <a:pt x="288" y="114516"/>
                    </a:moveTo>
                    <a:lnTo>
                      <a:pt x="288" y="98547"/>
                    </a:lnTo>
                    <a:moveTo>
                      <a:pt x="288" y="82521"/>
                    </a:moveTo>
                    <a:lnTo>
                      <a:pt x="288" y="77"/>
                    </a:lnTo>
                    <a:moveTo>
                      <a:pt x="288" y="130486"/>
                    </a:moveTo>
                    <a:lnTo>
                      <a:pt x="288" y="212930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8" name="Figura a mano libera: forma 127">
                <a:extLst>
                  <a:ext uri="{FF2B5EF4-FFF2-40B4-BE49-F238E27FC236}">
                    <a16:creationId xmlns:a16="http://schemas.microsoft.com/office/drawing/2014/main" id="{C74C8CB6-66FC-68A2-13F8-2B84B366ECD5}"/>
                  </a:ext>
                </a:extLst>
              </p:cNvPr>
              <p:cNvSpPr/>
              <p:nvPr/>
            </p:nvSpPr>
            <p:spPr>
              <a:xfrm flipV="1">
                <a:off x="3837914" y="3819364"/>
                <a:ext cx="214715" cy="4232"/>
              </a:xfrm>
              <a:custGeom>
                <a:avLst/>
                <a:gdLst>
                  <a:gd name="connsiteX0" fmla="*/ 115727 w 214715"/>
                  <a:gd name="connsiteY0" fmla="*/ 75 h 4232"/>
                  <a:gd name="connsiteX1" fmla="*/ 99701 w 214715"/>
                  <a:gd name="connsiteY1" fmla="*/ 75 h 4232"/>
                  <a:gd name="connsiteX2" fmla="*/ 83731 w 214715"/>
                  <a:gd name="connsiteY2" fmla="*/ 75 h 4232"/>
                  <a:gd name="connsiteX3" fmla="*/ 328 w 214715"/>
                  <a:gd name="connsiteY3" fmla="*/ 75 h 4232"/>
                  <a:gd name="connsiteX4" fmla="*/ 131696 w 214715"/>
                  <a:gd name="connsiteY4" fmla="*/ 75 h 4232"/>
                  <a:gd name="connsiteX5" fmla="*/ 215043 w 214715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715" h="4232">
                    <a:moveTo>
                      <a:pt x="115727" y="75"/>
                    </a:moveTo>
                    <a:lnTo>
                      <a:pt x="99701" y="75"/>
                    </a:lnTo>
                    <a:moveTo>
                      <a:pt x="83731" y="75"/>
                    </a:moveTo>
                    <a:lnTo>
                      <a:pt x="328" y="75"/>
                    </a:lnTo>
                    <a:moveTo>
                      <a:pt x="131696" y="75"/>
                    </a:moveTo>
                    <a:lnTo>
                      <a:pt x="215043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9" name="Figura a mano libera: forma 128">
                <a:extLst>
                  <a:ext uri="{FF2B5EF4-FFF2-40B4-BE49-F238E27FC236}">
                    <a16:creationId xmlns:a16="http://schemas.microsoft.com/office/drawing/2014/main" id="{2B2C013A-D4AF-9488-0CF9-C70F6D11CA34}"/>
                  </a:ext>
                </a:extLst>
              </p:cNvPr>
              <p:cNvSpPr/>
              <p:nvPr/>
            </p:nvSpPr>
            <p:spPr>
              <a:xfrm flipV="1">
                <a:off x="3945300" y="3711978"/>
                <a:ext cx="4232" cy="214771"/>
              </a:xfrm>
              <a:custGeom>
                <a:avLst/>
                <a:gdLst>
                  <a:gd name="connsiteX0" fmla="*/ 326 w 4232"/>
                  <a:gd name="connsiteY0" fmla="*/ 115475 h 214771"/>
                  <a:gd name="connsiteX1" fmla="*/ 326 w 4232"/>
                  <a:gd name="connsiteY1" fmla="*/ 99449 h 214771"/>
                  <a:gd name="connsiteX2" fmla="*/ 326 w 4232"/>
                  <a:gd name="connsiteY2" fmla="*/ 83480 h 214771"/>
                  <a:gd name="connsiteX3" fmla="*/ 326 w 4232"/>
                  <a:gd name="connsiteY3" fmla="*/ 76 h 214771"/>
                  <a:gd name="connsiteX4" fmla="*/ 326 w 4232"/>
                  <a:gd name="connsiteY4" fmla="*/ 131445 h 214771"/>
                  <a:gd name="connsiteX5" fmla="*/ 326 w 4232"/>
                  <a:gd name="connsiteY5" fmla="*/ 214848 h 21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4771">
                    <a:moveTo>
                      <a:pt x="326" y="115475"/>
                    </a:moveTo>
                    <a:lnTo>
                      <a:pt x="326" y="99449"/>
                    </a:lnTo>
                    <a:moveTo>
                      <a:pt x="326" y="83480"/>
                    </a:moveTo>
                    <a:lnTo>
                      <a:pt x="326" y="76"/>
                    </a:lnTo>
                    <a:moveTo>
                      <a:pt x="326" y="131445"/>
                    </a:moveTo>
                    <a:lnTo>
                      <a:pt x="326" y="214848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0" name="Figura a mano libera: forma 129">
                <a:extLst>
                  <a:ext uri="{FF2B5EF4-FFF2-40B4-BE49-F238E27FC236}">
                    <a16:creationId xmlns:a16="http://schemas.microsoft.com/office/drawing/2014/main" id="{4819B912-6363-4C41-D210-BD8EBDDBBDC4}"/>
                  </a:ext>
                </a:extLst>
              </p:cNvPr>
              <p:cNvSpPr/>
              <p:nvPr/>
            </p:nvSpPr>
            <p:spPr>
              <a:xfrm flipV="1">
                <a:off x="4002858" y="3818630"/>
                <a:ext cx="216634" cy="4232"/>
              </a:xfrm>
              <a:custGeom>
                <a:avLst/>
                <a:gdLst>
                  <a:gd name="connsiteX0" fmla="*/ 116669 w 216634"/>
                  <a:gd name="connsiteY0" fmla="*/ 75 h 4232"/>
                  <a:gd name="connsiteX1" fmla="*/ 100699 w 216634"/>
                  <a:gd name="connsiteY1" fmla="*/ 75 h 4232"/>
                  <a:gd name="connsiteX2" fmla="*/ 84730 w 216634"/>
                  <a:gd name="connsiteY2" fmla="*/ 75 h 4232"/>
                  <a:gd name="connsiteX3" fmla="*/ 367 w 216634"/>
                  <a:gd name="connsiteY3" fmla="*/ 75 h 4232"/>
                  <a:gd name="connsiteX4" fmla="*/ 132695 w 216634"/>
                  <a:gd name="connsiteY4" fmla="*/ 75 h 4232"/>
                  <a:gd name="connsiteX5" fmla="*/ 217001 w 216634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634" h="4232">
                    <a:moveTo>
                      <a:pt x="116669" y="75"/>
                    </a:moveTo>
                    <a:lnTo>
                      <a:pt x="100699" y="75"/>
                    </a:lnTo>
                    <a:moveTo>
                      <a:pt x="84730" y="75"/>
                    </a:moveTo>
                    <a:lnTo>
                      <a:pt x="367" y="75"/>
                    </a:lnTo>
                    <a:moveTo>
                      <a:pt x="132695" y="75"/>
                    </a:moveTo>
                    <a:lnTo>
                      <a:pt x="217001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1" name="Figura a mano libera: forma 130">
                <a:extLst>
                  <a:ext uri="{FF2B5EF4-FFF2-40B4-BE49-F238E27FC236}">
                    <a16:creationId xmlns:a16="http://schemas.microsoft.com/office/drawing/2014/main" id="{1F85F88F-B005-14A1-085E-4866BC31A5A0}"/>
                  </a:ext>
                </a:extLst>
              </p:cNvPr>
              <p:cNvSpPr/>
              <p:nvPr/>
            </p:nvSpPr>
            <p:spPr>
              <a:xfrm flipV="1">
                <a:off x="4111203" y="3710341"/>
                <a:ext cx="4232" cy="216577"/>
              </a:xfrm>
              <a:custGeom>
                <a:avLst/>
                <a:gdLst>
                  <a:gd name="connsiteX0" fmla="*/ 366 w 4232"/>
                  <a:gd name="connsiteY0" fmla="*/ 116378 h 216577"/>
                  <a:gd name="connsiteX1" fmla="*/ 366 w 4232"/>
                  <a:gd name="connsiteY1" fmla="*/ 100352 h 216577"/>
                  <a:gd name="connsiteX2" fmla="*/ 366 w 4232"/>
                  <a:gd name="connsiteY2" fmla="*/ 84382 h 216577"/>
                  <a:gd name="connsiteX3" fmla="*/ 366 w 4232"/>
                  <a:gd name="connsiteY3" fmla="*/ 76 h 216577"/>
                  <a:gd name="connsiteX4" fmla="*/ 366 w 4232"/>
                  <a:gd name="connsiteY4" fmla="*/ 132348 h 216577"/>
                  <a:gd name="connsiteX5" fmla="*/ 366 w 4232"/>
                  <a:gd name="connsiteY5" fmla="*/ 216654 h 216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6577">
                    <a:moveTo>
                      <a:pt x="366" y="116378"/>
                    </a:moveTo>
                    <a:lnTo>
                      <a:pt x="366" y="100352"/>
                    </a:lnTo>
                    <a:moveTo>
                      <a:pt x="366" y="84382"/>
                    </a:moveTo>
                    <a:lnTo>
                      <a:pt x="366" y="76"/>
                    </a:lnTo>
                    <a:moveTo>
                      <a:pt x="366" y="132348"/>
                    </a:moveTo>
                    <a:lnTo>
                      <a:pt x="366" y="21665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2" name="Figura a mano libera: forma 131">
                <a:extLst>
                  <a:ext uri="{FF2B5EF4-FFF2-40B4-BE49-F238E27FC236}">
                    <a16:creationId xmlns:a16="http://schemas.microsoft.com/office/drawing/2014/main" id="{85CC0B9D-D8EB-25A2-7BF5-7425ADD9EAEB}"/>
                  </a:ext>
                </a:extLst>
              </p:cNvPr>
              <p:cNvSpPr/>
              <p:nvPr/>
            </p:nvSpPr>
            <p:spPr>
              <a:xfrm flipV="1">
                <a:off x="4169270" y="3817897"/>
                <a:ext cx="218496" cy="4232"/>
              </a:xfrm>
              <a:custGeom>
                <a:avLst/>
                <a:gdLst>
                  <a:gd name="connsiteX0" fmla="*/ 117668 w 218496"/>
                  <a:gd name="connsiteY0" fmla="*/ 75 h 4232"/>
                  <a:gd name="connsiteX1" fmla="*/ 101698 w 218496"/>
                  <a:gd name="connsiteY1" fmla="*/ 75 h 4232"/>
                  <a:gd name="connsiteX2" fmla="*/ 85672 w 218496"/>
                  <a:gd name="connsiteY2" fmla="*/ 75 h 4232"/>
                  <a:gd name="connsiteX3" fmla="*/ 407 w 218496"/>
                  <a:gd name="connsiteY3" fmla="*/ 75 h 4232"/>
                  <a:gd name="connsiteX4" fmla="*/ 133637 w 218496"/>
                  <a:gd name="connsiteY4" fmla="*/ 75 h 4232"/>
                  <a:gd name="connsiteX5" fmla="*/ 218903 w 218496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496" h="4232">
                    <a:moveTo>
                      <a:pt x="117668" y="75"/>
                    </a:moveTo>
                    <a:lnTo>
                      <a:pt x="101698" y="75"/>
                    </a:lnTo>
                    <a:moveTo>
                      <a:pt x="85672" y="75"/>
                    </a:moveTo>
                    <a:lnTo>
                      <a:pt x="407" y="75"/>
                    </a:lnTo>
                    <a:moveTo>
                      <a:pt x="133637" y="75"/>
                    </a:moveTo>
                    <a:lnTo>
                      <a:pt x="218903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3" name="Figura a mano libera: forma 132">
                <a:extLst>
                  <a:ext uri="{FF2B5EF4-FFF2-40B4-BE49-F238E27FC236}">
                    <a16:creationId xmlns:a16="http://schemas.microsoft.com/office/drawing/2014/main" id="{F08EB886-5D7C-5AF6-7374-F5E9CB28CD22}"/>
                  </a:ext>
                </a:extLst>
              </p:cNvPr>
              <p:cNvSpPr/>
              <p:nvPr/>
            </p:nvSpPr>
            <p:spPr>
              <a:xfrm flipV="1">
                <a:off x="4278518" y="3708648"/>
                <a:ext cx="4232" cy="218496"/>
              </a:xfrm>
              <a:custGeom>
                <a:avLst/>
                <a:gdLst>
                  <a:gd name="connsiteX0" fmla="*/ 405 w 4232"/>
                  <a:gd name="connsiteY0" fmla="*/ 117281 h 218496"/>
                  <a:gd name="connsiteX1" fmla="*/ 405 w 4232"/>
                  <a:gd name="connsiteY1" fmla="*/ 101311 h 218496"/>
                  <a:gd name="connsiteX2" fmla="*/ 405 w 4232"/>
                  <a:gd name="connsiteY2" fmla="*/ 85342 h 218496"/>
                  <a:gd name="connsiteX3" fmla="*/ 405 w 4232"/>
                  <a:gd name="connsiteY3" fmla="*/ 76 h 218496"/>
                  <a:gd name="connsiteX4" fmla="*/ 405 w 4232"/>
                  <a:gd name="connsiteY4" fmla="*/ 133307 h 218496"/>
                  <a:gd name="connsiteX5" fmla="*/ 405 w 4232"/>
                  <a:gd name="connsiteY5" fmla="*/ 218572 h 21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18496">
                    <a:moveTo>
                      <a:pt x="405" y="117281"/>
                    </a:moveTo>
                    <a:lnTo>
                      <a:pt x="405" y="101311"/>
                    </a:lnTo>
                    <a:moveTo>
                      <a:pt x="405" y="85342"/>
                    </a:moveTo>
                    <a:lnTo>
                      <a:pt x="405" y="76"/>
                    </a:lnTo>
                    <a:moveTo>
                      <a:pt x="405" y="133307"/>
                    </a:moveTo>
                    <a:lnTo>
                      <a:pt x="405" y="21857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4" name="Figura a mano libera: forma 133">
                <a:extLst>
                  <a:ext uri="{FF2B5EF4-FFF2-40B4-BE49-F238E27FC236}">
                    <a16:creationId xmlns:a16="http://schemas.microsoft.com/office/drawing/2014/main" id="{FE6EB391-7819-732E-3121-5832663D200B}"/>
                  </a:ext>
                </a:extLst>
              </p:cNvPr>
              <p:cNvSpPr/>
              <p:nvPr/>
            </p:nvSpPr>
            <p:spPr>
              <a:xfrm flipV="1">
                <a:off x="4337148" y="3817163"/>
                <a:ext cx="220414" cy="4232"/>
              </a:xfrm>
              <a:custGeom>
                <a:avLst/>
                <a:gdLst>
                  <a:gd name="connsiteX0" fmla="*/ 118667 w 220414"/>
                  <a:gd name="connsiteY0" fmla="*/ 75 h 4232"/>
                  <a:gd name="connsiteX1" fmla="*/ 102641 w 220414"/>
                  <a:gd name="connsiteY1" fmla="*/ 75 h 4232"/>
                  <a:gd name="connsiteX2" fmla="*/ 86671 w 220414"/>
                  <a:gd name="connsiteY2" fmla="*/ 75 h 4232"/>
                  <a:gd name="connsiteX3" fmla="*/ 446 w 220414"/>
                  <a:gd name="connsiteY3" fmla="*/ 75 h 4232"/>
                  <a:gd name="connsiteX4" fmla="*/ 134637 w 220414"/>
                  <a:gd name="connsiteY4" fmla="*/ 75 h 4232"/>
                  <a:gd name="connsiteX5" fmla="*/ 220861 w 220414"/>
                  <a:gd name="connsiteY5" fmla="*/ 7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414" h="4232">
                    <a:moveTo>
                      <a:pt x="118667" y="75"/>
                    </a:moveTo>
                    <a:lnTo>
                      <a:pt x="102641" y="75"/>
                    </a:lnTo>
                    <a:moveTo>
                      <a:pt x="86671" y="75"/>
                    </a:moveTo>
                    <a:lnTo>
                      <a:pt x="446" y="75"/>
                    </a:lnTo>
                    <a:moveTo>
                      <a:pt x="134637" y="75"/>
                    </a:moveTo>
                    <a:lnTo>
                      <a:pt x="220861" y="7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5" name="Figura a mano libera: forma 134">
                <a:extLst>
                  <a:ext uri="{FF2B5EF4-FFF2-40B4-BE49-F238E27FC236}">
                    <a16:creationId xmlns:a16="http://schemas.microsoft.com/office/drawing/2014/main" id="{875394B3-3B15-D043-3178-D6159688619F}"/>
                  </a:ext>
                </a:extLst>
              </p:cNvPr>
              <p:cNvSpPr/>
              <p:nvPr/>
            </p:nvSpPr>
            <p:spPr>
              <a:xfrm flipV="1">
                <a:off x="4447356" y="3706956"/>
                <a:ext cx="4232" cy="220414"/>
              </a:xfrm>
              <a:custGeom>
                <a:avLst/>
                <a:gdLst>
                  <a:gd name="connsiteX0" fmla="*/ 445 w 4232"/>
                  <a:gd name="connsiteY0" fmla="*/ 118240 h 220414"/>
                  <a:gd name="connsiteX1" fmla="*/ 445 w 4232"/>
                  <a:gd name="connsiteY1" fmla="*/ 102270 h 220414"/>
                  <a:gd name="connsiteX2" fmla="*/ 445 w 4232"/>
                  <a:gd name="connsiteY2" fmla="*/ 86301 h 220414"/>
                  <a:gd name="connsiteX3" fmla="*/ 445 w 4232"/>
                  <a:gd name="connsiteY3" fmla="*/ 76 h 220414"/>
                  <a:gd name="connsiteX4" fmla="*/ 445 w 4232"/>
                  <a:gd name="connsiteY4" fmla="*/ 134266 h 220414"/>
                  <a:gd name="connsiteX5" fmla="*/ 445 w 4232"/>
                  <a:gd name="connsiteY5" fmla="*/ 220491 h 22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0414">
                    <a:moveTo>
                      <a:pt x="445" y="118240"/>
                    </a:moveTo>
                    <a:lnTo>
                      <a:pt x="445" y="102270"/>
                    </a:lnTo>
                    <a:moveTo>
                      <a:pt x="445" y="86301"/>
                    </a:moveTo>
                    <a:lnTo>
                      <a:pt x="445" y="76"/>
                    </a:lnTo>
                    <a:moveTo>
                      <a:pt x="445" y="134266"/>
                    </a:moveTo>
                    <a:lnTo>
                      <a:pt x="445" y="22049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6" name="Figura a mano libera: forma 135">
                <a:extLst>
                  <a:ext uri="{FF2B5EF4-FFF2-40B4-BE49-F238E27FC236}">
                    <a16:creationId xmlns:a16="http://schemas.microsoft.com/office/drawing/2014/main" id="{F7CF89A3-0CBA-0857-9759-71C9E9327666}"/>
                  </a:ext>
                </a:extLst>
              </p:cNvPr>
              <p:cNvSpPr/>
              <p:nvPr/>
            </p:nvSpPr>
            <p:spPr>
              <a:xfrm flipV="1">
                <a:off x="4506438" y="3816429"/>
                <a:ext cx="222389" cy="4232"/>
              </a:xfrm>
              <a:custGeom>
                <a:avLst/>
                <a:gdLst>
                  <a:gd name="connsiteX0" fmla="*/ 119666 w 222389"/>
                  <a:gd name="connsiteY0" fmla="*/ 74 h 4232"/>
                  <a:gd name="connsiteX1" fmla="*/ 103697 w 222389"/>
                  <a:gd name="connsiteY1" fmla="*/ 74 h 4232"/>
                  <a:gd name="connsiteX2" fmla="*/ 87671 w 222389"/>
                  <a:gd name="connsiteY2" fmla="*/ 74 h 4232"/>
                  <a:gd name="connsiteX3" fmla="*/ 487 w 222389"/>
                  <a:gd name="connsiteY3" fmla="*/ 74 h 4232"/>
                  <a:gd name="connsiteX4" fmla="*/ 135693 w 222389"/>
                  <a:gd name="connsiteY4" fmla="*/ 74 h 4232"/>
                  <a:gd name="connsiteX5" fmla="*/ 222877 w 222389"/>
                  <a:gd name="connsiteY5" fmla="*/ 7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89" h="4232">
                    <a:moveTo>
                      <a:pt x="119666" y="74"/>
                    </a:moveTo>
                    <a:lnTo>
                      <a:pt x="103697" y="74"/>
                    </a:lnTo>
                    <a:moveTo>
                      <a:pt x="87671" y="74"/>
                    </a:moveTo>
                    <a:lnTo>
                      <a:pt x="487" y="74"/>
                    </a:lnTo>
                    <a:moveTo>
                      <a:pt x="135693" y="74"/>
                    </a:moveTo>
                    <a:lnTo>
                      <a:pt x="222877" y="7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7" name="Figura a mano libera: forma 136">
                <a:extLst>
                  <a:ext uri="{FF2B5EF4-FFF2-40B4-BE49-F238E27FC236}">
                    <a16:creationId xmlns:a16="http://schemas.microsoft.com/office/drawing/2014/main" id="{3CE26C31-CEEC-B7A3-0B9A-5913A73B0D47}"/>
                  </a:ext>
                </a:extLst>
              </p:cNvPr>
              <p:cNvSpPr/>
              <p:nvPr/>
            </p:nvSpPr>
            <p:spPr>
              <a:xfrm flipV="1">
                <a:off x="4617661" y="3705263"/>
                <a:ext cx="4232" cy="222333"/>
              </a:xfrm>
              <a:custGeom>
                <a:avLst/>
                <a:gdLst>
                  <a:gd name="connsiteX0" fmla="*/ 485 w 4232"/>
                  <a:gd name="connsiteY0" fmla="*/ 119256 h 222333"/>
                  <a:gd name="connsiteX1" fmla="*/ 485 w 4232"/>
                  <a:gd name="connsiteY1" fmla="*/ 103229 h 222333"/>
                  <a:gd name="connsiteX2" fmla="*/ 485 w 4232"/>
                  <a:gd name="connsiteY2" fmla="*/ 87260 h 222333"/>
                  <a:gd name="connsiteX3" fmla="*/ 485 w 4232"/>
                  <a:gd name="connsiteY3" fmla="*/ 76 h 222333"/>
                  <a:gd name="connsiteX4" fmla="*/ 485 w 4232"/>
                  <a:gd name="connsiteY4" fmla="*/ 135225 h 222333"/>
                  <a:gd name="connsiteX5" fmla="*/ 485 w 4232"/>
                  <a:gd name="connsiteY5" fmla="*/ 222409 h 222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2333">
                    <a:moveTo>
                      <a:pt x="485" y="119256"/>
                    </a:moveTo>
                    <a:lnTo>
                      <a:pt x="485" y="103229"/>
                    </a:lnTo>
                    <a:moveTo>
                      <a:pt x="485" y="87260"/>
                    </a:moveTo>
                    <a:lnTo>
                      <a:pt x="485" y="76"/>
                    </a:lnTo>
                    <a:moveTo>
                      <a:pt x="485" y="135225"/>
                    </a:moveTo>
                    <a:lnTo>
                      <a:pt x="485" y="222409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8" name="Figura a mano libera: forma 137">
                <a:extLst>
                  <a:ext uri="{FF2B5EF4-FFF2-40B4-BE49-F238E27FC236}">
                    <a16:creationId xmlns:a16="http://schemas.microsoft.com/office/drawing/2014/main" id="{472B91D4-25F1-B28C-21B3-A3EE10A2EE55}"/>
                  </a:ext>
                </a:extLst>
              </p:cNvPr>
              <p:cNvSpPr/>
              <p:nvPr/>
            </p:nvSpPr>
            <p:spPr>
              <a:xfrm flipV="1">
                <a:off x="4677251" y="3815696"/>
                <a:ext cx="224308" cy="4232"/>
              </a:xfrm>
              <a:custGeom>
                <a:avLst/>
                <a:gdLst>
                  <a:gd name="connsiteX0" fmla="*/ 120666 w 224308"/>
                  <a:gd name="connsiteY0" fmla="*/ 74 h 4232"/>
                  <a:gd name="connsiteX1" fmla="*/ 104697 w 224308"/>
                  <a:gd name="connsiteY1" fmla="*/ 74 h 4232"/>
                  <a:gd name="connsiteX2" fmla="*/ 88671 w 224308"/>
                  <a:gd name="connsiteY2" fmla="*/ 74 h 4232"/>
                  <a:gd name="connsiteX3" fmla="*/ 527 w 224308"/>
                  <a:gd name="connsiteY3" fmla="*/ 74 h 4232"/>
                  <a:gd name="connsiteX4" fmla="*/ 136692 w 224308"/>
                  <a:gd name="connsiteY4" fmla="*/ 74 h 4232"/>
                  <a:gd name="connsiteX5" fmla="*/ 224836 w 224308"/>
                  <a:gd name="connsiteY5" fmla="*/ 7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308" h="4232">
                    <a:moveTo>
                      <a:pt x="120666" y="74"/>
                    </a:moveTo>
                    <a:lnTo>
                      <a:pt x="104697" y="74"/>
                    </a:lnTo>
                    <a:moveTo>
                      <a:pt x="88671" y="74"/>
                    </a:moveTo>
                    <a:lnTo>
                      <a:pt x="527" y="74"/>
                    </a:lnTo>
                    <a:moveTo>
                      <a:pt x="136692" y="74"/>
                    </a:moveTo>
                    <a:lnTo>
                      <a:pt x="224836" y="7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9" name="Figura a mano libera: forma 138">
                <a:extLst>
                  <a:ext uri="{FF2B5EF4-FFF2-40B4-BE49-F238E27FC236}">
                    <a16:creationId xmlns:a16="http://schemas.microsoft.com/office/drawing/2014/main" id="{AB821954-408A-A5B1-07F3-CAA6589AEDCE}"/>
                  </a:ext>
                </a:extLst>
              </p:cNvPr>
              <p:cNvSpPr/>
              <p:nvPr/>
            </p:nvSpPr>
            <p:spPr>
              <a:xfrm flipV="1">
                <a:off x="4789433" y="3703513"/>
                <a:ext cx="4232" cy="224308"/>
              </a:xfrm>
              <a:custGeom>
                <a:avLst/>
                <a:gdLst>
                  <a:gd name="connsiteX0" fmla="*/ 526 w 4232"/>
                  <a:gd name="connsiteY0" fmla="*/ 120215 h 224308"/>
                  <a:gd name="connsiteX1" fmla="*/ 526 w 4232"/>
                  <a:gd name="connsiteY1" fmla="*/ 104189 h 224308"/>
                  <a:gd name="connsiteX2" fmla="*/ 526 w 4232"/>
                  <a:gd name="connsiteY2" fmla="*/ 88219 h 224308"/>
                  <a:gd name="connsiteX3" fmla="*/ 526 w 4232"/>
                  <a:gd name="connsiteY3" fmla="*/ 76 h 224308"/>
                  <a:gd name="connsiteX4" fmla="*/ 526 w 4232"/>
                  <a:gd name="connsiteY4" fmla="*/ 136184 h 224308"/>
                  <a:gd name="connsiteX5" fmla="*/ 526 w 4232"/>
                  <a:gd name="connsiteY5" fmla="*/ 224384 h 22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4308">
                    <a:moveTo>
                      <a:pt x="526" y="120215"/>
                    </a:moveTo>
                    <a:lnTo>
                      <a:pt x="526" y="104189"/>
                    </a:lnTo>
                    <a:moveTo>
                      <a:pt x="526" y="88219"/>
                    </a:moveTo>
                    <a:lnTo>
                      <a:pt x="526" y="76"/>
                    </a:lnTo>
                    <a:moveTo>
                      <a:pt x="526" y="136184"/>
                    </a:moveTo>
                    <a:lnTo>
                      <a:pt x="526" y="22438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0" name="Figura a mano libera: forma 139">
                <a:extLst>
                  <a:ext uri="{FF2B5EF4-FFF2-40B4-BE49-F238E27FC236}">
                    <a16:creationId xmlns:a16="http://schemas.microsoft.com/office/drawing/2014/main" id="{F1149F44-2E34-83F3-146C-DEA79EBDCF06}"/>
                  </a:ext>
                </a:extLst>
              </p:cNvPr>
              <p:cNvSpPr/>
              <p:nvPr/>
            </p:nvSpPr>
            <p:spPr>
              <a:xfrm flipV="1">
                <a:off x="4849475" y="3992998"/>
                <a:ext cx="226227" cy="4232"/>
              </a:xfrm>
              <a:custGeom>
                <a:avLst/>
                <a:gdLst>
                  <a:gd name="connsiteX0" fmla="*/ 121667 w 226227"/>
                  <a:gd name="connsiteY0" fmla="*/ 116 h 4232"/>
                  <a:gd name="connsiteX1" fmla="*/ 105697 w 226227"/>
                  <a:gd name="connsiteY1" fmla="*/ 116 h 4232"/>
                  <a:gd name="connsiteX2" fmla="*/ 89671 w 226227"/>
                  <a:gd name="connsiteY2" fmla="*/ 116 h 4232"/>
                  <a:gd name="connsiteX3" fmla="*/ 568 w 226227"/>
                  <a:gd name="connsiteY3" fmla="*/ 116 h 4232"/>
                  <a:gd name="connsiteX4" fmla="*/ 137693 w 226227"/>
                  <a:gd name="connsiteY4" fmla="*/ 116 h 4232"/>
                  <a:gd name="connsiteX5" fmla="*/ 226795 w 226227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227" h="4232">
                    <a:moveTo>
                      <a:pt x="121667" y="116"/>
                    </a:moveTo>
                    <a:lnTo>
                      <a:pt x="105697" y="116"/>
                    </a:lnTo>
                    <a:moveTo>
                      <a:pt x="89671" y="116"/>
                    </a:moveTo>
                    <a:lnTo>
                      <a:pt x="568" y="116"/>
                    </a:lnTo>
                    <a:moveTo>
                      <a:pt x="137693" y="116"/>
                    </a:moveTo>
                    <a:lnTo>
                      <a:pt x="226795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1" name="Figura a mano libera: forma 140">
                <a:extLst>
                  <a:ext uri="{FF2B5EF4-FFF2-40B4-BE49-F238E27FC236}">
                    <a16:creationId xmlns:a16="http://schemas.microsoft.com/office/drawing/2014/main" id="{21C351D5-035C-F901-BD21-0D8219F57BC8}"/>
                  </a:ext>
                </a:extLst>
              </p:cNvPr>
              <p:cNvSpPr/>
              <p:nvPr/>
            </p:nvSpPr>
            <p:spPr>
              <a:xfrm flipV="1">
                <a:off x="4962616" y="3879857"/>
                <a:ext cx="4232" cy="226283"/>
              </a:xfrm>
              <a:custGeom>
                <a:avLst/>
                <a:gdLst>
                  <a:gd name="connsiteX0" fmla="*/ 567 w 4232"/>
                  <a:gd name="connsiteY0" fmla="*/ 121272 h 226283"/>
                  <a:gd name="connsiteX1" fmla="*/ 567 w 4232"/>
                  <a:gd name="connsiteY1" fmla="*/ 105303 h 226283"/>
                  <a:gd name="connsiteX2" fmla="*/ 567 w 4232"/>
                  <a:gd name="connsiteY2" fmla="*/ 89277 h 226283"/>
                  <a:gd name="connsiteX3" fmla="*/ 567 w 4232"/>
                  <a:gd name="connsiteY3" fmla="*/ 117 h 226283"/>
                  <a:gd name="connsiteX4" fmla="*/ 567 w 4232"/>
                  <a:gd name="connsiteY4" fmla="*/ 137298 h 226283"/>
                  <a:gd name="connsiteX5" fmla="*/ 567 w 4232"/>
                  <a:gd name="connsiteY5" fmla="*/ 226401 h 226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6283">
                    <a:moveTo>
                      <a:pt x="567" y="121272"/>
                    </a:moveTo>
                    <a:lnTo>
                      <a:pt x="567" y="105303"/>
                    </a:lnTo>
                    <a:moveTo>
                      <a:pt x="567" y="89277"/>
                    </a:moveTo>
                    <a:lnTo>
                      <a:pt x="567" y="117"/>
                    </a:lnTo>
                    <a:moveTo>
                      <a:pt x="567" y="137298"/>
                    </a:moveTo>
                    <a:lnTo>
                      <a:pt x="567" y="22640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2" name="Figura a mano libera: forma 141">
                <a:extLst>
                  <a:ext uri="{FF2B5EF4-FFF2-40B4-BE49-F238E27FC236}">
                    <a16:creationId xmlns:a16="http://schemas.microsoft.com/office/drawing/2014/main" id="{74694148-01F6-2DA5-95E2-DB15F3A6C691}"/>
                  </a:ext>
                </a:extLst>
              </p:cNvPr>
              <p:cNvSpPr/>
              <p:nvPr/>
            </p:nvSpPr>
            <p:spPr>
              <a:xfrm flipV="1">
                <a:off x="5023278" y="3993732"/>
                <a:ext cx="228258" cy="4232"/>
              </a:xfrm>
              <a:custGeom>
                <a:avLst/>
                <a:gdLst>
                  <a:gd name="connsiteX0" fmla="*/ 122724 w 228258"/>
                  <a:gd name="connsiteY0" fmla="*/ 116 h 4232"/>
                  <a:gd name="connsiteX1" fmla="*/ 106754 w 228258"/>
                  <a:gd name="connsiteY1" fmla="*/ 116 h 4232"/>
                  <a:gd name="connsiteX2" fmla="*/ 90728 w 228258"/>
                  <a:gd name="connsiteY2" fmla="*/ 116 h 4232"/>
                  <a:gd name="connsiteX3" fmla="*/ 609 w 228258"/>
                  <a:gd name="connsiteY3" fmla="*/ 116 h 4232"/>
                  <a:gd name="connsiteX4" fmla="*/ 138750 w 228258"/>
                  <a:gd name="connsiteY4" fmla="*/ 116 h 4232"/>
                  <a:gd name="connsiteX5" fmla="*/ 228868 w 228258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258" h="4232">
                    <a:moveTo>
                      <a:pt x="122724" y="116"/>
                    </a:moveTo>
                    <a:lnTo>
                      <a:pt x="106754" y="116"/>
                    </a:lnTo>
                    <a:moveTo>
                      <a:pt x="90728" y="116"/>
                    </a:moveTo>
                    <a:lnTo>
                      <a:pt x="609" y="116"/>
                    </a:lnTo>
                    <a:moveTo>
                      <a:pt x="138750" y="116"/>
                    </a:moveTo>
                    <a:lnTo>
                      <a:pt x="228868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3" name="Figura a mano libera: forma 142">
                <a:extLst>
                  <a:ext uri="{FF2B5EF4-FFF2-40B4-BE49-F238E27FC236}">
                    <a16:creationId xmlns:a16="http://schemas.microsoft.com/office/drawing/2014/main" id="{91FF04DC-CC09-340B-AF83-EAECDA4193F8}"/>
                  </a:ext>
                </a:extLst>
              </p:cNvPr>
              <p:cNvSpPr/>
              <p:nvPr/>
            </p:nvSpPr>
            <p:spPr>
              <a:xfrm flipV="1">
                <a:off x="5137380" y="3879631"/>
                <a:ext cx="4232" cy="228258"/>
              </a:xfrm>
              <a:custGeom>
                <a:avLst/>
                <a:gdLst>
                  <a:gd name="connsiteX0" fmla="*/ 608 w 4232"/>
                  <a:gd name="connsiteY0" fmla="*/ 122288 h 228258"/>
                  <a:gd name="connsiteX1" fmla="*/ 608 w 4232"/>
                  <a:gd name="connsiteY1" fmla="*/ 106262 h 228258"/>
                  <a:gd name="connsiteX2" fmla="*/ 608 w 4232"/>
                  <a:gd name="connsiteY2" fmla="*/ 90293 h 228258"/>
                  <a:gd name="connsiteX3" fmla="*/ 608 w 4232"/>
                  <a:gd name="connsiteY3" fmla="*/ 118 h 228258"/>
                  <a:gd name="connsiteX4" fmla="*/ 608 w 4232"/>
                  <a:gd name="connsiteY4" fmla="*/ 138258 h 228258"/>
                  <a:gd name="connsiteX5" fmla="*/ 608 w 4232"/>
                  <a:gd name="connsiteY5" fmla="*/ 228376 h 22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8258">
                    <a:moveTo>
                      <a:pt x="608" y="122288"/>
                    </a:moveTo>
                    <a:lnTo>
                      <a:pt x="608" y="106262"/>
                    </a:lnTo>
                    <a:moveTo>
                      <a:pt x="608" y="90293"/>
                    </a:moveTo>
                    <a:lnTo>
                      <a:pt x="608" y="118"/>
                    </a:lnTo>
                    <a:moveTo>
                      <a:pt x="608" y="138258"/>
                    </a:moveTo>
                    <a:lnTo>
                      <a:pt x="608" y="22837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4" name="Figura a mano libera: forma 143">
                <a:extLst>
                  <a:ext uri="{FF2B5EF4-FFF2-40B4-BE49-F238E27FC236}">
                    <a16:creationId xmlns:a16="http://schemas.microsoft.com/office/drawing/2014/main" id="{1F3F9ECE-9D19-81ED-B394-2D53EB51EA36}"/>
                  </a:ext>
                </a:extLst>
              </p:cNvPr>
              <p:cNvSpPr/>
              <p:nvPr/>
            </p:nvSpPr>
            <p:spPr>
              <a:xfrm flipV="1">
                <a:off x="5198606" y="3994522"/>
                <a:ext cx="230290" cy="4232"/>
              </a:xfrm>
              <a:custGeom>
                <a:avLst/>
                <a:gdLst>
                  <a:gd name="connsiteX0" fmla="*/ 123781 w 230290"/>
                  <a:gd name="connsiteY0" fmla="*/ 116 h 4232"/>
                  <a:gd name="connsiteX1" fmla="*/ 107811 w 230290"/>
                  <a:gd name="connsiteY1" fmla="*/ 116 h 4232"/>
                  <a:gd name="connsiteX2" fmla="*/ 91785 w 230290"/>
                  <a:gd name="connsiteY2" fmla="*/ 116 h 4232"/>
                  <a:gd name="connsiteX3" fmla="*/ 651 w 230290"/>
                  <a:gd name="connsiteY3" fmla="*/ 116 h 4232"/>
                  <a:gd name="connsiteX4" fmla="*/ 139807 w 230290"/>
                  <a:gd name="connsiteY4" fmla="*/ 116 h 4232"/>
                  <a:gd name="connsiteX5" fmla="*/ 230941 w 230290"/>
                  <a:gd name="connsiteY5" fmla="*/ 116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0290" h="4232">
                    <a:moveTo>
                      <a:pt x="123781" y="116"/>
                    </a:moveTo>
                    <a:lnTo>
                      <a:pt x="107811" y="116"/>
                    </a:lnTo>
                    <a:moveTo>
                      <a:pt x="91785" y="116"/>
                    </a:moveTo>
                    <a:lnTo>
                      <a:pt x="651" y="116"/>
                    </a:lnTo>
                    <a:moveTo>
                      <a:pt x="139807" y="116"/>
                    </a:moveTo>
                    <a:lnTo>
                      <a:pt x="230941" y="11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5" name="Figura a mano libera: forma 144">
                <a:extLst>
                  <a:ext uri="{FF2B5EF4-FFF2-40B4-BE49-F238E27FC236}">
                    <a16:creationId xmlns:a16="http://schemas.microsoft.com/office/drawing/2014/main" id="{A8416174-3A52-AF87-60E4-0C2FE881311C}"/>
                  </a:ext>
                </a:extLst>
              </p:cNvPr>
              <p:cNvSpPr/>
              <p:nvPr/>
            </p:nvSpPr>
            <p:spPr>
              <a:xfrm flipV="1">
                <a:off x="5313779" y="3879405"/>
                <a:ext cx="4232" cy="230233"/>
              </a:xfrm>
              <a:custGeom>
                <a:avLst/>
                <a:gdLst>
                  <a:gd name="connsiteX0" fmla="*/ 650 w 4232"/>
                  <a:gd name="connsiteY0" fmla="*/ 123248 h 230233"/>
                  <a:gd name="connsiteX1" fmla="*/ 650 w 4232"/>
                  <a:gd name="connsiteY1" fmla="*/ 107222 h 230233"/>
                  <a:gd name="connsiteX2" fmla="*/ 650 w 4232"/>
                  <a:gd name="connsiteY2" fmla="*/ 91252 h 230233"/>
                  <a:gd name="connsiteX3" fmla="*/ 650 w 4232"/>
                  <a:gd name="connsiteY3" fmla="*/ 118 h 230233"/>
                  <a:gd name="connsiteX4" fmla="*/ 650 w 4232"/>
                  <a:gd name="connsiteY4" fmla="*/ 139217 h 230233"/>
                  <a:gd name="connsiteX5" fmla="*/ 650 w 4232"/>
                  <a:gd name="connsiteY5" fmla="*/ 230351 h 23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0233">
                    <a:moveTo>
                      <a:pt x="650" y="123248"/>
                    </a:moveTo>
                    <a:lnTo>
                      <a:pt x="650" y="107222"/>
                    </a:lnTo>
                    <a:moveTo>
                      <a:pt x="650" y="91252"/>
                    </a:moveTo>
                    <a:lnTo>
                      <a:pt x="650" y="118"/>
                    </a:lnTo>
                    <a:moveTo>
                      <a:pt x="650" y="139217"/>
                    </a:moveTo>
                    <a:lnTo>
                      <a:pt x="650" y="23035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6" name="Figura a mano libera: forma 145">
                <a:extLst>
                  <a:ext uri="{FF2B5EF4-FFF2-40B4-BE49-F238E27FC236}">
                    <a16:creationId xmlns:a16="http://schemas.microsoft.com/office/drawing/2014/main" id="{0120FCD7-7C8C-10F2-EF58-11799C4E871D}"/>
                  </a:ext>
                </a:extLst>
              </p:cNvPr>
              <p:cNvSpPr/>
              <p:nvPr/>
            </p:nvSpPr>
            <p:spPr>
              <a:xfrm flipV="1">
                <a:off x="5375513" y="3995312"/>
                <a:ext cx="232265" cy="4232"/>
              </a:xfrm>
              <a:custGeom>
                <a:avLst/>
                <a:gdLst>
                  <a:gd name="connsiteX0" fmla="*/ 124839 w 232265"/>
                  <a:gd name="connsiteY0" fmla="*/ 117 h 4232"/>
                  <a:gd name="connsiteX1" fmla="*/ 108813 w 232265"/>
                  <a:gd name="connsiteY1" fmla="*/ 117 h 4232"/>
                  <a:gd name="connsiteX2" fmla="*/ 92843 w 232265"/>
                  <a:gd name="connsiteY2" fmla="*/ 117 h 4232"/>
                  <a:gd name="connsiteX3" fmla="*/ 693 w 232265"/>
                  <a:gd name="connsiteY3" fmla="*/ 117 h 4232"/>
                  <a:gd name="connsiteX4" fmla="*/ 140808 w 232265"/>
                  <a:gd name="connsiteY4" fmla="*/ 117 h 4232"/>
                  <a:gd name="connsiteX5" fmla="*/ 232958 w 232265"/>
                  <a:gd name="connsiteY5" fmla="*/ 117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2265" h="4232">
                    <a:moveTo>
                      <a:pt x="124839" y="117"/>
                    </a:moveTo>
                    <a:lnTo>
                      <a:pt x="108813" y="117"/>
                    </a:lnTo>
                    <a:moveTo>
                      <a:pt x="92843" y="117"/>
                    </a:moveTo>
                    <a:lnTo>
                      <a:pt x="693" y="117"/>
                    </a:lnTo>
                    <a:moveTo>
                      <a:pt x="140808" y="117"/>
                    </a:moveTo>
                    <a:lnTo>
                      <a:pt x="232958" y="11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7" name="Figura a mano libera: forma 146">
                <a:extLst>
                  <a:ext uri="{FF2B5EF4-FFF2-40B4-BE49-F238E27FC236}">
                    <a16:creationId xmlns:a16="http://schemas.microsoft.com/office/drawing/2014/main" id="{97419147-BFF5-2D21-AFFC-7DA7A5F83CC5}"/>
                  </a:ext>
                </a:extLst>
              </p:cNvPr>
              <p:cNvSpPr/>
              <p:nvPr/>
            </p:nvSpPr>
            <p:spPr>
              <a:xfrm flipV="1">
                <a:off x="5491646" y="3879123"/>
                <a:ext cx="4232" cy="232321"/>
              </a:xfrm>
              <a:custGeom>
                <a:avLst/>
                <a:gdLst>
                  <a:gd name="connsiteX0" fmla="*/ 692 w 4232"/>
                  <a:gd name="connsiteY0" fmla="*/ 124264 h 232321"/>
                  <a:gd name="connsiteX1" fmla="*/ 692 w 4232"/>
                  <a:gd name="connsiteY1" fmla="*/ 108294 h 232321"/>
                  <a:gd name="connsiteX2" fmla="*/ 692 w 4232"/>
                  <a:gd name="connsiteY2" fmla="*/ 92268 h 232321"/>
                  <a:gd name="connsiteX3" fmla="*/ 692 w 4232"/>
                  <a:gd name="connsiteY3" fmla="*/ 118 h 232321"/>
                  <a:gd name="connsiteX4" fmla="*/ 692 w 4232"/>
                  <a:gd name="connsiteY4" fmla="*/ 140290 h 232321"/>
                  <a:gd name="connsiteX5" fmla="*/ 692 w 4232"/>
                  <a:gd name="connsiteY5" fmla="*/ 232440 h 232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2321">
                    <a:moveTo>
                      <a:pt x="692" y="124264"/>
                    </a:moveTo>
                    <a:lnTo>
                      <a:pt x="692" y="108294"/>
                    </a:lnTo>
                    <a:moveTo>
                      <a:pt x="692" y="92268"/>
                    </a:moveTo>
                    <a:lnTo>
                      <a:pt x="692" y="118"/>
                    </a:lnTo>
                    <a:moveTo>
                      <a:pt x="692" y="140290"/>
                    </a:moveTo>
                    <a:lnTo>
                      <a:pt x="692" y="232440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8" name="Figura a mano libera: forma 147">
                <a:extLst>
                  <a:ext uri="{FF2B5EF4-FFF2-40B4-BE49-F238E27FC236}">
                    <a16:creationId xmlns:a16="http://schemas.microsoft.com/office/drawing/2014/main" id="{4A7CB4D4-99FD-E5F0-3DD8-EE37ABE71501}"/>
                  </a:ext>
                </a:extLst>
              </p:cNvPr>
              <p:cNvSpPr/>
              <p:nvPr/>
            </p:nvSpPr>
            <p:spPr>
              <a:xfrm flipV="1">
                <a:off x="5553945" y="3996046"/>
                <a:ext cx="234353" cy="4232"/>
              </a:xfrm>
              <a:custGeom>
                <a:avLst/>
                <a:gdLst>
                  <a:gd name="connsiteX0" fmla="*/ 125897 w 234353"/>
                  <a:gd name="connsiteY0" fmla="*/ 117 h 4232"/>
                  <a:gd name="connsiteX1" fmla="*/ 109927 w 234353"/>
                  <a:gd name="connsiteY1" fmla="*/ 117 h 4232"/>
                  <a:gd name="connsiteX2" fmla="*/ 93901 w 234353"/>
                  <a:gd name="connsiteY2" fmla="*/ 117 h 4232"/>
                  <a:gd name="connsiteX3" fmla="*/ 736 w 234353"/>
                  <a:gd name="connsiteY3" fmla="*/ 117 h 4232"/>
                  <a:gd name="connsiteX4" fmla="*/ 141923 w 234353"/>
                  <a:gd name="connsiteY4" fmla="*/ 117 h 4232"/>
                  <a:gd name="connsiteX5" fmla="*/ 235089 w 234353"/>
                  <a:gd name="connsiteY5" fmla="*/ 117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353" h="4232">
                    <a:moveTo>
                      <a:pt x="125897" y="117"/>
                    </a:moveTo>
                    <a:lnTo>
                      <a:pt x="109927" y="117"/>
                    </a:lnTo>
                    <a:moveTo>
                      <a:pt x="93901" y="117"/>
                    </a:moveTo>
                    <a:lnTo>
                      <a:pt x="736" y="117"/>
                    </a:lnTo>
                    <a:moveTo>
                      <a:pt x="141923" y="117"/>
                    </a:moveTo>
                    <a:lnTo>
                      <a:pt x="235089" y="11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9" name="Figura a mano libera: forma 148">
                <a:extLst>
                  <a:ext uri="{FF2B5EF4-FFF2-40B4-BE49-F238E27FC236}">
                    <a16:creationId xmlns:a16="http://schemas.microsoft.com/office/drawing/2014/main" id="{8490D8B5-AE38-019A-FFDD-BA6B3AAB463A}"/>
                  </a:ext>
                </a:extLst>
              </p:cNvPr>
              <p:cNvSpPr/>
              <p:nvPr/>
            </p:nvSpPr>
            <p:spPr>
              <a:xfrm flipV="1">
                <a:off x="5671093" y="3878897"/>
                <a:ext cx="4232" cy="234353"/>
              </a:xfrm>
              <a:custGeom>
                <a:avLst/>
                <a:gdLst>
                  <a:gd name="connsiteX0" fmla="*/ 734 w 4232"/>
                  <a:gd name="connsiteY0" fmla="*/ 125280 h 234353"/>
                  <a:gd name="connsiteX1" fmla="*/ 734 w 4232"/>
                  <a:gd name="connsiteY1" fmla="*/ 109310 h 234353"/>
                  <a:gd name="connsiteX2" fmla="*/ 734 w 4232"/>
                  <a:gd name="connsiteY2" fmla="*/ 93284 h 234353"/>
                  <a:gd name="connsiteX3" fmla="*/ 734 w 4232"/>
                  <a:gd name="connsiteY3" fmla="*/ 118 h 234353"/>
                  <a:gd name="connsiteX4" fmla="*/ 734 w 4232"/>
                  <a:gd name="connsiteY4" fmla="*/ 141306 h 234353"/>
                  <a:gd name="connsiteX5" fmla="*/ 734 w 4232"/>
                  <a:gd name="connsiteY5" fmla="*/ 234471 h 234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4353">
                    <a:moveTo>
                      <a:pt x="734" y="125280"/>
                    </a:moveTo>
                    <a:lnTo>
                      <a:pt x="734" y="109310"/>
                    </a:lnTo>
                    <a:moveTo>
                      <a:pt x="734" y="93284"/>
                    </a:moveTo>
                    <a:lnTo>
                      <a:pt x="734" y="118"/>
                    </a:lnTo>
                    <a:moveTo>
                      <a:pt x="734" y="141306"/>
                    </a:moveTo>
                    <a:lnTo>
                      <a:pt x="734" y="23447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0" name="Figura a mano libera: forma 149">
                <a:extLst>
                  <a:ext uri="{FF2B5EF4-FFF2-40B4-BE49-F238E27FC236}">
                    <a16:creationId xmlns:a16="http://schemas.microsoft.com/office/drawing/2014/main" id="{00E9213A-2827-1547-550A-09393D86453B}"/>
                  </a:ext>
                </a:extLst>
              </p:cNvPr>
              <p:cNvSpPr/>
              <p:nvPr/>
            </p:nvSpPr>
            <p:spPr>
              <a:xfrm flipV="1">
                <a:off x="5733956" y="3996836"/>
                <a:ext cx="236384" cy="4232"/>
              </a:xfrm>
              <a:custGeom>
                <a:avLst/>
                <a:gdLst>
                  <a:gd name="connsiteX0" fmla="*/ 126955 w 236384"/>
                  <a:gd name="connsiteY0" fmla="*/ 117 h 4232"/>
                  <a:gd name="connsiteX1" fmla="*/ 110986 w 236384"/>
                  <a:gd name="connsiteY1" fmla="*/ 117 h 4232"/>
                  <a:gd name="connsiteX2" fmla="*/ 94960 w 236384"/>
                  <a:gd name="connsiteY2" fmla="*/ 117 h 4232"/>
                  <a:gd name="connsiteX3" fmla="*/ 778 w 236384"/>
                  <a:gd name="connsiteY3" fmla="*/ 117 h 4232"/>
                  <a:gd name="connsiteX4" fmla="*/ 142982 w 236384"/>
                  <a:gd name="connsiteY4" fmla="*/ 117 h 4232"/>
                  <a:gd name="connsiteX5" fmla="*/ 237163 w 236384"/>
                  <a:gd name="connsiteY5" fmla="*/ 117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384" h="4232">
                    <a:moveTo>
                      <a:pt x="126955" y="117"/>
                    </a:moveTo>
                    <a:lnTo>
                      <a:pt x="110986" y="117"/>
                    </a:lnTo>
                    <a:moveTo>
                      <a:pt x="94960" y="117"/>
                    </a:moveTo>
                    <a:lnTo>
                      <a:pt x="778" y="117"/>
                    </a:lnTo>
                    <a:moveTo>
                      <a:pt x="142982" y="117"/>
                    </a:moveTo>
                    <a:lnTo>
                      <a:pt x="237163" y="11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1" name="Figura a mano libera: forma 150">
                <a:extLst>
                  <a:ext uri="{FF2B5EF4-FFF2-40B4-BE49-F238E27FC236}">
                    <a16:creationId xmlns:a16="http://schemas.microsoft.com/office/drawing/2014/main" id="{26CF2DD3-20C4-6DE1-A20C-977BAB9534EE}"/>
                  </a:ext>
                </a:extLst>
              </p:cNvPr>
              <p:cNvSpPr/>
              <p:nvPr/>
            </p:nvSpPr>
            <p:spPr>
              <a:xfrm flipV="1">
                <a:off x="5852176" y="3878672"/>
                <a:ext cx="4232" cy="236384"/>
              </a:xfrm>
              <a:custGeom>
                <a:avLst/>
                <a:gdLst>
                  <a:gd name="connsiteX0" fmla="*/ 777 w 4232"/>
                  <a:gd name="connsiteY0" fmla="*/ 126295 h 236384"/>
                  <a:gd name="connsiteX1" fmla="*/ 777 w 4232"/>
                  <a:gd name="connsiteY1" fmla="*/ 110326 h 236384"/>
                  <a:gd name="connsiteX2" fmla="*/ 777 w 4232"/>
                  <a:gd name="connsiteY2" fmla="*/ 94300 h 236384"/>
                  <a:gd name="connsiteX3" fmla="*/ 777 w 4232"/>
                  <a:gd name="connsiteY3" fmla="*/ 118 h 236384"/>
                  <a:gd name="connsiteX4" fmla="*/ 777 w 4232"/>
                  <a:gd name="connsiteY4" fmla="*/ 142322 h 236384"/>
                  <a:gd name="connsiteX5" fmla="*/ 777 w 4232"/>
                  <a:gd name="connsiteY5" fmla="*/ 236503 h 23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6384">
                    <a:moveTo>
                      <a:pt x="777" y="126295"/>
                    </a:moveTo>
                    <a:lnTo>
                      <a:pt x="777" y="110326"/>
                    </a:lnTo>
                    <a:moveTo>
                      <a:pt x="777" y="94300"/>
                    </a:moveTo>
                    <a:lnTo>
                      <a:pt x="777" y="118"/>
                    </a:lnTo>
                    <a:moveTo>
                      <a:pt x="777" y="142322"/>
                    </a:moveTo>
                    <a:lnTo>
                      <a:pt x="777" y="23650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2" name="Figura a mano libera: forma 151">
                <a:extLst>
                  <a:ext uri="{FF2B5EF4-FFF2-40B4-BE49-F238E27FC236}">
                    <a16:creationId xmlns:a16="http://schemas.microsoft.com/office/drawing/2014/main" id="{F6C66557-15D8-BE7A-7D75-9EBC704D5F70}"/>
                  </a:ext>
                </a:extLst>
              </p:cNvPr>
              <p:cNvSpPr/>
              <p:nvPr/>
            </p:nvSpPr>
            <p:spPr>
              <a:xfrm flipV="1">
                <a:off x="4849588" y="3814906"/>
                <a:ext cx="226227" cy="4232"/>
              </a:xfrm>
              <a:custGeom>
                <a:avLst/>
                <a:gdLst>
                  <a:gd name="connsiteX0" fmla="*/ 121667 w 226227"/>
                  <a:gd name="connsiteY0" fmla="*/ 74 h 4232"/>
                  <a:gd name="connsiteX1" fmla="*/ 105697 w 226227"/>
                  <a:gd name="connsiteY1" fmla="*/ 74 h 4232"/>
                  <a:gd name="connsiteX2" fmla="*/ 89671 w 226227"/>
                  <a:gd name="connsiteY2" fmla="*/ 74 h 4232"/>
                  <a:gd name="connsiteX3" fmla="*/ 568 w 226227"/>
                  <a:gd name="connsiteY3" fmla="*/ 74 h 4232"/>
                  <a:gd name="connsiteX4" fmla="*/ 137693 w 226227"/>
                  <a:gd name="connsiteY4" fmla="*/ 74 h 4232"/>
                  <a:gd name="connsiteX5" fmla="*/ 226795 w 226227"/>
                  <a:gd name="connsiteY5" fmla="*/ 7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227" h="4232">
                    <a:moveTo>
                      <a:pt x="121667" y="74"/>
                    </a:moveTo>
                    <a:lnTo>
                      <a:pt x="105697" y="74"/>
                    </a:lnTo>
                    <a:moveTo>
                      <a:pt x="89671" y="74"/>
                    </a:moveTo>
                    <a:lnTo>
                      <a:pt x="568" y="74"/>
                    </a:lnTo>
                    <a:moveTo>
                      <a:pt x="137693" y="74"/>
                    </a:moveTo>
                    <a:lnTo>
                      <a:pt x="226795" y="7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3" name="Figura a mano libera: forma 152">
                <a:extLst>
                  <a:ext uri="{FF2B5EF4-FFF2-40B4-BE49-F238E27FC236}">
                    <a16:creationId xmlns:a16="http://schemas.microsoft.com/office/drawing/2014/main" id="{21EB1026-16D4-B2B6-26E3-1C04EC43278D}"/>
                  </a:ext>
                </a:extLst>
              </p:cNvPr>
              <p:cNvSpPr/>
              <p:nvPr/>
            </p:nvSpPr>
            <p:spPr>
              <a:xfrm flipV="1">
                <a:off x="4962673" y="3701820"/>
                <a:ext cx="4232" cy="226227"/>
              </a:xfrm>
              <a:custGeom>
                <a:avLst/>
                <a:gdLst>
                  <a:gd name="connsiteX0" fmla="*/ 567 w 4232"/>
                  <a:gd name="connsiteY0" fmla="*/ 121174 h 226227"/>
                  <a:gd name="connsiteX1" fmla="*/ 567 w 4232"/>
                  <a:gd name="connsiteY1" fmla="*/ 105204 h 226227"/>
                  <a:gd name="connsiteX2" fmla="*/ 567 w 4232"/>
                  <a:gd name="connsiteY2" fmla="*/ 89178 h 226227"/>
                  <a:gd name="connsiteX3" fmla="*/ 567 w 4232"/>
                  <a:gd name="connsiteY3" fmla="*/ 75 h 226227"/>
                  <a:gd name="connsiteX4" fmla="*/ 567 w 4232"/>
                  <a:gd name="connsiteY4" fmla="*/ 137200 h 226227"/>
                  <a:gd name="connsiteX5" fmla="*/ 567 w 4232"/>
                  <a:gd name="connsiteY5" fmla="*/ 226303 h 22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6227">
                    <a:moveTo>
                      <a:pt x="567" y="121174"/>
                    </a:moveTo>
                    <a:lnTo>
                      <a:pt x="567" y="105204"/>
                    </a:lnTo>
                    <a:moveTo>
                      <a:pt x="567" y="89178"/>
                    </a:moveTo>
                    <a:lnTo>
                      <a:pt x="567" y="75"/>
                    </a:lnTo>
                    <a:moveTo>
                      <a:pt x="567" y="137200"/>
                    </a:moveTo>
                    <a:lnTo>
                      <a:pt x="567" y="22630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4" name="Figura a mano libera: forma 153">
                <a:extLst>
                  <a:ext uri="{FF2B5EF4-FFF2-40B4-BE49-F238E27FC236}">
                    <a16:creationId xmlns:a16="http://schemas.microsoft.com/office/drawing/2014/main" id="{2D919526-1E43-3895-952E-CB5E7E844CCC}"/>
                  </a:ext>
                </a:extLst>
              </p:cNvPr>
              <p:cNvSpPr/>
              <p:nvPr/>
            </p:nvSpPr>
            <p:spPr>
              <a:xfrm flipV="1">
                <a:off x="5023391" y="3814172"/>
                <a:ext cx="228202" cy="4232"/>
              </a:xfrm>
              <a:custGeom>
                <a:avLst/>
                <a:gdLst>
                  <a:gd name="connsiteX0" fmla="*/ 122724 w 228202"/>
                  <a:gd name="connsiteY0" fmla="*/ 74 h 4232"/>
                  <a:gd name="connsiteX1" fmla="*/ 106698 w 228202"/>
                  <a:gd name="connsiteY1" fmla="*/ 74 h 4232"/>
                  <a:gd name="connsiteX2" fmla="*/ 90728 w 228202"/>
                  <a:gd name="connsiteY2" fmla="*/ 74 h 4232"/>
                  <a:gd name="connsiteX3" fmla="*/ 610 w 228202"/>
                  <a:gd name="connsiteY3" fmla="*/ 74 h 4232"/>
                  <a:gd name="connsiteX4" fmla="*/ 138693 w 228202"/>
                  <a:gd name="connsiteY4" fmla="*/ 74 h 4232"/>
                  <a:gd name="connsiteX5" fmla="*/ 228812 w 228202"/>
                  <a:gd name="connsiteY5" fmla="*/ 7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202" h="4232">
                    <a:moveTo>
                      <a:pt x="122724" y="74"/>
                    </a:moveTo>
                    <a:lnTo>
                      <a:pt x="106698" y="74"/>
                    </a:lnTo>
                    <a:moveTo>
                      <a:pt x="90728" y="74"/>
                    </a:moveTo>
                    <a:lnTo>
                      <a:pt x="610" y="74"/>
                    </a:lnTo>
                    <a:moveTo>
                      <a:pt x="138693" y="74"/>
                    </a:moveTo>
                    <a:lnTo>
                      <a:pt x="228812" y="7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5" name="Figura a mano libera: forma 154">
                <a:extLst>
                  <a:ext uri="{FF2B5EF4-FFF2-40B4-BE49-F238E27FC236}">
                    <a16:creationId xmlns:a16="http://schemas.microsoft.com/office/drawing/2014/main" id="{CE0554EB-1599-24D6-7CA1-0E94671D6479}"/>
                  </a:ext>
                </a:extLst>
              </p:cNvPr>
              <p:cNvSpPr/>
              <p:nvPr/>
            </p:nvSpPr>
            <p:spPr>
              <a:xfrm flipV="1">
                <a:off x="5137492" y="3700071"/>
                <a:ext cx="4232" cy="228202"/>
              </a:xfrm>
              <a:custGeom>
                <a:avLst/>
                <a:gdLst>
                  <a:gd name="connsiteX0" fmla="*/ 608 w 4232"/>
                  <a:gd name="connsiteY0" fmla="*/ 122189 h 228202"/>
                  <a:gd name="connsiteX1" fmla="*/ 608 w 4232"/>
                  <a:gd name="connsiteY1" fmla="*/ 106163 h 228202"/>
                  <a:gd name="connsiteX2" fmla="*/ 608 w 4232"/>
                  <a:gd name="connsiteY2" fmla="*/ 90194 h 228202"/>
                  <a:gd name="connsiteX3" fmla="*/ 608 w 4232"/>
                  <a:gd name="connsiteY3" fmla="*/ 75 h 228202"/>
                  <a:gd name="connsiteX4" fmla="*/ 608 w 4232"/>
                  <a:gd name="connsiteY4" fmla="*/ 138159 h 228202"/>
                  <a:gd name="connsiteX5" fmla="*/ 608 w 4232"/>
                  <a:gd name="connsiteY5" fmla="*/ 228277 h 22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28202">
                    <a:moveTo>
                      <a:pt x="608" y="122189"/>
                    </a:moveTo>
                    <a:lnTo>
                      <a:pt x="608" y="106163"/>
                    </a:lnTo>
                    <a:moveTo>
                      <a:pt x="608" y="90194"/>
                    </a:moveTo>
                    <a:lnTo>
                      <a:pt x="608" y="75"/>
                    </a:lnTo>
                    <a:moveTo>
                      <a:pt x="608" y="138159"/>
                    </a:moveTo>
                    <a:lnTo>
                      <a:pt x="608" y="228277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6" name="Figura a mano libera: forma 155">
                <a:extLst>
                  <a:ext uri="{FF2B5EF4-FFF2-40B4-BE49-F238E27FC236}">
                    <a16:creationId xmlns:a16="http://schemas.microsoft.com/office/drawing/2014/main" id="{30A793FA-A202-1AAB-FF29-FB3862C4136F}"/>
                  </a:ext>
                </a:extLst>
              </p:cNvPr>
              <p:cNvSpPr/>
              <p:nvPr/>
            </p:nvSpPr>
            <p:spPr>
              <a:xfrm flipV="1">
                <a:off x="5198719" y="3813382"/>
                <a:ext cx="230233" cy="4232"/>
              </a:xfrm>
              <a:custGeom>
                <a:avLst/>
                <a:gdLst>
                  <a:gd name="connsiteX0" fmla="*/ 123781 w 230233"/>
                  <a:gd name="connsiteY0" fmla="*/ 74 h 4232"/>
                  <a:gd name="connsiteX1" fmla="*/ 107755 w 230233"/>
                  <a:gd name="connsiteY1" fmla="*/ 74 h 4232"/>
                  <a:gd name="connsiteX2" fmla="*/ 91785 w 230233"/>
                  <a:gd name="connsiteY2" fmla="*/ 74 h 4232"/>
                  <a:gd name="connsiteX3" fmla="*/ 651 w 230233"/>
                  <a:gd name="connsiteY3" fmla="*/ 74 h 4232"/>
                  <a:gd name="connsiteX4" fmla="*/ 139751 w 230233"/>
                  <a:gd name="connsiteY4" fmla="*/ 74 h 4232"/>
                  <a:gd name="connsiteX5" fmla="*/ 230885 w 230233"/>
                  <a:gd name="connsiteY5" fmla="*/ 74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0233" h="4232">
                    <a:moveTo>
                      <a:pt x="123781" y="74"/>
                    </a:moveTo>
                    <a:lnTo>
                      <a:pt x="107755" y="74"/>
                    </a:lnTo>
                    <a:moveTo>
                      <a:pt x="91785" y="74"/>
                    </a:moveTo>
                    <a:lnTo>
                      <a:pt x="651" y="74"/>
                    </a:lnTo>
                    <a:moveTo>
                      <a:pt x="139751" y="74"/>
                    </a:moveTo>
                    <a:lnTo>
                      <a:pt x="230885" y="7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7" name="Figura a mano libera: forma 156">
                <a:extLst>
                  <a:ext uri="{FF2B5EF4-FFF2-40B4-BE49-F238E27FC236}">
                    <a16:creationId xmlns:a16="http://schemas.microsoft.com/office/drawing/2014/main" id="{E539619D-ECE9-798B-37D7-A7C03048080A}"/>
                  </a:ext>
                </a:extLst>
              </p:cNvPr>
              <p:cNvSpPr/>
              <p:nvPr/>
            </p:nvSpPr>
            <p:spPr>
              <a:xfrm flipV="1">
                <a:off x="5313836" y="3698265"/>
                <a:ext cx="4232" cy="230233"/>
              </a:xfrm>
              <a:custGeom>
                <a:avLst/>
                <a:gdLst>
                  <a:gd name="connsiteX0" fmla="*/ 650 w 4232"/>
                  <a:gd name="connsiteY0" fmla="*/ 123148 h 230233"/>
                  <a:gd name="connsiteX1" fmla="*/ 650 w 4232"/>
                  <a:gd name="connsiteY1" fmla="*/ 107179 h 230233"/>
                  <a:gd name="connsiteX2" fmla="*/ 650 w 4232"/>
                  <a:gd name="connsiteY2" fmla="*/ 91153 h 230233"/>
                  <a:gd name="connsiteX3" fmla="*/ 650 w 4232"/>
                  <a:gd name="connsiteY3" fmla="*/ 75 h 230233"/>
                  <a:gd name="connsiteX4" fmla="*/ 650 w 4232"/>
                  <a:gd name="connsiteY4" fmla="*/ 139175 h 230233"/>
                  <a:gd name="connsiteX5" fmla="*/ 650 w 4232"/>
                  <a:gd name="connsiteY5" fmla="*/ 230309 h 23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0233">
                    <a:moveTo>
                      <a:pt x="650" y="123148"/>
                    </a:moveTo>
                    <a:lnTo>
                      <a:pt x="650" y="107179"/>
                    </a:lnTo>
                    <a:moveTo>
                      <a:pt x="650" y="91153"/>
                    </a:moveTo>
                    <a:lnTo>
                      <a:pt x="650" y="75"/>
                    </a:lnTo>
                    <a:moveTo>
                      <a:pt x="650" y="139175"/>
                    </a:moveTo>
                    <a:lnTo>
                      <a:pt x="650" y="230309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8" name="Figura a mano libera: forma 157">
                <a:extLst>
                  <a:ext uri="{FF2B5EF4-FFF2-40B4-BE49-F238E27FC236}">
                    <a16:creationId xmlns:a16="http://schemas.microsoft.com/office/drawing/2014/main" id="{B9FB69AD-735A-0FA3-A39E-EB51314D24C1}"/>
                  </a:ext>
                </a:extLst>
              </p:cNvPr>
              <p:cNvSpPr/>
              <p:nvPr/>
            </p:nvSpPr>
            <p:spPr>
              <a:xfrm flipV="1">
                <a:off x="5375570" y="3812649"/>
                <a:ext cx="232265" cy="4232"/>
              </a:xfrm>
              <a:custGeom>
                <a:avLst/>
                <a:gdLst>
                  <a:gd name="connsiteX0" fmla="*/ 124839 w 232265"/>
                  <a:gd name="connsiteY0" fmla="*/ 73 h 4232"/>
                  <a:gd name="connsiteX1" fmla="*/ 108813 w 232265"/>
                  <a:gd name="connsiteY1" fmla="*/ 73 h 4232"/>
                  <a:gd name="connsiteX2" fmla="*/ 92843 w 232265"/>
                  <a:gd name="connsiteY2" fmla="*/ 73 h 4232"/>
                  <a:gd name="connsiteX3" fmla="*/ 693 w 232265"/>
                  <a:gd name="connsiteY3" fmla="*/ 73 h 4232"/>
                  <a:gd name="connsiteX4" fmla="*/ 140808 w 232265"/>
                  <a:gd name="connsiteY4" fmla="*/ 73 h 4232"/>
                  <a:gd name="connsiteX5" fmla="*/ 232958 w 232265"/>
                  <a:gd name="connsiteY5" fmla="*/ 73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2265" h="4232">
                    <a:moveTo>
                      <a:pt x="124839" y="73"/>
                    </a:moveTo>
                    <a:lnTo>
                      <a:pt x="108813" y="73"/>
                    </a:lnTo>
                    <a:moveTo>
                      <a:pt x="92843" y="73"/>
                    </a:moveTo>
                    <a:lnTo>
                      <a:pt x="693" y="73"/>
                    </a:lnTo>
                    <a:moveTo>
                      <a:pt x="140808" y="73"/>
                    </a:moveTo>
                    <a:lnTo>
                      <a:pt x="232958" y="7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9" name="Figura a mano libera: forma 158">
                <a:extLst>
                  <a:ext uri="{FF2B5EF4-FFF2-40B4-BE49-F238E27FC236}">
                    <a16:creationId xmlns:a16="http://schemas.microsoft.com/office/drawing/2014/main" id="{6BE2FDAF-1986-4A44-3B21-9E3E374B40DC}"/>
                  </a:ext>
                </a:extLst>
              </p:cNvPr>
              <p:cNvSpPr/>
              <p:nvPr/>
            </p:nvSpPr>
            <p:spPr>
              <a:xfrm flipV="1">
                <a:off x="5491702" y="3696516"/>
                <a:ext cx="4232" cy="232208"/>
              </a:xfrm>
              <a:custGeom>
                <a:avLst/>
                <a:gdLst>
                  <a:gd name="connsiteX0" fmla="*/ 692 w 4232"/>
                  <a:gd name="connsiteY0" fmla="*/ 124164 h 232208"/>
                  <a:gd name="connsiteX1" fmla="*/ 692 w 4232"/>
                  <a:gd name="connsiteY1" fmla="*/ 108194 h 232208"/>
                  <a:gd name="connsiteX2" fmla="*/ 692 w 4232"/>
                  <a:gd name="connsiteY2" fmla="*/ 92168 h 232208"/>
                  <a:gd name="connsiteX3" fmla="*/ 692 w 4232"/>
                  <a:gd name="connsiteY3" fmla="*/ 75 h 232208"/>
                  <a:gd name="connsiteX4" fmla="*/ 692 w 4232"/>
                  <a:gd name="connsiteY4" fmla="*/ 140190 h 232208"/>
                  <a:gd name="connsiteX5" fmla="*/ 692 w 4232"/>
                  <a:gd name="connsiteY5" fmla="*/ 232284 h 23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2208">
                    <a:moveTo>
                      <a:pt x="692" y="124164"/>
                    </a:moveTo>
                    <a:lnTo>
                      <a:pt x="692" y="108194"/>
                    </a:lnTo>
                    <a:moveTo>
                      <a:pt x="692" y="92168"/>
                    </a:moveTo>
                    <a:lnTo>
                      <a:pt x="692" y="75"/>
                    </a:lnTo>
                    <a:moveTo>
                      <a:pt x="692" y="140190"/>
                    </a:moveTo>
                    <a:lnTo>
                      <a:pt x="692" y="232284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0" name="Figura a mano libera: forma 159">
                <a:extLst>
                  <a:ext uri="{FF2B5EF4-FFF2-40B4-BE49-F238E27FC236}">
                    <a16:creationId xmlns:a16="http://schemas.microsoft.com/office/drawing/2014/main" id="{252F416C-D7C6-202C-D4CF-61FDDDBB25EF}"/>
                  </a:ext>
                </a:extLst>
              </p:cNvPr>
              <p:cNvSpPr/>
              <p:nvPr/>
            </p:nvSpPr>
            <p:spPr>
              <a:xfrm flipV="1">
                <a:off x="5554001" y="3811859"/>
                <a:ext cx="234296" cy="4232"/>
              </a:xfrm>
              <a:custGeom>
                <a:avLst/>
                <a:gdLst>
                  <a:gd name="connsiteX0" fmla="*/ 125897 w 234296"/>
                  <a:gd name="connsiteY0" fmla="*/ 73 h 4232"/>
                  <a:gd name="connsiteX1" fmla="*/ 109871 w 234296"/>
                  <a:gd name="connsiteY1" fmla="*/ 73 h 4232"/>
                  <a:gd name="connsiteX2" fmla="*/ 93901 w 234296"/>
                  <a:gd name="connsiteY2" fmla="*/ 73 h 4232"/>
                  <a:gd name="connsiteX3" fmla="*/ 736 w 234296"/>
                  <a:gd name="connsiteY3" fmla="*/ 73 h 4232"/>
                  <a:gd name="connsiteX4" fmla="*/ 141867 w 234296"/>
                  <a:gd name="connsiteY4" fmla="*/ 73 h 4232"/>
                  <a:gd name="connsiteX5" fmla="*/ 235032 w 234296"/>
                  <a:gd name="connsiteY5" fmla="*/ 73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4296" h="4232">
                    <a:moveTo>
                      <a:pt x="125897" y="73"/>
                    </a:moveTo>
                    <a:lnTo>
                      <a:pt x="109871" y="73"/>
                    </a:lnTo>
                    <a:moveTo>
                      <a:pt x="93901" y="73"/>
                    </a:moveTo>
                    <a:lnTo>
                      <a:pt x="736" y="73"/>
                    </a:lnTo>
                    <a:moveTo>
                      <a:pt x="141867" y="73"/>
                    </a:moveTo>
                    <a:lnTo>
                      <a:pt x="235032" y="7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1" name="Figura a mano libera: forma 160">
                <a:extLst>
                  <a:ext uri="{FF2B5EF4-FFF2-40B4-BE49-F238E27FC236}">
                    <a16:creationId xmlns:a16="http://schemas.microsoft.com/office/drawing/2014/main" id="{A39250C6-759C-C196-4A91-83C3EC134AF5}"/>
                  </a:ext>
                </a:extLst>
              </p:cNvPr>
              <p:cNvSpPr/>
              <p:nvPr/>
            </p:nvSpPr>
            <p:spPr>
              <a:xfrm flipV="1">
                <a:off x="5671149" y="3694710"/>
                <a:ext cx="4232" cy="234296"/>
              </a:xfrm>
              <a:custGeom>
                <a:avLst/>
                <a:gdLst>
                  <a:gd name="connsiteX0" fmla="*/ 734 w 4232"/>
                  <a:gd name="connsiteY0" fmla="*/ 125236 h 234296"/>
                  <a:gd name="connsiteX1" fmla="*/ 734 w 4232"/>
                  <a:gd name="connsiteY1" fmla="*/ 109266 h 234296"/>
                  <a:gd name="connsiteX2" fmla="*/ 734 w 4232"/>
                  <a:gd name="connsiteY2" fmla="*/ 93240 h 234296"/>
                  <a:gd name="connsiteX3" fmla="*/ 734 w 4232"/>
                  <a:gd name="connsiteY3" fmla="*/ 75 h 234296"/>
                  <a:gd name="connsiteX4" fmla="*/ 734 w 4232"/>
                  <a:gd name="connsiteY4" fmla="*/ 141206 h 234296"/>
                  <a:gd name="connsiteX5" fmla="*/ 734 w 4232"/>
                  <a:gd name="connsiteY5" fmla="*/ 234371 h 23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4296">
                    <a:moveTo>
                      <a:pt x="734" y="125236"/>
                    </a:moveTo>
                    <a:lnTo>
                      <a:pt x="734" y="109266"/>
                    </a:lnTo>
                    <a:moveTo>
                      <a:pt x="734" y="93240"/>
                    </a:moveTo>
                    <a:lnTo>
                      <a:pt x="734" y="75"/>
                    </a:lnTo>
                    <a:moveTo>
                      <a:pt x="734" y="141206"/>
                    </a:moveTo>
                    <a:lnTo>
                      <a:pt x="734" y="234371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2" name="Figura a mano libera: forma 161">
                <a:extLst>
                  <a:ext uri="{FF2B5EF4-FFF2-40B4-BE49-F238E27FC236}">
                    <a16:creationId xmlns:a16="http://schemas.microsoft.com/office/drawing/2014/main" id="{A311FFB0-B32F-FCC7-BD0F-FA20C03E59EA}"/>
                  </a:ext>
                </a:extLst>
              </p:cNvPr>
              <p:cNvSpPr/>
              <p:nvPr/>
            </p:nvSpPr>
            <p:spPr>
              <a:xfrm flipV="1">
                <a:off x="5733956" y="3811069"/>
                <a:ext cx="236384" cy="4232"/>
              </a:xfrm>
              <a:custGeom>
                <a:avLst/>
                <a:gdLst>
                  <a:gd name="connsiteX0" fmla="*/ 126955 w 236384"/>
                  <a:gd name="connsiteY0" fmla="*/ 73 h 4232"/>
                  <a:gd name="connsiteX1" fmla="*/ 110986 w 236384"/>
                  <a:gd name="connsiteY1" fmla="*/ 73 h 4232"/>
                  <a:gd name="connsiteX2" fmla="*/ 94960 w 236384"/>
                  <a:gd name="connsiteY2" fmla="*/ 73 h 4232"/>
                  <a:gd name="connsiteX3" fmla="*/ 778 w 236384"/>
                  <a:gd name="connsiteY3" fmla="*/ 73 h 4232"/>
                  <a:gd name="connsiteX4" fmla="*/ 142982 w 236384"/>
                  <a:gd name="connsiteY4" fmla="*/ 73 h 4232"/>
                  <a:gd name="connsiteX5" fmla="*/ 237163 w 236384"/>
                  <a:gd name="connsiteY5" fmla="*/ 73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384" h="4232">
                    <a:moveTo>
                      <a:pt x="126955" y="73"/>
                    </a:moveTo>
                    <a:lnTo>
                      <a:pt x="110986" y="73"/>
                    </a:lnTo>
                    <a:moveTo>
                      <a:pt x="94960" y="73"/>
                    </a:moveTo>
                    <a:lnTo>
                      <a:pt x="778" y="73"/>
                    </a:lnTo>
                    <a:moveTo>
                      <a:pt x="142982" y="73"/>
                    </a:moveTo>
                    <a:lnTo>
                      <a:pt x="237163" y="7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3" name="Figura a mano libera: forma 162">
                <a:extLst>
                  <a:ext uri="{FF2B5EF4-FFF2-40B4-BE49-F238E27FC236}">
                    <a16:creationId xmlns:a16="http://schemas.microsoft.com/office/drawing/2014/main" id="{C5A977B8-9007-8117-AD6C-8D7E85BC482B}"/>
                  </a:ext>
                </a:extLst>
              </p:cNvPr>
              <p:cNvSpPr/>
              <p:nvPr/>
            </p:nvSpPr>
            <p:spPr>
              <a:xfrm flipV="1">
                <a:off x="5852176" y="3692905"/>
                <a:ext cx="4232" cy="236328"/>
              </a:xfrm>
              <a:custGeom>
                <a:avLst/>
                <a:gdLst>
                  <a:gd name="connsiteX0" fmla="*/ 777 w 4232"/>
                  <a:gd name="connsiteY0" fmla="*/ 126252 h 236328"/>
                  <a:gd name="connsiteX1" fmla="*/ 777 w 4232"/>
                  <a:gd name="connsiteY1" fmla="*/ 110282 h 236328"/>
                  <a:gd name="connsiteX2" fmla="*/ 777 w 4232"/>
                  <a:gd name="connsiteY2" fmla="*/ 94256 h 236328"/>
                  <a:gd name="connsiteX3" fmla="*/ 777 w 4232"/>
                  <a:gd name="connsiteY3" fmla="*/ 75 h 236328"/>
                  <a:gd name="connsiteX4" fmla="*/ 777 w 4232"/>
                  <a:gd name="connsiteY4" fmla="*/ 142221 h 236328"/>
                  <a:gd name="connsiteX5" fmla="*/ 777 w 4232"/>
                  <a:gd name="connsiteY5" fmla="*/ 236403 h 23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36328">
                    <a:moveTo>
                      <a:pt x="777" y="126252"/>
                    </a:moveTo>
                    <a:lnTo>
                      <a:pt x="777" y="110282"/>
                    </a:lnTo>
                    <a:moveTo>
                      <a:pt x="777" y="94256"/>
                    </a:moveTo>
                    <a:lnTo>
                      <a:pt x="777" y="75"/>
                    </a:lnTo>
                    <a:moveTo>
                      <a:pt x="777" y="142221"/>
                    </a:moveTo>
                    <a:lnTo>
                      <a:pt x="777" y="236403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4" name="Figura a mano libera: forma 163">
                <a:extLst>
                  <a:ext uri="{FF2B5EF4-FFF2-40B4-BE49-F238E27FC236}">
                    <a16:creationId xmlns:a16="http://schemas.microsoft.com/office/drawing/2014/main" id="{32200483-6429-6B25-D108-637B002F139A}"/>
                  </a:ext>
                </a:extLst>
              </p:cNvPr>
              <p:cNvSpPr/>
              <p:nvPr/>
            </p:nvSpPr>
            <p:spPr>
              <a:xfrm flipV="1">
                <a:off x="3351489" y="3986396"/>
                <a:ext cx="209185" cy="4232"/>
              </a:xfrm>
              <a:custGeom>
                <a:avLst/>
                <a:gdLst>
                  <a:gd name="connsiteX0" fmla="*/ 112790 w 209185"/>
                  <a:gd name="connsiteY0" fmla="*/ 115 h 4232"/>
                  <a:gd name="connsiteX1" fmla="*/ 96820 w 209185"/>
                  <a:gd name="connsiteY1" fmla="*/ 115 h 4232"/>
                  <a:gd name="connsiteX2" fmla="*/ 80850 w 209185"/>
                  <a:gd name="connsiteY2" fmla="*/ 115 h 4232"/>
                  <a:gd name="connsiteX3" fmla="*/ 212 w 209185"/>
                  <a:gd name="connsiteY3" fmla="*/ 115 h 4232"/>
                  <a:gd name="connsiteX4" fmla="*/ 128816 w 209185"/>
                  <a:gd name="connsiteY4" fmla="*/ 115 h 4232"/>
                  <a:gd name="connsiteX5" fmla="*/ 209398 w 209185"/>
                  <a:gd name="connsiteY5" fmla="*/ 115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185" h="4232">
                    <a:moveTo>
                      <a:pt x="112790" y="115"/>
                    </a:moveTo>
                    <a:lnTo>
                      <a:pt x="96820" y="115"/>
                    </a:lnTo>
                    <a:moveTo>
                      <a:pt x="80850" y="115"/>
                    </a:moveTo>
                    <a:lnTo>
                      <a:pt x="212" y="115"/>
                    </a:lnTo>
                    <a:moveTo>
                      <a:pt x="128816" y="115"/>
                    </a:moveTo>
                    <a:lnTo>
                      <a:pt x="209398" y="11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5" name="Figura a mano libera: forma 164">
                <a:extLst>
                  <a:ext uri="{FF2B5EF4-FFF2-40B4-BE49-F238E27FC236}">
                    <a16:creationId xmlns:a16="http://schemas.microsoft.com/office/drawing/2014/main" id="{EA268522-D908-F3F4-7A5B-9FD45C10FB20}"/>
                  </a:ext>
                </a:extLst>
              </p:cNvPr>
              <p:cNvSpPr/>
              <p:nvPr/>
            </p:nvSpPr>
            <p:spPr>
              <a:xfrm flipV="1">
                <a:off x="3456109" y="3881832"/>
                <a:ext cx="4232" cy="209128"/>
              </a:xfrm>
              <a:custGeom>
                <a:avLst/>
                <a:gdLst>
                  <a:gd name="connsiteX0" fmla="*/ 211 w 4232"/>
                  <a:gd name="connsiteY0" fmla="*/ 112693 h 209128"/>
                  <a:gd name="connsiteX1" fmla="*/ 211 w 4232"/>
                  <a:gd name="connsiteY1" fmla="*/ 96667 h 209128"/>
                  <a:gd name="connsiteX2" fmla="*/ 211 w 4232"/>
                  <a:gd name="connsiteY2" fmla="*/ 80698 h 209128"/>
                  <a:gd name="connsiteX3" fmla="*/ 211 w 4232"/>
                  <a:gd name="connsiteY3" fmla="*/ 116 h 209128"/>
                  <a:gd name="connsiteX4" fmla="*/ 211 w 4232"/>
                  <a:gd name="connsiteY4" fmla="*/ 128663 h 209128"/>
                  <a:gd name="connsiteX5" fmla="*/ 211 w 4232"/>
                  <a:gd name="connsiteY5" fmla="*/ 209245 h 209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32" h="209128">
                    <a:moveTo>
                      <a:pt x="211" y="112693"/>
                    </a:moveTo>
                    <a:lnTo>
                      <a:pt x="211" y="96667"/>
                    </a:lnTo>
                    <a:moveTo>
                      <a:pt x="211" y="80698"/>
                    </a:moveTo>
                    <a:lnTo>
                      <a:pt x="211" y="116"/>
                    </a:lnTo>
                    <a:moveTo>
                      <a:pt x="211" y="128663"/>
                    </a:moveTo>
                    <a:lnTo>
                      <a:pt x="211" y="209245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6" name="Figura a mano libera: forma 165">
                <a:extLst>
                  <a:ext uri="{FF2B5EF4-FFF2-40B4-BE49-F238E27FC236}">
                    <a16:creationId xmlns:a16="http://schemas.microsoft.com/office/drawing/2014/main" id="{B70440A0-9688-3763-31B1-F5A57BE0FECD}"/>
                  </a:ext>
                </a:extLst>
              </p:cNvPr>
              <p:cNvSpPr/>
              <p:nvPr/>
            </p:nvSpPr>
            <p:spPr>
              <a:xfrm flipV="1">
                <a:off x="4263620" y="3653009"/>
                <a:ext cx="29794" cy="55639"/>
              </a:xfrm>
              <a:custGeom>
                <a:avLst/>
                <a:gdLst>
                  <a:gd name="connsiteX0" fmla="*/ 402 w 29794"/>
                  <a:gd name="connsiteY0" fmla="*/ 55687 h 55639"/>
                  <a:gd name="connsiteX1" fmla="*/ 15300 w 29794"/>
                  <a:gd name="connsiteY1" fmla="*/ 47 h 55639"/>
                  <a:gd name="connsiteX2" fmla="*/ 30197 w 29794"/>
                  <a:gd name="connsiteY2" fmla="*/ 55687 h 55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794" h="55639">
                    <a:moveTo>
                      <a:pt x="402" y="55687"/>
                    </a:moveTo>
                    <a:lnTo>
                      <a:pt x="15300" y="47"/>
                    </a:lnTo>
                    <a:lnTo>
                      <a:pt x="30197" y="55687"/>
                    </a:lnTo>
                    <a:close/>
                  </a:path>
                </a:pathLst>
              </a:custGeom>
              <a:solidFill>
                <a:srgbClr val="804000"/>
              </a:solidFill>
              <a:ln w="5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7" name="Figura a mano libera: forma 166">
                <a:extLst>
                  <a:ext uri="{FF2B5EF4-FFF2-40B4-BE49-F238E27FC236}">
                    <a16:creationId xmlns:a16="http://schemas.microsoft.com/office/drawing/2014/main" id="{66DC7B56-2571-B16E-CB97-5B33153366BD}"/>
                  </a:ext>
                </a:extLst>
              </p:cNvPr>
              <p:cNvSpPr/>
              <p:nvPr/>
            </p:nvSpPr>
            <p:spPr>
              <a:xfrm flipV="1">
                <a:off x="4263507" y="4099256"/>
                <a:ext cx="29794" cy="55583"/>
              </a:xfrm>
              <a:custGeom>
                <a:avLst/>
                <a:gdLst>
                  <a:gd name="connsiteX0" fmla="*/ 30203 w 29794"/>
                  <a:gd name="connsiteY0" fmla="*/ 143 h 55583"/>
                  <a:gd name="connsiteX1" fmla="*/ 15305 w 29794"/>
                  <a:gd name="connsiteY1" fmla="*/ 55726 h 55583"/>
                  <a:gd name="connsiteX2" fmla="*/ 408 w 29794"/>
                  <a:gd name="connsiteY2" fmla="*/ 143 h 5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794" h="55583">
                    <a:moveTo>
                      <a:pt x="30203" y="143"/>
                    </a:moveTo>
                    <a:lnTo>
                      <a:pt x="15305" y="55726"/>
                    </a:lnTo>
                    <a:lnTo>
                      <a:pt x="408" y="143"/>
                    </a:lnTo>
                    <a:close/>
                  </a:path>
                </a:pathLst>
              </a:custGeom>
              <a:solidFill>
                <a:srgbClr val="804000"/>
              </a:solidFill>
              <a:ln w="5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8" name="Figura a mano libera: forma 167">
                <a:extLst>
                  <a:ext uri="{FF2B5EF4-FFF2-40B4-BE49-F238E27FC236}">
                    <a16:creationId xmlns:a16="http://schemas.microsoft.com/office/drawing/2014/main" id="{ED6002B7-9B29-5F95-3220-3061E981EBC2}"/>
                  </a:ext>
                </a:extLst>
              </p:cNvPr>
              <p:cNvSpPr/>
              <p:nvPr/>
            </p:nvSpPr>
            <p:spPr>
              <a:xfrm flipV="1">
                <a:off x="4278315" y="4156131"/>
                <a:ext cx="4232" cy="200833"/>
              </a:xfrm>
              <a:custGeom>
                <a:avLst/>
                <a:gdLst>
                  <a:gd name="connsiteX0" fmla="*/ 405 w 4232"/>
                  <a:gd name="connsiteY0" fmla="*/ 161 h 200833"/>
                  <a:gd name="connsiteX1" fmla="*/ 405 w 4232"/>
                  <a:gd name="connsiteY1" fmla="*/ 200994 h 200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2" h="200833">
                    <a:moveTo>
                      <a:pt x="405" y="161"/>
                    </a:moveTo>
                    <a:lnTo>
                      <a:pt x="405" y="200994"/>
                    </a:lnTo>
                  </a:path>
                </a:pathLst>
              </a:custGeom>
              <a:noFill/>
              <a:ln w="3999" cap="flat">
                <a:solidFill>
                  <a:srgbClr val="804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9" name="Figura a mano libera: forma 168">
                <a:extLst>
                  <a:ext uri="{FF2B5EF4-FFF2-40B4-BE49-F238E27FC236}">
                    <a16:creationId xmlns:a16="http://schemas.microsoft.com/office/drawing/2014/main" id="{1F13D4FC-8A9C-D7DE-D2E1-9D05490A160E}"/>
                  </a:ext>
                </a:extLst>
              </p:cNvPr>
              <p:cNvSpPr/>
              <p:nvPr/>
            </p:nvSpPr>
            <p:spPr>
              <a:xfrm flipV="1">
                <a:off x="4263620" y="3653009"/>
                <a:ext cx="29794" cy="55639"/>
              </a:xfrm>
              <a:custGeom>
                <a:avLst/>
                <a:gdLst>
                  <a:gd name="connsiteX0" fmla="*/ 402 w 29794"/>
                  <a:gd name="connsiteY0" fmla="*/ 55687 h 55639"/>
                  <a:gd name="connsiteX1" fmla="*/ 15300 w 29794"/>
                  <a:gd name="connsiteY1" fmla="*/ 47 h 55639"/>
                  <a:gd name="connsiteX2" fmla="*/ 30197 w 29794"/>
                  <a:gd name="connsiteY2" fmla="*/ 55687 h 55639"/>
                  <a:gd name="connsiteX3" fmla="*/ 402 w 29794"/>
                  <a:gd name="connsiteY3" fmla="*/ 55687 h 55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94" h="55639">
                    <a:moveTo>
                      <a:pt x="402" y="55687"/>
                    </a:moveTo>
                    <a:lnTo>
                      <a:pt x="15300" y="47"/>
                    </a:lnTo>
                    <a:lnTo>
                      <a:pt x="30197" y="55687"/>
                    </a:lnTo>
                    <a:lnTo>
                      <a:pt x="402" y="55687"/>
                    </a:lnTo>
                  </a:path>
                </a:pathLst>
              </a:custGeom>
              <a:solidFill>
                <a:srgbClr val="000000"/>
              </a:solidFill>
              <a:ln w="3999" cap="flat">
                <a:solidFill>
                  <a:srgbClr val="804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0" name="Figura a mano libera: forma 169">
                <a:extLst>
                  <a:ext uri="{FF2B5EF4-FFF2-40B4-BE49-F238E27FC236}">
                    <a16:creationId xmlns:a16="http://schemas.microsoft.com/office/drawing/2014/main" id="{E79960FB-A5F0-CEEE-E3FA-7FD6361382EB}"/>
                  </a:ext>
                </a:extLst>
              </p:cNvPr>
              <p:cNvSpPr/>
              <p:nvPr/>
            </p:nvSpPr>
            <p:spPr>
              <a:xfrm flipV="1">
                <a:off x="4263507" y="4099256"/>
                <a:ext cx="29794" cy="55583"/>
              </a:xfrm>
              <a:custGeom>
                <a:avLst/>
                <a:gdLst>
                  <a:gd name="connsiteX0" fmla="*/ 30203 w 29794"/>
                  <a:gd name="connsiteY0" fmla="*/ 143 h 55583"/>
                  <a:gd name="connsiteX1" fmla="*/ 15305 w 29794"/>
                  <a:gd name="connsiteY1" fmla="*/ 55726 h 55583"/>
                  <a:gd name="connsiteX2" fmla="*/ 408 w 29794"/>
                  <a:gd name="connsiteY2" fmla="*/ 143 h 55583"/>
                  <a:gd name="connsiteX3" fmla="*/ 30203 w 29794"/>
                  <a:gd name="connsiteY3" fmla="*/ 143 h 5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94" h="55583">
                    <a:moveTo>
                      <a:pt x="30203" y="143"/>
                    </a:moveTo>
                    <a:lnTo>
                      <a:pt x="15305" y="55726"/>
                    </a:lnTo>
                    <a:lnTo>
                      <a:pt x="408" y="143"/>
                    </a:lnTo>
                    <a:lnTo>
                      <a:pt x="30203" y="143"/>
                    </a:lnTo>
                  </a:path>
                </a:pathLst>
              </a:custGeom>
              <a:solidFill>
                <a:srgbClr val="000000"/>
              </a:solidFill>
              <a:ln w="3999" cap="flat">
                <a:solidFill>
                  <a:srgbClr val="804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1" name="Figura a mano libera: forma 170">
                <a:extLst>
                  <a:ext uri="{FF2B5EF4-FFF2-40B4-BE49-F238E27FC236}">
                    <a16:creationId xmlns:a16="http://schemas.microsoft.com/office/drawing/2014/main" id="{B9404351-4704-A227-D238-8860CFC1360B}"/>
                  </a:ext>
                </a:extLst>
              </p:cNvPr>
              <p:cNvSpPr/>
              <p:nvPr/>
            </p:nvSpPr>
            <p:spPr>
              <a:xfrm flipV="1">
                <a:off x="2591943" y="3536842"/>
                <a:ext cx="55583" cy="29851"/>
              </a:xfrm>
              <a:custGeom>
                <a:avLst/>
                <a:gdLst>
                  <a:gd name="connsiteX0" fmla="*/ 55601 w 55583"/>
                  <a:gd name="connsiteY0" fmla="*/ 29866 h 29851"/>
                  <a:gd name="connsiteX1" fmla="*/ 18 w 55583"/>
                  <a:gd name="connsiteY1" fmla="*/ 14912 h 29851"/>
                  <a:gd name="connsiteX2" fmla="*/ 55601 w 55583"/>
                  <a:gd name="connsiteY2" fmla="*/ 14 h 29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583" h="29851">
                    <a:moveTo>
                      <a:pt x="55601" y="29866"/>
                    </a:moveTo>
                    <a:lnTo>
                      <a:pt x="18" y="14912"/>
                    </a:lnTo>
                    <a:lnTo>
                      <a:pt x="5560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5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2" name="Figura a mano libera: forma 171">
                <a:extLst>
                  <a:ext uri="{FF2B5EF4-FFF2-40B4-BE49-F238E27FC236}">
                    <a16:creationId xmlns:a16="http://schemas.microsoft.com/office/drawing/2014/main" id="{864D698E-97D6-7B30-874E-41DFAEA0B780}"/>
                  </a:ext>
                </a:extLst>
              </p:cNvPr>
              <p:cNvSpPr/>
              <p:nvPr/>
            </p:nvSpPr>
            <p:spPr>
              <a:xfrm flipV="1">
                <a:off x="5887445" y="3536842"/>
                <a:ext cx="55583" cy="29851"/>
              </a:xfrm>
              <a:custGeom>
                <a:avLst/>
                <a:gdLst>
                  <a:gd name="connsiteX0" fmla="*/ 787 w 55583"/>
                  <a:gd name="connsiteY0" fmla="*/ 9 h 29851"/>
                  <a:gd name="connsiteX1" fmla="*/ 56370 w 55583"/>
                  <a:gd name="connsiteY1" fmla="*/ 14907 h 29851"/>
                  <a:gd name="connsiteX2" fmla="*/ 787 w 55583"/>
                  <a:gd name="connsiteY2" fmla="*/ 29861 h 29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583" h="29851">
                    <a:moveTo>
                      <a:pt x="787" y="9"/>
                    </a:moveTo>
                    <a:lnTo>
                      <a:pt x="56370" y="14907"/>
                    </a:lnTo>
                    <a:lnTo>
                      <a:pt x="787" y="29861"/>
                    </a:lnTo>
                    <a:close/>
                  </a:path>
                </a:pathLst>
              </a:custGeom>
              <a:solidFill>
                <a:srgbClr val="000000"/>
              </a:solidFill>
              <a:ln w="5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3" name="Figura a mano libera: forma 172">
                <a:extLst>
                  <a:ext uri="{FF2B5EF4-FFF2-40B4-BE49-F238E27FC236}">
                    <a16:creationId xmlns:a16="http://schemas.microsoft.com/office/drawing/2014/main" id="{A89DBBBE-D273-3E86-3667-67BCF2EB1C4C}"/>
                  </a:ext>
                </a:extLst>
              </p:cNvPr>
              <p:cNvSpPr/>
              <p:nvPr/>
            </p:nvSpPr>
            <p:spPr>
              <a:xfrm flipV="1">
                <a:off x="2647527" y="3551796"/>
                <a:ext cx="3239918" cy="4232"/>
              </a:xfrm>
              <a:custGeom>
                <a:avLst/>
                <a:gdLst>
                  <a:gd name="connsiteX0" fmla="*/ 115 w 3239918"/>
                  <a:gd name="connsiteY0" fmla="*/ 12 h 4232"/>
                  <a:gd name="connsiteX1" fmla="*/ 3240034 w 3239918"/>
                  <a:gd name="connsiteY1" fmla="*/ 12 h 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39918" h="4232">
                    <a:moveTo>
                      <a:pt x="115" y="12"/>
                    </a:moveTo>
                    <a:lnTo>
                      <a:pt x="3240034" y="12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4" name="Figura a mano libera: forma 173">
                <a:extLst>
                  <a:ext uri="{FF2B5EF4-FFF2-40B4-BE49-F238E27FC236}">
                    <a16:creationId xmlns:a16="http://schemas.microsoft.com/office/drawing/2014/main" id="{FA7C11AD-A463-F82D-D07B-C1D468CB2896}"/>
                  </a:ext>
                </a:extLst>
              </p:cNvPr>
              <p:cNvSpPr/>
              <p:nvPr/>
            </p:nvSpPr>
            <p:spPr>
              <a:xfrm flipV="1">
                <a:off x="2591943" y="3536842"/>
                <a:ext cx="55583" cy="29851"/>
              </a:xfrm>
              <a:custGeom>
                <a:avLst/>
                <a:gdLst>
                  <a:gd name="connsiteX0" fmla="*/ 55601 w 55583"/>
                  <a:gd name="connsiteY0" fmla="*/ 29866 h 29851"/>
                  <a:gd name="connsiteX1" fmla="*/ 18 w 55583"/>
                  <a:gd name="connsiteY1" fmla="*/ 14912 h 29851"/>
                  <a:gd name="connsiteX2" fmla="*/ 55601 w 55583"/>
                  <a:gd name="connsiteY2" fmla="*/ 14 h 29851"/>
                  <a:gd name="connsiteX3" fmla="*/ 55601 w 55583"/>
                  <a:gd name="connsiteY3" fmla="*/ 29866 h 29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583" h="29851">
                    <a:moveTo>
                      <a:pt x="55601" y="29866"/>
                    </a:moveTo>
                    <a:lnTo>
                      <a:pt x="18" y="14912"/>
                    </a:lnTo>
                    <a:lnTo>
                      <a:pt x="55601" y="14"/>
                    </a:lnTo>
                    <a:lnTo>
                      <a:pt x="55601" y="29866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5" name="Figura a mano libera: forma 174">
                <a:extLst>
                  <a:ext uri="{FF2B5EF4-FFF2-40B4-BE49-F238E27FC236}">
                    <a16:creationId xmlns:a16="http://schemas.microsoft.com/office/drawing/2014/main" id="{B52412F9-5772-BF3A-EFB6-3F8379F50A84}"/>
                  </a:ext>
                </a:extLst>
              </p:cNvPr>
              <p:cNvSpPr/>
              <p:nvPr/>
            </p:nvSpPr>
            <p:spPr>
              <a:xfrm flipV="1">
                <a:off x="5887445" y="3536842"/>
                <a:ext cx="55583" cy="29851"/>
              </a:xfrm>
              <a:custGeom>
                <a:avLst/>
                <a:gdLst>
                  <a:gd name="connsiteX0" fmla="*/ 787 w 55583"/>
                  <a:gd name="connsiteY0" fmla="*/ 9 h 29851"/>
                  <a:gd name="connsiteX1" fmla="*/ 56370 w 55583"/>
                  <a:gd name="connsiteY1" fmla="*/ 14907 h 29851"/>
                  <a:gd name="connsiteX2" fmla="*/ 787 w 55583"/>
                  <a:gd name="connsiteY2" fmla="*/ 29861 h 29851"/>
                  <a:gd name="connsiteX3" fmla="*/ 787 w 55583"/>
                  <a:gd name="connsiteY3" fmla="*/ 9 h 29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583" h="29851">
                    <a:moveTo>
                      <a:pt x="787" y="9"/>
                    </a:moveTo>
                    <a:lnTo>
                      <a:pt x="56370" y="14907"/>
                    </a:lnTo>
                    <a:lnTo>
                      <a:pt x="787" y="29861"/>
                    </a:lnTo>
                    <a:lnTo>
                      <a:pt x="787" y="9"/>
                    </a:lnTo>
                  </a:path>
                </a:pathLst>
              </a:custGeom>
              <a:noFill/>
              <a:ln w="399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sp>
          <p:nvSpPr>
            <p:cNvPr id="177" name="CasellaDiTesto 176">
              <a:extLst>
                <a:ext uri="{FF2B5EF4-FFF2-40B4-BE49-F238E27FC236}">
                  <a16:creationId xmlns:a16="http://schemas.microsoft.com/office/drawing/2014/main" id="{84DEB5B8-A821-24D2-E719-95A06E724A04}"/>
                </a:ext>
              </a:extLst>
            </p:cNvPr>
            <p:cNvSpPr txBox="1"/>
            <p:nvPr/>
          </p:nvSpPr>
          <p:spPr>
            <a:xfrm>
              <a:off x="4196312" y="2823763"/>
              <a:ext cx="13477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>
                  <a:solidFill>
                    <a:srgbClr val="C00000"/>
                  </a:solidFill>
                </a:rPr>
                <a:t>+1%</a:t>
              </a:r>
              <a:r>
                <a:rPr lang="it-IT" dirty="0"/>
                <a:t> </a:t>
              </a:r>
              <a:r>
                <a:rPr lang="it-IT" dirty="0" err="1"/>
                <a:t>Width</a:t>
              </a:r>
              <a:r>
                <a:rPr lang="it-IT" dirty="0"/>
                <a:t> </a:t>
              </a:r>
            </a:p>
          </p:txBody>
        </p:sp>
        <p:sp>
          <p:nvSpPr>
            <p:cNvPr id="178" name="CasellaDiTesto 177">
              <a:extLst>
                <a:ext uri="{FF2B5EF4-FFF2-40B4-BE49-F238E27FC236}">
                  <a16:creationId xmlns:a16="http://schemas.microsoft.com/office/drawing/2014/main" id="{3A721B70-7D01-A697-7E28-815144B0DEF2}"/>
                </a:ext>
              </a:extLst>
            </p:cNvPr>
            <p:cNvSpPr txBox="1"/>
            <p:nvPr/>
          </p:nvSpPr>
          <p:spPr>
            <a:xfrm>
              <a:off x="3923076" y="4575811"/>
              <a:ext cx="18048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>
                  <a:solidFill>
                    <a:srgbClr val="C00000"/>
                  </a:solidFill>
                </a:rPr>
                <a:t>+3%</a:t>
              </a:r>
              <a:r>
                <a:rPr lang="it-IT" dirty="0"/>
                <a:t> </a:t>
              </a:r>
              <a:r>
                <a:rPr lang="it-IT" dirty="0" err="1"/>
                <a:t>thickness</a:t>
              </a:r>
              <a:r>
                <a:rPr lang="it-IT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6680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Cable design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C2A55EB-5D6B-FE8C-4A86-1EE7B96388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104484"/>
              </p:ext>
            </p:extLst>
          </p:nvPr>
        </p:nvGraphicFramePr>
        <p:xfrm>
          <a:off x="457200" y="1815181"/>
          <a:ext cx="8226853" cy="39319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768664">
                  <a:extLst>
                    <a:ext uri="{9D8B030D-6E8A-4147-A177-3AD203B41FA5}">
                      <a16:colId xmlns:a16="http://schemas.microsoft.com/office/drawing/2014/main" val="2646962637"/>
                    </a:ext>
                  </a:extLst>
                </a:gridCol>
                <a:gridCol w="1768936">
                  <a:extLst>
                    <a:ext uri="{9D8B030D-6E8A-4147-A177-3AD203B41FA5}">
                      <a16:colId xmlns:a16="http://schemas.microsoft.com/office/drawing/2014/main" val="513012710"/>
                    </a:ext>
                  </a:extLst>
                </a:gridCol>
                <a:gridCol w="1689253">
                  <a:extLst>
                    <a:ext uri="{9D8B030D-6E8A-4147-A177-3AD203B41FA5}">
                      <a16:colId xmlns:a16="http://schemas.microsoft.com/office/drawing/2014/main" val="132084787"/>
                    </a:ext>
                  </a:extLst>
                </a:gridCol>
              </a:tblGrid>
              <a:tr h="491990">
                <a:tc>
                  <a:txBody>
                    <a:bodyPr/>
                    <a:lstStyle/>
                    <a:p>
                      <a:pPr algn="l"/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HF</a:t>
                      </a:r>
                    </a:p>
                    <a:p>
                      <a:pPr algn="ctr"/>
                      <a:r>
                        <a:rPr lang="it-IT" sz="1600" b="0" dirty="0"/>
                        <a:t>(</a:t>
                      </a:r>
                      <a:r>
                        <a:rPr lang="it-IT" sz="1600" b="0" dirty="0" err="1"/>
                        <a:t>layers</a:t>
                      </a:r>
                      <a:r>
                        <a:rPr lang="it-IT" sz="1600" b="0" dirty="0"/>
                        <a:t> 1-2)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LF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layers</a:t>
                      </a:r>
                      <a:r>
                        <a:rPr lang="it-IT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3-4)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0104810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N° of </a:t>
                      </a:r>
                      <a:r>
                        <a:rPr lang="it-IT" sz="1600" dirty="0" err="1">
                          <a:highlight>
                            <a:srgbClr val="FFFF00"/>
                          </a:highlight>
                        </a:rPr>
                        <a:t>strands</a:t>
                      </a:r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 </a:t>
                      </a:r>
                      <a:endParaRPr lang="it-IT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2026336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 err="1"/>
                        <a:t>Strands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diameter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54573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/>
                        <a:t>Cu/Sc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1.15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9038399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 err="1">
                          <a:highlight>
                            <a:srgbClr val="FFFF00"/>
                          </a:highlight>
                        </a:rPr>
                        <a:t>Width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15.862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>
                          <a:highlight>
                            <a:srgbClr val="FFFF00"/>
                          </a:highlight>
                        </a:rPr>
                        <a:t>15.141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2169917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/>
                        <a:t>Inner </a:t>
                      </a:r>
                      <a:r>
                        <a:rPr lang="it-IT" sz="1600" dirty="0" err="1"/>
                        <a:t>thickness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1.911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1.216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653725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/>
                        <a:t>Outer </a:t>
                      </a:r>
                      <a:r>
                        <a:rPr lang="it-IT" sz="1600" dirty="0" err="1"/>
                        <a:t>thickness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2.047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1.346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6586923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/>
                        <a:t>Keystone angle [°]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185391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 err="1"/>
                        <a:t>Insulation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thick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radial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0.150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6450622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 err="1"/>
                        <a:t>Insulation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thick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azimuthal</a:t>
                      </a:r>
                      <a:r>
                        <a:rPr lang="it-IT" sz="1600" dirty="0"/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0.150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015509"/>
                  </a:ext>
                </a:extLst>
              </a:tr>
              <a:tr h="281137">
                <a:tc>
                  <a:txBody>
                    <a:bodyPr/>
                    <a:lstStyle/>
                    <a:p>
                      <a:pPr algn="l"/>
                      <a:r>
                        <a:rPr lang="it-IT" sz="1600" dirty="0" err="1"/>
                        <a:t>Insulated</a:t>
                      </a:r>
                      <a:r>
                        <a:rPr lang="it-IT" sz="1600" dirty="0"/>
                        <a:t> cable filling </a:t>
                      </a:r>
                      <a:r>
                        <a:rPr lang="it-IT" sz="1600" dirty="0" err="1"/>
                        <a:t>factor</a:t>
                      </a:r>
                      <a:r>
                        <a:rPr lang="it-IT" sz="1600" dirty="0"/>
                        <a:t> [%]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35.40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600" dirty="0"/>
                        <a:t>29.44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1180045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24FBB87-2370-BD92-83EF-E3437E076723}"/>
              </a:ext>
            </a:extLst>
          </p:cNvPr>
          <p:cNvSpPr txBox="1"/>
          <p:nvPr/>
        </p:nvSpPr>
        <p:spPr>
          <a:xfrm>
            <a:off x="4807158" y="5804072"/>
            <a:ext cx="3876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Cables </a:t>
            </a:r>
            <a:r>
              <a:rPr lang="it-IT" sz="1200" i="1" dirty="0" err="1"/>
              <a:t>have</a:t>
            </a:r>
            <a:r>
              <a:rPr lang="it-IT" sz="1200" i="1" dirty="0"/>
              <a:t> to be </a:t>
            </a:r>
            <a:r>
              <a:rPr lang="it-IT" sz="1200" i="1" dirty="0" err="1"/>
              <a:t>considered</a:t>
            </a:r>
            <a:r>
              <a:rPr lang="it-IT" sz="1200" i="1" dirty="0"/>
              <a:t> bare and </a:t>
            </a:r>
            <a:r>
              <a:rPr lang="it-IT" sz="1200" i="1" dirty="0" err="1"/>
              <a:t>already</a:t>
            </a:r>
            <a:r>
              <a:rPr lang="it-IT" sz="1200" i="1" dirty="0"/>
              <a:t> </a:t>
            </a:r>
            <a:r>
              <a:rPr lang="it-IT" sz="1200" i="1" dirty="0" err="1"/>
              <a:t>reacted</a:t>
            </a:r>
            <a:r>
              <a:rPr lang="it-IT" sz="12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673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32D898D2-DBA2-01B3-8F19-0B4F04CB2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94" t="35895" r="25008" b="43044"/>
          <a:stretch/>
        </p:blipFill>
        <p:spPr>
          <a:xfrm>
            <a:off x="2678801" y="3003466"/>
            <a:ext cx="3783651" cy="2691401"/>
          </a:xfrm>
          <a:prstGeom prst="rect">
            <a:avLst/>
          </a:prstGeom>
        </p:spPr>
      </p:pic>
      <p:sp>
        <p:nvSpPr>
          <p:cNvPr id="10" name="Cerchio vuoto 9">
            <a:extLst>
              <a:ext uri="{FF2B5EF4-FFF2-40B4-BE49-F238E27FC236}">
                <a16:creationId xmlns:a16="http://schemas.microsoft.com/office/drawing/2014/main" id="{5F00D760-63CA-5CC4-EC36-CE58E2DEBCB4}"/>
              </a:ext>
            </a:extLst>
          </p:cNvPr>
          <p:cNvSpPr>
            <a:spLocks noChangeAspect="1"/>
          </p:cNvSpPr>
          <p:nvPr/>
        </p:nvSpPr>
        <p:spPr>
          <a:xfrm>
            <a:off x="2799468" y="2540727"/>
            <a:ext cx="3671245" cy="3671245"/>
          </a:xfrm>
          <a:prstGeom prst="donut">
            <a:avLst>
              <a:gd name="adj" fmla="val 17688"/>
            </a:avLst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Optimization strategy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45" y="1710267"/>
            <a:ext cx="8445909" cy="3450501"/>
          </a:xfrm>
        </p:spPr>
        <p:txBody>
          <a:bodyPr>
            <a:normAutofit/>
          </a:bodyPr>
          <a:lstStyle/>
          <a:p>
            <a:r>
              <a:rPr lang="it-IT" sz="2400" dirty="0"/>
              <a:t>The 1st and 2nd </a:t>
            </a:r>
            <a:r>
              <a:rPr lang="it-IT" sz="2400" dirty="0" err="1"/>
              <a:t>layers</a:t>
            </a:r>
            <a:r>
              <a:rPr lang="it-IT" sz="2400" dirty="0"/>
              <a:t> </a:t>
            </a:r>
            <a:r>
              <a:rPr lang="it-IT" sz="2400" dirty="0" err="1"/>
              <a:t>define</a:t>
            </a:r>
            <a:r>
              <a:rPr lang="it-IT" sz="2400" dirty="0"/>
              <a:t> the field </a:t>
            </a:r>
            <a:r>
              <a:rPr lang="it-IT" sz="2400" dirty="0" err="1"/>
              <a:t>quality</a:t>
            </a:r>
            <a:endParaRPr lang="it-IT" sz="2400" dirty="0"/>
          </a:p>
          <a:p>
            <a:r>
              <a:rPr lang="it-IT" sz="2400" dirty="0" err="1">
                <a:sym typeface="Wingdings" panose="05000000000000000000" pitchFamily="2" charset="2"/>
              </a:rPr>
              <a:t>Promising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configurations</a:t>
            </a:r>
            <a:r>
              <a:rPr lang="it-IT" sz="2400" dirty="0">
                <a:sym typeface="Wingdings" panose="05000000000000000000" pitchFamily="2" charset="2"/>
              </a:rPr>
              <a:t> are with 3 or 4 </a:t>
            </a:r>
            <a:r>
              <a:rPr lang="it-IT" sz="2400" dirty="0" err="1">
                <a:sym typeface="Wingdings" panose="05000000000000000000" pitchFamily="2" charset="2"/>
              </a:rPr>
              <a:t>blocks</a:t>
            </a:r>
            <a:r>
              <a:rPr lang="it-IT" sz="2400" dirty="0">
                <a:sym typeface="Wingdings" panose="05000000000000000000" pitchFamily="2" charset="2"/>
              </a:rPr>
              <a:t> in the 1° </a:t>
            </a:r>
            <a:r>
              <a:rPr lang="it-IT" sz="2400" dirty="0" err="1">
                <a:sym typeface="Wingdings" panose="05000000000000000000" pitchFamily="2" charset="2"/>
              </a:rPr>
              <a:t>layer</a:t>
            </a:r>
            <a:br>
              <a:rPr lang="it-IT" sz="2400" dirty="0">
                <a:sym typeface="Wingdings" panose="05000000000000000000" pitchFamily="2" charset="2"/>
              </a:rPr>
            </a:br>
            <a:r>
              <a:rPr lang="it-IT" sz="1800" dirty="0">
                <a:sym typeface="Wingdings" panose="05000000000000000000" pitchFamily="2" charset="2"/>
              </a:rPr>
              <a:t>(</a:t>
            </a:r>
            <a:r>
              <a:rPr lang="it-IT" sz="1800" dirty="0" err="1">
                <a:sym typeface="Wingdings" panose="05000000000000000000" pitchFamily="2" charset="2"/>
              </a:rPr>
              <a:t>as</a:t>
            </a:r>
            <a:r>
              <a:rPr lang="it-IT" sz="1800" dirty="0">
                <a:sym typeface="Wingdings" panose="05000000000000000000" pitchFamily="2" charset="2"/>
              </a:rPr>
              <a:t> in the </a:t>
            </a:r>
            <a:r>
              <a:rPr lang="it-IT" sz="1800" dirty="0" err="1">
                <a:sym typeface="Wingdings" panose="05000000000000000000" pitchFamily="2" charset="2"/>
              </a:rPr>
              <a:t>past</a:t>
            </a:r>
            <a:r>
              <a:rPr lang="it-IT" sz="1800" dirty="0">
                <a:sym typeface="Wingdings" panose="05000000000000000000" pitchFamily="2" charset="2"/>
              </a:rPr>
              <a:t> </a:t>
            </a:r>
            <a:r>
              <a:rPr lang="it-IT" sz="1800" dirty="0" err="1">
                <a:sym typeface="Wingdings" panose="05000000000000000000" pitchFamily="2" charset="2"/>
              </a:rPr>
              <a:t>magnets</a:t>
            </a:r>
            <a:r>
              <a:rPr lang="it-IT" sz="1800" dirty="0">
                <a:sym typeface="Wingdings" panose="05000000000000000000" pitchFamily="2" charset="2"/>
              </a:rPr>
              <a:t>)</a:t>
            </a:r>
            <a:endParaRPr lang="it-IT" sz="18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6ACA68F-894F-6344-A5F1-36BC7C935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23373" r="77300" b="34791"/>
          <a:stretch/>
        </p:blipFill>
        <p:spPr>
          <a:xfrm>
            <a:off x="6490447" y="2630740"/>
            <a:ext cx="1317812" cy="343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66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Optimization strategy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45" y="1710267"/>
            <a:ext cx="8445909" cy="3450501"/>
          </a:xfrm>
        </p:spPr>
        <p:txBody>
          <a:bodyPr>
            <a:normAutofit/>
          </a:bodyPr>
          <a:lstStyle/>
          <a:p>
            <a:r>
              <a:rPr lang="it-IT" sz="2400" dirty="0"/>
              <a:t>The 3rd and 4th </a:t>
            </a:r>
            <a:r>
              <a:rPr lang="it-IT" sz="2400" dirty="0" err="1"/>
              <a:t>layers</a:t>
            </a:r>
            <a:r>
              <a:rPr lang="it-IT" sz="2400" dirty="0"/>
              <a:t> </a:t>
            </a:r>
            <a:r>
              <a:rPr lang="it-IT" sz="2400" dirty="0" err="1"/>
              <a:t>increase</a:t>
            </a:r>
            <a:r>
              <a:rPr lang="it-IT" sz="2400" dirty="0"/>
              <a:t> the bore field</a:t>
            </a:r>
            <a:br>
              <a:rPr lang="it-IT" sz="2400" dirty="0"/>
            </a:b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few</a:t>
            </a:r>
            <a:r>
              <a:rPr lang="it-IT" sz="2400" dirty="0">
                <a:sym typeface="Wingdings" panose="05000000000000000000" pitchFamily="2" charset="2"/>
              </a:rPr>
              <a:t> big </a:t>
            </a:r>
            <a:r>
              <a:rPr lang="it-IT" sz="2400" dirty="0" err="1">
                <a:sym typeface="Wingdings" panose="05000000000000000000" pitchFamily="2" charset="2"/>
              </a:rPr>
              <a:t>blocks</a:t>
            </a: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6ACA68F-894F-6344-A5F1-36BC7C935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23373" r="77300" b="34791"/>
          <a:stretch/>
        </p:blipFill>
        <p:spPr>
          <a:xfrm>
            <a:off x="6490447" y="2630740"/>
            <a:ext cx="1317812" cy="343685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32D898D2-DBA2-01B3-8F19-0B4F04CB2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94" t="35895" r="25008" b="43044"/>
          <a:stretch/>
        </p:blipFill>
        <p:spPr>
          <a:xfrm>
            <a:off x="2678801" y="3003466"/>
            <a:ext cx="3783651" cy="2691401"/>
          </a:xfrm>
          <a:prstGeom prst="rect">
            <a:avLst/>
          </a:prstGeom>
        </p:spPr>
      </p:pic>
      <p:sp>
        <p:nvSpPr>
          <p:cNvPr id="8" name="Cerchio vuoto 7">
            <a:extLst>
              <a:ext uri="{FF2B5EF4-FFF2-40B4-BE49-F238E27FC236}">
                <a16:creationId xmlns:a16="http://schemas.microsoft.com/office/drawing/2014/main" id="{29EC6FD4-B6DC-A906-4B81-B6AD71EAE8AC}"/>
              </a:ext>
            </a:extLst>
          </p:cNvPr>
          <p:cNvSpPr>
            <a:spLocks noChangeAspect="1"/>
          </p:cNvSpPr>
          <p:nvPr/>
        </p:nvSpPr>
        <p:spPr>
          <a:xfrm>
            <a:off x="3473364" y="3206837"/>
            <a:ext cx="2319034" cy="2319034"/>
          </a:xfrm>
          <a:prstGeom prst="donut">
            <a:avLst>
              <a:gd name="adj" fmla="val 29319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42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2169" y="937889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HFM Forum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algn="ctr"/>
            <a:endParaRPr lang="en-US" dirty="0"/>
          </a:p>
          <a:p>
            <a:pPr algn="ctr"/>
            <a:r>
              <a:rPr lang="en-US" dirty="0"/>
              <a:t>First Thoughts about a </a:t>
            </a:r>
          </a:p>
          <a:p>
            <a:pPr algn="ctr"/>
            <a:r>
              <a:rPr lang="en-US" dirty="0"/>
              <a:t>4-layer Cos-theta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746420" y="4444327"/>
            <a:ext cx="765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Author:</a:t>
            </a:r>
            <a:r>
              <a:rPr lang="it-IT" dirty="0"/>
              <a:t> </a:t>
            </a:r>
            <a:r>
              <a:rPr lang="it-IT" u="sng" dirty="0"/>
              <a:t>R.U. Valente</a:t>
            </a:r>
            <a:r>
              <a:rPr lang="it-IT" dirty="0"/>
              <a:t> and M. Sorbi on </a:t>
            </a:r>
            <a:r>
              <a:rPr lang="it-IT" dirty="0" err="1"/>
              <a:t>behalf</a:t>
            </a:r>
            <a:r>
              <a:rPr lang="it-IT" dirty="0"/>
              <a:t> of INFN Milano and Genova</a:t>
            </a:r>
            <a:r>
              <a:rPr lang="en-FR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746420" y="5158153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Date:</a:t>
            </a:r>
            <a:r>
              <a:rPr lang="it-IT" dirty="0"/>
              <a:t> 30 </a:t>
            </a:r>
            <a:r>
              <a:rPr lang="it-IT" dirty="0" err="1"/>
              <a:t>May</a:t>
            </a:r>
            <a:r>
              <a:rPr lang="it-IT" dirty="0"/>
              <a:t> 2024</a:t>
            </a:r>
            <a:r>
              <a:rPr lang="en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3576E59-091A-DFBA-3661-4CFBA9679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12" y="2051563"/>
            <a:ext cx="3912042" cy="379915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Iron yoke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360" y="2051563"/>
            <a:ext cx="4176652" cy="35448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The yoke is designed to set up the </a:t>
            </a:r>
            <a:r>
              <a:rPr lang="en-US" sz="2400" b="1" dirty="0"/>
              <a:t>bladder and key system</a:t>
            </a:r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5500EB6-DC84-DF2C-59B7-9F695792DC59}"/>
              </a:ext>
            </a:extLst>
          </p:cNvPr>
          <p:cNvSpPr txBox="1"/>
          <p:nvPr/>
        </p:nvSpPr>
        <p:spPr>
          <a:xfrm>
            <a:off x="595360" y="4175257"/>
            <a:ext cx="4048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Flat interfaces between iron and pads </a:t>
            </a:r>
            <a:endParaRPr lang="it-IT" dirty="0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DE7F02FE-FD0E-2747-2C1E-D26F9AAAA10D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643718" y="4359923"/>
            <a:ext cx="1317811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08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A (3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073537"/>
            <a:ext cx="8015014" cy="1103503"/>
          </a:xfrm>
        </p:spPr>
        <p:txBody>
          <a:bodyPr>
            <a:normAutofit/>
          </a:bodyPr>
          <a:lstStyle/>
          <a:p>
            <a:r>
              <a:rPr lang="en-US" sz="1800" dirty="0"/>
              <a:t>The lower margin is on LF cable </a:t>
            </a:r>
            <a:r>
              <a:rPr lang="en-US" sz="1800" dirty="0">
                <a:sym typeface="Wingdings" panose="05000000000000000000" pitchFamily="2" charset="2"/>
              </a:rPr>
              <a:t> fully exploited (</a:t>
            </a:r>
            <a:r>
              <a:rPr lang="en-US" sz="1800" dirty="0" err="1">
                <a:sym typeface="Wingdings" panose="05000000000000000000" pitchFamily="2" charset="2"/>
              </a:rPr>
              <a:t>J</a:t>
            </a:r>
            <a:r>
              <a:rPr lang="en-US" sz="1800" baseline="-25000" dirty="0" err="1">
                <a:sym typeface="Wingdings" panose="05000000000000000000" pitchFamily="2" charset="2"/>
              </a:rPr>
              <a:t>overall</a:t>
            </a:r>
            <a:r>
              <a:rPr lang="en-US" sz="1800" dirty="0">
                <a:sym typeface="Wingdings" panose="05000000000000000000" pitchFamily="2" charset="2"/>
              </a:rPr>
              <a:t> 412 A/mm</a:t>
            </a:r>
            <a:r>
              <a:rPr lang="en-US" sz="1800" baseline="30000" dirty="0">
                <a:sym typeface="Wingdings" panose="05000000000000000000" pitchFamily="2" charset="2"/>
              </a:rPr>
              <a:t>2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r>
              <a:rPr lang="en-US" sz="1800" dirty="0">
                <a:sym typeface="Wingdings" panose="05000000000000000000" pitchFamily="2" charset="2"/>
              </a:rPr>
              <a:t>The HF cable is not fully exploited  strand number could be reduced from 26 to 24 (discarded to keep margins)</a:t>
            </a:r>
            <a:endParaRPr lang="en-US" sz="18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DF8CF238-B189-A567-606B-A111CFE1F15B}"/>
              </a:ext>
            </a:extLst>
          </p:cNvPr>
          <p:cNvGrpSpPr/>
          <p:nvPr/>
        </p:nvGrpSpPr>
        <p:grpSpPr>
          <a:xfrm>
            <a:off x="151497" y="1457727"/>
            <a:ext cx="4047676" cy="3740640"/>
            <a:chOff x="199569" y="2000862"/>
            <a:chExt cx="4047676" cy="3740640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9B2C932B-4130-061C-556B-0440B9D26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" t="23700" r="76091" b="34113"/>
            <a:stretch/>
          </p:blipFill>
          <p:spPr>
            <a:xfrm>
              <a:off x="199569" y="2000862"/>
              <a:ext cx="1498008" cy="3740640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FE449764-FAAF-D932-246B-25650C5B1C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139" t="36708" r="25114" b="43027"/>
            <a:stretch/>
          </p:blipFill>
          <p:spPr>
            <a:xfrm>
              <a:off x="1355761" y="2808300"/>
              <a:ext cx="2891484" cy="203498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0786639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Peak field [T]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14.35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/>
                            <a:t>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273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/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/>
                            <a:t>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774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Loadline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fraction</a:t>
                          </a:r>
                          <a:r>
                            <a:rPr lang="it-IT" sz="1600" b="0" dirty="0"/>
                            <a:t> [%]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79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</a:t>
                          </a:r>
                          <a:r>
                            <a:rPr lang="it-IT" sz="1600" b="0" dirty="0" err="1"/>
                            <a:t>margin</a:t>
                          </a:r>
                          <a:r>
                            <a:rPr lang="it-IT" sz="1600" b="0" dirty="0"/>
                            <a:t>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4.99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4.66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Equivalent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width</a:t>
                          </a:r>
                          <a:r>
                            <a:rPr lang="it-IT" sz="1600" b="0" dirty="0"/>
                            <a:t> [mm]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/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0786639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Peak field [T]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14.35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273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774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Loadline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fraction</a:t>
                          </a:r>
                          <a:r>
                            <a:rPr lang="it-IT" sz="1600" b="0" dirty="0"/>
                            <a:t> [%]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79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</a:t>
                          </a:r>
                          <a:r>
                            <a:rPr lang="it-IT" sz="1600" b="0" dirty="0" err="1"/>
                            <a:t>margin</a:t>
                          </a:r>
                          <a:r>
                            <a:rPr lang="it-IT" sz="1600" b="0" dirty="0"/>
                            <a:t>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4.99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4.66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Equivalent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width</a:t>
                          </a:r>
                          <a:r>
                            <a:rPr lang="it-IT" sz="1600" b="0" dirty="0"/>
                            <a:t> [mm]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/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17601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A (3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311706"/>
            <a:ext cx="8015014" cy="86533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The margins are still safe at 4.2 K </a:t>
            </a:r>
            <a:endParaRPr lang="en-US" sz="24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8874958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Bore field 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14.35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4.2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273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774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84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86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2.36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>
                                <a:alpha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8874958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Bore field 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20000"/>
                                </a:schemeClr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14.35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4.2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273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774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84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86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2.36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>
                                <a:alpha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uppo 9">
            <a:extLst>
              <a:ext uri="{FF2B5EF4-FFF2-40B4-BE49-F238E27FC236}">
                <a16:creationId xmlns:a16="http://schemas.microsoft.com/office/drawing/2014/main" id="{6B924FD1-46F6-D2BC-6E79-39E0E166A3BA}"/>
              </a:ext>
            </a:extLst>
          </p:cNvPr>
          <p:cNvGrpSpPr/>
          <p:nvPr/>
        </p:nvGrpSpPr>
        <p:grpSpPr>
          <a:xfrm>
            <a:off x="151497" y="1457727"/>
            <a:ext cx="4047676" cy="3740640"/>
            <a:chOff x="199569" y="2000862"/>
            <a:chExt cx="4047676" cy="3740640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3042B8A6-8CDF-A7F8-C532-3E71952D44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t="23700" r="76091" b="34113"/>
            <a:stretch/>
          </p:blipFill>
          <p:spPr>
            <a:xfrm>
              <a:off x="199569" y="2000862"/>
              <a:ext cx="1498008" cy="3740640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8C248E2-7704-705D-969A-4F302917F0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139" t="36708" r="25114" b="43027"/>
            <a:stretch/>
          </p:blipFill>
          <p:spPr>
            <a:xfrm>
              <a:off x="1355761" y="2808300"/>
              <a:ext cx="2891484" cy="20349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9665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A (3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316070"/>
            <a:ext cx="8015014" cy="86096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Max. </a:t>
            </a:r>
            <a:r>
              <a:rPr lang="en-US" sz="2400" dirty="0" err="1"/>
              <a:t>loadline</a:t>
            </a:r>
            <a:r>
              <a:rPr lang="en-US" sz="2400" dirty="0"/>
              <a:t> working point at 90% (LF) </a:t>
            </a:r>
            <a:r>
              <a:rPr lang="en-US" sz="2400" dirty="0">
                <a:sym typeface="Wingdings" panose="05000000000000000000" pitchFamily="2" charset="2"/>
              </a:rPr>
              <a:t> Bore field 15.8 T</a:t>
            </a:r>
            <a:endParaRPr lang="en-US" sz="24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9788892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15.8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16.21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13.68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310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877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1594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9788892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15.8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16.21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13.68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310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877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1594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uppo 9">
            <a:extLst>
              <a:ext uri="{FF2B5EF4-FFF2-40B4-BE49-F238E27FC236}">
                <a16:creationId xmlns:a16="http://schemas.microsoft.com/office/drawing/2014/main" id="{A887B6EA-5A2C-2251-1FCB-254A2206693F}"/>
              </a:ext>
            </a:extLst>
          </p:cNvPr>
          <p:cNvGrpSpPr/>
          <p:nvPr/>
        </p:nvGrpSpPr>
        <p:grpSpPr>
          <a:xfrm>
            <a:off x="151497" y="1457727"/>
            <a:ext cx="4047676" cy="3740640"/>
            <a:chOff x="199569" y="2000862"/>
            <a:chExt cx="4047676" cy="3740640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64058337-5B9B-C229-0D5B-743F23919A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t="23700" r="76091" b="34113"/>
            <a:stretch/>
          </p:blipFill>
          <p:spPr>
            <a:xfrm>
              <a:off x="199569" y="2000862"/>
              <a:ext cx="1498008" cy="3740640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A92AC44-4B60-71A0-7F8A-E7D49D9D7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139" t="36708" r="25114" b="43027"/>
            <a:stretch/>
          </p:blipFill>
          <p:spPr>
            <a:xfrm>
              <a:off x="1355761" y="2808300"/>
              <a:ext cx="2891484" cy="20349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7398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A (3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08" y="5135162"/>
            <a:ext cx="8015014" cy="5092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Inner layer with 3 blocks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more challenging to improve field quality</a:t>
            </a:r>
            <a:endParaRPr lang="en-US" sz="20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B76DD6E-7662-D3FE-E06A-7D779160F8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65" t="20165" r="9455" b="24068"/>
          <a:stretch/>
        </p:blipFill>
        <p:spPr>
          <a:xfrm>
            <a:off x="457200" y="2027848"/>
            <a:ext cx="2692514" cy="2880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FDE23F6-FE73-1432-B19C-FD27BC64D3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16" t="20486" r="9861" b="23641"/>
          <a:stretch/>
        </p:blipFill>
        <p:spPr>
          <a:xfrm>
            <a:off x="3221433" y="2027848"/>
            <a:ext cx="2714478" cy="2880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5594083-F7D0-733A-4514-31A4784072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81" t="20032" r="-4853" b="24471"/>
          <a:stretch/>
        </p:blipFill>
        <p:spPr>
          <a:xfrm>
            <a:off x="5994288" y="2027848"/>
            <a:ext cx="3288367" cy="2880000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51D07156-8D5C-8D71-2454-05F811CF6F0D}"/>
              </a:ext>
            </a:extLst>
          </p:cNvPr>
          <p:cNvSpPr txBox="1">
            <a:spLocks/>
          </p:cNvSpPr>
          <p:nvPr/>
        </p:nvSpPr>
        <p:spPr>
          <a:xfrm>
            <a:off x="1803457" y="4137531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3</a:t>
            </a:r>
            <a:r>
              <a:rPr lang="en-US" sz="1800" dirty="0"/>
              <a:t> = -0.14</a:t>
            </a:r>
            <a:endParaRPr lang="en-US" sz="1800" b="1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A1769A96-F6D4-8579-76A3-2D8BA516B3E9}"/>
              </a:ext>
            </a:extLst>
          </p:cNvPr>
          <p:cNvSpPr txBox="1">
            <a:spLocks/>
          </p:cNvSpPr>
          <p:nvPr/>
        </p:nvSpPr>
        <p:spPr>
          <a:xfrm>
            <a:off x="4529194" y="2237013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5</a:t>
            </a:r>
            <a:r>
              <a:rPr lang="en-US" sz="1800" dirty="0"/>
              <a:t> = 5.41</a:t>
            </a:r>
            <a:endParaRPr lang="en-US" sz="1800" b="1" dirty="0"/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B0163B5D-4533-25CC-6190-BCFE3E208D5F}"/>
              </a:ext>
            </a:extLst>
          </p:cNvPr>
          <p:cNvSpPr txBox="1">
            <a:spLocks/>
          </p:cNvSpPr>
          <p:nvPr/>
        </p:nvSpPr>
        <p:spPr>
          <a:xfrm>
            <a:off x="7436040" y="2237013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7</a:t>
            </a:r>
            <a:r>
              <a:rPr lang="en-US" sz="1800" dirty="0"/>
              <a:t> = 5.01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693999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B (4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073537"/>
            <a:ext cx="8015014" cy="1103503"/>
          </a:xfrm>
        </p:spPr>
        <p:txBody>
          <a:bodyPr>
            <a:normAutofit/>
          </a:bodyPr>
          <a:lstStyle/>
          <a:p>
            <a:r>
              <a:rPr lang="en-US" sz="1800" dirty="0"/>
              <a:t>The lower margin is on LF cable </a:t>
            </a:r>
            <a:r>
              <a:rPr lang="en-US" sz="1800" dirty="0">
                <a:sym typeface="Wingdings" panose="05000000000000000000" pitchFamily="2" charset="2"/>
              </a:rPr>
              <a:t> fully exploited (</a:t>
            </a:r>
            <a:r>
              <a:rPr lang="en-US" sz="1800" dirty="0" err="1">
                <a:sym typeface="Wingdings" panose="05000000000000000000" pitchFamily="2" charset="2"/>
              </a:rPr>
              <a:t>J</a:t>
            </a:r>
            <a:r>
              <a:rPr lang="en-US" sz="1800" baseline="-25000" dirty="0" err="1">
                <a:sym typeface="Wingdings" panose="05000000000000000000" pitchFamily="2" charset="2"/>
              </a:rPr>
              <a:t>overall</a:t>
            </a:r>
            <a:r>
              <a:rPr lang="en-US" sz="1800" dirty="0">
                <a:sym typeface="Wingdings" panose="05000000000000000000" pitchFamily="2" charset="2"/>
              </a:rPr>
              <a:t> 409 A/mm</a:t>
            </a:r>
            <a:r>
              <a:rPr lang="en-US" sz="1800" baseline="30000" dirty="0">
                <a:sym typeface="Wingdings" panose="05000000000000000000" pitchFamily="2" charset="2"/>
              </a:rPr>
              <a:t>2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r>
              <a:rPr lang="en-US" sz="1800" dirty="0">
                <a:sym typeface="Wingdings" panose="05000000000000000000" pitchFamily="2" charset="2"/>
              </a:rPr>
              <a:t>The HF cable is not fully exploited  strand number could be reduced from 26 to 24 (discarded to keep margins)</a:t>
            </a:r>
            <a:endParaRPr lang="en-US" sz="18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241870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Peak field [T]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14.33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12.17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/>
                            <a:t>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348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409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/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/>
                            <a:t>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768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1395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Loadline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fraction</a:t>
                          </a:r>
                          <a:r>
                            <a:rPr lang="it-IT" sz="1600" b="0" dirty="0"/>
                            <a:t> [%]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80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</a:t>
                          </a:r>
                          <a:r>
                            <a:rPr lang="it-IT" sz="1600" b="0" dirty="0" err="1"/>
                            <a:t>margin</a:t>
                          </a:r>
                          <a:r>
                            <a:rPr lang="it-IT" sz="1600" b="0" dirty="0"/>
                            <a:t>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5.02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4.57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Equivalent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width</a:t>
                          </a:r>
                          <a:r>
                            <a:rPr lang="it-IT" sz="1600" b="0" dirty="0"/>
                            <a:t> [mm]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55.4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/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77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241870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Peak field [T]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14.33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12.17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348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409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768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latin typeface="+mn-lt"/>
                            </a:rPr>
                            <a:t>1395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Loadline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fraction</a:t>
                          </a:r>
                          <a:r>
                            <a:rPr lang="it-IT" sz="1600" b="0" dirty="0"/>
                            <a:t> [%]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77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80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/>
                            <a:t>Temperature </a:t>
                          </a:r>
                          <a:r>
                            <a:rPr lang="it-IT" sz="1600" b="0" dirty="0" err="1"/>
                            <a:t>margin</a:t>
                          </a:r>
                          <a:r>
                            <a:rPr lang="it-IT" sz="1600" b="0" dirty="0"/>
                            <a:t> [K]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/>
                            <a:t>5.02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4.57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/>
                            <a:t>Equivalent</a:t>
                          </a:r>
                          <a:r>
                            <a:rPr lang="it-IT" sz="1600" b="0" dirty="0"/>
                            <a:t> </a:t>
                          </a:r>
                          <a:r>
                            <a:rPr lang="it-IT" sz="1600" b="0" dirty="0" err="1"/>
                            <a:t>width</a:t>
                          </a:r>
                          <a:r>
                            <a:rPr lang="it-IT" sz="1600" b="0" dirty="0"/>
                            <a:t> [mm]</a:t>
                          </a:r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highlight>
                                <a:srgbClr val="FFFF00"/>
                              </a:highlight>
                              <a:latin typeface="+mn-lt"/>
                            </a:rPr>
                            <a:t>55.4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/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/>
                            <a:t>77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A20DB545-AE7D-C362-F1A3-4263C1047235}"/>
              </a:ext>
            </a:extLst>
          </p:cNvPr>
          <p:cNvGrpSpPr/>
          <p:nvPr/>
        </p:nvGrpSpPr>
        <p:grpSpPr>
          <a:xfrm>
            <a:off x="393249" y="1458000"/>
            <a:ext cx="3805506" cy="3631138"/>
            <a:chOff x="393249" y="1458000"/>
            <a:chExt cx="3805506" cy="3631138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9D2567BE-A927-B2E4-B9F3-DCB7443486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20" t="24642" r="76644" b="34321"/>
            <a:stretch/>
          </p:blipFill>
          <p:spPr>
            <a:xfrm>
              <a:off x="393249" y="1458000"/>
              <a:ext cx="1209015" cy="3631138"/>
            </a:xfrm>
            <a:prstGeom prst="rect">
              <a:avLst/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9D2567BE-A927-B2E4-B9F3-DCB7443486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708" t="36074" r="24823" b="42476"/>
            <a:stretch/>
          </p:blipFill>
          <p:spPr>
            <a:xfrm>
              <a:off x="1306801" y="2188980"/>
              <a:ext cx="2891954" cy="21691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0309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B (4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198732"/>
            <a:ext cx="8015014" cy="97830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The margins are still safe at 4.2 K </a:t>
            </a:r>
            <a:endParaRPr lang="en-US" sz="24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097994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Bore field 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14.35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4.2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273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>
                                          <a:alpha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774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84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87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2.72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2.27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>
                                <a:alpha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097994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Bore field 14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14.35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12.05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4.2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273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412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774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1405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84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87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2.72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2.27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>
                                <a:alpha val="4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>
                                  <a:alpha val="40000"/>
                                </a:prstClr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>
                                <a:alpha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>
                                  <a:alpha val="40000"/>
                                </a:schemeClr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uppo 9">
            <a:extLst>
              <a:ext uri="{FF2B5EF4-FFF2-40B4-BE49-F238E27FC236}">
                <a16:creationId xmlns:a16="http://schemas.microsoft.com/office/drawing/2014/main" id="{528C6A80-7437-F53B-B2D7-75727C4A95A5}"/>
              </a:ext>
            </a:extLst>
          </p:cNvPr>
          <p:cNvGrpSpPr/>
          <p:nvPr/>
        </p:nvGrpSpPr>
        <p:grpSpPr>
          <a:xfrm>
            <a:off x="393249" y="1458000"/>
            <a:ext cx="3805506" cy="3631138"/>
            <a:chOff x="393249" y="1458000"/>
            <a:chExt cx="3805506" cy="3631138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573EB6C-E4D1-1397-EFE1-8822856DBF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20" t="24642" r="76644" b="34321"/>
            <a:stretch/>
          </p:blipFill>
          <p:spPr>
            <a:xfrm>
              <a:off x="393249" y="1458000"/>
              <a:ext cx="1209015" cy="3631138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4E35023-AD53-FC92-67EC-903F93C93A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708" t="36074" r="24823" b="42476"/>
            <a:stretch/>
          </p:blipFill>
          <p:spPr>
            <a:xfrm>
              <a:off x="1306801" y="2188980"/>
              <a:ext cx="2891954" cy="21691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9294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B (4 blocks IL)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21FE87-8372-2094-27D9-BB85E13E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20" y="5316070"/>
            <a:ext cx="8015014" cy="86096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/>
              <a:t>Max. </a:t>
            </a:r>
            <a:r>
              <a:rPr lang="en-US" sz="2400" dirty="0" err="1"/>
              <a:t>loadline</a:t>
            </a:r>
            <a:r>
              <a:rPr lang="en-US" sz="2400" dirty="0"/>
              <a:t> working point at 90% (LF) </a:t>
            </a:r>
            <a:r>
              <a:rPr lang="en-US" sz="2400" dirty="0">
                <a:sym typeface="Wingdings" panose="05000000000000000000" pitchFamily="2" charset="2"/>
              </a:rPr>
              <a:t> Bore field 15.7 T</a:t>
            </a:r>
            <a:endParaRPr lang="en-US" sz="2400" b="1" dirty="0"/>
          </a:p>
          <a:p>
            <a:pPr marL="36576" indent="0">
              <a:buNone/>
            </a:pPr>
            <a:endParaRPr lang="it-IT" sz="240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52926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15.7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16.12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13.68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j overall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309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j sc [A/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it-IT" sz="1600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876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1591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86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3.31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A3E66CD3-CB95-C471-32D4-1D81AD3A19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529267"/>
                  </p:ext>
                </p:extLst>
              </p:nvPr>
            </p:nvGraphicFramePr>
            <p:xfrm>
              <a:off x="4428127" y="1659267"/>
              <a:ext cx="4387612" cy="333756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81593">
                      <a:extLst>
                        <a:ext uri="{9D8B030D-6E8A-4147-A177-3AD203B41FA5}">
                          <a16:colId xmlns:a16="http://schemas.microsoft.com/office/drawing/2014/main" val="3415394486"/>
                        </a:ext>
                      </a:extLst>
                    </a:gridCol>
                    <a:gridCol w="860743">
                      <a:extLst>
                        <a:ext uri="{9D8B030D-6E8A-4147-A177-3AD203B41FA5}">
                          <a16:colId xmlns:a16="http://schemas.microsoft.com/office/drawing/2014/main" val="461722637"/>
                        </a:ext>
                      </a:extLst>
                    </a:gridCol>
                    <a:gridCol w="945276">
                      <a:extLst>
                        <a:ext uri="{9D8B030D-6E8A-4147-A177-3AD203B41FA5}">
                          <a16:colId xmlns:a16="http://schemas.microsoft.com/office/drawing/2014/main" val="13530362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Bore field </a:t>
                          </a:r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15.7 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HF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LF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81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Peak field [T]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16.12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13.68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04392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1" dirty="0">
                              <a:solidFill>
                                <a:schemeClr val="tx1"/>
                              </a:solidFill>
                              <a:highlight>
                                <a:srgbClr val="00FFFF"/>
                              </a:highlight>
                            </a:rPr>
                            <a:t>1.9</a:t>
                          </a:r>
                          <a:endParaRPr lang="it-IT" sz="1600" b="1" i="0" dirty="0">
                            <a:solidFill>
                              <a:schemeClr val="tx1"/>
                            </a:solidFill>
                            <a:highlight>
                              <a:srgbClr val="00FFFF"/>
                            </a:highlight>
                            <a:latin typeface="+mn-lt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5212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301639" r="-70283" b="-5147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309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467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0303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408333" r="-70283" b="-4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876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1591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1287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Loadline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fraction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[%]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86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highlight>
                                <a:srgbClr val="F09E18"/>
                              </a:highlight>
                              <a:latin typeface="+mn-lt"/>
                            </a:rPr>
                            <a:t>90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55245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Temperature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margin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[K]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3.31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2.69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2820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Equivalent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it-IT" sz="1600" b="0" dirty="0" err="1">
                              <a:solidFill>
                                <a:schemeClr val="tx1"/>
                              </a:solidFill>
                            </a:rPr>
                            <a:t>width</a:t>
                          </a:r>
                          <a:r>
                            <a:rPr lang="it-IT" sz="1600" b="0" dirty="0">
                              <a:solidFill>
                                <a:schemeClr val="tx1"/>
                              </a:solidFill>
                            </a:rPr>
                            <a:t> [mm]</a:t>
                          </a:r>
                          <a:endParaRPr lang="it-IT" sz="16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600" b="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54.5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600" b="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1090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N° of turn 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(per </a:t>
                          </a:r>
                          <a:r>
                            <a:rPr kumimoji="0" lang="it-IT" sz="16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quadrant</a:t>
                          </a:r>
                          <a:r>
                            <a:rPr kumimoji="0" lang="it-IT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it-IT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tx1"/>
                              </a:solidFill>
                            </a:rPr>
                            <a:t>74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7789059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0" name="Gruppo 9">
            <a:extLst>
              <a:ext uri="{FF2B5EF4-FFF2-40B4-BE49-F238E27FC236}">
                <a16:creationId xmlns:a16="http://schemas.microsoft.com/office/drawing/2014/main" id="{E9416023-6D4A-AAAC-1B39-443DC6BB3CAC}"/>
              </a:ext>
            </a:extLst>
          </p:cNvPr>
          <p:cNvGrpSpPr/>
          <p:nvPr/>
        </p:nvGrpSpPr>
        <p:grpSpPr>
          <a:xfrm>
            <a:off x="393249" y="1458000"/>
            <a:ext cx="3805506" cy="3631138"/>
            <a:chOff x="393249" y="1458000"/>
            <a:chExt cx="3805506" cy="3631138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E7D82E89-47C3-9800-279B-6E6D82BB11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20" t="24642" r="76644" b="34321"/>
            <a:stretch/>
          </p:blipFill>
          <p:spPr>
            <a:xfrm>
              <a:off x="393249" y="1458000"/>
              <a:ext cx="1209015" cy="3631138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2201BD9B-0BBD-9F7C-D378-8D86AB4EC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4708" t="36074" r="24823" b="42476"/>
            <a:stretch/>
          </p:blipFill>
          <p:spPr>
            <a:xfrm>
              <a:off x="1306801" y="2188980"/>
              <a:ext cx="2891954" cy="21691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7327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57FDFDE5-FBAB-17BB-F046-0547687024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76" t="20755" r="11843" b="24494"/>
          <a:stretch/>
        </p:blipFill>
        <p:spPr>
          <a:xfrm>
            <a:off x="6038131" y="2038710"/>
            <a:ext cx="2753684" cy="28800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A026C8-4F1A-F6BF-4218-207E817886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15" t="20311" r="11221" b="25201"/>
          <a:stretch/>
        </p:blipFill>
        <p:spPr>
          <a:xfrm>
            <a:off x="457200" y="1989000"/>
            <a:ext cx="2725206" cy="2880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A4D44BA-A870-59F2-997B-96B0C84132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693" t="19923" r="11344" b="24279"/>
          <a:stretch/>
        </p:blipFill>
        <p:spPr>
          <a:xfrm>
            <a:off x="3303135" y="1989000"/>
            <a:ext cx="2661216" cy="2880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1295992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Case A (3 blocks IL)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51D07156-8D5C-8D71-2454-05F811CF6F0D}"/>
              </a:ext>
            </a:extLst>
          </p:cNvPr>
          <p:cNvSpPr txBox="1">
            <a:spLocks/>
          </p:cNvSpPr>
          <p:nvPr/>
        </p:nvSpPr>
        <p:spPr>
          <a:xfrm>
            <a:off x="1724516" y="2109682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3</a:t>
            </a:r>
            <a:r>
              <a:rPr lang="en-US" sz="1800" dirty="0"/>
              <a:t> = -0.02</a:t>
            </a:r>
            <a:endParaRPr lang="en-US" sz="1800" b="1" dirty="0"/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A1769A96-F6D4-8579-76A3-2D8BA516B3E9}"/>
              </a:ext>
            </a:extLst>
          </p:cNvPr>
          <p:cNvSpPr txBox="1">
            <a:spLocks/>
          </p:cNvSpPr>
          <p:nvPr/>
        </p:nvSpPr>
        <p:spPr>
          <a:xfrm>
            <a:off x="4529194" y="4129114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5</a:t>
            </a:r>
            <a:r>
              <a:rPr lang="en-US" sz="1800" dirty="0"/>
              <a:t> = -0.80</a:t>
            </a:r>
            <a:endParaRPr lang="en-US" sz="1800" b="1" dirty="0"/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B0163B5D-4533-25CC-6190-BCFE3E208D5F}"/>
              </a:ext>
            </a:extLst>
          </p:cNvPr>
          <p:cNvSpPr txBox="1">
            <a:spLocks/>
          </p:cNvSpPr>
          <p:nvPr/>
        </p:nvSpPr>
        <p:spPr>
          <a:xfrm>
            <a:off x="7430652" y="4129114"/>
            <a:ext cx="1147482" cy="4681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 panose="020B0604020202020204" pitchFamily="34" charset="0"/>
              <a:buNone/>
            </a:pPr>
            <a:r>
              <a:rPr lang="en-US" sz="1800" dirty="0"/>
              <a:t>b</a:t>
            </a:r>
            <a:r>
              <a:rPr lang="en-US" sz="1800" baseline="-25000" dirty="0"/>
              <a:t>7</a:t>
            </a:r>
            <a:r>
              <a:rPr lang="en-US" sz="1800" dirty="0"/>
              <a:t> = -1.11</a:t>
            </a:r>
            <a:endParaRPr lang="en-US" sz="1800" b="1" dirty="0"/>
          </a:p>
        </p:txBody>
      </p:sp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D37D0D4D-B6FA-06CE-92C1-12C80B582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08" y="5135162"/>
            <a:ext cx="8015014" cy="5092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Inner layer with 4 blocks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easy to improve field quality</a:t>
            </a:r>
            <a:endParaRPr lang="en-US" sz="2000" b="1" dirty="0"/>
          </a:p>
          <a:p>
            <a:pPr marL="36576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92595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3A365-1786-65BD-FAC8-8012C0834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recap</a:t>
            </a:r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F373FBDF-4F31-433A-1F06-460B5CC0F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" y="5101967"/>
            <a:ext cx="8229599" cy="838200"/>
          </a:xfrm>
        </p:spPr>
        <p:txBody>
          <a:bodyPr/>
          <a:lstStyle/>
          <a:p>
            <a:pPr algn="ctr"/>
            <a:r>
              <a:rPr lang="it-IT" dirty="0"/>
              <a:t>The </a:t>
            </a:r>
            <a:r>
              <a:rPr lang="it-IT" dirty="0" err="1"/>
              <a:t>equivalent</a:t>
            </a:r>
            <a:r>
              <a:rPr lang="it-IT" dirty="0"/>
              <a:t> coil </a:t>
            </a:r>
            <a:r>
              <a:rPr lang="it-IT" dirty="0" err="1"/>
              <a:t>width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larger</a:t>
            </a:r>
            <a:r>
              <a:rPr lang="it-IT" dirty="0"/>
              <a:t> to </a:t>
            </a:r>
            <a:r>
              <a:rPr lang="it-IT" dirty="0" err="1"/>
              <a:t>have</a:t>
            </a:r>
            <a:r>
              <a:rPr lang="it-IT" dirty="0"/>
              <a:t> more </a:t>
            </a:r>
            <a:r>
              <a:rPr lang="it-IT" dirty="0" err="1"/>
              <a:t>margin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43DD1-C4AD-C262-CB35-E1712610C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B5FEBA-68D8-D822-D2C2-1468F289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475CB4-0B83-FEEB-9C32-997518ACD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15" name="Segnaposto contenuto 14">
            <a:extLst>
              <a:ext uri="{FF2B5EF4-FFF2-40B4-BE49-F238E27FC236}">
                <a16:creationId xmlns:a16="http://schemas.microsoft.com/office/drawing/2014/main" id="{97D1FE92-802E-23F6-5B02-C6E87B7EAC09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63533787"/>
              </p:ext>
            </p:extLst>
          </p:nvPr>
        </p:nvGraphicFramePr>
        <p:xfrm>
          <a:off x="457200" y="1374889"/>
          <a:ext cx="4040188" cy="3659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Segnaposto contenuto 15">
            <a:extLst>
              <a:ext uri="{FF2B5EF4-FFF2-40B4-BE49-F238E27FC236}">
                <a16:creationId xmlns:a16="http://schemas.microsoft.com/office/drawing/2014/main" id="{B926B240-0110-4E45-BAF0-AD98054F9D5D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77521840"/>
              </p:ext>
            </p:extLst>
          </p:nvPr>
        </p:nvGraphicFramePr>
        <p:xfrm>
          <a:off x="4645025" y="1382721"/>
          <a:ext cx="4041775" cy="3657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081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INFN-CERN agreement proposal</a:t>
            </a:r>
          </a:p>
          <a:p>
            <a:r>
              <a:rPr lang="en-GB" dirty="0"/>
              <a:t>Technical requirements for high-field dipoles</a:t>
            </a:r>
          </a:p>
          <a:p>
            <a:r>
              <a:rPr lang="en-GB" dirty="0"/>
              <a:t>HFM Nb</a:t>
            </a:r>
            <a:r>
              <a:rPr lang="en-GB" baseline="-25000" dirty="0"/>
              <a:t>3</a:t>
            </a:r>
            <a:r>
              <a:rPr lang="en-GB" dirty="0"/>
              <a:t>Sn conductor specs</a:t>
            </a:r>
          </a:p>
          <a:p>
            <a:r>
              <a:rPr lang="en-US" dirty="0"/>
              <a:t>Past examples of 4-layers magnet</a:t>
            </a:r>
            <a:endParaRPr lang="en-GB" dirty="0"/>
          </a:p>
          <a:p>
            <a:r>
              <a:rPr lang="en-GB" dirty="0"/>
              <a:t>First studies on 4-layers magnet configurations</a:t>
            </a:r>
          </a:p>
          <a:p>
            <a:pPr marL="3657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0FCACF-6BFC-8772-FBE6-618F37000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studies on 4-layers magnet configurations – recap</a:t>
            </a:r>
            <a:endParaRPr lang="it-IT" dirty="0"/>
          </a:p>
        </p:txBody>
      </p:sp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id="{2A86A7ED-66A9-5420-E9D7-15CE2CBB60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966321"/>
              </p:ext>
            </p:extLst>
          </p:nvPr>
        </p:nvGraphicFramePr>
        <p:xfrm>
          <a:off x="598783" y="1358444"/>
          <a:ext cx="7834749" cy="45720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299676">
                  <a:extLst>
                    <a:ext uri="{9D8B030D-6E8A-4147-A177-3AD203B41FA5}">
                      <a16:colId xmlns:a16="http://schemas.microsoft.com/office/drawing/2014/main" val="1932189553"/>
                    </a:ext>
                  </a:extLst>
                </a:gridCol>
                <a:gridCol w="846781">
                  <a:extLst>
                    <a:ext uri="{9D8B030D-6E8A-4147-A177-3AD203B41FA5}">
                      <a16:colId xmlns:a16="http://schemas.microsoft.com/office/drawing/2014/main" val="2808384088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3744735342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3812733641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2080051165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759386646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688345485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3948133038"/>
                    </a:ext>
                  </a:extLst>
                </a:gridCol>
                <a:gridCol w="669756">
                  <a:extLst>
                    <a:ext uri="{9D8B030D-6E8A-4147-A177-3AD203B41FA5}">
                      <a16:colId xmlns:a16="http://schemas.microsoft.com/office/drawing/2014/main" val="89700592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case 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case B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D20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MDPCT1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05833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HF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HF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LF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HF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HF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LF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856622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Bore field [T]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0160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Peak field [T]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14.35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12.05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14.33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12.17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130011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Temperature [K]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859115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operating current [A]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10060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10060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9990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9990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5800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5800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10900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10900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80039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j overall [A/mm^2]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273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412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348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409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330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440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019604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j sc [A/mm^2]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774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768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1395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1364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1056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1508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295846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Loadline fraction [%]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80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87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440316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Temperature margin [K]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4.99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4.66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5.02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4.57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216744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Equivalent width [mm]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54.5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55.4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44.8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52.3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6835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N° of turn (per quadrant)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463175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N. blocks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156267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aperture [mm]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56765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620363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N° of strands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904705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Strands diameter [mm]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0.75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0.48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029683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Cu/Sc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0.43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882098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Bare cable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Width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[mm]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15.862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15.141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15.862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15.141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14.45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11.63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15.1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15.1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370088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Bare cable Inner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thickness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[mm]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1.911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1.216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1.911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1.216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1.369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0.873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991541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Bare cable Outer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thickness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[mm]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2.047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1.346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2.047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1.346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1.369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0.873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465615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Keystone angle [°]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0.805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0.805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308065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Insulation thick radial [mm]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23850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Insulation thick azimuthal [mm]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0.15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37566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Insulated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cable filling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factor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[%]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35.4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29.44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35.4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29.44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0647730"/>
                  </a:ext>
                </a:extLst>
              </a:tr>
            </a:tbl>
          </a:graphicData>
        </a:graphic>
      </p:graphicFrame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013087-D7A4-7073-A1CF-F4EFE80BB3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4056EA-E183-727A-27A2-BB8E7647C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D4D16E-1EAF-9F37-0F7E-AB212934A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25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295633"/>
            <a:ext cx="8226854" cy="480264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INFN-CERN agreement proposal is under discussion; meanwhile: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1800" dirty="0"/>
              <a:t>We already started preliminary studies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1800" dirty="0"/>
              <a:t>We are in the process of building a Superconducting Magnet Lab (SML) for fabricating short models</a:t>
            </a:r>
          </a:p>
          <a:p>
            <a:r>
              <a:rPr lang="en-GB" sz="2400" dirty="0"/>
              <a:t>We believe the state-of-art conductor allows us to build a   14 T dipole operating at 80% on LL @1.9 K</a:t>
            </a:r>
          </a:p>
          <a:p>
            <a:r>
              <a:rPr lang="it-IT" sz="2400" dirty="0"/>
              <a:t>First </a:t>
            </a:r>
            <a:r>
              <a:rPr lang="it-IT" sz="2400" dirty="0" err="1"/>
              <a:t>configurations</a:t>
            </a:r>
            <a:r>
              <a:rPr lang="it-IT" sz="2400" dirty="0"/>
              <a:t> </a:t>
            </a:r>
            <a:r>
              <a:rPr lang="it-IT" sz="2400" dirty="0" err="1"/>
              <a:t>have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/>
              <a:t>found, </a:t>
            </a:r>
            <a:r>
              <a:rPr lang="it-IT" sz="2400" dirty="0" err="1"/>
              <a:t>considering</a:t>
            </a:r>
            <a:r>
              <a:rPr lang="it-IT" sz="2400" dirty="0"/>
              <a:t> </a:t>
            </a:r>
            <a:r>
              <a:rPr lang="it-IT" sz="2400" dirty="0" err="1"/>
              <a:t>also</a:t>
            </a:r>
            <a:r>
              <a:rPr lang="it-IT" sz="2400" dirty="0"/>
              <a:t> the </a:t>
            </a:r>
            <a:r>
              <a:rPr lang="it-IT" sz="2400" dirty="0" err="1"/>
              <a:t>past</a:t>
            </a:r>
            <a:r>
              <a:rPr lang="it-IT" sz="2400" dirty="0"/>
              <a:t> </a:t>
            </a:r>
            <a:r>
              <a:rPr lang="it-IT" sz="2400" dirty="0" err="1"/>
              <a:t>experiences</a:t>
            </a:r>
            <a:r>
              <a:rPr lang="it-IT" sz="2400" dirty="0"/>
              <a:t> in the community</a:t>
            </a:r>
            <a:endParaRPr lang="en-GB" sz="2400" dirty="0"/>
          </a:p>
          <a:p>
            <a:pPr marL="36576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202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F0E5D6-D149-F94E-3DE1-3ADF5B56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900" dirty="0"/>
              <a:t>04/06/2024 – Review after the meeting 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A755B40-0957-9BBA-94A5-09990A10D0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8207358" cy="49539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it-IT" sz="1800" dirty="0"/>
              <a:t>The </a:t>
            </a:r>
            <a:r>
              <a:rPr lang="it-IT" sz="1800" dirty="0" err="1"/>
              <a:t>strand</a:t>
            </a:r>
            <a:r>
              <a:rPr lang="it-IT" sz="1800" dirty="0"/>
              <a:t> RRP Ø 0.7 mm </a:t>
            </a:r>
            <a:r>
              <a:rPr lang="it-IT" sz="1800" dirty="0" err="1"/>
              <a:t>used</a:t>
            </a:r>
            <a:r>
              <a:rPr lang="it-IT" sz="1800" dirty="0"/>
              <a:t> for Hi-Lumi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not</a:t>
            </a:r>
            <a:r>
              <a:rPr lang="it-IT" sz="1800" dirty="0"/>
              <a:t> </a:t>
            </a:r>
            <a:r>
              <a:rPr lang="it-IT" sz="1800" dirty="0" err="1"/>
              <a:t>available</a:t>
            </a:r>
            <a:r>
              <a:rPr lang="it-IT" sz="1800" dirty="0"/>
              <a:t> for the HFM </a:t>
            </a:r>
            <a:r>
              <a:rPr lang="it-IT" sz="1800" dirty="0" err="1"/>
              <a:t>programme</a:t>
            </a:r>
            <a:r>
              <a:rPr lang="it-IT" sz="1800" dirty="0"/>
              <a:t>, use the HFM one</a:t>
            </a: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br>
              <a:rPr lang="it-IT" sz="1800" dirty="0"/>
            </a:br>
            <a:endParaRPr lang="it-IT" sz="1800" dirty="0"/>
          </a:p>
          <a:p>
            <a:pPr>
              <a:lnSpc>
                <a:spcPct val="90000"/>
              </a:lnSpc>
            </a:pPr>
            <a:r>
              <a:rPr lang="it-IT" sz="1800" dirty="0"/>
              <a:t>The stress </a:t>
            </a:r>
            <a:r>
              <a:rPr lang="it-IT" sz="1800" dirty="0" err="1"/>
              <a:t>limits</a:t>
            </a:r>
            <a:r>
              <a:rPr lang="it-IT" sz="1800" dirty="0"/>
              <a:t> </a:t>
            </a:r>
            <a:r>
              <a:rPr lang="it-IT" sz="1800" dirty="0" err="1"/>
              <a:t>reported</a:t>
            </a:r>
            <a:r>
              <a:rPr lang="it-IT" sz="1800" dirty="0"/>
              <a:t> in slides 7 and 8 must </a:t>
            </a:r>
            <a:r>
              <a:rPr lang="it-IT" sz="1800" dirty="0" err="1"/>
              <a:t>not</a:t>
            </a:r>
            <a:r>
              <a:rPr lang="it-IT" sz="1800" dirty="0"/>
              <a:t> be </a:t>
            </a:r>
            <a:r>
              <a:rPr lang="it-IT" sz="1800" dirty="0" err="1"/>
              <a:t>intended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targets</a:t>
            </a:r>
          </a:p>
          <a:p>
            <a:pPr>
              <a:lnSpc>
                <a:spcPct val="90000"/>
              </a:lnSpc>
            </a:pPr>
            <a:r>
              <a:rPr lang="it-IT" sz="1800" dirty="0"/>
              <a:t>The </a:t>
            </a:r>
            <a:r>
              <a:rPr lang="it-IT" sz="1800" dirty="0" err="1"/>
              <a:t>table</a:t>
            </a:r>
            <a:r>
              <a:rPr lang="it-IT" sz="1800" dirty="0"/>
              <a:t> in slide 30 must be </a:t>
            </a:r>
            <a:r>
              <a:rPr lang="it-IT" sz="1800" dirty="0" err="1"/>
              <a:t>completed</a:t>
            </a:r>
            <a:r>
              <a:rPr lang="it-IT" sz="1800" dirty="0"/>
              <a:t> with the following data (</a:t>
            </a:r>
            <a:r>
              <a:rPr lang="it-IT" sz="1800" dirty="0" err="1"/>
              <a:t>see</a:t>
            </a:r>
            <a:r>
              <a:rPr lang="it-IT" sz="1800" dirty="0"/>
              <a:t> </a:t>
            </a:r>
            <a:r>
              <a:rPr lang="it-IT" sz="1800" dirty="0" err="1"/>
              <a:t>next</a:t>
            </a:r>
            <a:r>
              <a:rPr lang="it-IT" sz="1800" dirty="0"/>
              <a:t> slide):</a:t>
            </a:r>
          </a:p>
          <a:p>
            <a:pPr lvl="1">
              <a:lnSpc>
                <a:spcPct val="90000"/>
              </a:lnSpc>
              <a:buFont typeface="+mj-lt"/>
              <a:buAutoNum type="arabicPeriod"/>
            </a:pPr>
            <a:r>
              <a:rPr lang="it-IT" sz="1800" dirty="0"/>
              <a:t>Case A HFM and Case B HFM with the HFM RRP Ø 0.7 mm </a:t>
            </a:r>
            <a:r>
              <a:rPr lang="it-IT" sz="1800" dirty="0" err="1"/>
              <a:t>strand</a:t>
            </a:r>
            <a:r>
              <a:rPr lang="it-IT" sz="1800" dirty="0"/>
              <a:t> for the Low Field cable</a:t>
            </a:r>
          </a:p>
          <a:p>
            <a:pPr lvl="1">
              <a:lnSpc>
                <a:spcPct val="90000"/>
              </a:lnSpc>
              <a:buFont typeface="+mj-lt"/>
              <a:buAutoNum type="arabicPeriod"/>
            </a:pPr>
            <a:r>
              <a:rPr lang="it-IT" sz="1800" dirty="0" err="1"/>
              <a:t>Eurocircol</a:t>
            </a:r>
            <a:r>
              <a:rPr lang="it-IT" sz="1800" dirty="0"/>
              <a:t> design with HFM </a:t>
            </a:r>
            <a:r>
              <a:rPr lang="it-IT" sz="1800" dirty="0" err="1"/>
              <a:t>strands</a:t>
            </a:r>
            <a:endParaRPr lang="it-IT" sz="180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E172E65-79BD-74E2-2CCF-72F24ECCE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556" y="1849099"/>
            <a:ext cx="4068000" cy="1800089"/>
          </a:xfrm>
          <a:prstGeom prst="rect">
            <a:avLst/>
          </a:prstGeom>
          <a:noFill/>
        </p:spPr>
      </p:pic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9617E54-E24A-A0D5-8C74-58CEA368D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Date: 30/05/2024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2873474-A232-77DD-D52C-9A655229F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Author: R.U.Valente, M. Sorbi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06373C6-E39F-393D-7A2C-771FFFA3C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33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7639117B-F74F-9940-1876-EEC845BC6ED8}"/>
                  </a:ext>
                </a:extLst>
              </p14:cNvPr>
              <p14:cNvContentPartPr/>
              <p14:nvPr/>
            </p14:nvContentPartPr>
            <p14:xfrm>
              <a:off x="3499596" y="2874173"/>
              <a:ext cx="735840" cy="3348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7639117B-F74F-9940-1876-EEC845BC6ED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45596" y="2766173"/>
                <a:ext cx="843480" cy="24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4" name="Input penna 13">
                <a:extLst>
                  <a:ext uri="{FF2B5EF4-FFF2-40B4-BE49-F238E27FC236}">
                    <a16:creationId xmlns:a16="http://schemas.microsoft.com/office/drawing/2014/main" id="{0DC5A96A-1826-72C6-9934-DF1D6E6F709F}"/>
                  </a:ext>
                </a:extLst>
              </p14:cNvPr>
              <p14:cNvContentPartPr/>
              <p14:nvPr/>
            </p14:nvContentPartPr>
            <p14:xfrm>
              <a:off x="2403175" y="1555054"/>
              <a:ext cx="1632960" cy="165960"/>
            </p14:xfrm>
          </p:contentPart>
        </mc:Choice>
        <mc:Fallback>
          <p:pic>
            <p:nvPicPr>
              <p:cNvPr id="14" name="Input penna 13">
                <a:extLst>
                  <a:ext uri="{FF2B5EF4-FFF2-40B4-BE49-F238E27FC236}">
                    <a16:creationId xmlns:a16="http://schemas.microsoft.com/office/drawing/2014/main" id="{0DC5A96A-1826-72C6-9934-DF1D6E6F709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49175" y="1446819"/>
                <a:ext cx="1740600" cy="38206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3055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E6379A-C4AE-3469-F4F1-6D8406E4F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z="39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04/06/2024 – Review after the meeting </a:t>
            </a:r>
            <a:endParaRPr lang="it-IT" dirty="0"/>
          </a:p>
        </p:txBody>
      </p:sp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5317F50B-B4D5-99A9-35E0-FB2E346A67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72688"/>
              </p:ext>
            </p:extLst>
          </p:nvPr>
        </p:nvGraphicFramePr>
        <p:xfrm>
          <a:off x="457200" y="1243321"/>
          <a:ext cx="8226426" cy="475432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40394">
                  <a:extLst>
                    <a:ext uri="{9D8B030D-6E8A-4147-A177-3AD203B41FA5}">
                      <a16:colId xmlns:a16="http://schemas.microsoft.com/office/drawing/2014/main" val="74367360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1454248884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572041754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2730561219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1013406529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3778889873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1210110273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3467696001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4033847908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763378620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3464021381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3308714261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2234618450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2897191022"/>
                    </a:ext>
                  </a:extLst>
                </a:gridCol>
                <a:gridCol w="463288">
                  <a:extLst>
                    <a:ext uri="{9D8B030D-6E8A-4147-A177-3AD203B41FA5}">
                      <a16:colId xmlns:a16="http://schemas.microsoft.com/office/drawing/2014/main" val="3638278395"/>
                    </a:ext>
                  </a:extLst>
                </a:gridCol>
              </a:tblGrid>
              <a:tr h="190173"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case A HFM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case B HFM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effectLst/>
                        </a:rPr>
                        <a:t>case A (11T LF)</a:t>
                      </a:r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effectLst/>
                        </a:rPr>
                        <a:t>case B (11T LF)</a:t>
                      </a:r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D20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MDPCT1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EuroCircol</a:t>
                      </a:r>
                      <a:endParaRPr lang="it-IT" sz="105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5979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HF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LF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HF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LF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7904409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Bore field [T]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977563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Peak field [T]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14.35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12.05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14.33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12.17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14.35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12.05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14.33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12.17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14.41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11.09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0479950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Temperature [K]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1.9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7302517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operating current [A]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10060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10060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9990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9990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10060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10060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9990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9990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5800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5800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10900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10900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9840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9840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6003301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j overall [A/mm^2]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273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348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409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effectLst/>
                        </a:rPr>
                        <a:t>273</a:t>
                      </a:r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412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348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409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330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440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313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425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6376975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j sc [A/mm^2]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774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1438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768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1428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774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1405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768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1395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1364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1056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1508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894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1480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68448850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Loadline fraction [%]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80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90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87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011195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Temperature margin [K]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4.99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5.13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5.017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5.049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4.99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4.66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5.02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4.57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4.61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5.78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8134998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Equivalent width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54.5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55.4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54.5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55.4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44.8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52.3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49.5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483135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N° of turn (per quadrant)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96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65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12611851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N. blocks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20034054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aperture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60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60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12311010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08642114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N° of strands 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40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3657456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Strands diameter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0.75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0.48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0.7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78328571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Cu/Sc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0.9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0.43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1.13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1.8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69973027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Width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15.862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15.141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15.862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15.141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15.862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15.141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15.862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15.141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14.450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11.630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15.100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15.100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13.596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14.420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25926110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Inner thickness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1.911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1.216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1.911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1.216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1.911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1.216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1.911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1.216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1.369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0.873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31633393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Outer thickness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2.047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1.346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2.047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1.346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2.047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1.346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2.047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1.346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1.369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0.873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23145965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Keystone angle [°]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0.805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0.805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0.5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97256874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Insulation thick radial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35896087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Insulation thick azimuthal [mm]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0.15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48989172"/>
                  </a:ext>
                </a:extLst>
              </a:tr>
              <a:tr h="1901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Insulated cable filling factor [%]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35.4</a:t>
                      </a:r>
                      <a:endParaRPr lang="it-IT" sz="9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29.44</a:t>
                      </a:r>
                      <a:endParaRPr lang="it-IT" sz="9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35.4</a:t>
                      </a:r>
                      <a:endParaRPr lang="it-IT" sz="9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29.44</a:t>
                      </a:r>
                      <a:endParaRPr lang="it-IT" sz="9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35.4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29.44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35.4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u="none" strike="noStrike">
                          <a:effectLst/>
                        </a:rPr>
                        <a:t>29.44</a:t>
                      </a:r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5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39501558"/>
                  </a:ext>
                </a:extLst>
              </a:tr>
            </a:tbl>
          </a:graphicData>
        </a:graphic>
      </p:graphicFrame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7C963-FF8C-924F-B687-C15C013817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04A6CE-9AB3-8C99-5A2F-32CDAB25F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94EE3-1C79-5EB4-ECAB-CA159698D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30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E6379A-C4AE-3469-F4F1-6D8406E4F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z="39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04/06/2024 – Review after the meeting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7C963-FF8C-924F-B687-C15C013817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04A6CE-9AB3-8C99-5A2F-32CDAB25F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94EE3-1C79-5EB4-ECAB-CA159698D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9D05BB5D-67A2-9356-123E-64CBA6FAC8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7525073"/>
              </p:ext>
            </p:extLst>
          </p:nvPr>
        </p:nvGraphicFramePr>
        <p:xfrm>
          <a:off x="1046995" y="1030164"/>
          <a:ext cx="6982964" cy="239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440A5D4D-EFA5-456A-A8DB-EC41296B86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17858"/>
              </p:ext>
            </p:extLst>
          </p:nvPr>
        </p:nvGraphicFramePr>
        <p:xfrm>
          <a:off x="1095759" y="3347648"/>
          <a:ext cx="6934200" cy="2665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EFCCAF1C-8522-2F06-F554-9C0823E9E144}"/>
              </a:ext>
            </a:extLst>
          </p:cNvPr>
          <p:cNvSpPr txBox="1"/>
          <p:nvPr/>
        </p:nvSpPr>
        <p:spPr>
          <a:xfrm>
            <a:off x="1752327" y="3856095"/>
            <a:ext cx="3350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Case A and Case B:</a:t>
            </a:r>
          </a:p>
          <a:p>
            <a:r>
              <a:rPr lang="it-IT" sz="1200" dirty="0">
                <a:solidFill>
                  <a:schemeClr val="tx2"/>
                </a:solidFill>
              </a:rPr>
              <a:t>High Field </a:t>
            </a:r>
            <a:r>
              <a:rPr lang="it-IT" sz="1200" dirty="0" err="1">
                <a:solidFill>
                  <a:schemeClr val="tx2"/>
                </a:solidFill>
              </a:rPr>
              <a:t>strand</a:t>
            </a:r>
            <a:r>
              <a:rPr lang="it-IT" sz="1200" dirty="0">
                <a:solidFill>
                  <a:schemeClr val="tx2"/>
                </a:solidFill>
              </a:rPr>
              <a:t> </a:t>
            </a:r>
            <a:r>
              <a:rPr lang="it-IT" sz="1200" dirty="0" err="1">
                <a:solidFill>
                  <a:schemeClr val="tx2"/>
                </a:solidFill>
              </a:rPr>
              <a:t>unchanged</a:t>
            </a:r>
            <a:r>
              <a:rPr lang="it-IT" sz="1200" dirty="0">
                <a:solidFill>
                  <a:schemeClr val="tx2"/>
                </a:solidFill>
              </a:rPr>
              <a:t> (HFM Ø 1.1 mm)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D406F2A-AE81-625B-C8A5-5FFEF44B3C0B}"/>
              </a:ext>
            </a:extLst>
          </p:cNvPr>
          <p:cNvSpPr txBox="1"/>
          <p:nvPr/>
        </p:nvSpPr>
        <p:spPr>
          <a:xfrm>
            <a:off x="4637783" y="4449329"/>
            <a:ext cx="6775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err="1">
                <a:solidFill>
                  <a:srgbClr val="E97132"/>
                </a:solidFill>
              </a:rPr>
              <a:t>HiLumi</a:t>
            </a:r>
            <a:endParaRPr lang="it-IT" sz="1200" dirty="0">
              <a:solidFill>
                <a:srgbClr val="E971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100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US" dirty="0"/>
              <a:t>INFN-CERN agreement proposal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The INFN-CERN agreement proposal has been launched in the Nov. 2023 HFM general meeting</a:t>
            </a:r>
          </a:p>
          <a:p>
            <a:r>
              <a:rPr lang="en-US" sz="2400" dirty="0"/>
              <a:t>Discussion for details is currently underway</a:t>
            </a:r>
          </a:p>
          <a:p>
            <a:r>
              <a:rPr lang="en-GB" sz="2400" dirty="0"/>
              <a:t>It will include, among other activities, the </a:t>
            </a:r>
            <a:r>
              <a:rPr lang="en-US" sz="2400" dirty="0"/>
              <a:t>study and construction of a demonstrator </a:t>
            </a:r>
            <a:r>
              <a:rPr lang="en-US" sz="2400" b="1" dirty="0"/>
              <a:t>cos-theta dipole </a:t>
            </a:r>
            <a:r>
              <a:rPr lang="en-US" sz="2400" dirty="0"/>
              <a:t>for FCC-</a:t>
            </a:r>
            <a:r>
              <a:rPr lang="en-US" sz="2400" dirty="0" err="1"/>
              <a:t>hh</a:t>
            </a:r>
            <a:r>
              <a:rPr lang="en-US" sz="2400" dirty="0"/>
              <a:t>, to </a:t>
            </a:r>
            <a:r>
              <a:rPr lang="en-US" sz="2400" b="1" dirty="0"/>
              <a:t>14 T</a:t>
            </a:r>
            <a:r>
              <a:rPr lang="en-US" sz="2400" dirty="0"/>
              <a:t> field level</a:t>
            </a:r>
          </a:p>
          <a:p>
            <a:r>
              <a:rPr lang="en-US" sz="2400" dirty="0"/>
              <a:t>The </a:t>
            </a:r>
            <a:r>
              <a:rPr lang="en-US" sz="2400" b="1" dirty="0"/>
              <a:t>INFN</a:t>
            </a:r>
            <a:r>
              <a:rPr lang="en-US" sz="2400" dirty="0"/>
              <a:t> activities are carried out in collaboration between </a:t>
            </a:r>
            <a:r>
              <a:rPr lang="en-US" sz="2400" b="1" dirty="0"/>
              <a:t>Milano</a:t>
            </a:r>
            <a:r>
              <a:rPr lang="en-US" sz="2400" dirty="0"/>
              <a:t> and </a:t>
            </a:r>
            <a:r>
              <a:rPr lang="en-US" sz="2400" b="1" dirty="0"/>
              <a:t>Genova</a:t>
            </a:r>
            <a:r>
              <a:rPr lang="en-US" sz="2400" dirty="0"/>
              <a:t> </a:t>
            </a:r>
          </a:p>
          <a:p>
            <a:r>
              <a:rPr lang="en-US" sz="2400" dirty="0"/>
              <a:t>The construction will be realized in the new infrastructure at LASA of IRIS program (</a:t>
            </a:r>
            <a:r>
              <a:rPr lang="en-US" sz="2400" dirty="0" err="1"/>
              <a:t>Supercond</a:t>
            </a:r>
            <a:r>
              <a:rPr lang="en-US" sz="2400" dirty="0"/>
              <a:t>. Magnet Lab. - </a:t>
            </a:r>
            <a:r>
              <a:rPr lang="en-US" sz="2400" b="1" dirty="0"/>
              <a:t>SML</a:t>
            </a:r>
            <a:r>
              <a:rPr lang="en-US" sz="2400" dirty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63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308641" y="1221238"/>
            <a:ext cx="8226854" cy="4759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400" dirty="0"/>
              <a:t>The proposal is a 6 years program with the following milestones:</a:t>
            </a:r>
          </a:p>
          <a:p>
            <a:pPr marL="36576" indent="0">
              <a:buNone/>
            </a:pPr>
            <a:r>
              <a:rPr lang="en-US" sz="2400" dirty="0"/>
              <a:t>							</a:t>
            </a:r>
            <a:endParaRPr lang="en-US" sz="1400" dirty="0"/>
          </a:p>
          <a:p>
            <a:pPr lvl="8"/>
            <a:endParaRPr lang="en-US" sz="1000" dirty="0"/>
          </a:p>
          <a:p>
            <a:endParaRPr lang="en-GB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960F4BC9-DA84-313F-1C66-4252271BC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862991"/>
              </p:ext>
            </p:extLst>
          </p:nvPr>
        </p:nvGraphicFramePr>
        <p:xfrm>
          <a:off x="394161" y="1697234"/>
          <a:ext cx="8316205" cy="444042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787963">
                  <a:extLst>
                    <a:ext uri="{9D8B030D-6E8A-4147-A177-3AD203B41FA5}">
                      <a16:colId xmlns:a16="http://schemas.microsoft.com/office/drawing/2014/main" val="2757753836"/>
                    </a:ext>
                  </a:extLst>
                </a:gridCol>
                <a:gridCol w="2528242">
                  <a:extLst>
                    <a:ext uri="{9D8B030D-6E8A-4147-A177-3AD203B41FA5}">
                      <a16:colId xmlns:a16="http://schemas.microsoft.com/office/drawing/2014/main" val="847145006"/>
                    </a:ext>
                  </a:extLst>
                </a:gridCol>
              </a:tblGrid>
              <a:tr h="378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Milestones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Months after agreement start</a:t>
                      </a:r>
                      <a:endParaRPr lang="it-IT" sz="12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7702830"/>
                  </a:ext>
                </a:extLst>
              </a:tr>
              <a:tr h="378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Electromagnetic design and conductor choice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M6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796573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Technical design report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M12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915894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Coil engineering design report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M18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7545161"/>
                  </a:ext>
                </a:extLst>
              </a:tr>
              <a:tr h="329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Winding test completion and tooling assessment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M24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4688117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Coil construction readiness review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M30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6493053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Manufacture of 1 dummy (copper) coil 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M36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3737977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Magnet engineering design report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</a:rPr>
                        <a:t>M42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096431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Manufacture of 1 Nb</a:t>
                      </a:r>
                      <a:r>
                        <a:rPr lang="en-US" sz="1200" b="0" baseline="-2500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 practice coil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M48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5415143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Manufacture of 2 Nb</a:t>
                      </a:r>
                      <a:r>
                        <a:rPr lang="en-US" sz="1200" b="0" baseline="-2500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 coils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M54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9796651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 assembly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M60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0821143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Manufacture of additional 2 Nb</a:t>
                      </a:r>
                      <a:r>
                        <a:rPr lang="en-US" sz="1200" b="0" baseline="-2500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Sn coils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M66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600648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Cold test at LASA at 4.5 K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M66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8440084"/>
                  </a:ext>
                </a:extLst>
              </a:tr>
              <a:tr h="3049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Cold tests at CERN with test report in collaboration with CERN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925"/>
                        </a:spcAft>
                      </a:pPr>
                      <a:r>
                        <a:rPr lang="en-US" sz="1200" b="0" dirty="0">
                          <a:solidFill>
                            <a:srgbClr val="006DD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M72</a:t>
                      </a:r>
                      <a:endParaRPr lang="it-IT" sz="1200" b="0" dirty="0">
                        <a:solidFill>
                          <a:srgbClr val="006DD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9171050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AFBDA8B9-69F2-9F08-A943-9F9874D0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US" dirty="0"/>
              <a:t>INFN-CERN agreement proposal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0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Date: 30/05/2024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R.U.Valente, M. Sorbi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r>
              <a:rPr lang="en-US" dirty="0"/>
              <a:t>INFN-CERN agreement proposal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199" y="1322832"/>
            <a:ext cx="8318409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The e.m. </a:t>
            </a:r>
            <a:r>
              <a:rPr lang="it-IT" sz="2400" dirty="0" err="1"/>
              <a:t>preliminary</a:t>
            </a:r>
            <a:r>
              <a:rPr lang="it-IT" sz="2400" dirty="0"/>
              <a:t> design study </a:t>
            </a:r>
            <a:r>
              <a:rPr lang="it-IT" sz="2400" dirty="0" err="1"/>
              <a:t>has</a:t>
            </a:r>
            <a:r>
              <a:rPr lang="it-IT" sz="2400" dirty="0"/>
              <a:t> </a:t>
            </a:r>
            <a:r>
              <a:rPr lang="it-IT" sz="2400" dirty="0" err="1"/>
              <a:t>already</a:t>
            </a:r>
            <a:r>
              <a:rPr lang="it-IT" sz="2400" dirty="0"/>
              <a:t> </a:t>
            </a:r>
            <a:r>
              <a:rPr lang="it-IT" sz="2400" dirty="0" err="1"/>
              <a:t>started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LASA</a:t>
            </a:r>
            <a:br>
              <a:rPr lang="it-IT" sz="2400" dirty="0"/>
            </a:br>
            <a:r>
              <a:rPr lang="it-IT" sz="1800" dirty="0" err="1">
                <a:solidFill>
                  <a:schemeClr val="accent4"/>
                </a:solidFill>
              </a:rPr>
              <a:t>Master’s</a:t>
            </a:r>
            <a:r>
              <a:rPr lang="it-IT" sz="1800" dirty="0">
                <a:solidFill>
                  <a:schemeClr val="accent4"/>
                </a:solidFill>
              </a:rPr>
              <a:t> </a:t>
            </a:r>
            <a:r>
              <a:rPr lang="it-IT" sz="1800" dirty="0" err="1">
                <a:solidFill>
                  <a:schemeClr val="accent4"/>
                </a:solidFill>
              </a:rPr>
              <a:t>thesis</a:t>
            </a:r>
            <a:r>
              <a:rPr lang="it-IT" sz="1800" dirty="0">
                <a:solidFill>
                  <a:schemeClr val="accent4"/>
                </a:solidFill>
              </a:rPr>
              <a:t> – G. Attanasio</a:t>
            </a:r>
            <a:br>
              <a:rPr lang="it-IT" sz="1800" dirty="0"/>
            </a:br>
            <a:endParaRPr lang="en-US" sz="1800" dirty="0"/>
          </a:p>
          <a:p>
            <a:r>
              <a:rPr lang="en-GB" sz="2400" dirty="0"/>
              <a:t>The mechanical design is not considered in this study</a:t>
            </a:r>
            <a:br>
              <a:rPr lang="en-GB" sz="2400" dirty="0"/>
            </a:br>
            <a:r>
              <a:rPr lang="en-GB" sz="1800" dirty="0">
                <a:solidFill>
                  <a:schemeClr val="accent4"/>
                </a:solidFill>
              </a:rPr>
              <a:t>but reasonable assumptions are taken</a:t>
            </a:r>
            <a:br>
              <a:rPr lang="en-GB" sz="1800" dirty="0"/>
            </a:br>
            <a:endParaRPr lang="en-GB" sz="1800" dirty="0"/>
          </a:p>
          <a:p>
            <a:r>
              <a:rPr lang="en-GB" sz="2400" dirty="0"/>
              <a:t>The target and criteria are coherent with HFM program</a:t>
            </a:r>
            <a:br>
              <a:rPr lang="en-GB" sz="2400" dirty="0"/>
            </a:br>
            <a:r>
              <a:rPr lang="en-GB" sz="1800" dirty="0">
                <a:solidFill>
                  <a:schemeClr val="accent4"/>
                </a:solidFill>
              </a:rPr>
              <a:t>see next slides</a:t>
            </a:r>
          </a:p>
        </p:txBody>
      </p:sp>
    </p:spTree>
    <p:extLst>
      <p:ext uri="{BB962C8B-B14F-4D97-AF65-F5344CB8AC3E}">
        <p14:creationId xmlns:p14="http://schemas.microsoft.com/office/powerpoint/2010/main" val="281028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590D1C6-3531-85B5-CF32-43AB99AA152F}"/>
              </a:ext>
            </a:extLst>
          </p:cNvPr>
          <p:cNvSpPr txBox="1">
            <a:spLocks/>
          </p:cNvSpPr>
          <p:nvPr/>
        </p:nvSpPr>
        <p:spPr>
          <a:xfrm>
            <a:off x="457200" y="1565662"/>
            <a:ext cx="8180262" cy="4427365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400" dirty="0"/>
              <a:t>The HFM target is to fabricate dipoles of </a:t>
            </a:r>
            <a:r>
              <a:rPr lang="en-GB" sz="2400" b="1" dirty="0"/>
              <a:t>14 T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26425" cy="941387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Technical requirements for dipoles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Date: 30/05/2024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Author: R.U.Valente, M. Sorbi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929C1E68-E188-29FF-A301-CCD3AA99501D}"/>
              </a:ext>
            </a:extLst>
          </p:cNvPr>
          <p:cNvGrpSpPr/>
          <p:nvPr/>
        </p:nvGrpSpPr>
        <p:grpSpPr>
          <a:xfrm>
            <a:off x="1349452" y="2268354"/>
            <a:ext cx="6790848" cy="4087996"/>
            <a:chOff x="1555084" y="2214286"/>
            <a:chExt cx="6790848" cy="4087996"/>
          </a:xfrm>
        </p:grpSpPr>
        <p:grpSp>
          <p:nvGrpSpPr>
            <p:cNvPr id="2" name="Group 23">
              <a:extLst>
                <a:ext uri="{FF2B5EF4-FFF2-40B4-BE49-F238E27FC236}">
                  <a16:creationId xmlns:a16="http://schemas.microsoft.com/office/drawing/2014/main" id="{985D8EF1-EBFF-25B5-BA21-008A952AA114}"/>
                </a:ext>
              </a:extLst>
            </p:cNvPr>
            <p:cNvGrpSpPr/>
            <p:nvPr/>
          </p:nvGrpSpPr>
          <p:grpSpPr>
            <a:xfrm>
              <a:off x="1555084" y="2214286"/>
              <a:ext cx="6441433" cy="4087996"/>
              <a:chOff x="1168836" y="3135827"/>
              <a:chExt cx="6645275" cy="3612641"/>
            </a:xfrm>
          </p:grpSpPr>
          <p:grpSp>
            <p:nvGrpSpPr>
              <p:cNvPr id="3" name="Group 26">
                <a:extLst>
                  <a:ext uri="{FF2B5EF4-FFF2-40B4-BE49-F238E27FC236}">
                    <a16:creationId xmlns:a16="http://schemas.microsoft.com/office/drawing/2014/main" id="{DD05B41B-F354-92D8-7CA1-783996C70598}"/>
                  </a:ext>
                </a:extLst>
              </p:cNvPr>
              <p:cNvGrpSpPr/>
              <p:nvPr/>
            </p:nvGrpSpPr>
            <p:grpSpPr>
              <a:xfrm>
                <a:off x="1168836" y="3135827"/>
                <a:ext cx="6645275" cy="3135828"/>
                <a:chOff x="1168836" y="3135827"/>
                <a:chExt cx="6645275" cy="3135828"/>
              </a:xfrm>
            </p:grpSpPr>
            <p:cxnSp>
              <p:nvCxnSpPr>
                <p:cNvPr id="13" name="Straight Arrow Connector 31">
                  <a:extLst>
                    <a:ext uri="{FF2B5EF4-FFF2-40B4-BE49-F238E27FC236}">
                      <a16:creationId xmlns:a16="http://schemas.microsoft.com/office/drawing/2014/main" id="{11F05156-4842-CF82-306A-833484A8AF17}"/>
                    </a:ext>
                  </a:extLst>
                </p:cNvPr>
                <p:cNvCxnSpPr/>
                <p:nvPr/>
              </p:nvCxnSpPr>
              <p:spPr bwMode="auto">
                <a:xfrm flipV="1">
                  <a:off x="1580964" y="3135827"/>
                  <a:ext cx="0" cy="3135828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4" name="Straight Arrow Connector 32">
                  <a:extLst>
                    <a:ext uri="{FF2B5EF4-FFF2-40B4-BE49-F238E27FC236}">
                      <a16:creationId xmlns:a16="http://schemas.microsoft.com/office/drawing/2014/main" id="{241AADEB-202E-3ED3-4049-50709ED5724F}"/>
                    </a:ext>
                  </a:extLst>
                </p:cNvPr>
                <p:cNvCxnSpPr/>
                <p:nvPr/>
              </p:nvCxnSpPr>
              <p:spPr bwMode="auto">
                <a:xfrm flipV="1">
                  <a:off x="1568005" y="6258694"/>
                  <a:ext cx="6246106" cy="2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5" name="Straight Connector 33">
                  <a:extLst>
                    <a:ext uri="{FF2B5EF4-FFF2-40B4-BE49-F238E27FC236}">
                      <a16:creationId xmlns:a16="http://schemas.microsoft.com/office/drawing/2014/main" id="{00D15531-7B9A-A33C-D749-13E3CD521479}"/>
                    </a:ext>
                  </a:extLst>
                </p:cNvPr>
                <p:cNvCxnSpPr/>
                <p:nvPr/>
              </p:nvCxnSpPr>
              <p:spPr bwMode="auto">
                <a:xfrm>
                  <a:off x="3719154" y="3680060"/>
                  <a:ext cx="2488075" cy="248792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34">
                  <a:extLst>
                    <a:ext uri="{FF2B5EF4-FFF2-40B4-BE49-F238E27FC236}">
                      <a16:creationId xmlns:a16="http://schemas.microsoft.com/office/drawing/2014/main" id="{EAAABE3E-C56D-27CF-0462-BC76887E0A93}"/>
                    </a:ext>
                  </a:extLst>
                </p:cNvPr>
                <p:cNvCxnSpPr>
                  <a:cxnSpLocks/>
                  <a:endCxn id="19" idx="2"/>
                </p:cNvCxnSpPr>
                <p:nvPr/>
              </p:nvCxnSpPr>
              <p:spPr bwMode="auto">
                <a:xfrm flipV="1">
                  <a:off x="1606881" y="5228886"/>
                  <a:ext cx="2612544" cy="990938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7" name="TextBox 35">
                  <a:extLst>
                    <a:ext uri="{FF2B5EF4-FFF2-40B4-BE49-F238E27FC236}">
                      <a16:creationId xmlns:a16="http://schemas.microsoft.com/office/drawing/2014/main" id="{F63BECDD-1942-AB7D-B86D-EB2A5C32EC45}"/>
                    </a:ext>
                  </a:extLst>
                </p:cNvPr>
                <p:cNvSpPr txBox="1"/>
                <p:nvPr/>
              </p:nvSpPr>
              <p:spPr>
                <a:xfrm>
                  <a:off x="1168836" y="3266215"/>
                  <a:ext cx="386213" cy="413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J</a:t>
                  </a:r>
                  <a:endParaRPr lang="en-US" baseline="-25000" dirty="0"/>
                </a:p>
              </p:txBody>
            </p:sp>
          </p:grpSp>
          <p:sp>
            <p:nvSpPr>
              <p:cNvPr id="8" name="TextBox 27">
                <a:extLst>
                  <a:ext uri="{FF2B5EF4-FFF2-40B4-BE49-F238E27FC236}">
                    <a16:creationId xmlns:a16="http://schemas.microsoft.com/office/drawing/2014/main" id="{8C3B77C0-C16E-034A-D4F6-F89665FDB77B}"/>
                  </a:ext>
                </a:extLst>
              </p:cNvPr>
              <p:cNvSpPr txBox="1"/>
              <p:nvPr/>
            </p:nvSpPr>
            <p:spPr>
              <a:xfrm>
                <a:off x="7174782" y="6286803"/>
                <a:ext cx="4348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B</a:t>
                </a:r>
              </a:p>
            </p:txBody>
          </p:sp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id="{2CA869FC-D80A-D0C9-08A8-1D0F7C7048AC}"/>
                  </a:ext>
                </a:extLst>
              </p:cNvPr>
              <p:cNvSpPr txBox="1"/>
              <p:nvPr/>
            </p:nvSpPr>
            <p:spPr>
              <a:xfrm rot="3070130">
                <a:off x="3788326" y="3612226"/>
                <a:ext cx="569759" cy="381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1.9 K</a:t>
                </a:r>
              </a:p>
            </p:txBody>
          </p:sp>
        </p:grpSp>
        <p:sp>
          <p:nvSpPr>
            <p:cNvPr id="19" name="Isosceles Triangle 36">
              <a:extLst>
                <a:ext uri="{FF2B5EF4-FFF2-40B4-BE49-F238E27FC236}">
                  <a16:creationId xmlns:a16="http://schemas.microsoft.com/office/drawing/2014/main" id="{B1FA7476-2291-86AB-3DD8-16682132AA6A}"/>
                </a:ext>
              </a:extLst>
            </p:cNvPr>
            <p:cNvSpPr/>
            <p:nvPr/>
          </p:nvSpPr>
          <p:spPr bwMode="auto">
            <a:xfrm>
              <a:off x="4512097" y="4466129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3" name="TextBox 29">
              <a:extLst>
                <a:ext uri="{FF2B5EF4-FFF2-40B4-BE49-F238E27FC236}">
                  <a16:creationId xmlns:a16="http://schemas.microsoft.com/office/drawing/2014/main" id="{EA1B165C-DA39-1BB7-B91F-C26D6809C2F2}"/>
                </a:ext>
              </a:extLst>
            </p:cNvPr>
            <p:cNvSpPr txBox="1"/>
            <p:nvPr/>
          </p:nvSpPr>
          <p:spPr>
            <a:xfrm rot="20136154">
              <a:off x="2531821" y="4682618"/>
              <a:ext cx="1614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C33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80% of </a:t>
              </a:r>
              <a:r>
                <a:rPr lang="en-US" dirty="0" err="1">
                  <a:solidFill>
                    <a:srgbClr val="CC33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loadline</a:t>
              </a:r>
              <a:endParaRPr lang="en-US" dirty="0">
                <a:solidFill>
                  <a:srgbClr val="CC330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9F4C4651-D5AD-B237-EFB1-1B478414D166}"/>
                </a:ext>
              </a:extLst>
            </p:cNvPr>
            <p:cNvCxnSpPr>
              <a:stCxn id="19" idx="5"/>
            </p:cNvCxnSpPr>
            <p:nvPr/>
          </p:nvCxnSpPr>
          <p:spPr>
            <a:xfrm flipV="1">
              <a:off x="4599569" y="4237776"/>
              <a:ext cx="633480" cy="28666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9">
              <a:extLst>
                <a:ext uri="{FF2B5EF4-FFF2-40B4-BE49-F238E27FC236}">
                  <a16:creationId xmlns:a16="http://schemas.microsoft.com/office/drawing/2014/main" id="{9C28E218-0CDB-BB59-8FD8-5FA08150F783}"/>
                </a:ext>
              </a:extLst>
            </p:cNvPr>
            <p:cNvSpPr txBox="1"/>
            <p:nvPr/>
          </p:nvSpPr>
          <p:spPr>
            <a:xfrm>
              <a:off x="5359696" y="3988507"/>
              <a:ext cx="135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Margin ≈ 5 K</a:t>
              </a:r>
            </a:p>
          </p:txBody>
        </p:sp>
        <p:sp>
          <p:nvSpPr>
            <p:cNvPr id="28" name="TextBox 29">
              <a:extLst>
                <a:ext uri="{FF2B5EF4-FFF2-40B4-BE49-F238E27FC236}">
                  <a16:creationId xmlns:a16="http://schemas.microsoft.com/office/drawing/2014/main" id="{FC749AD5-C122-B5BB-77EC-85190FC45834}"/>
                </a:ext>
              </a:extLst>
            </p:cNvPr>
            <p:cNvSpPr txBox="1"/>
            <p:nvPr/>
          </p:nvSpPr>
          <p:spPr>
            <a:xfrm>
              <a:off x="5389161" y="2830130"/>
              <a:ext cx="29567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Max stress on coils ≈ </a:t>
              </a:r>
              <a:r>
                <a:rPr lang="en-US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120 </a:t>
              </a:r>
              <a:r>
                <a:rPr lang="en-US" b="1" dirty="0" err="1">
                  <a:latin typeface="Calibri Light" panose="020F0302020204030204" pitchFamily="34" charset="0"/>
                  <a:cs typeface="Calibri Light" panose="020F0302020204030204" pitchFamily="34" charset="0"/>
                </a:rPr>
                <a:t>Mpa</a:t>
              </a:r>
              <a:endParaRPr lang="en-US" b="1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r>
                <a:rPr lang="en-US" dirty="0">
                  <a:highlight>
                    <a:srgbClr val="FFFF00"/>
                  </a:highlight>
                  <a:latin typeface="Calibri Light" panose="020F0302020204030204" pitchFamily="34" charset="0"/>
                  <a:cs typeface="Calibri Light" panose="020F0302020204030204" pitchFamily="34" charset="0"/>
                </a:rPr>
                <a:t>Aperture </a:t>
              </a:r>
              <a:r>
                <a:rPr lang="en-US" b="1" dirty="0">
                  <a:highlight>
                    <a:srgbClr val="FFFF00"/>
                  </a:highlight>
                  <a:latin typeface="Calibri Light" panose="020F0302020204030204" pitchFamily="34" charset="0"/>
                  <a:cs typeface="Calibri Light" panose="020F0302020204030204" pitchFamily="34" charset="0"/>
                </a:rPr>
                <a:t>Ø 50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9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590D1C6-3531-85B5-CF32-43AB99AA152F}"/>
              </a:ext>
            </a:extLst>
          </p:cNvPr>
          <p:cNvSpPr txBox="1">
            <a:spLocks/>
          </p:cNvSpPr>
          <p:nvPr/>
        </p:nvSpPr>
        <p:spPr>
          <a:xfrm>
            <a:off x="457200" y="1565662"/>
            <a:ext cx="8364458" cy="4427365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400" dirty="0"/>
              <a:t>Extra feature: explore the performance towards </a:t>
            </a:r>
            <a:r>
              <a:rPr lang="en-US" sz="2400" b="1" dirty="0"/>
              <a:t>16 T</a:t>
            </a:r>
            <a:endParaRPr lang="en-GB" sz="2400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26425" cy="941387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Technical requirements for dipoles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Date: 30/05/2024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Author: R.U.Valente, M. Sorbi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F59DAC1C-B1D6-9140-826E-0068EDD4ECE9}"/>
              </a:ext>
            </a:extLst>
          </p:cNvPr>
          <p:cNvGrpSpPr/>
          <p:nvPr/>
        </p:nvGrpSpPr>
        <p:grpSpPr>
          <a:xfrm>
            <a:off x="1349695" y="2268354"/>
            <a:ext cx="6441433" cy="4087996"/>
            <a:chOff x="1555084" y="2214286"/>
            <a:chExt cx="6441433" cy="4087996"/>
          </a:xfrm>
        </p:grpSpPr>
        <p:grpSp>
          <p:nvGrpSpPr>
            <p:cNvPr id="2" name="Group 23">
              <a:extLst>
                <a:ext uri="{FF2B5EF4-FFF2-40B4-BE49-F238E27FC236}">
                  <a16:creationId xmlns:a16="http://schemas.microsoft.com/office/drawing/2014/main" id="{985D8EF1-EBFF-25B5-BA21-008A952AA114}"/>
                </a:ext>
              </a:extLst>
            </p:cNvPr>
            <p:cNvGrpSpPr/>
            <p:nvPr/>
          </p:nvGrpSpPr>
          <p:grpSpPr>
            <a:xfrm>
              <a:off x="1555084" y="2214286"/>
              <a:ext cx="6441433" cy="4087996"/>
              <a:chOff x="1168836" y="3135827"/>
              <a:chExt cx="6645275" cy="3612641"/>
            </a:xfrm>
          </p:grpSpPr>
          <p:grpSp>
            <p:nvGrpSpPr>
              <p:cNvPr id="3" name="Group 26">
                <a:extLst>
                  <a:ext uri="{FF2B5EF4-FFF2-40B4-BE49-F238E27FC236}">
                    <a16:creationId xmlns:a16="http://schemas.microsoft.com/office/drawing/2014/main" id="{DD05B41B-F354-92D8-7CA1-783996C70598}"/>
                  </a:ext>
                </a:extLst>
              </p:cNvPr>
              <p:cNvGrpSpPr/>
              <p:nvPr/>
            </p:nvGrpSpPr>
            <p:grpSpPr>
              <a:xfrm>
                <a:off x="1168836" y="3135827"/>
                <a:ext cx="6645275" cy="3135828"/>
                <a:chOff x="1168836" y="3135827"/>
                <a:chExt cx="6645275" cy="3135828"/>
              </a:xfrm>
            </p:grpSpPr>
            <p:cxnSp>
              <p:nvCxnSpPr>
                <p:cNvPr id="13" name="Straight Arrow Connector 31">
                  <a:extLst>
                    <a:ext uri="{FF2B5EF4-FFF2-40B4-BE49-F238E27FC236}">
                      <a16:creationId xmlns:a16="http://schemas.microsoft.com/office/drawing/2014/main" id="{11F05156-4842-CF82-306A-833484A8AF17}"/>
                    </a:ext>
                  </a:extLst>
                </p:cNvPr>
                <p:cNvCxnSpPr/>
                <p:nvPr/>
              </p:nvCxnSpPr>
              <p:spPr bwMode="auto">
                <a:xfrm flipV="1">
                  <a:off x="1580964" y="3135827"/>
                  <a:ext cx="0" cy="3135828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4" name="Straight Arrow Connector 32">
                  <a:extLst>
                    <a:ext uri="{FF2B5EF4-FFF2-40B4-BE49-F238E27FC236}">
                      <a16:creationId xmlns:a16="http://schemas.microsoft.com/office/drawing/2014/main" id="{241AADEB-202E-3ED3-4049-50709ED5724F}"/>
                    </a:ext>
                  </a:extLst>
                </p:cNvPr>
                <p:cNvCxnSpPr/>
                <p:nvPr/>
              </p:nvCxnSpPr>
              <p:spPr bwMode="auto">
                <a:xfrm flipV="1">
                  <a:off x="1568005" y="6258694"/>
                  <a:ext cx="6246106" cy="2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5" name="Straight Connector 33">
                  <a:extLst>
                    <a:ext uri="{FF2B5EF4-FFF2-40B4-BE49-F238E27FC236}">
                      <a16:creationId xmlns:a16="http://schemas.microsoft.com/office/drawing/2014/main" id="{00D15531-7B9A-A33C-D749-13E3CD521479}"/>
                    </a:ext>
                  </a:extLst>
                </p:cNvPr>
                <p:cNvCxnSpPr/>
                <p:nvPr/>
              </p:nvCxnSpPr>
              <p:spPr bwMode="auto">
                <a:xfrm>
                  <a:off x="3719154" y="3680060"/>
                  <a:ext cx="2488075" cy="2487929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34">
                  <a:extLst>
                    <a:ext uri="{FF2B5EF4-FFF2-40B4-BE49-F238E27FC236}">
                      <a16:creationId xmlns:a16="http://schemas.microsoft.com/office/drawing/2014/main" id="{EAAABE3E-C56D-27CF-0462-BC76887E0A93}"/>
                    </a:ext>
                  </a:extLst>
                </p:cNvPr>
                <p:cNvCxnSpPr>
                  <a:cxnSpLocks/>
                  <a:endCxn id="19" idx="2"/>
                </p:cNvCxnSpPr>
                <p:nvPr/>
              </p:nvCxnSpPr>
              <p:spPr bwMode="auto">
                <a:xfrm flipV="1">
                  <a:off x="1555049" y="5140092"/>
                  <a:ext cx="3049710" cy="1109942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7" name="TextBox 35">
                  <a:extLst>
                    <a:ext uri="{FF2B5EF4-FFF2-40B4-BE49-F238E27FC236}">
                      <a16:creationId xmlns:a16="http://schemas.microsoft.com/office/drawing/2014/main" id="{F63BECDD-1942-AB7D-B86D-EB2A5C32EC45}"/>
                    </a:ext>
                  </a:extLst>
                </p:cNvPr>
                <p:cNvSpPr txBox="1"/>
                <p:nvPr/>
              </p:nvSpPr>
              <p:spPr>
                <a:xfrm>
                  <a:off x="1168836" y="3266215"/>
                  <a:ext cx="386213" cy="413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J</a:t>
                  </a:r>
                  <a:endParaRPr lang="en-US" baseline="-25000" dirty="0"/>
                </a:p>
              </p:txBody>
            </p:sp>
          </p:grpSp>
          <p:sp>
            <p:nvSpPr>
              <p:cNvPr id="8" name="TextBox 27">
                <a:extLst>
                  <a:ext uri="{FF2B5EF4-FFF2-40B4-BE49-F238E27FC236}">
                    <a16:creationId xmlns:a16="http://schemas.microsoft.com/office/drawing/2014/main" id="{8C3B77C0-C16E-034A-D4F6-F89665FDB77B}"/>
                  </a:ext>
                </a:extLst>
              </p:cNvPr>
              <p:cNvSpPr txBox="1"/>
              <p:nvPr/>
            </p:nvSpPr>
            <p:spPr>
              <a:xfrm>
                <a:off x="7174782" y="6286803"/>
                <a:ext cx="4348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B</a:t>
                </a:r>
              </a:p>
            </p:txBody>
          </p:sp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id="{2CA869FC-D80A-D0C9-08A8-1D0F7C7048AC}"/>
                  </a:ext>
                </a:extLst>
              </p:cNvPr>
              <p:cNvSpPr txBox="1"/>
              <p:nvPr/>
            </p:nvSpPr>
            <p:spPr>
              <a:xfrm rot="3070130">
                <a:off x="3788326" y="3612226"/>
                <a:ext cx="569759" cy="381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1.9 K</a:t>
                </a:r>
              </a:p>
            </p:txBody>
          </p:sp>
        </p:grpSp>
        <p:sp>
          <p:nvSpPr>
            <p:cNvPr id="19" name="Isosceles Triangle 36">
              <a:extLst>
                <a:ext uri="{FF2B5EF4-FFF2-40B4-BE49-F238E27FC236}">
                  <a16:creationId xmlns:a16="http://schemas.microsoft.com/office/drawing/2014/main" id="{B1FA7476-2291-86AB-3DD8-16682132AA6A}"/>
                </a:ext>
              </a:extLst>
            </p:cNvPr>
            <p:cNvSpPr/>
            <p:nvPr/>
          </p:nvSpPr>
          <p:spPr bwMode="auto">
            <a:xfrm>
              <a:off x="4885611" y="4365653"/>
              <a:ext cx="116629" cy="116622"/>
            </a:xfrm>
            <a:prstGeom prst="triangl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3" name="TextBox 29">
              <a:extLst>
                <a:ext uri="{FF2B5EF4-FFF2-40B4-BE49-F238E27FC236}">
                  <a16:creationId xmlns:a16="http://schemas.microsoft.com/office/drawing/2014/main" id="{EA1B165C-DA39-1BB7-B91F-C26D6809C2F2}"/>
                </a:ext>
              </a:extLst>
            </p:cNvPr>
            <p:cNvSpPr txBox="1"/>
            <p:nvPr/>
          </p:nvSpPr>
          <p:spPr>
            <a:xfrm rot="20136154">
              <a:off x="2531821" y="4682618"/>
              <a:ext cx="1614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C33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90% of </a:t>
              </a:r>
              <a:r>
                <a:rPr lang="en-US" dirty="0" err="1">
                  <a:solidFill>
                    <a:srgbClr val="CC33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loadline</a:t>
              </a:r>
              <a:endParaRPr lang="en-US" dirty="0">
                <a:solidFill>
                  <a:srgbClr val="CC330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9F4C4651-D5AD-B237-EFB1-1B478414D166}"/>
                </a:ext>
              </a:extLst>
            </p:cNvPr>
            <p:cNvCxnSpPr>
              <a:cxnSpLocks/>
              <a:stCxn id="19" idx="5"/>
            </p:cNvCxnSpPr>
            <p:nvPr/>
          </p:nvCxnSpPr>
          <p:spPr>
            <a:xfrm flipV="1">
              <a:off x="4973083" y="4307669"/>
              <a:ext cx="270478" cy="116295"/>
            </a:xfrm>
            <a:prstGeom prst="line">
              <a:avLst/>
            </a:prstGeom>
            <a:ln>
              <a:solidFill>
                <a:srgbClr val="F09E18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9">
              <a:extLst>
                <a:ext uri="{FF2B5EF4-FFF2-40B4-BE49-F238E27FC236}">
                  <a16:creationId xmlns:a16="http://schemas.microsoft.com/office/drawing/2014/main" id="{9C28E218-0CDB-BB59-8FD8-5FA08150F783}"/>
                </a:ext>
              </a:extLst>
            </p:cNvPr>
            <p:cNvSpPr txBox="1"/>
            <p:nvPr/>
          </p:nvSpPr>
          <p:spPr>
            <a:xfrm>
              <a:off x="5359696" y="3988507"/>
              <a:ext cx="1527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09E18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Margin ≈ 2.5 K</a:t>
              </a:r>
            </a:p>
          </p:txBody>
        </p:sp>
      </p:grpSp>
      <p:sp>
        <p:nvSpPr>
          <p:cNvPr id="24" name="TextBox 29">
            <a:extLst>
              <a:ext uri="{FF2B5EF4-FFF2-40B4-BE49-F238E27FC236}">
                <a16:creationId xmlns:a16="http://schemas.microsoft.com/office/drawing/2014/main" id="{AE4C3302-A437-790E-0CB0-0C556D62ABCA}"/>
              </a:ext>
            </a:extLst>
          </p:cNvPr>
          <p:cNvSpPr txBox="1"/>
          <p:nvPr/>
        </p:nvSpPr>
        <p:spPr>
          <a:xfrm>
            <a:off x="5183529" y="2884198"/>
            <a:ext cx="2956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Max stress on coils &lt; 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150 </a:t>
            </a:r>
            <a:r>
              <a:rPr lang="en-US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Mpa</a:t>
            </a:r>
            <a:endParaRPr 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Aperture </a:t>
            </a:r>
            <a:r>
              <a:rPr lang="en-US" b="1" dirty="0">
                <a:highlight>
                  <a:srgbClr val="FFFF00"/>
                </a:highlight>
                <a:latin typeface="Calibri Light" panose="020F0302020204030204" pitchFamily="34" charset="0"/>
                <a:cs typeface="Calibri Light" panose="020F0302020204030204" pitchFamily="34" charset="0"/>
              </a:rPr>
              <a:t>Ø 50 mm</a:t>
            </a:r>
          </a:p>
        </p:txBody>
      </p:sp>
    </p:spTree>
    <p:extLst>
      <p:ext uri="{BB962C8B-B14F-4D97-AF65-F5344CB8AC3E}">
        <p14:creationId xmlns:p14="http://schemas.microsoft.com/office/powerpoint/2010/main" val="219129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238"/>
            <a:ext cx="8226425" cy="941387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Technical requirements for dipoles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Date: 30/05/2024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Author: R.U.Valente, M. Sorbi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C2405C8-EDB1-2149-2948-8C1F0F3C6BB5}"/>
              </a:ext>
            </a:extLst>
          </p:cNvPr>
          <p:cNvSpPr txBox="1">
            <a:spLocks/>
          </p:cNvSpPr>
          <p:nvPr/>
        </p:nvSpPr>
        <p:spPr>
          <a:xfrm>
            <a:off x="457199" y="1624870"/>
            <a:ext cx="8443399" cy="4368158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dirty="0"/>
              <a:t>From analytic analysis with 60° sector coil </a:t>
            </a:r>
            <a:br>
              <a:rPr lang="en-GB" sz="2400" dirty="0"/>
            </a:br>
            <a:r>
              <a:rPr lang="en-GB" sz="2400" dirty="0"/>
              <a:t>if we use Nb</a:t>
            </a:r>
            <a:r>
              <a:rPr lang="en-GB" sz="2400" baseline="-25000" dirty="0"/>
              <a:t>3</a:t>
            </a:r>
            <a:r>
              <a:rPr lang="en-GB" sz="2400" dirty="0"/>
              <a:t>Sn (</a:t>
            </a:r>
            <a:r>
              <a:rPr lang="en-GB" sz="2400" dirty="0" err="1"/>
              <a:t>J</a:t>
            </a:r>
            <a:r>
              <a:rPr lang="en-GB" sz="2400" baseline="-25000" dirty="0" err="1"/>
              <a:t>overall</a:t>
            </a:r>
            <a:r>
              <a:rPr lang="en-GB" sz="2400" dirty="0"/>
              <a:t> ≈ 400 A/mm</a:t>
            </a:r>
            <a:r>
              <a:rPr lang="en-GB" sz="2400" baseline="30000" dirty="0"/>
              <a:t>2</a:t>
            </a:r>
            <a:r>
              <a:rPr lang="en-GB" sz="2400" dirty="0"/>
              <a:t>)</a:t>
            </a:r>
            <a:endParaRPr lang="en-GB" sz="2400" b="1" dirty="0"/>
          </a:p>
          <a:p>
            <a:pPr>
              <a:buFont typeface="Wingdings" panose="05000000000000000000" pitchFamily="2" charset="2"/>
              <a:buChar char="à"/>
            </a:pPr>
            <a:r>
              <a:rPr lang="en-GB" sz="2400" dirty="0">
                <a:sym typeface="Wingdings" panose="05000000000000000000" pitchFamily="2" charset="2"/>
              </a:rPr>
              <a:t>We need an </a:t>
            </a:r>
            <a:r>
              <a:rPr lang="en-GB" sz="2400" dirty="0">
                <a:highlight>
                  <a:srgbClr val="FFFF00"/>
                </a:highlight>
              </a:rPr>
              <a:t>equivalent coil width ≈ </a:t>
            </a:r>
            <a:r>
              <a:rPr lang="en-GB" sz="2400" b="1" dirty="0">
                <a:highlight>
                  <a:srgbClr val="FFFF00"/>
                </a:highlight>
              </a:rPr>
              <a:t>50 mm</a:t>
            </a:r>
            <a:endParaRPr lang="en-GB" sz="2400" b="1" dirty="0"/>
          </a:p>
          <a:p>
            <a:pPr marL="36576" indent="0">
              <a:buNone/>
            </a:pPr>
            <a:r>
              <a:rPr lang="pt-BR" sz="1200" dirty="0"/>
              <a:t>	(see E. Todesco, https://indico.cern.ch/event/915752/ )</a:t>
            </a:r>
            <a:endParaRPr lang="en-GB" sz="1200" dirty="0"/>
          </a:p>
          <a:p>
            <a:pPr marL="36576" indent="0">
              <a:buNone/>
            </a:pPr>
            <a:endParaRPr lang="en-GB" b="1" dirty="0"/>
          </a:p>
          <a:p>
            <a:pPr marL="36576" indent="0">
              <a:buNone/>
            </a:pPr>
            <a:r>
              <a:rPr lang="en-GB" b="1" dirty="0">
                <a:solidFill>
                  <a:srgbClr val="C00000"/>
                </a:solidFill>
              </a:rPr>
              <a:t>Possible Solution: </a:t>
            </a:r>
            <a:r>
              <a:rPr lang="en-GB" b="1" dirty="0">
                <a:solidFill>
                  <a:srgbClr val="C00000"/>
                </a:solidFill>
                <a:highlight>
                  <a:srgbClr val="FFFF00"/>
                </a:highlight>
              </a:rPr>
              <a:t>4-layer</a:t>
            </a:r>
            <a:r>
              <a:rPr lang="en-GB" b="1" dirty="0">
                <a:solidFill>
                  <a:srgbClr val="C00000"/>
                </a:solidFill>
              </a:rPr>
              <a:t> cos-theta (most efficient)</a:t>
            </a:r>
          </a:p>
          <a:p>
            <a:pPr marL="36576" indent="0">
              <a:buNone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347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7266</TotalTime>
  <Words>3417</Words>
  <Application>Microsoft Office PowerPoint</Application>
  <PresentationFormat>Presentazione su schermo (4:3)</PresentationFormat>
  <Paragraphs>1101</Paragraphs>
  <Slides>35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44" baseType="lpstr">
      <vt:lpstr>Aptos Narrow</vt:lpstr>
      <vt:lpstr>Arial</vt:lpstr>
      <vt:lpstr>Book Antiqua</vt:lpstr>
      <vt:lpstr>Calibri</vt:lpstr>
      <vt:lpstr>Calibri Light</vt:lpstr>
      <vt:lpstr>Cambria Math</vt:lpstr>
      <vt:lpstr>Rockwell Light</vt:lpstr>
      <vt:lpstr>Wingdings</vt:lpstr>
      <vt:lpstr>HFM(4-3)</vt:lpstr>
      <vt:lpstr>Presentazione standard di PowerPoint</vt:lpstr>
      <vt:lpstr>Presentazione standard di PowerPoint</vt:lpstr>
      <vt:lpstr>Table of contents </vt:lpstr>
      <vt:lpstr>INFN-CERN agreement proposal</vt:lpstr>
      <vt:lpstr>INFN-CERN agreement proposal</vt:lpstr>
      <vt:lpstr>INFN-CERN agreement proposal</vt:lpstr>
      <vt:lpstr>Technical requirements for dipoles</vt:lpstr>
      <vt:lpstr>Technical requirements for dipoles</vt:lpstr>
      <vt:lpstr>Technical requirements for dipoles</vt:lpstr>
      <vt:lpstr>HFM Nb3Sn conductor specs</vt:lpstr>
      <vt:lpstr>HFM Nb3Sn conductor specs</vt:lpstr>
      <vt:lpstr>Past examples of 4-layers magnet</vt:lpstr>
      <vt:lpstr>Past examples of 4-layers magnet</vt:lpstr>
      <vt:lpstr>Past examples of 4-layers magnet</vt:lpstr>
      <vt:lpstr>First studies on 4-layers magnet configurations – strand size</vt:lpstr>
      <vt:lpstr>First studies on 4-layers magnet configurations – HT cable expansion</vt:lpstr>
      <vt:lpstr>First studies on 4-layers magnet configurations – Cable design</vt:lpstr>
      <vt:lpstr>First studies on 4-layers magnet configurations – Optimization strategy</vt:lpstr>
      <vt:lpstr>First studies on 4-layers magnet configurations – Optimization strategy</vt:lpstr>
      <vt:lpstr>First studies on 4-layers magnet configurations – Iron yoke</vt:lpstr>
      <vt:lpstr>First studies on 4-layers magnet configurations – Case A (3 blocks IL)</vt:lpstr>
      <vt:lpstr>First studies on 4-layers magnet configurations – Case A (3 blocks IL)</vt:lpstr>
      <vt:lpstr>First studies on 4-layers magnet configurations – Case A (3 blocks IL)</vt:lpstr>
      <vt:lpstr>First studies on 4-layers magnet configurations – Case A (3 blocks IL)</vt:lpstr>
      <vt:lpstr>First studies on 4-layers magnet configurations – Case B (4 blocks IL)</vt:lpstr>
      <vt:lpstr>First studies on 4-layers magnet configurations – Case B (4 blocks IL)</vt:lpstr>
      <vt:lpstr>First studies on 4-layers magnet configurations – Case B (4 blocks IL)</vt:lpstr>
      <vt:lpstr>First studies on 4-layers magnet configurations – Case A (3 blocks IL)</vt:lpstr>
      <vt:lpstr>First studies on 4-layers magnet configurations – recap</vt:lpstr>
      <vt:lpstr>First studies on 4-layers magnet configurations – recap</vt:lpstr>
      <vt:lpstr>Conclusion</vt:lpstr>
      <vt:lpstr>Presentazione standard di PowerPoint</vt:lpstr>
      <vt:lpstr>04/06/2024 – Review after the meeting </vt:lpstr>
      <vt:lpstr>04/06/2024 – Review after the meeting </vt:lpstr>
      <vt:lpstr>04/06/2024 – Review after the meeting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Riccardo Umberto Valente</cp:lastModifiedBy>
  <cp:revision>74</cp:revision>
  <cp:lastPrinted>2022-04-29T08:24:36Z</cp:lastPrinted>
  <dcterms:created xsi:type="dcterms:W3CDTF">2012-11-30T11:04:26Z</dcterms:created>
  <dcterms:modified xsi:type="dcterms:W3CDTF">2024-06-04T15:35:43Z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