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2"/>
  </p:notesMasterIdLst>
  <p:sldIdLst>
    <p:sldId id="1094" r:id="rId5"/>
    <p:sldId id="971" r:id="rId6"/>
    <p:sldId id="1018" r:id="rId7"/>
    <p:sldId id="945" r:id="rId8"/>
    <p:sldId id="973" r:id="rId9"/>
    <p:sldId id="1006" r:id="rId10"/>
    <p:sldId id="976" r:id="rId11"/>
    <p:sldId id="977" r:id="rId12"/>
    <p:sldId id="983" r:id="rId13"/>
    <p:sldId id="984" r:id="rId14"/>
    <p:sldId id="991" r:id="rId15"/>
    <p:sldId id="985" r:id="rId16"/>
    <p:sldId id="987" r:id="rId17"/>
    <p:sldId id="988" r:id="rId18"/>
    <p:sldId id="990" r:id="rId19"/>
    <p:sldId id="975" r:id="rId20"/>
    <p:sldId id="989" r:id="rId21"/>
    <p:sldId id="997" r:id="rId22"/>
    <p:sldId id="998" r:id="rId23"/>
    <p:sldId id="1002" r:id="rId24"/>
    <p:sldId id="1001" r:id="rId25"/>
    <p:sldId id="1009" r:id="rId26"/>
    <p:sldId id="1014" r:id="rId27"/>
    <p:sldId id="1015" r:id="rId28"/>
    <p:sldId id="1010" r:id="rId29"/>
    <p:sldId id="1011" r:id="rId30"/>
    <p:sldId id="1012" r:id="rId31"/>
    <p:sldId id="1013" r:id="rId32"/>
    <p:sldId id="1016" r:id="rId33"/>
    <p:sldId id="992" r:id="rId34"/>
    <p:sldId id="1095" r:id="rId35"/>
    <p:sldId id="1098" r:id="rId36"/>
    <p:sldId id="1096" r:id="rId37"/>
    <p:sldId id="1097" r:id="rId38"/>
    <p:sldId id="1099" r:id="rId39"/>
    <p:sldId id="1100" r:id="rId40"/>
    <p:sldId id="978" r:id="rId4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B0B0B0"/>
    <a:srgbClr val="99CCFF"/>
    <a:srgbClr val="0055A0"/>
    <a:srgbClr val="B1FE00"/>
    <a:srgbClr val="8E04FF"/>
    <a:srgbClr val="09F7BE"/>
    <a:srgbClr val="2870AF"/>
    <a:srgbClr val="FF0000"/>
    <a:srgbClr val="FE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B0D925-AC8C-45DE-9B28-1A09B81EA1E2}" v="340" dt="2022-06-28T15:06:39.500"/>
    <p1510:client id="{C6FDE1E8-4C12-4397-991C-280DD48627F6}" v="117" dt="2022-06-28T16:16:1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5" autoAdjust="0"/>
    <p:restoredTop sz="96206" autoAdjust="0"/>
  </p:normalViewPr>
  <p:slideViewPr>
    <p:cSldViewPr snapToGrid="0" snapToObjects="1">
      <p:cViewPr varScale="1">
        <p:scale>
          <a:sx n="153" d="100"/>
          <a:sy n="153" d="100"/>
        </p:scale>
        <p:origin x="253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po Levi" userId="e84d80a8f3bb8bd3" providerId="LiveId" clId="{C6FDE1E8-4C12-4397-991C-280DD48627F6}"/>
    <pc:docChg chg="undo custSel addSld delSld modSld">
      <pc:chgData name="Filippo Levi" userId="e84d80a8f3bb8bd3" providerId="LiveId" clId="{C6FDE1E8-4C12-4397-991C-280DD48627F6}" dt="2022-06-28T16:16:12.660" v="573" actId="14826"/>
      <pc:docMkLst>
        <pc:docMk/>
      </pc:docMkLst>
      <pc:sldChg chg="addSp modSp mod">
        <pc:chgData name="Filippo Levi" userId="e84d80a8f3bb8bd3" providerId="LiveId" clId="{C6FDE1E8-4C12-4397-991C-280DD48627F6}" dt="2022-06-28T15:47:55.718" v="166" actId="1076"/>
        <pc:sldMkLst>
          <pc:docMk/>
          <pc:sldMk cId="35192296" sldId="961"/>
        </pc:sldMkLst>
        <pc:graphicFrameChg chg="add mod modGraphic">
          <ac:chgData name="Filippo Levi" userId="e84d80a8f3bb8bd3" providerId="LiveId" clId="{C6FDE1E8-4C12-4397-991C-280DD48627F6}" dt="2022-06-28T15:47:18.784" v="160" actId="1076"/>
          <ac:graphicFrameMkLst>
            <pc:docMk/>
            <pc:sldMk cId="35192296" sldId="961"/>
            <ac:graphicFrameMk id="3" creationId="{F546C7CE-CBDC-F30D-A0AD-AC2C52D6B6F1}"/>
          </ac:graphicFrameMkLst>
        </pc:graphicFrameChg>
        <pc:graphicFrameChg chg="add mod">
          <ac:chgData name="Filippo Levi" userId="e84d80a8f3bb8bd3" providerId="LiveId" clId="{C6FDE1E8-4C12-4397-991C-280DD48627F6}" dt="2022-06-28T15:47:49.923" v="165" actId="1076"/>
          <ac:graphicFrameMkLst>
            <pc:docMk/>
            <pc:sldMk cId="35192296" sldId="961"/>
            <ac:graphicFrameMk id="7" creationId="{5769563A-CA54-360D-F9B0-CA8CC0E15E51}"/>
          </ac:graphicFrameMkLst>
        </pc:graphicFrameChg>
        <pc:graphicFrameChg chg="add mod">
          <ac:chgData name="Filippo Levi" userId="e84d80a8f3bb8bd3" providerId="LiveId" clId="{C6FDE1E8-4C12-4397-991C-280DD48627F6}" dt="2022-06-28T15:47:55.718" v="166" actId="1076"/>
          <ac:graphicFrameMkLst>
            <pc:docMk/>
            <pc:sldMk cId="35192296" sldId="961"/>
            <ac:graphicFrameMk id="8" creationId="{D7737EBC-9298-435B-E5DE-0958ED18C688}"/>
          </ac:graphicFrameMkLst>
        </pc:graphicFrameChg>
      </pc:sldChg>
      <pc:sldChg chg="addSp delSp modSp mod">
        <pc:chgData name="Filippo Levi" userId="e84d80a8f3bb8bd3" providerId="LiveId" clId="{C6FDE1E8-4C12-4397-991C-280DD48627F6}" dt="2022-06-28T16:08:16.381" v="335" actId="1037"/>
        <pc:sldMkLst>
          <pc:docMk/>
          <pc:sldMk cId="285204582" sldId="964"/>
        </pc:sldMkLst>
        <pc:spChg chg="add mod">
          <ac:chgData name="Filippo Levi" userId="e84d80a8f3bb8bd3" providerId="LiveId" clId="{C6FDE1E8-4C12-4397-991C-280DD48627F6}" dt="2022-06-28T15:54:16.413" v="275" actId="14100"/>
          <ac:spMkLst>
            <pc:docMk/>
            <pc:sldMk cId="285204582" sldId="964"/>
            <ac:spMk id="14" creationId="{6287FF88-E70E-4824-96EE-D95100DE9714}"/>
          </ac:spMkLst>
        </pc:spChg>
        <pc:spChg chg="add mod">
          <ac:chgData name="Filippo Levi" userId="e84d80a8f3bb8bd3" providerId="LiveId" clId="{C6FDE1E8-4C12-4397-991C-280DD48627F6}" dt="2022-06-28T16:08:16.381" v="335" actId="1037"/>
          <ac:spMkLst>
            <pc:docMk/>
            <pc:sldMk cId="285204582" sldId="964"/>
            <ac:spMk id="29" creationId="{F86217D8-2A4F-1F09-9509-84643E64CFD4}"/>
          </ac:spMkLst>
        </pc:spChg>
        <pc:picChg chg="add del mod">
          <ac:chgData name="Filippo Levi" userId="e84d80a8f3bb8bd3" providerId="LiveId" clId="{C6FDE1E8-4C12-4397-991C-280DD48627F6}" dt="2022-06-28T15:51:05.086" v="175" actId="478"/>
          <ac:picMkLst>
            <pc:docMk/>
            <pc:sldMk cId="285204582" sldId="964"/>
            <ac:picMk id="7" creationId="{AE4C9C45-33E6-D5FE-420A-19EC857E8E44}"/>
          </ac:picMkLst>
        </pc:picChg>
        <pc:picChg chg="add del mod">
          <ac:chgData name="Filippo Levi" userId="e84d80a8f3bb8bd3" providerId="LiveId" clId="{C6FDE1E8-4C12-4397-991C-280DD48627F6}" dt="2022-06-28T15:51:05.086" v="175" actId="478"/>
          <ac:picMkLst>
            <pc:docMk/>
            <pc:sldMk cId="285204582" sldId="964"/>
            <ac:picMk id="9" creationId="{AB78D7E2-6342-EC2A-37BA-0B61096E307D}"/>
          </ac:picMkLst>
        </pc:picChg>
        <pc:picChg chg="add mod">
          <ac:chgData name="Filippo Levi" userId="e84d80a8f3bb8bd3" providerId="LiveId" clId="{C6FDE1E8-4C12-4397-991C-280DD48627F6}" dt="2022-06-28T15:52:42.171" v="263"/>
          <ac:picMkLst>
            <pc:docMk/>
            <pc:sldMk cId="285204582" sldId="964"/>
            <ac:picMk id="11" creationId="{31FA586B-2E46-0BE6-6045-442A81A0A77E}"/>
          </ac:picMkLst>
        </pc:picChg>
        <pc:picChg chg="add mod">
          <ac:chgData name="Filippo Levi" userId="e84d80a8f3bb8bd3" providerId="LiveId" clId="{C6FDE1E8-4C12-4397-991C-280DD48627F6}" dt="2022-06-28T15:53:22.347" v="269" actId="692"/>
          <ac:picMkLst>
            <pc:docMk/>
            <pc:sldMk cId="285204582" sldId="964"/>
            <ac:picMk id="13" creationId="{EBCFDE4F-5BC6-8085-97DF-FA6B4C588A13}"/>
          </ac:picMkLst>
        </pc:picChg>
        <pc:picChg chg="add mod">
          <ac:chgData name="Filippo Levi" userId="e84d80a8f3bb8bd3" providerId="LiveId" clId="{C6FDE1E8-4C12-4397-991C-280DD48627F6}" dt="2022-06-28T16:07:28.392" v="294" actId="1076"/>
          <ac:picMkLst>
            <pc:docMk/>
            <pc:sldMk cId="285204582" sldId="964"/>
            <ac:picMk id="28" creationId="{C6680351-45F2-4F7A-5EED-D314190BB229}"/>
          </ac:picMkLst>
        </pc:picChg>
        <pc:cxnChg chg="add mod">
          <ac:chgData name="Filippo Levi" userId="e84d80a8f3bb8bd3" providerId="LiveId" clId="{C6FDE1E8-4C12-4397-991C-280DD48627F6}" dt="2022-06-28T15:55:28.615" v="286" actId="14100"/>
          <ac:cxnSpMkLst>
            <pc:docMk/>
            <pc:sldMk cId="285204582" sldId="964"/>
            <ac:cxnSpMk id="16" creationId="{8B49948E-4676-1E99-9F3D-A400939447CE}"/>
          </ac:cxnSpMkLst>
        </pc:cxnChg>
        <pc:cxnChg chg="add mod">
          <ac:chgData name="Filippo Levi" userId="e84d80a8f3bb8bd3" providerId="LiveId" clId="{C6FDE1E8-4C12-4397-991C-280DD48627F6}" dt="2022-06-28T15:55:45.203" v="289" actId="14100"/>
          <ac:cxnSpMkLst>
            <pc:docMk/>
            <pc:sldMk cId="285204582" sldId="964"/>
            <ac:cxnSpMk id="19" creationId="{4A44A71B-7BB0-1C64-A54E-E1015865510A}"/>
          </ac:cxnSpMkLst>
        </pc:cxnChg>
      </pc:sldChg>
      <pc:sldChg chg="addSp delSp modSp mod">
        <pc:chgData name="Filippo Levi" userId="e84d80a8f3bb8bd3" providerId="LiveId" clId="{C6FDE1E8-4C12-4397-991C-280DD48627F6}" dt="2022-06-28T16:15:22.553" v="567" actId="20577"/>
        <pc:sldMkLst>
          <pc:docMk/>
          <pc:sldMk cId="4093834273" sldId="965"/>
        </pc:sldMkLst>
        <pc:spChg chg="mod">
          <ac:chgData name="Filippo Levi" userId="e84d80a8f3bb8bd3" providerId="LiveId" clId="{C6FDE1E8-4C12-4397-991C-280DD48627F6}" dt="2022-06-28T16:12:45.262" v="531" actId="14100"/>
          <ac:spMkLst>
            <pc:docMk/>
            <pc:sldMk cId="4093834273" sldId="965"/>
            <ac:spMk id="2" creationId="{47477BF3-FBCD-15C0-1C04-9ECF08B2A7D0}"/>
          </ac:spMkLst>
        </pc:spChg>
        <pc:spChg chg="add mod">
          <ac:chgData name="Filippo Levi" userId="e84d80a8f3bb8bd3" providerId="LiveId" clId="{C6FDE1E8-4C12-4397-991C-280DD48627F6}" dt="2022-06-28T16:15:17.123" v="562" actId="20577"/>
          <ac:spMkLst>
            <pc:docMk/>
            <pc:sldMk cId="4093834273" sldId="965"/>
            <ac:spMk id="30" creationId="{58A8620E-2B10-4E47-3648-68853F16337C}"/>
          </ac:spMkLst>
        </pc:spChg>
        <pc:spChg chg="add mod">
          <ac:chgData name="Filippo Levi" userId="e84d80a8f3bb8bd3" providerId="LiveId" clId="{C6FDE1E8-4C12-4397-991C-280DD48627F6}" dt="2022-06-28T16:15:19.117" v="564" actId="20577"/>
          <ac:spMkLst>
            <pc:docMk/>
            <pc:sldMk cId="4093834273" sldId="965"/>
            <ac:spMk id="31" creationId="{CE26C8CC-2AF0-B4A9-25A3-A12124F2A6E5}"/>
          </ac:spMkLst>
        </pc:spChg>
        <pc:spChg chg="add mod">
          <ac:chgData name="Filippo Levi" userId="e84d80a8f3bb8bd3" providerId="LiveId" clId="{C6FDE1E8-4C12-4397-991C-280DD48627F6}" dt="2022-06-28T16:15:21.064" v="566" actId="20577"/>
          <ac:spMkLst>
            <pc:docMk/>
            <pc:sldMk cId="4093834273" sldId="965"/>
            <ac:spMk id="32" creationId="{4BE03BA8-5CE0-1BA0-0266-5DDE9F3FECCC}"/>
          </ac:spMkLst>
        </pc:spChg>
        <pc:spChg chg="add mod">
          <ac:chgData name="Filippo Levi" userId="e84d80a8f3bb8bd3" providerId="LiveId" clId="{C6FDE1E8-4C12-4397-991C-280DD48627F6}" dt="2022-06-28T16:15:22.553" v="567" actId="20577"/>
          <ac:spMkLst>
            <pc:docMk/>
            <pc:sldMk cId="4093834273" sldId="965"/>
            <ac:spMk id="33" creationId="{F58A6F37-DC4E-A512-29A0-35DB56F2239E}"/>
          </ac:spMkLst>
        </pc:spChg>
        <pc:picChg chg="add del mod">
          <ac:chgData name="Filippo Levi" userId="e84d80a8f3bb8bd3" providerId="LiveId" clId="{C6FDE1E8-4C12-4397-991C-280DD48627F6}" dt="2022-06-28T16:09:29.163" v="354" actId="478"/>
          <ac:picMkLst>
            <pc:docMk/>
            <pc:sldMk cId="4093834273" sldId="965"/>
            <ac:picMk id="7" creationId="{6B752141-98E9-3DBA-AC84-C45F47EB8A30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9" creationId="{953E3938-E7A1-772C-2062-8A4747B8B7C2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11" creationId="{7F15A6B4-5713-A546-40C1-495784510869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13" creationId="{2424146B-9FEF-B8AD-A2F5-98A8B36B6E0F}"/>
          </ac:picMkLst>
        </pc:picChg>
        <pc:picChg chg="add mod">
          <ac:chgData name="Filippo Levi" userId="e84d80a8f3bb8bd3" providerId="LiveId" clId="{C6FDE1E8-4C12-4397-991C-280DD48627F6}" dt="2022-06-28T16:10:12.257" v="387" actId="1076"/>
          <ac:picMkLst>
            <pc:docMk/>
            <pc:sldMk cId="4093834273" sldId="965"/>
            <ac:picMk id="15" creationId="{33A8F387-C8A7-B277-5B6A-D794ED21423B}"/>
          </ac:picMkLst>
        </pc:picChg>
        <pc:picChg chg="add mod">
          <ac:chgData name="Filippo Levi" userId="e84d80a8f3bb8bd3" providerId="LiveId" clId="{C6FDE1E8-4C12-4397-991C-280DD48627F6}" dt="2022-06-28T16:10:12.257" v="387" actId="1076"/>
          <ac:picMkLst>
            <pc:docMk/>
            <pc:sldMk cId="4093834273" sldId="965"/>
            <ac:picMk id="17" creationId="{D13B1C93-45BF-3F55-F5B4-E6786E530E06}"/>
          </ac:picMkLst>
        </pc:picChg>
        <pc:picChg chg="add mod">
          <ac:chgData name="Filippo Levi" userId="e84d80a8f3bb8bd3" providerId="LiveId" clId="{C6FDE1E8-4C12-4397-991C-280DD48627F6}" dt="2022-06-28T16:10:27.765" v="393" actId="1076"/>
          <ac:picMkLst>
            <pc:docMk/>
            <pc:sldMk cId="4093834273" sldId="965"/>
            <ac:picMk id="19" creationId="{8901CA35-2667-E51C-36AF-3A35AD9E658C}"/>
          </ac:picMkLst>
        </pc:picChg>
        <pc:picChg chg="add mod">
          <ac:chgData name="Filippo Levi" userId="e84d80a8f3bb8bd3" providerId="LiveId" clId="{C6FDE1E8-4C12-4397-991C-280DD48627F6}" dt="2022-06-28T16:10:40.001" v="398" actId="1076"/>
          <ac:picMkLst>
            <pc:docMk/>
            <pc:sldMk cId="4093834273" sldId="965"/>
            <ac:picMk id="21" creationId="{60F7632A-0991-CB40-AEF0-974D7F2EA8E1}"/>
          </ac:picMkLst>
        </pc:picChg>
        <pc:picChg chg="add mod">
          <ac:chgData name="Filippo Levi" userId="e84d80a8f3bb8bd3" providerId="LiveId" clId="{C6FDE1E8-4C12-4397-991C-280DD48627F6}" dt="2022-06-28T16:11:21.860" v="428" actId="14100"/>
          <ac:picMkLst>
            <pc:docMk/>
            <pc:sldMk cId="4093834273" sldId="965"/>
            <ac:picMk id="23" creationId="{B994F1E5-A70A-7CEC-3F17-6933B986B966}"/>
          </ac:picMkLst>
        </pc:picChg>
        <pc:picChg chg="add mod">
          <ac:chgData name="Filippo Levi" userId="e84d80a8f3bb8bd3" providerId="LiveId" clId="{C6FDE1E8-4C12-4397-991C-280DD48627F6}" dt="2022-06-28T16:11:36.010" v="431" actId="1076"/>
          <ac:picMkLst>
            <pc:docMk/>
            <pc:sldMk cId="4093834273" sldId="965"/>
            <ac:picMk id="25" creationId="{8805F47A-01EE-9C3B-1310-639D183430AD}"/>
          </ac:picMkLst>
        </pc:picChg>
        <pc:picChg chg="add mod">
          <ac:chgData name="Filippo Levi" userId="e84d80a8f3bb8bd3" providerId="LiveId" clId="{C6FDE1E8-4C12-4397-991C-280DD48627F6}" dt="2022-06-28T16:11:25.251" v="429" actId="1076"/>
          <ac:picMkLst>
            <pc:docMk/>
            <pc:sldMk cId="4093834273" sldId="965"/>
            <ac:picMk id="27" creationId="{C390260E-EA5D-F113-77E6-0775A932A054}"/>
          </ac:picMkLst>
        </pc:picChg>
        <pc:picChg chg="add mod">
          <ac:chgData name="Filippo Levi" userId="e84d80a8f3bb8bd3" providerId="LiveId" clId="{C6FDE1E8-4C12-4397-991C-280DD48627F6}" dt="2022-06-28T16:11:29.463" v="430" actId="1076"/>
          <ac:picMkLst>
            <pc:docMk/>
            <pc:sldMk cId="4093834273" sldId="965"/>
            <ac:picMk id="29" creationId="{F4B72122-FBA5-E3AD-816C-87E2EDD60A9F}"/>
          </ac:picMkLst>
        </pc:picChg>
      </pc:sldChg>
      <pc:sldChg chg="del">
        <pc:chgData name="Filippo Levi" userId="e84d80a8f3bb8bd3" providerId="LiveId" clId="{C6FDE1E8-4C12-4397-991C-280DD48627F6}" dt="2022-06-28T16:13:56.125" v="546" actId="47"/>
        <pc:sldMkLst>
          <pc:docMk/>
          <pc:sldMk cId="1441558277" sldId="966"/>
        </pc:sldMkLst>
      </pc:sldChg>
      <pc:sldChg chg="modSp add mod">
        <pc:chgData name="Filippo Levi" userId="e84d80a8f3bb8bd3" providerId="LiveId" clId="{C6FDE1E8-4C12-4397-991C-280DD48627F6}" dt="2022-06-28T16:16:12.660" v="573" actId="14826"/>
        <pc:sldMkLst>
          <pc:docMk/>
          <pc:sldMk cId="1108947635" sldId="967"/>
        </pc:sldMkLst>
        <pc:spChg chg="mod">
          <ac:chgData name="Filippo Levi" userId="e84d80a8f3bb8bd3" providerId="LiveId" clId="{C6FDE1E8-4C12-4397-991C-280DD48627F6}" dt="2022-06-28T16:13:59.361" v="549" actId="20577"/>
          <ac:spMkLst>
            <pc:docMk/>
            <pc:sldMk cId="1108947635" sldId="967"/>
            <ac:spMk id="2" creationId="{47477BF3-FBCD-15C0-1C04-9ECF08B2A7D0}"/>
          </ac:spMkLst>
        </pc:spChg>
        <pc:spChg chg="mod">
          <ac:chgData name="Filippo Levi" userId="e84d80a8f3bb8bd3" providerId="LiveId" clId="{C6FDE1E8-4C12-4397-991C-280DD48627F6}" dt="2022-06-28T16:14:33.331" v="554" actId="20577"/>
          <ac:spMkLst>
            <pc:docMk/>
            <pc:sldMk cId="1108947635" sldId="967"/>
            <ac:spMk id="30" creationId="{58A8620E-2B10-4E47-3648-68853F16337C}"/>
          </ac:spMkLst>
        </pc:spChg>
        <pc:spChg chg="mod">
          <ac:chgData name="Filippo Levi" userId="e84d80a8f3bb8bd3" providerId="LiveId" clId="{C6FDE1E8-4C12-4397-991C-280DD48627F6}" dt="2022-06-28T16:14:36.172" v="556" actId="20577"/>
          <ac:spMkLst>
            <pc:docMk/>
            <pc:sldMk cId="1108947635" sldId="967"/>
            <ac:spMk id="31" creationId="{CE26C8CC-2AF0-B4A9-25A3-A12124F2A6E5}"/>
          </ac:spMkLst>
        </pc:spChg>
        <pc:spChg chg="mod">
          <ac:chgData name="Filippo Levi" userId="e84d80a8f3bb8bd3" providerId="LiveId" clId="{C6FDE1E8-4C12-4397-991C-280DD48627F6}" dt="2022-06-28T16:14:38.887" v="558" actId="20577"/>
          <ac:spMkLst>
            <pc:docMk/>
            <pc:sldMk cId="1108947635" sldId="967"/>
            <ac:spMk id="32" creationId="{4BE03BA8-5CE0-1BA0-0266-5DDE9F3FECCC}"/>
          </ac:spMkLst>
        </pc:spChg>
        <pc:spChg chg="mod">
          <ac:chgData name="Filippo Levi" userId="e84d80a8f3bb8bd3" providerId="LiveId" clId="{C6FDE1E8-4C12-4397-991C-280DD48627F6}" dt="2022-06-28T16:15:08.493" v="560" actId="20577"/>
          <ac:spMkLst>
            <pc:docMk/>
            <pc:sldMk cId="1108947635" sldId="967"/>
            <ac:spMk id="33" creationId="{F58A6F37-DC4E-A512-29A0-35DB56F2239E}"/>
          </ac:spMkLst>
        </pc:spChg>
        <pc:picChg chg="mod">
          <ac:chgData name="Filippo Levi" userId="e84d80a8f3bb8bd3" providerId="LiveId" clId="{C6FDE1E8-4C12-4397-991C-280DD48627F6}" dt="2022-06-28T16:14:17.486" v="550" actId="14826"/>
          <ac:picMkLst>
            <pc:docMk/>
            <pc:sldMk cId="1108947635" sldId="967"/>
            <ac:picMk id="15" creationId="{33A8F387-C8A7-B277-5B6A-D794ED21423B}"/>
          </ac:picMkLst>
        </pc:picChg>
        <pc:picChg chg="mod">
          <ac:chgData name="Filippo Levi" userId="e84d80a8f3bb8bd3" providerId="LiveId" clId="{C6FDE1E8-4C12-4397-991C-280DD48627F6}" dt="2022-06-28T16:14:24.239" v="551" actId="14826"/>
          <ac:picMkLst>
            <pc:docMk/>
            <pc:sldMk cId="1108947635" sldId="967"/>
            <ac:picMk id="17" creationId="{D13B1C93-45BF-3F55-F5B4-E6786E530E06}"/>
          </ac:picMkLst>
        </pc:picChg>
        <pc:picChg chg="mod">
          <ac:chgData name="Filippo Levi" userId="e84d80a8f3bb8bd3" providerId="LiveId" clId="{C6FDE1E8-4C12-4397-991C-280DD48627F6}" dt="2022-06-28T16:15:39.133" v="568" actId="14826"/>
          <ac:picMkLst>
            <pc:docMk/>
            <pc:sldMk cId="1108947635" sldId="967"/>
            <ac:picMk id="19" creationId="{8901CA35-2667-E51C-36AF-3A35AD9E658C}"/>
          </ac:picMkLst>
        </pc:picChg>
        <pc:picChg chg="mod">
          <ac:chgData name="Filippo Levi" userId="e84d80a8f3bb8bd3" providerId="LiveId" clId="{C6FDE1E8-4C12-4397-991C-280DD48627F6}" dt="2022-06-28T16:15:43.185" v="569" actId="14826"/>
          <ac:picMkLst>
            <pc:docMk/>
            <pc:sldMk cId="1108947635" sldId="967"/>
            <ac:picMk id="21" creationId="{60F7632A-0991-CB40-AEF0-974D7F2EA8E1}"/>
          </ac:picMkLst>
        </pc:picChg>
        <pc:picChg chg="mod">
          <ac:chgData name="Filippo Levi" userId="e84d80a8f3bb8bd3" providerId="LiveId" clId="{C6FDE1E8-4C12-4397-991C-280DD48627F6}" dt="2022-06-28T16:16:07.666" v="572" actId="14826"/>
          <ac:picMkLst>
            <pc:docMk/>
            <pc:sldMk cId="1108947635" sldId="967"/>
            <ac:picMk id="23" creationId="{B994F1E5-A70A-7CEC-3F17-6933B986B966}"/>
          </ac:picMkLst>
        </pc:picChg>
        <pc:picChg chg="mod">
          <ac:chgData name="Filippo Levi" userId="e84d80a8f3bb8bd3" providerId="LiveId" clId="{C6FDE1E8-4C12-4397-991C-280DD48627F6}" dt="2022-06-28T16:16:12.660" v="573" actId="14826"/>
          <ac:picMkLst>
            <pc:docMk/>
            <pc:sldMk cId="1108947635" sldId="967"/>
            <ac:picMk id="25" creationId="{8805F47A-01EE-9C3B-1310-639D183430AD}"/>
          </ac:picMkLst>
        </pc:picChg>
        <pc:picChg chg="mod">
          <ac:chgData name="Filippo Levi" userId="e84d80a8f3bb8bd3" providerId="LiveId" clId="{C6FDE1E8-4C12-4397-991C-280DD48627F6}" dt="2022-06-28T16:15:49.276" v="570" actId="14826"/>
          <ac:picMkLst>
            <pc:docMk/>
            <pc:sldMk cId="1108947635" sldId="967"/>
            <ac:picMk id="27" creationId="{C390260E-EA5D-F113-77E6-0775A932A054}"/>
          </ac:picMkLst>
        </pc:picChg>
        <pc:picChg chg="mod">
          <ac:chgData name="Filippo Levi" userId="e84d80a8f3bb8bd3" providerId="LiveId" clId="{C6FDE1E8-4C12-4397-991C-280DD48627F6}" dt="2022-06-28T16:15:58.020" v="571" actId="14826"/>
          <ac:picMkLst>
            <pc:docMk/>
            <pc:sldMk cId="1108947635" sldId="967"/>
            <ac:picMk id="29" creationId="{F4B72122-FBA5-E3AD-816C-87E2EDD60A9F}"/>
          </ac:picMkLst>
        </pc:picChg>
      </pc:sldChg>
    </pc:docChg>
  </pc:docChgLst>
  <pc:docChgLst>
    <pc:chgData name="Alessandra Pampaloni" userId="42e733d7a8433944" providerId="LiveId" clId="{5DB0D925-AC8C-45DE-9B28-1A09B81EA1E2}"/>
    <pc:docChg chg="custSel modSld">
      <pc:chgData name="Alessandra Pampaloni" userId="42e733d7a8433944" providerId="LiveId" clId="{5DB0D925-AC8C-45DE-9B28-1A09B81EA1E2}" dt="2022-06-28T15:06:39.499" v="1043" actId="14826"/>
      <pc:docMkLst>
        <pc:docMk/>
      </pc:docMkLst>
      <pc:sldChg chg="modSp mod">
        <pc:chgData name="Alessandra Pampaloni" userId="42e733d7a8433944" providerId="LiveId" clId="{5DB0D925-AC8C-45DE-9B28-1A09B81EA1E2}" dt="2022-06-28T14:21:28.745" v="276" actId="1036"/>
        <pc:sldMkLst>
          <pc:docMk/>
          <pc:sldMk cId="3348712968" sldId="945"/>
        </pc:sldMkLst>
        <pc:graphicFrameChg chg="mod modGraphic">
          <ac:chgData name="Alessandra Pampaloni" userId="42e733d7a8433944" providerId="LiveId" clId="{5DB0D925-AC8C-45DE-9B28-1A09B81EA1E2}" dt="2022-06-28T14:21:28.745" v="276" actId="1036"/>
          <ac:graphicFrameMkLst>
            <pc:docMk/>
            <pc:sldMk cId="3348712968" sldId="945"/>
            <ac:graphicFrameMk id="8" creationId="{D34BCBD3-C33B-A4D7-4558-516776901AEB}"/>
          </ac:graphicFrameMkLst>
        </pc:graphicFrameChg>
        <pc:graphicFrameChg chg="mod modGraphic">
          <ac:chgData name="Alessandra Pampaloni" userId="42e733d7a8433944" providerId="LiveId" clId="{5DB0D925-AC8C-45DE-9B28-1A09B81EA1E2}" dt="2022-06-28T14:21:21.175" v="271" actId="1036"/>
          <ac:graphicFrameMkLst>
            <pc:docMk/>
            <pc:sldMk cId="3348712968" sldId="945"/>
            <ac:graphicFrameMk id="29" creationId="{CBD489C9-0FF0-CB53-60F0-AF55EC2FBE6B}"/>
          </ac:graphicFrameMkLst>
        </pc:graphicFrameChg>
      </pc:sldChg>
      <pc:sldChg chg="addSp delSp modSp mod">
        <pc:chgData name="Alessandra Pampaloni" userId="42e733d7a8433944" providerId="LiveId" clId="{5DB0D925-AC8C-45DE-9B28-1A09B81EA1E2}" dt="2022-06-28T14:55:47.127" v="1005" actId="14826"/>
        <pc:sldMkLst>
          <pc:docMk/>
          <pc:sldMk cId="2145668057" sldId="947"/>
        </pc:sldMkLst>
        <pc:spChg chg="del">
          <ac:chgData name="Alessandra Pampaloni" userId="42e733d7a8433944" providerId="LiveId" clId="{5DB0D925-AC8C-45DE-9B28-1A09B81EA1E2}" dt="2022-06-28T14:42:25.189" v="963" actId="478"/>
          <ac:spMkLst>
            <pc:docMk/>
            <pc:sldMk cId="2145668057" sldId="947"/>
            <ac:spMk id="11" creationId="{2513AFC4-FE23-4D3F-08B1-D584A3657BDF}"/>
          </ac:spMkLst>
        </pc:spChg>
        <pc:spChg chg="mod">
          <ac:chgData name="Alessandra Pampaloni" userId="42e733d7a8433944" providerId="LiveId" clId="{5DB0D925-AC8C-45DE-9B28-1A09B81EA1E2}" dt="2022-06-28T14:43:58" v="967" actId="12788"/>
          <ac:spMkLst>
            <pc:docMk/>
            <pc:sldMk cId="2145668057" sldId="947"/>
            <ac:spMk id="12" creationId="{1BC87DC9-3568-834C-DACE-C5A7583B303E}"/>
          </ac:spMkLst>
        </pc:spChg>
        <pc:spChg chg="mod">
          <ac:chgData name="Alessandra Pampaloni" userId="42e733d7a8433944" providerId="LiveId" clId="{5DB0D925-AC8C-45DE-9B28-1A09B81EA1E2}" dt="2022-06-28T14:43:58" v="967" actId="12788"/>
          <ac:spMkLst>
            <pc:docMk/>
            <pc:sldMk cId="2145668057" sldId="947"/>
            <ac:spMk id="24" creationId="{76365D85-00E2-FE9D-A644-95F9B10A7D4B}"/>
          </ac:spMkLst>
        </pc:spChg>
        <pc:spChg chg="add mod">
          <ac:chgData name="Alessandra Pampaloni" userId="42e733d7a8433944" providerId="LiveId" clId="{5DB0D925-AC8C-45DE-9B28-1A09B81EA1E2}" dt="2022-06-28T14:55:47.127" v="1005" actId="14826"/>
          <ac:spMkLst>
            <pc:docMk/>
            <pc:sldMk cId="2145668057" sldId="947"/>
            <ac:spMk id="27" creationId="{3265BDE1-A192-1DBD-F32E-37D12103B12A}"/>
          </ac:spMkLst>
        </pc:spChg>
        <pc:grpChg chg="add mod">
          <ac:chgData name="Alessandra Pampaloni" userId="42e733d7a8433944" providerId="LiveId" clId="{5DB0D925-AC8C-45DE-9B28-1A09B81EA1E2}" dt="2022-06-28T14:55:47.127" v="1005" actId="14826"/>
          <ac:grpSpMkLst>
            <pc:docMk/>
            <pc:sldMk cId="2145668057" sldId="947"/>
            <ac:grpSpMk id="3" creationId="{0A1B9D6C-BF52-1E49-EC6F-7C8464D951DB}"/>
          </ac:grpSpMkLst>
        </pc:grpChg>
        <pc:grpChg chg="mod">
          <ac:chgData name="Alessandra Pampaloni" userId="42e733d7a8433944" providerId="LiveId" clId="{5DB0D925-AC8C-45DE-9B28-1A09B81EA1E2}" dt="2022-06-28T14:43:58" v="967" actId="12788"/>
          <ac:grpSpMkLst>
            <pc:docMk/>
            <pc:sldMk cId="2145668057" sldId="947"/>
            <ac:grpSpMk id="41" creationId="{8B5C648E-E77B-2449-97D3-60B756F75CA4}"/>
          </ac:grpSpMkLst>
        </pc:grpChg>
        <pc:picChg chg="mod">
          <ac:chgData name="Alessandra Pampaloni" userId="42e733d7a8433944" providerId="LiveId" clId="{5DB0D925-AC8C-45DE-9B28-1A09B81EA1E2}" dt="2022-06-28T14:55:47.127" v="1005" actId="14826"/>
          <ac:picMkLst>
            <pc:docMk/>
            <pc:sldMk cId="2145668057" sldId="947"/>
            <ac:picMk id="8" creationId="{2E91C8D6-A1F2-42D5-0FA5-26F8EE812B4F}"/>
          </ac:picMkLst>
        </pc:picChg>
        <pc:picChg chg="add mod">
          <ac:chgData name="Alessandra Pampaloni" userId="42e733d7a8433944" providerId="LiveId" clId="{5DB0D925-AC8C-45DE-9B28-1A09B81EA1E2}" dt="2022-06-28T14:55:47.127" v="1005" actId="14826"/>
          <ac:picMkLst>
            <pc:docMk/>
            <pc:sldMk cId="2145668057" sldId="947"/>
            <ac:picMk id="28" creationId="{7639B523-B5EE-5883-EFFC-744414925297}"/>
          </ac:picMkLst>
        </pc:picChg>
      </pc:sldChg>
      <pc:sldChg chg="addSp delSp modSp mod">
        <pc:chgData name="Alessandra Pampaloni" userId="42e733d7a8433944" providerId="LiveId" clId="{5DB0D925-AC8C-45DE-9B28-1A09B81EA1E2}" dt="2022-06-28T14:46:14.279" v="986" actId="12788"/>
        <pc:sldMkLst>
          <pc:docMk/>
          <pc:sldMk cId="1609229274" sldId="948"/>
        </pc:sldMkLst>
        <pc:spChg chg="mod">
          <ac:chgData name="Alessandra Pampaloni" userId="42e733d7a8433944" providerId="LiveId" clId="{5DB0D925-AC8C-45DE-9B28-1A09B81EA1E2}" dt="2022-06-28T14:45:35.815" v="982" actId="12788"/>
          <ac:spMkLst>
            <pc:docMk/>
            <pc:sldMk cId="1609229274" sldId="948"/>
            <ac:spMk id="7" creationId="{994CEA2A-A0A0-15B8-47E9-4BDEDA7C7E00}"/>
          </ac:spMkLst>
        </pc:spChg>
        <pc:spChg chg="mod">
          <ac:chgData name="Alessandra Pampaloni" userId="42e733d7a8433944" providerId="LiveId" clId="{5DB0D925-AC8C-45DE-9B28-1A09B81EA1E2}" dt="2022-06-28T14:46:14.279" v="986" actId="12788"/>
          <ac:spMkLst>
            <pc:docMk/>
            <pc:sldMk cId="1609229274" sldId="948"/>
            <ac:spMk id="8" creationId="{CBB370A9-2357-471C-E1E9-347BECFC8CDC}"/>
          </ac:spMkLst>
        </pc:spChg>
        <pc:spChg chg="mod">
          <ac:chgData name="Alessandra Pampaloni" userId="42e733d7a8433944" providerId="LiveId" clId="{5DB0D925-AC8C-45DE-9B28-1A09B81EA1E2}" dt="2022-06-28T14:45:35.815" v="982" actId="12788"/>
          <ac:spMkLst>
            <pc:docMk/>
            <pc:sldMk cId="1609229274" sldId="948"/>
            <ac:spMk id="9" creationId="{601D99C6-5B2F-187D-8C6B-9BF96BCFEC94}"/>
          </ac:spMkLst>
        </pc:spChg>
        <pc:spChg chg="mod">
          <ac:chgData name="Alessandra Pampaloni" userId="42e733d7a8433944" providerId="LiveId" clId="{5DB0D925-AC8C-45DE-9B28-1A09B81EA1E2}" dt="2022-06-28T14:46:14.279" v="986" actId="12788"/>
          <ac:spMkLst>
            <pc:docMk/>
            <pc:sldMk cId="1609229274" sldId="948"/>
            <ac:spMk id="10" creationId="{52EC62C6-567F-950A-7EF4-0868751B076E}"/>
          </ac:spMkLst>
        </pc:spChg>
        <pc:spChg chg="mod topLvl">
          <ac:chgData name="Alessandra Pampaloni" userId="42e733d7a8433944" providerId="LiveId" clId="{5DB0D925-AC8C-45DE-9B28-1A09B81EA1E2}" dt="2022-06-28T14:46:09.882" v="985" actId="164"/>
          <ac:spMkLst>
            <pc:docMk/>
            <pc:sldMk cId="1609229274" sldId="948"/>
            <ac:spMk id="14" creationId="{3DB4EC09-CF57-AAFC-EA43-D7EA0E40D01E}"/>
          </ac:spMkLst>
        </pc:spChg>
        <pc:spChg chg="mod topLvl">
          <ac:chgData name="Alessandra Pampaloni" userId="42e733d7a8433944" providerId="LiveId" clId="{5DB0D925-AC8C-45DE-9B28-1A09B81EA1E2}" dt="2022-06-28T14:45:24.276" v="980" actId="164"/>
          <ac:spMkLst>
            <pc:docMk/>
            <pc:sldMk cId="1609229274" sldId="948"/>
            <ac:spMk id="29" creationId="{146B7B10-2168-2C56-D607-002EC6CA9E5C}"/>
          </ac:spMkLst>
        </pc:spChg>
        <pc:grpChg chg="add mod">
          <ac:chgData name="Alessandra Pampaloni" userId="42e733d7a8433944" providerId="LiveId" clId="{5DB0D925-AC8C-45DE-9B28-1A09B81EA1E2}" dt="2022-06-28T14:45:35.815" v="982" actId="12788"/>
          <ac:grpSpMkLst>
            <pc:docMk/>
            <pc:sldMk cId="1609229274" sldId="948"/>
            <ac:grpSpMk id="3" creationId="{D6D8FE99-31AE-5CE3-AB8E-3BA16E556331}"/>
          </ac:grpSpMkLst>
        </pc:grpChg>
        <pc:grpChg chg="del">
          <ac:chgData name="Alessandra Pampaloni" userId="42e733d7a8433944" providerId="LiveId" clId="{5DB0D925-AC8C-45DE-9B28-1A09B81EA1E2}" dt="2022-06-28T14:44:40.516" v="975" actId="165"/>
          <ac:grpSpMkLst>
            <pc:docMk/>
            <pc:sldMk cId="1609229274" sldId="948"/>
            <ac:grpSpMk id="11" creationId="{927F72D8-989C-CE56-9CB1-075A9413C735}"/>
          </ac:grpSpMkLst>
        </pc:grpChg>
        <pc:grpChg chg="add mod">
          <ac:chgData name="Alessandra Pampaloni" userId="42e733d7a8433944" providerId="LiveId" clId="{5DB0D925-AC8C-45DE-9B28-1A09B81EA1E2}" dt="2022-06-28T14:46:14.279" v="986" actId="12788"/>
          <ac:grpSpMkLst>
            <pc:docMk/>
            <pc:sldMk cId="1609229274" sldId="948"/>
            <ac:grpSpMk id="13" creationId="{3E368511-629C-6230-1CC0-E5F8A9C49E16}"/>
          </ac:grpSpMkLst>
        </pc:grpChg>
        <pc:grpChg chg="mod">
          <ac:chgData name="Alessandra Pampaloni" userId="42e733d7a8433944" providerId="LiveId" clId="{5DB0D925-AC8C-45DE-9B28-1A09B81EA1E2}" dt="2022-06-28T14:46:14.279" v="986" actId="12788"/>
          <ac:grpSpMkLst>
            <pc:docMk/>
            <pc:sldMk cId="1609229274" sldId="948"/>
            <ac:grpSpMk id="16" creationId="{1D459CA8-6B7E-BA48-F033-03D5A030CD30}"/>
          </ac:grpSpMkLst>
        </pc:grpChg>
        <pc:grpChg chg="mod">
          <ac:chgData name="Alessandra Pampaloni" userId="42e733d7a8433944" providerId="LiveId" clId="{5DB0D925-AC8C-45DE-9B28-1A09B81EA1E2}" dt="2022-06-28T14:45:35.815" v="982" actId="12788"/>
          <ac:grpSpMkLst>
            <pc:docMk/>
            <pc:sldMk cId="1609229274" sldId="948"/>
            <ac:grpSpMk id="21" creationId="{D1F48C9C-4CB0-30B0-E54B-C9A022AD63D2}"/>
          </ac:grpSpMkLst>
        </pc:grpChg>
        <pc:grpChg chg="del">
          <ac:chgData name="Alessandra Pampaloni" userId="42e733d7a8433944" providerId="LiveId" clId="{5DB0D925-AC8C-45DE-9B28-1A09B81EA1E2}" dt="2022-06-28T14:44:20.245" v="970" actId="165"/>
          <ac:grpSpMkLst>
            <pc:docMk/>
            <pc:sldMk cId="1609229274" sldId="948"/>
            <ac:grpSpMk id="26" creationId="{153BFFBC-3181-635C-319E-8DA70537397B}"/>
          </ac:grpSpMkLst>
        </pc:grpChg>
        <pc:picChg chg="mod topLvl">
          <ac:chgData name="Alessandra Pampaloni" userId="42e733d7a8433944" providerId="LiveId" clId="{5DB0D925-AC8C-45DE-9B28-1A09B81EA1E2}" dt="2022-06-28T14:46:09.882" v="985" actId="164"/>
          <ac:picMkLst>
            <pc:docMk/>
            <pc:sldMk cId="1609229274" sldId="948"/>
            <ac:picMk id="12" creationId="{B157B3E4-10A0-91CF-35D0-8D16B5026506}"/>
          </ac:picMkLst>
        </pc:picChg>
        <pc:picChg chg="mod topLvl">
          <ac:chgData name="Alessandra Pampaloni" userId="42e733d7a8433944" providerId="LiveId" clId="{5DB0D925-AC8C-45DE-9B28-1A09B81EA1E2}" dt="2022-06-28T14:45:24.276" v="980" actId="164"/>
          <ac:picMkLst>
            <pc:docMk/>
            <pc:sldMk cId="1609229274" sldId="948"/>
            <ac:picMk id="27" creationId="{0FD0D719-3AC1-D939-305C-ED8F5A8FA63B}"/>
          </ac:picMkLst>
        </pc:picChg>
        <pc:picChg chg="add mod">
          <ac:chgData name="Alessandra Pampaloni" userId="42e733d7a8433944" providerId="LiveId" clId="{5DB0D925-AC8C-45DE-9B28-1A09B81EA1E2}" dt="2022-06-28T14:45:24.276" v="980" actId="164"/>
          <ac:picMkLst>
            <pc:docMk/>
            <pc:sldMk cId="1609229274" sldId="948"/>
            <ac:picMk id="28" creationId="{46E4FBFE-1CD2-6D09-F625-DD053112B5D2}"/>
          </ac:picMkLst>
        </pc:picChg>
        <pc:picChg chg="add mod">
          <ac:chgData name="Alessandra Pampaloni" userId="42e733d7a8433944" providerId="LiveId" clId="{5DB0D925-AC8C-45DE-9B28-1A09B81EA1E2}" dt="2022-06-28T14:46:09.882" v="985" actId="164"/>
          <ac:picMkLst>
            <pc:docMk/>
            <pc:sldMk cId="1609229274" sldId="948"/>
            <ac:picMk id="30" creationId="{B234A770-AD74-59D1-BBF7-3932C73A709C}"/>
          </ac:picMkLst>
        </pc:picChg>
      </pc:sldChg>
      <pc:sldChg chg="addSp modSp">
        <pc:chgData name="Alessandra Pampaloni" userId="42e733d7a8433944" providerId="LiveId" clId="{5DB0D925-AC8C-45DE-9B28-1A09B81EA1E2}" dt="2022-06-28T15:04:49.280" v="1034" actId="571"/>
        <pc:sldMkLst>
          <pc:docMk/>
          <pc:sldMk cId="2550295660" sldId="950"/>
        </pc:sldMkLst>
        <pc:spChg chg="add mod">
          <ac:chgData name="Alessandra Pampaloni" userId="42e733d7a8433944" providerId="LiveId" clId="{5DB0D925-AC8C-45DE-9B28-1A09B81EA1E2}" dt="2022-06-28T15:04:49.280" v="1034" actId="571"/>
          <ac:spMkLst>
            <pc:docMk/>
            <pc:sldMk cId="2550295660" sldId="950"/>
            <ac:spMk id="43" creationId="{AA2362D3-5EF0-C25D-0960-BC91F853B263}"/>
          </ac:spMkLst>
        </pc:spChg>
        <pc:spChg chg="mod">
          <ac:chgData name="Alessandra Pampaloni" userId="42e733d7a8433944" providerId="LiveId" clId="{5DB0D925-AC8C-45DE-9B28-1A09B81EA1E2}" dt="2022-06-28T15:04:49.280" v="1034" actId="571"/>
          <ac:spMkLst>
            <pc:docMk/>
            <pc:sldMk cId="2550295660" sldId="950"/>
            <ac:spMk id="47" creationId="{C27FA760-EEBF-3CE5-A241-EEC115911684}"/>
          </ac:spMkLst>
        </pc:spChg>
        <pc:grpChg chg="add mod">
          <ac:chgData name="Alessandra Pampaloni" userId="42e733d7a8433944" providerId="LiveId" clId="{5DB0D925-AC8C-45DE-9B28-1A09B81EA1E2}" dt="2022-06-28T15:04:49.280" v="1034" actId="571"/>
          <ac:grpSpMkLst>
            <pc:docMk/>
            <pc:sldMk cId="2550295660" sldId="950"/>
            <ac:grpSpMk id="44" creationId="{8A1D49DE-A813-5873-3549-654286AC37CC}"/>
          </ac:grpSpMkLst>
        </pc:grpChg>
        <pc:grpChg chg="mod">
          <ac:chgData name="Alessandra Pampaloni" userId="42e733d7a8433944" providerId="LiveId" clId="{5DB0D925-AC8C-45DE-9B28-1A09B81EA1E2}" dt="2022-06-28T15:04:49.280" v="1034" actId="571"/>
          <ac:grpSpMkLst>
            <pc:docMk/>
            <pc:sldMk cId="2550295660" sldId="950"/>
            <ac:grpSpMk id="46" creationId="{1F9A638D-F4CC-9AE1-7114-6727F50F7B91}"/>
          </ac:grpSpMkLst>
        </pc:grpChg>
        <pc:picChg chg="mod">
          <ac:chgData name="Alessandra Pampaloni" userId="42e733d7a8433944" providerId="LiveId" clId="{5DB0D925-AC8C-45DE-9B28-1A09B81EA1E2}" dt="2022-06-28T15:04:49.280" v="1034" actId="571"/>
          <ac:picMkLst>
            <pc:docMk/>
            <pc:sldMk cId="2550295660" sldId="950"/>
            <ac:picMk id="45" creationId="{DF4706A4-3E31-97DB-B7A0-EE3039F64D7C}"/>
          </ac:picMkLst>
        </pc:picChg>
        <pc:picChg chg="mod">
          <ac:chgData name="Alessandra Pampaloni" userId="42e733d7a8433944" providerId="LiveId" clId="{5DB0D925-AC8C-45DE-9B28-1A09B81EA1E2}" dt="2022-06-28T15:04:49.280" v="1034" actId="571"/>
          <ac:picMkLst>
            <pc:docMk/>
            <pc:sldMk cId="2550295660" sldId="950"/>
            <ac:picMk id="48" creationId="{580DA43F-56A4-9B35-C5F9-D8D285080186}"/>
          </ac:picMkLst>
        </pc:picChg>
      </pc:sldChg>
      <pc:sldChg chg="addSp delSp modSp mod">
        <pc:chgData name="Alessandra Pampaloni" userId="42e733d7a8433944" providerId="LiveId" clId="{5DB0D925-AC8C-45DE-9B28-1A09B81EA1E2}" dt="2022-06-28T14:36:13.877" v="894" actId="14826"/>
        <pc:sldMkLst>
          <pc:docMk/>
          <pc:sldMk cId="2562262654" sldId="951"/>
        </pc:sldMkLst>
        <pc:spChg chg="mod">
          <ac:chgData name="Alessandra Pampaloni" userId="42e733d7a8433944" providerId="LiveId" clId="{5DB0D925-AC8C-45DE-9B28-1A09B81EA1E2}" dt="2022-06-28T14:28:51.564" v="679" actId="1038"/>
          <ac:spMkLst>
            <pc:docMk/>
            <pc:sldMk cId="2562262654" sldId="951"/>
            <ac:spMk id="13" creationId="{2DC25E15-9F7E-3DD5-4FDF-719CA1FD500B}"/>
          </ac:spMkLst>
        </pc:spChg>
        <pc:spChg chg="mod topLvl">
          <ac:chgData name="Alessandra Pampaloni" userId="42e733d7a8433944" providerId="LiveId" clId="{5DB0D925-AC8C-45DE-9B28-1A09B81EA1E2}" dt="2022-06-28T14:27:14.267" v="599" actId="164"/>
          <ac:spMkLst>
            <pc:docMk/>
            <pc:sldMk cId="2562262654" sldId="951"/>
            <ac:spMk id="15" creationId="{50BE2553-B732-1D6A-6DBE-941721280F1A}"/>
          </ac:spMkLst>
        </pc:spChg>
        <pc:spChg chg="mod">
          <ac:chgData name="Alessandra Pampaloni" userId="42e733d7a8433944" providerId="LiveId" clId="{5DB0D925-AC8C-45DE-9B28-1A09B81EA1E2}" dt="2022-06-28T14:22:59.658" v="385" actId="1037"/>
          <ac:spMkLst>
            <pc:docMk/>
            <pc:sldMk cId="2562262654" sldId="951"/>
            <ac:spMk id="20" creationId="{D811877E-7DAD-5C79-B06E-DECB1DF55791}"/>
          </ac:spMkLst>
        </pc:spChg>
        <pc:spChg chg="add mod">
          <ac:chgData name="Alessandra Pampaloni" userId="42e733d7a8433944" providerId="LiveId" clId="{5DB0D925-AC8C-45DE-9B28-1A09B81EA1E2}" dt="2022-06-28T14:36:13.877" v="894" actId="14826"/>
          <ac:spMkLst>
            <pc:docMk/>
            <pc:sldMk cId="2562262654" sldId="951"/>
            <ac:spMk id="32" creationId="{DED00750-6093-9492-018C-E23C93D19CE2}"/>
          </ac:spMkLst>
        </pc:spChg>
        <pc:spChg chg="add mod">
          <ac:chgData name="Alessandra Pampaloni" userId="42e733d7a8433944" providerId="LiveId" clId="{5DB0D925-AC8C-45DE-9B28-1A09B81EA1E2}" dt="2022-06-28T14:36:13.877" v="894" actId="14826"/>
          <ac:spMkLst>
            <pc:docMk/>
            <pc:sldMk cId="2562262654" sldId="951"/>
            <ac:spMk id="33" creationId="{0DC5808C-AC83-7BC7-A2F7-1529BCA8A134}"/>
          </ac:spMkLst>
        </pc:spChg>
        <pc:grpChg chg="add del mod topLvl">
          <ac:chgData name="Alessandra Pampaloni" userId="42e733d7a8433944" providerId="LiveId" clId="{5DB0D925-AC8C-45DE-9B28-1A09B81EA1E2}" dt="2022-06-28T14:27:04.739" v="598" actId="165"/>
          <ac:grpSpMkLst>
            <pc:docMk/>
            <pc:sldMk cId="2562262654" sldId="951"/>
            <ac:grpSpMk id="3" creationId="{BEB7E68D-F3D0-17C1-4639-8AB7220487D2}"/>
          </ac:grpSpMkLst>
        </pc:grpChg>
        <pc:grpChg chg="add del mod">
          <ac:chgData name="Alessandra Pampaloni" userId="42e733d7a8433944" providerId="LiveId" clId="{5DB0D925-AC8C-45DE-9B28-1A09B81EA1E2}" dt="2022-06-28T14:26:57.707" v="597" actId="165"/>
          <ac:grpSpMkLst>
            <pc:docMk/>
            <pc:sldMk cId="2562262654" sldId="951"/>
            <ac:grpSpMk id="9" creationId="{D33978AD-28F6-07FE-CF79-4A325509BBB0}"/>
          </ac:grpSpMkLst>
        </pc:grpChg>
        <pc:grpChg chg="mod topLvl">
          <ac:chgData name="Alessandra Pampaloni" userId="42e733d7a8433944" providerId="LiveId" clId="{5DB0D925-AC8C-45DE-9B28-1A09B81EA1E2}" dt="2022-06-28T14:27:14.267" v="599" actId="164"/>
          <ac:grpSpMkLst>
            <pc:docMk/>
            <pc:sldMk cId="2562262654" sldId="951"/>
            <ac:grpSpMk id="14" creationId="{D79BD9D3-2E09-E846-4EF1-E62B1F2079ED}"/>
          </ac:grpSpMkLst>
        </pc:grpChg>
        <pc:grpChg chg="del mod">
          <ac:chgData name="Alessandra Pampaloni" userId="42e733d7a8433944" providerId="LiveId" clId="{5DB0D925-AC8C-45DE-9B28-1A09B81EA1E2}" dt="2022-06-28T14:24:38.666" v="543" actId="165"/>
          <ac:grpSpMkLst>
            <pc:docMk/>
            <pc:sldMk cId="2562262654" sldId="951"/>
            <ac:grpSpMk id="16" creationId="{BED18D03-89CC-99AE-61B3-51F6FEC2E05A}"/>
          </ac:grpSpMkLst>
        </pc:grpChg>
        <pc:grpChg chg="add mod">
          <ac:chgData name="Alessandra Pampaloni" userId="42e733d7a8433944" providerId="LiveId" clId="{5DB0D925-AC8C-45DE-9B28-1A09B81EA1E2}" dt="2022-06-28T14:31:09.196" v="805" actId="1037"/>
          <ac:grpSpMkLst>
            <pc:docMk/>
            <pc:sldMk cId="2562262654" sldId="951"/>
            <ac:grpSpMk id="22" creationId="{F1B768BC-9245-EE3B-A59D-FEC5AE59E954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23" creationId="{1350CBAE-12BF-8EA5-BC11-B17EDC694F4C}"/>
          </ac:grpSpMkLst>
        </pc:grpChg>
        <pc:grpChg chg="mod">
          <ac:chgData name="Alessandra Pampaloni" userId="42e733d7a8433944" providerId="LiveId" clId="{5DB0D925-AC8C-45DE-9B28-1A09B81EA1E2}" dt="2022-06-28T14:29:36.484" v="714" actId="1038"/>
          <ac:grpSpMkLst>
            <pc:docMk/>
            <pc:sldMk cId="2562262654" sldId="951"/>
            <ac:grpSpMk id="26" creationId="{996EC563-89B1-EFAC-2555-D6F332ED99CD}"/>
          </ac:grpSpMkLst>
        </pc:grpChg>
        <pc:grpChg chg="mod">
          <ac:chgData name="Alessandra Pampaloni" userId="42e733d7a8433944" providerId="LiveId" clId="{5DB0D925-AC8C-45DE-9B28-1A09B81EA1E2}" dt="2022-06-28T14:29:28.954" v="693" actId="1037"/>
          <ac:grpSpMkLst>
            <pc:docMk/>
            <pc:sldMk cId="2562262654" sldId="951"/>
            <ac:grpSpMk id="30" creationId="{1185B6CB-8C25-9625-1F2E-D6CCDBADE0B2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34" creationId="{AB512F1A-ADFA-BF0E-1DAB-08FF1D4988EC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35" creationId="{95039D88-7BAA-0C86-1FE6-6F8B864F6492}"/>
          </ac:grpSpMkLst>
        </pc:grpChg>
        <pc:graphicFrameChg chg="mod modGraphic">
          <ac:chgData name="Alessandra Pampaloni" userId="42e733d7a8433944" providerId="LiveId" clId="{5DB0D925-AC8C-45DE-9B28-1A09B81EA1E2}" dt="2022-06-28T14:32:32.259" v="839" actId="20577"/>
          <ac:graphicFrameMkLst>
            <pc:docMk/>
            <pc:sldMk cId="2562262654" sldId="951"/>
            <ac:graphicFrameMk id="8" creationId="{3AC64ED6-855E-3E6F-40DE-6D5882C3DB96}"/>
          </ac:graphicFrameMkLst>
        </pc:graphicFrameChg>
        <pc:picChg chg="mod topLvl">
          <ac:chgData name="Alessandra Pampaloni" userId="42e733d7a8433944" providerId="LiveId" clId="{5DB0D925-AC8C-45DE-9B28-1A09B81EA1E2}" dt="2022-06-28T14:27:14.267" v="599" actId="164"/>
          <ac:picMkLst>
            <pc:docMk/>
            <pc:sldMk cId="2562262654" sldId="951"/>
            <ac:picMk id="10" creationId="{CB5D62B3-D9B3-FD5D-36A1-3905667689F1}"/>
          </ac:picMkLst>
        </pc:picChg>
        <pc:picChg chg="mod">
          <ac:chgData name="Alessandra Pampaloni" userId="42e733d7a8433944" providerId="LiveId" clId="{5DB0D925-AC8C-45DE-9B28-1A09B81EA1E2}" dt="2022-06-28T14:28:51.564" v="679" actId="1038"/>
          <ac:picMkLst>
            <pc:docMk/>
            <pc:sldMk cId="2562262654" sldId="951"/>
            <ac:picMk id="12" creationId="{627DD27D-150B-0B6E-76BF-89368CA00ED6}"/>
          </ac:picMkLst>
        </pc:picChg>
        <pc:picChg chg="add mod">
          <ac:chgData name="Alessandra Pampaloni" userId="42e733d7a8433944" providerId="LiveId" clId="{5DB0D925-AC8C-45DE-9B28-1A09B81EA1E2}" dt="2022-06-28T14:36:13.877" v="894" actId="14826"/>
          <ac:picMkLst>
            <pc:docMk/>
            <pc:sldMk cId="2562262654" sldId="951"/>
            <ac:picMk id="17" creationId="{F823E8CC-9DB5-AA76-8FEB-E904E4BF52D2}"/>
          </ac:picMkLst>
        </pc:picChg>
        <pc:picChg chg="mod">
          <ac:chgData name="Alessandra Pampaloni" userId="42e733d7a8433944" providerId="LiveId" clId="{5DB0D925-AC8C-45DE-9B28-1A09B81EA1E2}" dt="2022-06-28T14:22:59.658" v="385" actId="1037"/>
          <ac:picMkLst>
            <pc:docMk/>
            <pc:sldMk cId="2562262654" sldId="951"/>
            <ac:picMk id="19" creationId="{89B0EF78-8E48-AD11-F151-1505F5C5C8BC}"/>
          </ac:picMkLst>
        </pc:picChg>
        <pc:picChg chg="add mod">
          <ac:chgData name="Alessandra Pampaloni" userId="42e733d7a8433944" providerId="LiveId" clId="{5DB0D925-AC8C-45DE-9B28-1A09B81EA1E2}" dt="2022-06-28T14:36:13.877" v="894" actId="14826"/>
          <ac:picMkLst>
            <pc:docMk/>
            <pc:sldMk cId="2562262654" sldId="951"/>
            <ac:picMk id="31" creationId="{9CDAAE98-27CA-AE19-687C-F27567F2E94E}"/>
          </ac:picMkLst>
        </pc:picChg>
      </pc:sldChg>
      <pc:sldChg chg="addSp delSp modSp mod">
        <pc:chgData name="Alessandra Pampaloni" userId="42e733d7a8433944" providerId="LiveId" clId="{5DB0D925-AC8C-45DE-9B28-1A09B81EA1E2}" dt="2022-06-28T14:39:57.329" v="918" actId="20577"/>
        <pc:sldMkLst>
          <pc:docMk/>
          <pc:sldMk cId="635409211" sldId="952"/>
        </pc:sldMkLst>
        <pc:spChg chg="add del mod">
          <ac:chgData name="Alessandra Pampaloni" userId="42e733d7a8433944" providerId="LiveId" clId="{5DB0D925-AC8C-45DE-9B28-1A09B81EA1E2}" dt="2022-06-28T14:32:52.914" v="842"/>
          <ac:spMkLst>
            <pc:docMk/>
            <pc:sldMk cId="635409211" sldId="952"/>
            <ac:spMk id="28" creationId="{B571C481-59EC-2963-D064-CE394E9A4DB3}"/>
          </ac:spMkLst>
        </pc:spChg>
        <pc:spChg chg="mod">
          <ac:chgData name="Alessandra Pampaloni" userId="42e733d7a8433944" providerId="LiveId" clId="{5DB0D925-AC8C-45DE-9B28-1A09B81EA1E2}" dt="2022-06-28T14:39:47.280" v="912" actId="20577"/>
          <ac:spMkLst>
            <pc:docMk/>
            <pc:sldMk cId="635409211" sldId="952"/>
            <ac:spMk id="33" creationId="{97B553E1-1878-4189-8013-FA2D011DBD9E}"/>
          </ac:spMkLst>
        </pc:spChg>
        <pc:spChg chg="mod">
          <ac:chgData name="Alessandra Pampaloni" userId="42e733d7a8433944" providerId="LiveId" clId="{5DB0D925-AC8C-45DE-9B28-1A09B81EA1E2}" dt="2022-06-28T14:39:47.280" v="912" actId="20577"/>
          <ac:spMkLst>
            <pc:docMk/>
            <pc:sldMk cId="635409211" sldId="952"/>
            <ac:spMk id="35" creationId="{5976DB20-3EE7-71E7-5B8D-92F5E8E1B4AD}"/>
          </ac:spMkLst>
        </pc:spChg>
        <pc:spChg chg="mod">
          <ac:chgData name="Alessandra Pampaloni" userId="42e733d7a8433944" providerId="LiveId" clId="{5DB0D925-AC8C-45DE-9B28-1A09B81EA1E2}" dt="2022-06-28T14:39:53.214" v="914" actId="20577"/>
          <ac:spMkLst>
            <pc:docMk/>
            <pc:sldMk cId="635409211" sldId="952"/>
            <ac:spMk id="39" creationId="{6D9B65A8-998D-8FD6-12EB-0D31E256A438}"/>
          </ac:spMkLst>
        </pc:spChg>
        <pc:spChg chg="mod">
          <ac:chgData name="Alessandra Pampaloni" userId="42e733d7a8433944" providerId="LiveId" clId="{5DB0D925-AC8C-45DE-9B28-1A09B81EA1E2}" dt="2022-06-28T14:39:53.214" v="914" actId="20577"/>
          <ac:spMkLst>
            <pc:docMk/>
            <pc:sldMk cId="635409211" sldId="952"/>
            <ac:spMk id="41" creationId="{4E47DE52-C180-57D4-8E2D-24D05DD8C0E1}"/>
          </ac:spMkLst>
        </pc:spChg>
        <pc:spChg chg="mod">
          <ac:chgData name="Alessandra Pampaloni" userId="42e733d7a8433944" providerId="LiveId" clId="{5DB0D925-AC8C-45DE-9B28-1A09B81EA1E2}" dt="2022-06-28T14:39:57.329" v="918" actId="20577"/>
          <ac:spMkLst>
            <pc:docMk/>
            <pc:sldMk cId="635409211" sldId="952"/>
            <ac:spMk id="45" creationId="{A0778B18-2B83-9BC4-2669-E159A65330A6}"/>
          </ac:spMkLst>
        </pc:spChg>
        <pc:spChg chg="mod">
          <ac:chgData name="Alessandra Pampaloni" userId="42e733d7a8433944" providerId="LiveId" clId="{5DB0D925-AC8C-45DE-9B28-1A09B81EA1E2}" dt="2022-06-28T14:39:57.329" v="918" actId="20577"/>
          <ac:spMkLst>
            <pc:docMk/>
            <pc:sldMk cId="635409211" sldId="952"/>
            <ac:spMk id="46" creationId="{40A30C41-AE2E-7F1A-474A-AD843611D146}"/>
          </ac:spMkLst>
        </pc:spChg>
        <pc:spChg chg="mod">
          <ac:chgData name="Alessandra Pampaloni" userId="42e733d7a8433944" providerId="LiveId" clId="{5DB0D925-AC8C-45DE-9B28-1A09B81EA1E2}" dt="2022-06-28T14:34:44.006" v="859" actId="20577"/>
          <ac:spMkLst>
            <pc:docMk/>
            <pc:sldMk cId="635409211" sldId="952"/>
            <ac:spMk id="49" creationId="{D3A07708-0A42-9F80-78E9-1229FB798880}"/>
          </ac:spMkLst>
        </pc:spChg>
        <pc:spChg chg="mod">
          <ac:chgData name="Alessandra Pampaloni" userId="42e733d7a8433944" providerId="LiveId" clId="{5DB0D925-AC8C-45DE-9B28-1A09B81EA1E2}" dt="2022-06-28T14:34:44.006" v="859" actId="20577"/>
          <ac:spMkLst>
            <pc:docMk/>
            <pc:sldMk cId="635409211" sldId="952"/>
            <ac:spMk id="53" creationId="{25F8CD18-0AC5-422E-0168-AA1ED3F490B9}"/>
          </ac:spMkLst>
        </pc:s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11" creationId="{3D03C079-9705-3614-9D1D-B4BD7E3C960A}"/>
          </ac:grpSpMkLst>
        </pc:gr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17" creationId="{270EC831-C4BF-4A3D-7B1B-8F824718810F}"/>
          </ac:grpSpMkLst>
        </pc:gr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23" creationId="{4A1FD161-BC58-9D55-62DD-C51F5DC28092}"/>
          </ac:grpSpMkLst>
        </pc:grpChg>
        <pc:grpChg chg="add mod">
          <ac:chgData name="Alessandra Pampaloni" userId="42e733d7a8433944" providerId="LiveId" clId="{5DB0D925-AC8C-45DE-9B28-1A09B81EA1E2}" dt="2022-06-28T14:39:47.280" v="912" actId="20577"/>
          <ac:grpSpMkLst>
            <pc:docMk/>
            <pc:sldMk cId="635409211" sldId="952"/>
            <ac:grpSpMk id="30" creationId="{B77F19AE-D0A3-9F1C-7F0C-1BAAA1E429EB}"/>
          </ac:grpSpMkLst>
        </pc:grpChg>
        <pc:grpChg chg="mod">
          <ac:chgData name="Alessandra Pampaloni" userId="42e733d7a8433944" providerId="LiveId" clId="{5DB0D925-AC8C-45DE-9B28-1A09B81EA1E2}" dt="2022-06-28T14:39:47.280" v="912" actId="20577"/>
          <ac:grpSpMkLst>
            <pc:docMk/>
            <pc:sldMk cId="635409211" sldId="952"/>
            <ac:grpSpMk id="32" creationId="{B0678436-930A-FE81-11D7-ED92958AC552}"/>
          </ac:grpSpMkLst>
        </pc:grpChg>
        <pc:grpChg chg="add mod">
          <ac:chgData name="Alessandra Pampaloni" userId="42e733d7a8433944" providerId="LiveId" clId="{5DB0D925-AC8C-45DE-9B28-1A09B81EA1E2}" dt="2022-06-28T14:39:53.214" v="914" actId="20577"/>
          <ac:grpSpMkLst>
            <pc:docMk/>
            <pc:sldMk cId="635409211" sldId="952"/>
            <ac:grpSpMk id="36" creationId="{F548A33A-8D23-F0CD-8CE0-FC8A65C7D4F1}"/>
          </ac:grpSpMkLst>
        </pc:grpChg>
        <pc:grpChg chg="mod">
          <ac:chgData name="Alessandra Pampaloni" userId="42e733d7a8433944" providerId="LiveId" clId="{5DB0D925-AC8C-45DE-9B28-1A09B81EA1E2}" dt="2022-06-28T14:39:53.214" v="914" actId="20577"/>
          <ac:grpSpMkLst>
            <pc:docMk/>
            <pc:sldMk cId="635409211" sldId="952"/>
            <ac:grpSpMk id="38" creationId="{28D1A6BA-237C-70A8-FD41-7C299553B8B6}"/>
          </ac:grpSpMkLst>
        </pc:grpChg>
        <pc:grpChg chg="add mod">
          <ac:chgData name="Alessandra Pampaloni" userId="42e733d7a8433944" providerId="LiveId" clId="{5DB0D925-AC8C-45DE-9B28-1A09B81EA1E2}" dt="2022-06-28T14:39:57.329" v="918" actId="20577"/>
          <ac:grpSpMkLst>
            <pc:docMk/>
            <pc:sldMk cId="635409211" sldId="952"/>
            <ac:grpSpMk id="42" creationId="{81367CAE-98D8-FD3E-7301-DDBEA20F2C65}"/>
          </ac:grpSpMkLst>
        </pc:grpChg>
        <pc:grpChg chg="add 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47" creationId="{269D0DBE-821E-2670-AAE1-7A21A1DAEE93}"/>
          </ac:grpSpMkLst>
        </pc:grpChg>
        <pc:grpChg chg="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48" creationId="{DE0DDE33-E2CD-D780-2930-A32314EDC2E1}"/>
          </ac:grpSpMkLst>
        </pc:grpChg>
        <pc:grpChg chg="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51" creationId="{9BA3BD36-8C17-DE70-222A-6F6B011D3487}"/>
          </ac:grpSpMkLst>
        </pc:grpChg>
        <pc:graphicFrameChg chg="del">
          <ac:chgData name="Alessandra Pampaloni" userId="42e733d7a8433944" providerId="LiveId" clId="{5DB0D925-AC8C-45DE-9B28-1A09B81EA1E2}" dt="2022-06-28T14:32:50.192" v="840" actId="478"/>
          <ac:graphicFrameMkLst>
            <pc:docMk/>
            <pc:sldMk cId="635409211" sldId="952"/>
            <ac:graphicFrameMk id="10" creationId="{117536A6-6640-9F75-ABCC-055E8F830169}"/>
          </ac:graphicFrameMkLst>
        </pc:graphicFrameChg>
        <pc:graphicFrameChg chg="add mod">
          <ac:chgData name="Alessandra Pampaloni" userId="42e733d7a8433944" providerId="LiveId" clId="{5DB0D925-AC8C-45DE-9B28-1A09B81EA1E2}" dt="2022-06-28T14:32:59.422" v="843"/>
          <ac:graphicFrameMkLst>
            <pc:docMk/>
            <pc:sldMk cId="635409211" sldId="952"/>
            <ac:graphicFrameMk id="29" creationId="{96E416B4-A4CA-D484-BA78-B8DBE685EBB8}"/>
          </ac:graphicFrameMkLst>
        </pc:graphicFrameChg>
        <pc:picChg chg="mod">
          <ac:chgData name="Alessandra Pampaloni" userId="42e733d7a8433944" providerId="LiveId" clId="{5DB0D925-AC8C-45DE-9B28-1A09B81EA1E2}" dt="2022-06-28T14:39:47.280" v="912" actId="20577"/>
          <ac:picMkLst>
            <pc:docMk/>
            <pc:sldMk cId="635409211" sldId="952"/>
            <ac:picMk id="31" creationId="{E2B0B1EF-A7CC-AB40-064C-9325CB325615}"/>
          </ac:picMkLst>
        </pc:picChg>
        <pc:picChg chg="mod">
          <ac:chgData name="Alessandra Pampaloni" userId="42e733d7a8433944" providerId="LiveId" clId="{5DB0D925-AC8C-45DE-9B28-1A09B81EA1E2}" dt="2022-06-28T14:39:47.280" v="912" actId="20577"/>
          <ac:picMkLst>
            <pc:docMk/>
            <pc:sldMk cId="635409211" sldId="952"/>
            <ac:picMk id="34" creationId="{EA7A7F38-5D7D-E5CA-70DD-CD2739506A86}"/>
          </ac:picMkLst>
        </pc:picChg>
        <pc:picChg chg="mod">
          <ac:chgData name="Alessandra Pampaloni" userId="42e733d7a8433944" providerId="LiveId" clId="{5DB0D925-AC8C-45DE-9B28-1A09B81EA1E2}" dt="2022-06-28T14:39:53.214" v="914" actId="20577"/>
          <ac:picMkLst>
            <pc:docMk/>
            <pc:sldMk cId="635409211" sldId="952"/>
            <ac:picMk id="37" creationId="{B3E8B638-3B22-8ACA-206A-8999A65626B4}"/>
          </ac:picMkLst>
        </pc:picChg>
        <pc:picChg chg="mod">
          <ac:chgData name="Alessandra Pampaloni" userId="42e733d7a8433944" providerId="LiveId" clId="{5DB0D925-AC8C-45DE-9B28-1A09B81EA1E2}" dt="2022-06-28T14:39:53.214" v="914" actId="20577"/>
          <ac:picMkLst>
            <pc:docMk/>
            <pc:sldMk cId="635409211" sldId="952"/>
            <ac:picMk id="40" creationId="{0321BD39-BA4E-9502-DA8A-F039EBF9BB95}"/>
          </ac:picMkLst>
        </pc:picChg>
        <pc:picChg chg="mod">
          <ac:chgData name="Alessandra Pampaloni" userId="42e733d7a8433944" providerId="LiveId" clId="{5DB0D925-AC8C-45DE-9B28-1A09B81EA1E2}" dt="2022-06-28T14:39:57.329" v="918" actId="20577"/>
          <ac:picMkLst>
            <pc:docMk/>
            <pc:sldMk cId="635409211" sldId="952"/>
            <ac:picMk id="43" creationId="{DA663178-58D4-183A-8553-0B46E8F53863}"/>
          </ac:picMkLst>
        </pc:picChg>
        <pc:picChg chg="mod">
          <ac:chgData name="Alessandra Pampaloni" userId="42e733d7a8433944" providerId="LiveId" clId="{5DB0D925-AC8C-45DE-9B28-1A09B81EA1E2}" dt="2022-06-28T14:39:57.329" v="918" actId="20577"/>
          <ac:picMkLst>
            <pc:docMk/>
            <pc:sldMk cId="635409211" sldId="952"/>
            <ac:picMk id="44" creationId="{A42C3B12-7905-0B8B-CF9A-12956CF7E1E2}"/>
          </ac:picMkLst>
        </pc:picChg>
        <pc:picChg chg="mod">
          <ac:chgData name="Alessandra Pampaloni" userId="42e733d7a8433944" providerId="LiveId" clId="{5DB0D925-AC8C-45DE-9B28-1A09B81EA1E2}" dt="2022-06-28T14:34:44.006" v="859" actId="20577"/>
          <ac:picMkLst>
            <pc:docMk/>
            <pc:sldMk cId="635409211" sldId="952"/>
            <ac:picMk id="50" creationId="{359FF689-CF8B-E181-1458-56C52CABAC80}"/>
          </ac:picMkLst>
        </pc:picChg>
        <pc:picChg chg="mod">
          <ac:chgData name="Alessandra Pampaloni" userId="42e733d7a8433944" providerId="LiveId" clId="{5DB0D925-AC8C-45DE-9B28-1A09B81EA1E2}" dt="2022-06-28T14:36:22.182" v="895" actId="14826"/>
          <ac:picMkLst>
            <pc:docMk/>
            <pc:sldMk cId="635409211" sldId="952"/>
            <ac:picMk id="52" creationId="{BCB8CFC8-CE05-986A-7D32-F35B1AF8EE6A}"/>
          </ac:picMkLst>
        </pc:picChg>
      </pc:sldChg>
      <pc:sldChg chg="addSp delSp modSp mod">
        <pc:chgData name="Alessandra Pampaloni" userId="42e733d7a8433944" providerId="LiveId" clId="{5DB0D925-AC8C-45DE-9B28-1A09B81EA1E2}" dt="2022-06-28T14:40:15.296" v="936" actId="20577"/>
        <pc:sldMkLst>
          <pc:docMk/>
          <pc:sldMk cId="1139384016" sldId="953"/>
        </pc:sldMkLst>
        <pc:spChg chg="mod">
          <ac:chgData name="Alessandra Pampaloni" userId="42e733d7a8433944" providerId="LiveId" clId="{5DB0D925-AC8C-45DE-9B28-1A09B81EA1E2}" dt="2022-06-28T14:40:06.624" v="926" actId="20577"/>
          <ac:spMkLst>
            <pc:docMk/>
            <pc:sldMk cId="1139384016" sldId="953"/>
            <ac:spMk id="32" creationId="{4E6013D4-BA8D-6378-152D-3AD8601E7285}"/>
          </ac:spMkLst>
        </pc:spChg>
        <pc:spChg chg="mod">
          <ac:chgData name="Alessandra Pampaloni" userId="42e733d7a8433944" providerId="LiveId" clId="{5DB0D925-AC8C-45DE-9B28-1A09B81EA1E2}" dt="2022-06-28T14:40:06.624" v="926" actId="20577"/>
          <ac:spMkLst>
            <pc:docMk/>
            <pc:sldMk cId="1139384016" sldId="953"/>
            <ac:spMk id="34" creationId="{C33F844A-C241-2FD9-FE46-476B54D8C9C4}"/>
          </ac:spMkLst>
        </pc:spChg>
        <pc:spChg chg="mod">
          <ac:chgData name="Alessandra Pampaloni" userId="42e733d7a8433944" providerId="LiveId" clId="{5DB0D925-AC8C-45DE-9B28-1A09B81EA1E2}" dt="2022-06-28T14:40:10.704" v="931" actId="20577"/>
          <ac:spMkLst>
            <pc:docMk/>
            <pc:sldMk cId="1139384016" sldId="953"/>
            <ac:spMk id="38" creationId="{E66B0737-924E-26CD-8E0C-89DCDD9BBAE5}"/>
          </ac:spMkLst>
        </pc:spChg>
        <pc:spChg chg="mod">
          <ac:chgData name="Alessandra Pampaloni" userId="42e733d7a8433944" providerId="LiveId" clId="{5DB0D925-AC8C-45DE-9B28-1A09B81EA1E2}" dt="2022-06-28T14:40:10.704" v="931" actId="20577"/>
          <ac:spMkLst>
            <pc:docMk/>
            <pc:sldMk cId="1139384016" sldId="953"/>
            <ac:spMk id="40" creationId="{191A1205-20AF-AF51-D1CB-5829DB3FCDBB}"/>
          </ac:spMkLst>
        </pc:spChg>
        <pc:spChg chg="mod">
          <ac:chgData name="Alessandra Pampaloni" userId="42e733d7a8433944" providerId="LiveId" clId="{5DB0D925-AC8C-45DE-9B28-1A09B81EA1E2}" dt="2022-06-28T14:40:15.296" v="936" actId="20577"/>
          <ac:spMkLst>
            <pc:docMk/>
            <pc:sldMk cId="1139384016" sldId="953"/>
            <ac:spMk id="44" creationId="{1F21DECD-DB62-E746-2B50-D7DBE6A1D1F2}"/>
          </ac:spMkLst>
        </pc:spChg>
        <pc:spChg chg="mod">
          <ac:chgData name="Alessandra Pampaloni" userId="42e733d7a8433944" providerId="LiveId" clId="{5DB0D925-AC8C-45DE-9B28-1A09B81EA1E2}" dt="2022-06-28T14:40:15.296" v="936" actId="20577"/>
          <ac:spMkLst>
            <pc:docMk/>
            <pc:sldMk cId="1139384016" sldId="953"/>
            <ac:spMk id="45" creationId="{6B9FB557-2917-BD16-2D3B-CD943EF6A3B1}"/>
          </ac:spMkLst>
        </pc:spChg>
        <pc:spChg chg="mod">
          <ac:chgData name="Alessandra Pampaloni" userId="42e733d7a8433944" providerId="LiveId" clId="{5DB0D925-AC8C-45DE-9B28-1A09B81EA1E2}" dt="2022-06-28T14:37:07.041" v="902" actId="14826"/>
          <ac:spMkLst>
            <pc:docMk/>
            <pc:sldMk cId="1139384016" sldId="953"/>
            <ac:spMk id="48" creationId="{B96DD51F-56CD-8EBB-F266-797215665C57}"/>
          </ac:spMkLst>
        </pc:spChg>
        <pc:spChg chg="mod">
          <ac:chgData name="Alessandra Pampaloni" userId="42e733d7a8433944" providerId="LiveId" clId="{5DB0D925-AC8C-45DE-9B28-1A09B81EA1E2}" dt="2022-06-28T14:37:07.041" v="902" actId="14826"/>
          <ac:spMkLst>
            <pc:docMk/>
            <pc:sldMk cId="1139384016" sldId="953"/>
            <ac:spMk id="52" creationId="{45F7F3F0-1702-BC0B-86E5-67F243901778}"/>
          </ac:spMkLst>
        </pc:s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11" creationId="{65801425-E6D0-C278-41C6-6E4C32E30C46}"/>
          </ac:grpSpMkLst>
        </pc:gr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17" creationId="{2349DDC6-835E-6BD0-DCC8-487577C3AF82}"/>
          </ac:grpSpMkLst>
        </pc:gr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23" creationId="{6475CFA9-2BFC-D9F4-2284-9DE098E3BE02}"/>
          </ac:grpSpMkLst>
        </pc:grpChg>
        <pc:grpChg chg="add mod">
          <ac:chgData name="Alessandra Pampaloni" userId="42e733d7a8433944" providerId="LiveId" clId="{5DB0D925-AC8C-45DE-9B28-1A09B81EA1E2}" dt="2022-06-28T14:40:06.624" v="926" actId="20577"/>
          <ac:grpSpMkLst>
            <pc:docMk/>
            <pc:sldMk cId="1139384016" sldId="953"/>
            <ac:grpSpMk id="29" creationId="{B6B6BF69-DC00-2236-F75E-5051F37094C0}"/>
          </ac:grpSpMkLst>
        </pc:grpChg>
        <pc:grpChg chg="mod">
          <ac:chgData name="Alessandra Pampaloni" userId="42e733d7a8433944" providerId="LiveId" clId="{5DB0D925-AC8C-45DE-9B28-1A09B81EA1E2}" dt="2022-06-28T14:40:06.624" v="926" actId="20577"/>
          <ac:grpSpMkLst>
            <pc:docMk/>
            <pc:sldMk cId="1139384016" sldId="953"/>
            <ac:grpSpMk id="31" creationId="{7A416F80-BCCA-ED9D-7B92-54886E2A22A5}"/>
          </ac:grpSpMkLst>
        </pc:grpChg>
        <pc:grpChg chg="add mod">
          <ac:chgData name="Alessandra Pampaloni" userId="42e733d7a8433944" providerId="LiveId" clId="{5DB0D925-AC8C-45DE-9B28-1A09B81EA1E2}" dt="2022-06-28T14:40:10.704" v="931" actId="20577"/>
          <ac:grpSpMkLst>
            <pc:docMk/>
            <pc:sldMk cId="1139384016" sldId="953"/>
            <ac:grpSpMk id="35" creationId="{B0B75717-8339-609C-7958-E1A8079A8547}"/>
          </ac:grpSpMkLst>
        </pc:grpChg>
        <pc:grpChg chg="mod">
          <ac:chgData name="Alessandra Pampaloni" userId="42e733d7a8433944" providerId="LiveId" clId="{5DB0D925-AC8C-45DE-9B28-1A09B81EA1E2}" dt="2022-06-28T14:40:10.704" v="931" actId="20577"/>
          <ac:grpSpMkLst>
            <pc:docMk/>
            <pc:sldMk cId="1139384016" sldId="953"/>
            <ac:grpSpMk id="37" creationId="{5E0BE8F9-BB26-B250-7865-60A4E6EB0D0A}"/>
          </ac:grpSpMkLst>
        </pc:grpChg>
        <pc:grpChg chg="add mod">
          <ac:chgData name="Alessandra Pampaloni" userId="42e733d7a8433944" providerId="LiveId" clId="{5DB0D925-AC8C-45DE-9B28-1A09B81EA1E2}" dt="2022-06-28T14:40:15.296" v="936" actId="20577"/>
          <ac:grpSpMkLst>
            <pc:docMk/>
            <pc:sldMk cId="1139384016" sldId="953"/>
            <ac:grpSpMk id="41" creationId="{1DE54B87-8491-5894-A4B7-4842ACC3DBD0}"/>
          </ac:grpSpMkLst>
        </pc:grpChg>
        <pc:grpChg chg="add 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46" creationId="{1DACA03F-DE9C-2EEB-E824-599C9C5F0E0A}"/>
          </ac:grpSpMkLst>
        </pc:grpChg>
        <pc:grpChg chg="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47" creationId="{F2BFE67A-BC78-D864-B92E-7E13B460D5A3}"/>
          </ac:grpSpMkLst>
        </pc:grpChg>
        <pc:grpChg chg="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50" creationId="{2C7D8593-6898-B11C-BA75-BD6FA96C93DD}"/>
          </ac:grpSpMkLst>
        </pc:grpChg>
        <pc:graphicFrameChg chg="del mod modGraphic">
          <ac:chgData name="Alessandra Pampaloni" userId="42e733d7a8433944" providerId="LiveId" clId="{5DB0D925-AC8C-45DE-9B28-1A09B81EA1E2}" dt="2022-06-28T14:35:52.560" v="893" actId="478"/>
          <ac:graphicFrameMkLst>
            <pc:docMk/>
            <pc:sldMk cId="1139384016" sldId="953"/>
            <ac:graphicFrameMk id="10" creationId="{D1E52B60-77E4-3796-5892-23AC138ADB4E}"/>
          </ac:graphicFrameMkLst>
        </pc:graphicFrameChg>
        <pc:graphicFrameChg chg="add mod modGraphic">
          <ac:chgData name="Alessandra Pampaloni" userId="42e733d7a8433944" providerId="LiveId" clId="{5DB0D925-AC8C-45DE-9B28-1A09B81EA1E2}" dt="2022-06-28T14:35:46.991" v="891" actId="20577"/>
          <ac:graphicFrameMkLst>
            <pc:docMk/>
            <pc:sldMk cId="1139384016" sldId="953"/>
            <ac:graphicFrameMk id="28" creationId="{85EC92B6-AF73-E9D3-66E6-2C539F54CA0E}"/>
          </ac:graphicFrameMkLst>
        </pc:graphicFrameChg>
        <pc:picChg chg="mod">
          <ac:chgData name="Alessandra Pampaloni" userId="42e733d7a8433944" providerId="LiveId" clId="{5DB0D925-AC8C-45DE-9B28-1A09B81EA1E2}" dt="2022-06-28T14:40:06.624" v="926" actId="20577"/>
          <ac:picMkLst>
            <pc:docMk/>
            <pc:sldMk cId="1139384016" sldId="953"/>
            <ac:picMk id="30" creationId="{90EAB1AC-6D46-7995-FB50-ED520C91EB73}"/>
          </ac:picMkLst>
        </pc:picChg>
        <pc:picChg chg="mod">
          <ac:chgData name="Alessandra Pampaloni" userId="42e733d7a8433944" providerId="LiveId" clId="{5DB0D925-AC8C-45DE-9B28-1A09B81EA1E2}" dt="2022-06-28T14:40:06.624" v="926" actId="20577"/>
          <ac:picMkLst>
            <pc:docMk/>
            <pc:sldMk cId="1139384016" sldId="953"/>
            <ac:picMk id="33" creationId="{5D34EB60-0605-9B28-1AF0-1710605101DB}"/>
          </ac:picMkLst>
        </pc:picChg>
        <pc:picChg chg="mod">
          <ac:chgData name="Alessandra Pampaloni" userId="42e733d7a8433944" providerId="LiveId" clId="{5DB0D925-AC8C-45DE-9B28-1A09B81EA1E2}" dt="2022-06-28T14:40:10.704" v="931" actId="20577"/>
          <ac:picMkLst>
            <pc:docMk/>
            <pc:sldMk cId="1139384016" sldId="953"/>
            <ac:picMk id="36" creationId="{15A6FCE0-FCE4-BA7D-14CF-95A1A5058B66}"/>
          </ac:picMkLst>
        </pc:picChg>
        <pc:picChg chg="mod">
          <ac:chgData name="Alessandra Pampaloni" userId="42e733d7a8433944" providerId="LiveId" clId="{5DB0D925-AC8C-45DE-9B28-1A09B81EA1E2}" dt="2022-06-28T14:40:10.704" v="931" actId="20577"/>
          <ac:picMkLst>
            <pc:docMk/>
            <pc:sldMk cId="1139384016" sldId="953"/>
            <ac:picMk id="39" creationId="{792CC378-6CE1-61A8-B4A2-191078458E46}"/>
          </ac:picMkLst>
        </pc:picChg>
        <pc:picChg chg="mod">
          <ac:chgData name="Alessandra Pampaloni" userId="42e733d7a8433944" providerId="LiveId" clId="{5DB0D925-AC8C-45DE-9B28-1A09B81EA1E2}" dt="2022-06-28T14:40:15.296" v="936" actId="20577"/>
          <ac:picMkLst>
            <pc:docMk/>
            <pc:sldMk cId="1139384016" sldId="953"/>
            <ac:picMk id="42" creationId="{4F9CB80D-6A8B-066E-8677-A2E2E17A1696}"/>
          </ac:picMkLst>
        </pc:picChg>
        <pc:picChg chg="mod">
          <ac:chgData name="Alessandra Pampaloni" userId="42e733d7a8433944" providerId="LiveId" clId="{5DB0D925-AC8C-45DE-9B28-1A09B81EA1E2}" dt="2022-06-28T14:40:15.296" v="936" actId="20577"/>
          <ac:picMkLst>
            <pc:docMk/>
            <pc:sldMk cId="1139384016" sldId="953"/>
            <ac:picMk id="43" creationId="{16096BCD-9DB3-B03D-3298-ED328F89314B}"/>
          </ac:picMkLst>
        </pc:picChg>
        <pc:picChg chg="mod">
          <ac:chgData name="Alessandra Pampaloni" userId="42e733d7a8433944" providerId="LiveId" clId="{5DB0D925-AC8C-45DE-9B28-1A09B81EA1E2}" dt="2022-06-28T14:37:07.041" v="902" actId="14826"/>
          <ac:picMkLst>
            <pc:docMk/>
            <pc:sldMk cId="1139384016" sldId="953"/>
            <ac:picMk id="49" creationId="{EC8AD92C-42C5-352C-4479-A2CF724AEDF5}"/>
          </ac:picMkLst>
        </pc:picChg>
        <pc:picChg chg="mod">
          <ac:chgData name="Alessandra Pampaloni" userId="42e733d7a8433944" providerId="LiveId" clId="{5DB0D925-AC8C-45DE-9B28-1A09B81EA1E2}" dt="2022-06-28T14:37:07.041" v="902" actId="14826"/>
          <ac:picMkLst>
            <pc:docMk/>
            <pc:sldMk cId="1139384016" sldId="953"/>
            <ac:picMk id="51" creationId="{706506D6-4F98-CE0A-3C95-91BFC19C9F9B}"/>
          </ac:picMkLst>
        </pc:picChg>
      </pc:sldChg>
      <pc:sldChg chg="addSp delSp modSp mod">
        <pc:chgData name="Alessandra Pampaloni" userId="42e733d7a8433944" providerId="LiveId" clId="{5DB0D925-AC8C-45DE-9B28-1A09B81EA1E2}" dt="2022-06-28T14:42:02.237" v="960" actId="20577"/>
        <pc:sldMkLst>
          <pc:docMk/>
          <pc:sldMk cId="2325832250" sldId="954"/>
        </pc:sldMkLst>
        <pc:spChg chg="mod">
          <ac:chgData name="Alessandra Pampaloni" userId="42e733d7a8433944" providerId="LiveId" clId="{5DB0D925-AC8C-45DE-9B28-1A09B81EA1E2}" dt="2022-06-28T14:41:57.897" v="954" actId="20577"/>
          <ac:spMkLst>
            <pc:docMk/>
            <pc:sldMk cId="2325832250" sldId="954"/>
            <ac:spMk id="32" creationId="{0325C743-2EFD-4177-C0EF-72263F367125}"/>
          </ac:spMkLst>
        </pc:spChg>
        <pc:spChg chg="mod">
          <ac:chgData name="Alessandra Pampaloni" userId="42e733d7a8433944" providerId="LiveId" clId="{5DB0D925-AC8C-45DE-9B28-1A09B81EA1E2}" dt="2022-06-28T14:41:57.897" v="954" actId="20577"/>
          <ac:spMkLst>
            <pc:docMk/>
            <pc:sldMk cId="2325832250" sldId="954"/>
            <ac:spMk id="34" creationId="{B62331A1-0514-B7F0-C347-11C0D72F7817}"/>
          </ac:spMkLst>
        </pc:spChg>
        <pc:spChg chg="mod">
          <ac:chgData name="Alessandra Pampaloni" userId="42e733d7a8433944" providerId="LiveId" clId="{5DB0D925-AC8C-45DE-9B28-1A09B81EA1E2}" dt="2022-06-28T14:42:02.237" v="960" actId="20577"/>
          <ac:spMkLst>
            <pc:docMk/>
            <pc:sldMk cId="2325832250" sldId="954"/>
            <ac:spMk id="38" creationId="{A9228A64-A2FA-DE71-1EEE-3ACFDDD755EB}"/>
          </ac:spMkLst>
        </pc:spChg>
        <pc:spChg chg="mod">
          <ac:chgData name="Alessandra Pampaloni" userId="42e733d7a8433944" providerId="LiveId" clId="{5DB0D925-AC8C-45DE-9B28-1A09B81EA1E2}" dt="2022-06-28T14:42:02.237" v="960" actId="20577"/>
          <ac:spMkLst>
            <pc:docMk/>
            <pc:sldMk cId="2325832250" sldId="954"/>
            <ac:spMk id="40" creationId="{8D72EC4F-9BF7-502C-49D3-B1995E6DB291}"/>
          </ac:spMkLst>
        </pc:spChg>
        <pc:spChg chg="mod">
          <ac:chgData name="Alessandra Pampaloni" userId="42e733d7a8433944" providerId="LiveId" clId="{5DB0D925-AC8C-45DE-9B28-1A09B81EA1E2}" dt="2022-06-28T14:41:48.040" v="948" actId="14826"/>
          <ac:spMkLst>
            <pc:docMk/>
            <pc:sldMk cId="2325832250" sldId="954"/>
            <ac:spMk id="44" creationId="{FDBD2ED9-B376-4D5E-7907-DA9095B5EEDB}"/>
          </ac:spMkLst>
        </pc:spChg>
        <pc:spChg chg="mod">
          <ac:chgData name="Alessandra Pampaloni" userId="42e733d7a8433944" providerId="LiveId" clId="{5DB0D925-AC8C-45DE-9B28-1A09B81EA1E2}" dt="2022-06-28T14:41:48.040" v="948" actId="14826"/>
          <ac:spMkLst>
            <pc:docMk/>
            <pc:sldMk cId="2325832250" sldId="954"/>
            <ac:spMk id="45" creationId="{F38D1A38-45FF-5A82-5640-DCBA0EC83A90}"/>
          </ac:spMkLst>
        </pc:spChg>
        <pc:spChg chg="mod">
          <ac:chgData name="Alessandra Pampaloni" userId="42e733d7a8433944" providerId="LiveId" clId="{5DB0D925-AC8C-45DE-9B28-1A09B81EA1E2}" dt="2022-06-28T14:40:56.397" v="945" actId="14826"/>
          <ac:spMkLst>
            <pc:docMk/>
            <pc:sldMk cId="2325832250" sldId="954"/>
            <ac:spMk id="48" creationId="{039F1156-6A87-A165-22FF-AAB926CC4E2F}"/>
          </ac:spMkLst>
        </pc:spChg>
        <pc:spChg chg="mod">
          <ac:chgData name="Alessandra Pampaloni" userId="42e733d7a8433944" providerId="LiveId" clId="{5DB0D925-AC8C-45DE-9B28-1A09B81EA1E2}" dt="2022-06-28T14:40:56.397" v="945" actId="14826"/>
          <ac:spMkLst>
            <pc:docMk/>
            <pc:sldMk cId="2325832250" sldId="954"/>
            <ac:spMk id="52" creationId="{ECD82C80-BC67-E755-88C1-9BC5DD89FF6E}"/>
          </ac:spMkLst>
        </pc:s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11" creationId="{89AF9ABB-0857-CE2D-C19E-5AC7649EE29D}"/>
          </ac:grpSpMkLst>
        </pc:gr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17" creationId="{25A5F635-77DA-BEE8-131A-E59B77F6F6D0}"/>
          </ac:grpSpMkLst>
        </pc:gr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23" creationId="{7BFF9F15-D396-9FAF-A1B8-24A43C3DAE5E}"/>
          </ac:grpSpMkLst>
        </pc:grpChg>
        <pc:grpChg chg="add mod">
          <ac:chgData name="Alessandra Pampaloni" userId="42e733d7a8433944" providerId="LiveId" clId="{5DB0D925-AC8C-45DE-9B28-1A09B81EA1E2}" dt="2022-06-28T14:41:57.897" v="954" actId="20577"/>
          <ac:grpSpMkLst>
            <pc:docMk/>
            <pc:sldMk cId="2325832250" sldId="954"/>
            <ac:grpSpMk id="29" creationId="{5FE72828-F9F9-54B2-08F4-40A5E3B59D0B}"/>
          </ac:grpSpMkLst>
        </pc:grpChg>
        <pc:grpChg chg="mod">
          <ac:chgData name="Alessandra Pampaloni" userId="42e733d7a8433944" providerId="LiveId" clId="{5DB0D925-AC8C-45DE-9B28-1A09B81EA1E2}" dt="2022-06-28T14:41:57.897" v="954" actId="20577"/>
          <ac:grpSpMkLst>
            <pc:docMk/>
            <pc:sldMk cId="2325832250" sldId="954"/>
            <ac:grpSpMk id="31" creationId="{F91C429D-3305-8885-7308-90B3311C73C0}"/>
          </ac:grpSpMkLst>
        </pc:grpChg>
        <pc:grpChg chg="add mod">
          <ac:chgData name="Alessandra Pampaloni" userId="42e733d7a8433944" providerId="LiveId" clId="{5DB0D925-AC8C-45DE-9B28-1A09B81EA1E2}" dt="2022-06-28T14:42:02.237" v="960" actId="20577"/>
          <ac:grpSpMkLst>
            <pc:docMk/>
            <pc:sldMk cId="2325832250" sldId="954"/>
            <ac:grpSpMk id="35" creationId="{97199556-8D91-2A68-5566-ADA5AB11598A}"/>
          </ac:grpSpMkLst>
        </pc:grpChg>
        <pc:grpChg chg="mod">
          <ac:chgData name="Alessandra Pampaloni" userId="42e733d7a8433944" providerId="LiveId" clId="{5DB0D925-AC8C-45DE-9B28-1A09B81EA1E2}" dt="2022-06-28T14:42:02.237" v="960" actId="20577"/>
          <ac:grpSpMkLst>
            <pc:docMk/>
            <pc:sldMk cId="2325832250" sldId="954"/>
            <ac:grpSpMk id="37" creationId="{E34C5C9A-FA59-444E-14CE-571408ECFEB1}"/>
          </ac:grpSpMkLst>
        </pc:grpChg>
        <pc:grpChg chg="add mod">
          <ac:chgData name="Alessandra Pampaloni" userId="42e733d7a8433944" providerId="LiveId" clId="{5DB0D925-AC8C-45DE-9B28-1A09B81EA1E2}" dt="2022-06-28T14:41:48.040" v="948" actId="14826"/>
          <ac:grpSpMkLst>
            <pc:docMk/>
            <pc:sldMk cId="2325832250" sldId="954"/>
            <ac:grpSpMk id="41" creationId="{AC20D862-E97D-3A2A-F633-3728E88B0A4B}"/>
          </ac:grpSpMkLst>
        </pc:grpChg>
        <pc:grpChg chg="add 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46" creationId="{6BA6C77E-D0E3-9219-89CD-E2A0D259FF77}"/>
          </ac:grpSpMkLst>
        </pc:grpChg>
        <pc:grpChg chg="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47" creationId="{D3033C5D-5306-143C-6EF5-C343F01FFA4A}"/>
          </ac:grpSpMkLst>
        </pc:grpChg>
        <pc:grpChg chg="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50" creationId="{6EBEACE7-02E3-F853-FD6E-E8821DF71E77}"/>
          </ac:grpSpMkLst>
        </pc:grpChg>
        <pc:graphicFrameChg chg="del">
          <ac:chgData name="Alessandra Pampaloni" userId="42e733d7a8433944" providerId="LiveId" clId="{5DB0D925-AC8C-45DE-9B28-1A09B81EA1E2}" dt="2022-06-28T14:40:27.873" v="937" actId="478"/>
          <ac:graphicFrameMkLst>
            <pc:docMk/>
            <pc:sldMk cId="2325832250" sldId="954"/>
            <ac:graphicFrameMk id="10" creationId="{C708E086-7A03-D836-C7F0-D280B3CD833E}"/>
          </ac:graphicFrameMkLst>
        </pc:graphicFrameChg>
        <pc:graphicFrameChg chg="add mod">
          <ac:chgData name="Alessandra Pampaloni" userId="42e733d7a8433944" providerId="LiveId" clId="{5DB0D925-AC8C-45DE-9B28-1A09B81EA1E2}" dt="2022-06-28T14:40:35.336" v="938"/>
          <ac:graphicFrameMkLst>
            <pc:docMk/>
            <pc:sldMk cId="2325832250" sldId="954"/>
            <ac:graphicFrameMk id="28" creationId="{9162762F-0261-7CE1-B5D3-6A620C968687}"/>
          </ac:graphicFrameMkLst>
        </pc:graphicFrameChg>
        <pc:picChg chg="mod">
          <ac:chgData name="Alessandra Pampaloni" userId="42e733d7a8433944" providerId="LiveId" clId="{5DB0D925-AC8C-45DE-9B28-1A09B81EA1E2}" dt="2022-06-28T14:41:57.897" v="954" actId="20577"/>
          <ac:picMkLst>
            <pc:docMk/>
            <pc:sldMk cId="2325832250" sldId="954"/>
            <ac:picMk id="30" creationId="{ABE1FF2C-47F8-C2B1-D43B-AE0F6DA9C4DF}"/>
          </ac:picMkLst>
        </pc:picChg>
        <pc:picChg chg="mod">
          <ac:chgData name="Alessandra Pampaloni" userId="42e733d7a8433944" providerId="LiveId" clId="{5DB0D925-AC8C-45DE-9B28-1A09B81EA1E2}" dt="2022-06-28T14:41:57.897" v="954" actId="20577"/>
          <ac:picMkLst>
            <pc:docMk/>
            <pc:sldMk cId="2325832250" sldId="954"/>
            <ac:picMk id="33" creationId="{8505AD16-EE3C-C38D-E0EA-4D1CB0E40FF8}"/>
          </ac:picMkLst>
        </pc:picChg>
        <pc:picChg chg="mod">
          <ac:chgData name="Alessandra Pampaloni" userId="42e733d7a8433944" providerId="LiveId" clId="{5DB0D925-AC8C-45DE-9B28-1A09B81EA1E2}" dt="2022-06-28T14:42:02.237" v="960" actId="20577"/>
          <ac:picMkLst>
            <pc:docMk/>
            <pc:sldMk cId="2325832250" sldId="954"/>
            <ac:picMk id="36" creationId="{07D63BB5-D7C7-C21A-28EE-C961D4E1FC3F}"/>
          </ac:picMkLst>
        </pc:picChg>
        <pc:picChg chg="mod">
          <ac:chgData name="Alessandra Pampaloni" userId="42e733d7a8433944" providerId="LiveId" clId="{5DB0D925-AC8C-45DE-9B28-1A09B81EA1E2}" dt="2022-06-28T14:42:02.237" v="960" actId="20577"/>
          <ac:picMkLst>
            <pc:docMk/>
            <pc:sldMk cId="2325832250" sldId="954"/>
            <ac:picMk id="39" creationId="{EC4C08AC-FBE9-B431-F54F-FCAD3B1E0CB5}"/>
          </ac:picMkLst>
        </pc:picChg>
        <pc:picChg chg="mod">
          <ac:chgData name="Alessandra Pampaloni" userId="42e733d7a8433944" providerId="LiveId" clId="{5DB0D925-AC8C-45DE-9B28-1A09B81EA1E2}" dt="2022-06-28T14:41:48.040" v="948" actId="14826"/>
          <ac:picMkLst>
            <pc:docMk/>
            <pc:sldMk cId="2325832250" sldId="954"/>
            <ac:picMk id="42" creationId="{CDA3465C-6385-073E-B39D-1FB05D53A361}"/>
          </ac:picMkLst>
        </pc:picChg>
        <pc:picChg chg="mod">
          <ac:chgData name="Alessandra Pampaloni" userId="42e733d7a8433944" providerId="LiveId" clId="{5DB0D925-AC8C-45DE-9B28-1A09B81EA1E2}" dt="2022-06-28T14:41:48.040" v="948" actId="14826"/>
          <ac:picMkLst>
            <pc:docMk/>
            <pc:sldMk cId="2325832250" sldId="954"/>
            <ac:picMk id="43" creationId="{7786C11E-6E92-F787-9DE9-62B04494C726}"/>
          </ac:picMkLst>
        </pc:picChg>
        <pc:picChg chg="mod">
          <ac:chgData name="Alessandra Pampaloni" userId="42e733d7a8433944" providerId="LiveId" clId="{5DB0D925-AC8C-45DE-9B28-1A09B81EA1E2}" dt="2022-06-28T14:40:56.397" v="945" actId="14826"/>
          <ac:picMkLst>
            <pc:docMk/>
            <pc:sldMk cId="2325832250" sldId="954"/>
            <ac:picMk id="49" creationId="{1DEA549B-FC89-A0DA-2518-01F1779380BF}"/>
          </ac:picMkLst>
        </pc:picChg>
        <pc:picChg chg="mod">
          <ac:chgData name="Alessandra Pampaloni" userId="42e733d7a8433944" providerId="LiveId" clId="{5DB0D925-AC8C-45DE-9B28-1A09B81EA1E2}" dt="2022-06-28T14:40:56.397" v="945" actId="14826"/>
          <ac:picMkLst>
            <pc:docMk/>
            <pc:sldMk cId="2325832250" sldId="954"/>
            <ac:picMk id="51" creationId="{D9C17C1D-33F8-4328-6C4E-D6366400466F}"/>
          </ac:picMkLst>
        </pc:picChg>
      </pc:sldChg>
      <pc:sldChg chg="addSp modSp">
        <pc:chgData name="Alessandra Pampaloni" userId="42e733d7a8433944" providerId="LiveId" clId="{5DB0D925-AC8C-45DE-9B28-1A09B81EA1E2}" dt="2022-06-28T14:47:45.220" v="995" actId="14826"/>
        <pc:sldMkLst>
          <pc:docMk/>
          <pc:sldMk cId="1769478304" sldId="955"/>
        </pc:sldMkLst>
        <pc:spChg chg="mod">
          <ac:chgData name="Alessandra Pampaloni" userId="42e733d7a8433944" providerId="LiveId" clId="{5DB0D925-AC8C-45DE-9B28-1A09B81EA1E2}" dt="2022-06-28T14:46:55.184" v="989" actId="14826"/>
          <ac:spMkLst>
            <pc:docMk/>
            <pc:sldMk cId="1769478304" sldId="955"/>
            <ac:spMk id="11" creationId="{C3A6F0D7-F515-A8B8-C56A-674B34F4BBDA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12" creationId="{4FC1E458-C892-FB93-4AA6-4C681F4883B3}"/>
          </ac:spMkLst>
        </pc:spChg>
        <pc:spChg chg="mod">
          <ac:chgData name="Alessandra Pampaloni" userId="42e733d7a8433944" providerId="LiveId" clId="{5DB0D925-AC8C-45DE-9B28-1A09B81EA1E2}" dt="2022-06-28T14:47:11.406" v="991" actId="14826"/>
          <ac:spMkLst>
            <pc:docMk/>
            <pc:sldMk cId="1769478304" sldId="955"/>
            <ac:spMk id="17" creationId="{53FA6337-A6B5-36E2-7213-683095A5338C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18" creationId="{2C7756A9-2AD0-EDE9-3141-0B7467F1325C}"/>
          </ac:spMkLst>
        </pc:spChg>
        <pc:spChg chg="mod">
          <ac:chgData name="Alessandra Pampaloni" userId="42e733d7a8433944" providerId="LiveId" clId="{5DB0D925-AC8C-45DE-9B28-1A09B81EA1E2}" dt="2022-06-28T14:47:29.052" v="993" actId="14826"/>
          <ac:spMkLst>
            <pc:docMk/>
            <pc:sldMk cId="1769478304" sldId="955"/>
            <ac:spMk id="23" creationId="{C37377B5-7C40-460F-F13C-771F93410216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24" creationId="{12320ED5-FCC2-82C7-143D-C49C036F627B}"/>
          </ac:spMkLst>
        </pc:spChg>
        <pc:spChg chg="mod">
          <ac:chgData name="Alessandra Pampaloni" userId="42e733d7a8433944" providerId="LiveId" clId="{5DB0D925-AC8C-45DE-9B28-1A09B81EA1E2}" dt="2022-06-28T14:47:45.220" v="995" actId="14826"/>
          <ac:spMkLst>
            <pc:docMk/>
            <pc:sldMk cId="1769478304" sldId="955"/>
            <ac:spMk id="29" creationId="{93B7B43E-4A12-9A5B-92EC-EFE17B472328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30" creationId="{CA83F8FD-A14C-BBDD-7894-95FCD11272F9}"/>
          </ac:spMkLst>
        </pc:spChg>
        <pc:grpChg chg="add mod">
          <ac:chgData name="Alessandra Pampaloni" userId="42e733d7a8433944" providerId="LiveId" clId="{5DB0D925-AC8C-45DE-9B28-1A09B81EA1E2}" dt="2022-06-28T14:46:55.184" v="989" actId="14826"/>
          <ac:grpSpMkLst>
            <pc:docMk/>
            <pc:sldMk cId="1769478304" sldId="955"/>
            <ac:grpSpMk id="7" creationId="{8A6ADA7F-BAE7-C6DA-91A3-2A5D19B68AE8}"/>
          </ac:grpSpMkLst>
        </pc:grpChg>
        <pc:grpChg chg="mod">
          <ac:chgData name="Alessandra Pampaloni" userId="42e733d7a8433944" providerId="LiveId" clId="{5DB0D925-AC8C-45DE-9B28-1A09B81EA1E2}" dt="2022-06-28T14:46:55.184" v="989" actId="14826"/>
          <ac:grpSpMkLst>
            <pc:docMk/>
            <pc:sldMk cId="1769478304" sldId="955"/>
            <ac:grpSpMk id="9" creationId="{E6BB1BB9-E6D5-3949-D7CF-90B74E65BA55}"/>
          </ac:grpSpMkLst>
        </pc:grpChg>
        <pc:grpChg chg="add mod">
          <ac:chgData name="Alessandra Pampaloni" userId="42e733d7a8433944" providerId="LiveId" clId="{5DB0D925-AC8C-45DE-9B28-1A09B81EA1E2}" dt="2022-06-28T14:47:11.406" v="991" actId="14826"/>
          <ac:grpSpMkLst>
            <pc:docMk/>
            <pc:sldMk cId="1769478304" sldId="955"/>
            <ac:grpSpMk id="13" creationId="{FEF08D21-7472-50F1-E178-F75046080C8D}"/>
          </ac:grpSpMkLst>
        </pc:grpChg>
        <pc:grpChg chg="mod">
          <ac:chgData name="Alessandra Pampaloni" userId="42e733d7a8433944" providerId="LiveId" clId="{5DB0D925-AC8C-45DE-9B28-1A09B81EA1E2}" dt="2022-06-28T14:47:11.406" v="991" actId="14826"/>
          <ac:grpSpMkLst>
            <pc:docMk/>
            <pc:sldMk cId="1769478304" sldId="955"/>
            <ac:grpSpMk id="15" creationId="{3FDA9640-F72B-5117-E542-8D462DA4C145}"/>
          </ac:grpSpMkLst>
        </pc:grpChg>
        <pc:grpChg chg="add mod">
          <ac:chgData name="Alessandra Pampaloni" userId="42e733d7a8433944" providerId="LiveId" clId="{5DB0D925-AC8C-45DE-9B28-1A09B81EA1E2}" dt="2022-06-28T14:47:29.052" v="993" actId="14826"/>
          <ac:grpSpMkLst>
            <pc:docMk/>
            <pc:sldMk cId="1769478304" sldId="955"/>
            <ac:grpSpMk id="19" creationId="{7520154A-9748-11F9-D4EE-226875D1A178}"/>
          </ac:grpSpMkLst>
        </pc:grpChg>
        <pc:grpChg chg="mod">
          <ac:chgData name="Alessandra Pampaloni" userId="42e733d7a8433944" providerId="LiveId" clId="{5DB0D925-AC8C-45DE-9B28-1A09B81EA1E2}" dt="2022-06-28T14:47:29.052" v="993" actId="14826"/>
          <ac:grpSpMkLst>
            <pc:docMk/>
            <pc:sldMk cId="1769478304" sldId="955"/>
            <ac:grpSpMk id="21" creationId="{C99950B0-E4B8-9B91-AC65-F44FCB7DC82C}"/>
          </ac:grpSpMkLst>
        </pc:grpChg>
        <pc:grpChg chg="add mod">
          <ac:chgData name="Alessandra Pampaloni" userId="42e733d7a8433944" providerId="LiveId" clId="{5DB0D925-AC8C-45DE-9B28-1A09B81EA1E2}" dt="2022-06-28T14:47:45.220" v="995" actId="14826"/>
          <ac:grpSpMkLst>
            <pc:docMk/>
            <pc:sldMk cId="1769478304" sldId="955"/>
            <ac:grpSpMk id="25" creationId="{6F72A011-615C-808D-9EFA-BD41746E7A58}"/>
          </ac:grpSpMkLst>
        </pc:grpChg>
        <pc:grpChg chg="mod">
          <ac:chgData name="Alessandra Pampaloni" userId="42e733d7a8433944" providerId="LiveId" clId="{5DB0D925-AC8C-45DE-9B28-1A09B81EA1E2}" dt="2022-06-28T14:47:45.220" v="995" actId="14826"/>
          <ac:grpSpMkLst>
            <pc:docMk/>
            <pc:sldMk cId="1769478304" sldId="955"/>
            <ac:grpSpMk id="27" creationId="{075AD17E-1989-CCC5-F624-C617C8DDD75E}"/>
          </ac:grpSpMkLst>
        </pc:grpChg>
        <pc:picChg chg="mod">
          <ac:chgData name="Alessandra Pampaloni" userId="42e733d7a8433944" providerId="LiveId" clId="{5DB0D925-AC8C-45DE-9B28-1A09B81EA1E2}" dt="2022-06-28T14:46:55.184" v="989" actId="14826"/>
          <ac:picMkLst>
            <pc:docMk/>
            <pc:sldMk cId="1769478304" sldId="955"/>
            <ac:picMk id="8" creationId="{3AEFA2E7-4EC5-C64F-FA81-5F7F6CB4F1A8}"/>
          </ac:picMkLst>
        </pc:picChg>
        <pc:picChg chg="mod">
          <ac:chgData name="Alessandra Pampaloni" userId="42e733d7a8433944" providerId="LiveId" clId="{5DB0D925-AC8C-45DE-9B28-1A09B81EA1E2}" dt="2022-06-28T14:46:55.184" v="989" actId="14826"/>
          <ac:picMkLst>
            <pc:docMk/>
            <pc:sldMk cId="1769478304" sldId="955"/>
            <ac:picMk id="10" creationId="{BC6A86F7-A3B2-07CF-779F-84192E726AAB}"/>
          </ac:picMkLst>
        </pc:picChg>
        <pc:picChg chg="mod">
          <ac:chgData name="Alessandra Pampaloni" userId="42e733d7a8433944" providerId="LiveId" clId="{5DB0D925-AC8C-45DE-9B28-1A09B81EA1E2}" dt="2022-06-28T14:47:11.406" v="991" actId="14826"/>
          <ac:picMkLst>
            <pc:docMk/>
            <pc:sldMk cId="1769478304" sldId="955"/>
            <ac:picMk id="14" creationId="{77B8C263-208C-A6F5-3A92-99AD690BA174}"/>
          </ac:picMkLst>
        </pc:picChg>
        <pc:picChg chg="mod">
          <ac:chgData name="Alessandra Pampaloni" userId="42e733d7a8433944" providerId="LiveId" clId="{5DB0D925-AC8C-45DE-9B28-1A09B81EA1E2}" dt="2022-06-28T14:47:11.406" v="991" actId="14826"/>
          <ac:picMkLst>
            <pc:docMk/>
            <pc:sldMk cId="1769478304" sldId="955"/>
            <ac:picMk id="16" creationId="{5EB88167-F2EC-C520-2064-71482DA4EB24}"/>
          </ac:picMkLst>
        </pc:picChg>
        <pc:picChg chg="mod">
          <ac:chgData name="Alessandra Pampaloni" userId="42e733d7a8433944" providerId="LiveId" clId="{5DB0D925-AC8C-45DE-9B28-1A09B81EA1E2}" dt="2022-06-28T14:47:29.052" v="993" actId="14826"/>
          <ac:picMkLst>
            <pc:docMk/>
            <pc:sldMk cId="1769478304" sldId="955"/>
            <ac:picMk id="20" creationId="{E76257C3-CE2D-C721-0FA3-31A90B9665CA}"/>
          </ac:picMkLst>
        </pc:picChg>
        <pc:picChg chg="mod">
          <ac:chgData name="Alessandra Pampaloni" userId="42e733d7a8433944" providerId="LiveId" clId="{5DB0D925-AC8C-45DE-9B28-1A09B81EA1E2}" dt="2022-06-28T14:47:29.052" v="993" actId="14826"/>
          <ac:picMkLst>
            <pc:docMk/>
            <pc:sldMk cId="1769478304" sldId="955"/>
            <ac:picMk id="22" creationId="{35C1FE16-BA8F-DD78-F92E-4E750B6B8965}"/>
          </ac:picMkLst>
        </pc:picChg>
        <pc:picChg chg="mod">
          <ac:chgData name="Alessandra Pampaloni" userId="42e733d7a8433944" providerId="LiveId" clId="{5DB0D925-AC8C-45DE-9B28-1A09B81EA1E2}" dt="2022-06-28T14:47:45.220" v="995" actId="14826"/>
          <ac:picMkLst>
            <pc:docMk/>
            <pc:sldMk cId="1769478304" sldId="955"/>
            <ac:picMk id="26" creationId="{64114C05-4311-D444-1373-4BCC3D00E59C}"/>
          </ac:picMkLst>
        </pc:picChg>
        <pc:picChg chg="mod">
          <ac:chgData name="Alessandra Pampaloni" userId="42e733d7a8433944" providerId="LiveId" clId="{5DB0D925-AC8C-45DE-9B28-1A09B81EA1E2}" dt="2022-06-28T14:47:45.220" v="995" actId="14826"/>
          <ac:picMkLst>
            <pc:docMk/>
            <pc:sldMk cId="1769478304" sldId="955"/>
            <ac:picMk id="28" creationId="{1398DF84-BA20-1259-F7A5-3C3D7642A926}"/>
          </ac:picMkLst>
        </pc:picChg>
      </pc:sldChg>
      <pc:sldChg chg="addSp modSp">
        <pc:chgData name="Alessandra Pampaloni" userId="42e733d7a8433944" providerId="LiveId" clId="{5DB0D925-AC8C-45DE-9B28-1A09B81EA1E2}" dt="2022-06-28T14:48:28.186" v="1001" actId="14826"/>
        <pc:sldMkLst>
          <pc:docMk/>
          <pc:sldMk cId="1526313959" sldId="956"/>
        </pc:sldMkLst>
        <pc:spChg chg="mod">
          <ac:chgData name="Alessandra Pampaloni" userId="42e733d7a8433944" providerId="LiveId" clId="{5DB0D925-AC8C-45DE-9B28-1A09B81EA1E2}" dt="2022-06-28T14:48:11.685" v="998" actId="14826"/>
          <ac:spMkLst>
            <pc:docMk/>
            <pc:sldMk cId="1526313959" sldId="956"/>
            <ac:spMk id="11" creationId="{3DB91FAE-06EC-BF3D-BC45-201795A979EB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2" creationId="{A248EEC8-8D2F-3A2C-49E2-C245FB2D782A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4" creationId="{CD94F98B-32AA-0AE0-B219-B3FCA3D909A5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6" creationId="{BBC682AD-5814-D098-377D-7CD6AB1A5436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8" creationId="{2CD0A735-65B5-5F98-345D-FA7D40684241}"/>
          </ac:spMkLst>
        </pc:spChg>
        <pc:grpChg chg="add mod">
          <ac:chgData name="Alessandra Pampaloni" userId="42e733d7a8433944" providerId="LiveId" clId="{5DB0D925-AC8C-45DE-9B28-1A09B81EA1E2}" dt="2022-06-28T14:48:11.685" v="998" actId="14826"/>
          <ac:grpSpMkLst>
            <pc:docMk/>
            <pc:sldMk cId="1526313959" sldId="956"/>
            <ac:grpSpMk id="7" creationId="{49B752BF-6460-5DBA-4FD1-17DB766BBBBC}"/>
          </ac:grpSpMkLst>
        </pc:grpChg>
        <pc:grpChg chg="mod">
          <ac:chgData name="Alessandra Pampaloni" userId="42e733d7a8433944" providerId="LiveId" clId="{5DB0D925-AC8C-45DE-9B28-1A09B81EA1E2}" dt="2022-06-28T14:48:11.685" v="998" actId="14826"/>
          <ac:grpSpMkLst>
            <pc:docMk/>
            <pc:sldMk cId="1526313959" sldId="956"/>
            <ac:grpSpMk id="9" creationId="{06E4A00A-279A-44F6-FA0A-DF0D35EE605B}"/>
          </ac:grpSpMkLst>
        </pc:grpChg>
        <pc:picChg chg="mod">
          <ac:chgData name="Alessandra Pampaloni" userId="42e733d7a8433944" providerId="LiveId" clId="{5DB0D925-AC8C-45DE-9B28-1A09B81EA1E2}" dt="2022-06-28T14:48:11.685" v="998" actId="14826"/>
          <ac:picMkLst>
            <pc:docMk/>
            <pc:sldMk cId="1526313959" sldId="956"/>
            <ac:picMk id="8" creationId="{22D6393B-8E1E-CE08-B5CC-7956D72BB4E9}"/>
          </ac:picMkLst>
        </pc:picChg>
        <pc:picChg chg="mod">
          <ac:chgData name="Alessandra Pampaloni" userId="42e733d7a8433944" providerId="LiveId" clId="{5DB0D925-AC8C-45DE-9B28-1A09B81EA1E2}" dt="2022-06-28T14:48:11.685" v="998" actId="14826"/>
          <ac:picMkLst>
            <pc:docMk/>
            <pc:sldMk cId="1526313959" sldId="956"/>
            <ac:picMk id="10" creationId="{EEDFC387-CC57-C9DE-EA5C-77A23EEE1934}"/>
          </ac:picMkLst>
        </pc:picChg>
        <pc:picChg chg="add mod">
          <ac:chgData name="Alessandra Pampaloni" userId="42e733d7a8433944" providerId="LiveId" clId="{5DB0D925-AC8C-45DE-9B28-1A09B81EA1E2}" dt="2022-06-28T14:48:17.941" v="999" actId="14826"/>
          <ac:picMkLst>
            <pc:docMk/>
            <pc:sldMk cId="1526313959" sldId="956"/>
            <ac:picMk id="13" creationId="{138ADC3A-094A-D9E2-DC1F-3711DEBF215F}"/>
          </ac:picMkLst>
        </pc:picChg>
        <pc:picChg chg="add mod">
          <ac:chgData name="Alessandra Pampaloni" userId="42e733d7a8433944" providerId="LiveId" clId="{5DB0D925-AC8C-45DE-9B28-1A09B81EA1E2}" dt="2022-06-28T14:48:22.845" v="1000" actId="14826"/>
          <ac:picMkLst>
            <pc:docMk/>
            <pc:sldMk cId="1526313959" sldId="956"/>
            <ac:picMk id="15" creationId="{84FC374D-AC66-54C5-C64E-64A33F0FDDE4}"/>
          </ac:picMkLst>
        </pc:picChg>
        <pc:picChg chg="add mod">
          <ac:chgData name="Alessandra Pampaloni" userId="42e733d7a8433944" providerId="LiveId" clId="{5DB0D925-AC8C-45DE-9B28-1A09B81EA1E2}" dt="2022-06-28T14:48:28.186" v="1001" actId="14826"/>
          <ac:picMkLst>
            <pc:docMk/>
            <pc:sldMk cId="1526313959" sldId="956"/>
            <ac:picMk id="17" creationId="{A0A04755-3391-A3FC-B5FE-DAF55A1BFD0F}"/>
          </ac:picMkLst>
        </pc:picChg>
      </pc:sldChg>
      <pc:sldChg chg="addSp modSp">
        <pc:chgData name="Alessandra Pampaloni" userId="42e733d7a8433944" providerId="LiveId" clId="{5DB0D925-AC8C-45DE-9B28-1A09B81EA1E2}" dt="2022-06-28T15:00:18.403" v="1011" actId="14826"/>
        <pc:sldMkLst>
          <pc:docMk/>
          <pc:sldMk cId="2775431396" sldId="957"/>
        </pc:sldMkLst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7" creationId="{67827503-080E-A22A-9F6E-B116612C14A9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8" creationId="{4B138944-6C5B-1E9C-3A70-9E8DA53DB0BB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9" creationId="{297BC8D9-0F12-B7E4-A548-E9F8AFA8CAAF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10" creationId="{014AC99E-E7B9-C0E9-70DA-B991FC14F952}"/>
          </ac:spMkLst>
        </pc:spChg>
        <pc:spChg chg="mod">
          <ac:chgData name="Alessandra Pampaloni" userId="42e733d7a8433944" providerId="LiveId" clId="{5DB0D925-AC8C-45DE-9B28-1A09B81EA1E2}" dt="2022-06-28T14:59:35.252" v="1007" actId="14826"/>
          <ac:spMkLst>
            <pc:docMk/>
            <pc:sldMk cId="2775431396" sldId="957"/>
            <ac:spMk id="14" creationId="{11BAAFDC-E433-B255-80FA-3F5FA8FD355E}"/>
          </ac:spMkLst>
        </pc:spChg>
        <pc:spChg chg="mod">
          <ac:chgData name="Alessandra Pampaloni" userId="42e733d7a8433944" providerId="LiveId" clId="{5DB0D925-AC8C-45DE-9B28-1A09B81EA1E2}" dt="2022-06-28T15:00:18.403" v="1011" actId="14826"/>
          <ac:spMkLst>
            <pc:docMk/>
            <pc:sldMk cId="2775431396" sldId="957"/>
            <ac:spMk id="19" creationId="{3FC4ADB9-A5AE-45DE-857C-45B476A2B8DA}"/>
          </ac:spMkLst>
        </pc:spChg>
        <pc:spChg chg="mod">
          <ac:chgData name="Alessandra Pampaloni" userId="42e733d7a8433944" providerId="LiveId" clId="{5DB0D925-AC8C-45DE-9B28-1A09B81EA1E2}" dt="2022-06-28T14:59:58.175" v="1009" actId="14826"/>
          <ac:spMkLst>
            <pc:docMk/>
            <pc:sldMk cId="2775431396" sldId="957"/>
            <ac:spMk id="24" creationId="{41CC9A82-09B5-3C08-F221-A4F394BB08A2}"/>
          </ac:spMkLst>
        </pc:spChg>
        <pc:spChg chg="mod">
          <ac:chgData name="Alessandra Pampaloni" userId="42e733d7a8433944" providerId="LiveId" clId="{5DB0D925-AC8C-45DE-9B28-1A09B81EA1E2}" dt="2022-06-28T14:50:15.302" v="1004" actId="14826"/>
          <ac:spMkLst>
            <pc:docMk/>
            <pc:sldMk cId="2775431396" sldId="957"/>
            <ac:spMk id="28" creationId="{F53A6C41-3841-290A-C389-F2511AEFE7D5}"/>
          </ac:spMkLst>
        </pc:spChg>
        <pc:grpChg chg="add mod">
          <ac:chgData name="Alessandra Pampaloni" userId="42e733d7a8433944" providerId="LiveId" clId="{5DB0D925-AC8C-45DE-9B28-1A09B81EA1E2}" dt="2022-06-28T14:59:35.252" v="1007" actId="14826"/>
          <ac:grpSpMkLst>
            <pc:docMk/>
            <pc:sldMk cId="2775431396" sldId="957"/>
            <ac:grpSpMk id="11" creationId="{05292421-9AB9-B475-2AE9-8F92E4D72C01}"/>
          </ac:grpSpMkLst>
        </pc:grpChg>
        <pc:grpChg chg="mod">
          <ac:chgData name="Alessandra Pampaloni" userId="42e733d7a8433944" providerId="LiveId" clId="{5DB0D925-AC8C-45DE-9B28-1A09B81EA1E2}" dt="2022-06-28T14:59:35.252" v="1007" actId="14826"/>
          <ac:grpSpMkLst>
            <pc:docMk/>
            <pc:sldMk cId="2775431396" sldId="957"/>
            <ac:grpSpMk id="13" creationId="{23C818C1-EC46-044D-2401-2DED77871976}"/>
          </ac:grpSpMkLst>
        </pc:grpChg>
        <pc:grpChg chg="add mod">
          <ac:chgData name="Alessandra Pampaloni" userId="42e733d7a8433944" providerId="LiveId" clId="{5DB0D925-AC8C-45DE-9B28-1A09B81EA1E2}" dt="2022-06-28T15:00:18.403" v="1011" actId="14826"/>
          <ac:grpSpMkLst>
            <pc:docMk/>
            <pc:sldMk cId="2775431396" sldId="957"/>
            <ac:grpSpMk id="16" creationId="{BF36C35A-1D5C-806F-957C-19F182BDC884}"/>
          </ac:grpSpMkLst>
        </pc:grpChg>
        <pc:grpChg chg="mod">
          <ac:chgData name="Alessandra Pampaloni" userId="42e733d7a8433944" providerId="LiveId" clId="{5DB0D925-AC8C-45DE-9B28-1A09B81EA1E2}" dt="2022-06-28T15:00:18.403" v="1011" actId="14826"/>
          <ac:grpSpMkLst>
            <pc:docMk/>
            <pc:sldMk cId="2775431396" sldId="957"/>
            <ac:grpSpMk id="18" creationId="{6D1033CD-9805-DEEE-3930-5547E04FB154}"/>
          </ac:grpSpMkLst>
        </pc:grpChg>
        <pc:grpChg chg="add mod">
          <ac:chgData name="Alessandra Pampaloni" userId="42e733d7a8433944" providerId="LiveId" clId="{5DB0D925-AC8C-45DE-9B28-1A09B81EA1E2}" dt="2022-06-28T14:59:58.175" v="1009" actId="14826"/>
          <ac:grpSpMkLst>
            <pc:docMk/>
            <pc:sldMk cId="2775431396" sldId="957"/>
            <ac:grpSpMk id="21" creationId="{9DECA679-1579-8FD4-4731-B2D7AC0B886F}"/>
          </ac:grpSpMkLst>
        </pc:grpChg>
        <pc:grpChg chg="mod">
          <ac:chgData name="Alessandra Pampaloni" userId="42e733d7a8433944" providerId="LiveId" clId="{5DB0D925-AC8C-45DE-9B28-1A09B81EA1E2}" dt="2022-06-28T14:59:58.175" v="1009" actId="14826"/>
          <ac:grpSpMkLst>
            <pc:docMk/>
            <pc:sldMk cId="2775431396" sldId="957"/>
            <ac:grpSpMk id="23" creationId="{C33D5FD1-A994-FAFB-735F-D0E13E941C90}"/>
          </ac:grpSpMkLst>
        </pc:grpChg>
        <pc:grpChg chg="add mod">
          <ac:chgData name="Alessandra Pampaloni" userId="42e733d7a8433944" providerId="LiveId" clId="{5DB0D925-AC8C-45DE-9B28-1A09B81EA1E2}" dt="2022-06-28T14:50:15.302" v="1004" actId="14826"/>
          <ac:grpSpMkLst>
            <pc:docMk/>
            <pc:sldMk cId="2775431396" sldId="957"/>
            <ac:grpSpMk id="26" creationId="{D79C860C-A4B6-9FFA-83FF-2849AF666919}"/>
          </ac:grpSpMkLst>
        </pc:grpChg>
        <pc:picChg chg="mod">
          <ac:chgData name="Alessandra Pampaloni" userId="42e733d7a8433944" providerId="LiveId" clId="{5DB0D925-AC8C-45DE-9B28-1A09B81EA1E2}" dt="2022-06-28T14:59:35.252" v="1007" actId="14826"/>
          <ac:picMkLst>
            <pc:docMk/>
            <pc:sldMk cId="2775431396" sldId="957"/>
            <ac:picMk id="12" creationId="{C3E78F20-0636-7496-B166-FDD65375F291}"/>
          </ac:picMkLst>
        </pc:picChg>
        <pc:picChg chg="mod">
          <ac:chgData name="Alessandra Pampaloni" userId="42e733d7a8433944" providerId="LiveId" clId="{5DB0D925-AC8C-45DE-9B28-1A09B81EA1E2}" dt="2022-06-28T14:59:35.252" v="1007" actId="14826"/>
          <ac:picMkLst>
            <pc:docMk/>
            <pc:sldMk cId="2775431396" sldId="957"/>
            <ac:picMk id="15" creationId="{9A7F7CCA-047E-4F09-723A-0F9A7F006C3E}"/>
          </ac:picMkLst>
        </pc:picChg>
        <pc:picChg chg="mod">
          <ac:chgData name="Alessandra Pampaloni" userId="42e733d7a8433944" providerId="LiveId" clId="{5DB0D925-AC8C-45DE-9B28-1A09B81EA1E2}" dt="2022-06-28T15:00:18.403" v="1011" actId="14826"/>
          <ac:picMkLst>
            <pc:docMk/>
            <pc:sldMk cId="2775431396" sldId="957"/>
            <ac:picMk id="17" creationId="{700A7CBE-0BE8-1231-79F1-707164CD59F0}"/>
          </ac:picMkLst>
        </pc:picChg>
        <pc:picChg chg="mod">
          <ac:chgData name="Alessandra Pampaloni" userId="42e733d7a8433944" providerId="LiveId" clId="{5DB0D925-AC8C-45DE-9B28-1A09B81EA1E2}" dt="2022-06-28T15:00:18.403" v="1011" actId="14826"/>
          <ac:picMkLst>
            <pc:docMk/>
            <pc:sldMk cId="2775431396" sldId="957"/>
            <ac:picMk id="20" creationId="{188C6171-A484-504B-6CC7-225210D3F7EE}"/>
          </ac:picMkLst>
        </pc:picChg>
        <pc:picChg chg="mod">
          <ac:chgData name="Alessandra Pampaloni" userId="42e733d7a8433944" providerId="LiveId" clId="{5DB0D925-AC8C-45DE-9B28-1A09B81EA1E2}" dt="2022-06-28T14:59:58.175" v="1009" actId="14826"/>
          <ac:picMkLst>
            <pc:docMk/>
            <pc:sldMk cId="2775431396" sldId="957"/>
            <ac:picMk id="22" creationId="{6A4FBE4A-0ACE-D1D0-AAD4-20D6A14902EF}"/>
          </ac:picMkLst>
        </pc:picChg>
        <pc:picChg chg="mod">
          <ac:chgData name="Alessandra Pampaloni" userId="42e733d7a8433944" providerId="LiveId" clId="{5DB0D925-AC8C-45DE-9B28-1A09B81EA1E2}" dt="2022-06-28T14:59:58.175" v="1009" actId="14826"/>
          <ac:picMkLst>
            <pc:docMk/>
            <pc:sldMk cId="2775431396" sldId="957"/>
            <ac:picMk id="25" creationId="{FB5E481A-BCD4-326D-0397-B9E9BD0D8449}"/>
          </ac:picMkLst>
        </pc:picChg>
        <pc:picChg chg="mod">
          <ac:chgData name="Alessandra Pampaloni" userId="42e733d7a8433944" providerId="LiveId" clId="{5DB0D925-AC8C-45DE-9B28-1A09B81EA1E2}" dt="2022-06-28T14:50:15.302" v="1004" actId="14826"/>
          <ac:picMkLst>
            <pc:docMk/>
            <pc:sldMk cId="2775431396" sldId="957"/>
            <ac:picMk id="27" creationId="{BBA88654-AD45-A298-DD13-18C018EC98D2}"/>
          </ac:picMkLst>
        </pc:picChg>
        <pc:picChg chg="mod">
          <ac:chgData name="Alessandra Pampaloni" userId="42e733d7a8433944" providerId="LiveId" clId="{5DB0D925-AC8C-45DE-9B28-1A09B81EA1E2}" dt="2022-06-28T14:50:15.302" v="1004" actId="14826"/>
          <ac:picMkLst>
            <pc:docMk/>
            <pc:sldMk cId="2775431396" sldId="957"/>
            <ac:picMk id="29" creationId="{28CAB12D-D1A4-23CE-5873-8440BBA714E7}"/>
          </ac:picMkLst>
        </pc:picChg>
      </pc:sldChg>
      <pc:sldChg chg="addSp modSp">
        <pc:chgData name="Alessandra Pampaloni" userId="42e733d7a8433944" providerId="LiveId" clId="{5DB0D925-AC8C-45DE-9B28-1A09B81EA1E2}" dt="2022-06-28T15:03:03.957" v="1023" actId="14826"/>
        <pc:sldMkLst>
          <pc:docMk/>
          <pc:sldMk cId="3143357650" sldId="958"/>
        </pc:sldMkLst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7" creationId="{D8B5AA8D-90C0-695F-766A-15FB9D29A9B5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8" creationId="{CEB4EF4A-D6D7-9088-84CD-7E76EEEAA43F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9" creationId="{5AF88425-4928-3B5C-C034-AA0A7E1220E3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10" creationId="{61C7D085-B334-E669-CE82-54B6CA0D46B4}"/>
          </ac:spMkLst>
        </pc:spChg>
        <pc:spChg chg="mod">
          <ac:chgData name="Alessandra Pampaloni" userId="42e733d7a8433944" providerId="LiveId" clId="{5DB0D925-AC8C-45DE-9B28-1A09B81EA1E2}" dt="2022-06-28T15:03:03.957" v="1023" actId="14826"/>
          <ac:spMkLst>
            <pc:docMk/>
            <pc:sldMk cId="3143357650" sldId="958"/>
            <ac:spMk id="14" creationId="{ECDE274D-6CA2-3458-327F-34BAACBC5982}"/>
          </ac:spMkLst>
        </pc:spChg>
        <pc:spChg chg="mod">
          <ac:chgData name="Alessandra Pampaloni" userId="42e733d7a8433944" providerId="LiveId" clId="{5DB0D925-AC8C-45DE-9B28-1A09B81EA1E2}" dt="2022-06-28T15:02:37.264" v="1021" actId="14826"/>
          <ac:spMkLst>
            <pc:docMk/>
            <pc:sldMk cId="3143357650" sldId="958"/>
            <ac:spMk id="19" creationId="{93EB013B-BE9C-AE18-A003-CB5CEE0750AE}"/>
          </ac:spMkLst>
        </pc:spChg>
        <pc:spChg chg="mod">
          <ac:chgData name="Alessandra Pampaloni" userId="42e733d7a8433944" providerId="LiveId" clId="{5DB0D925-AC8C-45DE-9B28-1A09B81EA1E2}" dt="2022-06-28T15:01:03.435" v="1014" actId="14826"/>
          <ac:spMkLst>
            <pc:docMk/>
            <pc:sldMk cId="3143357650" sldId="958"/>
            <ac:spMk id="23" creationId="{8B0E7AB4-FFD7-1A14-E449-5EB9AE56ACF2}"/>
          </ac:spMkLst>
        </pc:spChg>
        <pc:spChg chg="mod">
          <ac:chgData name="Alessandra Pampaloni" userId="42e733d7a8433944" providerId="LiveId" clId="{5DB0D925-AC8C-45DE-9B28-1A09B81EA1E2}" dt="2022-06-28T15:01:29.292" v="1016" actId="14826"/>
          <ac:spMkLst>
            <pc:docMk/>
            <pc:sldMk cId="3143357650" sldId="958"/>
            <ac:spMk id="27" creationId="{014F9A7E-08D3-75F3-D912-303EDE9CE203}"/>
          </ac:spMkLst>
        </pc:spChg>
        <pc:grpChg chg="add mod">
          <ac:chgData name="Alessandra Pampaloni" userId="42e733d7a8433944" providerId="LiveId" clId="{5DB0D925-AC8C-45DE-9B28-1A09B81EA1E2}" dt="2022-06-28T15:03:03.957" v="1023" actId="14826"/>
          <ac:grpSpMkLst>
            <pc:docMk/>
            <pc:sldMk cId="3143357650" sldId="958"/>
            <ac:grpSpMk id="11" creationId="{4CC58B4F-5EB1-6B1C-15BA-D98FA24BDB95}"/>
          </ac:grpSpMkLst>
        </pc:grpChg>
        <pc:grpChg chg="mod">
          <ac:chgData name="Alessandra Pampaloni" userId="42e733d7a8433944" providerId="LiveId" clId="{5DB0D925-AC8C-45DE-9B28-1A09B81EA1E2}" dt="2022-06-28T15:03:03.957" v="1023" actId="14826"/>
          <ac:grpSpMkLst>
            <pc:docMk/>
            <pc:sldMk cId="3143357650" sldId="958"/>
            <ac:grpSpMk id="13" creationId="{652CBFE8-44C4-DE9D-9A27-C3F01BCE69E6}"/>
          </ac:grpSpMkLst>
        </pc:grpChg>
        <pc:grpChg chg="add mod">
          <ac:chgData name="Alessandra Pampaloni" userId="42e733d7a8433944" providerId="LiveId" clId="{5DB0D925-AC8C-45DE-9B28-1A09B81EA1E2}" dt="2022-06-28T15:02:37.264" v="1021" actId="14826"/>
          <ac:grpSpMkLst>
            <pc:docMk/>
            <pc:sldMk cId="3143357650" sldId="958"/>
            <ac:grpSpMk id="16" creationId="{B92C63BF-CF12-0985-308D-ECB45FF8CBBF}"/>
          </ac:grpSpMkLst>
        </pc:grpChg>
        <pc:grpChg chg="mod">
          <ac:chgData name="Alessandra Pampaloni" userId="42e733d7a8433944" providerId="LiveId" clId="{5DB0D925-AC8C-45DE-9B28-1A09B81EA1E2}" dt="2022-06-28T15:02:37.264" v="1021" actId="14826"/>
          <ac:grpSpMkLst>
            <pc:docMk/>
            <pc:sldMk cId="3143357650" sldId="958"/>
            <ac:grpSpMk id="18" creationId="{8EE48BF3-CFB8-82C4-1EC7-46B5FA98999B}"/>
          </ac:grpSpMkLst>
        </pc:grpChg>
        <pc:grpChg chg="add mod">
          <ac:chgData name="Alessandra Pampaloni" userId="42e733d7a8433944" providerId="LiveId" clId="{5DB0D925-AC8C-45DE-9B28-1A09B81EA1E2}" dt="2022-06-28T15:01:03.435" v="1014" actId="14826"/>
          <ac:grpSpMkLst>
            <pc:docMk/>
            <pc:sldMk cId="3143357650" sldId="958"/>
            <ac:grpSpMk id="21" creationId="{5769F5D5-2427-50E1-7A66-B0A19F466D96}"/>
          </ac:grpSpMkLst>
        </pc:grpChg>
        <pc:grpChg chg="add mod">
          <ac:chgData name="Alessandra Pampaloni" userId="42e733d7a8433944" providerId="LiveId" clId="{5DB0D925-AC8C-45DE-9B28-1A09B81EA1E2}" dt="2022-06-28T15:01:29.292" v="1016" actId="14826"/>
          <ac:grpSpMkLst>
            <pc:docMk/>
            <pc:sldMk cId="3143357650" sldId="958"/>
            <ac:grpSpMk id="25" creationId="{B4E79228-56A8-835E-1CB5-C54769FB08AC}"/>
          </ac:grpSpMkLst>
        </pc:grpChg>
        <pc:picChg chg="mod">
          <ac:chgData name="Alessandra Pampaloni" userId="42e733d7a8433944" providerId="LiveId" clId="{5DB0D925-AC8C-45DE-9B28-1A09B81EA1E2}" dt="2022-06-28T15:03:03.957" v="1023" actId="14826"/>
          <ac:picMkLst>
            <pc:docMk/>
            <pc:sldMk cId="3143357650" sldId="958"/>
            <ac:picMk id="12" creationId="{4CB333E1-5016-BFFF-9A16-84A15E758021}"/>
          </ac:picMkLst>
        </pc:picChg>
        <pc:picChg chg="mod">
          <ac:chgData name="Alessandra Pampaloni" userId="42e733d7a8433944" providerId="LiveId" clId="{5DB0D925-AC8C-45DE-9B28-1A09B81EA1E2}" dt="2022-06-28T15:03:03.957" v="1023" actId="14826"/>
          <ac:picMkLst>
            <pc:docMk/>
            <pc:sldMk cId="3143357650" sldId="958"/>
            <ac:picMk id="15" creationId="{B288374B-B5A2-E537-2B7B-9AFC85928597}"/>
          </ac:picMkLst>
        </pc:picChg>
        <pc:picChg chg="mod">
          <ac:chgData name="Alessandra Pampaloni" userId="42e733d7a8433944" providerId="LiveId" clId="{5DB0D925-AC8C-45DE-9B28-1A09B81EA1E2}" dt="2022-06-28T15:02:37.264" v="1021" actId="14826"/>
          <ac:picMkLst>
            <pc:docMk/>
            <pc:sldMk cId="3143357650" sldId="958"/>
            <ac:picMk id="17" creationId="{2342550A-DD5D-A762-0420-DA42B69C8C31}"/>
          </ac:picMkLst>
        </pc:picChg>
        <pc:picChg chg="mod">
          <ac:chgData name="Alessandra Pampaloni" userId="42e733d7a8433944" providerId="LiveId" clId="{5DB0D925-AC8C-45DE-9B28-1A09B81EA1E2}" dt="2022-06-28T15:02:37.264" v="1021" actId="14826"/>
          <ac:picMkLst>
            <pc:docMk/>
            <pc:sldMk cId="3143357650" sldId="958"/>
            <ac:picMk id="20" creationId="{95375D4A-D21D-203A-AA92-8104F25C482E}"/>
          </ac:picMkLst>
        </pc:picChg>
        <pc:picChg chg="mod">
          <ac:chgData name="Alessandra Pampaloni" userId="42e733d7a8433944" providerId="LiveId" clId="{5DB0D925-AC8C-45DE-9B28-1A09B81EA1E2}" dt="2022-06-28T15:01:03.435" v="1014" actId="14826"/>
          <ac:picMkLst>
            <pc:docMk/>
            <pc:sldMk cId="3143357650" sldId="958"/>
            <ac:picMk id="22" creationId="{E70504FD-4277-8CDE-9ACC-C08C54676542}"/>
          </ac:picMkLst>
        </pc:picChg>
        <pc:picChg chg="mod">
          <ac:chgData name="Alessandra Pampaloni" userId="42e733d7a8433944" providerId="LiveId" clId="{5DB0D925-AC8C-45DE-9B28-1A09B81EA1E2}" dt="2022-06-28T15:01:03.435" v="1014" actId="14826"/>
          <ac:picMkLst>
            <pc:docMk/>
            <pc:sldMk cId="3143357650" sldId="958"/>
            <ac:picMk id="24" creationId="{B760F78F-767D-599B-3526-12FCA34AEFBE}"/>
          </ac:picMkLst>
        </pc:picChg>
        <pc:picChg chg="mod">
          <ac:chgData name="Alessandra Pampaloni" userId="42e733d7a8433944" providerId="LiveId" clId="{5DB0D925-AC8C-45DE-9B28-1A09B81EA1E2}" dt="2022-06-28T15:01:29.292" v="1016" actId="14826"/>
          <ac:picMkLst>
            <pc:docMk/>
            <pc:sldMk cId="3143357650" sldId="958"/>
            <ac:picMk id="26" creationId="{82E1D3F5-2C43-6537-47B4-3BDBA6C6421E}"/>
          </ac:picMkLst>
        </pc:picChg>
        <pc:picChg chg="mod">
          <ac:chgData name="Alessandra Pampaloni" userId="42e733d7a8433944" providerId="LiveId" clId="{5DB0D925-AC8C-45DE-9B28-1A09B81EA1E2}" dt="2022-06-28T15:01:29.292" v="1016" actId="14826"/>
          <ac:picMkLst>
            <pc:docMk/>
            <pc:sldMk cId="3143357650" sldId="958"/>
            <ac:picMk id="28" creationId="{AF1F3409-0A16-B484-3730-D5F7C90F4D67}"/>
          </ac:picMkLst>
        </pc:picChg>
      </pc:sldChg>
      <pc:sldChg chg="addSp modSp">
        <pc:chgData name="Alessandra Pampaloni" userId="42e733d7a8433944" providerId="LiveId" clId="{5DB0D925-AC8C-45DE-9B28-1A09B81EA1E2}" dt="2022-06-28T15:04:42.684" v="1032" actId="14826"/>
        <pc:sldMkLst>
          <pc:docMk/>
          <pc:sldMk cId="2888383446" sldId="959"/>
        </pc:sldMkLst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7" creationId="{F32D71B7-1CDB-1C9D-8D5E-C9F2209F5737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8" creationId="{79884128-E61F-8AF7-C96C-A7EC19809851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9" creationId="{7FD7F42E-A77D-EC9C-AD62-F8E8F9A1D2ED}"/>
          </ac:spMkLst>
        </pc:spChg>
        <pc:spChg chg="mod">
          <ac:chgData name="Alessandra Pampaloni" userId="42e733d7a8433944" providerId="LiveId" clId="{5DB0D925-AC8C-45DE-9B28-1A09B81EA1E2}" dt="2022-06-28T15:04:05.937" v="1028" actId="14826"/>
          <ac:spMkLst>
            <pc:docMk/>
            <pc:sldMk cId="2888383446" sldId="959"/>
            <ac:spMk id="13" creationId="{2850C347-49A0-FD05-0750-BF9305E690CC}"/>
          </ac:spMkLst>
        </pc:spChg>
        <pc:spChg chg="mod">
          <ac:chgData name="Alessandra Pampaloni" userId="42e733d7a8433944" providerId="LiveId" clId="{5DB0D925-AC8C-45DE-9B28-1A09B81EA1E2}" dt="2022-06-28T15:04:42.684" v="1032" actId="14826"/>
          <ac:spMkLst>
            <pc:docMk/>
            <pc:sldMk cId="2888383446" sldId="959"/>
            <ac:spMk id="18" creationId="{FEFEF11A-D4BC-36E3-F579-2EFD80A7D8BC}"/>
          </ac:spMkLst>
        </pc:spChg>
        <pc:spChg chg="mod">
          <ac:chgData name="Alessandra Pampaloni" userId="42e733d7a8433944" providerId="LiveId" clId="{5DB0D925-AC8C-45DE-9B28-1A09B81EA1E2}" dt="2022-06-28T15:04:26.098" v="1030" actId="14826"/>
          <ac:spMkLst>
            <pc:docMk/>
            <pc:sldMk cId="2888383446" sldId="959"/>
            <ac:spMk id="23" creationId="{A8746AB2-FEFE-4A4C-AD9D-72971B99B24D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25" creationId="{EF66124E-BF20-F219-B369-7E463FF52828}"/>
          </ac:spMkLst>
        </pc:spChg>
        <pc:spChg chg="mod">
          <ac:chgData name="Alessandra Pampaloni" userId="42e733d7a8433944" providerId="LiveId" clId="{5DB0D925-AC8C-45DE-9B28-1A09B81EA1E2}" dt="2022-06-28T15:03:44.965" v="1026" actId="14826"/>
          <ac:spMkLst>
            <pc:docMk/>
            <pc:sldMk cId="2888383446" sldId="959"/>
            <ac:spMk id="29" creationId="{0954841D-BD06-EECA-9543-C384E1EA3D6B}"/>
          </ac:spMkLst>
        </pc:spChg>
        <pc:grpChg chg="add mod">
          <ac:chgData name="Alessandra Pampaloni" userId="42e733d7a8433944" providerId="LiveId" clId="{5DB0D925-AC8C-45DE-9B28-1A09B81EA1E2}" dt="2022-06-28T15:04:05.937" v="1028" actId="14826"/>
          <ac:grpSpMkLst>
            <pc:docMk/>
            <pc:sldMk cId="2888383446" sldId="959"/>
            <ac:grpSpMk id="10" creationId="{9E1EDF62-D7D8-3DD6-8AF7-E699DEF0FD57}"/>
          </ac:grpSpMkLst>
        </pc:grpChg>
        <pc:grpChg chg="mod">
          <ac:chgData name="Alessandra Pampaloni" userId="42e733d7a8433944" providerId="LiveId" clId="{5DB0D925-AC8C-45DE-9B28-1A09B81EA1E2}" dt="2022-06-28T15:04:05.937" v="1028" actId="14826"/>
          <ac:grpSpMkLst>
            <pc:docMk/>
            <pc:sldMk cId="2888383446" sldId="959"/>
            <ac:grpSpMk id="12" creationId="{43887ED2-8B4C-A9A1-2BFE-4F5F90FA94D9}"/>
          </ac:grpSpMkLst>
        </pc:grpChg>
        <pc:grpChg chg="add mod">
          <ac:chgData name="Alessandra Pampaloni" userId="42e733d7a8433944" providerId="LiveId" clId="{5DB0D925-AC8C-45DE-9B28-1A09B81EA1E2}" dt="2022-06-28T15:04:42.684" v="1032" actId="14826"/>
          <ac:grpSpMkLst>
            <pc:docMk/>
            <pc:sldMk cId="2888383446" sldId="959"/>
            <ac:grpSpMk id="15" creationId="{74C7BE0B-60F0-813F-93C2-90DB16817646}"/>
          </ac:grpSpMkLst>
        </pc:grpChg>
        <pc:grpChg chg="mod">
          <ac:chgData name="Alessandra Pampaloni" userId="42e733d7a8433944" providerId="LiveId" clId="{5DB0D925-AC8C-45DE-9B28-1A09B81EA1E2}" dt="2022-06-28T15:04:42.684" v="1032" actId="14826"/>
          <ac:grpSpMkLst>
            <pc:docMk/>
            <pc:sldMk cId="2888383446" sldId="959"/>
            <ac:grpSpMk id="17" creationId="{8DE27B85-C231-1CF2-9616-2F565441DFCF}"/>
          </ac:grpSpMkLst>
        </pc:grpChg>
        <pc:grpChg chg="add mod">
          <ac:chgData name="Alessandra Pampaloni" userId="42e733d7a8433944" providerId="LiveId" clId="{5DB0D925-AC8C-45DE-9B28-1A09B81EA1E2}" dt="2022-06-28T15:04:26.098" v="1030" actId="14826"/>
          <ac:grpSpMkLst>
            <pc:docMk/>
            <pc:sldMk cId="2888383446" sldId="959"/>
            <ac:grpSpMk id="20" creationId="{1B2D7227-C30C-7DE6-7183-F9FDC1A2BF62}"/>
          </ac:grpSpMkLst>
        </pc:grpChg>
        <pc:grpChg chg="mod">
          <ac:chgData name="Alessandra Pampaloni" userId="42e733d7a8433944" providerId="LiveId" clId="{5DB0D925-AC8C-45DE-9B28-1A09B81EA1E2}" dt="2022-06-28T15:04:26.098" v="1030" actId="14826"/>
          <ac:grpSpMkLst>
            <pc:docMk/>
            <pc:sldMk cId="2888383446" sldId="959"/>
            <ac:grpSpMk id="22" creationId="{D4CF3065-C579-911A-2DE6-F4F03F72B2CB}"/>
          </ac:grpSpMkLst>
        </pc:grpChg>
        <pc:grpChg chg="add mod">
          <ac:chgData name="Alessandra Pampaloni" userId="42e733d7a8433944" providerId="LiveId" clId="{5DB0D925-AC8C-45DE-9B28-1A09B81EA1E2}" dt="2022-06-28T15:03:44.965" v="1026" actId="14826"/>
          <ac:grpSpMkLst>
            <pc:docMk/>
            <pc:sldMk cId="2888383446" sldId="959"/>
            <ac:grpSpMk id="26" creationId="{4A2F3DAC-29CE-20E5-B83E-59B440B0A089}"/>
          </ac:grpSpMkLst>
        </pc:grpChg>
        <pc:grpChg chg="mod">
          <ac:chgData name="Alessandra Pampaloni" userId="42e733d7a8433944" providerId="LiveId" clId="{5DB0D925-AC8C-45DE-9B28-1A09B81EA1E2}" dt="2022-06-28T15:03:44.965" v="1026" actId="14826"/>
          <ac:grpSpMkLst>
            <pc:docMk/>
            <pc:sldMk cId="2888383446" sldId="959"/>
            <ac:grpSpMk id="28" creationId="{1A46B3FA-4321-D9CA-4663-A8399CC03E59}"/>
          </ac:grpSpMkLst>
        </pc:grpChg>
        <pc:picChg chg="mod">
          <ac:chgData name="Alessandra Pampaloni" userId="42e733d7a8433944" providerId="LiveId" clId="{5DB0D925-AC8C-45DE-9B28-1A09B81EA1E2}" dt="2022-06-28T15:04:05.937" v="1028" actId="14826"/>
          <ac:picMkLst>
            <pc:docMk/>
            <pc:sldMk cId="2888383446" sldId="959"/>
            <ac:picMk id="11" creationId="{E8CD19D1-DEB8-2217-BA11-74838976B704}"/>
          </ac:picMkLst>
        </pc:picChg>
        <pc:picChg chg="mod">
          <ac:chgData name="Alessandra Pampaloni" userId="42e733d7a8433944" providerId="LiveId" clId="{5DB0D925-AC8C-45DE-9B28-1A09B81EA1E2}" dt="2022-06-28T15:04:05.937" v="1028" actId="14826"/>
          <ac:picMkLst>
            <pc:docMk/>
            <pc:sldMk cId="2888383446" sldId="959"/>
            <ac:picMk id="14" creationId="{AE7C313B-6682-393C-645C-E949E458BE68}"/>
          </ac:picMkLst>
        </pc:picChg>
        <pc:picChg chg="mod">
          <ac:chgData name="Alessandra Pampaloni" userId="42e733d7a8433944" providerId="LiveId" clId="{5DB0D925-AC8C-45DE-9B28-1A09B81EA1E2}" dt="2022-06-28T15:04:42.684" v="1032" actId="14826"/>
          <ac:picMkLst>
            <pc:docMk/>
            <pc:sldMk cId="2888383446" sldId="959"/>
            <ac:picMk id="16" creationId="{6A390294-2E34-2ED7-58C8-9C7F8B12E445}"/>
          </ac:picMkLst>
        </pc:picChg>
        <pc:picChg chg="mod">
          <ac:chgData name="Alessandra Pampaloni" userId="42e733d7a8433944" providerId="LiveId" clId="{5DB0D925-AC8C-45DE-9B28-1A09B81EA1E2}" dt="2022-06-28T15:04:42.684" v="1032" actId="14826"/>
          <ac:picMkLst>
            <pc:docMk/>
            <pc:sldMk cId="2888383446" sldId="959"/>
            <ac:picMk id="19" creationId="{4CBF78C6-D0FA-00A8-C801-08D9C8EAA772}"/>
          </ac:picMkLst>
        </pc:picChg>
        <pc:picChg chg="mod">
          <ac:chgData name="Alessandra Pampaloni" userId="42e733d7a8433944" providerId="LiveId" clId="{5DB0D925-AC8C-45DE-9B28-1A09B81EA1E2}" dt="2022-06-28T15:04:26.098" v="1030" actId="14826"/>
          <ac:picMkLst>
            <pc:docMk/>
            <pc:sldMk cId="2888383446" sldId="959"/>
            <ac:picMk id="21" creationId="{28F922CE-EE88-88D5-8D46-9B318D894524}"/>
          </ac:picMkLst>
        </pc:picChg>
        <pc:picChg chg="mod">
          <ac:chgData name="Alessandra Pampaloni" userId="42e733d7a8433944" providerId="LiveId" clId="{5DB0D925-AC8C-45DE-9B28-1A09B81EA1E2}" dt="2022-06-28T15:04:26.098" v="1030" actId="14826"/>
          <ac:picMkLst>
            <pc:docMk/>
            <pc:sldMk cId="2888383446" sldId="959"/>
            <ac:picMk id="24" creationId="{A4DE87DE-4CCB-50BD-62AD-B8797CDD94E7}"/>
          </ac:picMkLst>
        </pc:picChg>
        <pc:picChg chg="mod">
          <ac:chgData name="Alessandra Pampaloni" userId="42e733d7a8433944" providerId="LiveId" clId="{5DB0D925-AC8C-45DE-9B28-1A09B81EA1E2}" dt="2022-06-28T15:03:44.965" v="1026" actId="14826"/>
          <ac:picMkLst>
            <pc:docMk/>
            <pc:sldMk cId="2888383446" sldId="959"/>
            <ac:picMk id="27" creationId="{0BBEEDE9-F565-FCA0-1E6B-F1C44F8DC0DD}"/>
          </ac:picMkLst>
        </pc:picChg>
        <pc:picChg chg="mod">
          <ac:chgData name="Alessandra Pampaloni" userId="42e733d7a8433944" providerId="LiveId" clId="{5DB0D925-AC8C-45DE-9B28-1A09B81EA1E2}" dt="2022-06-28T15:03:44.965" v="1026" actId="14826"/>
          <ac:picMkLst>
            <pc:docMk/>
            <pc:sldMk cId="2888383446" sldId="959"/>
            <ac:picMk id="30" creationId="{7FFA01FB-5F18-BE9D-C273-F92D92CBF6A8}"/>
          </ac:picMkLst>
        </pc:picChg>
      </pc:sldChg>
      <pc:sldChg chg="addSp modSp">
        <pc:chgData name="Alessandra Pampaloni" userId="42e733d7a8433944" providerId="LiveId" clId="{5DB0D925-AC8C-45DE-9B28-1A09B81EA1E2}" dt="2022-06-28T15:06:39.499" v="1043" actId="14826"/>
        <pc:sldMkLst>
          <pc:docMk/>
          <pc:sldMk cId="1012869907" sldId="960"/>
        </pc:sldMkLst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7" creationId="{08100E41-26F9-A639-8421-868480AEDE1A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8" creationId="{B1402257-101E-BE3B-2CAE-37B2A4058E3F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9" creationId="{87A8E11B-462C-B480-FB92-6EA292DAA8D5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10" creationId="{0D1E3230-3A9A-9954-B519-418F6A327058}"/>
          </ac:spMkLst>
        </pc:spChg>
        <pc:spChg chg="mod">
          <ac:chgData name="Alessandra Pampaloni" userId="42e733d7a8433944" providerId="LiveId" clId="{5DB0D925-AC8C-45DE-9B28-1A09B81EA1E2}" dt="2022-06-28T15:05:22.531" v="1037" actId="14826"/>
          <ac:spMkLst>
            <pc:docMk/>
            <pc:sldMk cId="1012869907" sldId="960"/>
            <ac:spMk id="14" creationId="{FB13C284-114E-2F2C-4E96-F14A67B4331A}"/>
          </ac:spMkLst>
        </pc:spChg>
        <pc:spChg chg="mod">
          <ac:chgData name="Alessandra Pampaloni" userId="42e733d7a8433944" providerId="LiveId" clId="{5DB0D925-AC8C-45DE-9B28-1A09B81EA1E2}" dt="2022-06-28T15:05:43.814" v="1039" actId="14826"/>
          <ac:spMkLst>
            <pc:docMk/>
            <pc:sldMk cId="1012869907" sldId="960"/>
            <ac:spMk id="19" creationId="{96DBBBE6-9452-7C59-F1E7-3DA5E5C1419B}"/>
          </ac:spMkLst>
        </pc:spChg>
        <pc:spChg chg="mod">
          <ac:chgData name="Alessandra Pampaloni" userId="42e733d7a8433944" providerId="LiveId" clId="{5DB0D925-AC8C-45DE-9B28-1A09B81EA1E2}" dt="2022-06-28T15:06:14.234" v="1041" actId="14826"/>
          <ac:spMkLst>
            <pc:docMk/>
            <pc:sldMk cId="1012869907" sldId="960"/>
            <ac:spMk id="24" creationId="{1A0570AD-5971-3229-F7BB-324CA779239E}"/>
          </ac:spMkLst>
        </pc:spChg>
        <pc:spChg chg="mod">
          <ac:chgData name="Alessandra Pampaloni" userId="42e733d7a8433944" providerId="LiveId" clId="{5DB0D925-AC8C-45DE-9B28-1A09B81EA1E2}" dt="2022-06-28T15:06:39.499" v="1043" actId="14826"/>
          <ac:spMkLst>
            <pc:docMk/>
            <pc:sldMk cId="1012869907" sldId="960"/>
            <ac:spMk id="29" creationId="{9C87D235-1752-046F-89C8-9F42288F6C84}"/>
          </ac:spMkLst>
        </pc:spChg>
        <pc:grpChg chg="add mod">
          <ac:chgData name="Alessandra Pampaloni" userId="42e733d7a8433944" providerId="LiveId" clId="{5DB0D925-AC8C-45DE-9B28-1A09B81EA1E2}" dt="2022-06-28T15:05:22.531" v="1037" actId="14826"/>
          <ac:grpSpMkLst>
            <pc:docMk/>
            <pc:sldMk cId="1012869907" sldId="960"/>
            <ac:grpSpMk id="11" creationId="{FF0F8D62-535B-8667-1326-DC2FC7946D90}"/>
          </ac:grpSpMkLst>
        </pc:grpChg>
        <pc:grpChg chg="mod">
          <ac:chgData name="Alessandra Pampaloni" userId="42e733d7a8433944" providerId="LiveId" clId="{5DB0D925-AC8C-45DE-9B28-1A09B81EA1E2}" dt="2022-06-28T15:05:22.531" v="1037" actId="14826"/>
          <ac:grpSpMkLst>
            <pc:docMk/>
            <pc:sldMk cId="1012869907" sldId="960"/>
            <ac:grpSpMk id="13" creationId="{2F0D1F4E-E350-85A4-9F32-DB4C267D37A8}"/>
          </ac:grpSpMkLst>
        </pc:grpChg>
        <pc:grpChg chg="add mod">
          <ac:chgData name="Alessandra Pampaloni" userId="42e733d7a8433944" providerId="LiveId" clId="{5DB0D925-AC8C-45DE-9B28-1A09B81EA1E2}" dt="2022-06-28T15:05:43.814" v="1039" actId="14826"/>
          <ac:grpSpMkLst>
            <pc:docMk/>
            <pc:sldMk cId="1012869907" sldId="960"/>
            <ac:grpSpMk id="16" creationId="{53C4E897-5978-1940-3271-219585FCC366}"/>
          </ac:grpSpMkLst>
        </pc:grpChg>
        <pc:grpChg chg="mod">
          <ac:chgData name="Alessandra Pampaloni" userId="42e733d7a8433944" providerId="LiveId" clId="{5DB0D925-AC8C-45DE-9B28-1A09B81EA1E2}" dt="2022-06-28T15:05:43.814" v="1039" actId="14826"/>
          <ac:grpSpMkLst>
            <pc:docMk/>
            <pc:sldMk cId="1012869907" sldId="960"/>
            <ac:grpSpMk id="18" creationId="{98F3C3A6-5A17-630D-295E-1625969D24BF}"/>
          </ac:grpSpMkLst>
        </pc:grpChg>
        <pc:grpChg chg="add mod">
          <ac:chgData name="Alessandra Pampaloni" userId="42e733d7a8433944" providerId="LiveId" clId="{5DB0D925-AC8C-45DE-9B28-1A09B81EA1E2}" dt="2022-06-28T15:06:14.234" v="1041" actId="14826"/>
          <ac:grpSpMkLst>
            <pc:docMk/>
            <pc:sldMk cId="1012869907" sldId="960"/>
            <ac:grpSpMk id="21" creationId="{185B2AAA-F76C-47D2-B94C-1D998354C6F3}"/>
          </ac:grpSpMkLst>
        </pc:grpChg>
        <pc:grpChg chg="mod">
          <ac:chgData name="Alessandra Pampaloni" userId="42e733d7a8433944" providerId="LiveId" clId="{5DB0D925-AC8C-45DE-9B28-1A09B81EA1E2}" dt="2022-06-28T15:06:14.234" v="1041" actId="14826"/>
          <ac:grpSpMkLst>
            <pc:docMk/>
            <pc:sldMk cId="1012869907" sldId="960"/>
            <ac:grpSpMk id="23" creationId="{FF8D03C6-64EF-CA26-8969-029BD2F1A9E8}"/>
          </ac:grpSpMkLst>
        </pc:grpChg>
        <pc:grpChg chg="add mod">
          <ac:chgData name="Alessandra Pampaloni" userId="42e733d7a8433944" providerId="LiveId" clId="{5DB0D925-AC8C-45DE-9B28-1A09B81EA1E2}" dt="2022-06-28T15:06:39.499" v="1043" actId="14826"/>
          <ac:grpSpMkLst>
            <pc:docMk/>
            <pc:sldMk cId="1012869907" sldId="960"/>
            <ac:grpSpMk id="26" creationId="{A24FA809-F988-B501-AB7D-C42918278050}"/>
          </ac:grpSpMkLst>
        </pc:grpChg>
        <pc:grpChg chg="mod">
          <ac:chgData name="Alessandra Pampaloni" userId="42e733d7a8433944" providerId="LiveId" clId="{5DB0D925-AC8C-45DE-9B28-1A09B81EA1E2}" dt="2022-06-28T15:06:39.499" v="1043" actId="14826"/>
          <ac:grpSpMkLst>
            <pc:docMk/>
            <pc:sldMk cId="1012869907" sldId="960"/>
            <ac:grpSpMk id="28" creationId="{E3C546F4-4055-C1DC-EE52-977A51EA17BB}"/>
          </ac:grpSpMkLst>
        </pc:grpChg>
        <pc:picChg chg="mod">
          <ac:chgData name="Alessandra Pampaloni" userId="42e733d7a8433944" providerId="LiveId" clId="{5DB0D925-AC8C-45DE-9B28-1A09B81EA1E2}" dt="2022-06-28T15:05:22.531" v="1037" actId="14826"/>
          <ac:picMkLst>
            <pc:docMk/>
            <pc:sldMk cId="1012869907" sldId="960"/>
            <ac:picMk id="12" creationId="{01FDCF6E-05F3-4494-0211-C4B3CAE34147}"/>
          </ac:picMkLst>
        </pc:picChg>
        <pc:picChg chg="mod">
          <ac:chgData name="Alessandra Pampaloni" userId="42e733d7a8433944" providerId="LiveId" clId="{5DB0D925-AC8C-45DE-9B28-1A09B81EA1E2}" dt="2022-06-28T15:05:22.531" v="1037" actId="14826"/>
          <ac:picMkLst>
            <pc:docMk/>
            <pc:sldMk cId="1012869907" sldId="960"/>
            <ac:picMk id="15" creationId="{6092A9E0-62E0-766B-A846-07289CA47C6C}"/>
          </ac:picMkLst>
        </pc:picChg>
        <pc:picChg chg="mod">
          <ac:chgData name="Alessandra Pampaloni" userId="42e733d7a8433944" providerId="LiveId" clId="{5DB0D925-AC8C-45DE-9B28-1A09B81EA1E2}" dt="2022-06-28T15:05:43.814" v="1039" actId="14826"/>
          <ac:picMkLst>
            <pc:docMk/>
            <pc:sldMk cId="1012869907" sldId="960"/>
            <ac:picMk id="17" creationId="{CA0792E9-81B6-443E-A4AC-BD5EEF61632A}"/>
          </ac:picMkLst>
        </pc:picChg>
        <pc:picChg chg="mod">
          <ac:chgData name="Alessandra Pampaloni" userId="42e733d7a8433944" providerId="LiveId" clId="{5DB0D925-AC8C-45DE-9B28-1A09B81EA1E2}" dt="2022-06-28T15:05:43.814" v="1039" actId="14826"/>
          <ac:picMkLst>
            <pc:docMk/>
            <pc:sldMk cId="1012869907" sldId="960"/>
            <ac:picMk id="20" creationId="{59260F5B-C39C-06F2-AFED-D318FBB1A325}"/>
          </ac:picMkLst>
        </pc:picChg>
        <pc:picChg chg="mod">
          <ac:chgData name="Alessandra Pampaloni" userId="42e733d7a8433944" providerId="LiveId" clId="{5DB0D925-AC8C-45DE-9B28-1A09B81EA1E2}" dt="2022-06-28T15:06:14.234" v="1041" actId="14826"/>
          <ac:picMkLst>
            <pc:docMk/>
            <pc:sldMk cId="1012869907" sldId="960"/>
            <ac:picMk id="22" creationId="{A6557C85-233A-236A-0D90-67E3875BC273}"/>
          </ac:picMkLst>
        </pc:picChg>
        <pc:picChg chg="mod">
          <ac:chgData name="Alessandra Pampaloni" userId="42e733d7a8433944" providerId="LiveId" clId="{5DB0D925-AC8C-45DE-9B28-1A09B81EA1E2}" dt="2022-06-28T15:06:14.234" v="1041" actId="14826"/>
          <ac:picMkLst>
            <pc:docMk/>
            <pc:sldMk cId="1012869907" sldId="960"/>
            <ac:picMk id="25" creationId="{BE0BEEC7-FD38-3900-628E-2726ECA46CA0}"/>
          </ac:picMkLst>
        </pc:picChg>
        <pc:picChg chg="mod">
          <ac:chgData name="Alessandra Pampaloni" userId="42e733d7a8433944" providerId="LiveId" clId="{5DB0D925-AC8C-45DE-9B28-1A09B81EA1E2}" dt="2022-06-28T15:06:39.499" v="1043" actId="14826"/>
          <ac:picMkLst>
            <pc:docMk/>
            <pc:sldMk cId="1012869907" sldId="960"/>
            <ac:picMk id="27" creationId="{D3954807-E726-D415-303B-34058BCD6469}"/>
          </ac:picMkLst>
        </pc:picChg>
        <pc:picChg chg="mod">
          <ac:chgData name="Alessandra Pampaloni" userId="42e733d7a8433944" providerId="LiveId" clId="{5DB0D925-AC8C-45DE-9B28-1A09B81EA1E2}" dt="2022-06-28T15:06:39.499" v="1043" actId="14826"/>
          <ac:picMkLst>
            <pc:docMk/>
            <pc:sldMk cId="1012869907" sldId="960"/>
            <ac:picMk id="30" creationId="{6C42956B-FA5B-B3E0-5866-00DA218EB69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>
            <a:lvl1pPr algn="l">
              <a:defRPr sz="4000" cap="all" baseline="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 sz="2800"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04040D7B-BA72-A687-29B2-08FBB4EA5E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A1CCEBF-58EC-5BA2-BEF0-79E999613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7B2911D-F2CB-1D47-57BA-B5C7BD3A9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C3ED93A-6E21-59F2-E75E-2964AF634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885397C-C101-42CE-DAD7-8D3666BC8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034887E-07AC-6705-46E2-7C10E1730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35999"/>
            <a:ext cx="4068000" cy="51901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936001"/>
            <a:ext cx="4068000" cy="51901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10549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18056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E1FB3918-ED15-CFD7-C60E-0153272E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7FCE9D80-1663-2728-79CB-F323BC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69642596-0FF1-4814-5F1E-7DA6A830F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8" y="-1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41628F9-2897-6C93-7BF5-D09531B82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AAFB263-46D7-EC2A-BCB3-518A07D8F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1B6669-0ADA-4481-709C-4260CD54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324E297-38AA-18B3-2841-1428B9004F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630AD89-35B3-939A-3C0A-873598612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C813487-1183-F3A8-C9FD-4666F034A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1828802" y="6253534"/>
            <a:ext cx="7315198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37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A15CB4-2B14-20ED-637E-F17EDFA5BC35}"/>
              </a:ext>
            </a:extLst>
          </p:cNvPr>
          <p:cNvGrpSpPr/>
          <p:nvPr userDrawn="1"/>
        </p:nvGrpSpPr>
        <p:grpSpPr>
          <a:xfrm>
            <a:off x="1763414" y="6247887"/>
            <a:ext cx="1518271" cy="596685"/>
            <a:chOff x="6332" y="6220992"/>
            <a:chExt cx="1518271" cy="59668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A3FCB04-91B1-0792-F8E6-455B7B9E1976}"/>
                </a:ext>
              </a:extLst>
            </p:cNvPr>
            <p:cNvGrpSpPr/>
            <p:nvPr userDrawn="1"/>
          </p:nvGrpSpPr>
          <p:grpSpPr>
            <a:xfrm>
              <a:off x="6332" y="6272584"/>
              <a:ext cx="1518271" cy="542473"/>
              <a:chOff x="6332" y="6272584"/>
              <a:chExt cx="1518271" cy="5424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40CD024-1C9C-3044-88BC-36D90521D20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b="36557"/>
              <a:stretch/>
            </p:blipFill>
            <p:spPr bwMode="auto">
              <a:xfrm>
                <a:off x="6332" y="6272584"/>
                <a:ext cx="743918" cy="542473"/>
              </a:xfrm>
              <a:prstGeom prst="rect">
                <a:avLst/>
              </a:prstGeom>
              <a:noFill/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2224A05-AB28-3F4B-90D2-D414F6B8D8E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t="62024"/>
              <a:stretch/>
            </p:blipFill>
            <p:spPr bwMode="auto">
              <a:xfrm>
                <a:off x="780685" y="6375399"/>
                <a:ext cx="743918" cy="324713"/>
              </a:xfrm>
              <a:prstGeom prst="rect">
                <a:avLst/>
              </a:prstGeom>
              <a:noFill/>
            </p:spPr>
          </p:pic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A3A0C1-633D-FE44-9809-278D94FF6BE9}"/>
                </a:ext>
              </a:extLst>
            </p:cNvPr>
            <p:cNvCxnSpPr/>
            <p:nvPr userDrawn="1"/>
          </p:nvCxnSpPr>
          <p:spPr>
            <a:xfrm>
              <a:off x="734831" y="6220992"/>
              <a:ext cx="0" cy="596685"/>
            </a:xfrm>
            <a:prstGeom prst="line">
              <a:avLst/>
            </a:prstGeom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15EC920-D07E-FC53-35BF-DBAE435EFF1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" y="6227281"/>
            <a:ext cx="1070921" cy="594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77DB54-41B1-D673-4343-3876CBB25A3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09" y="6227281"/>
            <a:ext cx="594360" cy="594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26.png"/><Relationship Id="rId7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31.png"/><Relationship Id="rId7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37.png"/><Relationship Id="rId7" Type="http://schemas.openxmlformats.org/officeDocument/2006/relationships/image" Target="../media/image7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2.png"/><Relationship Id="rId7" Type="http://schemas.openxmlformats.org/officeDocument/2006/relationships/image" Target="../media/image8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79.png"/><Relationship Id="rId9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8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5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0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gi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7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9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35D090A-465D-FE76-3A05-3836607936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6FC699-A753-1DC4-D763-5F75A9755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F9D67A-0F02-1AF8-C868-48D5D4E41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F36C49-A023-6EAE-DD5D-B06414B6A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69" y="1057671"/>
            <a:ext cx="8219661" cy="2025029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FalconD 12T: mechanical design</a:t>
            </a:r>
            <a:endParaRPr lang="en-GB" b="1" dirty="0"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69C06330-D31B-1B9E-1220-037F5974111D}"/>
              </a:ext>
            </a:extLst>
          </p:cNvPr>
          <p:cNvSpPr txBox="1"/>
          <p:nvPr/>
        </p:nvSpPr>
        <p:spPr>
          <a:xfrm>
            <a:off x="859025" y="4667432"/>
            <a:ext cx="3120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Date:</a:t>
            </a:r>
            <a:r>
              <a:rPr lang="en-US" sz="2400">
                <a:latin typeface="Calibri" panose="020F0502020204030204" pitchFamily="34" charset="0"/>
                <a:cs typeface="Calibri" panose="020F0502020204030204" pitchFamily="34" charset="0"/>
              </a:rPr>
              <a:t> March 18</a:t>
            </a:r>
            <a:r>
              <a:rPr lang="en-US" sz="2400" baseline="3000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2024</a:t>
            </a:r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95D606CE-4F92-5353-AA74-40D33024EF71}"/>
              </a:ext>
            </a:extLst>
          </p:cNvPr>
          <p:cNvSpPr txBox="1"/>
          <p:nvPr/>
        </p:nvSpPr>
        <p:spPr>
          <a:xfrm>
            <a:off x="859025" y="3775300"/>
            <a:ext cx="81183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000" dirty="0">
                <a:latin typeface="Calibri" panose="020F0502020204030204" pitchFamily="34" charset="0"/>
                <a:cs typeface="Calibri" panose="020F0502020204030204" pitchFamily="34" charset="0"/>
              </a:rPr>
              <a:t>Author</a:t>
            </a: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FR" sz="3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 N. Sala</a:t>
            </a:r>
            <a:r>
              <a:rPr lang="it-IT" sz="3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</a:t>
            </a:r>
            <a:r>
              <a:rPr lang="en-US" altLang="en-US" sz="3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 behalf of FalconD collaboration</a:t>
            </a:r>
            <a:endParaRPr kumimoji="0" lang="en-US" altLang="en-US" sz="300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244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ABA398-8198-ED20-C944-3B161AC596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E56667-19D8-8843-6702-B471533C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109C72-6E82-2923-38D6-AB0D2AD78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0DB73B-F2D1-0248-FAB3-44B33CEDE73B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end of assembly @ R.T.</a:t>
            </a: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BDB33BD8-4945-93F3-A161-2511D977C45A}"/>
              </a:ext>
            </a:extLst>
          </p:cNvPr>
          <p:cNvGrpSpPr/>
          <p:nvPr/>
        </p:nvGrpSpPr>
        <p:grpSpPr>
          <a:xfrm>
            <a:off x="231232" y="1684020"/>
            <a:ext cx="4272188" cy="3991568"/>
            <a:chOff x="597171" y="1951920"/>
            <a:chExt cx="3675052" cy="3597244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574231F2-BDAC-D44A-F43B-FD167F969F68}"/>
                </a:ext>
              </a:extLst>
            </p:cNvPr>
            <p:cNvGrpSpPr/>
            <p:nvPr/>
          </p:nvGrpSpPr>
          <p:grpSpPr>
            <a:xfrm>
              <a:off x="603949" y="1951920"/>
              <a:ext cx="3661497" cy="2880000"/>
              <a:chOff x="666878" y="1951920"/>
              <a:chExt cx="3661497" cy="2880000"/>
            </a:xfrm>
          </p:grpSpPr>
          <p:pic>
            <p:nvPicPr>
              <p:cNvPr id="11" name="Immagine 10" descr="Immagine che contiene Policromia, bandiera, design&#10;&#10;Descrizione generata automaticamente">
                <a:extLst>
                  <a:ext uri="{FF2B5EF4-FFF2-40B4-BE49-F238E27FC236}">
                    <a16:creationId xmlns:a16="http://schemas.microsoft.com/office/drawing/2014/main" id="{AC9D85AD-8D2A-5A43-47C6-0498DAFC5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6878" y="1951920"/>
                <a:ext cx="1932800" cy="2880000"/>
              </a:xfrm>
              <a:prstGeom prst="rect">
                <a:avLst/>
              </a:prstGeom>
            </p:spPr>
          </p:pic>
          <p:pic>
            <p:nvPicPr>
              <p:cNvPr id="15" name="Immagine 14" descr="Immagine che contiene schermata, Policromia, Rettangolo, quadrato&#10;&#10;Descrizione generata automaticamente">
                <a:extLst>
                  <a:ext uri="{FF2B5EF4-FFF2-40B4-BE49-F238E27FC236}">
                    <a16:creationId xmlns:a16="http://schemas.microsoft.com/office/drawing/2014/main" id="{35F4A8E1-60AF-CDBD-69EC-13BDDCBB5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35351" y="2529000"/>
                <a:ext cx="1493024" cy="18000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147C904-C649-E953-EEFA-9E921A9A949D}"/>
                    </a:ext>
                  </a:extLst>
                </p:cNvPr>
                <p:cNvSpPr txBox="1"/>
                <p:nvPr/>
              </p:nvSpPr>
              <p:spPr>
                <a:xfrm>
                  <a:off x="597171" y="5102888"/>
                  <a:ext cx="3675052" cy="446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𝑝𝑟𝑒𝑠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=60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147C904-C649-E953-EEFA-9E921A9A94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171" y="5102888"/>
                  <a:ext cx="3675052" cy="44627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34B2A9CA-B903-AD59-48AC-ECC6A7A3AADE}"/>
              </a:ext>
            </a:extLst>
          </p:cNvPr>
          <p:cNvGrpSpPr/>
          <p:nvPr/>
        </p:nvGrpSpPr>
        <p:grpSpPr>
          <a:xfrm>
            <a:off x="4835088" y="1684020"/>
            <a:ext cx="3966012" cy="3883750"/>
            <a:chOff x="5011748" y="1989000"/>
            <a:chExt cx="3675052" cy="3489426"/>
          </a:xfrm>
        </p:grpSpPr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33F5C08A-7FA5-0250-BBB1-8DA3682FAB04}"/>
                </a:ext>
              </a:extLst>
            </p:cNvPr>
            <p:cNvGrpSpPr/>
            <p:nvPr/>
          </p:nvGrpSpPr>
          <p:grpSpPr>
            <a:xfrm>
              <a:off x="5266662" y="1989000"/>
              <a:ext cx="3165225" cy="2880000"/>
              <a:chOff x="5311897" y="1989000"/>
              <a:chExt cx="3165225" cy="2880000"/>
            </a:xfrm>
          </p:grpSpPr>
          <p:pic>
            <p:nvPicPr>
              <p:cNvPr id="9" name="Immagine 8" descr="Immagine che contiene linea, Policromia, pendio, triangolo&#10;&#10;Descrizione generata automaticamente">
                <a:extLst>
                  <a:ext uri="{FF2B5EF4-FFF2-40B4-BE49-F238E27FC236}">
                    <a16:creationId xmlns:a16="http://schemas.microsoft.com/office/drawing/2014/main" id="{608807F3-C1D8-D49D-8A31-2F7558705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11897" y="1989000"/>
                <a:ext cx="2043871" cy="2880000"/>
              </a:xfrm>
              <a:prstGeom prst="rect">
                <a:avLst/>
              </a:prstGeom>
            </p:spPr>
          </p:pic>
          <p:pic>
            <p:nvPicPr>
              <p:cNvPr id="13" name="Immagine 12" descr="Immagine che contiene schermata, Policromia, testo, diagramma&#10;&#10;Descrizione generata automaticamente">
                <a:extLst>
                  <a:ext uri="{FF2B5EF4-FFF2-40B4-BE49-F238E27FC236}">
                    <a16:creationId xmlns:a16="http://schemas.microsoft.com/office/drawing/2014/main" id="{EA74283F-C582-9FFE-D07D-CB6D26CDA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63329" y="2491920"/>
                <a:ext cx="1613793" cy="18000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7C0F3E3C-CFB0-CEDB-8696-DF1F0032FEC7}"/>
                    </a:ext>
                  </a:extLst>
                </p:cNvPr>
                <p:cNvSpPr txBox="1"/>
                <p:nvPr/>
              </p:nvSpPr>
              <p:spPr>
                <a:xfrm>
                  <a:off x="5011748" y="5032150"/>
                  <a:ext cx="3675052" cy="446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𝑔𝑎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=20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7C0F3E3C-CFB0-CEDB-8696-DF1F0032FE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1748" y="5032150"/>
                  <a:ext cx="3675052" cy="44627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5642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7E1D916-BA6F-49E4-D711-2D0F32DA7C87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end of assembly @ R.T.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88DAD0-21B6-A827-90AA-6A833C049B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981182-61B4-B792-4803-63F30B069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273838-641B-F3B9-5504-0026FA8F2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9D9EEAF-FB4A-A662-6CA7-5BDB397AA89F}"/>
              </a:ext>
            </a:extLst>
          </p:cNvPr>
          <p:cNvGrpSpPr/>
          <p:nvPr/>
        </p:nvGrpSpPr>
        <p:grpSpPr>
          <a:xfrm>
            <a:off x="4924178" y="1355368"/>
            <a:ext cx="4030334" cy="4496370"/>
            <a:chOff x="4924178" y="1355368"/>
            <a:chExt cx="4030334" cy="4496370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EA135C39-05EA-69DF-1AEE-B76DE2F2B643}"/>
                </a:ext>
              </a:extLst>
            </p:cNvPr>
            <p:cNvGrpSpPr/>
            <p:nvPr/>
          </p:nvGrpSpPr>
          <p:grpSpPr>
            <a:xfrm>
              <a:off x="4924178" y="1355368"/>
              <a:ext cx="4030334" cy="3983492"/>
              <a:chOff x="4877446" y="1355368"/>
              <a:chExt cx="4030334" cy="3983492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86EF5AFE-A990-EE1B-F400-FD9F00DFB7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5006340" y="1355368"/>
                <a:ext cx="3901440" cy="3806153"/>
              </a:xfrm>
              <a:prstGeom prst="rect">
                <a:avLst/>
              </a:prstGeom>
            </p:spPr>
          </p:pic>
          <p:pic>
            <p:nvPicPr>
              <p:cNvPr id="17" name="Immagine 16">
                <a:extLst>
                  <a:ext uri="{FF2B5EF4-FFF2-40B4-BE49-F238E27FC236}">
                    <a16:creationId xmlns:a16="http://schemas.microsoft.com/office/drawing/2014/main" id="{A02830FA-D6EA-167E-CBED-B56AC2F48F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4877446" y="4228925"/>
                <a:ext cx="913561" cy="110993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/>
                <p:nvPr/>
              </p:nvSpPr>
              <p:spPr>
                <a:xfrm>
                  <a:off x="5451540" y="5361539"/>
                  <a:ext cx="2872068" cy="4901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𝑒𝑞𝑣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=60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540" y="5361539"/>
                  <a:ext cx="2872068" cy="490199"/>
                </a:xfrm>
                <a:prstGeom prst="rect">
                  <a:avLst/>
                </a:prstGeom>
                <a:blipFill>
                  <a:blip r:embed="rId4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2CF01B1-9E56-45AE-E807-2E05DEEE6CFF}"/>
                  </a:ext>
                </a:extLst>
              </p:cNvPr>
              <p:cNvSpPr txBox="1"/>
              <p:nvPr/>
            </p:nvSpPr>
            <p:spPr>
              <a:xfrm>
                <a:off x="3013016" y="1382581"/>
                <a:ext cx="3117968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𝑠𝑎𝑓𝑒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2CF01B1-9E56-45AE-E807-2E05DEEE6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016" y="1382581"/>
                <a:ext cx="3117968" cy="491288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ella 15">
                <a:extLst>
                  <a:ext uri="{FF2B5EF4-FFF2-40B4-BE49-F238E27FC236}">
                    <a16:creationId xmlns:a16="http://schemas.microsoft.com/office/drawing/2014/main" id="{2297C33E-D542-ACFA-0BBB-9B4B314275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9017861"/>
                  </p:ext>
                </p:extLst>
              </p:nvPr>
            </p:nvGraphicFramePr>
            <p:xfrm>
              <a:off x="196694" y="2373326"/>
              <a:ext cx="4416854" cy="301510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0164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2215214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33245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47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60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ella 15">
                <a:extLst>
                  <a:ext uri="{FF2B5EF4-FFF2-40B4-BE49-F238E27FC236}">
                    <a16:creationId xmlns:a16="http://schemas.microsoft.com/office/drawing/2014/main" id="{2297C33E-D542-ACFA-0BBB-9B4B314275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9017861"/>
                  </p:ext>
                </p:extLst>
              </p:nvPr>
            </p:nvGraphicFramePr>
            <p:xfrm>
              <a:off x="196694" y="2373326"/>
              <a:ext cx="4416854" cy="301510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0164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2215214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4192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99451" t="-7246" r="-1099" b="-6391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47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53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60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94728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98B03F-71EC-74B2-C2D5-7B8788025E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80AFA4-2828-A4AA-B518-D6BD2AD5A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9E0DE5-A418-6F37-859D-60DC128D6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9502CC7F-D929-749A-C521-9D0018ABC23D}"/>
              </a:ext>
            </a:extLst>
          </p:cNvPr>
          <p:cNvGrpSpPr/>
          <p:nvPr/>
        </p:nvGrpSpPr>
        <p:grpSpPr>
          <a:xfrm>
            <a:off x="459946" y="237588"/>
            <a:ext cx="8226854" cy="940443"/>
            <a:chOff x="459946" y="237588"/>
            <a:chExt cx="8226854" cy="940443"/>
          </a:xfrm>
        </p:grpSpPr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81A5A66F-274A-1410-4256-F89C0B043036}"/>
                </a:ext>
              </a:extLst>
            </p:cNvPr>
            <p:cNvSpPr txBox="1">
              <a:spLocks/>
            </p:cNvSpPr>
            <p:nvPr/>
          </p:nvSpPr>
          <p:spPr>
            <a:xfrm>
              <a:off x="459946" y="237588"/>
              <a:ext cx="8226854" cy="940443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4000" dirty="0"/>
                <a:t>cooling down (R.T.        1.9 K)</a:t>
              </a:r>
            </a:p>
          </p:txBody>
        </p: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B754222B-3D96-018F-A681-50C1B4DC4CD0}"/>
                </a:ext>
              </a:extLst>
            </p:cNvPr>
            <p:cNvCxnSpPr>
              <a:cxnSpLocks/>
            </p:cNvCxnSpPr>
            <p:nvPr/>
          </p:nvCxnSpPr>
          <p:spPr>
            <a:xfrm>
              <a:off x="5566167" y="708660"/>
              <a:ext cx="62484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Immagine 11" descr="Immagine che contiene testo, diagramma, mappa&#10;&#10;Descrizione generata automaticamente">
            <a:extLst>
              <a:ext uri="{FF2B5EF4-FFF2-40B4-BE49-F238E27FC236}">
                <a16:creationId xmlns:a16="http://schemas.microsoft.com/office/drawing/2014/main" id="{77CAABB8-7D2A-E261-0F69-F094121D4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53" y="2143031"/>
            <a:ext cx="3689571" cy="3865265"/>
          </a:xfrm>
          <a:prstGeom prst="rect">
            <a:avLst/>
          </a:prstGeom>
        </p:spPr>
      </p:pic>
      <p:pic>
        <p:nvPicPr>
          <p:cNvPr id="14" name="Immagine 13" descr="Immagine che contiene testo, diagramma, mappa&#10;&#10;Descrizione generata automaticamente">
            <a:extLst>
              <a:ext uri="{FF2B5EF4-FFF2-40B4-BE49-F238E27FC236}">
                <a16:creationId xmlns:a16="http://schemas.microsoft.com/office/drawing/2014/main" id="{7D13FCFF-D312-B320-B107-B05AFF446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558" y="2131262"/>
            <a:ext cx="3689571" cy="386558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E148215-DE90-1810-9A49-3E6081E9A645}"/>
              </a:ext>
            </a:extLst>
          </p:cNvPr>
          <p:cNvSpPr txBox="1"/>
          <p:nvPr/>
        </p:nvSpPr>
        <p:spPr>
          <a:xfrm>
            <a:off x="1005373" y="1399657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assembly</a:t>
            </a:r>
            <a:endParaRPr lang="en-GB" sz="24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4637DA-16A3-D24C-D6F2-C8E0D355FF79}"/>
              </a:ext>
            </a:extLst>
          </p:cNvPr>
          <p:cNvSpPr txBox="1"/>
          <p:nvPr/>
        </p:nvSpPr>
        <p:spPr>
          <a:xfrm>
            <a:off x="5696597" y="1384648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cool down</a:t>
            </a:r>
            <a:endParaRPr lang="en-GB" sz="2400" dirty="0"/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F977DE5-5D51-CF99-2282-86FEC0AEB4C9}"/>
              </a:ext>
            </a:extLst>
          </p:cNvPr>
          <p:cNvCxnSpPr>
            <a:cxnSpLocks/>
          </p:cNvCxnSpPr>
          <p:nvPr/>
        </p:nvCxnSpPr>
        <p:spPr>
          <a:xfrm flipH="1" flipV="1">
            <a:off x="6513963" y="4784855"/>
            <a:ext cx="925062" cy="67297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2A77B904-F0AA-0217-05A9-59CCFF5FA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025" y="5259940"/>
            <a:ext cx="467610" cy="3957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8BA333D-BF20-05D5-D0F2-F156A36AAA51}"/>
              </a:ext>
            </a:extLst>
          </p:cNvPr>
          <p:cNvSpPr txBox="1"/>
          <p:nvPr/>
        </p:nvSpPr>
        <p:spPr>
          <a:xfrm>
            <a:off x="6931059" y="4744158"/>
            <a:ext cx="163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solidFill>
                  <a:schemeClr val="bg1"/>
                </a:solidFill>
              </a:rPr>
              <a:t>Stiffening</a:t>
            </a:r>
            <a:r>
              <a:rPr lang="it-IT" sz="2400" dirty="0">
                <a:solidFill>
                  <a:schemeClr val="bg1"/>
                </a:solidFill>
              </a:rPr>
              <a:t> !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19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ABA398-8198-ED20-C944-3B161AC596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E56667-19D8-8843-6702-B471533C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109C72-6E82-2923-38D6-AB0D2AD78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CC5F78AD-8C37-8C9D-B266-373E73B09504}"/>
              </a:ext>
            </a:extLst>
          </p:cNvPr>
          <p:cNvGrpSpPr/>
          <p:nvPr/>
        </p:nvGrpSpPr>
        <p:grpSpPr>
          <a:xfrm>
            <a:off x="4832560" y="1685804"/>
            <a:ext cx="3792680" cy="3829650"/>
            <a:chOff x="4592409" y="2112411"/>
            <a:chExt cx="3792680" cy="3829650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2CBF11FD-A90F-9276-02F5-A4A7C399D948}"/>
                </a:ext>
              </a:extLst>
            </p:cNvPr>
            <p:cNvGrpSpPr/>
            <p:nvPr/>
          </p:nvGrpSpPr>
          <p:grpSpPr>
            <a:xfrm>
              <a:off x="4592409" y="2112411"/>
              <a:ext cx="3792680" cy="3424049"/>
              <a:chOff x="4592409" y="2112411"/>
              <a:chExt cx="3792680" cy="3424049"/>
            </a:xfrm>
          </p:grpSpPr>
          <p:grpSp>
            <p:nvGrpSpPr>
              <p:cNvPr id="20" name="Gruppo 19">
                <a:extLst>
                  <a:ext uri="{FF2B5EF4-FFF2-40B4-BE49-F238E27FC236}">
                    <a16:creationId xmlns:a16="http://schemas.microsoft.com/office/drawing/2014/main" id="{33F5C08A-7FA5-0250-BBB1-8DA3682FAB04}"/>
                  </a:ext>
                </a:extLst>
              </p:cNvPr>
              <p:cNvGrpSpPr/>
              <p:nvPr/>
            </p:nvGrpSpPr>
            <p:grpSpPr>
              <a:xfrm>
                <a:off x="4592409" y="2112411"/>
                <a:ext cx="3792680" cy="2648771"/>
                <a:chOff x="5311897" y="2335549"/>
                <a:chExt cx="3792680" cy="2648771"/>
              </a:xfrm>
            </p:grpSpPr>
            <p:pic>
              <p:nvPicPr>
                <p:cNvPr id="9" name="Immagine 8">
                  <a:extLst>
                    <a:ext uri="{FF2B5EF4-FFF2-40B4-BE49-F238E27FC236}">
                      <a16:creationId xmlns:a16="http://schemas.microsoft.com/office/drawing/2014/main" id="{608807F3-C1D8-D49D-8A31-2F7558705C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/>
              </p:blipFill>
              <p:spPr>
                <a:xfrm>
                  <a:off x="5311897" y="2335549"/>
                  <a:ext cx="2043871" cy="2648771"/>
                </a:xfrm>
                <a:prstGeom prst="rect">
                  <a:avLst/>
                </a:prstGeom>
              </p:spPr>
            </p:pic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EA74283F-C582-9FFE-D07D-CB6D26CDA9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7543967" y="2607240"/>
                  <a:ext cx="1560610" cy="1874160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7C0F3E3C-CFB0-CEDB-8696-DF1F0032FEC7}"/>
                      </a:ext>
                    </a:extLst>
                  </p:cNvPr>
                  <p:cNvSpPr txBox="1"/>
                  <p:nvPr/>
                </p:nvSpPr>
                <p:spPr>
                  <a:xfrm>
                    <a:off x="4651223" y="5062228"/>
                    <a:ext cx="3675052" cy="4742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𝑎𝑣𝑔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 10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𝑀𝑃𝑎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300" dirty="0"/>
                  </a:p>
                </p:txBody>
              </p:sp>
            </mc:Choice>
            <mc:Fallback xmlns="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7C0F3E3C-CFB0-CEDB-8696-DF1F0032FE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1223" y="5062228"/>
                    <a:ext cx="3675052" cy="4742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153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DC5EBACF-F3F1-1406-41E5-62F2B93AFC00}"/>
                    </a:ext>
                  </a:extLst>
                </p:cNvPr>
                <p:cNvSpPr txBox="1"/>
                <p:nvPr/>
              </p:nvSpPr>
              <p:spPr>
                <a:xfrm>
                  <a:off x="4651223" y="5467829"/>
                  <a:ext cx="3675052" cy="4742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𝑙𝑎𝑦𝑒𝑟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it-IT" sz="230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50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DC5EBACF-F3F1-1406-41E5-62F2B93AFC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223" y="5467829"/>
                  <a:ext cx="3675052" cy="474232"/>
                </a:xfrm>
                <a:prstGeom prst="rect">
                  <a:avLst/>
                </a:prstGeom>
                <a:blipFill>
                  <a:blip r:embed="rId5"/>
                  <a:stretch>
                    <a:fillRect b="-102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FB244591-A774-BFA7-4E3C-9C62C522AD9D}"/>
              </a:ext>
            </a:extLst>
          </p:cNvPr>
          <p:cNvGrpSpPr/>
          <p:nvPr/>
        </p:nvGrpSpPr>
        <p:grpSpPr>
          <a:xfrm>
            <a:off x="577574" y="1685804"/>
            <a:ext cx="3730830" cy="3887382"/>
            <a:chOff x="4651222" y="2112411"/>
            <a:chExt cx="3730830" cy="3887382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4998CA31-7675-4BEA-5474-6D5DDFAC82EE}"/>
                </a:ext>
              </a:extLst>
            </p:cNvPr>
            <p:cNvGrpSpPr/>
            <p:nvPr/>
          </p:nvGrpSpPr>
          <p:grpSpPr>
            <a:xfrm>
              <a:off x="4651222" y="2112411"/>
              <a:ext cx="3730830" cy="3486277"/>
              <a:chOff x="4651222" y="2112411"/>
              <a:chExt cx="3730830" cy="3486277"/>
            </a:xfrm>
          </p:grpSpPr>
          <p:grpSp>
            <p:nvGrpSpPr>
              <p:cNvPr id="26" name="Gruppo 25">
                <a:extLst>
                  <a:ext uri="{FF2B5EF4-FFF2-40B4-BE49-F238E27FC236}">
                    <a16:creationId xmlns:a16="http://schemas.microsoft.com/office/drawing/2014/main" id="{2ED373D9-B3AA-FA07-9CE9-F78C49540825}"/>
                  </a:ext>
                </a:extLst>
              </p:cNvPr>
              <p:cNvGrpSpPr/>
              <p:nvPr/>
            </p:nvGrpSpPr>
            <p:grpSpPr>
              <a:xfrm>
                <a:off x="4725535" y="2112411"/>
                <a:ext cx="3656517" cy="2648771"/>
                <a:chOff x="5445023" y="2335549"/>
                <a:chExt cx="3656517" cy="2648771"/>
              </a:xfrm>
            </p:grpSpPr>
            <p:pic>
              <p:nvPicPr>
                <p:cNvPr id="28" name="Immagine 27">
                  <a:extLst>
                    <a:ext uri="{FF2B5EF4-FFF2-40B4-BE49-F238E27FC236}">
                      <a16:creationId xmlns:a16="http://schemas.microsoft.com/office/drawing/2014/main" id="{0287AC6C-D462-8748-F745-7BC95E8AA9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/>
              </p:blipFill>
              <p:spPr>
                <a:xfrm>
                  <a:off x="5445023" y="2335549"/>
                  <a:ext cx="1777619" cy="2648771"/>
                </a:xfrm>
                <a:prstGeom prst="rect">
                  <a:avLst/>
                </a:prstGeom>
              </p:spPr>
            </p:pic>
            <p:pic>
              <p:nvPicPr>
                <p:cNvPr id="29" name="Immagine 28">
                  <a:extLst>
                    <a:ext uri="{FF2B5EF4-FFF2-40B4-BE49-F238E27FC236}">
                      <a16:creationId xmlns:a16="http://schemas.microsoft.com/office/drawing/2014/main" id="{FEC02512-F701-D576-C1A2-D513C9563F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/>
              </p:blipFill>
              <p:spPr>
                <a:xfrm>
                  <a:off x="7547004" y="2607240"/>
                  <a:ext cx="1554536" cy="1874160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74DAEDAC-DFB2-A978-05CB-348EF21F1C30}"/>
                      </a:ext>
                    </a:extLst>
                  </p:cNvPr>
                  <p:cNvSpPr txBox="1"/>
                  <p:nvPr/>
                </p:nvSpPr>
                <p:spPr>
                  <a:xfrm>
                    <a:off x="4651222" y="5124456"/>
                    <a:ext cx="3675052" cy="4742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𝑎𝑣𝑔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 3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𝑀𝑃𝑎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300" dirty="0"/>
                  </a:p>
                </p:txBody>
              </p:sp>
            </mc:Choice>
            <mc:Fallback xmlns="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74DAEDAC-DFB2-A978-05CB-348EF21F1C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1222" y="5124456"/>
                    <a:ext cx="3675052" cy="4742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168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CA69979E-0122-BFF9-4B40-94DE23F268EA}"/>
                    </a:ext>
                  </a:extLst>
                </p:cNvPr>
                <p:cNvSpPr txBox="1"/>
                <p:nvPr/>
              </p:nvSpPr>
              <p:spPr>
                <a:xfrm>
                  <a:off x="4651223" y="5525561"/>
                  <a:ext cx="3675052" cy="4742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𝑙𝑎𝑦𝑒𝑟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it-IT" sz="230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35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CA69979E-0122-BFF9-4B40-94DE23F268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223" y="5525561"/>
                  <a:ext cx="3675052" cy="474232"/>
                </a:xfrm>
                <a:prstGeom prst="rect">
                  <a:avLst/>
                </a:prstGeom>
                <a:blipFill>
                  <a:blip r:embed="rId9"/>
                  <a:stretch>
                    <a:fillRect b="-1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D97CDD9A-036E-1EC0-7405-D67396BDA348}"/>
              </a:ext>
            </a:extLst>
          </p:cNvPr>
          <p:cNvGrpSpPr/>
          <p:nvPr/>
        </p:nvGrpSpPr>
        <p:grpSpPr>
          <a:xfrm>
            <a:off x="459946" y="237588"/>
            <a:ext cx="8226854" cy="940443"/>
            <a:chOff x="459946" y="237588"/>
            <a:chExt cx="8226854" cy="940443"/>
          </a:xfrm>
        </p:grpSpPr>
        <p:sp>
          <p:nvSpPr>
            <p:cNvPr id="2" name="Title 1">
              <a:extLst>
                <a:ext uri="{FF2B5EF4-FFF2-40B4-BE49-F238E27FC236}">
                  <a16:creationId xmlns:a16="http://schemas.microsoft.com/office/drawing/2014/main" id="{92989936-C43E-7FFC-9A8A-79A51F833376}"/>
                </a:ext>
              </a:extLst>
            </p:cNvPr>
            <p:cNvSpPr txBox="1">
              <a:spLocks/>
            </p:cNvSpPr>
            <p:nvPr/>
          </p:nvSpPr>
          <p:spPr>
            <a:xfrm>
              <a:off x="459946" y="237588"/>
              <a:ext cx="8226854" cy="940443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4000" dirty="0"/>
                <a:t>cooling down (R.T.        1.9 K)</a:t>
              </a:r>
            </a:p>
          </p:txBody>
        </p:sp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B6004D5A-0E32-C581-D1AC-495DE0BDD103}"/>
                </a:ext>
              </a:extLst>
            </p:cNvPr>
            <p:cNvCxnSpPr>
              <a:cxnSpLocks/>
            </p:cNvCxnSpPr>
            <p:nvPr/>
          </p:nvCxnSpPr>
          <p:spPr>
            <a:xfrm>
              <a:off x="5566167" y="708660"/>
              <a:ext cx="62484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2CD8408-2198-EC79-4523-6A856811DCB2}"/>
              </a:ext>
            </a:extLst>
          </p:cNvPr>
          <p:cNvSpPr txBox="1"/>
          <p:nvPr/>
        </p:nvSpPr>
        <p:spPr>
          <a:xfrm>
            <a:off x="1212524" y="1140247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assembly</a:t>
            </a:r>
            <a:endParaRPr lang="en-GB" sz="2400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B15EDB7-1918-1BA8-E8DC-1FFB10BBA0DF}"/>
              </a:ext>
            </a:extLst>
          </p:cNvPr>
          <p:cNvSpPr txBox="1"/>
          <p:nvPr/>
        </p:nvSpPr>
        <p:spPr>
          <a:xfrm>
            <a:off x="5455154" y="1125238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cool down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25545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ABA398-8198-ED20-C944-3B161AC596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E56667-19D8-8843-6702-B471533C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109C72-6E82-2923-38D6-AB0D2AD78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CC5F78AD-8C37-8C9D-B266-373E73B09504}"/>
              </a:ext>
            </a:extLst>
          </p:cNvPr>
          <p:cNvGrpSpPr/>
          <p:nvPr/>
        </p:nvGrpSpPr>
        <p:grpSpPr>
          <a:xfrm>
            <a:off x="4891374" y="1685804"/>
            <a:ext cx="3733866" cy="3829650"/>
            <a:chOff x="4651223" y="2112411"/>
            <a:chExt cx="3733866" cy="3829650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2CBF11FD-A90F-9276-02F5-A4A7C399D948}"/>
                </a:ext>
              </a:extLst>
            </p:cNvPr>
            <p:cNvGrpSpPr/>
            <p:nvPr/>
          </p:nvGrpSpPr>
          <p:grpSpPr>
            <a:xfrm>
              <a:off x="4651223" y="2112411"/>
              <a:ext cx="3733866" cy="3424049"/>
              <a:chOff x="4651223" y="2112411"/>
              <a:chExt cx="3733866" cy="3424049"/>
            </a:xfrm>
          </p:grpSpPr>
          <p:grpSp>
            <p:nvGrpSpPr>
              <p:cNvPr id="20" name="Gruppo 19">
                <a:extLst>
                  <a:ext uri="{FF2B5EF4-FFF2-40B4-BE49-F238E27FC236}">
                    <a16:creationId xmlns:a16="http://schemas.microsoft.com/office/drawing/2014/main" id="{33F5C08A-7FA5-0250-BBB1-8DA3682FAB04}"/>
                  </a:ext>
                </a:extLst>
              </p:cNvPr>
              <p:cNvGrpSpPr/>
              <p:nvPr/>
            </p:nvGrpSpPr>
            <p:grpSpPr>
              <a:xfrm>
                <a:off x="4666841" y="2112411"/>
                <a:ext cx="3718248" cy="2648771"/>
                <a:chOff x="5386329" y="2335549"/>
                <a:chExt cx="3718248" cy="2648771"/>
              </a:xfrm>
            </p:grpSpPr>
            <p:pic>
              <p:nvPicPr>
                <p:cNvPr id="9" name="Immagine 8">
                  <a:extLst>
                    <a:ext uri="{FF2B5EF4-FFF2-40B4-BE49-F238E27FC236}">
                      <a16:creationId xmlns:a16="http://schemas.microsoft.com/office/drawing/2014/main" id="{608807F3-C1D8-D49D-8A31-2F7558705C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/>
              </p:blipFill>
              <p:spPr>
                <a:xfrm>
                  <a:off x="5386329" y="2335549"/>
                  <a:ext cx="1895006" cy="2648771"/>
                </a:xfrm>
                <a:prstGeom prst="rect">
                  <a:avLst/>
                </a:prstGeom>
              </p:spPr>
            </p:pic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EA74283F-C582-9FFE-D07D-CB6D26CDA9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7543967" y="2664766"/>
                  <a:ext cx="1560610" cy="1759108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7C0F3E3C-CFB0-CEDB-8696-DF1F0032FEC7}"/>
                      </a:ext>
                    </a:extLst>
                  </p:cNvPr>
                  <p:cNvSpPr txBox="1"/>
                  <p:nvPr/>
                </p:nvSpPr>
                <p:spPr>
                  <a:xfrm>
                    <a:off x="4651223" y="5062228"/>
                    <a:ext cx="3675052" cy="4742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e>
                            <m:sub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 0 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300" dirty="0"/>
                  </a:p>
                </p:txBody>
              </p:sp>
            </mc:Choice>
            <mc:Fallback xmlns="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7C0F3E3C-CFB0-CEDB-8696-DF1F0032FE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1223" y="5062228"/>
                    <a:ext cx="3675052" cy="4742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153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DC5EBACF-F3F1-1406-41E5-62F2B93AFC00}"/>
                    </a:ext>
                  </a:extLst>
                </p:cNvPr>
                <p:cNvSpPr txBox="1"/>
                <p:nvPr/>
              </p:nvSpPr>
              <p:spPr>
                <a:xfrm>
                  <a:off x="4651223" y="5467829"/>
                  <a:ext cx="3675052" cy="4742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𝑔𝑎𝑝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𝑙𝑎𝑦𝑒𝑟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it-IT" sz="230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15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DC5EBACF-F3F1-1406-41E5-62F2B93AFC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223" y="5467829"/>
                  <a:ext cx="3675052" cy="474232"/>
                </a:xfrm>
                <a:prstGeom prst="rect">
                  <a:avLst/>
                </a:prstGeom>
                <a:blipFill>
                  <a:blip r:embed="rId5"/>
                  <a:stretch>
                    <a:fillRect b="-102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FB244591-A774-BFA7-4E3C-9C62C522AD9D}"/>
              </a:ext>
            </a:extLst>
          </p:cNvPr>
          <p:cNvGrpSpPr/>
          <p:nvPr/>
        </p:nvGrpSpPr>
        <p:grpSpPr>
          <a:xfrm>
            <a:off x="577574" y="1757776"/>
            <a:ext cx="3730830" cy="3815410"/>
            <a:chOff x="4651222" y="2184383"/>
            <a:chExt cx="3730830" cy="3815410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4998CA31-7675-4BEA-5474-6D5DDFAC82EE}"/>
                </a:ext>
              </a:extLst>
            </p:cNvPr>
            <p:cNvGrpSpPr/>
            <p:nvPr/>
          </p:nvGrpSpPr>
          <p:grpSpPr>
            <a:xfrm>
              <a:off x="4651222" y="2184383"/>
              <a:ext cx="3730830" cy="3414305"/>
              <a:chOff x="4651222" y="2184383"/>
              <a:chExt cx="3730830" cy="3414305"/>
            </a:xfrm>
          </p:grpSpPr>
          <p:grpSp>
            <p:nvGrpSpPr>
              <p:cNvPr id="26" name="Gruppo 25">
                <a:extLst>
                  <a:ext uri="{FF2B5EF4-FFF2-40B4-BE49-F238E27FC236}">
                    <a16:creationId xmlns:a16="http://schemas.microsoft.com/office/drawing/2014/main" id="{2ED373D9-B3AA-FA07-9CE9-F78C49540825}"/>
                  </a:ext>
                </a:extLst>
              </p:cNvPr>
              <p:cNvGrpSpPr/>
              <p:nvPr/>
            </p:nvGrpSpPr>
            <p:grpSpPr>
              <a:xfrm>
                <a:off x="4725535" y="2184383"/>
                <a:ext cx="3656517" cy="2504826"/>
                <a:chOff x="5445023" y="2407521"/>
                <a:chExt cx="3656517" cy="2504826"/>
              </a:xfrm>
            </p:grpSpPr>
            <p:pic>
              <p:nvPicPr>
                <p:cNvPr id="28" name="Immagine 27">
                  <a:extLst>
                    <a:ext uri="{FF2B5EF4-FFF2-40B4-BE49-F238E27FC236}">
                      <a16:creationId xmlns:a16="http://schemas.microsoft.com/office/drawing/2014/main" id="{0287AC6C-D462-8748-F745-7BC95E8AA9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/>
              </p:blipFill>
              <p:spPr>
                <a:xfrm>
                  <a:off x="5445023" y="2407521"/>
                  <a:ext cx="1777619" cy="2504826"/>
                </a:xfrm>
                <a:prstGeom prst="rect">
                  <a:avLst/>
                </a:prstGeom>
              </p:spPr>
            </p:pic>
            <p:pic>
              <p:nvPicPr>
                <p:cNvPr id="29" name="Immagine 28">
                  <a:extLst>
                    <a:ext uri="{FF2B5EF4-FFF2-40B4-BE49-F238E27FC236}">
                      <a16:creationId xmlns:a16="http://schemas.microsoft.com/office/drawing/2014/main" id="{FEC02512-F701-D576-C1A2-D513C9563F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/>
              </p:blipFill>
              <p:spPr>
                <a:xfrm>
                  <a:off x="7547004" y="2677367"/>
                  <a:ext cx="1554536" cy="1733905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74DAEDAC-DFB2-A978-05CB-348EF21F1C30}"/>
                      </a:ext>
                    </a:extLst>
                  </p:cNvPr>
                  <p:cNvSpPr txBox="1"/>
                  <p:nvPr/>
                </p:nvSpPr>
                <p:spPr>
                  <a:xfrm>
                    <a:off x="4651222" y="5124456"/>
                    <a:ext cx="3675052" cy="4742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e>
                            <m:sub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  <m:r>
                                <a:rPr lang="it-IT" sz="2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 0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300" dirty="0"/>
                  </a:p>
                </p:txBody>
              </p:sp>
            </mc:Choice>
            <mc:Fallback xmlns="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74DAEDAC-DFB2-A978-05CB-348EF21F1C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1222" y="5124456"/>
                    <a:ext cx="3675052" cy="4742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168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CA69979E-0122-BFF9-4B40-94DE23F268EA}"/>
                    </a:ext>
                  </a:extLst>
                </p:cNvPr>
                <p:cNvSpPr txBox="1"/>
                <p:nvPr/>
              </p:nvSpPr>
              <p:spPr>
                <a:xfrm>
                  <a:off x="4651223" y="5525561"/>
                  <a:ext cx="3675052" cy="4742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𝑔𝑎𝑝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𝑙𝑎𝑦𝑒𝑟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it-IT" sz="230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19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CA69979E-0122-BFF9-4B40-94DE23F268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223" y="5525561"/>
                  <a:ext cx="3675052" cy="474232"/>
                </a:xfrm>
                <a:prstGeom prst="rect">
                  <a:avLst/>
                </a:prstGeom>
                <a:blipFill>
                  <a:blip r:embed="rId9"/>
                  <a:stretch>
                    <a:fillRect b="-1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D97CDD9A-036E-1EC0-7405-D67396BDA348}"/>
              </a:ext>
            </a:extLst>
          </p:cNvPr>
          <p:cNvGrpSpPr/>
          <p:nvPr/>
        </p:nvGrpSpPr>
        <p:grpSpPr>
          <a:xfrm>
            <a:off x="459946" y="237588"/>
            <a:ext cx="8226854" cy="940443"/>
            <a:chOff x="459946" y="237588"/>
            <a:chExt cx="8226854" cy="940443"/>
          </a:xfrm>
        </p:grpSpPr>
        <p:sp>
          <p:nvSpPr>
            <p:cNvPr id="2" name="Title 1">
              <a:extLst>
                <a:ext uri="{FF2B5EF4-FFF2-40B4-BE49-F238E27FC236}">
                  <a16:creationId xmlns:a16="http://schemas.microsoft.com/office/drawing/2014/main" id="{92989936-C43E-7FFC-9A8A-79A51F833376}"/>
                </a:ext>
              </a:extLst>
            </p:cNvPr>
            <p:cNvSpPr txBox="1">
              <a:spLocks/>
            </p:cNvSpPr>
            <p:nvPr/>
          </p:nvSpPr>
          <p:spPr>
            <a:xfrm>
              <a:off x="459946" y="237588"/>
              <a:ext cx="8226854" cy="940443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4000" dirty="0"/>
                <a:t>cooling down (R.T.        1.9 K)</a:t>
              </a:r>
            </a:p>
          </p:txBody>
        </p:sp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B6004D5A-0E32-C581-D1AC-495DE0BDD103}"/>
                </a:ext>
              </a:extLst>
            </p:cNvPr>
            <p:cNvCxnSpPr>
              <a:cxnSpLocks/>
            </p:cNvCxnSpPr>
            <p:nvPr/>
          </p:nvCxnSpPr>
          <p:spPr>
            <a:xfrm>
              <a:off x="5566167" y="708660"/>
              <a:ext cx="62484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6989966-8154-2250-F5B6-56A31D33BFF9}"/>
              </a:ext>
            </a:extLst>
          </p:cNvPr>
          <p:cNvSpPr txBox="1"/>
          <p:nvPr/>
        </p:nvSpPr>
        <p:spPr>
          <a:xfrm>
            <a:off x="1212524" y="1140247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assembly</a:t>
            </a:r>
            <a:endParaRPr lang="en-GB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9F1B88D-14B5-9EFB-604F-B72C83FD203C}"/>
              </a:ext>
            </a:extLst>
          </p:cNvPr>
          <p:cNvSpPr txBox="1"/>
          <p:nvPr/>
        </p:nvSpPr>
        <p:spPr>
          <a:xfrm>
            <a:off x="5455154" y="1125238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End of cool down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33396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88DAD0-21B6-A827-90AA-6A833C049B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981182-61B4-B792-4803-63F30B069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273838-641B-F3B9-5504-0026FA8F2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686EEED2-1CDD-FB97-E24B-4C63D05E5D31}"/>
              </a:ext>
            </a:extLst>
          </p:cNvPr>
          <p:cNvGrpSpPr/>
          <p:nvPr/>
        </p:nvGrpSpPr>
        <p:grpSpPr>
          <a:xfrm>
            <a:off x="538436" y="1455251"/>
            <a:ext cx="4010534" cy="3917176"/>
            <a:chOff x="4874216" y="1366811"/>
            <a:chExt cx="4010534" cy="3917176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9BF8D946-A8E6-306A-EECC-7FD3553D8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029370" y="1366811"/>
              <a:ext cx="3855380" cy="3783268"/>
            </a:xfrm>
            <a:prstGeom prst="rect">
              <a:avLst/>
            </a:prstGeom>
          </p:spPr>
        </p:pic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459AC6AE-999E-8F3E-BD4C-80D37AEC4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874216" y="4283798"/>
              <a:ext cx="920022" cy="1000189"/>
            </a:xfrm>
            <a:prstGeom prst="rect">
              <a:avLst/>
            </a:prstGeom>
          </p:spPr>
        </p:pic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9D9EEAF-FB4A-A662-6CA7-5BDB397AA89F}"/>
              </a:ext>
            </a:extLst>
          </p:cNvPr>
          <p:cNvGrpSpPr/>
          <p:nvPr/>
        </p:nvGrpSpPr>
        <p:grpSpPr>
          <a:xfrm>
            <a:off x="4920272" y="1354677"/>
            <a:ext cx="4034240" cy="4497061"/>
            <a:chOff x="4920272" y="1354677"/>
            <a:chExt cx="4034240" cy="4497061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EA135C39-05EA-69DF-1AEE-B76DE2F2B643}"/>
                </a:ext>
              </a:extLst>
            </p:cNvPr>
            <p:cNvGrpSpPr/>
            <p:nvPr/>
          </p:nvGrpSpPr>
          <p:grpSpPr>
            <a:xfrm>
              <a:off x="4920272" y="1354677"/>
              <a:ext cx="4034240" cy="3984183"/>
              <a:chOff x="4873540" y="1354677"/>
              <a:chExt cx="4034240" cy="3984183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86EF5AFE-A990-EE1B-F400-FD9F00DFB7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5006340" y="1354677"/>
                <a:ext cx="3901440" cy="3807536"/>
              </a:xfrm>
              <a:prstGeom prst="rect">
                <a:avLst/>
              </a:prstGeom>
            </p:spPr>
          </p:pic>
          <p:pic>
            <p:nvPicPr>
              <p:cNvPr id="17" name="Immagine 16">
                <a:extLst>
                  <a:ext uri="{FF2B5EF4-FFF2-40B4-BE49-F238E27FC236}">
                    <a16:creationId xmlns:a16="http://schemas.microsoft.com/office/drawing/2014/main" id="{A02830FA-D6EA-167E-CBED-B56AC2F48F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4873540" y="4228925"/>
                <a:ext cx="921374" cy="110993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/>
                <p:nvPr/>
              </p:nvSpPr>
              <p:spPr>
                <a:xfrm>
                  <a:off x="5451540" y="5361539"/>
                  <a:ext cx="3104504" cy="4901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𝑒𝑞𝑣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=94.7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540" y="5361539"/>
                  <a:ext cx="3104504" cy="490199"/>
                </a:xfrm>
                <a:prstGeom prst="rect">
                  <a:avLst/>
                </a:prstGeom>
                <a:blipFill>
                  <a:blip r:embed="rId6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7FD1432E-C3F0-D701-4CD6-528D750C8D8A}"/>
                  </a:ext>
                </a:extLst>
              </p:cNvPr>
              <p:cNvSpPr txBox="1"/>
              <p:nvPr/>
            </p:nvSpPr>
            <p:spPr>
              <a:xfrm>
                <a:off x="1334157" y="5387447"/>
                <a:ext cx="3216522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𝐼𝐼𝐼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=−94.5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7FD1432E-C3F0-D701-4CD6-528D750C8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157" y="5387447"/>
                <a:ext cx="3216522" cy="4778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2CF01B1-9E56-45AE-E807-2E05DEEE6CFF}"/>
                  </a:ext>
                </a:extLst>
              </p:cNvPr>
              <p:cNvSpPr txBox="1"/>
              <p:nvPr/>
            </p:nvSpPr>
            <p:spPr>
              <a:xfrm>
                <a:off x="3126360" y="1115733"/>
                <a:ext cx="3244221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𝑠𝑎𝑓𝑒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,   1.9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=120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2CF01B1-9E56-45AE-E807-2E05DEEE6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60" y="1115733"/>
                <a:ext cx="3244221" cy="491288"/>
              </a:xfrm>
              <a:prstGeom prst="rect">
                <a:avLst/>
              </a:prstGeom>
              <a:blipFill>
                <a:blip r:embed="rId8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>
            <a:extLst>
              <a:ext uri="{FF2B5EF4-FFF2-40B4-BE49-F238E27FC236}">
                <a16:creationId xmlns:a16="http://schemas.microsoft.com/office/drawing/2014/main" id="{D579AD58-B62A-7B6B-211B-D6590E85DBC8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cooling down (R.T.        1.9 K)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3543F2D5-A38A-98DE-F73E-096AF785A30F}"/>
              </a:ext>
            </a:extLst>
          </p:cNvPr>
          <p:cNvCxnSpPr>
            <a:cxnSpLocks/>
          </p:cNvCxnSpPr>
          <p:nvPr/>
        </p:nvCxnSpPr>
        <p:spPr>
          <a:xfrm>
            <a:off x="5566167" y="708660"/>
            <a:ext cx="624840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597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CF7157-8C4D-75C9-B867-226A4644D8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E15B1B-8820-1460-076A-522A922AB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EEC13-3679-FF02-162D-B6A60E387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212B82-79AC-C321-FABC-AEDACE32BE0D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hard to deform @ 1.9 K</a:t>
            </a:r>
          </a:p>
        </p:txBody>
      </p:sp>
      <p:pic>
        <p:nvPicPr>
          <p:cNvPr id="16" name="Immagine 15" descr="Immagine che contiene diagramma, testo, mappa, cerchio&#10;&#10;Descrizione generata automaticamente">
            <a:extLst>
              <a:ext uri="{FF2B5EF4-FFF2-40B4-BE49-F238E27FC236}">
                <a16:creationId xmlns:a16="http://schemas.microsoft.com/office/drawing/2014/main" id="{602024FF-7E3B-0117-F2AC-0D08AACC7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629" y="1436601"/>
            <a:ext cx="4015422" cy="4222232"/>
          </a:xfrm>
          <a:prstGeom prst="rect">
            <a:avLst/>
          </a:prstGeom>
        </p:spPr>
      </p:pic>
      <p:grpSp>
        <p:nvGrpSpPr>
          <p:cNvPr id="31" name="Gruppo 30">
            <a:extLst>
              <a:ext uri="{FF2B5EF4-FFF2-40B4-BE49-F238E27FC236}">
                <a16:creationId xmlns:a16="http://schemas.microsoft.com/office/drawing/2014/main" id="{45028B93-53C6-F0B2-AEE3-BC31557BBDBE}"/>
              </a:ext>
            </a:extLst>
          </p:cNvPr>
          <p:cNvGrpSpPr/>
          <p:nvPr/>
        </p:nvGrpSpPr>
        <p:grpSpPr>
          <a:xfrm>
            <a:off x="377680" y="1510529"/>
            <a:ext cx="4015422" cy="3991769"/>
            <a:chOff x="476740" y="1731509"/>
            <a:chExt cx="4015422" cy="3991769"/>
          </a:xfrm>
        </p:grpSpPr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E1AAC6D6-200C-D0D8-46B0-0AB75CBCE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76740" y="1731509"/>
              <a:ext cx="4015422" cy="3991769"/>
            </a:xfrm>
            <a:prstGeom prst="rect">
              <a:avLst/>
            </a:prstGeom>
          </p:spPr>
        </p:pic>
        <p:pic>
          <p:nvPicPr>
            <p:cNvPr id="30" name="Immagine 29" descr="Immagine che contiene Policromia, schermata, Rettangolo, testo&#10;&#10;Descrizione generata automaticamente">
              <a:extLst>
                <a:ext uri="{FF2B5EF4-FFF2-40B4-BE49-F238E27FC236}">
                  <a16:creationId xmlns:a16="http://schemas.microsoft.com/office/drawing/2014/main" id="{886E4BC7-5CC6-309B-6A8A-D17822416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68323" y="1913299"/>
              <a:ext cx="1060996" cy="1291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5781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88DAD0-21B6-A827-90AA-6A833C049B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981182-61B4-B792-4803-63F30B069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273838-641B-F3B9-5504-0026FA8F2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487F436-81BF-2124-D314-388EC687F8D0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hard to deform @ 1.9 K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C5C8D1FC-C57C-7F95-CAA4-DFE805476654}"/>
              </a:ext>
            </a:extLst>
          </p:cNvPr>
          <p:cNvGrpSpPr/>
          <p:nvPr/>
        </p:nvGrpSpPr>
        <p:grpSpPr>
          <a:xfrm>
            <a:off x="538436" y="1455251"/>
            <a:ext cx="4208824" cy="4393861"/>
            <a:chOff x="538436" y="1455251"/>
            <a:chExt cx="4208824" cy="4393861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686EEED2-1CDD-FB97-E24B-4C63D05E5D31}"/>
                </a:ext>
              </a:extLst>
            </p:cNvPr>
            <p:cNvGrpSpPr/>
            <p:nvPr/>
          </p:nvGrpSpPr>
          <p:grpSpPr>
            <a:xfrm>
              <a:off x="538436" y="1455251"/>
              <a:ext cx="4033564" cy="3972049"/>
              <a:chOff x="4874216" y="1366811"/>
              <a:chExt cx="4033564" cy="3972049"/>
            </a:xfrm>
          </p:grpSpPr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9BF8D946-A8E6-306A-EECC-7FD3553D81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5006340" y="1366811"/>
                <a:ext cx="3901440" cy="3783268"/>
              </a:xfrm>
              <a:prstGeom prst="rect">
                <a:avLst/>
              </a:prstGeom>
            </p:spPr>
          </p:pic>
          <p:pic>
            <p:nvPicPr>
              <p:cNvPr id="21" name="Immagine 20">
                <a:extLst>
                  <a:ext uri="{FF2B5EF4-FFF2-40B4-BE49-F238E27FC236}">
                    <a16:creationId xmlns:a16="http://schemas.microsoft.com/office/drawing/2014/main" id="{459AC6AE-999E-8F3E-BD4C-80D37AEC4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4874216" y="4228925"/>
                <a:ext cx="920022" cy="110993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D861EADE-64D2-8A06-16FB-E0CDFC72817A}"/>
                    </a:ext>
                  </a:extLst>
                </p:cNvPr>
                <p:cNvSpPr txBox="1"/>
                <p:nvPr/>
              </p:nvSpPr>
              <p:spPr>
                <a:xfrm>
                  <a:off x="1529104" y="5387447"/>
                  <a:ext cx="205222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&lt;100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D861EADE-64D2-8A06-16FB-E0CDFC7281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9104" y="5387447"/>
                  <a:ext cx="2052228" cy="461665"/>
                </a:xfrm>
                <a:prstGeom prst="rect">
                  <a:avLst/>
                </a:prstGeom>
                <a:blipFill>
                  <a:blip r:embed="rId4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A09051EF-DFC1-9739-5121-3ABC2F18BCB1}"/>
                </a:ext>
              </a:extLst>
            </p:cNvPr>
            <p:cNvCxnSpPr>
              <a:cxnSpLocks/>
            </p:cNvCxnSpPr>
            <p:nvPr/>
          </p:nvCxnSpPr>
          <p:spPr>
            <a:xfrm>
              <a:off x="4396740" y="5387447"/>
              <a:ext cx="350520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730EA98D-557E-1FA2-1ABF-D2BDF98D2BEA}"/>
                </a:ext>
              </a:extLst>
            </p:cNvPr>
            <p:cNvSpPr/>
            <p:nvPr/>
          </p:nvSpPr>
          <p:spPr>
            <a:xfrm>
              <a:off x="4472940" y="5192591"/>
              <a:ext cx="99060" cy="990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9D9EEAF-FB4A-A662-6CA7-5BDB397AA89F}"/>
              </a:ext>
            </a:extLst>
          </p:cNvPr>
          <p:cNvGrpSpPr/>
          <p:nvPr/>
        </p:nvGrpSpPr>
        <p:grpSpPr>
          <a:xfrm>
            <a:off x="4899567" y="1342259"/>
            <a:ext cx="4054945" cy="4480945"/>
            <a:chOff x="4899567" y="1342259"/>
            <a:chExt cx="4054945" cy="448094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EA135C39-05EA-69DF-1AEE-B76DE2F2B643}"/>
                </a:ext>
              </a:extLst>
            </p:cNvPr>
            <p:cNvGrpSpPr/>
            <p:nvPr/>
          </p:nvGrpSpPr>
          <p:grpSpPr>
            <a:xfrm>
              <a:off x="4899567" y="1342259"/>
              <a:ext cx="4054945" cy="3996601"/>
              <a:chOff x="4852835" y="1342259"/>
              <a:chExt cx="4054945" cy="3996601"/>
            </a:xfrm>
          </p:grpSpPr>
          <p:pic>
            <p:nvPicPr>
              <p:cNvPr id="9" name="Immagine 8" descr="Immagine che contiene Policromia, Elementi grafici, linea, design&#10;&#10;Descrizione generata automaticamente">
                <a:extLst>
                  <a:ext uri="{FF2B5EF4-FFF2-40B4-BE49-F238E27FC236}">
                    <a16:creationId xmlns:a16="http://schemas.microsoft.com/office/drawing/2014/main" id="{86EF5AFE-A990-EE1B-F400-FD9F00DFB7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06340" y="1342259"/>
                <a:ext cx="3901440" cy="3832373"/>
              </a:xfrm>
              <a:prstGeom prst="rect">
                <a:avLst/>
              </a:prstGeom>
            </p:spPr>
          </p:pic>
          <p:pic>
            <p:nvPicPr>
              <p:cNvPr id="17" name="Immagine 16" descr="Immagine che contiene schermata, Policromia, testo, Rettangolo&#10;&#10;Descrizione generata automaticamente">
                <a:extLst>
                  <a:ext uri="{FF2B5EF4-FFF2-40B4-BE49-F238E27FC236}">
                    <a16:creationId xmlns:a16="http://schemas.microsoft.com/office/drawing/2014/main" id="{A02830FA-D6EA-167E-CBED-B56AC2F48F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52835" y="4228925"/>
                <a:ext cx="962785" cy="110993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/>
                <p:nvPr/>
              </p:nvSpPr>
              <p:spPr>
                <a:xfrm>
                  <a:off x="5618348" y="5361539"/>
                  <a:ext cx="261738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𝐼𝐼𝐼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=−113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7A9C4038-9485-326A-FB08-9E12D07DFC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8348" y="5361539"/>
                  <a:ext cx="2617383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50671F00-1A56-DFBE-B8F7-34A53DB83E82}"/>
                  </a:ext>
                </a:extLst>
              </p:cNvPr>
              <p:cNvSpPr txBox="1"/>
              <p:nvPr/>
            </p:nvSpPr>
            <p:spPr>
              <a:xfrm>
                <a:off x="3126360" y="1115733"/>
                <a:ext cx="3244221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𝑠𝑎𝑓𝑒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,   1.9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=120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50671F00-1A56-DFBE-B8F7-34A53DB83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60" y="1115733"/>
                <a:ext cx="3244221" cy="491288"/>
              </a:xfrm>
              <a:prstGeom prst="rect">
                <a:avLst/>
              </a:prstGeom>
              <a:blipFill>
                <a:blip r:embed="rId8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98B0D348-4443-14B2-F5AE-66E8C8CBE973}"/>
                  </a:ext>
                </a:extLst>
              </p:cNvPr>
              <p:cNvSpPr txBox="1"/>
              <p:nvPr/>
            </p:nvSpPr>
            <p:spPr>
              <a:xfrm>
                <a:off x="4317667" y="5374569"/>
                <a:ext cx="5086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98B0D348-4443-14B2-F5AE-66E8C8CBE9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667" y="5374569"/>
                <a:ext cx="508665" cy="400110"/>
              </a:xfrm>
              <a:prstGeom prst="rect">
                <a:avLst/>
              </a:prstGeom>
              <a:blipFill>
                <a:blip r:embed="rId9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258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ABA398-8198-ED20-C944-3B161AC596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E56667-19D8-8843-6702-B471533C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109C72-6E82-2923-38D6-AB0D2AD78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0DB73B-F2D1-0248-FAB3-44B33CEDE73B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Energization 12T @ 1.9K</a:t>
            </a: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BDB33BD8-4945-93F3-A161-2511D977C45A}"/>
              </a:ext>
            </a:extLst>
          </p:cNvPr>
          <p:cNvGrpSpPr/>
          <p:nvPr/>
        </p:nvGrpSpPr>
        <p:grpSpPr>
          <a:xfrm>
            <a:off x="231232" y="2021986"/>
            <a:ext cx="4272188" cy="3604683"/>
            <a:chOff x="597171" y="2256498"/>
            <a:chExt cx="3675052" cy="3248579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574231F2-BDAC-D44A-F43B-FD167F969F68}"/>
                </a:ext>
              </a:extLst>
            </p:cNvPr>
            <p:cNvGrpSpPr/>
            <p:nvPr/>
          </p:nvGrpSpPr>
          <p:grpSpPr>
            <a:xfrm>
              <a:off x="603949" y="2256498"/>
              <a:ext cx="3620533" cy="2270845"/>
              <a:chOff x="666878" y="2256498"/>
              <a:chExt cx="3620533" cy="2270845"/>
            </a:xfrm>
          </p:grpSpPr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AC9D85AD-8D2A-5A43-47C6-0498DAFC5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666878" y="2256498"/>
                <a:ext cx="1932800" cy="2270845"/>
              </a:xfrm>
              <a:prstGeom prst="rect">
                <a:avLst/>
              </a:prstGeom>
            </p:spPr>
          </p:pic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5F4A8E1-60AF-CDBD-69EC-13BDDCBB5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2876313" y="2529000"/>
                <a:ext cx="1411098" cy="18000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147C904-C649-E953-EEFA-9E921A9A949D}"/>
                    </a:ext>
                  </a:extLst>
                </p:cNvPr>
                <p:cNvSpPr txBox="1"/>
                <p:nvPr/>
              </p:nvSpPr>
              <p:spPr>
                <a:xfrm>
                  <a:off x="597171" y="5102888"/>
                  <a:ext cx="3675052" cy="4021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𝑝𝑟𝑒𝑠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=59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147C904-C649-E953-EEFA-9E921A9A94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171" y="5102888"/>
                  <a:ext cx="3675052" cy="402189"/>
                </a:xfrm>
                <a:prstGeom prst="rect">
                  <a:avLst/>
                </a:prstGeom>
                <a:blipFill>
                  <a:blip r:embed="rId4"/>
                  <a:stretch>
                    <a:fillRect b="-109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34B2A9CA-B903-AD59-48AC-ECC6A7A3AADE}"/>
              </a:ext>
            </a:extLst>
          </p:cNvPr>
          <p:cNvGrpSpPr/>
          <p:nvPr/>
        </p:nvGrpSpPr>
        <p:grpSpPr>
          <a:xfrm>
            <a:off x="4835088" y="1748060"/>
            <a:ext cx="3966012" cy="3769279"/>
            <a:chOff x="5011748" y="2046538"/>
            <a:chExt cx="3675052" cy="3386577"/>
          </a:xfrm>
        </p:grpSpPr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33F5C08A-7FA5-0250-BBB1-8DA3682FAB04}"/>
                </a:ext>
              </a:extLst>
            </p:cNvPr>
            <p:cNvGrpSpPr/>
            <p:nvPr/>
          </p:nvGrpSpPr>
          <p:grpSpPr>
            <a:xfrm>
              <a:off x="5266662" y="2046538"/>
              <a:ext cx="3165225" cy="2764923"/>
              <a:chOff x="5311897" y="2046538"/>
              <a:chExt cx="3165225" cy="2764923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608807F3-C1D8-D49D-8A31-2F7558705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5311897" y="2046538"/>
                <a:ext cx="2043871" cy="2764923"/>
              </a:xfrm>
              <a:prstGeom prst="rect">
                <a:avLst/>
              </a:prstGeom>
            </p:spPr>
          </p:pic>
          <p:pic>
            <p:nvPicPr>
              <p:cNvPr id="13" name="Immagine 12">
                <a:extLst>
                  <a:ext uri="{FF2B5EF4-FFF2-40B4-BE49-F238E27FC236}">
                    <a16:creationId xmlns:a16="http://schemas.microsoft.com/office/drawing/2014/main" id="{EA74283F-C582-9FFE-D07D-CB6D26CDA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6863329" y="2504103"/>
                <a:ext cx="1613793" cy="177563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7C0F3E3C-CFB0-CEDB-8696-DF1F0032FEC7}"/>
                    </a:ext>
                  </a:extLst>
                </p:cNvPr>
                <p:cNvSpPr txBox="1"/>
                <p:nvPr/>
              </p:nvSpPr>
              <p:spPr>
                <a:xfrm>
                  <a:off x="5011748" y="5032150"/>
                  <a:ext cx="3675052" cy="4009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𝑔𝑎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=10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7C0F3E3C-CFB0-CEDB-8696-DF1F0032FE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1748" y="5032150"/>
                  <a:ext cx="3675052" cy="400965"/>
                </a:xfrm>
                <a:prstGeom prst="rect">
                  <a:avLst/>
                </a:prstGeom>
                <a:blipFill>
                  <a:blip r:embed="rId7"/>
                  <a:stretch>
                    <a:fillRect b="-109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81295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SS Pad (ductile): static analysis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F60D90D-3507-832B-4EBE-31C4D7E16BAA}"/>
              </a:ext>
            </a:extLst>
          </p:cNvPr>
          <p:cNvGrpSpPr/>
          <p:nvPr/>
        </p:nvGrpSpPr>
        <p:grpSpPr>
          <a:xfrm>
            <a:off x="4918628" y="2803084"/>
            <a:ext cx="3526077" cy="2882403"/>
            <a:chOff x="3367541" y="903386"/>
            <a:chExt cx="5922495" cy="4841363"/>
          </a:xfrm>
        </p:grpSpPr>
        <p:pic>
          <p:nvPicPr>
            <p:cNvPr id="9" name="Immagine 8" descr="Immagine che contiene Elementi grafici, Blu elettrico, grafica, Arte bambini&#10;&#10;Descrizione generata automaticamente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3808" y="1698842"/>
              <a:ext cx="4149959" cy="3726495"/>
            </a:xfrm>
            <a:prstGeom prst="rect">
              <a:avLst/>
            </a:prstGeom>
          </p:spPr>
        </p:pic>
        <p:pic>
          <p:nvPicPr>
            <p:cNvPr id="11" name="Immagine 10" descr="Immagine che contiene testo, schermata, Policromia, Carattere&#10;&#10;Descrizione generata automaticamente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8349" y="3936496"/>
              <a:ext cx="1513727" cy="180825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/>
                <p:nvPr/>
              </p:nvSpPr>
              <p:spPr>
                <a:xfrm>
                  <a:off x="3367541" y="903386"/>
                  <a:ext cx="5922495" cy="711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𝑒𝑞𝑣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𝐸𝑁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=411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67541" y="903386"/>
                  <a:ext cx="5922495" cy="711776"/>
                </a:xfrm>
                <a:prstGeom prst="rect">
                  <a:avLst/>
                </a:prstGeom>
                <a:blipFill>
                  <a:blip r:embed="rId4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0914116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0914116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678311"/>
                  </p:ext>
                </p:extLst>
              </p:nvPr>
            </p:nvGraphicFramePr>
            <p:xfrm>
              <a:off x="4788719" y="1290825"/>
              <a:ext cx="378589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5265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678311"/>
                  </p:ext>
                </p:extLst>
              </p:nvPr>
            </p:nvGraphicFramePr>
            <p:xfrm>
              <a:off x="4788719" y="1290825"/>
              <a:ext cx="378589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5265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24" r="-200962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6883" r="-200962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216883" r="-200962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0290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B6CAF73-D9A7-7A23-96F6-E2A6DCBDD6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A6A4FF-27B8-C02D-074E-F6D851983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03EE87C-6C1E-E1A9-EB4D-652282968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3" name="Title 1">
            <a:extLst>
              <a:ext uri="{FF2B5EF4-FFF2-40B4-BE49-F238E27FC236}">
                <a16:creationId xmlns:a16="http://schemas.microsoft.com/office/drawing/2014/main" id="{F8A2858E-9938-331F-94A4-439549521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3758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Mechanical structure: parameters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9E76606-F12A-46AA-85B9-3DA9021A68F9}"/>
              </a:ext>
            </a:extLst>
          </p:cNvPr>
          <p:cNvGrpSpPr/>
          <p:nvPr/>
        </p:nvGrpSpPr>
        <p:grpSpPr>
          <a:xfrm>
            <a:off x="326660" y="1213054"/>
            <a:ext cx="8582793" cy="4586270"/>
            <a:chOff x="38428" y="1516998"/>
            <a:chExt cx="8269490" cy="4341599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B200A9ED-82A0-706B-73A7-4B0DE7EEF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8428" y="1516998"/>
              <a:ext cx="4329121" cy="4335041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02DFC815-7DDB-0EF5-BD7A-47E7BD7EEC12}"/>
                </a:ext>
              </a:extLst>
            </p:cNvPr>
            <p:cNvGrpSpPr/>
            <p:nvPr/>
          </p:nvGrpSpPr>
          <p:grpSpPr>
            <a:xfrm>
              <a:off x="1196969" y="3556713"/>
              <a:ext cx="7110949" cy="1213408"/>
              <a:chOff x="2858935" y="1461340"/>
              <a:chExt cx="4834113" cy="2706385"/>
            </a:xfrm>
          </p:grpSpPr>
          <p:grpSp>
            <p:nvGrpSpPr>
              <p:cNvPr id="28" name="Gruppo 27">
                <a:extLst>
                  <a:ext uri="{FF2B5EF4-FFF2-40B4-BE49-F238E27FC236}">
                    <a16:creationId xmlns:a16="http://schemas.microsoft.com/office/drawing/2014/main" id="{6BEFDDC1-7E94-F957-02B6-478A4CA626C8}"/>
                  </a:ext>
                </a:extLst>
              </p:cNvPr>
              <p:cNvGrpSpPr/>
              <p:nvPr/>
            </p:nvGrpSpPr>
            <p:grpSpPr>
              <a:xfrm>
                <a:off x="4796296" y="1461340"/>
                <a:ext cx="2896752" cy="1305416"/>
                <a:chOff x="4600936" y="1461340"/>
                <a:chExt cx="2403379" cy="1305416"/>
              </a:xfrm>
            </p:grpSpPr>
            <p:sp>
              <p:nvSpPr>
                <p:cNvPr id="30" name="Rettangolo 29">
                  <a:extLst>
                    <a:ext uri="{FF2B5EF4-FFF2-40B4-BE49-F238E27FC236}">
                      <a16:creationId xmlns:a16="http://schemas.microsoft.com/office/drawing/2014/main" id="{F498EAFA-D137-F9B1-9612-AACD405AA2A0}"/>
                    </a:ext>
                  </a:extLst>
                </p:cNvPr>
                <p:cNvSpPr/>
                <p:nvPr/>
              </p:nvSpPr>
              <p:spPr>
                <a:xfrm>
                  <a:off x="4609760" y="1461340"/>
                  <a:ext cx="2385730" cy="1305416"/>
                </a:xfrm>
                <a:prstGeom prst="rect">
                  <a:avLst/>
                </a:prstGeom>
                <a:noFill/>
                <a:ln w="41275" cap="flat" cmpd="sng" algn="ctr">
                  <a:solidFill>
                    <a:srgbClr val="9F9F9F"/>
                  </a:solidFill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CasellaDiTesto 30">
                  <a:extLst>
                    <a:ext uri="{FF2B5EF4-FFF2-40B4-BE49-F238E27FC236}">
                      <a16:creationId xmlns:a16="http://schemas.microsoft.com/office/drawing/2014/main" id="{3A0D77E4-D53E-668F-7EF1-B301C7948720}"/>
                    </a:ext>
                  </a:extLst>
                </p:cNvPr>
                <p:cNvSpPr txBox="1"/>
                <p:nvPr/>
              </p:nvSpPr>
              <p:spPr>
                <a:xfrm>
                  <a:off x="4600936" y="1643336"/>
                  <a:ext cx="2403379" cy="8924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SS </a:t>
                  </a:r>
                  <a:r>
                    <a:rPr kumimoji="0" lang="it-IT" sz="20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pad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(x</a:t>
                  </a:r>
                  <a:r>
                    <a:rPr lang="it-IT" sz="2000" kern="0" baseline="-25000" dirty="0" err="1">
                      <a:solidFill>
                        <a:prstClr val="black"/>
                      </a:solidFill>
                      <a:latin typeface="Calibri" panose="020F0502020204030204"/>
                    </a:rPr>
                    <a:t>pad</a:t>
                  </a:r>
                  <a:r>
                    <a:rPr lang="it-IT" sz="20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= 100 mm, 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y</a:t>
                  </a:r>
                  <a:r>
                    <a:rPr lang="it-IT" sz="2000" kern="0" baseline="-25000" dirty="0" err="1">
                      <a:solidFill>
                        <a:prstClr val="black"/>
                      </a:solidFill>
                      <a:latin typeface="Calibri" panose="020F0502020204030204"/>
                    </a:rPr>
                    <a:t>pad</a:t>
                  </a:r>
                  <a:r>
                    <a:rPr lang="it-IT" sz="20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= 90 mm) </a:t>
                  </a:r>
                  <a:endPara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29" name="Connettore diritto 28">
                <a:extLst>
                  <a:ext uri="{FF2B5EF4-FFF2-40B4-BE49-F238E27FC236}">
                    <a16:creationId xmlns:a16="http://schemas.microsoft.com/office/drawing/2014/main" id="{B950CA60-E9A2-1090-28AE-59E2666A7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58935" y="2114048"/>
                <a:ext cx="1947320" cy="2053677"/>
              </a:xfrm>
              <a:prstGeom prst="line">
                <a:avLst/>
              </a:prstGeom>
              <a:noFill/>
              <a:ln w="41275" cap="flat" cmpd="sng" algn="ctr">
                <a:solidFill>
                  <a:srgbClr val="9F9F9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</p:grp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3603B789-E3F1-A9CA-6465-D324E4C941A3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253387" y="4645589"/>
              <a:ext cx="4640052" cy="920367"/>
            </a:xfrm>
            <a:prstGeom prst="line">
              <a:avLst/>
            </a:prstGeom>
            <a:noFill/>
            <a:ln w="41275" cap="flat" cmpd="sng" algn="ctr">
              <a:solidFill>
                <a:srgbClr val="36475F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589C306B-22CF-6808-6414-3D55255B67B3}"/>
                </a:ext>
              </a:extLst>
            </p:cNvPr>
            <p:cNvGrpSpPr/>
            <p:nvPr/>
          </p:nvGrpSpPr>
          <p:grpSpPr>
            <a:xfrm>
              <a:off x="4540478" y="4447906"/>
              <a:ext cx="3751794" cy="585283"/>
              <a:chOff x="4615835" y="1554822"/>
              <a:chExt cx="1137073" cy="1305416"/>
            </a:xfrm>
          </p:grpSpPr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21E42C4F-4D01-DA30-FDDB-659D93DCFD2F}"/>
                  </a:ext>
                </a:extLst>
              </p:cNvPr>
              <p:cNvSpPr/>
              <p:nvPr/>
            </p:nvSpPr>
            <p:spPr>
              <a:xfrm>
                <a:off x="4615835" y="1554822"/>
                <a:ext cx="1137073" cy="1305416"/>
              </a:xfrm>
              <a:prstGeom prst="rect">
                <a:avLst/>
              </a:prstGeom>
              <a:noFill/>
              <a:ln w="412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29FC565-B737-EB95-E823-272408B70BC8}"/>
                  </a:ext>
                </a:extLst>
              </p:cNvPr>
              <p:cNvSpPr txBox="1"/>
              <p:nvPr/>
            </p:nvSpPr>
            <p:spPr>
              <a:xfrm>
                <a:off x="4672969" y="1761326"/>
                <a:ext cx="1038800" cy="892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</a:t>
                </a:r>
                <a:r>
                  <a:rPr kumimoji="0" lang="it-IT" sz="20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Aluminum</a:t>
                </a:r>
                <a:r>
                  <a:rPr kumimoji="0" lang="it-IT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shell (</a:t>
                </a:r>
                <a:r>
                  <a:rPr kumimoji="0" lang="it-IT" sz="20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th</a:t>
                </a:r>
                <a:r>
                  <a:rPr kumimoji="0" lang="it-IT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lang="it-IT" sz="2000" kern="0" dirty="0">
                    <a:solidFill>
                      <a:prstClr val="black"/>
                    </a:solidFill>
                    <a:latin typeface="Calibri" panose="020F0502020204030204"/>
                  </a:rPr>
                  <a:t>= 50 mm</a:t>
                </a:r>
                <a:r>
                  <a:rPr kumimoji="0" lang="it-IT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901A59C9-76B0-E060-66A7-EBF5D3B202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42123" y="4758463"/>
              <a:ext cx="694919" cy="24607"/>
            </a:xfrm>
            <a:prstGeom prst="line">
              <a:avLst/>
            </a:prstGeom>
            <a:noFill/>
            <a:ln w="41275" cap="flat" cmpd="sng" algn="ctr">
              <a:solidFill>
                <a:srgbClr val="C7C7C7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32A06B82-9F00-0C64-8956-0137EF13F283}"/>
                </a:ext>
              </a:extLst>
            </p:cNvPr>
            <p:cNvGrpSpPr/>
            <p:nvPr/>
          </p:nvGrpSpPr>
          <p:grpSpPr>
            <a:xfrm>
              <a:off x="1643597" y="2707964"/>
              <a:ext cx="5648785" cy="1648966"/>
              <a:chOff x="3460502" y="1458835"/>
              <a:chExt cx="3840118" cy="3677855"/>
            </a:xfrm>
          </p:grpSpPr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38BBD1DF-DDBF-EF2B-D1F3-B64246B35B72}"/>
                  </a:ext>
                </a:extLst>
              </p:cNvPr>
              <p:cNvGrpSpPr/>
              <p:nvPr/>
            </p:nvGrpSpPr>
            <p:grpSpPr>
              <a:xfrm>
                <a:off x="4862262" y="1458835"/>
                <a:ext cx="2438358" cy="1305416"/>
                <a:chOff x="4655669" y="1458835"/>
                <a:chExt cx="2023060" cy="1305416"/>
              </a:xfrm>
            </p:grpSpPr>
            <p:sp>
              <p:nvSpPr>
                <p:cNvPr id="24" name="Rettangolo 23">
                  <a:extLst>
                    <a:ext uri="{FF2B5EF4-FFF2-40B4-BE49-F238E27FC236}">
                      <a16:creationId xmlns:a16="http://schemas.microsoft.com/office/drawing/2014/main" id="{38718DAA-1E0C-8372-8F41-229B09C4560C}"/>
                    </a:ext>
                  </a:extLst>
                </p:cNvPr>
                <p:cNvSpPr/>
                <p:nvPr/>
              </p:nvSpPr>
              <p:spPr>
                <a:xfrm>
                  <a:off x="4655669" y="1458835"/>
                  <a:ext cx="2023060" cy="1305416"/>
                </a:xfrm>
                <a:prstGeom prst="rect">
                  <a:avLst/>
                </a:prstGeom>
                <a:noFill/>
                <a:ln w="4127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E5E15B83-B050-7EB7-355A-A7F982081133}"/>
                    </a:ext>
                  </a:extLst>
                </p:cNvPr>
                <p:cNvSpPr txBox="1"/>
                <p:nvPr/>
              </p:nvSpPr>
              <p:spPr>
                <a:xfrm>
                  <a:off x="4850422" y="1684418"/>
                  <a:ext cx="1633552" cy="8447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it-IT" sz="20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SS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  <a:r>
                    <a:rPr kumimoji="0" lang="it-IT" sz="20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stiffener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(</a:t>
                  </a:r>
                  <a:r>
                    <a:rPr kumimoji="0" lang="it-IT" sz="20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r</a:t>
                  </a:r>
                  <a:r>
                    <a:rPr kumimoji="0" lang="it-IT" sz="2000" b="0" i="0" u="none" strike="noStrike" kern="0" cap="none" spc="0" normalizeH="0" baseline="-2500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stiff</a:t>
                  </a:r>
                  <a:r>
                    <a:rPr kumimoji="0" lang="it-IT" sz="20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  <a:r>
                    <a:rPr lang="it-IT" sz="20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= 12 mm)</a:t>
                  </a:r>
                  <a:endPara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23" name="Connettore diritto 22">
                <a:extLst>
                  <a:ext uri="{FF2B5EF4-FFF2-40B4-BE49-F238E27FC236}">
                    <a16:creationId xmlns:a16="http://schemas.microsoft.com/office/drawing/2014/main" id="{134A4D15-AB88-D982-6EF1-D8C7B50E67BF}"/>
                  </a:ext>
                </a:extLst>
              </p:cNvPr>
              <p:cNvCxnSpPr>
                <a:cxnSpLocks/>
                <a:stCxn id="24" idx="1"/>
              </p:cNvCxnSpPr>
              <p:nvPr/>
            </p:nvCxnSpPr>
            <p:spPr>
              <a:xfrm flipH="1">
                <a:off x="3460502" y="2111544"/>
                <a:ext cx="1401761" cy="3025146"/>
              </a:xfrm>
              <a:prstGeom prst="line">
                <a:avLst/>
              </a:prstGeom>
              <a:solidFill>
                <a:schemeClr val="bg1">
                  <a:lumMod val="65000"/>
                </a:schemeClr>
              </a:solidFill>
              <a:ln w="412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E3AD00E6-6411-7269-F632-822889F50F05}"/>
                </a:ext>
              </a:extLst>
            </p:cNvPr>
            <p:cNvGrpSpPr/>
            <p:nvPr/>
          </p:nvGrpSpPr>
          <p:grpSpPr>
            <a:xfrm>
              <a:off x="1035241" y="1854795"/>
              <a:ext cx="6754385" cy="1770758"/>
              <a:chOff x="3416459" y="1458835"/>
              <a:chExt cx="4591718" cy="3949500"/>
            </a:xfrm>
          </p:grpSpPr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C2AFD1F9-4610-8A35-351F-31F7FAF82D87}"/>
                  </a:ext>
                </a:extLst>
              </p:cNvPr>
              <p:cNvGrpSpPr/>
              <p:nvPr/>
            </p:nvGrpSpPr>
            <p:grpSpPr>
              <a:xfrm>
                <a:off x="4862268" y="1458835"/>
                <a:ext cx="3145909" cy="1305416"/>
                <a:chOff x="4655668" y="1458835"/>
                <a:chExt cx="2610099" cy="1305416"/>
              </a:xfrm>
            </p:grpSpPr>
            <p:sp>
              <p:nvSpPr>
                <p:cNvPr id="20" name="Rettangolo 19">
                  <a:extLst>
                    <a:ext uri="{FF2B5EF4-FFF2-40B4-BE49-F238E27FC236}">
                      <a16:creationId xmlns:a16="http://schemas.microsoft.com/office/drawing/2014/main" id="{681BD4F0-A2A5-941F-954C-55A6B7BDB228}"/>
                    </a:ext>
                  </a:extLst>
                </p:cNvPr>
                <p:cNvSpPr/>
                <p:nvPr/>
              </p:nvSpPr>
              <p:spPr>
                <a:xfrm>
                  <a:off x="4655668" y="1458835"/>
                  <a:ext cx="2610099" cy="1305416"/>
                </a:xfrm>
                <a:prstGeom prst="rect">
                  <a:avLst/>
                </a:prstGeom>
                <a:noFill/>
                <a:ln w="41275" cap="flat" cmpd="sng" algn="ctr">
                  <a:solidFill>
                    <a:srgbClr val="0000FE"/>
                  </a:solidFill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E0C7C75F-FAD1-085F-F98B-CC72E5FEABA4}"/>
                    </a:ext>
                  </a:extLst>
                </p:cNvPr>
                <p:cNvSpPr txBox="1"/>
                <p:nvPr/>
              </p:nvSpPr>
              <p:spPr>
                <a:xfrm>
                  <a:off x="4782021" y="1640330"/>
                  <a:ext cx="2357393" cy="8447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45</a:t>
                  </a:r>
                  <a:r>
                    <a:rPr kumimoji="0" lang="it-IT" sz="20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o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split </a:t>
                  </a:r>
                  <a:r>
                    <a:rPr kumimoji="0" lang="it-IT" sz="20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iron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  <a:r>
                    <a:rPr kumimoji="0" lang="it-IT" sz="20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yoke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(r</a:t>
                  </a:r>
                  <a:r>
                    <a:rPr lang="it-IT" sz="2000" kern="0" baseline="-25000" dirty="0" err="1">
                      <a:solidFill>
                        <a:prstClr val="black"/>
                      </a:solidFill>
                      <a:latin typeface="Calibri" panose="020F0502020204030204"/>
                    </a:rPr>
                    <a:t>yoke</a:t>
                  </a:r>
                  <a:r>
                    <a:rPr kumimoji="0" lang="it-IT" sz="20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  <a:r>
                    <a:rPr lang="it-IT" sz="20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= 275 mm)</a:t>
                  </a: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</a:t>
                  </a:r>
                  <a:endPara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A0B4C212-FFF9-7146-9A78-1201B2576C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16459" y="2146472"/>
                <a:ext cx="1445808" cy="3261863"/>
              </a:xfrm>
              <a:prstGeom prst="line">
                <a:avLst/>
              </a:prstGeom>
              <a:noFill/>
              <a:ln w="41275" cap="flat" cmpd="sng" algn="ctr">
                <a:solidFill>
                  <a:srgbClr val="0000FE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</p:grp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5E9F6678-2E1E-FFC0-32EB-58ED58400069}"/>
                </a:ext>
              </a:extLst>
            </p:cNvPr>
            <p:cNvGrpSpPr/>
            <p:nvPr/>
          </p:nvGrpSpPr>
          <p:grpSpPr>
            <a:xfrm>
              <a:off x="1397775" y="5273314"/>
              <a:ext cx="6180475" cy="585283"/>
              <a:chOff x="2470065" y="1458835"/>
              <a:chExt cx="4278490" cy="1305416"/>
            </a:xfrm>
          </p:grpSpPr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0E6A5B07-8437-C93C-7627-59B69EFA5820}"/>
                  </a:ext>
                </a:extLst>
              </p:cNvPr>
              <p:cNvGrpSpPr/>
              <p:nvPr/>
            </p:nvGrpSpPr>
            <p:grpSpPr>
              <a:xfrm>
                <a:off x="4889970" y="1458835"/>
                <a:ext cx="1858585" cy="1305416"/>
                <a:chOff x="4678656" y="1458835"/>
                <a:chExt cx="1542033" cy="1305416"/>
              </a:xfrm>
            </p:grpSpPr>
            <p:sp>
              <p:nvSpPr>
                <p:cNvPr id="16" name="Rettangolo 15">
                  <a:extLst>
                    <a:ext uri="{FF2B5EF4-FFF2-40B4-BE49-F238E27FC236}">
                      <a16:creationId xmlns:a16="http://schemas.microsoft.com/office/drawing/2014/main" id="{4D1091A9-2E1C-F562-ADBF-3919B89D22C0}"/>
                    </a:ext>
                  </a:extLst>
                </p:cNvPr>
                <p:cNvSpPr/>
                <p:nvPr/>
              </p:nvSpPr>
              <p:spPr>
                <a:xfrm>
                  <a:off x="4678656" y="1458835"/>
                  <a:ext cx="1542033" cy="1305416"/>
                </a:xfrm>
                <a:prstGeom prst="rect">
                  <a:avLst/>
                </a:prstGeom>
                <a:noFill/>
                <a:ln w="41275" cap="flat" cmpd="sng" algn="ctr">
                  <a:solidFill>
                    <a:srgbClr val="36475F"/>
                  </a:solidFill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6FB44EA2-E49F-2E3A-CFAD-3C95ACB4E284}"/>
                    </a:ext>
                  </a:extLst>
                </p:cNvPr>
                <p:cNvSpPr txBox="1"/>
                <p:nvPr/>
              </p:nvSpPr>
              <p:spPr>
                <a:xfrm>
                  <a:off x="4842844" y="1640831"/>
                  <a:ext cx="1213656" cy="8924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SS or KAWA keys</a:t>
                  </a:r>
                  <a:endPara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15" name="Connettore diritto 14">
                <a:extLst>
                  <a:ext uri="{FF2B5EF4-FFF2-40B4-BE49-F238E27FC236}">
                    <a16:creationId xmlns:a16="http://schemas.microsoft.com/office/drawing/2014/main" id="{6FF1D3E9-3560-B69A-C354-D1EAAC8BCC0D}"/>
                  </a:ext>
                </a:extLst>
              </p:cNvPr>
              <p:cNvCxnSpPr>
                <a:cxnSpLocks/>
                <a:stCxn id="16" idx="1"/>
              </p:cNvCxnSpPr>
              <p:nvPr/>
            </p:nvCxnSpPr>
            <p:spPr>
              <a:xfrm flipH="1">
                <a:off x="2470065" y="2111544"/>
                <a:ext cx="2419904" cy="281441"/>
              </a:xfrm>
              <a:prstGeom prst="line">
                <a:avLst/>
              </a:prstGeom>
              <a:noFill/>
              <a:ln w="41275" cap="flat" cmpd="sng" algn="ctr">
                <a:solidFill>
                  <a:srgbClr val="36475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</p:grpSp>
      </p:grpSp>
    </p:spTree>
    <p:extLst>
      <p:ext uri="{BB962C8B-B14F-4D97-AF65-F5344CB8AC3E}">
        <p14:creationId xmlns:p14="http://schemas.microsoft.com/office/powerpoint/2010/main" val="2265648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SS Pad: fatigue analysis (compressive) 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F60D90D-3507-832B-4EBE-31C4D7E16BAA}"/>
              </a:ext>
            </a:extLst>
          </p:cNvPr>
          <p:cNvGrpSpPr/>
          <p:nvPr/>
        </p:nvGrpSpPr>
        <p:grpSpPr>
          <a:xfrm>
            <a:off x="4552199" y="1312142"/>
            <a:ext cx="3883889" cy="4148330"/>
            <a:chOff x="4269047" y="1107869"/>
            <a:chExt cx="4272188" cy="4563067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330375" y="1698841"/>
              <a:ext cx="4149531" cy="3726494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188349" y="4010309"/>
              <a:ext cx="1513727" cy="166062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/>
                <p:nvPr/>
              </p:nvSpPr>
              <p:spPr>
                <a:xfrm>
                  <a:off x="4269047" y="1107869"/>
                  <a:ext cx="4272188" cy="5080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𝐼𝐼𝐼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𝐸𝑁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=−472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9047" y="1107869"/>
                  <a:ext cx="4272188" cy="50803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4189843"/>
                  </p:ext>
                </p:extLst>
              </p:nvPr>
            </p:nvGraphicFramePr>
            <p:xfrm>
              <a:off x="459946" y="1951983"/>
              <a:ext cx="3732768" cy="373350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649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87211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600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𝑰𝑰𝑰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kumimoji="0" lang="it-IT" sz="17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 panose="020F0502020204030204" pitchFamily="34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-296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-202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-191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-200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-257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-472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4189843"/>
                  </p:ext>
                </p:extLst>
              </p:nvPr>
            </p:nvGraphicFramePr>
            <p:xfrm>
              <a:off x="459946" y="1951983"/>
              <a:ext cx="3732768" cy="373350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649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87211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600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1010" r="-1303" b="-5303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-296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-202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-191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-200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-257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-472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8" name="Gruppo 17">
            <a:extLst>
              <a:ext uri="{FF2B5EF4-FFF2-40B4-BE49-F238E27FC236}">
                <a16:creationId xmlns:a16="http://schemas.microsoft.com/office/drawing/2014/main" id="{26647C0C-12A2-CC1E-98A5-6EA5C97E6F58}"/>
              </a:ext>
            </a:extLst>
          </p:cNvPr>
          <p:cNvGrpSpPr/>
          <p:nvPr/>
        </p:nvGrpSpPr>
        <p:grpSpPr>
          <a:xfrm>
            <a:off x="1075026" y="1167612"/>
            <a:ext cx="2274598" cy="753669"/>
            <a:chOff x="933040" y="1151204"/>
            <a:chExt cx="2274598" cy="75366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951A31C-8A09-3E12-0FDD-0763AE00B2B4}"/>
                    </a:ext>
                  </a:extLst>
                </p:cNvPr>
                <p:cNvSpPr txBox="1"/>
                <p:nvPr/>
              </p:nvSpPr>
              <p:spPr>
                <a:xfrm>
                  <a:off x="1014281" y="1151204"/>
                  <a:ext cx="2193357" cy="424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=…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951A31C-8A09-3E12-0FDD-0763AE00B2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281" y="1151204"/>
                  <a:ext cx="2193357" cy="424283"/>
                </a:xfrm>
                <a:prstGeom prst="rect">
                  <a:avLst/>
                </a:prstGeom>
                <a:blipFill>
                  <a:blip r:embed="rId6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726D9CED-32C4-EB94-347B-2B65FC810E7B}"/>
                    </a:ext>
                  </a:extLst>
                </p:cNvPr>
                <p:cNvSpPr txBox="1"/>
                <p:nvPr/>
              </p:nvSpPr>
              <p:spPr>
                <a:xfrm>
                  <a:off x="933040" y="1480590"/>
                  <a:ext cx="2227789" cy="424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  1.9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=…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726D9CED-32C4-EB94-347B-2B65FC810E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040" y="1480590"/>
                  <a:ext cx="2227789" cy="424283"/>
                </a:xfrm>
                <a:prstGeom prst="rect">
                  <a:avLst/>
                </a:prstGeom>
                <a:blipFill>
                  <a:blip r:embed="rId7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99247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SS Pad: fatigue analysis: (tensile)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F60D90D-3507-832B-4EBE-31C4D7E16BAA}"/>
              </a:ext>
            </a:extLst>
          </p:cNvPr>
          <p:cNvGrpSpPr/>
          <p:nvPr/>
        </p:nvGrpSpPr>
        <p:grpSpPr>
          <a:xfrm>
            <a:off x="4552199" y="1312142"/>
            <a:ext cx="3883889" cy="4215434"/>
            <a:chOff x="4269047" y="1107869"/>
            <a:chExt cx="4272188" cy="463688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330162" y="1698861"/>
              <a:ext cx="4149959" cy="3726454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203276" y="3936496"/>
              <a:ext cx="1483872" cy="180825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/>
                <p:nvPr/>
              </p:nvSpPr>
              <p:spPr>
                <a:xfrm>
                  <a:off x="4269047" y="1107869"/>
                  <a:ext cx="4272188" cy="5209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𝐸𝑁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=256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C3FF5AA2-47F7-9C37-43BB-869036D341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9047" y="1107869"/>
                  <a:ext cx="4272188" cy="52093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417034"/>
                  </p:ext>
                </p:extLst>
              </p:nvPr>
            </p:nvGraphicFramePr>
            <p:xfrm>
              <a:off x="459946" y="1951983"/>
              <a:ext cx="3732768" cy="373350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649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87211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600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𝑰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</a:t>
                          </a: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245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417034"/>
                  </p:ext>
                </p:extLst>
              </p:nvPr>
            </p:nvGraphicFramePr>
            <p:xfrm>
              <a:off x="459946" y="1951983"/>
              <a:ext cx="3732768" cy="373350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649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87211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600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1010" r="-1303" b="-5303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245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13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8" name="Gruppo 17">
            <a:extLst>
              <a:ext uri="{FF2B5EF4-FFF2-40B4-BE49-F238E27FC236}">
                <a16:creationId xmlns:a16="http://schemas.microsoft.com/office/drawing/2014/main" id="{26647C0C-12A2-CC1E-98A5-6EA5C97E6F58}"/>
              </a:ext>
            </a:extLst>
          </p:cNvPr>
          <p:cNvGrpSpPr/>
          <p:nvPr/>
        </p:nvGrpSpPr>
        <p:grpSpPr>
          <a:xfrm>
            <a:off x="1075026" y="1167612"/>
            <a:ext cx="2274598" cy="753669"/>
            <a:chOff x="933040" y="1151204"/>
            <a:chExt cx="2274598" cy="75366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951A31C-8A09-3E12-0FDD-0763AE00B2B4}"/>
                    </a:ext>
                  </a:extLst>
                </p:cNvPr>
                <p:cNvSpPr txBox="1"/>
                <p:nvPr/>
              </p:nvSpPr>
              <p:spPr>
                <a:xfrm>
                  <a:off x="1014281" y="1151204"/>
                  <a:ext cx="2193357" cy="424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=…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0951A31C-8A09-3E12-0FDD-0763AE00B2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281" y="1151204"/>
                  <a:ext cx="2193357" cy="424283"/>
                </a:xfrm>
                <a:prstGeom prst="rect">
                  <a:avLst/>
                </a:prstGeom>
                <a:blipFill>
                  <a:blip r:embed="rId6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726D9CED-32C4-EB94-347B-2B65FC810E7B}"/>
                    </a:ext>
                  </a:extLst>
                </p:cNvPr>
                <p:cNvSpPr txBox="1"/>
                <p:nvPr/>
              </p:nvSpPr>
              <p:spPr>
                <a:xfrm>
                  <a:off x="933040" y="1480590"/>
                  <a:ext cx="2227789" cy="424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   1.9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=…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726D9CED-32C4-EB94-347B-2B65FC810E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040" y="1480590"/>
                  <a:ext cx="2227789" cy="424283"/>
                </a:xfrm>
                <a:prstGeom prst="rect">
                  <a:avLst/>
                </a:prstGeom>
                <a:blipFill>
                  <a:blip r:embed="rId7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51496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Copper wedges (ductile): static analysis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AE59544-1D27-5375-5C85-378FDE1DB003}"/>
              </a:ext>
            </a:extLst>
          </p:cNvPr>
          <p:cNvGrpSpPr/>
          <p:nvPr/>
        </p:nvGrpSpPr>
        <p:grpSpPr>
          <a:xfrm>
            <a:off x="5119015" y="3299040"/>
            <a:ext cx="3125302" cy="2305900"/>
            <a:chOff x="4918628" y="3299040"/>
            <a:chExt cx="3125302" cy="230590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918628" y="3299040"/>
              <a:ext cx="3125302" cy="2015727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026386" y="4528360"/>
              <a:ext cx="880093" cy="10765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18628" y="2803084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=207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628" y="2803084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881315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881315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6529200"/>
                  </p:ext>
                </p:extLst>
              </p:nvPr>
            </p:nvGraphicFramePr>
            <p:xfrm>
              <a:off x="5415043" y="1234818"/>
              <a:ext cx="253324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Copper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270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340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6529200"/>
                  </p:ext>
                </p:extLst>
              </p:nvPr>
            </p:nvGraphicFramePr>
            <p:xfrm>
              <a:off x="5415043" y="1234818"/>
              <a:ext cx="253324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24" r="-102404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Copper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6883" r="-102404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270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216883" r="-102404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340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79265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SS keys (ductile): static analysis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54E84BFF-D36A-988D-1959-73567B3263D9}"/>
              </a:ext>
            </a:extLst>
          </p:cNvPr>
          <p:cNvGrpSpPr/>
          <p:nvPr/>
        </p:nvGrpSpPr>
        <p:grpSpPr>
          <a:xfrm>
            <a:off x="5640171" y="3413750"/>
            <a:ext cx="2082993" cy="2147550"/>
            <a:chOff x="5685840" y="3413750"/>
            <a:chExt cx="2082993" cy="214755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685840" y="3413750"/>
              <a:ext cx="518745" cy="214755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6361754" y="3616320"/>
              <a:ext cx="1407079" cy="174241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18629" y="2893707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=677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629" y="2893707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0464224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0464224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297E4D3D-4B3A-8083-9412-E4CC8D3BF1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7788109"/>
                  </p:ext>
                </p:extLst>
              </p:nvPr>
            </p:nvGraphicFramePr>
            <p:xfrm>
              <a:off x="4788719" y="1290825"/>
              <a:ext cx="378589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5265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297E4D3D-4B3A-8083-9412-E4CC8D3BF1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7788109"/>
                  </p:ext>
                </p:extLst>
              </p:nvPr>
            </p:nvGraphicFramePr>
            <p:xfrm>
              <a:off x="4788719" y="1290825"/>
              <a:ext cx="378589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52650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24" r="-200962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6883" r="-200962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216883" r="-200962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10686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45° SS key static analysis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54E84BFF-D36A-988D-1959-73567B3263D9}"/>
              </a:ext>
            </a:extLst>
          </p:cNvPr>
          <p:cNvGrpSpPr/>
          <p:nvPr/>
        </p:nvGrpSpPr>
        <p:grpSpPr>
          <a:xfrm>
            <a:off x="4700923" y="3510023"/>
            <a:ext cx="3638191" cy="2165802"/>
            <a:chOff x="4746592" y="3510023"/>
            <a:chExt cx="3638191" cy="2165802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746592" y="3510023"/>
              <a:ext cx="2161889" cy="2165802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6977704" y="3618837"/>
              <a:ext cx="1407079" cy="173737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10011" y="3082680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=574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0011" y="3082680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853295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574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853295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574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297E4D3D-4B3A-8083-9412-E4CC8D3BF1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5255704"/>
                  </p:ext>
                </p:extLst>
              </p:nvPr>
            </p:nvGraphicFramePr>
            <p:xfrm>
              <a:off x="4894643" y="1319427"/>
              <a:ext cx="3658807" cy="17493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900629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326820">
                      <a:extLst>
                        <a:ext uri="{9D8B030D-6E8A-4147-A177-3AD203B41FA5}">
                          <a16:colId xmlns:a16="http://schemas.microsoft.com/office/drawing/2014/main" val="202818239"/>
                        </a:ext>
                      </a:extLst>
                    </a:gridCol>
                    <a:gridCol w="1431358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42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25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253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297E4D3D-4B3A-8083-9412-E4CC8D3BF1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5255704"/>
                  </p:ext>
                </p:extLst>
              </p:nvPr>
            </p:nvGraphicFramePr>
            <p:xfrm>
              <a:off x="4894643" y="1319427"/>
              <a:ext cx="3658807" cy="17493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900629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326820">
                      <a:extLst>
                        <a:ext uri="{9D8B030D-6E8A-4147-A177-3AD203B41FA5}">
                          <a16:colId xmlns:a16="http://schemas.microsoft.com/office/drawing/2014/main" val="202818239"/>
                        </a:ext>
                      </a:extLst>
                    </a:gridCol>
                    <a:gridCol w="1431358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81543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676" t="-746" r="-309459" b="-116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676" t="-175325" r="-309459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238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682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676" t="-275325" r="-309459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&gt; 1400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71696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Al7075 Shell (*brittle): static analysis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AE59544-1D27-5375-5C85-378FDE1DB003}"/>
              </a:ext>
            </a:extLst>
          </p:cNvPr>
          <p:cNvGrpSpPr/>
          <p:nvPr/>
        </p:nvGrpSpPr>
        <p:grpSpPr>
          <a:xfrm>
            <a:off x="5673017" y="3415384"/>
            <a:ext cx="2275272" cy="2270106"/>
            <a:chOff x="5472630" y="3415384"/>
            <a:chExt cx="2275272" cy="2270106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472630" y="3415384"/>
              <a:ext cx="2275272" cy="2270106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732733" y="4438877"/>
              <a:ext cx="874973" cy="10765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18628" y="2803084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=195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628" y="2803084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7211451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7211451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141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0840351"/>
                  </p:ext>
                </p:extLst>
              </p:nvPr>
            </p:nvGraphicFramePr>
            <p:xfrm>
              <a:off x="5415043" y="1234818"/>
              <a:ext cx="253324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800" dirty="0"/>
                            <a:t>Al7075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480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0840351"/>
                  </p:ext>
                </p:extLst>
              </p:nvPr>
            </p:nvGraphicFramePr>
            <p:xfrm>
              <a:off x="5415043" y="1234818"/>
              <a:ext cx="2533246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66104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267142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24" r="-102404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800" dirty="0"/>
                            <a:t>Al7075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116883" r="-102404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480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481" t="-216883" r="-102404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96232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Iron yokes (*brittle): static analysis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AE59544-1D27-5375-5C85-378FDE1DB003}"/>
              </a:ext>
            </a:extLst>
          </p:cNvPr>
          <p:cNvGrpSpPr/>
          <p:nvPr/>
        </p:nvGrpSpPr>
        <p:grpSpPr>
          <a:xfrm>
            <a:off x="5422495" y="3226854"/>
            <a:ext cx="2963280" cy="2612560"/>
            <a:chOff x="5222108" y="3226854"/>
            <a:chExt cx="2963280" cy="261256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222108" y="3226854"/>
              <a:ext cx="2619693" cy="261256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310415" y="3226854"/>
              <a:ext cx="874973" cy="102407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𝑒𝑞𝑣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=655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8870126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𝑬𝑸𝑽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8870126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655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4399669"/>
                  </p:ext>
                </p:extLst>
              </p:nvPr>
            </p:nvGraphicFramePr>
            <p:xfrm>
              <a:off x="5170561" y="1290825"/>
              <a:ext cx="3215215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71153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72031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72031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ella 27">
                <a:extLst>
                  <a:ext uri="{FF2B5EF4-FFF2-40B4-BE49-F238E27FC236}">
                    <a16:creationId xmlns:a16="http://schemas.microsoft.com/office/drawing/2014/main" id="{E2F8FB58-119C-1A95-9932-6B4D1C5BFC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4399669"/>
                  </p:ext>
                </p:extLst>
              </p:nvPr>
            </p:nvGraphicFramePr>
            <p:xfrm>
              <a:off x="5170561" y="1290825"/>
              <a:ext cx="3215215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71153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72031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72031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8" t="-1124" r="-202273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8" t="-116883" r="-202273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8" t="-216883" r="-202273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27791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Irons: fatigue analysis (compressive) 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AE59544-1D27-5375-5C85-378FDE1DB003}"/>
              </a:ext>
            </a:extLst>
          </p:cNvPr>
          <p:cNvGrpSpPr/>
          <p:nvPr/>
        </p:nvGrpSpPr>
        <p:grpSpPr>
          <a:xfrm>
            <a:off x="5252412" y="3226854"/>
            <a:ext cx="2960904" cy="2612560"/>
            <a:chOff x="5224484" y="3226854"/>
            <a:chExt cx="2960904" cy="261256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224484" y="3226854"/>
              <a:ext cx="2614941" cy="261256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310415" y="3251948"/>
              <a:ext cx="874973" cy="97388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𝐼𝐼𝐼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=−756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8320881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𝑰𝑰𝑰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-44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-138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-127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-139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-143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-170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-182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-756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8320881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-44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-138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-127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-139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-143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-170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-215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-182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-756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0AEA0631-2637-9093-F58F-0DD3BCD36F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5972370"/>
                  </p:ext>
                </p:extLst>
              </p:nvPr>
            </p:nvGraphicFramePr>
            <p:xfrm>
              <a:off x="5134805" y="1290825"/>
              <a:ext cx="3196119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64791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65664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65664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0AEA0631-2637-9093-F58F-0DD3BCD36F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5972370"/>
                  </p:ext>
                </p:extLst>
              </p:nvPr>
            </p:nvGraphicFramePr>
            <p:xfrm>
              <a:off x="5134805" y="1290825"/>
              <a:ext cx="3196119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64791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65664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65664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71" t="-1124" r="-202286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71" t="-116883" r="-202286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71" t="-216883" r="-202286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52842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C8452-268A-C5A0-8EA5-01EA99F55A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509D31-7BD4-B300-159C-36D0AECD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FCA565-71DA-9CDF-A373-BC5CF7C68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D3B68F-07F8-238C-CF0C-697D1CE5BBE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Irons: fatigue analysis (tensile) 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AE59544-1D27-5375-5C85-378FDE1DB003}"/>
              </a:ext>
            </a:extLst>
          </p:cNvPr>
          <p:cNvGrpSpPr/>
          <p:nvPr/>
        </p:nvGrpSpPr>
        <p:grpSpPr>
          <a:xfrm>
            <a:off x="5271529" y="3228044"/>
            <a:ext cx="2922671" cy="2610179"/>
            <a:chOff x="5224484" y="3228044"/>
            <a:chExt cx="2922671" cy="2610179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920C1BC-EF64-1A9E-A6A8-43822979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224484" y="3228044"/>
              <a:ext cx="2614941" cy="2610179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A868E2E-AEFC-C65C-9258-861A3662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348647" y="3251948"/>
              <a:ext cx="798508" cy="97388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/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=225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3FF5AA2-47F7-9C37-43BB-869036D34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826" y="2803084"/>
                <a:ext cx="3526077" cy="423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0195134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𝑰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𝒎𝒂𝒙</m:t>
                                  </m:r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[MPa]</a:t>
                          </a: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a 13">
                <a:extLst>
                  <a:ext uri="{FF2B5EF4-FFF2-40B4-BE49-F238E27FC236}">
                    <a16:creationId xmlns:a16="http://schemas.microsoft.com/office/drawing/2014/main" id="{37CAC08F-BC88-5353-F180-5C5E59932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0195134"/>
                  </p:ext>
                </p:extLst>
              </p:nvPr>
            </p:nvGraphicFramePr>
            <p:xfrm>
              <a:off x="463463" y="1290825"/>
              <a:ext cx="3785896" cy="439466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8536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00529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68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Loadstep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5"/>
                          <a:stretch>
                            <a:fillRect l="-100000" t="-862" r="-1282" b="-5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GB" sz="15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62834975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4030347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1397487033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End of Assembly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54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4236816031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Cool-down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68794479"/>
                      </a:ext>
                    </a:extLst>
                  </a:tr>
                  <a:tr h="3687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 err="1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Energization</a:t>
                          </a:r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(@1.9K)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5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536103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56698AA-E629-E02A-25FD-65012A285EE4}"/>
              </a:ext>
            </a:extLst>
          </p:cNvPr>
          <p:cNvSpPr txBox="1"/>
          <p:nvPr/>
        </p:nvSpPr>
        <p:spPr>
          <a:xfrm>
            <a:off x="273003" y="5797486"/>
            <a:ext cx="859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0AEA0631-2637-9093-F58F-0DD3BCD36F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4399401"/>
                  </p:ext>
                </p:extLst>
              </p:nvPr>
            </p:nvGraphicFramePr>
            <p:xfrm>
              <a:off x="5108095" y="1290825"/>
              <a:ext cx="3249538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2588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83475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83475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kumimoji="0" lang="it-IT" sz="17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 panose="020F0502020204030204" pitchFamily="34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7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[MPa]</a:t>
                          </a: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01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𝑅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𝑇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925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1.9</m:t>
                                </m:r>
                                <m:r>
                                  <a:rPr kumimoji="0" lang="it-IT" sz="17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55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it-IT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0AEA0631-2637-9093-F58F-0DD3BCD36F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4399401"/>
                  </p:ext>
                </p:extLst>
              </p:nvPr>
            </p:nvGraphicFramePr>
            <p:xfrm>
              <a:off x="5108095" y="1290825"/>
              <a:ext cx="3249538" cy="147199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2588">
                      <a:extLst>
                        <a:ext uri="{9D8B030D-6E8A-4147-A177-3AD203B41FA5}">
                          <a16:colId xmlns:a16="http://schemas.microsoft.com/office/drawing/2014/main" val="3020192695"/>
                        </a:ext>
                      </a:extLst>
                    </a:gridCol>
                    <a:gridCol w="1083475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  <a:gridCol w="1083475">
                      <a:extLst>
                        <a:ext uri="{9D8B030D-6E8A-4147-A177-3AD203B41FA5}">
                          <a16:colId xmlns:a16="http://schemas.microsoft.com/office/drawing/2014/main" val="3268953292"/>
                        </a:ext>
                      </a:extLst>
                    </a:gridCol>
                  </a:tblGrid>
                  <a:tr h="5381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2" t="-1124" r="-202809" b="-175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it-IT" sz="17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</a:t>
                          </a:r>
                          <a:endParaRPr lang="en-GB" sz="17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2" t="-116883" r="-202809" b="-10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286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466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8325" marR="78325" marT="39163" marB="39163">
                        <a:blipFill>
                          <a:blip r:embed="rId6"/>
                          <a:stretch>
                            <a:fillRect l="-562" t="-216883" r="-202809" b="-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720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it-IT" sz="15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975</a:t>
                          </a:r>
                          <a:endParaRPr kumimoji="0" lang="en-GB" sz="15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78325" marR="78325" marT="39163" marB="39163"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5952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A532ED-A12B-FD4E-3E50-A30579657F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1C9622-9633-930F-1C91-852AC12C10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8C13AD-6E8B-8D7B-075F-85958E633E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B1277AD-BE12-C5DC-97D0-9225A3CD04FE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during assembly @ R.T.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5CF27EE0-4174-60A4-CA74-083A495EDD82}"/>
              </a:ext>
            </a:extLst>
          </p:cNvPr>
          <p:cNvCxnSpPr>
            <a:cxnSpLocks/>
          </p:cNvCxnSpPr>
          <p:nvPr/>
        </p:nvCxnSpPr>
        <p:spPr>
          <a:xfrm>
            <a:off x="1117600" y="4787900"/>
            <a:ext cx="0" cy="2286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11A576B0-57E5-CEEF-AB52-A214A61E73D9}"/>
              </a:ext>
            </a:extLst>
          </p:cNvPr>
          <p:cNvGrpSpPr/>
          <p:nvPr/>
        </p:nvGrpSpPr>
        <p:grpSpPr>
          <a:xfrm>
            <a:off x="454169" y="2261323"/>
            <a:ext cx="8332831" cy="3669144"/>
            <a:chOff x="444612" y="1821413"/>
            <a:chExt cx="8332831" cy="3669144"/>
          </a:xfrm>
        </p:grpSpPr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718EA117-F6CA-1FC1-EBC7-311011968C58}"/>
                </a:ext>
              </a:extLst>
            </p:cNvPr>
            <p:cNvGrpSpPr/>
            <p:nvPr/>
          </p:nvGrpSpPr>
          <p:grpSpPr>
            <a:xfrm>
              <a:off x="444612" y="1821413"/>
              <a:ext cx="4009434" cy="3669144"/>
              <a:chOff x="214172" y="1366502"/>
              <a:chExt cx="3641407" cy="3466621"/>
            </a:xfrm>
          </p:grpSpPr>
          <p:pic>
            <p:nvPicPr>
              <p:cNvPr id="9" name="Immagine 8" descr="Immagine che contiene schizzo, design&#10;&#10;Descrizione generata automaticamente">
                <a:extLst>
                  <a:ext uri="{FF2B5EF4-FFF2-40B4-BE49-F238E27FC236}">
                    <a16:creationId xmlns:a16="http://schemas.microsoft.com/office/drawing/2014/main" id="{2573C447-B73F-6215-46FA-B624E1994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4172" y="1366502"/>
                <a:ext cx="3296305" cy="299609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CasellaDiTesto 10">
                    <a:extLst>
                      <a:ext uri="{FF2B5EF4-FFF2-40B4-BE49-F238E27FC236}">
                        <a16:creationId xmlns:a16="http://schemas.microsoft.com/office/drawing/2014/main" id="{1904D03F-9C25-E383-EB3C-C4C187BC2284}"/>
                      </a:ext>
                    </a:extLst>
                  </p:cNvPr>
                  <p:cNvSpPr txBox="1"/>
                  <p:nvPr/>
                </p:nvSpPr>
                <p:spPr>
                  <a:xfrm>
                    <a:off x="2026498" y="4487266"/>
                    <a:ext cx="1829081" cy="34585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</m:s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=0.2 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endParaRPr lang="en-GB" sz="2200" dirty="0"/>
                  </a:p>
                </p:txBody>
              </p:sp>
            </mc:Choice>
            <mc:Fallback xmlns="">
              <p:sp>
                <p:nvSpPr>
                  <p:cNvPr id="11" name="CasellaDiTesto 10">
                    <a:extLst>
                      <a:ext uri="{FF2B5EF4-FFF2-40B4-BE49-F238E27FC236}">
                        <a16:creationId xmlns:a16="http://schemas.microsoft.com/office/drawing/2014/main" id="{1904D03F-9C25-E383-EB3C-C4C187BC228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26498" y="4487266"/>
                    <a:ext cx="1829081" cy="34585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303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" name="Connettore 2 15">
                <a:extLst>
                  <a:ext uri="{FF2B5EF4-FFF2-40B4-BE49-F238E27FC236}">
                    <a16:creationId xmlns:a16="http://schemas.microsoft.com/office/drawing/2014/main" id="{D66E71D0-14F2-4AC6-4743-830349F6B9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02289" y="4251580"/>
                <a:ext cx="1" cy="171358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Connettore diritto 17">
                <a:extLst>
                  <a:ext uri="{FF2B5EF4-FFF2-40B4-BE49-F238E27FC236}">
                    <a16:creationId xmlns:a16="http://schemas.microsoft.com/office/drawing/2014/main" id="{7D620BF2-A38E-CA8F-4DCC-ED5E590309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1798" y="4389050"/>
                <a:ext cx="3077078" cy="1"/>
              </a:xfrm>
              <a:prstGeom prst="line">
                <a:avLst/>
              </a:prstGeom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9B950C3-B6DC-177A-8A9D-62E8B2D8AA59}"/>
                    </a:ext>
                  </a:extLst>
                </p:cNvPr>
                <p:cNvSpPr txBox="1"/>
                <p:nvPr/>
              </p:nvSpPr>
              <p:spPr>
                <a:xfrm>
                  <a:off x="4562443" y="3091857"/>
                  <a:ext cx="4215000" cy="7328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𝑔𝑎𝑝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≪0.2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𝑝𝑎𝑑𝑠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𝑐𝑙𝑜𝑠𝑒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𝑒𝑎𝑟𝑙𝑦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𝑐𝑜𝑖𝑙𝑠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𝑢𝑛𝑙𝑜𝑎𝑑𝑒𝑑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9B950C3-B6DC-177A-8A9D-62E8B2D8AA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2443" y="3091857"/>
                  <a:ext cx="4215000" cy="732829"/>
                </a:xfrm>
                <a:prstGeom prst="rect">
                  <a:avLst/>
                </a:prstGeom>
                <a:blipFill>
                  <a:blip r:embed="rId4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A3D2F3D6-0E28-85FF-0604-7B6F52B39861}"/>
                  </a:ext>
                </a:extLst>
              </p:cNvPr>
              <p:cNvSpPr txBox="1"/>
              <p:nvPr/>
            </p:nvSpPr>
            <p:spPr>
              <a:xfrm>
                <a:off x="1469965" y="1425548"/>
                <a:ext cx="6204071" cy="458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=0.2±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𝑡𝑜𝑙𝑒𝑟𝑎𝑛𝑐𝑒𝑠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𝑝𝑎𝑑𝑠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𝑑𝑜𝑒𝑠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𝑐𝑙𝑜𝑠𝑒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22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A3D2F3D6-0E28-85FF-0604-7B6F52B39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965" y="1425548"/>
                <a:ext cx="6204071" cy="458395"/>
              </a:xfrm>
              <a:prstGeom prst="rect">
                <a:avLst/>
              </a:prstGeom>
              <a:blipFill>
                <a:blip r:embed="rId5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31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39620A-81F5-862A-A20C-C2E867CFB2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68CE63-D697-D22D-BA8E-9F2811783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708E47-3F5C-8425-9A16-6B55B3A96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Segnaposto data 2">
            <a:extLst>
              <a:ext uri="{FF2B5EF4-FFF2-40B4-BE49-F238E27FC236}">
                <a16:creationId xmlns:a16="http://schemas.microsoft.com/office/drawing/2014/main" id="{B456F21E-C63D-1A5D-3DCD-0DAFCBD91D69}"/>
              </a:ext>
            </a:extLst>
          </p:cNvPr>
          <p:cNvSpPr txBox="1">
            <a:spLocks/>
          </p:cNvSpPr>
          <p:nvPr/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988808F8-4AC3-9FCA-626D-EE1AF4C26DD7}"/>
              </a:ext>
            </a:extLst>
          </p:cNvPr>
          <p:cNvSpPr txBox="1">
            <a:spLocks/>
          </p:cNvSpPr>
          <p:nvPr/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0E9914E1-A899-E645-AA09-B89053824C88}"/>
              </a:ext>
            </a:extLst>
          </p:cNvPr>
          <p:cNvSpPr txBox="1">
            <a:spLocks/>
          </p:cNvSpPr>
          <p:nvPr/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1FED721-4D76-8AB8-87F9-E574B6D0B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29" y="1363286"/>
            <a:ext cx="3633841" cy="3778931"/>
          </a:xfrm>
          <a:prstGeom prst="rect">
            <a:avLst/>
          </a:prstGeom>
        </p:spPr>
      </p:pic>
      <p:pic>
        <p:nvPicPr>
          <p:cNvPr id="11" name="Immagine 10" descr="Immagine che contiene linea, Policromia, design, arte&#10;&#10;Descrizione generata automaticamente">
            <a:extLst>
              <a:ext uri="{FF2B5EF4-FFF2-40B4-BE49-F238E27FC236}">
                <a16:creationId xmlns:a16="http://schemas.microsoft.com/office/drawing/2014/main" id="{AC18A5E5-8EF8-39C1-BC85-56C9AC27E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921" y="1329542"/>
            <a:ext cx="3772460" cy="365665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E9544EA-56F6-63D6-F892-DD59EFFD5B65}"/>
              </a:ext>
            </a:extLst>
          </p:cNvPr>
          <p:cNvSpPr txBox="1"/>
          <p:nvPr/>
        </p:nvSpPr>
        <p:spPr>
          <a:xfrm>
            <a:off x="303757" y="5208848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A048BED-3221-B2C4-22D0-10361415A464}"/>
              </a:ext>
            </a:extLst>
          </p:cNvPr>
          <p:cNvSpPr txBox="1"/>
          <p:nvPr/>
        </p:nvSpPr>
        <p:spPr>
          <a:xfrm>
            <a:off x="1557318" y="1371455"/>
            <a:ext cx="4857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endParaRPr lang="en-GB" sz="20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6D9613-DEE4-B5F9-4064-2BFC5CC40E19}"/>
              </a:ext>
            </a:extLst>
          </p:cNvPr>
          <p:cNvSpPr txBox="1">
            <a:spLocks/>
          </p:cNvSpPr>
          <p:nvPr/>
        </p:nvSpPr>
        <p:spPr>
          <a:xfrm>
            <a:off x="0" y="290579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mechanical properties: MQXF*</a:t>
            </a:r>
          </a:p>
        </p:txBody>
      </p:sp>
    </p:spTree>
    <p:extLst>
      <p:ext uri="{BB962C8B-B14F-4D97-AF65-F5344CB8AC3E}">
        <p14:creationId xmlns:p14="http://schemas.microsoft.com/office/powerpoint/2010/main" val="2404788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83804A-537D-71C2-EDCC-CB02D4B17A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2BD51C-10DC-473C-EEB0-73E75D81E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575D31-19BC-BFFC-1B3D-648EACDD6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BAE8DFF-52DC-018E-56CB-B96FD9F24A0D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Increasing field @ 1.9 K</a:t>
            </a: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BBCA7821-A602-7336-4102-1A4A84AF6F93}"/>
              </a:ext>
            </a:extLst>
          </p:cNvPr>
          <p:cNvSpPr/>
          <p:nvPr/>
        </p:nvSpPr>
        <p:spPr>
          <a:xfrm>
            <a:off x="7862064" y="1928580"/>
            <a:ext cx="415474" cy="427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579249AF-D142-8E21-E51B-810C2B8651A6}"/>
              </a:ext>
            </a:extLst>
          </p:cNvPr>
          <p:cNvGrpSpPr/>
          <p:nvPr/>
        </p:nvGrpSpPr>
        <p:grpSpPr>
          <a:xfrm>
            <a:off x="2508533" y="1673744"/>
            <a:ext cx="5995387" cy="4402455"/>
            <a:chOff x="2508533" y="1673744"/>
            <a:chExt cx="5995387" cy="4402455"/>
          </a:xfrm>
        </p:grpSpPr>
        <p:pic>
          <p:nvPicPr>
            <p:cNvPr id="44" name="Immagine 43" descr="Immagine che contiene schermata, Elementi grafici, cerchio, diagramma&#10;&#10;Descrizione generata automaticamente">
              <a:extLst>
                <a:ext uri="{FF2B5EF4-FFF2-40B4-BE49-F238E27FC236}">
                  <a16:creationId xmlns:a16="http://schemas.microsoft.com/office/drawing/2014/main" id="{EC9F63B2-D12F-6769-4836-4761656D2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74620" y="1673744"/>
              <a:ext cx="5829300" cy="4371975"/>
            </a:xfrm>
            <a:prstGeom prst="rect">
              <a:avLst/>
            </a:prstGeom>
          </p:spPr>
        </p:pic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67BEC192-DFB9-5F1E-2EA1-E4EAA78A2F3D}"/>
                </a:ext>
              </a:extLst>
            </p:cNvPr>
            <p:cNvSpPr/>
            <p:nvPr/>
          </p:nvSpPr>
          <p:spPr>
            <a:xfrm>
              <a:off x="7026082" y="1673744"/>
              <a:ext cx="609600" cy="833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8FB615F2-40D1-26CA-B571-FB5C5ED75728}"/>
                </a:ext>
              </a:extLst>
            </p:cNvPr>
            <p:cNvSpPr/>
            <p:nvPr/>
          </p:nvSpPr>
          <p:spPr>
            <a:xfrm>
              <a:off x="2508533" y="5898283"/>
              <a:ext cx="1013061" cy="177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89120678-55CD-0AE0-9762-2D2FC01857BC}"/>
              </a:ext>
            </a:extLst>
          </p:cNvPr>
          <p:cNvSpPr txBox="1"/>
          <p:nvPr/>
        </p:nvSpPr>
        <p:spPr>
          <a:xfrm>
            <a:off x="1909605" y="1085490"/>
            <a:ext cx="5324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latin typeface="Calibri" panose="020F0502020204030204" pitchFamily="34" charset="0"/>
                <a:cs typeface="Calibri" panose="020F0502020204030204" pitchFamily="34" charset="0"/>
              </a:rPr>
              <a:t>F(t) = force </a:t>
            </a:r>
            <a:r>
              <a:rPr lang="it-IT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linearly</a:t>
            </a:r>
            <a:r>
              <a:rPr lang="it-IT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scaled</a:t>
            </a:r>
            <a:r>
              <a:rPr lang="it-IT" sz="2800" dirty="0">
                <a:latin typeface="Calibri" panose="020F0502020204030204" pitchFamily="34" charset="0"/>
                <a:cs typeface="Calibri" panose="020F0502020204030204" pitchFamily="34" charset="0"/>
              </a:rPr>
              <a:t> from 12T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9841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diagramma, mappa&#10;&#10;Descrizione generata automaticamente">
            <a:extLst>
              <a:ext uri="{FF2B5EF4-FFF2-40B4-BE49-F238E27FC236}">
                <a16:creationId xmlns:a16="http://schemas.microsoft.com/office/drawing/2014/main" id="{5019C633-69E3-5565-B898-C4F929718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9658"/>
            <a:ext cx="4605113" cy="4824802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E72F07-F973-2DA4-7235-8794D6F879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509153-8C79-6CBA-750D-D138D94E3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77BCDF-7239-B92D-C912-D4FBC56AF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B6DCAC19-A6E8-A536-CC1E-1F1266047F18}"/>
              </a:ext>
            </a:extLst>
          </p:cNvPr>
          <p:cNvSpPr txBox="1">
            <a:spLocks/>
          </p:cNvSpPr>
          <p:nvPr/>
        </p:nvSpPr>
        <p:spPr>
          <a:xfrm>
            <a:off x="424198" y="133511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</a:t>
            </a:r>
            <a:r>
              <a:rPr lang="it-IT" sz="4400" dirty="0" err="1"/>
              <a:t>Closed</a:t>
            </a:r>
            <a:r>
              <a:rPr lang="it-IT" sz="4400" dirty="0"/>
              <a:t>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8316E400-F26A-9057-F678-746E7B1E6274}"/>
              </a:ext>
            </a:extLst>
          </p:cNvPr>
          <p:cNvSpPr txBox="1">
            <a:spLocks/>
          </p:cNvSpPr>
          <p:nvPr/>
        </p:nvSpPr>
        <p:spPr>
          <a:xfrm>
            <a:off x="4648200" y="2491370"/>
            <a:ext cx="4083509" cy="6723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600" dirty="0">
                <a:solidFill>
                  <a:srgbClr val="FF0000"/>
                </a:solidFill>
              </a:rPr>
              <a:t>cons: </a:t>
            </a:r>
            <a:r>
              <a:rPr lang="en-GB" sz="3600" dirty="0">
                <a:solidFill>
                  <a:srgbClr val="FF0000"/>
                </a:solidFill>
              </a:rPr>
              <a:t>Irons intercept part of the shell contraction, what fraction on the coils? </a:t>
            </a:r>
            <a:br>
              <a:rPr lang="en-GB" sz="3600" dirty="0">
                <a:solidFill>
                  <a:srgbClr val="FF0000"/>
                </a:solidFill>
              </a:rPr>
            </a:br>
            <a:r>
              <a:rPr lang="en-GB" sz="3600" dirty="0">
                <a:solidFill>
                  <a:srgbClr val="FF0000"/>
                </a:solidFill>
              </a:rPr>
              <a:t>How do I control?</a:t>
            </a:r>
          </a:p>
          <a:p>
            <a:pPr algn="ctr"/>
            <a:r>
              <a:rPr lang="it-IT" sz="1800" dirty="0">
                <a:solidFill>
                  <a:srgbClr val="FF0000"/>
                </a:solidFill>
              </a:rPr>
              <a:t>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9260A9F7-93F9-325C-BEE9-4C224E201060}"/>
              </a:ext>
            </a:extLst>
          </p:cNvPr>
          <p:cNvSpPr txBox="1">
            <a:spLocks/>
          </p:cNvSpPr>
          <p:nvPr/>
        </p:nvSpPr>
        <p:spPr>
          <a:xfrm>
            <a:off x="3594100" y="4702795"/>
            <a:ext cx="5321300" cy="6723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600" dirty="0" err="1">
                <a:solidFill>
                  <a:srgbClr val="FF0000"/>
                </a:solidFill>
              </a:rPr>
              <a:t>We</a:t>
            </a:r>
            <a:r>
              <a:rPr lang="it-IT" sz="3600" dirty="0">
                <a:solidFill>
                  <a:srgbClr val="FF0000"/>
                </a:solidFill>
              </a:rPr>
              <a:t> can «</a:t>
            </a:r>
            <a:r>
              <a:rPr lang="it-IT" sz="3600" dirty="0" err="1">
                <a:solidFill>
                  <a:srgbClr val="FF0000"/>
                </a:solidFill>
              </a:rPr>
              <a:t>increase</a:t>
            </a:r>
            <a:r>
              <a:rPr lang="it-IT" sz="3600" dirty="0">
                <a:solidFill>
                  <a:srgbClr val="FF0000"/>
                </a:solidFill>
              </a:rPr>
              <a:t>» the load (es. </a:t>
            </a:r>
            <a:r>
              <a:rPr lang="it-IT" sz="3600" dirty="0" err="1">
                <a:solidFill>
                  <a:srgbClr val="FF0000"/>
                </a:solidFill>
              </a:rPr>
              <a:t>thk</a:t>
            </a:r>
            <a:r>
              <a:rPr lang="it-IT" sz="3600" dirty="0">
                <a:solidFill>
                  <a:srgbClr val="FF0000"/>
                </a:solidFill>
              </a:rPr>
              <a:t> of Al shell </a:t>
            </a:r>
            <a:r>
              <a:rPr lang="it-IT" sz="3600" dirty="0" err="1">
                <a:solidFill>
                  <a:srgbClr val="FF0000"/>
                </a:solidFill>
              </a:rPr>
              <a:t>but</a:t>
            </a:r>
            <a:r>
              <a:rPr lang="it-IT" sz="3600" dirty="0">
                <a:solidFill>
                  <a:srgbClr val="FF0000"/>
                </a:solidFill>
              </a:rPr>
              <a:t> </a:t>
            </a:r>
            <a:r>
              <a:rPr lang="it-IT" sz="3600" dirty="0" err="1">
                <a:solidFill>
                  <a:srgbClr val="FF0000"/>
                </a:solidFill>
              </a:rPr>
              <a:t>not</a:t>
            </a:r>
            <a:r>
              <a:rPr lang="it-IT" sz="3600" dirty="0">
                <a:solidFill>
                  <a:srgbClr val="FF0000"/>
                </a:solidFill>
              </a:rPr>
              <a:t> the % of load on coils).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7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6D50E-3D59-F7E7-BF0A-6FA019DA99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October 27th, 2023, FalconD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006B5F-5E2C-2D7A-72F6-D7A45CE2E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34BE17-EB34-2518-CB86-B409CF50C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CBCCD74-6FA4-5F52-5267-D1C1464C2DA2}"/>
              </a:ext>
            </a:extLst>
          </p:cNvPr>
          <p:cNvSpPr txBox="1">
            <a:spLocks/>
          </p:cNvSpPr>
          <p:nvPr/>
        </p:nvSpPr>
        <p:spPr>
          <a:xfrm>
            <a:off x="424198" y="133511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</a:t>
            </a:r>
            <a:r>
              <a:rPr lang="it-IT" sz="4400" dirty="0" err="1"/>
              <a:t>Closed</a:t>
            </a:r>
            <a:r>
              <a:rPr lang="it-IT" sz="4400" dirty="0"/>
              <a:t>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E330A84-8788-D11B-E7B9-5A06ADC085B8}"/>
              </a:ext>
            </a:extLst>
          </p:cNvPr>
          <p:cNvSpPr txBox="1">
            <a:spLocks/>
          </p:cNvSpPr>
          <p:nvPr/>
        </p:nvSpPr>
        <p:spPr>
          <a:xfrm>
            <a:off x="356045" y="1227309"/>
            <a:ext cx="4085492" cy="355739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600" dirty="0">
                <a:solidFill>
                  <a:srgbClr val="FF0000"/>
                </a:solidFill>
              </a:rPr>
              <a:t>Irons intercept part of the shell contraction, what fraction on the coils? </a:t>
            </a:r>
            <a:br>
              <a:rPr lang="en-GB" sz="3600" dirty="0">
                <a:solidFill>
                  <a:srgbClr val="FF0000"/>
                </a:solidFill>
              </a:rPr>
            </a:br>
            <a:r>
              <a:rPr lang="en-GB" sz="3600" dirty="0">
                <a:solidFill>
                  <a:srgbClr val="FF0000"/>
                </a:solidFill>
              </a:rPr>
              <a:t>How do I control?</a:t>
            </a:r>
          </a:p>
          <a:p>
            <a:pPr algn="ctr"/>
            <a:r>
              <a:rPr lang="it-IT" sz="1800" dirty="0">
                <a:solidFill>
                  <a:srgbClr val="FF0000"/>
                </a:solidFill>
              </a:rPr>
              <a:t> </a:t>
            </a:r>
            <a:endParaRPr lang="en-GB" sz="1800" dirty="0">
              <a:solidFill>
                <a:srgbClr val="FF0000"/>
              </a:solidFill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7B9F40C1-D283-EDBD-D9A9-0C34C87A6115}"/>
              </a:ext>
            </a:extLst>
          </p:cNvPr>
          <p:cNvGrpSpPr/>
          <p:nvPr/>
        </p:nvGrpSpPr>
        <p:grpSpPr>
          <a:xfrm>
            <a:off x="4772533" y="1771318"/>
            <a:ext cx="4015422" cy="3991769"/>
            <a:chOff x="4772533" y="1771318"/>
            <a:chExt cx="4015422" cy="3991769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68447261-021B-8570-A7A2-22DCD0F686A6}"/>
                </a:ext>
              </a:extLst>
            </p:cNvPr>
            <p:cNvGrpSpPr/>
            <p:nvPr/>
          </p:nvGrpSpPr>
          <p:grpSpPr>
            <a:xfrm>
              <a:off x="4772533" y="1771318"/>
              <a:ext cx="4015422" cy="3991769"/>
              <a:chOff x="476740" y="1731509"/>
              <a:chExt cx="4015422" cy="3991769"/>
            </a:xfrm>
          </p:grpSpPr>
          <p:pic>
            <p:nvPicPr>
              <p:cNvPr id="8" name="Immagine 7">
                <a:extLst>
                  <a:ext uri="{FF2B5EF4-FFF2-40B4-BE49-F238E27FC236}">
                    <a16:creationId xmlns:a16="http://schemas.microsoft.com/office/drawing/2014/main" id="{3A10EA95-1FEB-8E9B-4AE6-9A29B34715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476740" y="1731509"/>
                <a:ext cx="4015422" cy="3991769"/>
              </a:xfrm>
              <a:prstGeom prst="rect">
                <a:avLst/>
              </a:prstGeom>
            </p:spPr>
          </p:pic>
          <p:pic>
            <p:nvPicPr>
              <p:cNvPr id="9" name="Immagine 8" descr="Immagine che contiene Policromia, schermata, Rettangolo, testo&#10;&#10;Descrizione generata automaticamente">
                <a:extLst>
                  <a:ext uri="{FF2B5EF4-FFF2-40B4-BE49-F238E27FC236}">
                    <a16:creationId xmlns:a16="http://schemas.microsoft.com/office/drawing/2014/main" id="{38D852AA-C84D-BC60-FE0A-6420F42A60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68323" y="1913299"/>
                <a:ext cx="1060996" cy="1291862"/>
              </a:xfrm>
              <a:prstGeom prst="rect">
                <a:avLst/>
              </a:prstGeom>
            </p:spPr>
          </p:pic>
        </p:grp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8FA1689A-1268-C5A1-72A0-6200F0524481}"/>
                </a:ext>
              </a:extLst>
            </p:cNvPr>
            <p:cNvSpPr/>
            <p:nvPr/>
          </p:nvSpPr>
          <p:spPr>
            <a:xfrm rot="5400000">
              <a:off x="6053079" y="4761842"/>
              <a:ext cx="277223" cy="457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0A5ABFF1-C614-6466-2584-A9D5B39276F9}"/>
                </a:ext>
              </a:extLst>
            </p:cNvPr>
            <p:cNvSpPr/>
            <p:nvPr/>
          </p:nvSpPr>
          <p:spPr>
            <a:xfrm rot="2828104">
              <a:off x="6267659" y="4682651"/>
              <a:ext cx="277223" cy="457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4CDC9905-2E1D-BD12-28A8-B997EF26C395}"/>
                </a:ext>
              </a:extLst>
            </p:cNvPr>
            <p:cNvSpPr/>
            <p:nvPr/>
          </p:nvSpPr>
          <p:spPr>
            <a:xfrm>
              <a:off x="6378707" y="4478800"/>
              <a:ext cx="277223" cy="457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ettangolo 17">
            <a:extLst>
              <a:ext uri="{FF2B5EF4-FFF2-40B4-BE49-F238E27FC236}">
                <a16:creationId xmlns:a16="http://schemas.microsoft.com/office/drawing/2014/main" id="{7BB7100D-6876-80B1-9FFF-DB62B26F64E3}"/>
              </a:ext>
            </a:extLst>
          </p:cNvPr>
          <p:cNvSpPr/>
          <p:nvPr/>
        </p:nvSpPr>
        <p:spPr>
          <a:xfrm rot="13579514">
            <a:off x="5825524" y="4217919"/>
            <a:ext cx="277223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AC2F6DE-403B-944A-0DAE-B84F46248AA3}"/>
              </a:ext>
            </a:extLst>
          </p:cNvPr>
          <p:cNvSpPr/>
          <p:nvPr/>
        </p:nvSpPr>
        <p:spPr>
          <a:xfrm rot="10800000">
            <a:off x="5740233" y="4433080"/>
            <a:ext cx="277223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C7BE2AF3-E134-7B64-C13A-507D267DD3B0}"/>
              </a:ext>
            </a:extLst>
          </p:cNvPr>
          <p:cNvSpPr/>
          <p:nvPr/>
        </p:nvSpPr>
        <p:spPr>
          <a:xfrm rot="5400000">
            <a:off x="6007360" y="4101878"/>
            <a:ext cx="277223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id="{E17ABACC-187D-8196-13FC-2AE93965AA1E}"/>
              </a:ext>
            </a:extLst>
          </p:cNvPr>
          <p:cNvSpPr txBox="1">
            <a:spLocks/>
          </p:cNvSpPr>
          <p:nvPr/>
        </p:nvSpPr>
        <p:spPr>
          <a:xfrm>
            <a:off x="304328" y="4784700"/>
            <a:ext cx="4085492" cy="87860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600" dirty="0">
                <a:solidFill>
                  <a:srgbClr val="B0B0B0"/>
                </a:solidFill>
              </a:rPr>
              <a:t>Instrumented yoke lamination ?</a:t>
            </a:r>
            <a:endParaRPr lang="en-GB" sz="1800" dirty="0">
              <a:solidFill>
                <a:srgbClr val="B0B0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617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DD928F-2E04-C77E-1716-5B613E3324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BE14FF-A277-5132-7B3B-F77B2DA401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FEE232-26B0-5B1D-95D8-C72A4CD43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5BAF2D68-1284-881A-35AB-DA15EDDCC11D}"/>
              </a:ext>
            </a:extLst>
          </p:cNvPr>
          <p:cNvSpPr txBox="1">
            <a:spLocks/>
          </p:cNvSpPr>
          <p:nvPr/>
        </p:nvSpPr>
        <p:spPr>
          <a:xfrm>
            <a:off x="424198" y="133511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Open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EB024E2-324E-BBC5-FEC6-9CCD7AFDB33A}"/>
              </a:ext>
            </a:extLst>
          </p:cNvPr>
          <p:cNvSpPr txBox="1">
            <a:spLocks/>
          </p:cNvSpPr>
          <p:nvPr/>
        </p:nvSpPr>
        <p:spPr>
          <a:xfrm>
            <a:off x="424198" y="133511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endParaRPr lang="en-GB" sz="4400" dirty="0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364D942B-BA75-04CB-95A3-7D4D5F428DC8}"/>
              </a:ext>
            </a:extLst>
          </p:cNvPr>
          <p:cNvGrpSpPr/>
          <p:nvPr/>
        </p:nvGrpSpPr>
        <p:grpSpPr>
          <a:xfrm>
            <a:off x="286448" y="1306808"/>
            <a:ext cx="3852991" cy="3893118"/>
            <a:chOff x="1205542" y="1702768"/>
            <a:chExt cx="2405172" cy="2608284"/>
          </a:xfrm>
        </p:grpSpPr>
        <p:pic>
          <p:nvPicPr>
            <p:cNvPr id="10" name="Immagine 9" descr="Immagine che contiene simbolo, logo, Blu elettrico, Elementi grafici&#10;&#10;Descrizione generata automaticamente">
              <a:extLst>
                <a:ext uri="{FF2B5EF4-FFF2-40B4-BE49-F238E27FC236}">
                  <a16:creationId xmlns:a16="http://schemas.microsoft.com/office/drawing/2014/main" id="{844C6608-D5EA-A495-FEA9-C434367BA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8187"/>
            <a:stretch/>
          </p:blipFill>
          <p:spPr>
            <a:xfrm>
              <a:off x="1205542" y="3034702"/>
              <a:ext cx="2405172" cy="1276350"/>
            </a:xfrm>
            <a:prstGeom prst="rect">
              <a:avLst/>
            </a:prstGeom>
          </p:spPr>
        </p:pic>
        <p:pic>
          <p:nvPicPr>
            <p:cNvPr id="11" name="Immagine 10" descr="Immagine che contiene simbolo, logo, Blu elettrico, Elementi grafici&#10;&#10;Descrizione generata automaticamente">
              <a:extLst>
                <a:ext uri="{FF2B5EF4-FFF2-40B4-BE49-F238E27FC236}">
                  <a16:creationId xmlns:a16="http://schemas.microsoft.com/office/drawing/2014/main" id="{D0A2B102-87F8-6D5E-D0E3-2C479C7CB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8187"/>
            <a:stretch/>
          </p:blipFill>
          <p:spPr>
            <a:xfrm rot="10800000">
              <a:off x="1205542" y="1702768"/>
              <a:ext cx="2405172" cy="1276350"/>
            </a:xfrm>
            <a:prstGeom prst="rect">
              <a:avLst/>
            </a:prstGeom>
          </p:spPr>
        </p:pic>
      </p:grpSp>
      <p:sp>
        <p:nvSpPr>
          <p:cNvPr id="12" name="Titolo 1">
            <a:extLst>
              <a:ext uri="{FF2B5EF4-FFF2-40B4-BE49-F238E27FC236}">
                <a16:creationId xmlns:a16="http://schemas.microsoft.com/office/drawing/2014/main" id="{506A7EB3-622C-C964-28AB-BBC8974449BC}"/>
              </a:ext>
            </a:extLst>
          </p:cNvPr>
          <p:cNvSpPr txBox="1">
            <a:spLocks/>
          </p:cNvSpPr>
          <p:nvPr/>
        </p:nvSpPr>
        <p:spPr>
          <a:xfrm>
            <a:off x="3569091" y="1982529"/>
            <a:ext cx="2026120" cy="245871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8000" dirty="0"/>
              <a:t>+</a:t>
            </a:r>
            <a:endParaRPr lang="en-GB" sz="8000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E93B98E5-E978-4A15-A021-64D89C125A09}"/>
              </a:ext>
            </a:extLst>
          </p:cNvPr>
          <p:cNvGrpSpPr/>
          <p:nvPr/>
        </p:nvGrpSpPr>
        <p:grpSpPr>
          <a:xfrm>
            <a:off x="5142770" y="1306808"/>
            <a:ext cx="3852992" cy="3886353"/>
            <a:chOff x="5142770" y="1306808"/>
            <a:chExt cx="3852992" cy="3886353"/>
          </a:xfrm>
        </p:grpSpPr>
        <p:pic>
          <p:nvPicPr>
            <p:cNvPr id="14" name="Elemento grafico 13">
              <a:extLst>
                <a:ext uri="{FF2B5EF4-FFF2-40B4-BE49-F238E27FC236}">
                  <a16:creationId xmlns:a16="http://schemas.microsoft.com/office/drawing/2014/main" id="{A7D4D506-E6DC-E1FF-FEDC-EE523533A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42770" y="1306808"/>
              <a:ext cx="3852992" cy="3886353"/>
            </a:xfrm>
            <a:prstGeom prst="rect">
              <a:avLst/>
            </a:prstGeom>
          </p:spPr>
        </p:pic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53353F21-0EBA-C980-268F-161B85EE255F}"/>
                </a:ext>
              </a:extLst>
            </p:cNvPr>
            <p:cNvGrpSpPr/>
            <p:nvPr/>
          </p:nvGrpSpPr>
          <p:grpSpPr>
            <a:xfrm>
              <a:off x="6410338" y="2590018"/>
              <a:ext cx="1309912" cy="1303643"/>
              <a:chOff x="2671354" y="3979515"/>
              <a:chExt cx="1820092" cy="1715588"/>
            </a:xfrm>
            <a:effectLst/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74E6298F-79BC-9A90-4749-188F31C8AAFD}"/>
                  </a:ext>
                </a:extLst>
              </p:cNvPr>
              <p:cNvSpPr/>
              <p:nvPr/>
            </p:nvSpPr>
            <p:spPr>
              <a:xfrm>
                <a:off x="2671354" y="3979515"/>
                <a:ext cx="1820092" cy="1715588"/>
              </a:xfrm>
              <a:prstGeom prst="rect">
                <a:avLst/>
              </a:prstGeom>
              <a:solidFill>
                <a:srgbClr val="B1FE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3F2ED7CC-6B3F-B5F5-EBBB-D1F35B459D34}"/>
                  </a:ext>
                </a:extLst>
              </p:cNvPr>
              <p:cNvSpPr/>
              <p:nvPr/>
            </p:nvSpPr>
            <p:spPr>
              <a:xfrm>
                <a:off x="3221400" y="4477309"/>
                <a:ext cx="720000" cy="6819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CF2F8384-70E6-2C65-E846-FE2E6809AE77}"/>
              </a:ext>
            </a:extLst>
          </p:cNvPr>
          <p:cNvSpPr txBox="1">
            <a:spLocks/>
          </p:cNvSpPr>
          <p:nvPr/>
        </p:nvSpPr>
        <p:spPr>
          <a:xfrm>
            <a:off x="69955" y="5128790"/>
            <a:ext cx="4285976" cy="128237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it-IT" sz="3400" dirty="0" err="1"/>
              <a:t>Horizontal</a:t>
            </a:r>
            <a:r>
              <a:rPr lang="it-IT" sz="3400" dirty="0"/>
              <a:t> </a:t>
            </a:r>
            <a:r>
              <a:rPr lang="it-IT" sz="3400" dirty="0" err="1"/>
              <a:t>splitted</a:t>
            </a:r>
            <a:r>
              <a:rPr lang="it-IT" sz="3400" dirty="0"/>
              <a:t> </a:t>
            </a:r>
            <a:r>
              <a:rPr lang="it-IT" sz="3400" dirty="0" err="1"/>
              <a:t>Yoke</a:t>
            </a:r>
            <a:endParaRPr lang="en-US" sz="34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7A980EA-25DE-24B5-2A56-17EF77768AD5}"/>
              </a:ext>
            </a:extLst>
          </p:cNvPr>
          <p:cNvSpPr txBox="1">
            <a:spLocks/>
          </p:cNvSpPr>
          <p:nvPr/>
        </p:nvSpPr>
        <p:spPr>
          <a:xfrm>
            <a:off x="4922306" y="5094769"/>
            <a:ext cx="4285976" cy="128237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400" dirty="0"/>
              <a:t>Assembly features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1219152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958C80-F4E6-0057-A802-A3D7AC129B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B3DEFC-6E58-3802-8262-FDB463A24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CD8EF5-9CA1-D81C-C624-26B444D6F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FEA03754-1D72-CA71-0051-EE33B77135DF}"/>
              </a:ext>
            </a:extLst>
          </p:cNvPr>
          <p:cNvSpPr txBox="1">
            <a:spLocks/>
          </p:cNvSpPr>
          <p:nvPr/>
        </p:nvSpPr>
        <p:spPr>
          <a:xfrm>
            <a:off x="-25054" y="1210636"/>
            <a:ext cx="9194103" cy="6723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600" dirty="0" err="1">
                <a:solidFill>
                  <a:srgbClr val="00B050"/>
                </a:solidFill>
              </a:rPr>
              <a:t>pros</a:t>
            </a:r>
            <a:r>
              <a:rPr lang="it-IT" sz="3600" dirty="0">
                <a:solidFill>
                  <a:srgbClr val="00B050"/>
                </a:solidFill>
              </a:rPr>
              <a:t>: Cool Down </a:t>
            </a:r>
            <a:r>
              <a:rPr lang="it-IT" sz="3600" dirty="0" err="1">
                <a:solidFill>
                  <a:srgbClr val="00B050"/>
                </a:solidFill>
              </a:rPr>
              <a:t>easier</a:t>
            </a:r>
            <a:r>
              <a:rPr lang="it-IT" sz="3600" dirty="0">
                <a:solidFill>
                  <a:srgbClr val="00B050"/>
                </a:solidFill>
              </a:rPr>
              <a:t> to control </a:t>
            </a:r>
            <a:br>
              <a:rPr lang="it-IT" sz="3600" dirty="0">
                <a:solidFill>
                  <a:srgbClr val="00B050"/>
                </a:solidFill>
              </a:rPr>
            </a:br>
            <a:r>
              <a:rPr lang="it-IT" sz="3600" dirty="0">
                <a:solidFill>
                  <a:srgbClr val="00B050"/>
                </a:solidFill>
              </a:rPr>
              <a:t>(100% </a:t>
            </a:r>
            <a:r>
              <a:rPr lang="it-IT" sz="3600" dirty="0" err="1">
                <a:solidFill>
                  <a:srgbClr val="00B050"/>
                </a:solidFill>
              </a:rPr>
              <a:t>shriks</a:t>
            </a:r>
            <a:r>
              <a:rPr lang="it-IT" sz="3600" dirty="0">
                <a:solidFill>
                  <a:srgbClr val="00B050"/>
                </a:solidFill>
              </a:rPr>
              <a:t> on coils)</a:t>
            </a:r>
            <a:endParaRPr lang="en-GB" sz="3600" dirty="0">
              <a:solidFill>
                <a:srgbClr val="00B050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E928528-8803-8BDE-9C03-9FA0A7FEAD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92893" y="2144751"/>
            <a:ext cx="3958207" cy="395282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03F082D1-1A62-FA92-429C-B717FDB009F5}"/>
              </a:ext>
            </a:extLst>
          </p:cNvPr>
          <p:cNvSpPr txBox="1">
            <a:spLocks/>
          </p:cNvSpPr>
          <p:nvPr/>
        </p:nvSpPr>
        <p:spPr>
          <a:xfrm>
            <a:off x="424198" y="40676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Open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9349290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F64EC5-7F24-59C4-D4FC-B86A4CAE9F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F22295-6750-E872-7657-65F9CF773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4D168D-9140-97A0-656D-8C817CF25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6D3E6A21-9340-3F78-3809-315A0CA0309A}"/>
              </a:ext>
            </a:extLst>
          </p:cNvPr>
          <p:cNvSpPr txBox="1">
            <a:spLocks/>
          </p:cNvSpPr>
          <p:nvPr/>
        </p:nvSpPr>
        <p:spPr>
          <a:xfrm>
            <a:off x="103871" y="1279529"/>
            <a:ext cx="9194103" cy="6723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600" dirty="0">
                <a:solidFill>
                  <a:srgbClr val="FF0000"/>
                </a:solidFill>
              </a:rPr>
              <a:t>cons: </a:t>
            </a:r>
            <a:r>
              <a:rPr lang="it-IT" sz="3600" dirty="0" err="1">
                <a:solidFill>
                  <a:srgbClr val="FF0000"/>
                </a:solidFill>
              </a:rPr>
              <a:t>softer</a:t>
            </a:r>
            <a:r>
              <a:rPr lang="it-IT" sz="3600" dirty="0">
                <a:solidFill>
                  <a:srgbClr val="FF0000"/>
                </a:solidFill>
              </a:rPr>
              <a:t> system </a:t>
            </a:r>
            <a:r>
              <a:rPr lang="it-IT" sz="3600" dirty="0" err="1">
                <a:solidFill>
                  <a:srgbClr val="FF0000"/>
                </a:solidFill>
              </a:rPr>
              <a:t>means</a:t>
            </a:r>
            <a:r>
              <a:rPr lang="it-IT" sz="3600" dirty="0">
                <a:solidFill>
                  <a:srgbClr val="FF0000"/>
                </a:solidFill>
              </a:rPr>
              <a:t> </a:t>
            </a:r>
            <a:r>
              <a:rPr lang="it-IT" sz="3600" dirty="0" err="1">
                <a:solidFill>
                  <a:srgbClr val="FF0000"/>
                </a:solidFill>
              </a:rPr>
              <a:t>higher</a:t>
            </a:r>
            <a:r>
              <a:rPr lang="it-IT" sz="3600" dirty="0">
                <a:solidFill>
                  <a:srgbClr val="FF0000"/>
                </a:solidFill>
              </a:rPr>
              <a:t> stresses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05B2CC5E-09B3-B0AA-AFAE-914B70AE38E5}"/>
              </a:ext>
            </a:extLst>
          </p:cNvPr>
          <p:cNvSpPr txBox="1">
            <a:spLocks/>
          </p:cNvSpPr>
          <p:nvPr/>
        </p:nvSpPr>
        <p:spPr>
          <a:xfrm>
            <a:off x="424198" y="40676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Open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  <p:pic>
        <p:nvPicPr>
          <p:cNvPr id="13" name="Immagine 12" descr="Immagine che contiene testo, Policromia, schermata, linea&#10;&#10;Descrizione generata automaticamente">
            <a:extLst>
              <a:ext uri="{FF2B5EF4-FFF2-40B4-BE49-F238E27FC236}">
                <a16:creationId xmlns:a16="http://schemas.microsoft.com/office/drawing/2014/main" id="{8F7418E3-96A2-C082-C59D-160111D5B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371" y="2062319"/>
            <a:ext cx="4076610" cy="388498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00B140F-AFB5-D866-82C3-533D1E589C38}"/>
                  </a:ext>
                </a:extLst>
              </p:cNvPr>
              <p:cNvSpPr txBox="1"/>
              <p:nvPr/>
            </p:nvSpPr>
            <p:spPr>
              <a:xfrm>
                <a:off x="5709903" y="5762105"/>
                <a:ext cx="437170" cy="431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3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00B140F-AFB5-D866-82C3-533D1E589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9903" y="5762105"/>
                <a:ext cx="437170" cy="4316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e 17">
            <a:extLst>
              <a:ext uri="{FF2B5EF4-FFF2-40B4-BE49-F238E27FC236}">
                <a16:creationId xmlns:a16="http://schemas.microsoft.com/office/drawing/2014/main" id="{2E3EA045-B74F-DC51-017F-56772BC29128}"/>
              </a:ext>
            </a:extLst>
          </p:cNvPr>
          <p:cNvSpPr/>
          <p:nvPr/>
        </p:nvSpPr>
        <p:spPr>
          <a:xfrm flipV="1">
            <a:off x="6039932" y="5822140"/>
            <a:ext cx="107141" cy="10714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C7F8088-CB72-AB91-0FF0-2E5E97C0A358}"/>
                  </a:ext>
                </a:extLst>
              </p:cNvPr>
              <p:cNvSpPr txBox="1"/>
              <p:nvPr/>
            </p:nvSpPr>
            <p:spPr>
              <a:xfrm>
                <a:off x="4916466" y="5129396"/>
                <a:ext cx="4134853" cy="593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𝐶𝐷</m:t>
                                  </m:r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𝐸𝑁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sub>
                      </m:sSub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=173 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3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C7F8088-CB72-AB91-0FF0-2E5E97C0A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466" y="5129396"/>
                <a:ext cx="4134853" cy="5937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E858E5FB-2793-DCE2-FE51-CE23EEC49DC0}"/>
              </a:ext>
            </a:extLst>
          </p:cNvPr>
          <p:cNvCxnSpPr>
            <a:cxnSpLocks/>
          </p:cNvCxnSpPr>
          <p:nvPr/>
        </p:nvCxnSpPr>
        <p:spPr>
          <a:xfrm>
            <a:off x="6147073" y="5875710"/>
            <a:ext cx="616665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395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3A4584-1819-E11F-0A90-DC4F442A6A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5F0976-2D8C-54B8-419E-45DF35BC77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212A7F-F850-D05E-18EA-9773F6B870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C2E9DB13-AD25-04C0-CA72-7C3BBF4506FA}"/>
              </a:ext>
            </a:extLst>
          </p:cNvPr>
          <p:cNvSpPr txBox="1">
            <a:spLocks/>
          </p:cNvSpPr>
          <p:nvPr/>
        </p:nvSpPr>
        <p:spPr>
          <a:xfrm>
            <a:off x="424198" y="40676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/>
              <a:t>FalconD: Open </a:t>
            </a:r>
            <a:r>
              <a:rPr lang="it-IT" sz="4400" dirty="0" err="1"/>
              <a:t>Cavity</a:t>
            </a:r>
            <a:r>
              <a:rPr lang="it-IT" sz="4400" dirty="0"/>
              <a:t> model</a:t>
            </a:r>
            <a:endParaRPr lang="en-GB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olo 1">
                <a:extLst>
                  <a:ext uri="{FF2B5EF4-FFF2-40B4-BE49-F238E27FC236}">
                    <a16:creationId xmlns:a16="http://schemas.microsoft.com/office/drawing/2014/main" id="{9FADF191-3280-79C6-4F8E-BDFDDCBC25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275" y="852131"/>
                <a:ext cx="8553450" cy="1276350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  <m:t>↑</m:t>
                          </m:r>
                          <m:r>
                            <a:rPr lang="it-IT" sz="440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  <m:t>𝑠𝑦𝑠𝑡𝑒𝑚</m:t>
                          </m:r>
                        </m:sub>
                      </m:sSub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→ ↑</m:t>
                      </m:r>
                      <m:sSub>
                        <m:sSubPr>
                          <m:ctrlP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4400" b="0" i="1" dirty="0" smtClean="0">
                              <a:latin typeface="Cambria Math" panose="02040503050406030204" pitchFamily="18" charset="0"/>
                            </a:rPr>
                            <m:t>𝑦𝑜𝑘𝑒</m:t>
                          </m:r>
                        </m:sub>
                      </m:sSub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𝑏𝑢𝑡</m:t>
                      </m:r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𝑟𝑎𝑖𝑙𝑠</m:t>
                      </m:r>
                      <m:r>
                        <a:rPr lang="it-IT" sz="4400" b="0" i="1" dirty="0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9" name="Titolo 1">
                <a:extLst>
                  <a:ext uri="{FF2B5EF4-FFF2-40B4-BE49-F238E27FC236}">
                    <a16:creationId xmlns:a16="http://schemas.microsoft.com/office/drawing/2014/main" id="{9FADF191-3280-79C6-4F8E-BDFDDCBC2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75" y="852131"/>
                <a:ext cx="8553450" cy="12763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D79AFA8E-6E98-C9AB-C632-34DEDEF7A8DF}"/>
              </a:ext>
            </a:extLst>
          </p:cNvPr>
          <p:cNvGrpSpPr/>
          <p:nvPr/>
        </p:nvGrpSpPr>
        <p:grpSpPr>
          <a:xfrm>
            <a:off x="967122" y="2053041"/>
            <a:ext cx="3958207" cy="3952828"/>
            <a:chOff x="2751472" y="2053041"/>
            <a:chExt cx="3958207" cy="3952828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7E8835B1-2098-DBA8-E490-DD5037DB2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751472" y="2053041"/>
              <a:ext cx="3958207" cy="3952828"/>
            </a:xfrm>
            <a:prstGeom prst="rect">
              <a:avLst/>
            </a:prstGeom>
          </p:spPr>
        </p:pic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CA48AD03-CEB2-572E-0D0C-606578D1892B}"/>
                </a:ext>
              </a:extLst>
            </p:cNvPr>
            <p:cNvCxnSpPr>
              <a:cxnSpLocks/>
            </p:cNvCxnSpPr>
            <p:nvPr/>
          </p:nvCxnSpPr>
          <p:spPr>
            <a:xfrm rot="21096009" flipV="1">
              <a:off x="5505450" y="2969970"/>
              <a:ext cx="439763" cy="28575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itolo 1">
                  <a:extLst>
                    <a:ext uri="{FF2B5EF4-FFF2-40B4-BE49-F238E27FC236}">
                      <a16:creationId xmlns:a16="http://schemas.microsoft.com/office/drawing/2014/main" id="{DE781235-FCB8-DFB8-2B41-304EBAFBFA3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 rot="19246339">
                  <a:off x="4668109" y="2594196"/>
                  <a:ext cx="1674681" cy="540598"/>
                </a:xfrm>
                <a:prstGeom prst="rect">
                  <a:avLst/>
                </a:prstGeom>
              </p:spPr>
              <p:txBody>
                <a:bodyPr vert="horz" lIns="45720" rIns="45720" anchor="ctr">
                  <a:noAutofit/>
                </a:bodyPr>
                <a:lstStyle>
                  <a:lvl1pPr algn="l" rtl="0" eaLnBrk="1" latinLnBrk="0" hangingPunct="1">
                    <a:spcBef>
                      <a:spcPct val="0"/>
                    </a:spcBef>
                    <a:buNone/>
                    <a:defRPr kumimoji="0" sz="46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j-ea"/>
                      <a:cs typeface="Calibri" panose="020F0502020204030204" pitchFamily="34" charset="0"/>
                    </a:defRPr>
                  </a:lvl1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3200" b="0" i="1" dirty="0" smtClean="0">
                                <a:solidFill>
                                  <a:srgbClr val="DDDDD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200" b="0" i="1" dirty="0" smtClean="0">
                                <a:solidFill>
                                  <a:srgbClr val="DDDDDD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it-IT" sz="3200" b="0" i="1" dirty="0" smtClean="0">
                                <a:solidFill>
                                  <a:srgbClr val="DDDDDD"/>
                                </a:solidFill>
                                <a:latin typeface="Cambria Math" panose="02040503050406030204" pitchFamily="18" charset="0"/>
                              </a:rPr>
                              <m:t>𝑦𝑜𝑘𝑒</m:t>
                            </m:r>
                          </m:sub>
                        </m:sSub>
                      </m:oMath>
                    </m:oMathPara>
                  </a14:m>
                  <a:endParaRPr lang="en-GB" sz="3200" dirty="0">
                    <a:solidFill>
                      <a:srgbClr val="DDDDDD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itolo 1">
                  <a:extLst>
                    <a:ext uri="{FF2B5EF4-FFF2-40B4-BE49-F238E27FC236}">
                      <a16:creationId xmlns:a16="http://schemas.microsoft.com/office/drawing/2014/main" id="{DE781235-FCB8-DFB8-2B41-304EBAFBFA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246339">
                  <a:off x="4668109" y="2594196"/>
                  <a:ext cx="1674681" cy="5405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olo 1">
                <a:extLst>
                  <a:ext uri="{FF2B5EF4-FFF2-40B4-BE49-F238E27FC236}">
                    <a16:creationId xmlns:a16="http://schemas.microsoft.com/office/drawing/2014/main" id="{245C0F22-C3AE-3E07-9674-0D9D6D4448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29392" y="2272196"/>
                <a:ext cx="4562475" cy="1276350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3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360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3600" b="0" i="1" dirty="0" smtClean="0">
                            <a:latin typeface="Cambria Math" panose="02040503050406030204" pitchFamily="18" charset="0"/>
                          </a:rPr>
                          <m:t>𝑠𝑦𝑠𝑡𝑒𝑚</m:t>
                        </m:r>
                        <m:r>
                          <a:rPr lang="it-IT" sz="36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m:rPr>
                        <m:nor/>
                      </m:rPr>
                      <a:rPr lang="en-GB" sz="3600"/>
                      <m:t>∝</m:t>
                    </m:r>
                    <m:r>
                      <a:rPr lang="it-IT" sz="3600" b="0" i="1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it-IT" sz="3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36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3600" b="0" i="1" dirty="0" smtClean="0">
                            <a:latin typeface="Cambria Math" panose="02040503050406030204" pitchFamily="18" charset="0"/>
                          </a:rPr>
                          <m:t>𝑦𝑜𝑘𝑒</m:t>
                        </m:r>
                      </m:sub>
                      <m:sup>
                        <m:r>
                          <a:rPr lang="it-IT" sz="36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sz="4400" dirty="0"/>
                  <a:t>   </a:t>
                </a:r>
              </a:p>
            </p:txBody>
          </p:sp>
        </mc:Choice>
        <mc:Fallback xmlns="">
          <p:sp>
            <p:nvSpPr>
              <p:cNvPr id="14" name="Titolo 1">
                <a:extLst>
                  <a:ext uri="{FF2B5EF4-FFF2-40B4-BE49-F238E27FC236}">
                    <a16:creationId xmlns:a16="http://schemas.microsoft.com/office/drawing/2014/main" id="{245C0F22-C3AE-3E07-9674-0D9D6D444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392" y="2272196"/>
                <a:ext cx="4562475" cy="1276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olo 1">
                <a:extLst>
                  <a:ext uri="{FF2B5EF4-FFF2-40B4-BE49-F238E27FC236}">
                    <a16:creationId xmlns:a16="http://schemas.microsoft.com/office/drawing/2014/main" id="{AB63E595-5D32-CB02-E4AD-9B330070E1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81488" y="4630844"/>
                <a:ext cx="5854557" cy="1276350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↑↑</m:t>
                          </m:r>
                          <m:r>
                            <a:rPr lang="it-IT" sz="360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𝑠𝑦𝑠𝑡𝑒𝑚</m:t>
                          </m:r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it-IT" sz="3600" b="0" i="1" dirty="0" smtClean="0">
                          <a:latin typeface="Cambria Math" panose="02040503050406030204" pitchFamily="18" charset="0"/>
                        </a:rPr>
                        <m:t>→ ↓</m:t>
                      </m:r>
                      <m:r>
                        <a:rPr lang="it-IT" sz="3600" b="0" i="1" dirty="0" smtClean="0">
                          <a:latin typeface="Cambria Math" panose="02040503050406030204" pitchFamily="18" charset="0"/>
                        </a:rPr>
                        <m:t>𝐼𝑛</m:t>
                      </m:r>
                      <m:sSub>
                        <m:sSubPr>
                          <m:ctrlP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𝑣𝑒𝑟𝑡</m:t>
                          </m:r>
                          <m:r>
                            <a:rPr lang="it-IT" sz="3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7" name="Titolo 1">
                <a:extLst>
                  <a:ext uri="{FF2B5EF4-FFF2-40B4-BE49-F238E27FC236}">
                    <a16:creationId xmlns:a16="http://schemas.microsoft.com/office/drawing/2014/main" id="{AB63E595-5D32-CB02-E4AD-9B330070E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488" y="4630844"/>
                <a:ext cx="5854557" cy="12763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65232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E2B2E3-576A-CE1C-B24C-ABDC00439E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9E6B79-6259-86EF-0817-8BE0AA383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EC71B1-ABD2-6F72-C5B9-0B677DC3C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F9079DB-8A1D-92E9-27F9-AF905F389933}"/>
              </a:ext>
            </a:extLst>
          </p:cNvPr>
          <p:cNvSpPr txBox="1">
            <a:spLocks/>
          </p:cNvSpPr>
          <p:nvPr/>
        </p:nvSpPr>
        <p:spPr>
          <a:xfrm>
            <a:off x="1554480" y="2489795"/>
            <a:ext cx="6035040" cy="1077218"/>
          </a:xfrm>
          <a:prstGeom prst="rect">
            <a:avLst/>
          </a:prstGeom>
        </p:spPr>
        <p:txBody>
          <a:bodyPr vert="horz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/>
              <a:t>Thank you For your attention!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22552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7697A-E225-1B62-0779-C6B1E6868F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02C8D-D4C5-1E5E-C39D-63BBD31C9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9FCCC-E778-D1FD-C005-A8FBAD58E8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34BCBD3-C33B-A4D7-4558-516776901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5035258"/>
                  </p:ext>
                </p:extLst>
              </p:nvPr>
            </p:nvGraphicFramePr>
            <p:xfrm>
              <a:off x="569499" y="1543050"/>
              <a:ext cx="8005003" cy="3536252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57800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13717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08762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434230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435100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235187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54007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4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676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Glidcop wedges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(110)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49577880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Fiberglass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0088004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 pad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 keys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Iron yoke*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 (225)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Al7075* shell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787519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34BCBD3-C33B-A4D7-4558-516776901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5035258"/>
                  </p:ext>
                </p:extLst>
              </p:nvPr>
            </p:nvGraphicFramePr>
            <p:xfrm>
              <a:off x="569499" y="1543050"/>
              <a:ext cx="8005003" cy="3536252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57800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13717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08762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434230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435100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235187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54007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4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7783" t="-1124" r="-985" b="-5550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6761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Glidcop wedges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(110)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49577880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Fiberglass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0088004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 pad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 keys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Iron yoke*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 (225)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  <a:tr h="42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Al7075* shell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787519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id="{D9B5234B-1915-DBF8-A9D7-4BB686F4D19E}"/>
              </a:ext>
            </a:extLst>
          </p:cNvPr>
          <p:cNvSpPr txBox="1">
            <a:spLocks/>
          </p:cNvSpPr>
          <p:nvPr/>
        </p:nvSpPr>
        <p:spPr>
          <a:xfrm>
            <a:off x="458571" y="2268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properties*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BDF5626-D8A2-7001-1FAE-1FBF23537404}"/>
              </a:ext>
            </a:extLst>
          </p:cNvPr>
          <p:cNvSpPr txBox="1"/>
          <p:nvPr/>
        </p:nvSpPr>
        <p:spPr>
          <a:xfrm>
            <a:off x="569496" y="5257668"/>
            <a:ext cx="8005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 by G. Vallone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712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CC75C3-453A-2321-A83B-36EB2E6932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BD03BE-C59D-0C85-FB41-F97BAE577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D52255-F1F6-D009-02E1-3A61FEBB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F28AB2-BFDC-BE6E-5F2B-0D581A847663}"/>
              </a:ext>
            </a:extLst>
          </p:cNvPr>
          <p:cNvSpPr txBox="1">
            <a:spLocks/>
          </p:cNvSpPr>
          <p:nvPr/>
        </p:nvSpPr>
        <p:spPr>
          <a:xfrm>
            <a:off x="0" y="1435910"/>
            <a:ext cx="5406442" cy="4232497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dirty="0"/>
              <a:t>soft to assemble @ RT</a:t>
            </a:r>
            <a:br>
              <a:rPr lang="en-US" sz="4000" dirty="0"/>
            </a:br>
            <a:r>
              <a:rPr lang="en-US" sz="4000" dirty="0"/>
              <a:t> </a:t>
            </a:r>
            <a:r>
              <a:rPr lang="en-US" sz="3600" dirty="0"/>
              <a:t>(absorb overstress @ RT)</a:t>
            </a:r>
          </a:p>
          <a:p>
            <a:pPr algn="ctr"/>
            <a:endParaRPr lang="en-US" sz="3600" dirty="0"/>
          </a:p>
          <a:p>
            <a:pPr algn="ctr"/>
            <a:endParaRPr lang="en-US" sz="3600" dirty="0"/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dirty="0"/>
              <a:t>hard to deform @ 1.9 K </a:t>
            </a:r>
            <a:br>
              <a:rPr lang="en-US" sz="4000" dirty="0"/>
            </a:br>
            <a:r>
              <a:rPr lang="en-US" sz="3600" dirty="0"/>
              <a:t>(“low” stress coils @ 1.9 K)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6FD494C-6B7C-2468-7F00-1B68455DC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3758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M</a:t>
            </a:r>
            <a:r>
              <a:rPr lang="en-US" sz="4000" cap="none" dirty="0"/>
              <a:t>echanical structure: protect coils</a:t>
            </a:r>
          </a:p>
        </p:txBody>
      </p:sp>
      <p:pic>
        <p:nvPicPr>
          <p:cNvPr id="11" name="Immagine 10" descr="Immagine che contiene schizzo, design&#10;&#10;Descrizione generata automaticamente">
            <a:extLst>
              <a:ext uri="{FF2B5EF4-FFF2-40B4-BE49-F238E27FC236}">
                <a16:creationId xmlns:a16="http://schemas.microsoft.com/office/drawing/2014/main" id="{9A966913-CFB2-3021-38A6-B6CA0A02A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470" y="1606396"/>
            <a:ext cx="3261192" cy="147872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20CA200-C69C-CEB8-A85F-1DD86E20F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1357" y="3429000"/>
            <a:ext cx="2243417" cy="255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00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020E24-CA61-97A9-E477-F163451437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41CF7-0E18-9BF8-1B93-6B32643339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4F68CA-9EB7-5E9B-5D5C-05E249869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A5BD3CA-B085-ED2D-FB20-36CF87282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992" y="2175036"/>
            <a:ext cx="3876805" cy="380408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F31D1E6-7A0C-AC46-BBCC-4D70FF615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3758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Assembly</a:t>
            </a:r>
            <a:r>
              <a:rPr lang="en-US" sz="4000" cap="none" dirty="0"/>
              <a:t>: priorities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C7C36F7B-348B-9903-2FA4-63A59B2CFB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08819" y="1229183"/>
                <a:ext cx="6174653" cy="1204905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marL="742950" indent="-742950">
                  <a:buFont typeface="+mj-lt"/>
                  <a:buAutoNum type="arabicPeriod"/>
                </a:pPr>
                <a:r>
                  <a:rPr lang="en-US" sz="3400" dirty="0"/>
                  <a:t>Vertical Key: pre-stress coils</a:t>
                </a:r>
              </a:p>
              <a:p>
                <a:r>
                  <a:rPr lang="it-IT" sz="3400" dirty="0"/>
                  <a:t>(</a:t>
                </a:r>
                <a14:m>
                  <m:oMath xmlns:m="http://schemas.openxmlformats.org/officeDocument/2006/math"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𝑖𝑛</m:t>
                    </m:r>
                    <m:sSub>
                      <m:sSubPr>
                        <m:ctrlPr>
                          <a:rPr lang="it-IT" sz="3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𝑣𝑒𝑟𝑡</m:t>
                        </m:r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=0.2 </m:t>
                    </m:r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3400" dirty="0"/>
                  <a:t>)</a:t>
                </a:r>
                <a:endParaRPr lang="en-US" sz="3400" dirty="0"/>
              </a:p>
            </p:txBody>
          </p:sp>
        </mc:Choice>
        <mc:Fallback xmlns="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C7C36F7B-348B-9903-2FA4-63A59B2CF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819" y="1229183"/>
                <a:ext cx="6174653" cy="1204905"/>
              </a:xfrm>
              <a:prstGeom prst="rect">
                <a:avLst/>
              </a:prstGeom>
              <a:blipFill>
                <a:blip r:embed="rId3"/>
                <a:stretch>
                  <a:fillRect l="-3554" t="-6599" b="-147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1">
            <a:extLst>
              <a:ext uri="{FF2B5EF4-FFF2-40B4-BE49-F238E27FC236}">
                <a16:creationId xmlns:a16="http://schemas.microsoft.com/office/drawing/2014/main" id="{20C39F5F-C03F-75A6-BC5B-F1F06FC1F89D}"/>
              </a:ext>
            </a:extLst>
          </p:cNvPr>
          <p:cNvSpPr txBox="1">
            <a:spLocks/>
          </p:cNvSpPr>
          <p:nvPr/>
        </p:nvSpPr>
        <p:spPr>
          <a:xfrm>
            <a:off x="3370188" y="2685486"/>
            <a:ext cx="6174653" cy="120490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742950" indent="-742950">
              <a:buFont typeface="+mj-lt"/>
              <a:buAutoNum type="arabicPeriod" startAt="2"/>
            </a:pPr>
            <a:r>
              <a:rPr lang="en-US" sz="3400" dirty="0"/>
              <a:t>45° Degree Stiffener: </a:t>
            </a:r>
            <a:br>
              <a:rPr lang="en-US" sz="3400" dirty="0"/>
            </a:br>
            <a:r>
              <a:rPr lang="en-US" sz="3400" dirty="0"/>
              <a:t>hard to deform @1.9K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A9BD69D2-1E70-DBD0-688E-9E1B20DCA3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33797" y="4709961"/>
                <a:ext cx="5285030" cy="1459282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marL="742950" indent="-742950">
                  <a:buFont typeface="+mj-lt"/>
                  <a:buAutoNum type="arabicPeriod" startAt="3"/>
                </a:pPr>
                <a:r>
                  <a:rPr lang="en-US" sz="3400" dirty="0"/>
                  <a:t>Horizontal Key: </a:t>
                </a:r>
                <a:br>
                  <a:rPr lang="en-US" sz="3400" dirty="0"/>
                </a:br>
                <a:r>
                  <a:rPr lang="en-US" sz="3400" dirty="0"/>
                  <a:t>alignment </a:t>
                </a:r>
                <a:br>
                  <a:rPr lang="en-US" sz="3400" dirty="0"/>
                </a:br>
                <a:r>
                  <a:rPr lang="it-IT" sz="3400" dirty="0"/>
                  <a:t>(</a:t>
                </a:r>
                <a14:m>
                  <m:oMath xmlns:m="http://schemas.openxmlformats.org/officeDocument/2006/math"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𝑖𝑛</m:t>
                    </m:r>
                    <m:sSub>
                      <m:sSubPr>
                        <m:ctrlPr>
                          <a:rPr lang="it-IT" sz="3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h𝑜𝑟</m:t>
                        </m:r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it-IT" sz="3400" b="0" i="1" smtClean="0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=0.1 </m:t>
                    </m:r>
                    <m:r>
                      <a:rPr lang="it-IT" sz="34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3400" dirty="0"/>
                  <a:t>)</a:t>
                </a:r>
                <a:endParaRPr lang="en-US" sz="3400" dirty="0"/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A9BD69D2-1E70-DBD0-688E-9E1B20DCA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797" y="4709961"/>
                <a:ext cx="5285030" cy="1459282"/>
              </a:xfrm>
              <a:prstGeom prst="rect">
                <a:avLst/>
              </a:prstGeom>
              <a:blipFill>
                <a:blip r:embed="rId4"/>
                <a:stretch>
                  <a:fillRect l="-4273" t="-33054" b="-20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51504CA-2386-A09F-5086-482A582FBDE8}"/>
              </a:ext>
            </a:extLst>
          </p:cNvPr>
          <p:cNvSpPr txBox="1"/>
          <p:nvPr/>
        </p:nvSpPr>
        <p:spPr>
          <a:xfrm>
            <a:off x="1540701" y="5550963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C294490-68D6-955D-5F2A-B5364748A658}"/>
              </a:ext>
            </a:extLst>
          </p:cNvPr>
          <p:cNvSpPr txBox="1"/>
          <p:nvPr/>
        </p:nvSpPr>
        <p:spPr>
          <a:xfrm>
            <a:off x="1770091" y="4638172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7A276A-75A7-ECA6-02BC-A928DFACDE84}"/>
              </a:ext>
            </a:extLst>
          </p:cNvPr>
          <p:cNvSpPr txBox="1"/>
          <p:nvPr/>
        </p:nvSpPr>
        <p:spPr>
          <a:xfrm>
            <a:off x="422781" y="4448351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78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CC75C3-453A-2321-A83B-36EB2E6932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BD03BE-C59D-0C85-FB41-F97BAE577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D52255-F1F6-D009-02E1-3A61FEBB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F28AB2-BFDC-BE6E-5F2B-0D581A84766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vertical key @ R.T.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8B4F191E-9855-9A05-E970-DB048A3CC06B}"/>
                  </a:ext>
                </a:extLst>
              </p:cNvPr>
              <p:cNvSpPr txBox="1"/>
              <p:nvPr/>
            </p:nvSpPr>
            <p:spPr>
              <a:xfrm>
                <a:off x="640080" y="1354818"/>
                <a:ext cx="6901826" cy="878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AutoNum type="arabicParenR"/>
                </a:pP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pumping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</a:t>
                </a: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vertical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bladder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457200" indent="-457200">
                  <a:buAutoNum type="arabicParenR"/>
                </a:pP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insertion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</a:t>
                </a: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vertical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key </a:t>
                </a:r>
                <a:r>
                  <a:rPr lang="it-IT" sz="2500" dirty="0"/>
                  <a:t>(</a:t>
                </a:r>
                <a14:m>
                  <m:oMath xmlns:m="http://schemas.openxmlformats.org/officeDocument/2006/math">
                    <m:r>
                      <a:rPr lang="it-IT" sz="2500" b="0" i="1" smtClean="0">
                        <a:latin typeface="Cambria Math" panose="02040503050406030204" pitchFamily="18" charset="0"/>
                      </a:rPr>
                      <m:t>𝑖𝑛</m:t>
                    </m:r>
                    <m:sSub>
                      <m:sSubPr>
                        <m:ctrlPr>
                          <a:rPr lang="it-IT" sz="2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5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500" b="0" i="1" smtClean="0">
                            <a:latin typeface="Cambria Math" panose="02040503050406030204" pitchFamily="18" charset="0"/>
                          </a:rPr>
                          <m:t>𝑣𝑒𝑟𝑡</m:t>
                        </m:r>
                        <m:r>
                          <a:rPr lang="it-IT" sz="25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it-IT" sz="2500" b="0" i="1" smtClean="0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it-IT" sz="2500" b="0" i="1" smtClean="0">
                        <a:latin typeface="Cambria Math" panose="02040503050406030204" pitchFamily="18" charset="0"/>
                      </a:rPr>
                      <m:t>=0.2 </m:t>
                    </m:r>
                    <m:r>
                      <a:rPr lang="it-IT" sz="25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2500" dirty="0"/>
                  <a:t>)</a:t>
                </a: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8B4F191E-9855-9A05-E970-DB048A3CC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1354818"/>
                <a:ext cx="6901826" cy="878702"/>
              </a:xfrm>
              <a:prstGeom prst="rect">
                <a:avLst/>
              </a:prstGeom>
              <a:blipFill>
                <a:blip r:embed="rId2"/>
                <a:stretch>
                  <a:fillRect l="-1502" t="-6944" r="-353" b="-15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Immagine 24" descr="Immagine che contiene schermata, Elementi grafici, Blu elettrico, design&#10;&#10;Descrizione generata automaticamente">
            <a:extLst>
              <a:ext uri="{FF2B5EF4-FFF2-40B4-BE49-F238E27FC236}">
                <a16:creationId xmlns:a16="http://schemas.microsoft.com/office/drawing/2014/main" id="{84EF5B46-7D4B-22D1-BB7B-9106C838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731" y="2410307"/>
            <a:ext cx="3539624" cy="3714919"/>
          </a:xfrm>
          <a:prstGeom prst="rect">
            <a:avLst/>
          </a:prstGeom>
        </p:spPr>
      </p:pic>
      <p:grpSp>
        <p:nvGrpSpPr>
          <p:cNvPr id="35" name="Gruppo 34">
            <a:extLst>
              <a:ext uri="{FF2B5EF4-FFF2-40B4-BE49-F238E27FC236}">
                <a16:creationId xmlns:a16="http://schemas.microsoft.com/office/drawing/2014/main" id="{531F584C-09B7-1A48-CCD2-CC0720809857}"/>
              </a:ext>
            </a:extLst>
          </p:cNvPr>
          <p:cNvGrpSpPr/>
          <p:nvPr/>
        </p:nvGrpSpPr>
        <p:grpSpPr>
          <a:xfrm>
            <a:off x="0" y="2855397"/>
            <a:ext cx="6224954" cy="644809"/>
            <a:chOff x="0" y="2855397"/>
            <a:chExt cx="6224954" cy="644809"/>
          </a:xfrm>
        </p:grpSpPr>
        <p:cxnSp>
          <p:nvCxnSpPr>
            <p:cNvPr id="29" name="Connettore diritto 28">
              <a:extLst>
                <a:ext uri="{FF2B5EF4-FFF2-40B4-BE49-F238E27FC236}">
                  <a16:creationId xmlns:a16="http://schemas.microsoft.com/office/drawing/2014/main" id="{BE531F32-DFE1-871E-FA96-56E3D7816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717" y="2855397"/>
              <a:ext cx="2335237" cy="43706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E2D7F0D6-51A5-0E86-979D-4B739B2E0151}"/>
                    </a:ext>
                  </a:extLst>
                </p:cNvPr>
                <p:cNvSpPr txBox="1"/>
                <p:nvPr/>
              </p:nvSpPr>
              <p:spPr>
                <a:xfrm>
                  <a:off x="0" y="3053930"/>
                  <a:ext cx="4356296" cy="446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𝑝𝑟𝑒𝑠</m:t>
                        </m:r>
                        <m:sSub>
                          <m:sSubPr>
                            <m:ctrlP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300" b="0" i="1" smtClean="0">
                                <a:latin typeface="Cambria Math" panose="02040503050406030204" pitchFamily="18" charset="0"/>
                              </a:rPr>
                              <m:t>𝑣𝑒𝑟𝑡</m:t>
                            </m:r>
                          </m:sub>
                        </m:sSub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20 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it-IT" sz="23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23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E2D7F0D6-51A5-0E86-979D-4B739B2E01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053930"/>
                  <a:ext cx="4356296" cy="446276"/>
                </a:xfrm>
                <a:prstGeom prst="rect">
                  <a:avLst/>
                </a:prstGeom>
                <a:blipFill>
                  <a:blip r:embed="rId4"/>
                  <a:stretch>
                    <a:fillRect b="-82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512C7558-3BA1-6F7D-9510-8A2CEABF8E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599580"/>
                  </p:ext>
                </p:extLst>
              </p:nvPr>
            </p:nvGraphicFramePr>
            <p:xfrm>
              <a:off x="541606" y="4037189"/>
              <a:ext cx="3814690" cy="1879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01483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13207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𝒑𝒓𝒆𝒔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𝑽</m:t>
                                  </m:r>
                                </m:sub>
                              </m:sSub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it-IT" sz="2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𝒊𝒏𝒕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𝑽</m:t>
                                  </m:r>
                                </m:sub>
                              </m:sSub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[mm]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0.07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0.2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nominal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+ 0.2)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0.6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512C7558-3BA1-6F7D-9510-8A2CEABF8E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599580"/>
                  </p:ext>
                </p:extLst>
              </p:nvPr>
            </p:nvGraphicFramePr>
            <p:xfrm>
              <a:off x="541606" y="4037189"/>
              <a:ext cx="3814690" cy="1879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01483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913207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9" t="-7692" r="-101597" b="-39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7692" r="-1274" b="-39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0.07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76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0.2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nominal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29759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+ 0.2)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1399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0.6  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5B1D790-1F66-7C47-03D8-807619731B1C}"/>
              </a:ext>
            </a:extLst>
          </p:cNvPr>
          <p:cNvCxnSpPr>
            <a:cxnSpLocks/>
          </p:cNvCxnSpPr>
          <p:nvPr/>
        </p:nvCxnSpPr>
        <p:spPr>
          <a:xfrm flipV="1">
            <a:off x="4271375" y="4711255"/>
            <a:ext cx="2220865" cy="1056981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754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CC75C3-453A-2321-A83B-36EB2E6932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BD03BE-C59D-0C85-FB41-F97BAE577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D52255-F1F6-D009-02E1-3A61FEBB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F28AB2-BFDC-BE6E-5F2B-0D581A84766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stiffening @ R.T.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E435ED-C880-CE02-35D5-54DFD52075E1}"/>
              </a:ext>
            </a:extLst>
          </p:cNvPr>
          <p:cNvSpPr txBox="1"/>
          <p:nvPr/>
        </p:nvSpPr>
        <p:spPr>
          <a:xfrm>
            <a:off x="640080" y="1354818"/>
            <a:ext cx="680122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it-IT" sz="2500" dirty="0">
                <a:latin typeface="Calibri" panose="020F0502020204030204" pitchFamily="34" charset="0"/>
                <a:cs typeface="Calibri" panose="020F0502020204030204" pitchFamily="34" charset="0"/>
              </a:rPr>
              <a:t>pumping </a:t>
            </a:r>
            <a:r>
              <a:rPr lang="it-IT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it-IT" sz="2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horizontal</a:t>
            </a:r>
            <a:r>
              <a:rPr lang="it-IT" sz="2500" dirty="0">
                <a:latin typeface="Calibri" panose="020F0502020204030204" pitchFamily="34" charset="0"/>
                <a:cs typeface="Calibri" panose="020F0502020204030204" pitchFamily="34" charset="0"/>
              </a:rPr>
              <a:t> &amp; 45 degrees </a:t>
            </a:r>
            <a:r>
              <a:rPr lang="it-IT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bladders</a:t>
            </a:r>
            <a:endParaRPr lang="it-IT" sz="2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arenR" startAt="3"/>
            </a:pPr>
            <a:r>
              <a:rPr lang="it-IT" sz="2500" dirty="0">
                <a:latin typeface="Calibri" panose="020F0502020204030204" pitchFamily="34" charset="0"/>
                <a:cs typeface="Calibri" panose="020F0502020204030204" pitchFamily="34" charset="0"/>
              </a:rPr>
              <a:t>insertion of «</a:t>
            </a:r>
            <a:r>
              <a:rPr lang="it-IT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stiffener</a:t>
            </a:r>
            <a:r>
              <a:rPr lang="it-IT" sz="2500" dirty="0">
                <a:latin typeface="Calibri" panose="020F0502020204030204" pitchFamily="34" charset="0"/>
                <a:cs typeface="Calibri" panose="020F0502020204030204" pitchFamily="34" charset="0"/>
              </a:rPr>
              <a:t>» (no </a:t>
            </a:r>
            <a:r>
              <a:rPr lang="it-IT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interference</a:t>
            </a:r>
            <a:r>
              <a:rPr lang="en-GB" sz="25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2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magine 11" descr="Immagine che contiene cerchio, schermata, creatività&#10;&#10;Descrizione generata automaticamente">
            <a:extLst>
              <a:ext uri="{FF2B5EF4-FFF2-40B4-BE49-F238E27FC236}">
                <a16:creationId xmlns:a16="http://schemas.microsoft.com/office/drawing/2014/main" id="{37268426-9961-BB5E-31C4-02BC9FF1C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177" y="3017520"/>
            <a:ext cx="3063207" cy="3072130"/>
          </a:xfrm>
          <a:prstGeom prst="rect">
            <a:avLst/>
          </a:prstGeom>
        </p:spPr>
      </p:pic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FB79293D-E7CB-8783-6847-9EE753B840E8}"/>
              </a:ext>
            </a:extLst>
          </p:cNvPr>
          <p:cNvCxnSpPr>
            <a:cxnSpLocks/>
          </p:cNvCxnSpPr>
          <p:nvPr/>
        </p:nvCxnSpPr>
        <p:spPr>
          <a:xfrm>
            <a:off x="3181611" y="2473890"/>
            <a:ext cx="1459282" cy="66421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6BCE405C-37B1-14C7-339F-FC1E344CB543}"/>
                  </a:ext>
                </a:extLst>
              </p:cNvPr>
              <p:cNvSpPr txBox="1"/>
              <p:nvPr/>
            </p:nvSpPr>
            <p:spPr>
              <a:xfrm>
                <a:off x="-384650" y="2232620"/>
                <a:ext cx="4356296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𝑝𝑟𝑒𝑠</m:t>
                      </m:r>
                      <m:sSub>
                        <m:sSubPr>
                          <m:ctrlPr>
                            <a:rPr lang="it-IT" sz="2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sub>
                      </m:sSub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𝑢𝑝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30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a:rPr lang="it-IT" sz="2300" i="1">
                          <a:latin typeface="Cambria Math" panose="02040503050406030204" pitchFamily="18" charset="0"/>
                        </a:rPr>
                        <m:t>𝑝𝑟𝑒𝑠</m:t>
                      </m:r>
                      <m:sSub>
                        <m:sSubPr>
                          <m:ctrlPr>
                            <a:rPr lang="it-IT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𝑢𝑝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30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300" dirty="0"/>
              </a:p>
              <a:p>
                <a:endParaRPr lang="en-GB" sz="23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6BCE405C-37B1-14C7-339F-FC1E344CB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4650" y="2232620"/>
                <a:ext cx="4356296" cy="11541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3CD61E45-EC19-D3F7-16EB-0DE74C36E6E8}"/>
              </a:ext>
            </a:extLst>
          </p:cNvPr>
          <p:cNvCxnSpPr>
            <a:cxnSpLocks/>
          </p:cNvCxnSpPr>
          <p:nvPr/>
        </p:nvCxnSpPr>
        <p:spPr>
          <a:xfrm flipH="1">
            <a:off x="381000" y="3087666"/>
            <a:ext cx="771395" cy="269591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ella 30">
                <a:extLst>
                  <a:ext uri="{FF2B5EF4-FFF2-40B4-BE49-F238E27FC236}">
                    <a16:creationId xmlns:a16="http://schemas.microsoft.com/office/drawing/2014/main" id="{5A80EC88-AF42-C5E5-7131-15C35BC754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39581"/>
                  </p:ext>
                </p:extLst>
              </p:nvPr>
            </p:nvGraphicFramePr>
            <p:xfrm>
              <a:off x="5173249" y="3719900"/>
              <a:ext cx="3910643" cy="13411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34708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563556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𝒑𝒓𝒆𝒔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𝑯</m:t>
                                  </m:r>
                                </m:sub>
                              </m:sSub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&amp; 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𝒑𝒓𝒆𝒔𝒔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𝟒𝟓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b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it-IT" sz="2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𝒔𝒑𝒂𝒄𝒆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𝟒𝟓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0.35 </a:t>
                          </a:r>
                          <a:b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0.35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ella 30">
                <a:extLst>
                  <a:ext uri="{FF2B5EF4-FFF2-40B4-BE49-F238E27FC236}">
                    <a16:creationId xmlns:a16="http://schemas.microsoft.com/office/drawing/2014/main" id="{5A80EC88-AF42-C5E5-7131-15C35BC754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39581"/>
                  </p:ext>
                </p:extLst>
              </p:nvPr>
            </p:nvGraphicFramePr>
            <p:xfrm>
              <a:off x="5173249" y="3719900"/>
              <a:ext cx="3910643" cy="13411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34708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563556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9" t="-862" r="-67617" b="-1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0584" t="-862" r="-1556" b="-1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0.35 </a:t>
                          </a:r>
                          <a:b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0.35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5019A8DD-84D3-BD40-14CC-2E182678170E}"/>
              </a:ext>
            </a:extLst>
          </p:cNvPr>
          <p:cNvCxnSpPr>
            <a:cxnSpLocks/>
          </p:cNvCxnSpPr>
          <p:nvPr/>
        </p:nvCxnSpPr>
        <p:spPr>
          <a:xfrm>
            <a:off x="3876805" y="3930412"/>
            <a:ext cx="1202499" cy="505211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192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F81EBBC8-103F-ED43-E91D-C44B6032D720}"/>
              </a:ext>
            </a:extLst>
          </p:cNvPr>
          <p:cNvCxnSpPr>
            <a:cxnSpLocks/>
          </p:cNvCxnSpPr>
          <p:nvPr/>
        </p:nvCxnSpPr>
        <p:spPr>
          <a:xfrm flipV="1">
            <a:off x="1772433" y="398488"/>
            <a:ext cx="6914367" cy="2138033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CC75C3-453A-2321-A83B-36EB2E6932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March 18th,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BD03BE-C59D-0C85-FB41-F97BAE577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D52255-F1F6-D009-02E1-3A61FEBBB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F28AB2-BFDC-BE6E-5F2B-0D581A847663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horizontal key @ R.T.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84EF5B46-7D4B-22D1-BB7B-9106C838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38731" y="2488356"/>
            <a:ext cx="3539624" cy="3558821"/>
          </a:xfrm>
          <a:prstGeom prst="rect">
            <a:avLst/>
          </a:prstGeom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9F92BBF9-7203-E79A-0299-AFAB0AFD7D4D}"/>
              </a:ext>
            </a:extLst>
          </p:cNvPr>
          <p:cNvCxnSpPr>
            <a:cxnSpLocks/>
          </p:cNvCxnSpPr>
          <p:nvPr/>
        </p:nvCxnSpPr>
        <p:spPr>
          <a:xfrm>
            <a:off x="1878904" y="3212926"/>
            <a:ext cx="5071122" cy="111004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893049F-E8C5-08C0-E6A4-1C78A41AAC6F}"/>
                  </a:ext>
                </a:extLst>
              </p:cNvPr>
              <p:cNvSpPr txBox="1"/>
              <p:nvPr/>
            </p:nvSpPr>
            <p:spPr>
              <a:xfrm>
                <a:off x="457200" y="2410307"/>
                <a:ext cx="3675052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𝑝𝑟𝑒𝑠</m:t>
                      </m:r>
                      <m:sSub>
                        <m:sSubPr>
                          <m:ctrlPr>
                            <a:rPr lang="it-IT" sz="2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2300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sub>
                      </m:sSub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𝑢𝑝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30 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a:rPr lang="it-IT" sz="2300" i="1">
                          <a:latin typeface="Cambria Math" panose="02040503050406030204" pitchFamily="18" charset="0"/>
                        </a:rPr>
                        <m:t>𝑝𝑟𝑒𝑠</m:t>
                      </m:r>
                      <m:sSub>
                        <m:sSubPr>
                          <m:ctrlPr>
                            <a:rPr lang="it-IT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2300" i="1"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𝑢𝑝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30 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it-IT" sz="23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300" dirty="0"/>
              </a:p>
              <a:p>
                <a:endParaRPr lang="en-GB" sz="23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893049F-E8C5-08C0-E6A4-1C78A41AA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10307"/>
                <a:ext cx="3675052" cy="11541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03966D96-CA5A-2949-7839-5423160E22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4418061"/>
                  </p:ext>
                </p:extLst>
              </p:nvPr>
            </p:nvGraphicFramePr>
            <p:xfrm>
              <a:off x="273707" y="4000045"/>
              <a:ext cx="4042038" cy="13411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34708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694951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3536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𝒑𝒓𝒆𝒔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𝑯</m:t>
                                  </m:r>
                                </m:sub>
                              </m:sSub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&amp; 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𝒑𝒓𝒆𝒔𝒔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𝟒𝟓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b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it-IT" sz="2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2000" b="1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𝒊𝒏</m:t>
                              </m:r>
                              <m:sSub>
                                <m:sSubPr>
                                  <m:ctrlP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it-IT" sz="2000" b="1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𝑯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20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[mm]</a:t>
                          </a:r>
                          <a:endParaRPr lang="en-GB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 </a:t>
                          </a:r>
                          <a:b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03966D96-CA5A-2949-7839-5423160E22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4418061"/>
                  </p:ext>
                </p:extLst>
              </p:nvPr>
            </p:nvGraphicFramePr>
            <p:xfrm>
              <a:off x="273707" y="4000045"/>
              <a:ext cx="4042038" cy="13411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347087">
                      <a:extLst>
                        <a:ext uri="{9D8B030D-6E8A-4147-A177-3AD203B41FA5}">
                          <a16:colId xmlns:a16="http://schemas.microsoft.com/office/drawing/2014/main" val="3794173826"/>
                        </a:ext>
                      </a:extLst>
                    </a:gridCol>
                    <a:gridCol w="1694951">
                      <a:extLst>
                        <a:ext uri="{9D8B030D-6E8A-4147-A177-3AD203B41FA5}">
                          <a16:colId xmlns:a16="http://schemas.microsoft.com/office/drawing/2014/main" val="507327256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9" t="-4310" r="-73316" b="-1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9209" t="-4310" r="-1799" b="-1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745729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en-GB" sz="18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0.4 </a:t>
                          </a:r>
                          <a:b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</a:b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nom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+ </a:t>
                          </a:r>
                          <a:r>
                            <a:rPr lang="it-IT" sz="1800" dirty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0.3</a:t>
                          </a:r>
                          <a:r>
                            <a:rPr lang="it-IT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78961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87040EA-D97E-E63B-6157-D647303634C6}"/>
                  </a:ext>
                </a:extLst>
              </p:cNvPr>
              <p:cNvSpPr txBox="1"/>
              <p:nvPr/>
            </p:nvSpPr>
            <p:spPr>
              <a:xfrm>
                <a:off x="640080" y="1354818"/>
                <a:ext cx="7548605" cy="8787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+mj-lt"/>
                  <a:buAutoNum type="arabicParenR" startAt="5"/>
                </a:pPr>
                <a:r>
                  <a:rPr lang="it-IT" sz="25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:r>
                  <a:rPr lang="it-IT" sz="2500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eep</a:t>
                </a:r>
                <a:r>
                  <a:rPr lang="it-IT" sz="25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500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pumping</a:t>
                </a:r>
                <a:r>
                  <a:rPr lang="it-IT" sz="25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500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both</a:t>
                </a:r>
                <a:r>
                  <a:rPr lang="it-IT" sz="25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2500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horizontal</a:t>
                </a:r>
                <a:r>
                  <a:rPr lang="it-IT" sz="2500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&amp; 45 degrees </a:t>
                </a:r>
                <a:r>
                  <a:rPr lang="it-IT" sz="2500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bladders</a:t>
                </a:r>
                <a:endParaRPr lang="it-IT" sz="250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+mj-lt"/>
                  <a:buAutoNum type="arabicParenR" startAt="5"/>
                </a:pP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insertion of </a:t>
                </a:r>
                <a:r>
                  <a:rPr lang="it-IT" sz="25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horizontal</a:t>
                </a:r>
                <a:r>
                  <a:rPr lang="it-IT" sz="2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key </a:t>
                </a:r>
                <a:r>
                  <a:rPr lang="it-IT" sz="2500" dirty="0"/>
                  <a:t>(</a:t>
                </a:r>
                <a14:m>
                  <m:oMath xmlns:m="http://schemas.openxmlformats.org/officeDocument/2006/math">
                    <m:r>
                      <a:rPr lang="it-IT" sz="2500" i="1">
                        <a:latin typeface="Cambria Math" panose="02040503050406030204" pitchFamily="18" charset="0"/>
                      </a:rPr>
                      <m:t>𝑖𝑛</m:t>
                    </m:r>
                    <m:sSub>
                      <m:sSubPr>
                        <m:ctrlPr>
                          <a:rPr lang="it-IT" sz="2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5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500" b="0" i="1" smtClean="0">
                            <a:latin typeface="Cambria Math" panose="02040503050406030204" pitchFamily="18" charset="0"/>
                          </a:rPr>
                          <m:t>h𝑜𝑟</m:t>
                        </m:r>
                        <m:r>
                          <a:rPr lang="it-IT" sz="2500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it-IT" sz="2500" i="1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it-IT" sz="25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it-IT" sz="25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25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5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2500" dirty="0"/>
                  <a:t>)</a:t>
                </a:r>
                <a:endParaRPr lang="it-IT" sz="25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87040EA-D97E-E63B-6157-D64730363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1354818"/>
                <a:ext cx="7548605" cy="878702"/>
              </a:xfrm>
              <a:prstGeom prst="rect">
                <a:avLst/>
              </a:prstGeom>
              <a:blipFill>
                <a:blip r:embed="rId5"/>
                <a:stretch>
                  <a:fillRect l="-1373" t="-6944" r="-242" b="-15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5B1D790-1F66-7C47-03D8-807619731B1C}"/>
              </a:ext>
            </a:extLst>
          </p:cNvPr>
          <p:cNvCxnSpPr>
            <a:cxnSpLocks/>
          </p:cNvCxnSpPr>
          <p:nvPr/>
        </p:nvCxnSpPr>
        <p:spPr>
          <a:xfrm flipV="1">
            <a:off x="4132252" y="4038600"/>
            <a:ext cx="1262708" cy="1109597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47334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quest_x0020_document xmlns="48f8d5b0-3cfa-4359-a7ea-90c0b74bb47c" xsi:nil="true"/>
    <ID_x0020_from_x0020_Agreement_x0020_List xmlns="48f8d5b0-3cfa-4359-a7ea-90c0b74bb47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33C5FF9118484BB3171D4FA0B4121F" ma:contentTypeVersion="12" ma:contentTypeDescription="Create a new document." ma:contentTypeScope="" ma:versionID="ab7e0078c459d1720dd27a0d0dc64c55">
  <xsd:schema xmlns:xsd="http://www.w3.org/2001/XMLSchema" xmlns:xs="http://www.w3.org/2001/XMLSchema" xmlns:p="http://schemas.microsoft.com/office/2006/metadata/properties" xmlns:ns2="48f8d5b0-3cfa-4359-a7ea-90c0b74bb47c" targetNamespace="http://schemas.microsoft.com/office/2006/metadata/properties" ma:root="true" ma:fieldsID="1fe045f0b47dea2dffdd88c03a693db9" ns2:_="">
    <xsd:import namespace="48f8d5b0-3cfa-4359-a7ea-90c0b74bb47c"/>
    <xsd:element name="properties">
      <xsd:complexType>
        <xsd:sequence>
          <xsd:element name="documentManagement">
            <xsd:complexType>
              <xsd:all>
                <xsd:element ref="ns2:ID_x0020_from_x0020_Agreement_x0020_List" minOccurs="0"/>
                <xsd:element ref="ns2:ID_x0020_from_x0020_Agreement_x0020_List_x003a_Dept" minOccurs="0"/>
                <xsd:element ref="ns2:ID_x0020_from_x0020_Agreement_x0020_List_x003a_Grp" minOccurs="0"/>
                <xsd:element ref="ns2:Request_x0020_document" minOccurs="0"/>
                <xsd:element ref="ns2:ID_x0020_from_x0020_Agreement_x0020_List_x003a_Institu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f8d5b0-3cfa-4359-a7ea-90c0b74bb47c" elementFormDefault="qualified">
    <xsd:import namespace="http://schemas.microsoft.com/office/2006/documentManagement/types"/>
    <xsd:import namespace="http://schemas.microsoft.com/office/infopath/2007/PartnerControls"/>
    <xsd:element name="ID_x0020_from_x0020_Agreement_x0020_List" ma:index="8" nillable="true" ma:displayName="ID from Agreement List" ma:list="{0b751a0a-10c2-4d88-95ae-783112637d88}" ma:internalName="ID_x0020_from_x0020_Agreement_x0020_List" ma:readOnly="false" ma:showField="ID">
      <xsd:simpleType>
        <xsd:restriction base="dms:Lookup"/>
      </xsd:simpleType>
    </xsd:element>
    <xsd:element name="ID_x0020_from_x0020_Agreement_x0020_List_x003a_Dept" ma:index="9" nillable="true" ma:displayName="ID from Agreement List:Dept" ma:list="{0b751a0a-10c2-4d88-95ae-783112637d88}" ma:internalName="ID_x0020_from_x0020_Agreement_x0020_List_x003a_Dept" ma:readOnly="true" ma:showField="Dept" ma:web="86b92e1c-4715-466b-a2c0-16bdd944ae25">
      <xsd:simpleType>
        <xsd:restriction base="dms:Lookup"/>
      </xsd:simpleType>
    </xsd:element>
    <xsd:element name="ID_x0020_from_x0020_Agreement_x0020_List_x003a_Grp" ma:index="10" nillable="true" ma:displayName="ID from Agreement List:Grp" ma:list="{0b751a0a-10c2-4d88-95ae-783112637d88}" ma:internalName="ID_x0020_from_x0020_Agreement_x0020_List_x003a_Grp" ma:readOnly="true" ma:showField="Grp_x0020_" ma:web="86b92e1c-4715-466b-a2c0-16bdd944ae25">
      <xsd:simpleType>
        <xsd:restriction base="dms:Lookup"/>
      </xsd:simpleType>
    </xsd:element>
    <xsd:element name="Request_x0020_document" ma:index="11" nillable="true" ma:displayName="Comments" ma:internalName="Request_x0020_document">
      <xsd:simpleType>
        <xsd:restriction base="dms:Note">
          <xsd:maxLength value="255"/>
        </xsd:restriction>
      </xsd:simpleType>
    </xsd:element>
    <xsd:element name="ID_x0020_from_x0020_Agreement_x0020_List_x003a_Institute" ma:index="12" nillable="true" ma:displayName="ID from Agreement List:Institute" ma:list="{0b751a0a-10c2-4d88-95ae-783112637d88}" ma:internalName="ID_x0020_from_x0020_Agreement_x0020_List_x003a_Institute" ma:readOnly="true" ma:showField="Institute" ma:web="86b92e1c-4715-466b-a2c0-16bdd944ae25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48f8d5b0-3cfa-4359-a7ea-90c0b74bb47c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F26D78-4762-45FB-A438-2F32665E9A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f8d5b0-3cfa-4359-a7ea-90c0b74bb4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76665</TotalTime>
  <Words>2008</Words>
  <Application>Microsoft Office PowerPoint</Application>
  <PresentationFormat>Presentazione su schermo (4:3)</PresentationFormat>
  <Paragraphs>617</Paragraphs>
  <Slides>37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1" baseType="lpstr">
      <vt:lpstr>Arial</vt:lpstr>
      <vt:lpstr>Calibri</vt:lpstr>
      <vt:lpstr>Cambria Math</vt:lpstr>
      <vt:lpstr>HFM(4-3)</vt:lpstr>
      <vt:lpstr>FalconD 12T: mechanical design</vt:lpstr>
      <vt:lpstr>Mechanical structure: parameters</vt:lpstr>
      <vt:lpstr>Presentazione standard di PowerPoint</vt:lpstr>
      <vt:lpstr>Presentazione standard di PowerPoint</vt:lpstr>
      <vt:lpstr>Mechanical structure: protect coils</vt:lpstr>
      <vt:lpstr>Assembly: priorities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Nicola Sala</cp:lastModifiedBy>
  <cp:revision>1130</cp:revision>
  <cp:lastPrinted>2022-04-29T08:24:36Z</cp:lastPrinted>
  <dcterms:created xsi:type="dcterms:W3CDTF">2012-11-30T11:04:26Z</dcterms:created>
  <dcterms:modified xsi:type="dcterms:W3CDTF">2024-03-19T15:26:09Z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0x010100CA33C5FF9118484BB3171D4FA0B4121F</vt:lpwstr>
  </property>
</Properties>
</file>