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4"/>
    <p:sldMasterId id="2147483757" r:id="rId5"/>
  </p:sldMasterIdLst>
  <p:notesMasterIdLst>
    <p:notesMasterId r:id="rId48"/>
  </p:notesMasterIdLst>
  <p:handoutMasterIdLst>
    <p:handoutMasterId r:id="rId49"/>
  </p:handoutMasterIdLst>
  <p:sldIdLst>
    <p:sldId id="257" r:id="rId6"/>
    <p:sldId id="293" r:id="rId7"/>
    <p:sldId id="370" r:id="rId8"/>
    <p:sldId id="260" r:id="rId9"/>
    <p:sldId id="373" r:id="rId10"/>
    <p:sldId id="374" r:id="rId11"/>
    <p:sldId id="369" r:id="rId12"/>
    <p:sldId id="29433" r:id="rId13"/>
    <p:sldId id="376" r:id="rId14"/>
    <p:sldId id="377" r:id="rId15"/>
    <p:sldId id="380" r:id="rId16"/>
    <p:sldId id="379" r:id="rId17"/>
    <p:sldId id="367" r:id="rId18"/>
    <p:sldId id="381" r:id="rId19"/>
    <p:sldId id="382" r:id="rId20"/>
    <p:sldId id="383" r:id="rId21"/>
    <p:sldId id="29432" r:id="rId22"/>
    <p:sldId id="29434" r:id="rId23"/>
    <p:sldId id="1314" r:id="rId24"/>
    <p:sldId id="1313" r:id="rId25"/>
    <p:sldId id="1315" r:id="rId26"/>
    <p:sldId id="1316" r:id="rId27"/>
    <p:sldId id="1317" r:id="rId28"/>
    <p:sldId id="364" r:id="rId29"/>
    <p:sldId id="29004" r:id="rId30"/>
    <p:sldId id="29003" r:id="rId31"/>
    <p:sldId id="29007" r:id="rId32"/>
    <p:sldId id="29006" r:id="rId33"/>
    <p:sldId id="29001" r:id="rId34"/>
    <p:sldId id="29002" r:id="rId35"/>
    <p:sldId id="267" r:id="rId36"/>
    <p:sldId id="269" r:id="rId37"/>
    <p:sldId id="274" r:id="rId38"/>
    <p:sldId id="320" r:id="rId39"/>
    <p:sldId id="332" r:id="rId40"/>
    <p:sldId id="29005" r:id="rId41"/>
    <p:sldId id="275" r:id="rId42"/>
    <p:sldId id="29429" r:id="rId43"/>
    <p:sldId id="378" r:id="rId44"/>
    <p:sldId id="29430" r:id="rId45"/>
    <p:sldId id="29431" r:id="rId46"/>
    <p:sldId id="29435"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50A"/>
    <a:srgbClr val="27A7DF"/>
    <a:srgbClr val="CEC6BB"/>
    <a:srgbClr val="B7B0A6"/>
    <a:srgbClr val="B5B2AC"/>
    <a:srgbClr val="EA4292"/>
    <a:srgbClr val="5FD0EB"/>
    <a:srgbClr val="9F002C"/>
    <a:srgbClr val="000000"/>
    <a:srgbClr val="9E00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1849" autoAdjust="0"/>
  </p:normalViewPr>
  <p:slideViewPr>
    <p:cSldViewPr snapToGrid="0">
      <p:cViewPr>
        <p:scale>
          <a:sx n="54" d="100"/>
          <a:sy n="54" d="100"/>
        </p:scale>
        <p:origin x="1192" y="284"/>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770855431545365"/>
          <c:y val="6.9135852373642864E-2"/>
          <c:w val="0.79522536626428753"/>
          <c:h val="0.73882483580819502"/>
        </c:manualLayout>
      </c:layout>
      <c:scatterChart>
        <c:scatterStyle val="lineMarker"/>
        <c:varyColors val="0"/>
        <c:ser>
          <c:idx val="0"/>
          <c:order val="0"/>
          <c:tx>
            <c:strRef>
              <c:f>Hoja1!$B$1</c:f>
              <c:strCache>
                <c:ptCount val="1"/>
                <c:pt idx="0">
                  <c:v>N = 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Hoja1!$A$2:$A$31</c:f>
              <c:numCache>
                <c:formatCode>General</c:formatCode>
                <c:ptCount val="30"/>
                <c:pt idx="0">
                  <c:v>-1</c:v>
                </c:pt>
                <c:pt idx="1">
                  <c:v>0</c:v>
                </c:pt>
                <c:pt idx="2">
                  <c:v>1</c:v>
                </c:pt>
                <c:pt idx="3">
                  <c:v>2</c:v>
                </c:pt>
                <c:pt idx="4">
                  <c:v>3</c:v>
                </c:pt>
                <c:pt idx="5">
                  <c:v>4</c:v>
                </c:pt>
                <c:pt idx="6">
                  <c:v>5</c:v>
                </c:pt>
                <c:pt idx="7">
                  <c:v>6</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numCache>
            </c:numRef>
          </c:xVal>
          <c:yVal>
            <c:numRef>
              <c:f>Hoja1!$B$2:$B$31</c:f>
              <c:numCache>
                <c:formatCode>General</c:formatCode>
                <c:ptCount val="30"/>
                <c:pt idx="0">
                  <c:v>2.7182818284590451</c:v>
                </c:pt>
                <c:pt idx="1">
                  <c:v>1</c:v>
                </c:pt>
                <c:pt idx="2">
                  <c:v>0.36787944117144233</c:v>
                </c:pt>
                <c:pt idx="3">
                  <c:v>0.1353352832366127</c:v>
                </c:pt>
                <c:pt idx="4">
                  <c:v>4.9787068367863944E-2</c:v>
                </c:pt>
                <c:pt idx="5">
                  <c:v>1.8315638888734179E-2</c:v>
                </c:pt>
                <c:pt idx="6">
                  <c:v>6.737946999085467E-3</c:v>
                </c:pt>
                <c:pt idx="7">
                  <c:v>2.4787521766663585E-3</c:v>
                </c:pt>
                <c:pt idx="8">
                  <c:v>9.1188196555451624E-4</c:v>
                </c:pt>
                <c:pt idx="9">
                  <c:v>3.3546262790251185E-4</c:v>
                </c:pt>
                <c:pt idx="10">
                  <c:v>1.2340980408667956E-4</c:v>
                </c:pt>
                <c:pt idx="11">
                  <c:v>4.5399929762484854E-5</c:v>
                </c:pt>
                <c:pt idx="12">
                  <c:v>1.6701700790245659E-5</c:v>
                </c:pt>
                <c:pt idx="13">
                  <c:v>6.1442123533282098E-6</c:v>
                </c:pt>
                <c:pt idx="14">
                  <c:v>2.2603294069810542E-6</c:v>
                </c:pt>
                <c:pt idx="15">
                  <c:v>8.3152871910356788E-7</c:v>
                </c:pt>
                <c:pt idx="16">
                  <c:v>3.0590232050182579E-7</c:v>
                </c:pt>
                <c:pt idx="17">
                  <c:v>1.1253517471925912E-7</c:v>
                </c:pt>
                <c:pt idx="18">
                  <c:v>4.1399377187851668E-8</c:v>
                </c:pt>
                <c:pt idx="19">
                  <c:v>1.5229979744712629E-8</c:v>
                </c:pt>
                <c:pt idx="20">
                  <c:v>5.6027964375372678E-9</c:v>
                </c:pt>
                <c:pt idx="21">
                  <c:v>2.0611536224385579E-9</c:v>
                </c:pt>
                <c:pt idx="22">
                  <c:v>7.5825604279119066E-10</c:v>
                </c:pt>
                <c:pt idx="23">
                  <c:v>2.7894680928689246E-10</c:v>
                </c:pt>
                <c:pt idx="24">
                  <c:v>1.026187963170189E-10</c:v>
                </c:pt>
                <c:pt idx="25">
                  <c:v>3.7751345442790977E-11</c:v>
                </c:pt>
                <c:pt idx="26">
                  <c:v>1.3887943864964021E-11</c:v>
                </c:pt>
                <c:pt idx="27">
                  <c:v>5.1090890280633251E-12</c:v>
                </c:pt>
                <c:pt idx="28">
                  <c:v>1.8795288165390832E-12</c:v>
                </c:pt>
                <c:pt idx="29">
                  <c:v>6.914400106940203E-13</c:v>
                </c:pt>
              </c:numCache>
            </c:numRef>
          </c:yVal>
          <c:smooth val="0"/>
          <c:extLst>
            <c:ext xmlns:c16="http://schemas.microsoft.com/office/drawing/2014/chart" uri="{C3380CC4-5D6E-409C-BE32-E72D297353CC}">
              <c16:uniqueId val="{00000000-004E-4C99-B6DB-A9BC987CF256}"/>
            </c:ext>
          </c:extLst>
        </c:ser>
        <c:ser>
          <c:idx val="1"/>
          <c:order val="1"/>
          <c:tx>
            <c:strRef>
              <c:f>Hoja1!$C$1</c:f>
              <c:strCache>
                <c:ptCount val="1"/>
                <c:pt idx="0">
                  <c:v>N = 2</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Hoja1!$A$2:$A$31</c:f>
              <c:numCache>
                <c:formatCode>General</c:formatCode>
                <c:ptCount val="30"/>
                <c:pt idx="0">
                  <c:v>-1</c:v>
                </c:pt>
                <c:pt idx="1">
                  <c:v>0</c:v>
                </c:pt>
                <c:pt idx="2">
                  <c:v>1</c:v>
                </c:pt>
                <c:pt idx="3">
                  <c:v>2</c:v>
                </c:pt>
                <c:pt idx="4">
                  <c:v>3</c:v>
                </c:pt>
                <c:pt idx="5">
                  <c:v>4</c:v>
                </c:pt>
                <c:pt idx="6">
                  <c:v>5</c:v>
                </c:pt>
                <c:pt idx="7">
                  <c:v>6</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numCache>
            </c:numRef>
          </c:xVal>
          <c:yVal>
            <c:numRef>
              <c:f>Hoja1!$C$2:$C$31</c:f>
              <c:numCache>
                <c:formatCode>General</c:formatCode>
                <c:ptCount val="30"/>
                <c:pt idx="0">
                  <c:v>1.6487212707001282</c:v>
                </c:pt>
                <c:pt idx="1">
                  <c:v>1</c:v>
                </c:pt>
                <c:pt idx="2">
                  <c:v>0.60653065971263342</c:v>
                </c:pt>
                <c:pt idx="3">
                  <c:v>0.36787944117144233</c:v>
                </c:pt>
                <c:pt idx="4">
                  <c:v>0.22313016014842982</c:v>
                </c:pt>
                <c:pt idx="5">
                  <c:v>0.1353352832366127</c:v>
                </c:pt>
                <c:pt idx="6">
                  <c:v>8.20849986238988E-2</c:v>
                </c:pt>
                <c:pt idx="7">
                  <c:v>4.9787068367863944E-2</c:v>
                </c:pt>
                <c:pt idx="8">
                  <c:v>3.0197383422318501E-2</c:v>
                </c:pt>
                <c:pt idx="9">
                  <c:v>1.8315638888734179E-2</c:v>
                </c:pt>
                <c:pt idx="10">
                  <c:v>1.1108996538242306E-2</c:v>
                </c:pt>
                <c:pt idx="11">
                  <c:v>6.737946999085467E-3</c:v>
                </c:pt>
                <c:pt idx="12">
                  <c:v>4.0867714384640666E-3</c:v>
                </c:pt>
                <c:pt idx="13">
                  <c:v>2.4787521766663585E-3</c:v>
                </c:pt>
                <c:pt idx="14">
                  <c:v>1.5034391929775724E-3</c:v>
                </c:pt>
                <c:pt idx="15">
                  <c:v>9.1188196555451624E-4</c:v>
                </c:pt>
                <c:pt idx="16">
                  <c:v>5.5308437014783363E-4</c:v>
                </c:pt>
                <c:pt idx="17">
                  <c:v>3.3546262790251185E-4</c:v>
                </c:pt>
                <c:pt idx="18">
                  <c:v>2.0346836901064417E-4</c:v>
                </c:pt>
                <c:pt idx="19">
                  <c:v>1.2340980408667956E-4</c:v>
                </c:pt>
                <c:pt idx="20">
                  <c:v>7.4851829887700598E-5</c:v>
                </c:pt>
                <c:pt idx="21">
                  <c:v>4.5399929762484854E-5</c:v>
                </c:pt>
                <c:pt idx="22">
                  <c:v>2.7536449349747158E-5</c:v>
                </c:pt>
                <c:pt idx="23">
                  <c:v>1.6701700790245659E-5</c:v>
                </c:pt>
                <c:pt idx="24">
                  <c:v>1.0130093598630711E-5</c:v>
                </c:pt>
                <c:pt idx="25">
                  <c:v>6.1442123533282098E-6</c:v>
                </c:pt>
                <c:pt idx="26">
                  <c:v>3.7266531720786709E-6</c:v>
                </c:pt>
                <c:pt idx="27">
                  <c:v>2.2603294069810542E-6</c:v>
                </c:pt>
                <c:pt idx="28">
                  <c:v>1.3709590863840845E-6</c:v>
                </c:pt>
                <c:pt idx="29">
                  <c:v>8.3152871910356788E-7</c:v>
                </c:pt>
              </c:numCache>
            </c:numRef>
          </c:yVal>
          <c:smooth val="0"/>
          <c:extLst>
            <c:ext xmlns:c16="http://schemas.microsoft.com/office/drawing/2014/chart" uri="{C3380CC4-5D6E-409C-BE32-E72D297353CC}">
              <c16:uniqueId val="{00000001-004E-4C99-B6DB-A9BC987CF256}"/>
            </c:ext>
          </c:extLst>
        </c:ser>
        <c:ser>
          <c:idx val="2"/>
          <c:order val="2"/>
          <c:tx>
            <c:strRef>
              <c:f>Hoja1!$D$1</c:f>
              <c:strCache>
                <c:ptCount val="1"/>
                <c:pt idx="0">
                  <c:v>N = 4</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Hoja1!$A$2:$A$31</c:f>
              <c:numCache>
                <c:formatCode>General</c:formatCode>
                <c:ptCount val="30"/>
                <c:pt idx="0">
                  <c:v>-1</c:v>
                </c:pt>
                <c:pt idx="1">
                  <c:v>0</c:v>
                </c:pt>
                <c:pt idx="2">
                  <c:v>1</c:v>
                </c:pt>
                <c:pt idx="3">
                  <c:v>2</c:v>
                </c:pt>
                <c:pt idx="4">
                  <c:v>3</c:v>
                </c:pt>
                <c:pt idx="5">
                  <c:v>4</c:v>
                </c:pt>
                <c:pt idx="6">
                  <c:v>5</c:v>
                </c:pt>
                <c:pt idx="7">
                  <c:v>6</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numCache>
            </c:numRef>
          </c:xVal>
          <c:yVal>
            <c:numRef>
              <c:f>Hoja1!$D$2:$D$31</c:f>
              <c:numCache>
                <c:formatCode>General</c:formatCode>
                <c:ptCount val="30"/>
                <c:pt idx="0">
                  <c:v>1.2840254166877414</c:v>
                </c:pt>
                <c:pt idx="1">
                  <c:v>1</c:v>
                </c:pt>
                <c:pt idx="2">
                  <c:v>0.77880078307140488</c:v>
                </c:pt>
                <c:pt idx="3">
                  <c:v>0.60653065971263342</c:v>
                </c:pt>
                <c:pt idx="4">
                  <c:v>0.47236655274101469</c:v>
                </c:pt>
                <c:pt idx="5">
                  <c:v>0.36787944117144233</c:v>
                </c:pt>
                <c:pt idx="6">
                  <c:v>0.28650479686019009</c:v>
                </c:pt>
                <c:pt idx="7">
                  <c:v>0.22313016014842982</c:v>
                </c:pt>
                <c:pt idx="8">
                  <c:v>0.17377394345044514</c:v>
                </c:pt>
                <c:pt idx="9">
                  <c:v>0.1353352832366127</c:v>
                </c:pt>
                <c:pt idx="10">
                  <c:v>0.10539922456186433</c:v>
                </c:pt>
                <c:pt idx="11">
                  <c:v>8.20849986238988E-2</c:v>
                </c:pt>
                <c:pt idx="12">
                  <c:v>6.392786120670757E-2</c:v>
                </c:pt>
                <c:pt idx="13">
                  <c:v>4.9787068367863944E-2</c:v>
                </c:pt>
                <c:pt idx="14">
                  <c:v>3.8774207831722009E-2</c:v>
                </c:pt>
                <c:pt idx="15">
                  <c:v>3.0197383422318501E-2</c:v>
                </c:pt>
                <c:pt idx="16">
                  <c:v>2.3517745856009107E-2</c:v>
                </c:pt>
                <c:pt idx="17">
                  <c:v>1.8315638888734179E-2</c:v>
                </c:pt>
                <c:pt idx="18">
                  <c:v>1.4264233908999256E-2</c:v>
                </c:pt>
                <c:pt idx="19">
                  <c:v>1.1108996538242306E-2</c:v>
                </c:pt>
                <c:pt idx="20">
                  <c:v>8.6516952031206341E-3</c:v>
                </c:pt>
                <c:pt idx="21">
                  <c:v>6.737946999085467E-3</c:v>
                </c:pt>
                <c:pt idx="22">
                  <c:v>5.2475183991813846E-3</c:v>
                </c:pt>
                <c:pt idx="23">
                  <c:v>4.0867714384640666E-3</c:v>
                </c:pt>
                <c:pt idx="24">
                  <c:v>3.1827807965096669E-3</c:v>
                </c:pt>
                <c:pt idx="25">
                  <c:v>2.4787521766663585E-3</c:v>
                </c:pt>
                <c:pt idx="26">
                  <c:v>1.9304541362277093E-3</c:v>
                </c:pt>
                <c:pt idx="27">
                  <c:v>1.5034391929775724E-3</c:v>
                </c:pt>
                <c:pt idx="28">
                  <c:v>1.1708796207911744E-3</c:v>
                </c:pt>
                <c:pt idx="29">
                  <c:v>9.1188196555451624E-4</c:v>
                </c:pt>
              </c:numCache>
            </c:numRef>
          </c:yVal>
          <c:smooth val="0"/>
          <c:extLst>
            <c:ext xmlns:c16="http://schemas.microsoft.com/office/drawing/2014/chart" uri="{C3380CC4-5D6E-409C-BE32-E72D297353CC}">
              <c16:uniqueId val="{00000002-004E-4C99-B6DB-A9BC987CF256}"/>
            </c:ext>
          </c:extLst>
        </c:ser>
        <c:ser>
          <c:idx val="3"/>
          <c:order val="3"/>
          <c:tx>
            <c:strRef>
              <c:f>Hoja1!$E$1</c:f>
              <c:strCache>
                <c:ptCount val="1"/>
                <c:pt idx="0">
                  <c:v>N = 6</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Hoja1!$A$2:$A$31</c:f>
              <c:numCache>
                <c:formatCode>General</c:formatCode>
                <c:ptCount val="30"/>
                <c:pt idx="0">
                  <c:v>-1</c:v>
                </c:pt>
                <c:pt idx="1">
                  <c:v>0</c:v>
                </c:pt>
                <c:pt idx="2">
                  <c:v>1</c:v>
                </c:pt>
                <c:pt idx="3">
                  <c:v>2</c:v>
                </c:pt>
                <c:pt idx="4">
                  <c:v>3</c:v>
                </c:pt>
                <c:pt idx="5">
                  <c:v>4</c:v>
                </c:pt>
                <c:pt idx="6">
                  <c:v>5</c:v>
                </c:pt>
                <c:pt idx="7">
                  <c:v>6</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numCache>
            </c:numRef>
          </c:xVal>
          <c:yVal>
            <c:numRef>
              <c:f>Hoja1!$E$2:$E$31</c:f>
              <c:numCache>
                <c:formatCode>General</c:formatCode>
                <c:ptCount val="30"/>
                <c:pt idx="0">
                  <c:v>1.1813604128656459</c:v>
                </c:pt>
                <c:pt idx="1">
                  <c:v>1</c:v>
                </c:pt>
                <c:pt idx="2">
                  <c:v>0.84648172489061413</c:v>
                </c:pt>
                <c:pt idx="3">
                  <c:v>0.71653131057378927</c:v>
                </c:pt>
                <c:pt idx="4">
                  <c:v>0.60653065971263342</c:v>
                </c:pt>
                <c:pt idx="5">
                  <c:v>0.51341711903259202</c:v>
                </c:pt>
                <c:pt idx="6">
                  <c:v>0.4345982085070782</c:v>
                </c:pt>
                <c:pt idx="7">
                  <c:v>0.36787944117144233</c:v>
                </c:pt>
                <c:pt idx="8">
                  <c:v>0.31140322391459768</c:v>
                </c:pt>
                <c:pt idx="9">
                  <c:v>0.26359713811572677</c:v>
                </c:pt>
                <c:pt idx="10">
                  <c:v>0.22313016014842982</c:v>
                </c:pt>
                <c:pt idx="11">
                  <c:v>0.18887560283756183</c:v>
                </c:pt>
                <c:pt idx="12">
                  <c:v>0.15987974607969391</c:v>
                </c:pt>
                <c:pt idx="13">
                  <c:v>0.1353352832366127</c:v>
                </c:pt>
                <c:pt idx="14">
                  <c:v>0.11455884399268773</c:v>
                </c:pt>
                <c:pt idx="15">
                  <c:v>9.6971967864405054E-2</c:v>
                </c:pt>
                <c:pt idx="16">
                  <c:v>8.20849986238988E-2</c:v>
                </c:pt>
                <c:pt idx="17">
                  <c:v>6.9483451222801543E-2</c:v>
                </c:pt>
                <c:pt idx="18">
                  <c:v>5.8816471642429882E-2</c:v>
                </c:pt>
                <c:pt idx="19">
                  <c:v>4.9787068367863944E-2</c:v>
                </c:pt>
                <c:pt idx="20">
                  <c:v>4.2143843509276406E-2</c:v>
                </c:pt>
                <c:pt idx="21">
                  <c:v>3.5673993347252395E-2</c:v>
                </c:pt>
                <c:pt idx="22">
                  <c:v>3.0197383422318501E-2</c:v>
                </c:pt>
                <c:pt idx="23">
                  <c:v>2.5561533206507402E-2</c:v>
                </c:pt>
                <c:pt idx="24">
                  <c:v>2.163737071949309E-2</c:v>
                </c:pt>
                <c:pt idx="25">
                  <c:v>1.8315638888734179E-2</c:v>
                </c:pt>
                <c:pt idx="26">
                  <c:v>1.5503853599009314E-2</c:v>
                </c:pt>
                <c:pt idx="27">
                  <c:v>1.3123728736940968E-2</c:v>
                </c:pt>
                <c:pt idx="28">
                  <c:v>1.1108996538242306E-2</c:v>
                </c:pt>
                <c:pt idx="29">
                  <c:v>9.4035625514952061E-3</c:v>
                </c:pt>
              </c:numCache>
            </c:numRef>
          </c:yVal>
          <c:smooth val="0"/>
          <c:extLst>
            <c:ext xmlns:c16="http://schemas.microsoft.com/office/drawing/2014/chart" uri="{C3380CC4-5D6E-409C-BE32-E72D297353CC}">
              <c16:uniqueId val="{00000003-004E-4C99-B6DB-A9BC987CF256}"/>
            </c:ext>
          </c:extLst>
        </c:ser>
        <c:ser>
          <c:idx val="4"/>
          <c:order val="4"/>
          <c:tx>
            <c:strRef>
              <c:f>Hoja1!$F$1</c:f>
              <c:strCache>
                <c:ptCount val="1"/>
                <c:pt idx="0">
                  <c:v>N = 8</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Hoja1!$A$2:$A$31</c:f>
              <c:numCache>
                <c:formatCode>General</c:formatCode>
                <c:ptCount val="30"/>
                <c:pt idx="0">
                  <c:v>-1</c:v>
                </c:pt>
                <c:pt idx="1">
                  <c:v>0</c:v>
                </c:pt>
                <c:pt idx="2">
                  <c:v>1</c:v>
                </c:pt>
                <c:pt idx="3">
                  <c:v>2</c:v>
                </c:pt>
                <c:pt idx="4">
                  <c:v>3</c:v>
                </c:pt>
                <c:pt idx="5">
                  <c:v>4</c:v>
                </c:pt>
                <c:pt idx="6">
                  <c:v>5</c:v>
                </c:pt>
                <c:pt idx="7">
                  <c:v>6</c:v>
                </c:pt>
                <c:pt idx="8">
                  <c:v>7</c:v>
                </c:pt>
                <c:pt idx="9">
                  <c:v>8</c:v>
                </c:pt>
                <c:pt idx="10">
                  <c:v>9</c:v>
                </c:pt>
                <c:pt idx="11">
                  <c:v>10</c:v>
                </c:pt>
                <c:pt idx="12">
                  <c:v>11</c:v>
                </c:pt>
                <c:pt idx="13">
                  <c:v>12</c:v>
                </c:pt>
                <c:pt idx="14">
                  <c:v>13</c:v>
                </c:pt>
                <c:pt idx="15">
                  <c:v>14</c:v>
                </c:pt>
                <c:pt idx="16">
                  <c:v>15</c:v>
                </c:pt>
                <c:pt idx="17">
                  <c:v>16</c:v>
                </c:pt>
                <c:pt idx="18">
                  <c:v>17</c:v>
                </c:pt>
                <c:pt idx="19">
                  <c:v>18</c:v>
                </c:pt>
                <c:pt idx="20">
                  <c:v>19</c:v>
                </c:pt>
                <c:pt idx="21">
                  <c:v>20</c:v>
                </c:pt>
                <c:pt idx="22">
                  <c:v>21</c:v>
                </c:pt>
                <c:pt idx="23">
                  <c:v>22</c:v>
                </c:pt>
                <c:pt idx="24">
                  <c:v>23</c:v>
                </c:pt>
                <c:pt idx="25">
                  <c:v>24</c:v>
                </c:pt>
                <c:pt idx="26">
                  <c:v>25</c:v>
                </c:pt>
                <c:pt idx="27">
                  <c:v>26</c:v>
                </c:pt>
                <c:pt idx="28">
                  <c:v>27</c:v>
                </c:pt>
                <c:pt idx="29">
                  <c:v>28</c:v>
                </c:pt>
              </c:numCache>
            </c:numRef>
          </c:xVal>
          <c:yVal>
            <c:numRef>
              <c:f>Hoja1!$F$2:$F$31</c:f>
              <c:numCache>
                <c:formatCode>General</c:formatCode>
                <c:ptCount val="30"/>
                <c:pt idx="0">
                  <c:v>1.1331484530668263</c:v>
                </c:pt>
                <c:pt idx="1">
                  <c:v>1</c:v>
                </c:pt>
                <c:pt idx="2">
                  <c:v>0.88249690258459546</c:v>
                </c:pt>
                <c:pt idx="3">
                  <c:v>0.77880078307140488</c:v>
                </c:pt>
                <c:pt idx="4">
                  <c:v>0.68728927879097224</c:v>
                </c:pt>
                <c:pt idx="5">
                  <c:v>0.60653065971263342</c:v>
                </c:pt>
                <c:pt idx="6">
                  <c:v>0.53526142851899028</c:v>
                </c:pt>
                <c:pt idx="7">
                  <c:v>0.47236655274101469</c:v>
                </c:pt>
                <c:pt idx="8">
                  <c:v>0.41686201967850839</c:v>
                </c:pt>
                <c:pt idx="9">
                  <c:v>0.36787944117144233</c:v>
                </c:pt>
                <c:pt idx="10">
                  <c:v>0.32465246735834974</c:v>
                </c:pt>
                <c:pt idx="11">
                  <c:v>0.28650479686019009</c:v>
                </c:pt>
                <c:pt idx="12">
                  <c:v>0.25283959580474646</c:v>
                </c:pt>
                <c:pt idx="13">
                  <c:v>0.22313016014842982</c:v>
                </c:pt>
                <c:pt idx="14">
                  <c:v>0.19691167520419406</c:v>
                </c:pt>
                <c:pt idx="15">
                  <c:v>0.17377394345044514</c:v>
                </c:pt>
                <c:pt idx="16">
                  <c:v>0.15335496684492847</c:v>
                </c:pt>
                <c:pt idx="17">
                  <c:v>0.1353352832366127</c:v>
                </c:pt>
                <c:pt idx="18">
                  <c:v>0.11943296826671962</c:v>
                </c:pt>
                <c:pt idx="19">
                  <c:v>0.10539922456186433</c:v>
                </c:pt>
                <c:pt idx="20">
                  <c:v>9.3014489210663492E-2</c:v>
                </c:pt>
                <c:pt idx="21">
                  <c:v>8.20849986238988E-2</c:v>
                </c:pt>
                <c:pt idx="22">
                  <c:v>7.2439757034251456E-2</c:v>
                </c:pt>
                <c:pt idx="23">
                  <c:v>6.392786120670757E-2</c:v>
                </c:pt>
                <c:pt idx="24">
                  <c:v>5.641613950377735E-2</c:v>
                </c:pt>
                <c:pt idx="25">
                  <c:v>4.9787068367863944E-2</c:v>
                </c:pt>
                <c:pt idx="26">
                  <c:v>4.393693362340742E-2</c:v>
                </c:pt>
                <c:pt idx="27">
                  <c:v>3.8774207831722009E-2</c:v>
                </c:pt>
                <c:pt idx="28">
                  <c:v>3.4218118311666032E-2</c:v>
                </c:pt>
                <c:pt idx="29">
                  <c:v>3.0197383422318501E-2</c:v>
                </c:pt>
              </c:numCache>
            </c:numRef>
          </c:yVal>
          <c:smooth val="0"/>
          <c:extLst>
            <c:ext xmlns:c16="http://schemas.microsoft.com/office/drawing/2014/chart" uri="{C3380CC4-5D6E-409C-BE32-E72D297353CC}">
              <c16:uniqueId val="{00000004-004E-4C99-B6DB-A9BC987CF256}"/>
            </c:ext>
          </c:extLst>
        </c:ser>
        <c:dLbls>
          <c:showLegendKey val="0"/>
          <c:showVal val="0"/>
          <c:showCatName val="0"/>
          <c:showSerName val="0"/>
          <c:showPercent val="0"/>
          <c:showBubbleSize val="0"/>
        </c:dLbls>
        <c:axId val="534456112"/>
        <c:axId val="534457744"/>
      </c:scatterChart>
      <c:valAx>
        <c:axId val="534456112"/>
        <c:scaling>
          <c:orientation val="minMax"/>
          <c:max val="10"/>
          <c:min val="0"/>
        </c:scaling>
        <c:delete val="0"/>
        <c:axPos val="b"/>
        <c:title>
          <c:tx>
            <c:rich>
              <a:bodyPr rot="0" spcFirstLastPara="1" vertOverflow="ellipsis" vert="horz" wrap="square" anchor="ctr" anchorCtr="1"/>
              <a:lstStyle/>
              <a:p>
                <a:pPr>
                  <a:defRPr lang="es-ES" sz="1000" b="0" i="0" u="none" strike="noStrike" kern="1200" baseline="0" noProof="0">
                    <a:solidFill>
                      <a:schemeClr val="bg1"/>
                    </a:solidFill>
                    <a:latin typeface="+mn-lt"/>
                    <a:ea typeface="+mn-ea"/>
                    <a:cs typeface="+mn-cs"/>
                  </a:defRPr>
                </a:pPr>
                <a:r>
                  <a:rPr lang="es-ES" sz="1000" noProof="0" dirty="0">
                    <a:solidFill>
                      <a:schemeClr val="bg1"/>
                    </a:solidFill>
                  </a:rPr>
                  <a:t>Número de préstamos diferentes (d)</a:t>
                </a:r>
              </a:p>
            </c:rich>
          </c:tx>
          <c:layout>
            <c:manualLayout>
              <c:xMode val="edge"/>
              <c:yMode val="edge"/>
              <c:x val="0.28630525308684801"/>
              <c:y val="0.9122687914627029"/>
            </c:manualLayout>
          </c:layout>
          <c:overlay val="0"/>
          <c:spPr>
            <a:noFill/>
            <a:ln>
              <a:noFill/>
            </a:ln>
            <a:effectLst/>
          </c:spPr>
          <c:txPr>
            <a:bodyPr rot="0" spcFirstLastPara="1" vertOverflow="ellipsis" vert="horz" wrap="square" anchor="ctr" anchorCtr="1"/>
            <a:lstStyle/>
            <a:p>
              <a:pPr>
                <a:defRPr lang="es-ES" sz="1000" b="0" i="0" u="none" strike="noStrike" kern="1200" baseline="0" noProof="0">
                  <a:solidFill>
                    <a:schemeClr val="bg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bg1"/>
                </a:solidFill>
                <a:latin typeface="+mn-lt"/>
                <a:ea typeface="+mn-ea"/>
                <a:cs typeface="+mn-cs"/>
              </a:defRPr>
            </a:pPr>
            <a:endParaRPr lang="en-US"/>
          </a:p>
        </c:txPr>
        <c:crossAx val="534457744"/>
        <c:crosses val="autoZero"/>
        <c:crossBetween val="midCat"/>
      </c:valAx>
      <c:valAx>
        <c:axId val="534457744"/>
        <c:scaling>
          <c:orientation val="minMax"/>
          <c:max val="1"/>
        </c:scaling>
        <c:delete val="0"/>
        <c:axPos val="l"/>
        <c:title>
          <c:tx>
            <c:rich>
              <a:bodyPr rot="-5400000" spcFirstLastPara="1" vertOverflow="ellipsis" vert="horz" wrap="square" anchor="ctr" anchorCtr="1"/>
              <a:lstStyle/>
              <a:p>
                <a:pPr>
                  <a:defRPr lang="ca-ES" sz="1000" b="0" i="0" u="none" strike="noStrike" kern="1200" baseline="0" noProof="0">
                    <a:solidFill>
                      <a:schemeClr val="bg1"/>
                    </a:solidFill>
                    <a:latin typeface="+mn-lt"/>
                    <a:ea typeface="+mn-ea"/>
                    <a:cs typeface="+mn-cs"/>
                  </a:defRPr>
                </a:pPr>
                <a:r>
                  <a:rPr lang="ca-ES" sz="1000" noProof="0" dirty="0">
                    <a:solidFill>
                      <a:schemeClr val="bg1"/>
                    </a:solidFill>
                  </a:rPr>
                  <a:t>Similitud</a:t>
                </a:r>
              </a:p>
            </c:rich>
          </c:tx>
          <c:layout>
            <c:manualLayout>
              <c:xMode val="edge"/>
              <c:yMode val="edge"/>
              <c:x val="3.9335631898316736E-2"/>
              <c:y val="0.38392015340455687"/>
            </c:manualLayout>
          </c:layout>
          <c:overlay val="0"/>
          <c:spPr>
            <a:noFill/>
            <a:ln>
              <a:noFill/>
            </a:ln>
            <a:effectLst/>
          </c:spPr>
          <c:txPr>
            <a:bodyPr rot="-5400000" spcFirstLastPara="1" vertOverflow="ellipsis" vert="horz" wrap="square" anchor="ctr" anchorCtr="1"/>
            <a:lstStyle/>
            <a:p>
              <a:pPr>
                <a:defRPr lang="ca-ES" sz="1000" b="0" i="0" u="none" strike="noStrike" kern="1200" baseline="0" noProof="0">
                  <a:solidFill>
                    <a:schemeClr val="bg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bg1"/>
                </a:solidFill>
                <a:latin typeface="+mn-lt"/>
                <a:ea typeface="+mn-ea"/>
                <a:cs typeface="+mn-cs"/>
              </a:defRPr>
            </a:pPr>
            <a:endParaRPr lang="en-US"/>
          </a:p>
        </c:txPr>
        <c:crossAx val="534456112"/>
        <c:crosses val="autoZero"/>
        <c:crossBetween val="midCat"/>
        <c:majorUnit val="0.2"/>
      </c:valAx>
      <c:spPr>
        <a:noFill/>
        <a:ln>
          <a:noFill/>
        </a:ln>
        <a:effectLst/>
      </c:spPr>
    </c:plotArea>
    <c:legend>
      <c:legendPos val="r"/>
      <c:layout>
        <c:manualLayout>
          <c:xMode val="edge"/>
          <c:yMode val="edge"/>
          <c:x val="0.7829146909190039"/>
          <c:y val="4.3078166184369913E-4"/>
          <c:w val="0.17955579984212489"/>
          <c:h val="0.4406056741489628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841DFC0A-3466-6D47-0A2E-72EBEE6EB4F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a:extLst>
              <a:ext uri="{FF2B5EF4-FFF2-40B4-BE49-F238E27FC236}">
                <a16:creationId xmlns:a16="http://schemas.microsoft.com/office/drawing/2014/main" id="{24ADE6EF-55B7-58F4-7856-6582C37227B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37295E-46F6-4BE2-8B5A-691C19415D8C}" type="datetimeFigureOut">
              <a:rPr lang="en-US" smtClean="0"/>
              <a:t>6/5/2024</a:t>
            </a:fld>
            <a:endParaRPr lang="en-US"/>
          </a:p>
        </p:txBody>
      </p:sp>
      <p:sp>
        <p:nvSpPr>
          <p:cNvPr id="4" name="Marcador de pie de página 3">
            <a:extLst>
              <a:ext uri="{FF2B5EF4-FFF2-40B4-BE49-F238E27FC236}">
                <a16:creationId xmlns:a16="http://schemas.microsoft.com/office/drawing/2014/main" id="{EB124B75-A97D-A30D-389F-C96280CBF1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a:extLst>
              <a:ext uri="{FF2B5EF4-FFF2-40B4-BE49-F238E27FC236}">
                <a16:creationId xmlns:a16="http://schemas.microsoft.com/office/drawing/2014/main" id="{7452E4BA-F036-6B27-8C4F-5D72333D670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23BBE-D3B4-4337-BD9B-91688EB2FE03}" type="slidenum">
              <a:rPr lang="en-US" smtClean="0"/>
              <a:t>‹#›</a:t>
            </a:fld>
            <a:endParaRPr lang="en-US"/>
          </a:p>
        </p:txBody>
      </p:sp>
    </p:spTree>
    <p:extLst>
      <p:ext uri="{BB962C8B-B14F-4D97-AF65-F5344CB8AC3E}">
        <p14:creationId xmlns:p14="http://schemas.microsoft.com/office/powerpoint/2010/main" val="757696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70A935-FFCB-4D3F-81BA-54ADC5DEA8D7}" type="datetimeFigureOut">
              <a:rPr lang="es-ES" smtClean="0"/>
              <a:t>05/06/2024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C3B21B-251F-4095-AF23-C64D93BDD099}" type="slidenum">
              <a:rPr lang="es-ES" smtClean="0"/>
              <a:t>‹#›</a:t>
            </a:fld>
            <a:endParaRPr lang="es-ES"/>
          </a:p>
        </p:txBody>
      </p:sp>
    </p:spTree>
    <p:extLst>
      <p:ext uri="{BB962C8B-B14F-4D97-AF65-F5344CB8AC3E}">
        <p14:creationId xmlns:p14="http://schemas.microsoft.com/office/powerpoint/2010/main" val="760460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5: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p15: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7" name="Google Shape;787;p1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p17: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9" name="Google Shape;799;p17: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p65: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9" name="Google Shape;849;p6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9"/>
        <p:cNvGrpSpPr/>
        <p:nvPr/>
      </p:nvGrpSpPr>
      <p:grpSpPr>
        <a:xfrm>
          <a:off x="0" y="0"/>
          <a:ext cx="0" cy="0"/>
          <a:chOff x="0" y="0"/>
          <a:chExt cx="0" cy="0"/>
        </a:xfrm>
      </p:grpSpPr>
      <p:sp>
        <p:nvSpPr>
          <p:cNvPr id="1910" name="Google Shape;1910;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s-ES" dirty="0"/>
              <a:t>https://www.livrarialello.pt/</a:t>
            </a:r>
            <a:endParaRPr dirty="0"/>
          </a:p>
        </p:txBody>
      </p:sp>
      <p:sp>
        <p:nvSpPr>
          <p:cNvPr id="1911" name="Google Shape;1911;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2"/>
        <p:cNvGrpSpPr/>
        <p:nvPr/>
      </p:nvGrpSpPr>
      <p:grpSpPr>
        <a:xfrm>
          <a:off x="0" y="0"/>
          <a:ext cx="0" cy="0"/>
          <a:chOff x="0" y="0"/>
          <a:chExt cx="0" cy="0"/>
        </a:xfrm>
      </p:grpSpPr>
      <p:sp>
        <p:nvSpPr>
          <p:cNvPr id="2473" name="Google Shape;2473;p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endParaRPr dirty="0"/>
          </a:p>
        </p:txBody>
      </p:sp>
      <p:sp>
        <p:nvSpPr>
          <p:cNvPr id="2474" name="Google Shape;2474;p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FFFF">
                    <a:lumMod val="65000"/>
                  </a:srgbClr>
                </a:solidFill>
              </a:rPr>
              <a:t>AI Systems for (1) Optimizing Supply chain with demand by predicting delays or rupture of custom car components; and (2) Smart Assortment of Complementary Ferrari products: Predicting future sales to improve profitability at Point of Sale.</a:t>
            </a:r>
          </a:p>
          <a:p>
            <a:endParaRPr lang="en-US" dirty="0"/>
          </a:p>
        </p:txBody>
      </p:sp>
      <p:sp>
        <p:nvSpPr>
          <p:cNvPr id="4" name="Slide Number Placeholder 3"/>
          <p:cNvSpPr>
            <a:spLocks noGrp="1"/>
          </p:cNvSpPr>
          <p:nvPr>
            <p:ph type="sldNum" sz="quarter" idx="5"/>
          </p:nvPr>
        </p:nvSpPr>
        <p:spPr/>
        <p:txBody>
          <a:bodyPr/>
          <a:lstStyle/>
          <a:p>
            <a:fld id="{09C3B21B-251F-4095-AF23-C64D93BDD099}" type="slidenum">
              <a:rPr lang="es-ES" smtClean="0"/>
              <a:t>36</a:t>
            </a:fld>
            <a:endParaRPr lang="es-ES"/>
          </a:p>
        </p:txBody>
      </p:sp>
    </p:spTree>
    <p:extLst>
      <p:ext uri="{BB962C8B-B14F-4D97-AF65-F5344CB8AC3E}">
        <p14:creationId xmlns:p14="http://schemas.microsoft.com/office/powerpoint/2010/main" val="3902242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6"/>
        <p:cNvGrpSpPr/>
        <p:nvPr/>
      </p:nvGrpSpPr>
      <p:grpSpPr>
        <a:xfrm>
          <a:off x="0" y="0"/>
          <a:ext cx="0" cy="0"/>
          <a:chOff x="0" y="0"/>
          <a:chExt cx="0" cy="0"/>
        </a:xfrm>
      </p:grpSpPr>
      <p:sp>
        <p:nvSpPr>
          <p:cNvPr id="857" name="Google Shape;857;p66: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8" name="Google Shape;858;p6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p1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6" name="Google Shape;776;p15:notes"/>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7" name="Google Shape;777;p15:notes"/>
          <p:cNvSpPr txBox="1">
            <a:spLocks noGrp="1"/>
          </p:cNvSpPr>
          <p:nvPr>
            <p:ph type="sldNum" idx="12"/>
          </p:nvPr>
        </p:nvSpPr>
        <p:spPr>
          <a:xfrm>
            <a:off x="3850444" y="9428585"/>
            <a:ext cx="2945659" cy="498055"/>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91005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5: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1486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5: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64780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Pls, do not jump on elevators</a:t>
            </a:r>
          </a:p>
          <a:p>
            <a:r>
              <a:rPr lang="en-US" dirty="0"/>
              <a:t>An elevator going up, it is not going to make the job for you… but it certainly helps !</a:t>
            </a:r>
          </a:p>
        </p:txBody>
      </p:sp>
      <p:sp>
        <p:nvSpPr>
          <p:cNvPr id="4" name="Slide Number Placeholder 3"/>
          <p:cNvSpPr>
            <a:spLocks noGrp="1"/>
          </p:cNvSpPr>
          <p:nvPr>
            <p:ph type="sldNum" sz="quarter" idx="5"/>
          </p:nvPr>
        </p:nvSpPr>
        <p:spPr/>
        <p:txBody>
          <a:bodyPr/>
          <a:lstStyle/>
          <a:p>
            <a:fld id="{09C3B21B-251F-4095-AF23-C64D93BDD099}" type="slidenum">
              <a:rPr lang="es-ES" smtClean="0"/>
              <a:t>11</a:t>
            </a:fld>
            <a:endParaRPr lang="es-ES"/>
          </a:p>
        </p:txBody>
      </p:sp>
    </p:spTree>
    <p:extLst>
      <p:ext uri="{BB962C8B-B14F-4D97-AF65-F5344CB8AC3E}">
        <p14:creationId xmlns:p14="http://schemas.microsoft.com/office/powerpoint/2010/main" val="1044981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people I know in this profession… is in love with it !</a:t>
            </a:r>
          </a:p>
          <a:p>
            <a:r>
              <a:rPr lang="en-US" dirty="0"/>
              <a:t>No one that I know, leaves it </a:t>
            </a:r>
          </a:p>
        </p:txBody>
      </p:sp>
      <p:sp>
        <p:nvSpPr>
          <p:cNvPr id="4" name="Slide Number Placeholder 3"/>
          <p:cNvSpPr>
            <a:spLocks noGrp="1"/>
          </p:cNvSpPr>
          <p:nvPr>
            <p:ph type="sldNum" sz="quarter" idx="5"/>
          </p:nvPr>
        </p:nvSpPr>
        <p:spPr/>
        <p:txBody>
          <a:bodyPr/>
          <a:lstStyle/>
          <a:p>
            <a:fld id="{09C3B21B-251F-4095-AF23-C64D93BDD099}" type="slidenum">
              <a:rPr lang="es-ES" smtClean="0"/>
              <a:t>12</a:t>
            </a:fld>
            <a:endParaRPr lang="es-ES"/>
          </a:p>
        </p:txBody>
      </p:sp>
    </p:spTree>
    <p:extLst>
      <p:ext uri="{BB962C8B-B14F-4D97-AF65-F5344CB8AC3E}">
        <p14:creationId xmlns:p14="http://schemas.microsoft.com/office/powerpoint/2010/main" val="1307588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have injected with the fuel of curiosity and causality (going to the root of things, the whys, where the truth lies (business insights in corporate terms)</a:t>
            </a:r>
          </a:p>
        </p:txBody>
      </p:sp>
      <p:sp>
        <p:nvSpPr>
          <p:cNvPr id="4" name="Slide Number Placeholder 3"/>
          <p:cNvSpPr>
            <a:spLocks noGrp="1"/>
          </p:cNvSpPr>
          <p:nvPr>
            <p:ph type="sldNum" sz="quarter" idx="5"/>
          </p:nvPr>
        </p:nvSpPr>
        <p:spPr/>
        <p:txBody>
          <a:bodyPr/>
          <a:lstStyle/>
          <a:p>
            <a:fld id="{09C3B21B-251F-4095-AF23-C64D93BDD099}" type="slidenum">
              <a:rPr lang="es-ES" smtClean="0"/>
              <a:t>19</a:t>
            </a:fld>
            <a:endParaRPr lang="es-ES"/>
          </a:p>
        </p:txBody>
      </p:sp>
    </p:spTree>
    <p:extLst>
      <p:ext uri="{BB962C8B-B14F-4D97-AF65-F5344CB8AC3E}">
        <p14:creationId xmlns:p14="http://schemas.microsoft.com/office/powerpoint/2010/main" val="2362539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C3B21B-251F-4095-AF23-C64D93BDD099}" type="slidenum">
              <a:rPr lang="es-ES" smtClean="0"/>
              <a:t>23</a:t>
            </a:fld>
            <a:endParaRPr lang="es-ES"/>
          </a:p>
        </p:txBody>
      </p:sp>
    </p:spTree>
    <p:extLst>
      <p:ext uri="{BB962C8B-B14F-4D97-AF65-F5344CB8AC3E}">
        <p14:creationId xmlns:p14="http://schemas.microsoft.com/office/powerpoint/2010/main" val="1923440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DDFDE351-4793-46FB-AF64-0AA518B1A35C}" type="slidenum">
              <a:rPr lang="es-ES" smtClean="0"/>
              <a:t>26</a:t>
            </a:fld>
            <a:endParaRPr lang="es-ES"/>
          </a:p>
        </p:txBody>
      </p:sp>
    </p:spTree>
    <p:extLst>
      <p:ext uri="{BB962C8B-B14F-4D97-AF65-F5344CB8AC3E}">
        <p14:creationId xmlns:p14="http://schemas.microsoft.com/office/powerpoint/2010/main" val="3705096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5D944-53FC-4F00-9424-391CEB3C204E}"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2716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17.jp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17.jp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9.svg"/><Relationship Id="rId7" Type="http://schemas.openxmlformats.org/officeDocument/2006/relationships/image" Target="../media/image22.svg"/><Relationship Id="rId2" Type="http://schemas.openxmlformats.org/officeDocument/2006/relationships/image" Target="../media/image18.png"/><Relationship Id="rId1" Type="http://schemas.openxmlformats.org/officeDocument/2006/relationships/slideMaster" Target="../slideMasters/slideMaster2.xml"/><Relationship Id="rId6" Type="http://schemas.openxmlformats.org/officeDocument/2006/relationships/image" Target="../media/image21.png"/><Relationship Id="rId5" Type="http://schemas.openxmlformats.org/officeDocument/2006/relationships/image" Target="../media/image17.jpg"/><Relationship Id="rId4" Type="http://schemas.openxmlformats.org/officeDocument/2006/relationships/image" Target="../media/image20.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2.xml"/><Relationship Id="rId5" Type="http://schemas.openxmlformats.org/officeDocument/2006/relationships/image" Target="../media/image17.jpg"/><Relationship Id="rId4" Type="http://schemas.openxmlformats.org/officeDocument/2006/relationships/image" Target="../media/image20.png"/></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xml"/><Relationship Id="rId5" Type="http://schemas.openxmlformats.org/officeDocument/2006/relationships/image" Target="../media/image17.jpg"/><Relationship Id="rId4" Type="http://schemas.openxmlformats.org/officeDocument/2006/relationships/image" Target="../media/image11.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xml"/><Relationship Id="rId5" Type="http://schemas.openxmlformats.org/officeDocument/2006/relationships/image" Target="../media/image17.jpg"/><Relationship Id="rId4" Type="http://schemas.openxmlformats.org/officeDocument/2006/relationships/image" Target="../media/image11.emf"/></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17.jp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3.png"/><Relationship Id="rId1" Type="http://schemas.openxmlformats.org/officeDocument/2006/relationships/slideMaster" Target="../slideMasters/slideMaster2.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19.sv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2.xml"/><Relationship Id="rId5" Type="http://schemas.openxmlformats.org/officeDocument/2006/relationships/image" Target="../media/image20.png"/><Relationship Id="rId4" Type="http://schemas.openxmlformats.org/officeDocument/2006/relationships/image" Target="../media/image2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25.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personalizado">
    <p:bg>
      <p:bgPr>
        <a:gradFill flip="none" rotWithShape="1">
          <a:gsLst>
            <a:gs pos="23000">
              <a:srgbClr val="1B1464"/>
            </a:gs>
            <a:gs pos="97000">
              <a:srgbClr val="010101"/>
            </a:gs>
          </a:gsLst>
          <a:lin ang="0" scaled="1"/>
          <a:tileRect/>
        </a:gradFill>
        <a:effectLst/>
      </p:bgPr>
    </p:bg>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474C13E3-E669-A15D-5D22-7A531BA85792}"/>
              </a:ext>
            </a:extLst>
          </p:cNvPr>
          <p:cNvGrpSpPr/>
          <p:nvPr userDrawn="1"/>
        </p:nvGrpSpPr>
        <p:grpSpPr>
          <a:xfrm rot="16415714">
            <a:off x="-1900899" y="-1911438"/>
            <a:ext cx="5088905" cy="5088905"/>
            <a:chOff x="1000563" y="163153"/>
            <a:chExt cx="4856872" cy="4856872"/>
          </a:xfrm>
        </p:grpSpPr>
        <p:sp>
          <p:nvSpPr>
            <p:cNvPr id="7" name="Elipse 6">
              <a:extLst>
                <a:ext uri="{FF2B5EF4-FFF2-40B4-BE49-F238E27FC236}">
                  <a16:creationId xmlns:a16="http://schemas.microsoft.com/office/drawing/2014/main" id="{508433C1-C781-C8F7-1B82-8992FB1ED304}"/>
                </a:ext>
              </a:extLst>
            </p:cNvPr>
            <p:cNvSpPr/>
            <p:nvPr/>
          </p:nvSpPr>
          <p:spPr>
            <a:xfrm>
              <a:off x="1000563" y="163153"/>
              <a:ext cx="4856872" cy="4856872"/>
            </a:xfrm>
            <a:prstGeom prst="ellipse">
              <a:avLst/>
            </a:prstGeom>
            <a:solidFill>
              <a:schemeClr val="accent4">
                <a:alpha val="1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Elipse 7">
              <a:extLst>
                <a:ext uri="{FF2B5EF4-FFF2-40B4-BE49-F238E27FC236}">
                  <a16:creationId xmlns:a16="http://schemas.microsoft.com/office/drawing/2014/main" id="{1883B68F-E57F-8FEB-963F-806D0F8F6EC3}"/>
                </a:ext>
              </a:extLst>
            </p:cNvPr>
            <p:cNvSpPr/>
            <p:nvPr/>
          </p:nvSpPr>
          <p:spPr>
            <a:xfrm>
              <a:off x="1438126" y="600716"/>
              <a:ext cx="3981745" cy="3981745"/>
            </a:xfrm>
            <a:prstGeom prst="ellipse">
              <a:avLst/>
            </a:prstGeom>
            <a:solidFill>
              <a:schemeClr val="accent4">
                <a:alpha val="1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Elipse 8">
              <a:extLst>
                <a:ext uri="{FF2B5EF4-FFF2-40B4-BE49-F238E27FC236}">
                  <a16:creationId xmlns:a16="http://schemas.microsoft.com/office/drawing/2014/main" id="{53C41524-DDC5-BDFC-BB71-FC43CA886C6B}"/>
                </a:ext>
              </a:extLst>
            </p:cNvPr>
            <p:cNvSpPr/>
            <p:nvPr/>
          </p:nvSpPr>
          <p:spPr>
            <a:xfrm>
              <a:off x="1881990" y="1044580"/>
              <a:ext cx="3094016" cy="3094016"/>
            </a:xfrm>
            <a:prstGeom prst="ellipse">
              <a:avLst/>
            </a:prstGeom>
            <a:solidFill>
              <a:schemeClr val="accent4">
                <a:alpha val="1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0" name="Elipse 9">
            <a:extLst>
              <a:ext uri="{FF2B5EF4-FFF2-40B4-BE49-F238E27FC236}">
                <a16:creationId xmlns:a16="http://schemas.microsoft.com/office/drawing/2014/main" id="{64E160A8-7508-E122-58FE-720D806DC90A}"/>
              </a:ext>
            </a:extLst>
          </p:cNvPr>
          <p:cNvSpPr/>
          <p:nvPr userDrawn="1"/>
        </p:nvSpPr>
        <p:spPr>
          <a:xfrm rot="15472088">
            <a:off x="-2281571" y="-2292108"/>
            <a:ext cx="5850245" cy="5850245"/>
          </a:xfrm>
          <a:prstGeom prst="ellipse">
            <a:avLst/>
          </a:prstGeom>
          <a:noFill/>
          <a:ln w="19050">
            <a:gradFill flip="none" rotWithShape="1">
              <a:gsLst>
                <a:gs pos="48000">
                  <a:schemeClr val="accent2"/>
                </a:gs>
                <a:gs pos="1000">
                  <a:srgbClr val="62DDFA"/>
                </a:gs>
                <a:gs pos="100000">
                  <a:srgbClr val="8C5FCD"/>
                </a:gs>
              </a:gsLst>
              <a:lin ang="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Google Shape;1019;p15">
            <a:extLst>
              <a:ext uri="{FF2B5EF4-FFF2-40B4-BE49-F238E27FC236}">
                <a16:creationId xmlns:a16="http://schemas.microsoft.com/office/drawing/2014/main" id="{E03798CD-22FA-90DC-F579-D791F4ABB50D}"/>
              </a:ext>
            </a:extLst>
          </p:cNvPr>
          <p:cNvSpPr/>
          <p:nvPr userDrawn="1"/>
        </p:nvSpPr>
        <p:spPr>
          <a:xfrm rot="10800000" flipH="1">
            <a:off x="4657725" y="3491670"/>
            <a:ext cx="7970898" cy="3393771"/>
          </a:xfrm>
          <a:custGeom>
            <a:avLst/>
            <a:gdLst>
              <a:gd name="connsiteX0" fmla="*/ 51937 w 63741"/>
              <a:gd name="connsiteY0" fmla="*/ 0 h 40341"/>
              <a:gd name="connsiteX1" fmla="*/ 0 w 63741"/>
              <a:gd name="connsiteY1" fmla="*/ 100 h 40341"/>
              <a:gd name="connsiteX2" fmla="*/ 334 w 63741"/>
              <a:gd name="connsiteY2" fmla="*/ 1034 h 40341"/>
              <a:gd name="connsiteX3" fmla="*/ 467 w 63741"/>
              <a:gd name="connsiteY3" fmla="*/ 2636 h 40341"/>
              <a:gd name="connsiteX4" fmla="*/ 3415 w 63741"/>
              <a:gd name="connsiteY4" fmla="*/ 2314 h 40341"/>
              <a:gd name="connsiteX5" fmla="*/ 15478 w 63741"/>
              <a:gd name="connsiteY5" fmla="*/ 8773 h 40341"/>
              <a:gd name="connsiteX6" fmla="*/ 15911 w 63741"/>
              <a:gd name="connsiteY6" fmla="*/ 23817 h 40341"/>
              <a:gd name="connsiteX7" fmla="*/ 16745 w 63741"/>
              <a:gd name="connsiteY7" fmla="*/ 34992 h 40341"/>
              <a:gd name="connsiteX8" fmla="*/ 23417 w 63741"/>
              <a:gd name="connsiteY8" fmla="*/ 37994 h 40341"/>
              <a:gd name="connsiteX9" fmla="*/ 25243 w 63741"/>
              <a:gd name="connsiteY9" fmla="*/ 38103 h 40341"/>
              <a:gd name="connsiteX10" fmla="*/ 39095 w 63741"/>
              <a:gd name="connsiteY10" fmla="*/ 34558 h 40341"/>
              <a:gd name="connsiteX11" fmla="*/ 41651 w 63741"/>
              <a:gd name="connsiteY11" fmla="*/ 34289 h 40341"/>
              <a:gd name="connsiteX12" fmla="*/ 45866 w 63741"/>
              <a:gd name="connsiteY12" fmla="*/ 34792 h 40341"/>
              <a:gd name="connsiteX13" fmla="*/ 51904 w 63741"/>
              <a:gd name="connsiteY13" fmla="*/ 37661 h 40341"/>
              <a:gd name="connsiteX14" fmla="*/ 51904 w 63741"/>
              <a:gd name="connsiteY14" fmla="*/ 37659 h 40341"/>
              <a:gd name="connsiteX15" fmla="*/ 51937 w 63741"/>
              <a:gd name="connsiteY15" fmla="*/ 38129 h 40341"/>
              <a:gd name="connsiteX16" fmla="*/ 63741 w 63741"/>
              <a:gd name="connsiteY16" fmla="*/ 40341 h 40341"/>
              <a:gd name="connsiteX17" fmla="*/ 51937 w 63741"/>
              <a:gd name="connsiteY17" fmla="*/ 0 h 40341"/>
              <a:gd name="connsiteX0" fmla="*/ 62630 w 63741"/>
              <a:gd name="connsiteY0" fmla="*/ 0 h 40499"/>
              <a:gd name="connsiteX1" fmla="*/ 0 w 63741"/>
              <a:gd name="connsiteY1" fmla="*/ 258 h 40499"/>
              <a:gd name="connsiteX2" fmla="*/ 334 w 63741"/>
              <a:gd name="connsiteY2" fmla="*/ 1192 h 40499"/>
              <a:gd name="connsiteX3" fmla="*/ 467 w 63741"/>
              <a:gd name="connsiteY3" fmla="*/ 2794 h 40499"/>
              <a:gd name="connsiteX4" fmla="*/ 3415 w 63741"/>
              <a:gd name="connsiteY4" fmla="*/ 2472 h 40499"/>
              <a:gd name="connsiteX5" fmla="*/ 15478 w 63741"/>
              <a:gd name="connsiteY5" fmla="*/ 8931 h 40499"/>
              <a:gd name="connsiteX6" fmla="*/ 15911 w 63741"/>
              <a:gd name="connsiteY6" fmla="*/ 23975 h 40499"/>
              <a:gd name="connsiteX7" fmla="*/ 16745 w 63741"/>
              <a:gd name="connsiteY7" fmla="*/ 35150 h 40499"/>
              <a:gd name="connsiteX8" fmla="*/ 23417 w 63741"/>
              <a:gd name="connsiteY8" fmla="*/ 38152 h 40499"/>
              <a:gd name="connsiteX9" fmla="*/ 25243 w 63741"/>
              <a:gd name="connsiteY9" fmla="*/ 38261 h 40499"/>
              <a:gd name="connsiteX10" fmla="*/ 39095 w 63741"/>
              <a:gd name="connsiteY10" fmla="*/ 34716 h 40499"/>
              <a:gd name="connsiteX11" fmla="*/ 41651 w 63741"/>
              <a:gd name="connsiteY11" fmla="*/ 34447 h 40499"/>
              <a:gd name="connsiteX12" fmla="*/ 45866 w 63741"/>
              <a:gd name="connsiteY12" fmla="*/ 34950 h 40499"/>
              <a:gd name="connsiteX13" fmla="*/ 51904 w 63741"/>
              <a:gd name="connsiteY13" fmla="*/ 37819 h 40499"/>
              <a:gd name="connsiteX14" fmla="*/ 51904 w 63741"/>
              <a:gd name="connsiteY14" fmla="*/ 37817 h 40499"/>
              <a:gd name="connsiteX15" fmla="*/ 51937 w 63741"/>
              <a:gd name="connsiteY15" fmla="*/ 38287 h 40499"/>
              <a:gd name="connsiteX16" fmla="*/ 63741 w 63741"/>
              <a:gd name="connsiteY16" fmla="*/ 40499 h 40499"/>
              <a:gd name="connsiteX17" fmla="*/ 62630 w 63741"/>
              <a:gd name="connsiteY17" fmla="*/ 0 h 40499"/>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1937 w 64101"/>
              <a:gd name="connsiteY15" fmla="*/ 38445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314 w 64101"/>
              <a:gd name="connsiteY13" fmla="*/ 38111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54146 w 64101"/>
              <a:gd name="connsiteY14" fmla="*/ 36699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910 w 64101"/>
              <a:gd name="connsiteY13" fmla="*/ 37103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2179 w 64101"/>
              <a:gd name="connsiteY11" fmla="*/ 33651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4074"/>
              <a:gd name="connsiteX1" fmla="*/ 0 w 64101"/>
              <a:gd name="connsiteY1" fmla="*/ 416 h 44074"/>
              <a:gd name="connsiteX2" fmla="*/ 334 w 64101"/>
              <a:gd name="connsiteY2" fmla="*/ 1350 h 44074"/>
              <a:gd name="connsiteX3" fmla="*/ 467 w 64101"/>
              <a:gd name="connsiteY3" fmla="*/ 2952 h 44074"/>
              <a:gd name="connsiteX4" fmla="*/ 3415 w 64101"/>
              <a:gd name="connsiteY4" fmla="*/ 2630 h 44074"/>
              <a:gd name="connsiteX5" fmla="*/ 15478 w 64101"/>
              <a:gd name="connsiteY5" fmla="*/ 9089 h 44074"/>
              <a:gd name="connsiteX6" fmla="*/ 15911 w 64101"/>
              <a:gd name="connsiteY6" fmla="*/ 24133 h 44074"/>
              <a:gd name="connsiteX7" fmla="*/ 16745 w 64101"/>
              <a:gd name="connsiteY7" fmla="*/ 35308 h 44074"/>
              <a:gd name="connsiteX8" fmla="*/ 23417 w 64101"/>
              <a:gd name="connsiteY8" fmla="*/ 38310 h 44074"/>
              <a:gd name="connsiteX9" fmla="*/ 25243 w 64101"/>
              <a:gd name="connsiteY9" fmla="*/ 38419 h 44074"/>
              <a:gd name="connsiteX10" fmla="*/ 39095 w 64101"/>
              <a:gd name="connsiteY10" fmla="*/ 34874 h 44074"/>
              <a:gd name="connsiteX11" fmla="*/ 42179 w 64101"/>
              <a:gd name="connsiteY11" fmla="*/ 33651 h 44074"/>
              <a:gd name="connsiteX12" fmla="*/ 45866 w 64101"/>
              <a:gd name="connsiteY12" fmla="*/ 35108 h 44074"/>
              <a:gd name="connsiteX13" fmla="*/ 62533 w 64101"/>
              <a:gd name="connsiteY13" fmla="*/ 43861 h 44074"/>
              <a:gd name="connsiteX14" fmla="*/ 60046 w 64101"/>
              <a:gd name="connsiteY14" fmla="*/ 41468 h 44074"/>
              <a:gd name="connsiteX15" fmla="*/ 62085 w 64101"/>
              <a:gd name="connsiteY15" fmla="*/ 42475 h 44074"/>
              <a:gd name="connsiteX16" fmla="*/ 63741 w 64101"/>
              <a:gd name="connsiteY16" fmla="*/ 40657 h 44074"/>
              <a:gd name="connsiteX17" fmla="*/ 64019 w 64101"/>
              <a:gd name="connsiteY17" fmla="*/ 0 h 44074"/>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2179 w 64101"/>
              <a:gd name="connsiteY11" fmla="*/ 33651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6249 w 64101"/>
              <a:gd name="connsiteY11" fmla="*/ 35263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337"/>
              <a:gd name="connsiteY0" fmla="*/ 0 h 43907"/>
              <a:gd name="connsiteX1" fmla="*/ 0 w 64337"/>
              <a:gd name="connsiteY1" fmla="*/ 416 h 43907"/>
              <a:gd name="connsiteX2" fmla="*/ 334 w 64337"/>
              <a:gd name="connsiteY2" fmla="*/ 1350 h 43907"/>
              <a:gd name="connsiteX3" fmla="*/ 467 w 64337"/>
              <a:gd name="connsiteY3" fmla="*/ 2952 h 43907"/>
              <a:gd name="connsiteX4" fmla="*/ 3415 w 64337"/>
              <a:gd name="connsiteY4" fmla="*/ 2630 h 43907"/>
              <a:gd name="connsiteX5" fmla="*/ 15478 w 64337"/>
              <a:gd name="connsiteY5" fmla="*/ 9089 h 43907"/>
              <a:gd name="connsiteX6" fmla="*/ 15911 w 64337"/>
              <a:gd name="connsiteY6" fmla="*/ 24133 h 43907"/>
              <a:gd name="connsiteX7" fmla="*/ 16745 w 64337"/>
              <a:gd name="connsiteY7" fmla="*/ 35308 h 43907"/>
              <a:gd name="connsiteX8" fmla="*/ 23417 w 64337"/>
              <a:gd name="connsiteY8" fmla="*/ 38310 h 43907"/>
              <a:gd name="connsiteX9" fmla="*/ 25243 w 64337"/>
              <a:gd name="connsiteY9" fmla="*/ 38419 h 43907"/>
              <a:gd name="connsiteX10" fmla="*/ 39095 w 64337"/>
              <a:gd name="connsiteY10" fmla="*/ 34874 h 43907"/>
              <a:gd name="connsiteX11" fmla="*/ 46249 w 64337"/>
              <a:gd name="connsiteY11" fmla="*/ 35263 h 43907"/>
              <a:gd name="connsiteX12" fmla="*/ 53978 w 64337"/>
              <a:gd name="connsiteY12" fmla="*/ 41376 h 43907"/>
              <a:gd name="connsiteX13" fmla="*/ 62533 w 64337"/>
              <a:gd name="connsiteY13" fmla="*/ 43861 h 43907"/>
              <a:gd name="connsiteX14" fmla="*/ 64322 w 64337"/>
              <a:gd name="connsiteY14" fmla="*/ 42955 h 43907"/>
              <a:gd name="connsiteX15" fmla="*/ 62085 w 64337"/>
              <a:gd name="connsiteY15" fmla="*/ 42475 h 43907"/>
              <a:gd name="connsiteX16" fmla="*/ 63741 w 64337"/>
              <a:gd name="connsiteY16" fmla="*/ 40657 h 43907"/>
              <a:gd name="connsiteX17" fmla="*/ 64019 w 64337"/>
              <a:gd name="connsiteY17" fmla="*/ 0 h 43907"/>
              <a:gd name="connsiteX0" fmla="*/ 64019 w 64404"/>
              <a:gd name="connsiteY0" fmla="*/ 0 h 43907"/>
              <a:gd name="connsiteX1" fmla="*/ 0 w 64404"/>
              <a:gd name="connsiteY1" fmla="*/ 416 h 43907"/>
              <a:gd name="connsiteX2" fmla="*/ 334 w 64404"/>
              <a:gd name="connsiteY2" fmla="*/ 1350 h 43907"/>
              <a:gd name="connsiteX3" fmla="*/ 467 w 64404"/>
              <a:gd name="connsiteY3" fmla="*/ 2952 h 43907"/>
              <a:gd name="connsiteX4" fmla="*/ 3415 w 64404"/>
              <a:gd name="connsiteY4" fmla="*/ 2630 h 43907"/>
              <a:gd name="connsiteX5" fmla="*/ 15478 w 64404"/>
              <a:gd name="connsiteY5" fmla="*/ 9089 h 43907"/>
              <a:gd name="connsiteX6" fmla="*/ 15911 w 64404"/>
              <a:gd name="connsiteY6" fmla="*/ 24133 h 43907"/>
              <a:gd name="connsiteX7" fmla="*/ 16745 w 64404"/>
              <a:gd name="connsiteY7" fmla="*/ 35308 h 43907"/>
              <a:gd name="connsiteX8" fmla="*/ 23417 w 64404"/>
              <a:gd name="connsiteY8" fmla="*/ 38310 h 43907"/>
              <a:gd name="connsiteX9" fmla="*/ 25243 w 64404"/>
              <a:gd name="connsiteY9" fmla="*/ 38419 h 43907"/>
              <a:gd name="connsiteX10" fmla="*/ 39095 w 64404"/>
              <a:gd name="connsiteY10" fmla="*/ 34874 h 43907"/>
              <a:gd name="connsiteX11" fmla="*/ 46249 w 64404"/>
              <a:gd name="connsiteY11" fmla="*/ 35263 h 43907"/>
              <a:gd name="connsiteX12" fmla="*/ 53978 w 64404"/>
              <a:gd name="connsiteY12" fmla="*/ 41376 h 43907"/>
              <a:gd name="connsiteX13" fmla="*/ 62533 w 64404"/>
              <a:gd name="connsiteY13" fmla="*/ 43861 h 43907"/>
              <a:gd name="connsiteX14" fmla="*/ 64322 w 64404"/>
              <a:gd name="connsiteY14" fmla="*/ 42955 h 43907"/>
              <a:gd name="connsiteX15" fmla="*/ 64353 w 64404"/>
              <a:gd name="connsiteY15" fmla="*/ 42475 h 43907"/>
              <a:gd name="connsiteX16" fmla="*/ 63741 w 64404"/>
              <a:gd name="connsiteY16" fmla="*/ 40657 h 43907"/>
              <a:gd name="connsiteX17" fmla="*/ 64019 w 64404"/>
              <a:gd name="connsiteY17" fmla="*/ 0 h 43907"/>
              <a:gd name="connsiteX0" fmla="*/ 64019 w 64353"/>
              <a:gd name="connsiteY0" fmla="*/ 0 h 43882"/>
              <a:gd name="connsiteX1" fmla="*/ 0 w 64353"/>
              <a:gd name="connsiteY1" fmla="*/ 416 h 43882"/>
              <a:gd name="connsiteX2" fmla="*/ 334 w 64353"/>
              <a:gd name="connsiteY2" fmla="*/ 1350 h 43882"/>
              <a:gd name="connsiteX3" fmla="*/ 467 w 64353"/>
              <a:gd name="connsiteY3" fmla="*/ 2952 h 43882"/>
              <a:gd name="connsiteX4" fmla="*/ 3415 w 64353"/>
              <a:gd name="connsiteY4" fmla="*/ 2630 h 43882"/>
              <a:gd name="connsiteX5" fmla="*/ 15478 w 64353"/>
              <a:gd name="connsiteY5" fmla="*/ 9089 h 43882"/>
              <a:gd name="connsiteX6" fmla="*/ 15911 w 64353"/>
              <a:gd name="connsiteY6" fmla="*/ 24133 h 43882"/>
              <a:gd name="connsiteX7" fmla="*/ 16745 w 64353"/>
              <a:gd name="connsiteY7" fmla="*/ 35308 h 43882"/>
              <a:gd name="connsiteX8" fmla="*/ 23417 w 64353"/>
              <a:gd name="connsiteY8" fmla="*/ 38310 h 43882"/>
              <a:gd name="connsiteX9" fmla="*/ 25243 w 64353"/>
              <a:gd name="connsiteY9" fmla="*/ 38419 h 43882"/>
              <a:gd name="connsiteX10" fmla="*/ 39095 w 64353"/>
              <a:gd name="connsiteY10" fmla="*/ 34874 h 43882"/>
              <a:gd name="connsiteX11" fmla="*/ 46249 w 64353"/>
              <a:gd name="connsiteY11" fmla="*/ 35263 h 43882"/>
              <a:gd name="connsiteX12" fmla="*/ 53978 w 64353"/>
              <a:gd name="connsiteY12" fmla="*/ 41376 h 43882"/>
              <a:gd name="connsiteX13" fmla="*/ 62533 w 64353"/>
              <a:gd name="connsiteY13" fmla="*/ 43861 h 43882"/>
              <a:gd name="connsiteX14" fmla="*/ 64353 w 64353"/>
              <a:gd name="connsiteY14" fmla="*/ 42475 h 43882"/>
              <a:gd name="connsiteX15" fmla="*/ 63741 w 64353"/>
              <a:gd name="connsiteY15" fmla="*/ 40657 h 43882"/>
              <a:gd name="connsiteX16" fmla="*/ 64019 w 64353"/>
              <a:gd name="connsiteY16" fmla="*/ 0 h 43882"/>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6"/>
              <a:gd name="connsiteY0" fmla="*/ 0 h 45014"/>
              <a:gd name="connsiteX1" fmla="*/ 0 w 64106"/>
              <a:gd name="connsiteY1" fmla="*/ 416 h 45014"/>
              <a:gd name="connsiteX2" fmla="*/ 334 w 64106"/>
              <a:gd name="connsiteY2" fmla="*/ 1350 h 45014"/>
              <a:gd name="connsiteX3" fmla="*/ 467 w 64106"/>
              <a:gd name="connsiteY3" fmla="*/ 2952 h 45014"/>
              <a:gd name="connsiteX4" fmla="*/ 3415 w 64106"/>
              <a:gd name="connsiteY4" fmla="*/ 2630 h 45014"/>
              <a:gd name="connsiteX5" fmla="*/ 15478 w 64106"/>
              <a:gd name="connsiteY5" fmla="*/ 9089 h 45014"/>
              <a:gd name="connsiteX6" fmla="*/ 15911 w 64106"/>
              <a:gd name="connsiteY6" fmla="*/ 24133 h 45014"/>
              <a:gd name="connsiteX7" fmla="*/ 16745 w 64106"/>
              <a:gd name="connsiteY7" fmla="*/ 35308 h 45014"/>
              <a:gd name="connsiteX8" fmla="*/ 23417 w 64106"/>
              <a:gd name="connsiteY8" fmla="*/ 38310 h 45014"/>
              <a:gd name="connsiteX9" fmla="*/ 25243 w 64106"/>
              <a:gd name="connsiteY9" fmla="*/ 38419 h 45014"/>
              <a:gd name="connsiteX10" fmla="*/ 39095 w 64106"/>
              <a:gd name="connsiteY10" fmla="*/ 34874 h 45014"/>
              <a:gd name="connsiteX11" fmla="*/ 46249 w 64106"/>
              <a:gd name="connsiteY11" fmla="*/ 35263 h 45014"/>
              <a:gd name="connsiteX12" fmla="*/ 53978 w 64106"/>
              <a:gd name="connsiteY12" fmla="*/ 41376 h 45014"/>
              <a:gd name="connsiteX13" fmla="*/ 62533 w 64106"/>
              <a:gd name="connsiteY13" fmla="*/ 43861 h 45014"/>
              <a:gd name="connsiteX14" fmla="*/ 63808 w 64106"/>
              <a:gd name="connsiteY14" fmla="*/ 40733 h 45014"/>
              <a:gd name="connsiteX15" fmla="*/ 64019 w 64106"/>
              <a:gd name="connsiteY15" fmla="*/ 0 h 45014"/>
              <a:gd name="connsiteX0" fmla="*/ 64019 w 64106"/>
              <a:gd name="connsiteY0" fmla="*/ 0 h 45154"/>
              <a:gd name="connsiteX1" fmla="*/ 0 w 64106"/>
              <a:gd name="connsiteY1" fmla="*/ 416 h 45154"/>
              <a:gd name="connsiteX2" fmla="*/ 334 w 64106"/>
              <a:gd name="connsiteY2" fmla="*/ 1350 h 45154"/>
              <a:gd name="connsiteX3" fmla="*/ 467 w 64106"/>
              <a:gd name="connsiteY3" fmla="*/ 2952 h 45154"/>
              <a:gd name="connsiteX4" fmla="*/ 3415 w 64106"/>
              <a:gd name="connsiteY4" fmla="*/ 2630 h 45154"/>
              <a:gd name="connsiteX5" fmla="*/ 15478 w 64106"/>
              <a:gd name="connsiteY5" fmla="*/ 9089 h 45154"/>
              <a:gd name="connsiteX6" fmla="*/ 15911 w 64106"/>
              <a:gd name="connsiteY6" fmla="*/ 24133 h 45154"/>
              <a:gd name="connsiteX7" fmla="*/ 16745 w 64106"/>
              <a:gd name="connsiteY7" fmla="*/ 35308 h 45154"/>
              <a:gd name="connsiteX8" fmla="*/ 23417 w 64106"/>
              <a:gd name="connsiteY8" fmla="*/ 38310 h 45154"/>
              <a:gd name="connsiteX9" fmla="*/ 25243 w 64106"/>
              <a:gd name="connsiteY9" fmla="*/ 38419 h 45154"/>
              <a:gd name="connsiteX10" fmla="*/ 39095 w 64106"/>
              <a:gd name="connsiteY10" fmla="*/ 34874 h 45154"/>
              <a:gd name="connsiteX11" fmla="*/ 46249 w 64106"/>
              <a:gd name="connsiteY11" fmla="*/ 35263 h 45154"/>
              <a:gd name="connsiteX12" fmla="*/ 53978 w 64106"/>
              <a:gd name="connsiteY12" fmla="*/ 41376 h 45154"/>
              <a:gd name="connsiteX13" fmla="*/ 61532 w 64106"/>
              <a:gd name="connsiteY13" fmla="*/ 44165 h 45154"/>
              <a:gd name="connsiteX14" fmla="*/ 63808 w 64106"/>
              <a:gd name="connsiteY14" fmla="*/ 40733 h 45154"/>
              <a:gd name="connsiteX15" fmla="*/ 64019 w 64106"/>
              <a:gd name="connsiteY15" fmla="*/ 0 h 45154"/>
              <a:gd name="connsiteX0" fmla="*/ 64019 w 64106"/>
              <a:gd name="connsiteY0" fmla="*/ 0 h 44207"/>
              <a:gd name="connsiteX1" fmla="*/ 0 w 64106"/>
              <a:gd name="connsiteY1" fmla="*/ 416 h 44207"/>
              <a:gd name="connsiteX2" fmla="*/ 334 w 64106"/>
              <a:gd name="connsiteY2" fmla="*/ 1350 h 44207"/>
              <a:gd name="connsiteX3" fmla="*/ 467 w 64106"/>
              <a:gd name="connsiteY3" fmla="*/ 2952 h 44207"/>
              <a:gd name="connsiteX4" fmla="*/ 3415 w 64106"/>
              <a:gd name="connsiteY4" fmla="*/ 2630 h 44207"/>
              <a:gd name="connsiteX5" fmla="*/ 15478 w 64106"/>
              <a:gd name="connsiteY5" fmla="*/ 9089 h 44207"/>
              <a:gd name="connsiteX6" fmla="*/ 15911 w 64106"/>
              <a:gd name="connsiteY6" fmla="*/ 24133 h 44207"/>
              <a:gd name="connsiteX7" fmla="*/ 16745 w 64106"/>
              <a:gd name="connsiteY7" fmla="*/ 35308 h 44207"/>
              <a:gd name="connsiteX8" fmla="*/ 23417 w 64106"/>
              <a:gd name="connsiteY8" fmla="*/ 38310 h 44207"/>
              <a:gd name="connsiteX9" fmla="*/ 25243 w 64106"/>
              <a:gd name="connsiteY9" fmla="*/ 38419 h 44207"/>
              <a:gd name="connsiteX10" fmla="*/ 39095 w 64106"/>
              <a:gd name="connsiteY10" fmla="*/ 34874 h 44207"/>
              <a:gd name="connsiteX11" fmla="*/ 46249 w 64106"/>
              <a:gd name="connsiteY11" fmla="*/ 35263 h 44207"/>
              <a:gd name="connsiteX12" fmla="*/ 53978 w 64106"/>
              <a:gd name="connsiteY12" fmla="*/ 41376 h 44207"/>
              <a:gd name="connsiteX13" fmla="*/ 63808 w 64106"/>
              <a:gd name="connsiteY13" fmla="*/ 40733 h 44207"/>
              <a:gd name="connsiteX14" fmla="*/ 64019 w 64106"/>
              <a:gd name="connsiteY14" fmla="*/ 0 h 44207"/>
              <a:gd name="connsiteX0" fmla="*/ 64019 w 64132"/>
              <a:gd name="connsiteY0" fmla="*/ 0 h 45113"/>
              <a:gd name="connsiteX1" fmla="*/ 0 w 64132"/>
              <a:gd name="connsiteY1" fmla="*/ 416 h 45113"/>
              <a:gd name="connsiteX2" fmla="*/ 334 w 64132"/>
              <a:gd name="connsiteY2" fmla="*/ 1350 h 45113"/>
              <a:gd name="connsiteX3" fmla="*/ 467 w 64132"/>
              <a:gd name="connsiteY3" fmla="*/ 2952 h 45113"/>
              <a:gd name="connsiteX4" fmla="*/ 3415 w 64132"/>
              <a:gd name="connsiteY4" fmla="*/ 2630 h 45113"/>
              <a:gd name="connsiteX5" fmla="*/ 15478 w 64132"/>
              <a:gd name="connsiteY5" fmla="*/ 9089 h 45113"/>
              <a:gd name="connsiteX6" fmla="*/ 15911 w 64132"/>
              <a:gd name="connsiteY6" fmla="*/ 24133 h 45113"/>
              <a:gd name="connsiteX7" fmla="*/ 16745 w 64132"/>
              <a:gd name="connsiteY7" fmla="*/ 35308 h 45113"/>
              <a:gd name="connsiteX8" fmla="*/ 23417 w 64132"/>
              <a:gd name="connsiteY8" fmla="*/ 38310 h 45113"/>
              <a:gd name="connsiteX9" fmla="*/ 25243 w 64132"/>
              <a:gd name="connsiteY9" fmla="*/ 38419 h 45113"/>
              <a:gd name="connsiteX10" fmla="*/ 39095 w 64132"/>
              <a:gd name="connsiteY10" fmla="*/ 34874 h 45113"/>
              <a:gd name="connsiteX11" fmla="*/ 46249 w 64132"/>
              <a:gd name="connsiteY11" fmla="*/ 35263 h 45113"/>
              <a:gd name="connsiteX12" fmla="*/ 53978 w 64132"/>
              <a:gd name="connsiteY12" fmla="*/ 41376 h 45113"/>
              <a:gd name="connsiteX13" fmla="*/ 64075 w 64132"/>
              <a:gd name="connsiteY13" fmla="*/ 41948 h 45113"/>
              <a:gd name="connsiteX14" fmla="*/ 64019 w 64132"/>
              <a:gd name="connsiteY14" fmla="*/ 0 h 45113"/>
              <a:gd name="connsiteX0" fmla="*/ 91907 w 92020"/>
              <a:gd name="connsiteY0" fmla="*/ 0 h 45113"/>
              <a:gd name="connsiteX1" fmla="*/ 0 w 92020"/>
              <a:gd name="connsiteY1" fmla="*/ 416 h 45113"/>
              <a:gd name="connsiteX2" fmla="*/ 28222 w 92020"/>
              <a:gd name="connsiteY2" fmla="*/ 1350 h 45113"/>
              <a:gd name="connsiteX3" fmla="*/ 28355 w 92020"/>
              <a:gd name="connsiteY3" fmla="*/ 2952 h 45113"/>
              <a:gd name="connsiteX4" fmla="*/ 31303 w 92020"/>
              <a:gd name="connsiteY4" fmla="*/ 2630 h 45113"/>
              <a:gd name="connsiteX5" fmla="*/ 43366 w 92020"/>
              <a:gd name="connsiteY5" fmla="*/ 9089 h 45113"/>
              <a:gd name="connsiteX6" fmla="*/ 43799 w 92020"/>
              <a:gd name="connsiteY6" fmla="*/ 24133 h 45113"/>
              <a:gd name="connsiteX7" fmla="*/ 44633 w 92020"/>
              <a:gd name="connsiteY7" fmla="*/ 35308 h 45113"/>
              <a:gd name="connsiteX8" fmla="*/ 51305 w 92020"/>
              <a:gd name="connsiteY8" fmla="*/ 38310 h 45113"/>
              <a:gd name="connsiteX9" fmla="*/ 53131 w 92020"/>
              <a:gd name="connsiteY9" fmla="*/ 38419 h 45113"/>
              <a:gd name="connsiteX10" fmla="*/ 66983 w 92020"/>
              <a:gd name="connsiteY10" fmla="*/ 34874 h 45113"/>
              <a:gd name="connsiteX11" fmla="*/ 74137 w 92020"/>
              <a:gd name="connsiteY11" fmla="*/ 35263 h 45113"/>
              <a:gd name="connsiteX12" fmla="*/ 81866 w 92020"/>
              <a:gd name="connsiteY12" fmla="*/ 41376 h 45113"/>
              <a:gd name="connsiteX13" fmla="*/ 91963 w 92020"/>
              <a:gd name="connsiteY13" fmla="*/ 41948 h 45113"/>
              <a:gd name="connsiteX14" fmla="*/ 91907 w 92020"/>
              <a:gd name="connsiteY14" fmla="*/ 0 h 45113"/>
              <a:gd name="connsiteX0" fmla="*/ 93175 w 93288"/>
              <a:gd name="connsiteY0" fmla="*/ 0 h 45113"/>
              <a:gd name="connsiteX1" fmla="*/ 0 w 93288"/>
              <a:gd name="connsiteY1" fmla="*/ 1100 h 45113"/>
              <a:gd name="connsiteX2" fmla="*/ 29490 w 93288"/>
              <a:gd name="connsiteY2" fmla="*/ 1350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75 w 93288"/>
              <a:gd name="connsiteY0" fmla="*/ 0 h 45113"/>
              <a:gd name="connsiteX1" fmla="*/ 0 w 93288"/>
              <a:gd name="connsiteY1" fmla="*/ 1100 h 45113"/>
              <a:gd name="connsiteX2" fmla="*/ 67 w 93288"/>
              <a:gd name="connsiteY2" fmla="*/ 2717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16 w 93229"/>
              <a:gd name="connsiteY0" fmla="*/ 571 h 45684"/>
              <a:gd name="connsiteX1" fmla="*/ 341 w 93229"/>
              <a:gd name="connsiteY1" fmla="*/ 0 h 45684"/>
              <a:gd name="connsiteX2" fmla="*/ 8 w 93229"/>
              <a:gd name="connsiteY2" fmla="*/ 3288 h 45684"/>
              <a:gd name="connsiteX3" fmla="*/ 29564 w 93229"/>
              <a:gd name="connsiteY3" fmla="*/ 3523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32512 w 93229"/>
              <a:gd name="connsiteY3" fmla="*/ 3201 h 45684"/>
              <a:gd name="connsiteX4" fmla="*/ 44575 w 93229"/>
              <a:gd name="connsiteY4" fmla="*/ 9660 h 45684"/>
              <a:gd name="connsiteX5" fmla="*/ 45008 w 93229"/>
              <a:gd name="connsiteY5" fmla="*/ 24704 h 45684"/>
              <a:gd name="connsiteX6" fmla="*/ 45842 w 93229"/>
              <a:gd name="connsiteY6" fmla="*/ 35879 h 45684"/>
              <a:gd name="connsiteX7" fmla="*/ 52514 w 93229"/>
              <a:gd name="connsiteY7" fmla="*/ 38881 h 45684"/>
              <a:gd name="connsiteX8" fmla="*/ 54340 w 93229"/>
              <a:gd name="connsiteY8" fmla="*/ 38990 h 45684"/>
              <a:gd name="connsiteX9" fmla="*/ 68192 w 93229"/>
              <a:gd name="connsiteY9" fmla="*/ 35445 h 45684"/>
              <a:gd name="connsiteX10" fmla="*/ 75346 w 93229"/>
              <a:gd name="connsiteY10" fmla="*/ 35834 h 45684"/>
              <a:gd name="connsiteX11" fmla="*/ 83075 w 93229"/>
              <a:gd name="connsiteY11" fmla="*/ 41947 h 45684"/>
              <a:gd name="connsiteX12" fmla="*/ 93172 w 93229"/>
              <a:gd name="connsiteY12" fmla="*/ 42519 h 45684"/>
              <a:gd name="connsiteX13" fmla="*/ 93116 w 93229"/>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4194"/>
              <a:gd name="connsiteX1" fmla="*/ 275 w 93163"/>
              <a:gd name="connsiteY1" fmla="*/ 0 h 44194"/>
              <a:gd name="connsiteX2" fmla="*/ 9 w 93163"/>
              <a:gd name="connsiteY2" fmla="*/ 4731 h 44194"/>
              <a:gd name="connsiteX3" fmla="*/ 32446 w 93163"/>
              <a:gd name="connsiteY3" fmla="*/ 3201 h 44194"/>
              <a:gd name="connsiteX4" fmla="*/ 44509 w 93163"/>
              <a:gd name="connsiteY4" fmla="*/ 9660 h 44194"/>
              <a:gd name="connsiteX5" fmla="*/ 44942 w 93163"/>
              <a:gd name="connsiteY5" fmla="*/ 24704 h 44194"/>
              <a:gd name="connsiteX6" fmla="*/ 45776 w 93163"/>
              <a:gd name="connsiteY6" fmla="*/ 35879 h 44194"/>
              <a:gd name="connsiteX7" fmla="*/ 52448 w 93163"/>
              <a:gd name="connsiteY7" fmla="*/ 38881 h 44194"/>
              <a:gd name="connsiteX8" fmla="*/ 54274 w 93163"/>
              <a:gd name="connsiteY8" fmla="*/ 38990 h 44194"/>
              <a:gd name="connsiteX9" fmla="*/ 68126 w 93163"/>
              <a:gd name="connsiteY9" fmla="*/ 35445 h 44194"/>
              <a:gd name="connsiteX10" fmla="*/ 75280 w 93163"/>
              <a:gd name="connsiteY10" fmla="*/ 35834 h 44194"/>
              <a:gd name="connsiteX11" fmla="*/ 93106 w 93163"/>
              <a:gd name="connsiteY11" fmla="*/ 42519 h 44194"/>
              <a:gd name="connsiteX12" fmla="*/ 93050 w 93163"/>
              <a:gd name="connsiteY12" fmla="*/ 571 h 44194"/>
              <a:gd name="connsiteX0" fmla="*/ 93050 w 93163"/>
              <a:gd name="connsiteY0" fmla="*/ 571 h 44075"/>
              <a:gd name="connsiteX1" fmla="*/ 275 w 93163"/>
              <a:gd name="connsiteY1" fmla="*/ 0 h 44075"/>
              <a:gd name="connsiteX2" fmla="*/ 9 w 93163"/>
              <a:gd name="connsiteY2" fmla="*/ 4731 h 44075"/>
              <a:gd name="connsiteX3" fmla="*/ 32446 w 93163"/>
              <a:gd name="connsiteY3" fmla="*/ 3201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63" h="44075" extrusionOk="0">
                <a:moveTo>
                  <a:pt x="93050" y="571"/>
                </a:moveTo>
                <a:lnTo>
                  <a:pt x="275" y="0"/>
                </a:lnTo>
                <a:cubicBezTo>
                  <a:pt x="308" y="100"/>
                  <a:pt x="-58" y="4631"/>
                  <a:pt x="9" y="4731"/>
                </a:cubicBezTo>
                <a:cubicBezTo>
                  <a:pt x="1968" y="11948"/>
                  <a:pt x="25029" y="2380"/>
                  <a:pt x="32446" y="3201"/>
                </a:cubicBezTo>
                <a:cubicBezTo>
                  <a:pt x="39863" y="4022"/>
                  <a:pt x="41855" y="5652"/>
                  <a:pt x="44509" y="9660"/>
                </a:cubicBezTo>
                <a:cubicBezTo>
                  <a:pt x="47744" y="14530"/>
                  <a:pt x="46644" y="19534"/>
                  <a:pt x="44942" y="24704"/>
                </a:cubicBezTo>
                <a:cubicBezTo>
                  <a:pt x="43742" y="28407"/>
                  <a:pt x="42741" y="32743"/>
                  <a:pt x="45776" y="35879"/>
                </a:cubicBezTo>
                <a:cubicBezTo>
                  <a:pt x="47511" y="37614"/>
                  <a:pt x="49979" y="38548"/>
                  <a:pt x="52448" y="38881"/>
                </a:cubicBezTo>
                <a:cubicBezTo>
                  <a:pt x="53072" y="38956"/>
                  <a:pt x="53680" y="38990"/>
                  <a:pt x="54274" y="38990"/>
                </a:cubicBezTo>
                <a:cubicBezTo>
                  <a:pt x="59266" y="38990"/>
                  <a:pt x="61654" y="34857"/>
                  <a:pt x="68126" y="35445"/>
                </a:cubicBezTo>
                <a:cubicBezTo>
                  <a:pt x="74598" y="36033"/>
                  <a:pt x="88952" y="48331"/>
                  <a:pt x="93106" y="42519"/>
                </a:cubicBezTo>
                <a:cubicBezTo>
                  <a:pt x="92736" y="28487"/>
                  <a:pt x="93420" y="14071"/>
                  <a:pt x="93050" y="571"/>
                </a:cubicBezTo>
                <a:close/>
              </a:path>
            </a:pathLst>
          </a:custGeom>
          <a:noFill/>
          <a:ln w="19050" cap="flat" cmpd="sng" algn="ctr">
            <a:gradFill flip="none" rotWithShape="1">
              <a:gsLst>
                <a:gs pos="48000">
                  <a:srgbClr val="3366FF"/>
                </a:gs>
                <a:gs pos="1000">
                  <a:srgbClr val="00E6D9"/>
                </a:gs>
                <a:gs pos="100000">
                  <a:srgbClr val="8C5FCD"/>
                </a:gs>
              </a:gsLst>
              <a:lin ang="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white"/>
              </a:solidFill>
              <a:effectLst/>
              <a:uLnTx/>
              <a:uFillTx/>
              <a:latin typeface="Proxima Nova Rg"/>
              <a:ea typeface="+mn-ea"/>
              <a:cs typeface="+mn-cs"/>
            </a:endParaRPr>
          </a:p>
        </p:txBody>
      </p:sp>
      <p:sp>
        <p:nvSpPr>
          <p:cNvPr id="19" name="Google Shape;1019;p15">
            <a:extLst>
              <a:ext uri="{FF2B5EF4-FFF2-40B4-BE49-F238E27FC236}">
                <a16:creationId xmlns:a16="http://schemas.microsoft.com/office/drawing/2014/main" id="{29E708F9-AAC5-BD1A-0CC1-8620E3396D30}"/>
              </a:ext>
            </a:extLst>
          </p:cNvPr>
          <p:cNvSpPr/>
          <p:nvPr userDrawn="1"/>
        </p:nvSpPr>
        <p:spPr>
          <a:xfrm rot="10800000" flipH="1">
            <a:off x="5051735" y="3886715"/>
            <a:ext cx="7154779" cy="3146056"/>
          </a:xfrm>
          <a:custGeom>
            <a:avLst/>
            <a:gdLst>
              <a:gd name="connsiteX0" fmla="*/ 51937 w 63741"/>
              <a:gd name="connsiteY0" fmla="*/ 0 h 40341"/>
              <a:gd name="connsiteX1" fmla="*/ 0 w 63741"/>
              <a:gd name="connsiteY1" fmla="*/ 100 h 40341"/>
              <a:gd name="connsiteX2" fmla="*/ 334 w 63741"/>
              <a:gd name="connsiteY2" fmla="*/ 1034 h 40341"/>
              <a:gd name="connsiteX3" fmla="*/ 467 w 63741"/>
              <a:gd name="connsiteY3" fmla="*/ 2636 h 40341"/>
              <a:gd name="connsiteX4" fmla="*/ 3415 w 63741"/>
              <a:gd name="connsiteY4" fmla="*/ 2314 h 40341"/>
              <a:gd name="connsiteX5" fmla="*/ 15478 w 63741"/>
              <a:gd name="connsiteY5" fmla="*/ 8773 h 40341"/>
              <a:gd name="connsiteX6" fmla="*/ 15911 w 63741"/>
              <a:gd name="connsiteY6" fmla="*/ 23817 h 40341"/>
              <a:gd name="connsiteX7" fmla="*/ 16745 w 63741"/>
              <a:gd name="connsiteY7" fmla="*/ 34992 h 40341"/>
              <a:gd name="connsiteX8" fmla="*/ 23417 w 63741"/>
              <a:gd name="connsiteY8" fmla="*/ 37994 h 40341"/>
              <a:gd name="connsiteX9" fmla="*/ 25243 w 63741"/>
              <a:gd name="connsiteY9" fmla="*/ 38103 h 40341"/>
              <a:gd name="connsiteX10" fmla="*/ 39095 w 63741"/>
              <a:gd name="connsiteY10" fmla="*/ 34558 h 40341"/>
              <a:gd name="connsiteX11" fmla="*/ 41651 w 63741"/>
              <a:gd name="connsiteY11" fmla="*/ 34289 h 40341"/>
              <a:gd name="connsiteX12" fmla="*/ 45866 w 63741"/>
              <a:gd name="connsiteY12" fmla="*/ 34792 h 40341"/>
              <a:gd name="connsiteX13" fmla="*/ 51904 w 63741"/>
              <a:gd name="connsiteY13" fmla="*/ 37661 h 40341"/>
              <a:gd name="connsiteX14" fmla="*/ 51904 w 63741"/>
              <a:gd name="connsiteY14" fmla="*/ 37659 h 40341"/>
              <a:gd name="connsiteX15" fmla="*/ 51937 w 63741"/>
              <a:gd name="connsiteY15" fmla="*/ 38129 h 40341"/>
              <a:gd name="connsiteX16" fmla="*/ 63741 w 63741"/>
              <a:gd name="connsiteY16" fmla="*/ 40341 h 40341"/>
              <a:gd name="connsiteX17" fmla="*/ 51937 w 63741"/>
              <a:gd name="connsiteY17" fmla="*/ 0 h 40341"/>
              <a:gd name="connsiteX0" fmla="*/ 62630 w 63741"/>
              <a:gd name="connsiteY0" fmla="*/ 0 h 40499"/>
              <a:gd name="connsiteX1" fmla="*/ 0 w 63741"/>
              <a:gd name="connsiteY1" fmla="*/ 258 h 40499"/>
              <a:gd name="connsiteX2" fmla="*/ 334 w 63741"/>
              <a:gd name="connsiteY2" fmla="*/ 1192 h 40499"/>
              <a:gd name="connsiteX3" fmla="*/ 467 w 63741"/>
              <a:gd name="connsiteY3" fmla="*/ 2794 h 40499"/>
              <a:gd name="connsiteX4" fmla="*/ 3415 w 63741"/>
              <a:gd name="connsiteY4" fmla="*/ 2472 h 40499"/>
              <a:gd name="connsiteX5" fmla="*/ 15478 w 63741"/>
              <a:gd name="connsiteY5" fmla="*/ 8931 h 40499"/>
              <a:gd name="connsiteX6" fmla="*/ 15911 w 63741"/>
              <a:gd name="connsiteY6" fmla="*/ 23975 h 40499"/>
              <a:gd name="connsiteX7" fmla="*/ 16745 w 63741"/>
              <a:gd name="connsiteY7" fmla="*/ 35150 h 40499"/>
              <a:gd name="connsiteX8" fmla="*/ 23417 w 63741"/>
              <a:gd name="connsiteY8" fmla="*/ 38152 h 40499"/>
              <a:gd name="connsiteX9" fmla="*/ 25243 w 63741"/>
              <a:gd name="connsiteY9" fmla="*/ 38261 h 40499"/>
              <a:gd name="connsiteX10" fmla="*/ 39095 w 63741"/>
              <a:gd name="connsiteY10" fmla="*/ 34716 h 40499"/>
              <a:gd name="connsiteX11" fmla="*/ 41651 w 63741"/>
              <a:gd name="connsiteY11" fmla="*/ 34447 h 40499"/>
              <a:gd name="connsiteX12" fmla="*/ 45866 w 63741"/>
              <a:gd name="connsiteY12" fmla="*/ 34950 h 40499"/>
              <a:gd name="connsiteX13" fmla="*/ 51904 w 63741"/>
              <a:gd name="connsiteY13" fmla="*/ 37819 h 40499"/>
              <a:gd name="connsiteX14" fmla="*/ 51904 w 63741"/>
              <a:gd name="connsiteY14" fmla="*/ 37817 h 40499"/>
              <a:gd name="connsiteX15" fmla="*/ 51937 w 63741"/>
              <a:gd name="connsiteY15" fmla="*/ 38287 h 40499"/>
              <a:gd name="connsiteX16" fmla="*/ 63741 w 63741"/>
              <a:gd name="connsiteY16" fmla="*/ 40499 h 40499"/>
              <a:gd name="connsiteX17" fmla="*/ 62630 w 63741"/>
              <a:gd name="connsiteY17" fmla="*/ 0 h 40499"/>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1937 w 64101"/>
              <a:gd name="connsiteY15" fmla="*/ 38445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314 w 64101"/>
              <a:gd name="connsiteY13" fmla="*/ 38111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54146 w 64101"/>
              <a:gd name="connsiteY14" fmla="*/ 36699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910 w 64101"/>
              <a:gd name="connsiteY13" fmla="*/ 37103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2179 w 64101"/>
              <a:gd name="connsiteY11" fmla="*/ 33651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4074"/>
              <a:gd name="connsiteX1" fmla="*/ 0 w 64101"/>
              <a:gd name="connsiteY1" fmla="*/ 416 h 44074"/>
              <a:gd name="connsiteX2" fmla="*/ 334 w 64101"/>
              <a:gd name="connsiteY2" fmla="*/ 1350 h 44074"/>
              <a:gd name="connsiteX3" fmla="*/ 467 w 64101"/>
              <a:gd name="connsiteY3" fmla="*/ 2952 h 44074"/>
              <a:gd name="connsiteX4" fmla="*/ 3415 w 64101"/>
              <a:gd name="connsiteY4" fmla="*/ 2630 h 44074"/>
              <a:gd name="connsiteX5" fmla="*/ 15478 w 64101"/>
              <a:gd name="connsiteY5" fmla="*/ 9089 h 44074"/>
              <a:gd name="connsiteX6" fmla="*/ 15911 w 64101"/>
              <a:gd name="connsiteY6" fmla="*/ 24133 h 44074"/>
              <a:gd name="connsiteX7" fmla="*/ 16745 w 64101"/>
              <a:gd name="connsiteY7" fmla="*/ 35308 h 44074"/>
              <a:gd name="connsiteX8" fmla="*/ 23417 w 64101"/>
              <a:gd name="connsiteY8" fmla="*/ 38310 h 44074"/>
              <a:gd name="connsiteX9" fmla="*/ 25243 w 64101"/>
              <a:gd name="connsiteY9" fmla="*/ 38419 h 44074"/>
              <a:gd name="connsiteX10" fmla="*/ 39095 w 64101"/>
              <a:gd name="connsiteY10" fmla="*/ 34874 h 44074"/>
              <a:gd name="connsiteX11" fmla="*/ 42179 w 64101"/>
              <a:gd name="connsiteY11" fmla="*/ 33651 h 44074"/>
              <a:gd name="connsiteX12" fmla="*/ 45866 w 64101"/>
              <a:gd name="connsiteY12" fmla="*/ 35108 h 44074"/>
              <a:gd name="connsiteX13" fmla="*/ 62533 w 64101"/>
              <a:gd name="connsiteY13" fmla="*/ 43861 h 44074"/>
              <a:gd name="connsiteX14" fmla="*/ 60046 w 64101"/>
              <a:gd name="connsiteY14" fmla="*/ 41468 h 44074"/>
              <a:gd name="connsiteX15" fmla="*/ 62085 w 64101"/>
              <a:gd name="connsiteY15" fmla="*/ 42475 h 44074"/>
              <a:gd name="connsiteX16" fmla="*/ 63741 w 64101"/>
              <a:gd name="connsiteY16" fmla="*/ 40657 h 44074"/>
              <a:gd name="connsiteX17" fmla="*/ 64019 w 64101"/>
              <a:gd name="connsiteY17" fmla="*/ 0 h 44074"/>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2179 w 64101"/>
              <a:gd name="connsiteY11" fmla="*/ 33651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6249 w 64101"/>
              <a:gd name="connsiteY11" fmla="*/ 35263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337"/>
              <a:gd name="connsiteY0" fmla="*/ 0 h 43907"/>
              <a:gd name="connsiteX1" fmla="*/ 0 w 64337"/>
              <a:gd name="connsiteY1" fmla="*/ 416 h 43907"/>
              <a:gd name="connsiteX2" fmla="*/ 334 w 64337"/>
              <a:gd name="connsiteY2" fmla="*/ 1350 h 43907"/>
              <a:gd name="connsiteX3" fmla="*/ 467 w 64337"/>
              <a:gd name="connsiteY3" fmla="*/ 2952 h 43907"/>
              <a:gd name="connsiteX4" fmla="*/ 3415 w 64337"/>
              <a:gd name="connsiteY4" fmla="*/ 2630 h 43907"/>
              <a:gd name="connsiteX5" fmla="*/ 15478 w 64337"/>
              <a:gd name="connsiteY5" fmla="*/ 9089 h 43907"/>
              <a:gd name="connsiteX6" fmla="*/ 15911 w 64337"/>
              <a:gd name="connsiteY6" fmla="*/ 24133 h 43907"/>
              <a:gd name="connsiteX7" fmla="*/ 16745 w 64337"/>
              <a:gd name="connsiteY7" fmla="*/ 35308 h 43907"/>
              <a:gd name="connsiteX8" fmla="*/ 23417 w 64337"/>
              <a:gd name="connsiteY8" fmla="*/ 38310 h 43907"/>
              <a:gd name="connsiteX9" fmla="*/ 25243 w 64337"/>
              <a:gd name="connsiteY9" fmla="*/ 38419 h 43907"/>
              <a:gd name="connsiteX10" fmla="*/ 39095 w 64337"/>
              <a:gd name="connsiteY10" fmla="*/ 34874 h 43907"/>
              <a:gd name="connsiteX11" fmla="*/ 46249 w 64337"/>
              <a:gd name="connsiteY11" fmla="*/ 35263 h 43907"/>
              <a:gd name="connsiteX12" fmla="*/ 53978 w 64337"/>
              <a:gd name="connsiteY12" fmla="*/ 41376 h 43907"/>
              <a:gd name="connsiteX13" fmla="*/ 62533 w 64337"/>
              <a:gd name="connsiteY13" fmla="*/ 43861 h 43907"/>
              <a:gd name="connsiteX14" fmla="*/ 64322 w 64337"/>
              <a:gd name="connsiteY14" fmla="*/ 42955 h 43907"/>
              <a:gd name="connsiteX15" fmla="*/ 62085 w 64337"/>
              <a:gd name="connsiteY15" fmla="*/ 42475 h 43907"/>
              <a:gd name="connsiteX16" fmla="*/ 63741 w 64337"/>
              <a:gd name="connsiteY16" fmla="*/ 40657 h 43907"/>
              <a:gd name="connsiteX17" fmla="*/ 64019 w 64337"/>
              <a:gd name="connsiteY17" fmla="*/ 0 h 43907"/>
              <a:gd name="connsiteX0" fmla="*/ 64019 w 64404"/>
              <a:gd name="connsiteY0" fmla="*/ 0 h 43907"/>
              <a:gd name="connsiteX1" fmla="*/ 0 w 64404"/>
              <a:gd name="connsiteY1" fmla="*/ 416 h 43907"/>
              <a:gd name="connsiteX2" fmla="*/ 334 w 64404"/>
              <a:gd name="connsiteY2" fmla="*/ 1350 h 43907"/>
              <a:gd name="connsiteX3" fmla="*/ 467 w 64404"/>
              <a:gd name="connsiteY3" fmla="*/ 2952 h 43907"/>
              <a:gd name="connsiteX4" fmla="*/ 3415 w 64404"/>
              <a:gd name="connsiteY4" fmla="*/ 2630 h 43907"/>
              <a:gd name="connsiteX5" fmla="*/ 15478 w 64404"/>
              <a:gd name="connsiteY5" fmla="*/ 9089 h 43907"/>
              <a:gd name="connsiteX6" fmla="*/ 15911 w 64404"/>
              <a:gd name="connsiteY6" fmla="*/ 24133 h 43907"/>
              <a:gd name="connsiteX7" fmla="*/ 16745 w 64404"/>
              <a:gd name="connsiteY7" fmla="*/ 35308 h 43907"/>
              <a:gd name="connsiteX8" fmla="*/ 23417 w 64404"/>
              <a:gd name="connsiteY8" fmla="*/ 38310 h 43907"/>
              <a:gd name="connsiteX9" fmla="*/ 25243 w 64404"/>
              <a:gd name="connsiteY9" fmla="*/ 38419 h 43907"/>
              <a:gd name="connsiteX10" fmla="*/ 39095 w 64404"/>
              <a:gd name="connsiteY10" fmla="*/ 34874 h 43907"/>
              <a:gd name="connsiteX11" fmla="*/ 46249 w 64404"/>
              <a:gd name="connsiteY11" fmla="*/ 35263 h 43907"/>
              <a:gd name="connsiteX12" fmla="*/ 53978 w 64404"/>
              <a:gd name="connsiteY12" fmla="*/ 41376 h 43907"/>
              <a:gd name="connsiteX13" fmla="*/ 62533 w 64404"/>
              <a:gd name="connsiteY13" fmla="*/ 43861 h 43907"/>
              <a:gd name="connsiteX14" fmla="*/ 64322 w 64404"/>
              <a:gd name="connsiteY14" fmla="*/ 42955 h 43907"/>
              <a:gd name="connsiteX15" fmla="*/ 64353 w 64404"/>
              <a:gd name="connsiteY15" fmla="*/ 42475 h 43907"/>
              <a:gd name="connsiteX16" fmla="*/ 63741 w 64404"/>
              <a:gd name="connsiteY16" fmla="*/ 40657 h 43907"/>
              <a:gd name="connsiteX17" fmla="*/ 64019 w 64404"/>
              <a:gd name="connsiteY17" fmla="*/ 0 h 43907"/>
              <a:gd name="connsiteX0" fmla="*/ 64019 w 64353"/>
              <a:gd name="connsiteY0" fmla="*/ 0 h 43882"/>
              <a:gd name="connsiteX1" fmla="*/ 0 w 64353"/>
              <a:gd name="connsiteY1" fmla="*/ 416 h 43882"/>
              <a:gd name="connsiteX2" fmla="*/ 334 w 64353"/>
              <a:gd name="connsiteY2" fmla="*/ 1350 h 43882"/>
              <a:gd name="connsiteX3" fmla="*/ 467 w 64353"/>
              <a:gd name="connsiteY3" fmla="*/ 2952 h 43882"/>
              <a:gd name="connsiteX4" fmla="*/ 3415 w 64353"/>
              <a:gd name="connsiteY4" fmla="*/ 2630 h 43882"/>
              <a:gd name="connsiteX5" fmla="*/ 15478 w 64353"/>
              <a:gd name="connsiteY5" fmla="*/ 9089 h 43882"/>
              <a:gd name="connsiteX6" fmla="*/ 15911 w 64353"/>
              <a:gd name="connsiteY6" fmla="*/ 24133 h 43882"/>
              <a:gd name="connsiteX7" fmla="*/ 16745 w 64353"/>
              <a:gd name="connsiteY7" fmla="*/ 35308 h 43882"/>
              <a:gd name="connsiteX8" fmla="*/ 23417 w 64353"/>
              <a:gd name="connsiteY8" fmla="*/ 38310 h 43882"/>
              <a:gd name="connsiteX9" fmla="*/ 25243 w 64353"/>
              <a:gd name="connsiteY9" fmla="*/ 38419 h 43882"/>
              <a:gd name="connsiteX10" fmla="*/ 39095 w 64353"/>
              <a:gd name="connsiteY10" fmla="*/ 34874 h 43882"/>
              <a:gd name="connsiteX11" fmla="*/ 46249 w 64353"/>
              <a:gd name="connsiteY11" fmla="*/ 35263 h 43882"/>
              <a:gd name="connsiteX12" fmla="*/ 53978 w 64353"/>
              <a:gd name="connsiteY12" fmla="*/ 41376 h 43882"/>
              <a:gd name="connsiteX13" fmla="*/ 62533 w 64353"/>
              <a:gd name="connsiteY13" fmla="*/ 43861 h 43882"/>
              <a:gd name="connsiteX14" fmla="*/ 64353 w 64353"/>
              <a:gd name="connsiteY14" fmla="*/ 42475 h 43882"/>
              <a:gd name="connsiteX15" fmla="*/ 63741 w 64353"/>
              <a:gd name="connsiteY15" fmla="*/ 40657 h 43882"/>
              <a:gd name="connsiteX16" fmla="*/ 64019 w 64353"/>
              <a:gd name="connsiteY16" fmla="*/ 0 h 43882"/>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6"/>
              <a:gd name="connsiteY0" fmla="*/ 0 h 45014"/>
              <a:gd name="connsiteX1" fmla="*/ 0 w 64106"/>
              <a:gd name="connsiteY1" fmla="*/ 416 h 45014"/>
              <a:gd name="connsiteX2" fmla="*/ 334 w 64106"/>
              <a:gd name="connsiteY2" fmla="*/ 1350 h 45014"/>
              <a:gd name="connsiteX3" fmla="*/ 467 w 64106"/>
              <a:gd name="connsiteY3" fmla="*/ 2952 h 45014"/>
              <a:gd name="connsiteX4" fmla="*/ 3415 w 64106"/>
              <a:gd name="connsiteY4" fmla="*/ 2630 h 45014"/>
              <a:gd name="connsiteX5" fmla="*/ 15478 w 64106"/>
              <a:gd name="connsiteY5" fmla="*/ 9089 h 45014"/>
              <a:gd name="connsiteX6" fmla="*/ 15911 w 64106"/>
              <a:gd name="connsiteY6" fmla="*/ 24133 h 45014"/>
              <a:gd name="connsiteX7" fmla="*/ 16745 w 64106"/>
              <a:gd name="connsiteY7" fmla="*/ 35308 h 45014"/>
              <a:gd name="connsiteX8" fmla="*/ 23417 w 64106"/>
              <a:gd name="connsiteY8" fmla="*/ 38310 h 45014"/>
              <a:gd name="connsiteX9" fmla="*/ 25243 w 64106"/>
              <a:gd name="connsiteY9" fmla="*/ 38419 h 45014"/>
              <a:gd name="connsiteX10" fmla="*/ 39095 w 64106"/>
              <a:gd name="connsiteY10" fmla="*/ 34874 h 45014"/>
              <a:gd name="connsiteX11" fmla="*/ 46249 w 64106"/>
              <a:gd name="connsiteY11" fmla="*/ 35263 h 45014"/>
              <a:gd name="connsiteX12" fmla="*/ 53978 w 64106"/>
              <a:gd name="connsiteY12" fmla="*/ 41376 h 45014"/>
              <a:gd name="connsiteX13" fmla="*/ 62533 w 64106"/>
              <a:gd name="connsiteY13" fmla="*/ 43861 h 45014"/>
              <a:gd name="connsiteX14" fmla="*/ 63808 w 64106"/>
              <a:gd name="connsiteY14" fmla="*/ 40733 h 45014"/>
              <a:gd name="connsiteX15" fmla="*/ 64019 w 64106"/>
              <a:gd name="connsiteY15" fmla="*/ 0 h 45014"/>
              <a:gd name="connsiteX0" fmla="*/ 64019 w 64106"/>
              <a:gd name="connsiteY0" fmla="*/ 0 h 45154"/>
              <a:gd name="connsiteX1" fmla="*/ 0 w 64106"/>
              <a:gd name="connsiteY1" fmla="*/ 416 h 45154"/>
              <a:gd name="connsiteX2" fmla="*/ 334 w 64106"/>
              <a:gd name="connsiteY2" fmla="*/ 1350 h 45154"/>
              <a:gd name="connsiteX3" fmla="*/ 467 w 64106"/>
              <a:gd name="connsiteY3" fmla="*/ 2952 h 45154"/>
              <a:gd name="connsiteX4" fmla="*/ 3415 w 64106"/>
              <a:gd name="connsiteY4" fmla="*/ 2630 h 45154"/>
              <a:gd name="connsiteX5" fmla="*/ 15478 w 64106"/>
              <a:gd name="connsiteY5" fmla="*/ 9089 h 45154"/>
              <a:gd name="connsiteX6" fmla="*/ 15911 w 64106"/>
              <a:gd name="connsiteY6" fmla="*/ 24133 h 45154"/>
              <a:gd name="connsiteX7" fmla="*/ 16745 w 64106"/>
              <a:gd name="connsiteY7" fmla="*/ 35308 h 45154"/>
              <a:gd name="connsiteX8" fmla="*/ 23417 w 64106"/>
              <a:gd name="connsiteY8" fmla="*/ 38310 h 45154"/>
              <a:gd name="connsiteX9" fmla="*/ 25243 w 64106"/>
              <a:gd name="connsiteY9" fmla="*/ 38419 h 45154"/>
              <a:gd name="connsiteX10" fmla="*/ 39095 w 64106"/>
              <a:gd name="connsiteY10" fmla="*/ 34874 h 45154"/>
              <a:gd name="connsiteX11" fmla="*/ 46249 w 64106"/>
              <a:gd name="connsiteY11" fmla="*/ 35263 h 45154"/>
              <a:gd name="connsiteX12" fmla="*/ 53978 w 64106"/>
              <a:gd name="connsiteY12" fmla="*/ 41376 h 45154"/>
              <a:gd name="connsiteX13" fmla="*/ 61532 w 64106"/>
              <a:gd name="connsiteY13" fmla="*/ 44165 h 45154"/>
              <a:gd name="connsiteX14" fmla="*/ 63808 w 64106"/>
              <a:gd name="connsiteY14" fmla="*/ 40733 h 45154"/>
              <a:gd name="connsiteX15" fmla="*/ 64019 w 64106"/>
              <a:gd name="connsiteY15" fmla="*/ 0 h 45154"/>
              <a:gd name="connsiteX0" fmla="*/ 64019 w 64106"/>
              <a:gd name="connsiteY0" fmla="*/ 0 h 44207"/>
              <a:gd name="connsiteX1" fmla="*/ 0 w 64106"/>
              <a:gd name="connsiteY1" fmla="*/ 416 h 44207"/>
              <a:gd name="connsiteX2" fmla="*/ 334 w 64106"/>
              <a:gd name="connsiteY2" fmla="*/ 1350 h 44207"/>
              <a:gd name="connsiteX3" fmla="*/ 467 w 64106"/>
              <a:gd name="connsiteY3" fmla="*/ 2952 h 44207"/>
              <a:gd name="connsiteX4" fmla="*/ 3415 w 64106"/>
              <a:gd name="connsiteY4" fmla="*/ 2630 h 44207"/>
              <a:gd name="connsiteX5" fmla="*/ 15478 w 64106"/>
              <a:gd name="connsiteY5" fmla="*/ 9089 h 44207"/>
              <a:gd name="connsiteX6" fmla="*/ 15911 w 64106"/>
              <a:gd name="connsiteY6" fmla="*/ 24133 h 44207"/>
              <a:gd name="connsiteX7" fmla="*/ 16745 w 64106"/>
              <a:gd name="connsiteY7" fmla="*/ 35308 h 44207"/>
              <a:gd name="connsiteX8" fmla="*/ 23417 w 64106"/>
              <a:gd name="connsiteY8" fmla="*/ 38310 h 44207"/>
              <a:gd name="connsiteX9" fmla="*/ 25243 w 64106"/>
              <a:gd name="connsiteY9" fmla="*/ 38419 h 44207"/>
              <a:gd name="connsiteX10" fmla="*/ 39095 w 64106"/>
              <a:gd name="connsiteY10" fmla="*/ 34874 h 44207"/>
              <a:gd name="connsiteX11" fmla="*/ 46249 w 64106"/>
              <a:gd name="connsiteY11" fmla="*/ 35263 h 44207"/>
              <a:gd name="connsiteX12" fmla="*/ 53978 w 64106"/>
              <a:gd name="connsiteY12" fmla="*/ 41376 h 44207"/>
              <a:gd name="connsiteX13" fmla="*/ 63808 w 64106"/>
              <a:gd name="connsiteY13" fmla="*/ 40733 h 44207"/>
              <a:gd name="connsiteX14" fmla="*/ 64019 w 64106"/>
              <a:gd name="connsiteY14" fmla="*/ 0 h 44207"/>
              <a:gd name="connsiteX0" fmla="*/ 64019 w 64132"/>
              <a:gd name="connsiteY0" fmla="*/ 0 h 45113"/>
              <a:gd name="connsiteX1" fmla="*/ 0 w 64132"/>
              <a:gd name="connsiteY1" fmla="*/ 416 h 45113"/>
              <a:gd name="connsiteX2" fmla="*/ 334 w 64132"/>
              <a:gd name="connsiteY2" fmla="*/ 1350 h 45113"/>
              <a:gd name="connsiteX3" fmla="*/ 467 w 64132"/>
              <a:gd name="connsiteY3" fmla="*/ 2952 h 45113"/>
              <a:gd name="connsiteX4" fmla="*/ 3415 w 64132"/>
              <a:gd name="connsiteY4" fmla="*/ 2630 h 45113"/>
              <a:gd name="connsiteX5" fmla="*/ 15478 w 64132"/>
              <a:gd name="connsiteY5" fmla="*/ 9089 h 45113"/>
              <a:gd name="connsiteX6" fmla="*/ 15911 w 64132"/>
              <a:gd name="connsiteY6" fmla="*/ 24133 h 45113"/>
              <a:gd name="connsiteX7" fmla="*/ 16745 w 64132"/>
              <a:gd name="connsiteY7" fmla="*/ 35308 h 45113"/>
              <a:gd name="connsiteX8" fmla="*/ 23417 w 64132"/>
              <a:gd name="connsiteY8" fmla="*/ 38310 h 45113"/>
              <a:gd name="connsiteX9" fmla="*/ 25243 w 64132"/>
              <a:gd name="connsiteY9" fmla="*/ 38419 h 45113"/>
              <a:gd name="connsiteX10" fmla="*/ 39095 w 64132"/>
              <a:gd name="connsiteY10" fmla="*/ 34874 h 45113"/>
              <a:gd name="connsiteX11" fmla="*/ 46249 w 64132"/>
              <a:gd name="connsiteY11" fmla="*/ 35263 h 45113"/>
              <a:gd name="connsiteX12" fmla="*/ 53978 w 64132"/>
              <a:gd name="connsiteY12" fmla="*/ 41376 h 45113"/>
              <a:gd name="connsiteX13" fmla="*/ 64075 w 64132"/>
              <a:gd name="connsiteY13" fmla="*/ 41948 h 45113"/>
              <a:gd name="connsiteX14" fmla="*/ 64019 w 64132"/>
              <a:gd name="connsiteY14" fmla="*/ 0 h 45113"/>
              <a:gd name="connsiteX0" fmla="*/ 91907 w 92020"/>
              <a:gd name="connsiteY0" fmla="*/ 0 h 45113"/>
              <a:gd name="connsiteX1" fmla="*/ 0 w 92020"/>
              <a:gd name="connsiteY1" fmla="*/ 416 h 45113"/>
              <a:gd name="connsiteX2" fmla="*/ 28222 w 92020"/>
              <a:gd name="connsiteY2" fmla="*/ 1350 h 45113"/>
              <a:gd name="connsiteX3" fmla="*/ 28355 w 92020"/>
              <a:gd name="connsiteY3" fmla="*/ 2952 h 45113"/>
              <a:gd name="connsiteX4" fmla="*/ 31303 w 92020"/>
              <a:gd name="connsiteY4" fmla="*/ 2630 h 45113"/>
              <a:gd name="connsiteX5" fmla="*/ 43366 w 92020"/>
              <a:gd name="connsiteY5" fmla="*/ 9089 h 45113"/>
              <a:gd name="connsiteX6" fmla="*/ 43799 w 92020"/>
              <a:gd name="connsiteY6" fmla="*/ 24133 h 45113"/>
              <a:gd name="connsiteX7" fmla="*/ 44633 w 92020"/>
              <a:gd name="connsiteY7" fmla="*/ 35308 h 45113"/>
              <a:gd name="connsiteX8" fmla="*/ 51305 w 92020"/>
              <a:gd name="connsiteY8" fmla="*/ 38310 h 45113"/>
              <a:gd name="connsiteX9" fmla="*/ 53131 w 92020"/>
              <a:gd name="connsiteY9" fmla="*/ 38419 h 45113"/>
              <a:gd name="connsiteX10" fmla="*/ 66983 w 92020"/>
              <a:gd name="connsiteY10" fmla="*/ 34874 h 45113"/>
              <a:gd name="connsiteX11" fmla="*/ 74137 w 92020"/>
              <a:gd name="connsiteY11" fmla="*/ 35263 h 45113"/>
              <a:gd name="connsiteX12" fmla="*/ 81866 w 92020"/>
              <a:gd name="connsiteY12" fmla="*/ 41376 h 45113"/>
              <a:gd name="connsiteX13" fmla="*/ 91963 w 92020"/>
              <a:gd name="connsiteY13" fmla="*/ 41948 h 45113"/>
              <a:gd name="connsiteX14" fmla="*/ 91907 w 92020"/>
              <a:gd name="connsiteY14" fmla="*/ 0 h 45113"/>
              <a:gd name="connsiteX0" fmla="*/ 93175 w 93288"/>
              <a:gd name="connsiteY0" fmla="*/ 0 h 45113"/>
              <a:gd name="connsiteX1" fmla="*/ 0 w 93288"/>
              <a:gd name="connsiteY1" fmla="*/ 1100 h 45113"/>
              <a:gd name="connsiteX2" fmla="*/ 29490 w 93288"/>
              <a:gd name="connsiteY2" fmla="*/ 1350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75 w 93288"/>
              <a:gd name="connsiteY0" fmla="*/ 0 h 45113"/>
              <a:gd name="connsiteX1" fmla="*/ 0 w 93288"/>
              <a:gd name="connsiteY1" fmla="*/ 1100 h 45113"/>
              <a:gd name="connsiteX2" fmla="*/ 67 w 93288"/>
              <a:gd name="connsiteY2" fmla="*/ 2717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16 w 93229"/>
              <a:gd name="connsiteY0" fmla="*/ 571 h 45684"/>
              <a:gd name="connsiteX1" fmla="*/ 341 w 93229"/>
              <a:gd name="connsiteY1" fmla="*/ 0 h 45684"/>
              <a:gd name="connsiteX2" fmla="*/ 8 w 93229"/>
              <a:gd name="connsiteY2" fmla="*/ 3288 h 45684"/>
              <a:gd name="connsiteX3" fmla="*/ 29564 w 93229"/>
              <a:gd name="connsiteY3" fmla="*/ 3523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32512 w 93229"/>
              <a:gd name="connsiteY3" fmla="*/ 3201 h 45684"/>
              <a:gd name="connsiteX4" fmla="*/ 44575 w 93229"/>
              <a:gd name="connsiteY4" fmla="*/ 9660 h 45684"/>
              <a:gd name="connsiteX5" fmla="*/ 45008 w 93229"/>
              <a:gd name="connsiteY5" fmla="*/ 24704 h 45684"/>
              <a:gd name="connsiteX6" fmla="*/ 45842 w 93229"/>
              <a:gd name="connsiteY6" fmla="*/ 35879 h 45684"/>
              <a:gd name="connsiteX7" fmla="*/ 52514 w 93229"/>
              <a:gd name="connsiteY7" fmla="*/ 38881 h 45684"/>
              <a:gd name="connsiteX8" fmla="*/ 54340 w 93229"/>
              <a:gd name="connsiteY8" fmla="*/ 38990 h 45684"/>
              <a:gd name="connsiteX9" fmla="*/ 68192 w 93229"/>
              <a:gd name="connsiteY9" fmla="*/ 35445 h 45684"/>
              <a:gd name="connsiteX10" fmla="*/ 75346 w 93229"/>
              <a:gd name="connsiteY10" fmla="*/ 35834 h 45684"/>
              <a:gd name="connsiteX11" fmla="*/ 83075 w 93229"/>
              <a:gd name="connsiteY11" fmla="*/ 41947 h 45684"/>
              <a:gd name="connsiteX12" fmla="*/ 93172 w 93229"/>
              <a:gd name="connsiteY12" fmla="*/ 42519 h 45684"/>
              <a:gd name="connsiteX13" fmla="*/ 93116 w 93229"/>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4194"/>
              <a:gd name="connsiteX1" fmla="*/ 275 w 93163"/>
              <a:gd name="connsiteY1" fmla="*/ 0 h 44194"/>
              <a:gd name="connsiteX2" fmla="*/ 9 w 93163"/>
              <a:gd name="connsiteY2" fmla="*/ 4731 h 44194"/>
              <a:gd name="connsiteX3" fmla="*/ 32446 w 93163"/>
              <a:gd name="connsiteY3" fmla="*/ 3201 h 44194"/>
              <a:gd name="connsiteX4" fmla="*/ 44509 w 93163"/>
              <a:gd name="connsiteY4" fmla="*/ 9660 h 44194"/>
              <a:gd name="connsiteX5" fmla="*/ 44942 w 93163"/>
              <a:gd name="connsiteY5" fmla="*/ 24704 h 44194"/>
              <a:gd name="connsiteX6" fmla="*/ 45776 w 93163"/>
              <a:gd name="connsiteY6" fmla="*/ 35879 h 44194"/>
              <a:gd name="connsiteX7" fmla="*/ 52448 w 93163"/>
              <a:gd name="connsiteY7" fmla="*/ 38881 h 44194"/>
              <a:gd name="connsiteX8" fmla="*/ 54274 w 93163"/>
              <a:gd name="connsiteY8" fmla="*/ 38990 h 44194"/>
              <a:gd name="connsiteX9" fmla="*/ 68126 w 93163"/>
              <a:gd name="connsiteY9" fmla="*/ 35445 h 44194"/>
              <a:gd name="connsiteX10" fmla="*/ 75280 w 93163"/>
              <a:gd name="connsiteY10" fmla="*/ 35834 h 44194"/>
              <a:gd name="connsiteX11" fmla="*/ 93106 w 93163"/>
              <a:gd name="connsiteY11" fmla="*/ 42519 h 44194"/>
              <a:gd name="connsiteX12" fmla="*/ 93050 w 93163"/>
              <a:gd name="connsiteY12" fmla="*/ 571 h 44194"/>
              <a:gd name="connsiteX0" fmla="*/ 93050 w 93163"/>
              <a:gd name="connsiteY0" fmla="*/ 571 h 44075"/>
              <a:gd name="connsiteX1" fmla="*/ 275 w 93163"/>
              <a:gd name="connsiteY1" fmla="*/ 0 h 44075"/>
              <a:gd name="connsiteX2" fmla="*/ 9 w 93163"/>
              <a:gd name="connsiteY2" fmla="*/ 4731 h 44075"/>
              <a:gd name="connsiteX3" fmla="*/ 32446 w 93163"/>
              <a:gd name="connsiteY3" fmla="*/ 3201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63" h="44075" extrusionOk="0">
                <a:moveTo>
                  <a:pt x="93050" y="571"/>
                </a:moveTo>
                <a:lnTo>
                  <a:pt x="275" y="0"/>
                </a:lnTo>
                <a:cubicBezTo>
                  <a:pt x="308" y="100"/>
                  <a:pt x="-58" y="4631"/>
                  <a:pt x="9" y="4731"/>
                </a:cubicBezTo>
                <a:cubicBezTo>
                  <a:pt x="1968" y="11948"/>
                  <a:pt x="25029" y="2380"/>
                  <a:pt x="32446" y="3201"/>
                </a:cubicBezTo>
                <a:cubicBezTo>
                  <a:pt x="39863" y="4022"/>
                  <a:pt x="41855" y="5652"/>
                  <a:pt x="44509" y="9660"/>
                </a:cubicBezTo>
                <a:cubicBezTo>
                  <a:pt x="47744" y="14530"/>
                  <a:pt x="46644" y="19534"/>
                  <a:pt x="44942" y="24704"/>
                </a:cubicBezTo>
                <a:cubicBezTo>
                  <a:pt x="43742" y="28407"/>
                  <a:pt x="42741" y="32743"/>
                  <a:pt x="45776" y="35879"/>
                </a:cubicBezTo>
                <a:cubicBezTo>
                  <a:pt x="47511" y="37614"/>
                  <a:pt x="49979" y="38548"/>
                  <a:pt x="52448" y="38881"/>
                </a:cubicBezTo>
                <a:cubicBezTo>
                  <a:pt x="53072" y="38956"/>
                  <a:pt x="53680" y="38990"/>
                  <a:pt x="54274" y="38990"/>
                </a:cubicBezTo>
                <a:cubicBezTo>
                  <a:pt x="59266" y="38990"/>
                  <a:pt x="61654" y="34857"/>
                  <a:pt x="68126" y="35445"/>
                </a:cubicBezTo>
                <a:cubicBezTo>
                  <a:pt x="74598" y="36033"/>
                  <a:pt x="88952" y="48331"/>
                  <a:pt x="93106" y="42519"/>
                </a:cubicBezTo>
                <a:cubicBezTo>
                  <a:pt x="92736" y="28487"/>
                  <a:pt x="93420" y="14071"/>
                  <a:pt x="93050" y="571"/>
                </a:cubicBezTo>
                <a:close/>
              </a:path>
            </a:pathLst>
          </a:custGeom>
          <a:gradFill>
            <a:gsLst>
              <a:gs pos="23000">
                <a:srgbClr val="3366FF"/>
              </a:gs>
              <a:gs pos="100000">
                <a:srgbClr val="00E6D9"/>
              </a:gs>
            </a:gsLst>
            <a:lin ang="5400000" scaled="1"/>
          </a:gra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Proxima Nova Rg"/>
            </a:endParaRPr>
          </a:p>
        </p:txBody>
      </p:sp>
      <p:pic>
        <p:nvPicPr>
          <p:cNvPr id="21" name="Imagen 20" descr="Logotipo&#10;&#10;Descripción generada automáticamente">
            <a:extLst>
              <a:ext uri="{FF2B5EF4-FFF2-40B4-BE49-F238E27FC236}">
                <a16:creationId xmlns:a16="http://schemas.microsoft.com/office/drawing/2014/main" id="{DB61E661-F366-A883-90CB-52E531FAB1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43040" y="1026095"/>
            <a:ext cx="897852" cy="430616"/>
          </a:xfrm>
          <a:prstGeom prst="rect">
            <a:avLst/>
          </a:prstGeom>
        </p:spPr>
      </p:pic>
      <p:sp>
        <p:nvSpPr>
          <p:cNvPr id="22" name="CuadroTexto 21">
            <a:extLst>
              <a:ext uri="{FF2B5EF4-FFF2-40B4-BE49-F238E27FC236}">
                <a16:creationId xmlns:a16="http://schemas.microsoft.com/office/drawing/2014/main" id="{AE2DC0C7-7C31-A786-5F1E-E8E00D39D0F0}"/>
              </a:ext>
            </a:extLst>
          </p:cNvPr>
          <p:cNvSpPr txBox="1"/>
          <p:nvPr userDrawn="1"/>
        </p:nvSpPr>
        <p:spPr>
          <a:xfrm>
            <a:off x="9274444" y="5630686"/>
            <a:ext cx="2700027" cy="830997"/>
          </a:xfrm>
          <a:prstGeom prst="rect">
            <a:avLst/>
          </a:prstGeom>
          <a:noFill/>
        </p:spPr>
        <p:txBody>
          <a:bodyPr wrap="square" rtlCol="0">
            <a:spAutoFit/>
          </a:bodyPr>
          <a:lstStyle/>
          <a:p>
            <a:pPr algn="r" rtl="0">
              <a:spcBef>
                <a:spcPts val="0"/>
              </a:spcBef>
              <a:spcAft>
                <a:spcPts val="0"/>
              </a:spcAft>
            </a:pPr>
            <a:r>
              <a:rPr lang="en-US" sz="1600" spc="600" dirty="0">
                <a:solidFill>
                  <a:schemeClr val="bg1"/>
                </a:solidFill>
              </a:rPr>
              <a:t>THE NEXT WAVE OF DATA TECHNOLOGY</a:t>
            </a:r>
            <a:endParaRPr lang="es-ES" sz="1600" spc="600" dirty="0">
              <a:solidFill>
                <a:schemeClr val="bg1"/>
              </a:solidFill>
            </a:endParaRPr>
          </a:p>
        </p:txBody>
      </p:sp>
      <p:sp>
        <p:nvSpPr>
          <p:cNvPr id="24" name="CuadroTexto 23">
            <a:extLst>
              <a:ext uri="{FF2B5EF4-FFF2-40B4-BE49-F238E27FC236}">
                <a16:creationId xmlns:a16="http://schemas.microsoft.com/office/drawing/2014/main" id="{AA45E276-B03D-3C86-7CFB-D2116E339170}"/>
              </a:ext>
            </a:extLst>
          </p:cNvPr>
          <p:cNvSpPr txBox="1"/>
          <p:nvPr userDrawn="1"/>
        </p:nvSpPr>
        <p:spPr>
          <a:xfrm>
            <a:off x="-181843" y="6485239"/>
            <a:ext cx="4169311" cy="246221"/>
          </a:xfrm>
          <a:prstGeom prst="rect">
            <a:avLst/>
          </a:prstGeom>
          <a:noFill/>
        </p:spPr>
        <p:txBody>
          <a:bodyPr wrap="square" rtlCol="0">
            <a:spAutoFit/>
          </a:bodyPr>
          <a:lstStyle/>
          <a:p>
            <a:pPr algn="r" rtl="0">
              <a:spcBef>
                <a:spcPts val="0"/>
              </a:spcBef>
              <a:spcAft>
                <a:spcPts val="0"/>
              </a:spcAft>
            </a:pPr>
            <a:r>
              <a:rPr lang="en-US" sz="1000" b="1" i="0" u="none" strike="noStrike" spc="600" dirty="0">
                <a:solidFill>
                  <a:schemeClr val="bg1"/>
                </a:solidFill>
                <a:effectLst/>
              </a:rPr>
              <a:t>INNOVATION &amp; RESEARCHING</a:t>
            </a:r>
          </a:p>
        </p:txBody>
      </p:sp>
      <p:sp>
        <p:nvSpPr>
          <p:cNvPr id="25" name="CuadroTexto 24">
            <a:extLst>
              <a:ext uri="{FF2B5EF4-FFF2-40B4-BE49-F238E27FC236}">
                <a16:creationId xmlns:a16="http://schemas.microsoft.com/office/drawing/2014/main" id="{B1FE2CCB-0066-1B00-ED45-5C45956A102D}"/>
              </a:ext>
            </a:extLst>
          </p:cNvPr>
          <p:cNvSpPr txBox="1"/>
          <p:nvPr userDrawn="1"/>
        </p:nvSpPr>
        <p:spPr>
          <a:xfrm>
            <a:off x="3774884" y="2011400"/>
            <a:ext cx="4634164" cy="1446550"/>
          </a:xfrm>
          <a:prstGeom prst="rect">
            <a:avLst/>
          </a:prstGeom>
          <a:noFill/>
        </p:spPr>
        <p:txBody>
          <a:bodyPr wrap="square" rtlCol="0">
            <a:spAutoFit/>
          </a:bodyPr>
          <a:lstStyle/>
          <a:p>
            <a:pPr algn="ctr" rtl="0">
              <a:spcBef>
                <a:spcPts val="0"/>
              </a:spcBef>
              <a:spcAft>
                <a:spcPts val="0"/>
              </a:spcAft>
            </a:pPr>
            <a:r>
              <a:rPr lang="es-ES" sz="4400" b="1" dirty="0" err="1">
                <a:solidFill>
                  <a:schemeClr val="bg1"/>
                </a:solidFill>
                <a:latin typeface="+mj-lt"/>
              </a:rPr>
              <a:t>Innovation</a:t>
            </a:r>
            <a:r>
              <a:rPr lang="es-ES" sz="4400" b="1" dirty="0">
                <a:solidFill>
                  <a:schemeClr val="bg1"/>
                </a:solidFill>
                <a:latin typeface="+mj-lt"/>
              </a:rPr>
              <a:t> </a:t>
            </a:r>
          </a:p>
          <a:p>
            <a:pPr algn="ctr" rtl="0">
              <a:spcBef>
                <a:spcPts val="0"/>
              </a:spcBef>
              <a:spcAft>
                <a:spcPts val="0"/>
              </a:spcAft>
            </a:pPr>
            <a:r>
              <a:rPr lang="es-ES" sz="4400" b="1" dirty="0">
                <a:solidFill>
                  <a:schemeClr val="bg1"/>
                </a:solidFill>
                <a:latin typeface="+mj-lt"/>
              </a:rPr>
              <a:t>Radar</a:t>
            </a:r>
          </a:p>
        </p:txBody>
      </p:sp>
    </p:spTree>
    <p:extLst>
      <p:ext uri="{BB962C8B-B14F-4D97-AF65-F5344CB8AC3E}">
        <p14:creationId xmlns:p14="http://schemas.microsoft.com/office/powerpoint/2010/main" val="399012571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 Corner">
    <p:bg>
      <p:bgPr>
        <a:solidFill>
          <a:schemeClr val="bg1"/>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1210EA5-0B28-D6E7-D080-666A09D766AF}"/>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pic>
        <p:nvPicPr>
          <p:cNvPr id="6" name="Imagen 5">
            <a:extLst>
              <a:ext uri="{FF2B5EF4-FFF2-40B4-BE49-F238E27FC236}">
                <a16:creationId xmlns:a16="http://schemas.microsoft.com/office/drawing/2014/main" id="{C3A9B89B-DB66-8F9A-5E97-732BD950B63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2" name="Lágrima 1">
            <a:extLst>
              <a:ext uri="{FF2B5EF4-FFF2-40B4-BE49-F238E27FC236}">
                <a16:creationId xmlns:a16="http://schemas.microsoft.com/office/drawing/2014/main" id="{B93425B6-676D-AFD1-E607-F5E542875CA6}"/>
              </a:ext>
            </a:extLst>
          </p:cNvPr>
          <p:cNvSpPr/>
          <p:nvPr userDrawn="1"/>
        </p:nvSpPr>
        <p:spPr>
          <a:xfrm flipH="1">
            <a:off x="-1" y="0"/>
            <a:ext cx="3651214" cy="3657600"/>
          </a:xfrm>
          <a:prstGeom prst="teardrop">
            <a:avLst/>
          </a:prstGeom>
          <a:gradFill flip="none" rotWithShape="1">
            <a:gsLst>
              <a:gs pos="0">
                <a:schemeClr val="tx1">
                  <a:lumMod val="95000"/>
                  <a:lumOff val="5000"/>
                </a:schemeClr>
              </a:gs>
              <a:gs pos="100000">
                <a:schemeClr val="accent3"/>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3595446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y Corner ">
    <p:bg>
      <p:bgPr>
        <a:solidFill>
          <a:schemeClr val="bg1"/>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1210EA5-0B28-D6E7-D080-666A09D766AF}"/>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6" name="Imagen 5">
            <a:extLst>
              <a:ext uri="{FF2B5EF4-FFF2-40B4-BE49-F238E27FC236}">
                <a16:creationId xmlns:a16="http://schemas.microsoft.com/office/drawing/2014/main" id="{C3A9B89B-DB66-8F9A-5E97-732BD950B63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43394"/>
            <a:ext cx="449763" cy="215816"/>
          </a:xfrm>
          <a:prstGeom prst="rect">
            <a:avLst/>
          </a:prstGeom>
        </p:spPr>
      </p:pic>
      <p:sp>
        <p:nvSpPr>
          <p:cNvPr id="2" name="Lágrima 1">
            <a:extLst>
              <a:ext uri="{FF2B5EF4-FFF2-40B4-BE49-F238E27FC236}">
                <a16:creationId xmlns:a16="http://schemas.microsoft.com/office/drawing/2014/main" id="{9E877D08-B63C-23C4-3312-3872B97023D4}"/>
              </a:ext>
            </a:extLst>
          </p:cNvPr>
          <p:cNvSpPr/>
          <p:nvPr userDrawn="1"/>
        </p:nvSpPr>
        <p:spPr>
          <a:xfrm flipH="1">
            <a:off x="-1" y="0"/>
            <a:ext cx="3651214" cy="3657600"/>
          </a:xfrm>
          <a:prstGeom prst="teardrop">
            <a:avLst/>
          </a:prstGeom>
          <a:gradFill>
            <a:gsLst>
              <a:gs pos="0">
                <a:schemeClr val="bg1">
                  <a:lumMod val="95000"/>
                </a:schemeClr>
              </a:gs>
              <a:gs pos="100000">
                <a:schemeClr val="bg2">
                  <a:lumMod val="95000"/>
                </a:schemeClr>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accent2">
                  <a:lumMod val="20000"/>
                  <a:lumOff val="80000"/>
                </a:schemeClr>
              </a:solidFill>
            </a:endParaRPr>
          </a:p>
        </p:txBody>
      </p:sp>
    </p:spTree>
    <p:extLst>
      <p:ext uri="{BB962C8B-B14F-4D97-AF65-F5344CB8AC3E}">
        <p14:creationId xmlns:p14="http://schemas.microsoft.com/office/powerpoint/2010/main" val="3748025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ue Banner">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5250181" y="-5250183"/>
            <a:ext cx="1691641" cy="12192003"/>
          </a:xfrm>
          <a:prstGeom prst="round2SameRect">
            <a:avLst>
              <a:gd name="adj1" fmla="val 0"/>
              <a:gd name="adj2" fmla="val 0"/>
            </a:avLst>
          </a:prstGeom>
          <a:gradFill flip="none" rotWithShape="1">
            <a:gsLst>
              <a:gs pos="0">
                <a:schemeClr val="accent2"/>
              </a:gs>
              <a:gs pos="100000">
                <a:srgbClr val="02579F"/>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 name="Marcador de texto 30">
            <a:extLst>
              <a:ext uri="{FF2B5EF4-FFF2-40B4-BE49-F238E27FC236}">
                <a16:creationId xmlns:a16="http://schemas.microsoft.com/office/drawing/2014/main" id="{88A28925-153F-F642-6A9E-8FCF14D2E4FC}"/>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7" name="Marcador de texto 30">
            <a:extLst>
              <a:ext uri="{FF2B5EF4-FFF2-40B4-BE49-F238E27FC236}">
                <a16:creationId xmlns:a16="http://schemas.microsoft.com/office/drawing/2014/main" id="{AC6F4447-048B-ACA2-712A-A2EFC7156EE0}"/>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Tree>
    <p:extLst>
      <p:ext uri="{BB962C8B-B14F-4D97-AF65-F5344CB8AC3E}">
        <p14:creationId xmlns:p14="http://schemas.microsoft.com/office/powerpoint/2010/main" val="1973743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 Banner">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5250181" y="-5250183"/>
            <a:ext cx="1691641" cy="12192003"/>
          </a:xfrm>
          <a:prstGeom prst="round2SameRect">
            <a:avLst>
              <a:gd name="adj1" fmla="val 0"/>
              <a:gd name="adj2" fmla="val 0"/>
            </a:avLst>
          </a:prstGeom>
          <a:gradFill flip="none" rotWithShape="1">
            <a:gsLst>
              <a:gs pos="0">
                <a:schemeClr val="accent3"/>
              </a:gs>
              <a:gs pos="100000">
                <a:schemeClr val="tx1">
                  <a:lumMod val="95000"/>
                  <a:lumOff val="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
        <p:nvSpPr>
          <p:cNvPr id="3" name="Marcador de texto 30">
            <a:extLst>
              <a:ext uri="{FF2B5EF4-FFF2-40B4-BE49-F238E27FC236}">
                <a16:creationId xmlns:a16="http://schemas.microsoft.com/office/drawing/2014/main" id="{71007B02-3E11-6763-16B0-60D55E4731CA}"/>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71C91120-2AED-80C9-6C9F-DCA38033A101}"/>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3196920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Banner">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5250181" y="-5250183"/>
            <a:ext cx="1691641" cy="12192003"/>
          </a:xfrm>
          <a:prstGeom prst="round2SameRect">
            <a:avLst>
              <a:gd name="adj1" fmla="val 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
        <p:nvSpPr>
          <p:cNvPr id="3" name="Marcador de texto 30">
            <a:extLst>
              <a:ext uri="{FF2B5EF4-FFF2-40B4-BE49-F238E27FC236}">
                <a16:creationId xmlns:a16="http://schemas.microsoft.com/office/drawing/2014/main" id="{B6C059D2-F5A6-E9EA-BA5E-92DE5AD41C9C}"/>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052DB4F3-88A2-189F-4C60-5D3A9459F306}"/>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2102215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y Banner">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5250181" y="-5250183"/>
            <a:ext cx="1691641" cy="12192003"/>
          </a:xfrm>
          <a:prstGeom prst="round2SameRect">
            <a:avLst>
              <a:gd name="adj1" fmla="val 0"/>
              <a:gd name="adj2" fmla="val 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
        <p:nvSpPr>
          <p:cNvPr id="3" name="Marcador de texto 30">
            <a:extLst>
              <a:ext uri="{FF2B5EF4-FFF2-40B4-BE49-F238E27FC236}">
                <a16:creationId xmlns:a16="http://schemas.microsoft.com/office/drawing/2014/main" id="{F7C29EFE-47DD-771B-9210-2B1491D59782}"/>
              </a:ext>
            </a:extLst>
          </p:cNvPr>
          <p:cNvSpPr>
            <a:spLocks noGrp="1"/>
          </p:cNvSpPr>
          <p:nvPr>
            <p:ph type="body" sz="quarter" idx="16" hasCustomPrompt="1"/>
          </p:nvPr>
        </p:nvSpPr>
        <p:spPr>
          <a:xfrm>
            <a:off x="546299" y="281938"/>
            <a:ext cx="9548122" cy="489821"/>
          </a:xfrm>
        </p:spPr>
        <p:txBody>
          <a:bodyPr vert="horz" lIns="91440" tIns="45720" rIns="91440" bIns="45720" rtlCol="0">
            <a:noAutofit/>
          </a:bodyPr>
          <a:lstStyle>
            <a:lvl1pPr>
              <a:defRPr lang="en-US" sz="3200" dirty="0">
                <a:gradFill>
                  <a:gsLst>
                    <a:gs pos="0">
                      <a:schemeClr val="accent2"/>
                    </a:gs>
                    <a:gs pos="100000">
                      <a:schemeClr val="accent3"/>
                    </a:gs>
                  </a:gsLst>
                  <a:lin ang="18900000" scaled="1"/>
                </a:gradFill>
                <a:latin typeface="+mj-lt"/>
              </a:defRPr>
            </a:lvl1pPr>
          </a:lstStyle>
          <a:p>
            <a:pPr marL="0" lvl="0" indent="0">
              <a:buNone/>
            </a:pPr>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F062F9BD-8455-928A-121D-84ABAA08A8EA}"/>
              </a:ext>
            </a:extLst>
          </p:cNvPr>
          <p:cNvSpPr>
            <a:spLocks noGrp="1"/>
          </p:cNvSpPr>
          <p:nvPr>
            <p:ph type="body" sz="quarter" idx="17" hasCustomPrompt="1"/>
          </p:nvPr>
        </p:nvSpPr>
        <p:spPr>
          <a:xfrm>
            <a:off x="546299" y="845818"/>
            <a:ext cx="9548122" cy="489821"/>
          </a:xfrm>
        </p:spPr>
        <p:txBody>
          <a:bodyPr>
            <a:noAutofit/>
          </a:bodyPr>
          <a:lstStyle>
            <a:lvl1pPr marL="0" indent="0">
              <a:buNone/>
              <a:defRPr sz="2000">
                <a:solidFill>
                  <a:schemeClr val="tx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28139296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Half Page">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381001" y="380999"/>
            <a:ext cx="6858004" cy="6096000"/>
          </a:xfrm>
          <a:prstGeom prst="round2SameRect">
            <a:avLst>
              <a:gd name="adj1" fmla="val 0"/>
              <a:gd name="adj2" fmla="val 0"/>
            </a:avLst>
          </a:prstGeom>
          <a:gradFill flip="none" rotWithShape="1">
            <a:gsLst>
              <a:gs pos="0">
                <a:schemeClr val="accent2"/>
              </a:gs>
              <a:gs pos="100000">
                <a:srgbClr val="02579F"/>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sp>
        <p:nvSpPr>
          <p:cNvPr id="3" name="Marcador de texto 30">
            <a:extLst>
              <a:ext uri="{FF2B5EF4-FFF2-40B4-BE49-F238E27FC236}">
                <a16:creationId xmlns:a16="http://schemas.microsoft.com/office/drawing/2014/main" id="{CB13C918-08CA-A241-F275-C04F8ECB661D}"/>
              </a:ext>
            </a:extLst>
          </p:cNvPr>
          <p:cNvSpPr>
            <a:spLocks noGrp="1"/>
          </p:cNvSpPr>
          <p:nvPr>
            <p:ph type="body" sz="quarter" idx="14" hasCustomPrompt="1"/>
          </p:nvPr>
        </p:nvSpPr>
        <p:spPr>
          <a:xfrm>
            <a:off x="418837" y="387676"/>
            <a:ext cx="5616203"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3132835E-9E92-58A2-956F-8A0BCF0A35E2}"/>
              </a:ext>
            </a:extLst>
          </p:cNvPr>
          <p:cNvSpPr>
            <a:spLocks noGrp="1"/>
          </p:cNvSpPr>
          <p:nvPr>
            <p:ph type="body" sz="quarter" idx="15" hasCustomPrompt="1"/>
          </p:nvPr>
        </p:nvSpPr>
        <p:spPr>
          <a:xfrm>
            <a:off x="418837" y="951556"/>
            <a:ext cx="5616203"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310212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 Half Page">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411480" y="411479"/>
            <a:ext cx="6858004" cy="6035040"/>
          </a:xfrm>
          <a:prstGeom prst="round2SameRect">
            <a:avLst>
              <a:gd name="adj1" fmla="val 0"/>
              <a:gd name="adj2" fmla="val 0"/>
            </a:avLst>
          </a:prstGeom>
          <a:gradFill flip="none" rotWithShape="1">
            <a:gsLst>
              <a:gs pos="0">
                <a:schemeClr val="accent3"/>
              </a:gs>
              <a:gs pos="100000">
                <a:schemeClr val="tx1">
                  <a:lumMod val="95000"/>
                  <a:lumOff val="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
        <p:nvSpPr>
          <p:cNvPr id="3" name="Marcador de texto 30">
            <a:extLst>
              <a:ext uri="{FF2B5EF4-FFF2-40B4-BE49-F238E27FC236}">
                <a16:creationId xmlns:a16="http://schemas.microsoft.com/office/drawing/2014/main" id="{FFD19D21-1CBC-BEEA-E860-0E7FB99A83AE}"/>
              </a:ext>
            </a:extLst>
          </p:cNvPr>
          <p:cNvSpPr>
            <a:spLocks noGrp="1"/>
          </p:cNvSpPr>
          <p:nvPr>
            <p:ph type="body" sz="quarter" idx="14" hasCustomPrompt="1"/>
          </p:nvPr>
        </p:nvSpPr>
        <p:spPr>
          <a:xfrm>
            <a:off x="418837" y="387676"/>
            <a:ext cx="5616203"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FB1D3189-5F0C-20C1-E8CC-CBACB0E40A19}"/>
              </a:ext>
            </a:extLst>
          </p:cNvPr>
          <p:cNvSpPr>
            <a:spLocks noGrp="1"/>
          </p:cNvSpPr>
          <p:nvPr>
            <p:ph type="body" sz="quarter" idx="15" hasCustomPrompt="1"/>
          </p:nvPr>
        </p:nvSpPr>
        <p:spPr>
          <a:xfrm>
            <a:off x="418837" y="951556"/>
            <a:ext cx="5616203"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26809773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ck Half Page">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381001" y="380999"/>
            <a:ext cx="6858004" cy="6096000"/>
          </a:xfrm>
          <a:prstGeom prst="round2SameRect">
            <a:avLst>
              <a:gd name="adj1" fmla="val 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8" name="Imagen 7">
            <a:extLst>
              <a:ext uri="{FF2B5EF4-FFF2-40B4-BE49-F238E27FC236}">
                <a16:creationId xmlns:a16="http://schemas.microsoft.com/office/drawing/2014/main" id="{53BCE931-7EF6-110D-FAC3-7149B5BB1BB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sp>
        <p:nvSpPr>
          <p:cNvPr id="5" name="Marcador de texto 30">
            <a:extLst>
              <a:ext uri="{FF2B5EF4-FFF2-40B4-BE49-F238E27FC236}">
                <a16:creationId xmlns:a16="http://schemas.microsoft.com/office/drawing/2014/main" id="{88B631BD-CC48-9358-678D-D014600F5D31}"/>
              </a:ext>
            </a:extLst>
          </p:cNvPr>
          <p:cNvSpPr>
            <a:spLocks noGrp="1"/>
          </p:cNvSpPr>
          <p:nvPr>
            <p:ph type="body" sz="quarter" idx="14" hasCustomPrompt="1"/>
          </p:nvPr>
        </p:nvSpPr>
        <p:spPr>
          <a:xfrm>
            <a:off x="418837" y="387676"/>
            <a:ext cx="5616203"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10" name="Marcador de texto 30">
            <a:extLst>
              <a:ext uri="{FF2B5EF4-FFF2-40B4-BE49-F238E27FC236}">
                <a16:creationId xmlns:a16="http://schemas.microsoft.com/office/drawing/2014/main" id="{8B064E55-E7A8-AD0D-B60F-EFED79E5CF3E}"/>
              </a:ext>
            </a:extLst>
          </p:cNvPr>
          <p:cNvSpPr>
            <a:spLocks noGrp="1"/>
          </p:cNvSpPr>
          <p:nvPr>
            <p:ph type="body" sz="quarter" idx="15" hasCustomPrompt="1"/>
          </p:nvPr>
        </p:nvSpPr>
        <p:spPr>
          <a:xfrm>
            <a:off x="418837" y="951556"/>
            <a:ext cx="5616203"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34698929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ay Half Page">
    <p:spTree>
      <p:nvGrpSpPr>
        <p:cNvPr id="1" name=""/>
        <p:cNvGrpSpPr/>
        <p:nvPr/>
      </p:nvGrpSpPr>
      <p:grpSpPr>
        <a:xfrm>
          <a:off x="0" y="0"/>
          <a:ext cx="0" cy="0"/>
          <a:chOff x="0" y="0"/>
          <a:chExt cx="0" cy="0"/>
        </a:xfrm>
      </p:grpSpPr>
      <p:sp>
        <p:nvSpPr>
          <p:cNvPr id="2" name="Rectángulo: esquinas superiores redondeadas 1">
            <a:extLst>
              <a:ext uri="{FF2B5EF4-FFF2-40B4-BE49-F238E27FC236}">
                <a16:creationId xmlns:a16="http://schemas.microsoft.com/office/drawing/2014/main" id="{1CBABDC9-791A-8E97-22D0-3F1CBF6F9557}"/>
              </a:ext>
            </a:extLst>
          </p:cNvPr>
          <p:cNvSpPr/>
          <p:nvPr userDrawn="1"/>
        </p:nvSpPr>
        <p:spPr>
          <a:xfrm rot="16200000">
            <a:off x="-381001" y="380999"/>
            <a:ext cx="6858004" cy="6096000"/>
          </a:xfrm>
          <a:prstGeom prst="round2SameRect">
            <a:avLst>
              <a:gd name="adj1" fmla="val 0"/>
              <a:gd name="adj2" fmla="val 0"/>
            </a:avLst>
          </a:prstGeom>
          <a:gradFill>
            <a:gsLst>
              <a:gs pos="0">
                <a:schemeClr val="bg1">
                  <a:lumMod val="95000"/>
                </a:schemeClr>
              </a:gs>
              <a:gs pos="100000">
                <a:schemeClr val="bg2">
                  <a:lumMod val="95000"/>
                </a:schemeClr>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accent2">
                  <a:lumMod val="20000"/>
                  <a:lumOff val="80000"/>
                </a:schemeClr>
              </a:solidFill>
            </a:endParaRPr>
          </a:p>
        </p:txBody>
      </p:sp>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
        <p:nvSpPr>
          <p:cNvPr id="3" name="Marcador de texto 30">
            <a:extLst>
              <a:ext uri="{FF2B5EF4-FFF2-40B4-BE49-F238E27FC236}">
                <a16:creationId xmlns:a16="http://schemas.microsoft.com/office/drawing/2014/main" id="{58FA59CC-B083-6039-7031-95AA9CF18A5D}"/>
              </a:ext>
            </a:extLst>
          </p:cNvPr>
          <p:cNvSpPr>
            <a:spLocks noGrp="1"/>
          </p:cNvSpPr>
          <p:nvPr>
            <p:ph type="body" sz="quarter" idx="14" hasCustomPrompt="1"/>
          </p:nvPr>
        </p:nvSpPr>
        <p:spPr>
          <a:xfrm>
            <a:off x="418837" y="387676"/>
            <a:ext cx="5616203" cy="489821"/>
          </a:xfrm>
        </p:spPr>
        <p:txBody>
          <a:bodyPr>
            <a:noAutofit/>
          </a:bodyPr>
          <a:lstStyle>
            <a:lvl1pPr marL="0" indent="0">
              <a:buNone/>
              <a:defRPr lang="en-US" sz="3200" kern="1200" dirty="0">
                <a:gradFill>
                  <a:gsLst>
                    <a:gs pos="0">
                      <a:schemeClr val="accent2"/>
                    </a:gs>
                    <a:gs pos="100000">
                      <a:schemeClr val="accent3"/>
                    </a:gs>
                  </a:gsLst>
                  <a:lin ang="18900000" scaled="1"/>
                </a:gradFill>
                <a:latin typeface="+mj-lt"/>
                <a:ea typeface="+mn-ea"/>
                <a:cs typeface="+mn-cs"/>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83B08704-7C6B-DA2D-7BB5-7FF42D846496}"/>
              </a:ext>
            </a:extLst>
          </p:cNvPr>
          <p:cNvSpPr>
            <a:spLocks noGrp="1"/>
          </p:cNvSpPr>
          <p:nvPr>
            <p:ph type="body" sz="quarter" idx="15" hasCustomPrompt="1"/>
          </p:nvPr>
        </p:nvSpPr>
        <p:spPr>
          <a:xfrm>
            <a:off x="418837" y="951556"/>
            <a:ext cx="5616203" cy="489821"/>
          </a:xfrm>
        </p:spPr>
        <p:txBody>
          <a:bodyPr>
            <a:noAutofit/>
          </a:bodyPr>
          <a:lstStyle>
            <a:lvl1pPr marL="0" indent="0">
              <a:buNone/>
              <a:defRPr sz="2000">
                <a:solidFill>
                  <a:schemeClr val="tx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pic>
        <p:nvPicPr>
          <p:cNvPr id="5" name="Imagen 4">
            <a:extLst>
              <a:ext uri="{FF2B5EF4-FFF2-40B4-BE49-F238E27FC236}">
                <a16:creationId xmlns:a16="http://schemas.microsoft.com/office/drawing/2014/main" id="{109FCBB2-F8FD-A826-31D2-E29BD2AD40A5}"/>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1234758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Diseño personalizado">
    <p:bg>
      <p:bgPr>
        <a:gradFill flip="none" rotWithShape="1">
          <a:gsLst>
            <a:gs pos="23000">
              <a:srgbClr val="1B1464"/>
            </a:gs>
            <a:gs pos="97000">
              <a:srgbClr val="010101"/>
            </a:gs>
          </a:gsLst>
          <a:lin ang="0" scaled="1"/>
          <a:tileRect/>
        </a:gradFill>
        <a:effectLst/>
      </p:bgPr>
    </p:bg>
    <p:spTree>
      <p:nvGrpSpPr>
        <p:cNvPr id="1" name=""/>
        <p:cNvGrpSpPr/>
        <p:nvPr/>
      </p:nvGrpSpPr>
      <p:grpSpPr>
        <a:xfrm>
          <a:off x="0" y="0"/>
          <a:ext cx="0" cy="0"/>
          <a:chOff x="0" y="0"/>
          <a:chExt cx="0" cy="0"/>
        </a:xfrm>
      </p:grpSpPr>
      <p:pic>
        <p:nvPicPr>
          <p:cNvPr id="21" name="Imagen 20" descr="Logotipo&#10;&#10;Descripción generada automáticamente">
            <a:extLst>
              <a:ext uri="{FF2B5EF4-FFF2-40B4-BE49-F238E27FC236}">
                <a16:creationId xmlns:a16="http://schemas.microsoft.com/office/drawing/2014/main" id="{DB61E661-F366-A883-90CB-52E531FAB1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1743" y="1762396"/>
            <a:ext cx="2720259" cy="1304654"/>
          </a:xfrm>
          <a:prstGeom prst="rect">
            <a:avLst/>
          </a:prstGeom>
        </p:spPr>
      </p:pic>
      <p:sp>
        <p:nvSpPr>
          <p:cNvPr id="24" name="CuadroTexto 23">
            <a:extLst>
              <a:ext uri="{FF2B5EF4-FFF2-40B4-BE49-F238E27FC236}">
                <a16:creationId xmlns:a16="http://schemas.microsoft.com/office/drawing/2014/main" id="{AA45E276-B03D-3C86-7CFB-D2116E339170}"/>
              </a:ext>
            </a:extLst>
          </p:cNvPr>
          <p:cNvSpPr txBox="1"/>
          <p:nvPr userDrawn="1"/>
        </p:nvSpPr>
        <p:spPr>
          <a:xfrm>
            <a:off x="-181843" y="6485239"/>
            <a:ext cx="4169311" cy="246221"/>
          </a:xfrm>
          <a:prstGeom prst="rect">
            <a:avLst/>
          </a:prstGeom>
          <a:noFill/>
        </p:spPr>
        <p:txBody>
          <a:bodyPr wrap="square" rtlCol="0">
            <a:spAutoFit/>
          </a:bodyPr>
          <a:lstStyle/>
          <a:p>
            <a:pPr algn="r" rtl="0">
              <a:spcBef>
                <a:spcPts val="0"/>
              </a:spcBef>
              <a:spcAft>
                <a:spcPts val="0"/>
              </a:spcAft>
            </a:pPr>
            <a:r>
              <a:rPr lang="en-US" sz="1000" b="1" i="0" u="none" strike="noStrike" spc="600" dirty="0">
                <a:solidFill>
                  <a:schemeClr val="bg1"/>
                </a:solidFill>
                <a:effectLst/>
              </a:rPr>
              <a:t>INNOVATION &amp; RESEARCHING</a:t>
            </a:r>
          </a:p>
        </p:txBody>
      </p:sp>
    </p:spTree>
    <p:extLst>
      <p:ext uri="{BB962C8B-B14F-4D97-AF65-F5344CB8AC3E}">
        <p14:creationId xmlns:p14="http://schemas.microsoft.com/office/powerpoint/2010/main" val="106016358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Stripe">
    <p:spTree>
      <p:nvGrpSpPr>
        <p:cNvPr id="1" name=""/>
        <p:cNvGrpSpPr/>
        <p:nvPr/>
      </p:nvGrpSpPr>
      <p:grpSpPr>
        <a:xfrm>
          <a:off x="0" y="0"/>
          <a:ext cx="0" cy="0"/>
          <a:chOff x="0" y="0"/>
          <a:chExt cx="0" cy="0"/>
        </a:xfrm>
      </p:grpSpPr>
      <p:sp>
        <p:nvSpPr>
          <p:cNvPr id="5" name="Paralelogramo 21">
            <a:extLst>
              <a:ext uri="{FF2B5EF4-FFF2-40B4-BE49-F238E27FC236}">
                <a16:creationId xmlns:a16="http://schemas.microsoft.com/office/drawing/2014/main" id="{764BFCAE-FD02-1534-4800-9526DE1FA6B0}"/>
              </a:ext>
            </a:extLst>
          </p:cNvPr>
          <p:cNvSpPr/>
          <p:nvPr userDrawn="1"/>
        </p:nvSpPr>
        <p:spPr>
          <a:xfrm>
            <a:off x="1509906" y="0"/>
            <a:ext cx="4700394" cy="6858000"/>
          </a:xfrm>
          <a:custGeom>
            <a:avLst/>
            <a:gdLst>
              <a:gd name="connsiteX0" fmla="*/ 0 w 8965747"/>
              <a:gd name="connsiteY0" fmla="*/ 13716000 h 13716000"/>
              <a:gd name="connsiteX1" fmla="*/ 2698600 w 8965747"/>
              <a:gd name="connsiteY1" fmla="*/ 0 h 13716000"/>
              <a:gd name="connsiteX2" fmla="*/ 8965747 w 8965747"/>
              <a:gd name="connsiteY2" fmla="*/ 0 h 13716000"/>
              <a:gd name="connsiteX3" fmla="*/ 6267147 w 8965747"/>
              <a:gd name="connsiteY3" fmla="*/ 13716000 h 13716000"/>
              <a:gd name="connsiteX4" fmla="*/ 0 w 8965747"/>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42153" h="13716000">
                <a:moveTo>
                  <a:pt x="576406" y="13716000"/>
                </a:moveTo>
                <a:cubicBezTo>
                  <a:pt x="-1430194" y="5816600"/>
                  <a:pt x="2375473" y="4572000"/>
                  <a:pt x="3275006" y="0"/>
                </a:cubicBezTo>
                <a:lnTo>
                  <a:pt x="9542153" y="0"/>
                </a:lnTo>
                <a:cubicBezTo>
                  <a:pt x="8642620" y="4572000"/>
                  <a:pt x="4005406" y="4876800"/>
                  <a:pt x="6843553" y="13716000"/>
                </a:cubicBezTo>
                <a:lnTo>
                  <a:pt x="576406" y="13716000"/>
                </a:lnTo>
                <a:close/>
              </a:path>
            </a:pathLst>
          </a:custGeom>
          <a:gradFill flip="none" rotWithShape="1">
            <a:gsLst>
              <a:gs pos="0">
                <a:schemeClr val="accent2"/>
              </a:gs>
              <a:gs pos="100000">
                <a:srgbClr val="02579F"/>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lt1"/>
              </a:solidFill>
            </a:endParaRPr>
          </a:p>
        </p:txBody>
      </p:sp>
      <p:sp>
        <p:nvSpPr>
          <p:cNvPr id="4" name="Picture Placeholder 3">
            <a:extLst>
              <a:ext uri="{FF2B5EF4-FFF2-40B4-BE49-F238E27FC236}">
                <a16:creationId xmlns:a16="http://schemas.microsoft.com/office/drawing/2014/main" id="{ECF533C8-E933-22B3-6CE0-424D8B8A7725}"/>
              </a:ext>
            </a:extLst>
          </p:cNvPr>
          <p:cNvSpPr>
            <a:spLocks noGrp="1"/>
          </p:cNvSpPr>
          <p:nvPr>
            <p:ph type="pic" sz="quarter" idx="16" hasCustomPrompt="1"/>
          </p:nvPr>
        </p:nvSpPr>
        <p:spPr>
          <a:xfrm>
            <a:off x="1292894" y="1716326"/>
            <a:ext cx="5349206" cy="3503374"/>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dirty="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tx1">
                    <a:lumMod val="95000"/>
                    <a:lumOff val="5000"/>
                  </a:schemeClr>
                </a:solidFill>
                <a:latin typeface="Proxima Nova Medium" panose="02000506030000020004" pitchFamily="50" charset="0"/>
              </a:rPr>
              <a:t>Copyright © SDG </a:t>
            </a:r>
            <a:r>
              <a:rPr lang="es-ES" sz="900" i="1" dirty="0" err="1">
                <a:solidFill>
                  <a:schemeClr val="tx1">
                    <a:lumMod val="95000"/>
                    <a:lumOff val="5000"/>
                  </a:schemeClr>
                </a:solidFill>
                <a:latin typeface="Proxima Nova Medium" panose="02000506030000020004" pitchFamily="50" charset="0"/>
              </a:rPr>
              <a:t>Group</a:t>
            </a:r>
            <a:endParaRPr lang="en-US" sz="900" i="1" dirty="0">
              <a:solidFill>
                <a:schemeClr val="tx1">
                  <a:lumMod val="95000"/>
                  <a:lumOff val="5000"/>
                </a:schemeClr>
              </a:solidFill>
              <a:latin typeface="Proxima Nova Medium" panose="02000506030000020004" pitchFamily="50" charset="0"/>
            </a:endParaRPr>
          </a:p>
        </p:txBody>
      </p:sp>
      <p:pic>
        <p:nvPicPr>
          <p:cNvPr id="2" name="Imagen 1">
            <a:extLst>
              <a:ext uri="{FF2B5EF4-FFF2-40B4-BE49-F238E27FC236}">
                <a16:creationId xmlns:a16="http://schemas.microsoft.com/office/drawing/2014/main" id="{5213D1D7-9587-EC28-76D5-B05A1A841008}"/>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890325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ark Stripe">
    <p:spTree>
      <p:nvGrpSpPr>
        <p:cNvPr id="1" name=""/>
        <p:cNvGrpSpPr/>
        <p:nvPr/>
      </p:nvGrpSpPr>
      <p:grpSpPr>
        <a:xfrm>
          <a:off x="0" y="0"/>
          <a:ext cx="0" cy="0"/>
          <a:chOff x="0" y="0"/>
          <a:chExt cx="0" cy="0"/>
        </a:xfrm>
      </p:grpSpPr>
      <p:sp>
        <p:nvSpPr>
          <p:cNvPr id="5" name="Paralelogramo 21">
            <a:extLst>
              <a:ext uri="{FF2B5EF4-FFF2-40B4-BE49-F238E27FC236}">
                <a16:creationId xmlns:a16="http://schemas.microsoft.com/office/drawing/2014/main" id="{764BFCAE-FD02-1534-4800-9526DE1FA6B0}"/>
              </a:ext>
            </a:extLst>
          </p:cNvPr>
          <p:cNvSpPr/>
          <p:nvPr userDrawn="1"/>
        </p:nvSpPr>
        <p:spPr>
          <a:xfrm>
            <a:off x="1509906" y="0"/>
            <a:ext cx="4700394" cy="6858000"/>
          </a:xfrm>
          <a:custGeom>
            <a:avLst/>
            <a:gdLst>
              <a:gd name="connsiteX0" fmla="*/ 0 w 8965747"/>
              <a:gd name="connsiteY0" fmla="*/ 13716000 h 13716000"/>
              <a:gd name="connsiteX1" fmla="*/ 2698600 w 8965747"/>
              <a:gd name="connsiteY1" fmla="*/ 0 h 13716000"/>
              <a:gd name="connsiteX2" fmla="*/ 8965747 w 8965747"/>
              <a:gd name="connsiteY2" fmla="*/ 0 h 13716000"/>
              <a:gd name="connsiteX3" fmla="*/ 6267147 w 8965747"/>
              <a:gd name="connsiteY3" fmla="*/ 13716000 h 13716000"/>
              <a:gd name="connsiteX4" fmla="*/ 0 w 8965747"/>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42153" h="13716000">
                <a:moveTo>
                  <a:pt x="576406" y="13716000"/>
                </a:moveTo>
                <a:cubicBezTo>
                  <a:pt x="-1430194" y="5816600"/>
                  <a:pt x="2375473" y="4572000"/>
                  <a:pt x="3275006" y="0"/>
                </a:cubicBezTo>
                <a:lnTo>
                  <a:pt x="9542153" y="0"/>
                </a:lnTo>
                <a:cubicBezTo>
                  <a:pt x="8642620" y="4572000"/>
                  <a:pt x="4005406" y="4876800"/>
                  <a:pt x="6843553" y="13716000"/>
                </a:cubicBezTo>
                <a:lnTo>
                  <a:pt x="576406" y="13716000"/>
                </a:lnTo>
                <a:close/>
              </a:path>
            </a:pathLst>
          </a:custGeom>
          <a:gradFill flip="none" rotWithShape="1">
            <a:gsLst>
              <a:gs pos="0">
                <a:schemeClr val="accent3"/>
              </a:gs>
              <a:gs pos="100000">
                <a:schemeClr val="tx1">
                  <a:lumMod val="95000"/>
                  <a:lumOff val="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lt1"/>
              </a:solidFill>
            </a:endParaRPr>
          </a:p>
        </p:txBody>
      </p:sp>
      <p:sp>
        <p:nvSpPr>
          <p:cNvPr id="4" name="Picture Placeholder 3">
            <a:extLst>
              <a:ext uri="{FF2B5EF4-FFF2-40B4-BE49-F238E27FC236}">
                <a16:creationId xmlns:a16="http://schemas.microsoft.com/office/drawing/2014/main" id="{ECF533C8-E933-22B3-6CE0-424D8B8A7725}"/>
              </a:ext>
            </a:extLst>
          </p:cNvPr>
          <p:cNvSpPr>
            <a:spLocks noGrp="1"/>
          </p:cNvSpPr>
          <p:nvPr>
            <p:ph type="pic" sz="quarter" idx="16" hasCustomPrompt="1"/>
          </p:nvPr>
        </p:nvSpPr>
        <p:spPr>
          <a:xfrm>
            <a:off x="974000" y="1716326"/>
            <a:ext cx="4700394" cy="3225801"/>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dirty="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tx1">
                    <a:lumMod val="95000"/>
                    <a:lumOff val="5000"/>
                  </a:schemeClr>
                </a:solidFill>
                <a:latin typeface="Proxima Nova Medium" panose="02000506030000020004" pitchFamily="50" charset="0"/>
              </a:rPr>
              <a:t>Copyright © SDG </a:t>
            </a:r>
            <a:r>
              <a:rPr lang="es-ES" sz="900" i="1" dirty="0" err="1">
                <a:solidFill>
                  <a:schemeClr val="tx1">
                    <a:lumMod val="95000"/>
                    <a:lumOff val="5000"/>
                  </a:schemeClr>
                </a:solidFill>
                <a:latin typeface="Proxima Nova Medium" panose="02000506030000020004" pitchFamily="50" charset="0"/>
              </a:rPr>
              <a:t>Group</a:t>
            </a:r>
            <a:endParaRPr lang="en-US" sz="900" i="1" dirty="0">
              <a:solidFill>
                <a:schemeClr val="tx1">
                  <a:lumMod val="95000"/>
                  <a:lumOff val="5000"/>
                </a:schemeClr>
              </a:solidFill>
              <a:latin typeface="Proxima Nova Medium" panose="02000506030000020004" pitchFamily="50" charset="0"/>
            </a:endParaRPr>
          </a:p>
        </p:txBody>
      </p:sp>
      <p:pic>
        <p:nvPicPr>
          <p:cNvPr id="2" name="Imagen 1">
            <a:extLst>
              <a:ext uri="{FF2B5EF4-FFF2-40B4-BE49-F238E27FC236}">
                <a16:creationId xmlns:a16="http://schemas.microsoft.com/office/drawing/2014/main" id="{2D64CCD5-EC6F-3A6D-94CA-4F4456174D03}"/>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0350352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Stripe">
    <p:spTree>
      <p:nvGrpSpPr>
        <p:cNvPr id="1" name=""/>
        <p:cNvGrpSpPr/>
        <p:nvPr/>
      </p:nvGrpSpPr>
      <p:grpSpPr>
        <a:xfrm>
          <a:off x="0" y="0"/>
          <a:ext cx="0" cy="0"/>
          <a:chOff x="0" y="0"/>
          <a:chExt cx="0" cy="0"/>
        </a:xfrm>
      </p:grpSpPr>
      <p:sp>
        <p:nvSpPr>
          <p:cNvPr id="5" name="Paralelogramo 21">
            <a:extLst>
              <a:ext uri="{FF2B5EF4-FFF2-40B4-BE49-F238E27FC236}">
                <a16:creationId xmlns:a16="http://schemas.microsoft.com/office/drawing/2014/main" id="{764BFCAE-FD02-1534-4800-9526DE1FA6B0}"/>
              </a:ext>
            </a:extLst>
          </p:cNvPr>
          <p:cNvSpPr/>
          <p:nvPr userDrawn="1"/>
        </p:nvSpPr>
        <p:spPr>
          <a:xfrm>
            <a:off x="1509906" y="0"/>
            <a:ext cx="4700394" cy="6858000"/>
          </a:xfrm>
          <a:custGeom>
            <a:avLst/>
            <a:gdLst>
              <a:gd name="connsiteX0" fmla="*/ 0 w 8965747"/>
              <a:gd name="connsiteY0" fmla="*/ 13716000 h 13716000"/>
              <a:gd name="connsiteX1" fmla="*/ 2698600 w 8965747"/>
              <a:gd name="connsiteY1" fmla="*/ 0 h 13716000"/>
              <a:gd name="connsiteX2" fmla="*/ 8965747 w 8965747"/>
              <a:gd name="connsiteY2" fmla="*/ 0 h 13716000"/>
              <a:gd name="connsiteX3" fmla="*/ 6267147 w 8965747"/>
              <a:gd name="connsiteY3" fmla="*/ 13716000 h 13716000"/>
              <a:gd name="connsiteX4" fmla="*/ 0 w 8965747"/>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42153" h="13716000">
                <a:moveTo>
                  <a:pt x="576406" y="13716000"/>
                </a:moveTo>
                <a:cubicBezTo>
                  <a:pt x="-1430194" y="5816600"/>
                  <a:pt x="2375473" y="4572000"/>
                  <a:pt x="3275006" y="0"/>
                </a:cubicBezTo>
                <a:lnTo>
                  <a:pt x="9542153" y="0"/>
                </a:lnTo>
                <a:cubicBezTo>
                  <a:pt x="8642620" y="4572000"/>
                  <a:pt x="4005406" y="4876800"/>
                  <a:pt x="6843553" y="13716000"/>
                </a:cubicBezTo>
                <a:lnTo>
                  <a:pt x="576406" y="13716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accent2">
                  <a:lumMod val="20000"/>
                  <a:lumOff val="80000"/>
                </a:schemeClr>
              </a:solidFill>
            </a:endParaRPr>
          </a:p>
        </p:txBody>
      </p:sp>
      <p:sp>
        <p:nvSpPr>
          <p:cNvPr id="4" name="Picture Placeholder 3">
            <a:extLst>
              <a:ext uri="{FF2B5EF4-FFF2-40B4-BE49-F238E27FC236}">
                <a16:creationId xmlns:a16="http://schemas.microsoft.com/office/drawing/2014/main" id="{ECF533C8-E933-22B3-6CE0-424D8B8A7725}"/>
              </a:ext>
            </a:extLst>
          </p:cNvPr>
          <p:cNvSpPr>
            <a:spLocks noGrp="1"/>
          </p:cNvSpPr>
          <p:nvPr>
            <p:ph type="pic" sz="quarter" idx="16" hasCustomPrompt="1"/>
          </p:nvPr>
        </p:nvSpPr>
        <p:spPr>
          <a:xfrm>
            <a:off x="5375395" y="1174930"/>
            <a:ext cx="5708377" cy="4037875"/>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dirty="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tx1">
                    <a:lumMod val="95000"/>
                    <a:lumOff val="5000"/>
                  </a:schemeClr>
                </a:solidFill>
                <a:latin typeface="Proxima Nova Medium" panose="02000506030000020004" pitchFamily="50" charset="0"/>
              </a:rPr>
              <a:t>Copyright © SDG </a:t>
            </a:r>
            <a:r>
              <a:rPr lang="es-ES" sz="900" i="1" dirty="0" err="1">
                <a:solidFill>
                  <a:schemeClr val="tx1">
                    <a:lumMod val="95000"/>
                    <a:lumOff val="5000"/>
                  </a:schemeClr>
                </a:solidFill>
                <a:latin typeface="Proxima Nova Medium" panose="02000506030000020004" pitchFamily="50" charset="0"/>
              </a:rPr>
              <a:t>Group</a:t>
            </a:r>
            <a:endParaRPr lang="en-US" sz="900" i="1" dirty="0">
              <a:solidFill>
                <a:schemeClr val="tx1">
                  <a:lumMod val="95000"/>
                  <a:lumOff val="5000"/>
                </a:schemeClr>
              </a:solidFill>
              <a:latin typeface="Proxima Nova Medium" panose="02000506030000020004" pitchFamily="50" charset="0"/>
            </a:endParaRPr>
          </a:p>
        </p:txBody>
      </p:sp>
      <p:pic>
        <p:nvPicPr>
          <p:cNvPr id="2" name="Imagen 1">
            <a:extLst>
              <a:ext uri="{FF2B5EF4-FFF2-40B4-BE49-F238E27FC236}">
                <a16:creationId xmlns:a16="http://schemas.microsoft.com/office/drawing/2014/main" id="{05079A49-0118-83A0-6D05-4E9C573F83C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8728288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y Stripe">
    <p:spTree>
      <p:nvGrpSpPr>
        <p:cNvPr id="1" name=""/>
        <p:cNvGrpSpPr/>
        <p:nvPr/>
      </p:nvGrpSpPr>
      <p:grpSpPr>
        <a:xfrm>
          <a:off x="0" y="0"/>
          <a:ext cx="0" cy="0"/>
          <a:chOff x="0" y="0"/>
          <a:chExt cx="0" cy="0"/>
        </a:xfrm>
      </p:grpSpPr>
      <p:sp>
        <p:nvSpPr>
          <p:cNvPr id="5" name="Paralelogramo 21">
            <a:extLst>
              <a:ext uri="{FF2B5EF4-FFF2-40B4-BE49-F238E27FC236}">
                <a16:creationId xmlns:a16="http://schemas.microsoft.com/office/drawing/2014/main" id="{764BFCAE-FD02-1534-4800-9526DE1FA6B0}"/>
              </a:ext>
            </a:extLst>
          </p:cNvPr>
          <p:cNvSpPr/>
          <p:nvPr userDrawn="1"/>
        </p:nvSpPr>
        <p:spPr>
          <a:xfrm>
            <a:off x="1509906" y="0"/>
            <a:ext cx="4700394" cy="6858000"/>
          </a:xfrm>
          <a:custGeom>
            <a:avLst/>
            <a:gdLst>
              <a:gd name="connsiteX0" fmla="*/ 0 w 8965747"/>
              <a:gd name="connsiteY0" fmla="*/ 13716000 h 13716000"/>
              <a:gd name="connsiteX1" fmla="*/ 2698600 w 8965747"/>
              <a:gd name="connsiteY1" fmla="*/ 0 h 13716000"/>
              <a:gd name="connsiteX2" fmla="*/ 8965747 w 8965747"/>
              <a:gd name="connsiteY2" fmla="*/ 0 h 13716000"/>
              <a:gd name="connsiteX3" fmla="*/ 6267147 w 8965747"/>
              <a:gd name="connsiteY3" fmla="*/ 13716000 h 13716000"/>
              <a:gd name="connsiteX4" fmla="*/ 0 w 8965747"/>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 name="connsiteX0" fmla="*/ 576406 w 9542153"/>
              <a:gd name="connsiteY0" fmla="*/ 13716000 h 13716000"/>
              <a:gd name="connsiteX1" fmla="*/ 3275006 w 9542153"/>
              <a:gd name="connsiteY1" fmla="*/ 0 h 13716000"/>
              <a:gd name="connsiteX2" fmla="*/ 9542153 w 9542153"/>
              <a:gd name="connsiteY2" fmla="*/ 0 h 13716000"/>
              <a:gd name="connsiteX3" fmla="*/ 6843553 w 9542153"/>
              <a:gd name="connsiteY3" fmla="*/ 13716000 h 13716000"/>
              <a:gd name="connsiteX4" fmla="*/ 576406 w 9542153"/>
              <a:gd name="connsiteY4" fmla="*/ 1371600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42153" h="13716000">
                <a:moveTo>
                  <a:pt x="576406" y="13716000"/>
                </a:moveTo>
                <a:cubicBezTo>
                  <a:pt x="-1430194" y="5816600"/>
                  <a:pt x="2375473" y="4572000"/>
                  <a:pt x="3275006" y="0"/>
                </a:cubicBezTo>
                <a:lnTo>
                  <a:pt x="9542153" y="0"/>
                </a:lnTo>
                <a:cubicBezTo>
                  <a:pt x="8642620" y="4572000"/>
                  <a:pt x="4005406" y="4876800"/>
                  <a:pt x="6843553" y="13716000"/>
                </a:cubicBezTo>
                <a:lnTo>
                  <a:pt x="576406" y="13716000"/>
                </a:lnTo>
                <a:close/>
              </a:path>
            </a:pathLst>
          </a:custGeom>
          <a:gradFill>
            <a:gsLst>
              <a:gs pos="0">
                <a:schemeClr val="bg1">
                  <a:lumMod val="95000"/>
                </a:schemeClr>
              </a:gs>
              <a:gs pos="100000">
                <a:schemeClr val="bg2">
                  <a:lumMod val="95000"/>
                </a:schemeClr>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accent2">
                  <a:lumMod val="20000"/>
                  <a:lumOff val="80000"/>
                </a:schemeClr>
              </a:solidFill>
            </a:endParaRPr>
          </a:p>
        </p:txBody>
      </p:sp>
      <p:sp>
        <p:nvSpPr>
          <p:cNvPr id="4" name="Picture Placeholder 3">
            <a:extLst>
              <a:ext uri="{FF2B5EF4-FFF2-40B4-BE49-F238E27FC236}">
                <a16:creationId xmlns:a16="http://schemas.microsoft.com/office/drawing/2014/main" id="{ECF533C8-E933-22B3-6CE0-424D8B8A7725}"/>
              </a:ext>
            </a:extLst>
          </p:cNvPr>
          <p:cNvSpPr>
            <a:spLocks noGrp="1"/>
          </p:cNvSpPr>
          <p:nvPr>
            <p:ph type="pic" sz="quarter" idx="16" hasCustomPrompt="1"/>
          </p:nvPr>
        </p:nvSpPr>
        <p:spPr>
          <a:xfrm>
            <a:off x="3971200" y="1163547"/>
            <a:ext cx="2328000" cy="4272054"/>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dirty="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tx1">
                    <a:lumMod val="95000"/>
                    <a:lumOff val="5000"/>
                  </a:schemeClr>
                </a:solidFill>
                <a:latin typeface="Proxima Nova Medium" panose="02000506030000020004" pitchFamily="50" charset="0"/>
              </a:rPr>
              <a:t>Copyright © SDG </a:t>
            </a:r>
            <a:r>
              <a:rPr lang="es-ES" sz="900" i="1" dirty="0" err="1">
                <a:solidFill>
                  <a:schemeClr val="tx1">
                    <a:lumMod val="95000"/>
                    <a:lumOff val="5000"/>
                  </a:schemeClr>
                </a:solidFill>
                <a:latin typeface="Proxima Nova Medium" panose="02000506030000020004" pitchFamily="50" charset="0"/>
              </a:rPr>
              <a:t>Group</a:t>
            </a:r>
            <a:endParaRPr lang="en-US" sz="900" i="1" dirty="0">
              <a:solidFill>
                <a:schemeClr val="tx1">
                  <a:lumMod val="95000"/>
                  <a:lumOff val="5000"/>
                </a:schemeClr>
              </a:solidFill>
              <a:latin typeface="Proxima Nova Medium" panose="02000506030000020004" pitchFamily="50" charset="0"/>
            </a:endParaRPr>
          </a:p>
        </p:txBody>
      </p:sp>
      <p:pic>
        <p:nvPicPr>
          <p:cNvPr id="2" name="Imagen 1">
            <a:extLst>
              <a:ext uri="{FF2B5EF4-FFF2-40B4-BE49-F238E27FC236}">
                <a16:creationId xmlns:a16="http://schemas.microsoft.com/office/drawing/2014/main" id="{68632FA1-F5A4-EFA0-B02A-CB44189C4B1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26810573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op Image Banner">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4CB1A6F0-2D5E-B288-C821-B625F79229E6}"/>
              </a:ext>
            </a:extLst>
          </p:cNvPr>
          <p:cNvSpPr>
            <a:spLocks noGrp="1"/>
          </p:cNvSpPr>
          <p:nvPr>
            <p:ph type="pic" sz="quarter" idx="16" hasCustomPrompt="1"/>
          </p:nvPr>
        </p:nvSpPr>
        <p:spPr>
          <a:xfrm>
            <a:off x="0" y="1"/>
            <a:ext cx="12192000" cy="3429000"/>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dirty="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8" name="CuadroTexto 7">
            <a:extLst>
              <a:ext uri="{FF2B5EF4-FFF2-40B4-BE49-F238E27FC236}">
                <a16:creationId xmlns:a16="http://schemas.microsoft.com/office/drawing/2014/main" id="{9FCDBA97-A6F8-C3F9-9371-A03DEB51E77E}"/>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2" name="Imagen 1">
            <a:extLst>
              <a:ext uri="{FF2B5EF4-FFF2-40B4-BE49-F238E27FC236}">
                <a16:creationId xmlns:a16="http://schemas.microsoft.com/office/drawing/2014/main" id="{F4FA57D7-AEF8-FA28-9752-5E7C3C94C7E3}"/>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169093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tteral Imag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8946292" y="0"/>
            <a:ext cx="3245708" cy="6857999"/>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3" name="CuadroTexto 2">
            <a:extLst>
              <a:ext uri="{FF2B5EF4-FFF2-40B4-BE49-F238E27FC236}">
                <a16:creationId xmlns:a16="http://schemas.microsoft.com/office/drawing/2014/main" id="{1D6FF715-BCE8-01B0-85CA-A83103A4E9B1}"/>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5" name="Imagen 4">
            <a:extLst>
              <a:ext uri="{FF2B5EF4-FFF2-40B4-BE49-F238E27FC236}">
                <a16:creationId xmlns:a16="http://schemas.microsoft.com/office/drawing/2014/main" id="{B5C49AB8-1CF1-5D02-95A6-6A8BA4604DC0}"/>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807223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enter Imag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4473146" y="1"/>
            <a:ext cx="3245708" cy="6857999"/>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3" name="CuadroTexto 2">
            <a:extLst>
              <a:ext uri="{FF2B5EF4-FFF2-40B4-BE49-F238E27FC236}">
                <a16:creationId xmlns:a16="http://schemas.microsoft.com/office/drawing/2014/main" id="{1D6FF715-BCE8-01B0-85CA-A83103A4E9B1}"/>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5" name="Imagen 4">
            <a:extLst>
              <a:ext uri="{FF2B5EF4-FFF2-40B4-BE49-F238E27FC236}">
                <a16:creationId xmlns:a16="http://schemas.microsoft.com/office/drawing/2014/main" id="{2A0D0641-5602-F340-EAE2-CA962C05141C}"/>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1151045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alf Page Imag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1" y="0"/>
            <a:ext cx="6379029" cy="6857999"/>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3" name="CuadroTexto 2">
            <a:extLst>
              <a:ext uri="{FF2B5EF4-FFF2-40B4-BE49-F238E27FC236}">
                <a16:creationId xmlns:a16="http://schemas.microsoft.com/office/drawing/2014/main" id="{4CF56217-7FEB-AB42-F59B-E318AE7DE2D9}"/>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5" name="Imagen 4">
            <a:extLst>
              <a:ext uri="{FF2B5EF4-FFF2-40B4-BE49-F238E27FC236}">
                <a16:creationId xmlns:a16="http://schemas.microsoft.com/office/drawing/2014/main" id="{D092D5C1-3A0B-440E-E405-3349E6ADB5F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24639114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Image">
    <p:spTree>
      <p:nvGrpSpPr>
        <p:cNvPr id="1" name=""/>
        <p:cNvGrpSpPr/>
        <p:nvPr/>
      </p:nvGrpSpPr>
      <p:grpSpPr>
        <a:xfrm>
          <a:off x="0" y="0"/>
          <a:ext cx="0" cy="0"/>
          <a:chOff x="0" y="0"/>
          <a:chExt cx="0" cy="0"/>
        </a:xfrm>
      </p:grpSpPr>
      <p:sp>
        <p:nvSpPr>
          <p:cNvPr id="4" name="Picture Placeholder 3"/>
          <p:cNvSpPr>
            <a:spLocks noGrp="1"/>
          </p:cNvSpPr>
          <p:nvPr>
            <p:ph type="pic" sz="quarter" idx="16" hasCustomPrompt="1"/>
          </p:nvPr>
        </p:nvSpPr>
        <p:spPr>
          <a:xfrm>
            <a:off x="6591300" y="1"/>
            <a:ext cx="4305300" cy="2372496"/>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5" name="Picture Placeholder 4"/>
          <p:cNvSpPr>
            <a:spLocks noGrp="1"/>
          </p:cNvSpPr>
          <p:nvPr>
            <p:ph type="pic" sz="quarter" idx="17" hasCustomPrompt="1"/>
          </p:nvPr>
        </p:nvSpPr>
        <p:spPr>
          <a:xfrm>
            <a:off x="6591300" y="4485504"/>
            <a:ext cx="4305300" cy="2372496"/>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3" name="CuadroTexto 2">
            <a:extLst>
              <a:ext uri="{FF2B5EF4-FFF2-40B4-BE49-F238E27FC236}">
                <a16:creationId xmlns:a16="http://schemas.microsoft.com/office/drawing/2014/main" id="{547D28C5-D2EB-BB03-8AA3-5284F62CCE51}"/>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6" name="Imagen 5">
            <a:extLst>
              <a:ext uri="{FF2B5EF4-FFF2-40B4-BE49-F238E27FC236}">
                <a16:creationId xmlns:a16="http://schemas.microsoft.com/office/drawing/2014/main" id="{F5B4BDF3-1144-00EB-F3B8-816591537A93}"/>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13285462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ckground Imag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a:prstGeom prst="rect">
            <a:avLst/>
          </a:prstGeom>
          <a:pattFill prst="lgCheck">
            <a:fgClr>
              <a:schemeClr val="bg1">
                <a:lumMod val="85000"/>
              </a:schemeClr>
            </a:fgClr>
            <a:bgClr>
              <a:schemeClr val="bg1">
                <a:lumMod val="95000"/>
              </a:schemeClr>
            </a:bgClr>
          </a:pattFill>
          <a:ln>
            <a:noFill/>
          </a:ln>
        </p:spPr>
        <p:txBody>
          <a:bodyPr vert="horz" lIns="91440" tIns="45720" rIns="91440" bIns="45720" rtlCol="0">
            <a:noAutofit/>
          </a:bodyPr>
          <a:lstStyle>
            <a:lvl1pPr>
              <a:defRPr lang="en-US"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3" name="CuadroTexto 2">
            <a:extLst>
              <a:ext uri="{FF2B5EF4-FFF2-40B4-BE49-F238E27FC236}">
                <a16:creationId xmlns:a16="http://schemas.microsoft.com/office/drawing/2014/main" id="{3E1A3F0A-B1B7-97DE-A9B2-2D4E294A2D66}"/>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4" name="Imagen 3">
            <a:extLst>
              <a:ext uri="{FF2B5EF4-FFF2-40B4-BE49-F238E27FC236}">
                <a16:creationId xmlns:a16="http://schemas.microsoft.com/office/drawing/2014/main" id="{CA05351E-B844-7301-1EFE-458F9DED01B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20714514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1128">
          <p15:clr>
            <a:srgbClr val="FBAE40"/>
          </p15:clr>
        </p15:guide>
        <p15:guide id="4" pos="6552">
          <p15:clr>
            <a:srgbClr val="FBAE40"/>
          </p15:clr>
        </p15:guide>
        <p15:guide id="5" orient="horz" pos="480">
          <p15:clr>
            <a:srgbClr val="FBAE40"/>
          </p15:clr>
        </p15:guide>
        <p15:guide id="6" orient="horz"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eño personalizado">
    <p:bg>
      <p:bgPr>
        <a:gradFill flip="none" rotWithShape="1">
          <a:gsLst>
            <a:gs pos="23000">
              <a:srgbClr val="1B1464"/>
            </a:gs>
            <a:gs pos="97000">
              <a:srgbClr val="010101"/>
            </a:gs>
          </a:gsLst>
          <a:lin ang="0" scaled="1"/>
          <a:tileRect/>
        </a:gradFill>
        <a:effectLst/>
      </p:bgPr>
    </p:bg>
    <p:spTree>
      <p:nvGrpSpPr>
        <p:cNvPr id="1" name=""/>
        <p:cNvGrpSpPr/>
        <p:nvPr/>
      </p:nvGrpSpPr>
      <p:grpSpPr>
        <a:xfrm>
          <a:off x="0" y="0"/>
          <a:ext cx="0" cy="0"/>
          <a:chOff x="0" y="0"/>
          <a:chExt cx="0" cy="0"/>
        </a:xfrm>
      </p:grpSpPr>
      <p:pic>
        <p:nvPicPr>
          <p:cNvPr id="6" name="Google Shape;59;p6">
            <a:extLst>
              <a:ext uri="{FF2B5EF4-FFF2-40B4-BE49-F238E27FC236}">
                <a16:creationId xmlns:a16="http://schemas.microsoft.com/office/drawing/2014/main" id="{08467E8A-C386-42DE-34AC-D3F733F4AF9C}"/>
              </a:ext>
            </a:extLst>
          </p:cNvPr>
          <p:cNvPicPr preferRelativeResize="0"/>
          <p:nvPr userDrawn="1"/>
        </p:nvPicPr>
        <p:blipFill rotWithShape="1">
          <a:blip r:embed="rId2">
            <a:alphaModFix/>
          </a:blip>
          <a:srcRect b="7628"/>
          <a:stretch/>
        </p:blipFill>
        <p:spPr>
          <a:xfrm>
            <a:off x="0" y="0"/>
            <a:ext cx="12192000" cy="6858000"/>
          </a:xfrm>
          <a:prstGeom prst="rect">
            <a:avLst/>
          </a:prstGeom>
          <a:noFill/>
          <a:ln>
            <a:noFill/>
          </a:ln>
        </p:spPr>
      </p:pic>
      <p:sp>
        <p:nvSpPr>
          <p:cNvPr id="2" name="Rectángulo 1">
            <a:extLst>
              <a:ext uri="{FF2B5EF4-FFF2-40B4-BE49-F238E27FC236}">
                <a16:creationId xmlns:a16="http://schemas.microsoft.com/office/drawing/2014/main" id="{6D6DEED3-7B6C-C7D6-A193-6E6CFB496669}"/>
              </a:ext>
            </a:extLst>
          </p:cNvPr>
          <p:cNvSpPr/>
          <p:nvPr userDrawn="1"/>
        </p:nvSpPr>
        <p:spPr>
          <a:xfrm>
            <a:off x="0" y="0"/>
            <a:ext cx="12192000" cy="6858000"/>
          </a:xfrm>
          <a:prstGeom prst="rect">
            <a:avLst/>
          </a:prstGeom>
          <a:gradFill flip="none" rotWithShape="1">
            <a:gsLst>
              <a:gs pos="60000">
                <a:schemeClr val="tx2">
                  <a:alpha val="66000"/>
                </a:schemeClr>
              </a:gs>
              <a:gs pos="3497">
                <a:schemeClr val="accent2">
                  <a:alpha val="0"/>
                </a:schemeClr>
              </a:gs>
              <a:gs pos="25000">
                <a:schemeClr val="accent1">
                  <a:shade val="100000"/>
                  <a:satMod val="115000"/>
                  <a:alpha val="59000"/>
                </a:schemeClr>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839251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 Corner at the bottom">
    <p:spTree>
      <p:nvGrpSpPr>
        <p:cNvPr id="1" name=""/>
        <p:cNvGrpSpPr/>
        <p:nvPr/>
      </p:nvGrpSpPr>
      <p:grpSpPr>
        <a:xfrm>
          <a:off x="0" y="0"/>
          <a:ext cx="0" cy="0"/>
          <a:chOff x="0" y="0"/>
          <a:chExt cx="0" cy="0"/>
        </a:xfrm>
      </p:grpSpPr>
      <p:sp>
        <p:nvSpPr>
          <p:cNvPr id="47" name="Triángulo rectángulo 46">
            <a:extLst>
              <a:ext uri="{FF2B5EF4-FFF2-40B4-BE49-F238E27FC236}">
                <a16:creationId xmlns:a16="http://schemas.microsoft.com/office/drawing/2014/main" id="{DFD43EF2-4595-B628-AB71-353FC073ADB6}"/>
              </a:ext>
            </a:extLst>
          </p:cNvPr>
          <p:cNvSpPr/>
          <p:nvPr userDrawn="1"/>
        </p:nvSpPr>
        <p:spPr>
          <a:xfrm flipH="1">
            <a:off x="3670299" y="939109"/>
            <a:ext cx="8521698" cy="5918891"/>
          </a:xfrm>
          <a:prstGeom prst="rtTriangle">
            <a:avLst/>
          </a:prstGeom>
          <a:gradFill flip="none" rotWithShape="1">
            <a:gsLst>
              <a:gs pos="0">
                <a:schemeClr val="accent2"/>
              </a:gs>
              <a:gs pos="100000">
                <a:srgbClr val="02579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C1776052-2C90-005D-B318-CCAF96AAA3A9}"/>
              </a:ext>
            </a:extLst>
          </p:cNvPr>
          <p:cNvSpPr txBox="1"/>
          <p:nvPr userDrawn="1"/>
        </p:nvSpPr>
        <p:spPr>
          <a:xfrm>
            <a:off x="9196103" y="6653259"/>
            <a:ext cx="2995895" cy="230832"/>
          </a:xfrm>
          <a:prstGeom prst="rect">
            <a:avLst/>
          </a:prstGeom>
          <a:noFill/>
        </p:spPr>
        <p:txBody>
          <a:bodyPr wrap="square" rtlCol="0">
            <a:spAutoFit/>
          </a:bodyPr>
          <a:lstStyle/>
          <a:p>
            <a:pPr algn="r"/>
            <a:r>
              <a:rPr lang="es-ES" sz="900" i="1" dirty="0">
                <a:solidFill>
                  <a:schemeClr val="bg2"/>
                </a:solidFill>
                <a:latin typeface="Proxima Nova Medium" panose="02000506030000020004" pitchFamily="50" charset="0"/>
              </a:rPr>
              <a:t>Copyright © SDG </a:t>
            </a:r>
            <a:r>
              <a:rPr lang="es-ES" sz="900" i="1" dirty="0" err="1">
                <a:solidFill>
                  <a:schemeClr val="bg2"/>
                </a:solidFill>
                <a:latin typeface="Proxima Nova Medium" panose="02000506030000020004" pitchFamily="50" charset="0"/>
              </a:rPr>
              <a:t>Group</a:t>
            </a:r>
            <a:endParaRPr lang="en-US" sz="900" i="1" dirty="0">
              <a:solidFill>
                <a:schemeClr val="bg2"/>
              </a:solidFill>
              <a:latin typeface="Proxima Nova Medium" panose="02000506030000020004" pitchFamily="50" charset="0"/>
            </a:endParaRPr>
          </a:p>
        </p:txBody>
      </p:sp>
      <p:pic>
        <p:nvPicPr>
          <p:cNvPr id="4" name="Imagen 3">
            <a:extLst>
              <a:ext uri="{FF2B5EF4-FFF2-40B4-BE49-F238E27FC236}">
                <a16:creationId xmlns:a16="http://schemas.microsoft.com/office/drawing/2014/main" id="{D3BE7C48-8A30-EAA5-EA1B-6B7A22B0AAE1}"/>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17354636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ark Corner at the bottom">
    <p:spTree>
      <p:nvGrpSpPr>
        <p:cNvPr id="1" name=""/>
        <p:cNvGrpSpPr/>
        <p:nvPr/>
      </p:nvGrpSpPr>
      <p:grpSpPr>
        <a:xfrm>
          <a:off x="0" y="0"/>
          <a:ext cx="0" cy="0"/>
          <a:chOff x="0" y="0"/>
          <a:chExt cx="0" cy="0"/>
        </a:xfrm>
      </p:grpSpPr>
      <p:sp>
        <p:nvSpPr>
          <p:cNvPr id="47" name="Triángulo rectángulo 46">
            <a:extLst>
              <a:ext uri="{FF2B5EF4-FFF2-40B4-BE49-F238E27FC236}">
                <a16:creationId xmlns:a16="http://schemas.microsoft.com/office/drawing/2014/main" id="{DFD43EF2-4595-B628-AB71-353FC073ADB6}"/>
              </a:ext>
            </a:extLst>
          </p:cNvPr>
          <p:cNvSpPr/>
          <p:nvPr userDrawn="1"/>
        </p:nvSpPr>
        <p:spPr>
          <a:xfrm flipH="1">
            <a:off x="3670299" y="939109"/>
            <a:ext cx="8521698" cy="5918891"/>
          </a:xfrm>
          <a:prstGeom prst="rtTriangle">
            <a:avLst/>
          </a:prstGeom>
          <a:gradFill flip="none" rotWithShape="1">
            <a:gsLst>
              <a:gs pos="0">
                <a:schemeClr val="accent3"/>
              </a:gs>
              <a:gs pos="100000">
                <a:schemeClr val="tx1">
                  <a:lumMod val="95000"/>
                  <a:lumOff val="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CuadroTexto 1">
            <a:extLst>
              <a:ext uri="{FF2B5EF4-FFF2-40B4-BE49-F238E27FC236}">
                <a16:creationId xmlns:a16="http://schemas.microsoft.com/office/drawing/2014/main" id="{C1776052-2C90-005D-B318-CCAF96AAA3A9}"/>
              </a:ext>
            </a:extLst>
          </p:cNvPr>
          <p:cNvSpPr txBox="1"/>
          <p:nvPr userDrawn="1"/>
        </p:nvSpPr>
        <p:spPr>
          <a:xfrm>
            <a:off x="9196103" y="6653259"/>
            <a:ext cx="2995895" cy="230832"/>
          </a:xfrm>
          <a:prstGeom prst="rect">
            <a:avLst/>
          </a:prstGeom>
          <a:noFill/>
        </p:spPr>
        <p:txBody>
          <a:bodyPr wrap="square" rtlCol="0">
            <a:spAutoFit/>
          </a:bodyPr>
          <a:lstStyle/>
          <a:p>
            <a:pPr algn="r"/>
            <a:r>
              <a:rPr lang="es-ES" sz="900" i="1" dirty="0">
                <a:solidFill>
                  <a:schemeClr val="bg2"/>
                </a:solidFill>
                <a:latin typeface="Proxima Nova Medium" panose="02000506030000020004" pitchFamily="50" charset="0"/>
              </a:rPr>
              <a:t>Copyright © SDG </a:t>
            </a:r>
            <a:r>
              <a:rPr lang="es-ES" sz="900" i="1" dirty="0" err="1">
                <a:solidFill>
                  <a:schemeClr val="bg2"/>
                </a:solidFill>
                <a:latin typeface="Proxima Nova Medium" panose="02000506030000020004" pitchFamily="50" charset="0"/>
              </a:rPr>
              <a:t>Group</a:t>
            </a:r>
            <a:endParaRPr lang="en-US" sz="900" i="1" dirty="0">
              <a:solidFill>
                <a:schemeClr val="bg2"/>
              </a:solidFill>
              <a:latin typeface="Proxima Nova Medium" panose="02000506030000020004" pitchFamily="50" charset="0"/>
            </a:endParaRPr>
          </a:p>
        </p:txBody>
      </p:sp>
      <p:pic>
        <p:nvPicPr>
          <p:cNvPr id="4" name="Imagen 3">
            <a:extLst>
              <a:ext uri="{FF2B5EF4-FFF2-40B4-BE49-F238E27FC236}">
                <a16:creationId xmlns:a16="http://schemas.microsoft.com/office/drawing/2014/main" id="{9E894EB4-CB80-9805-41DE-C89EC366909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2075940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ck Corner at the bottom">
    <p:spTree>
      <p:nvGrpSpPr>
        <p:cNvPr id="1" name=""/>
        <p:cNvGrpSpPr/>
        <p:nvPr/>
      </p:nvGrpSpPr>
      <p:grpSpPr>
        <a:xfrm>
          <a:off x="0" y="0"/>
          <a:ext cx="0" cy="0"/>
          <a:chOff x="0" y="0"/>
          <a:chExt cx="0" cy="0"/>
        </a:xfrm>
      </p:grpSpPr>
      <p:sp>
        <p:nvSpPr>
          <p:cNvPr id="47" name="Triángulo rectángulo 46">
            <a:extLst>
              <a:ext uri="{FF2B5EF4-FFF2-40B4-BE49-F238E27FC236}">
                <a16:creationId xmlns:a16="http://schemas.microsoft.com/office/drawing/2014/main" id="{DFD43EF2-4595-B628-AB71-353FC073ADB6}"/>
              </a:ext>
            </a:extLst>
          </p:cNvPr>
          <p:cNvSpPr/>
          <p:nvPr userDrawn="1"/>
        </p:nvSpPr>
        <p:spPr>
          <a:xfrm flipH="1">
            <a:off x="3670299" y="939109"/>
            <a:ext cx="8521698" cy="591889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CuadroTexto 1">
            <a:extLst>
              <a:ext uri="{FF2B5EF4-FFF2-40B4-BE49-F238E27FC236}">
                <a16:creationId xmlns:a16="http://schemas.microsoft.com/office/drawing/2014/main" id="{C1776052-2C90-005D-B318-CCAF96AAA3A9}"/>
              </a:ext>
            </a:extLst>
          </p:cNvPr>
          <p:cNvSpPr txBox="1"/>
          <p:nvPr userDrawn="1"/>
        </p:nvSpPr>
        <p:spPr>
          <a:xfrm>
            <a:off x="9196103" y="6653259"/>
            <a:ext cx="2995895" cy="230832"/>
          </a:xfrm>
          <a:prstGeom prst="rect">
            <a:avLst/>
          </a:prstGeom>
          <a:noFill/>
        </p:spPr>
        <p:txBody>
          <a:bodyPr wrap="square" rtlCol="0">
            <a:spAutoFit/>
          </a:bodyPr>
          <a:lstStyle/>
          <a:p>
            <a:pPr algn="r"/>
            <a:r>
              <a:rPr lang="es-ES" sz="900" i="1" dirty="0">
                <a:solidFill>
                  <a:schemeClr val="bg2"/>
                </a:solidFill>
                <a:latin typeface="Proxima Nova Medium" panose="02000506030000020004" pitchFamily="50" charset="0"/>
              </a:rPr>
              <a:t>Copyright © SDG </a:t>
            </a:r>
            <a:r>
              <a:rPr lang="es-ES" sz="900" i="1" dirty="0" err="1">
                <a:solidFill>
                  <a:schemeClr val="bg2"/>
                </a:solidFill>
                <a:latin typeface="Proxima Nova Medium" panose="02000506030000020004" pitchFamily="50" charset="0"/>
              </a:rPr>
              <a:t>Group</a:t>
            </a:r>
            <a:endParaRPr lang="en-US" sz="900" i="1" dirty="0">
              <a:solidFill>
                <a:schemeClr val="bg2"/>
              </a:solidFill>
              <a:latin typeface="Proxima Nova Medium" panose="02000506030000020004" pitchFamily="50" charset="0"/>
            </a:endParaRPr>
          </a:p>
        </p:txBody>
      </p:sp>
      <p:pic>
        <p:nvPicPr>
          <p:cNvPr id="4" name="Imagen 3">
            <a:extLst>
              <a:ext uri="{FF2B5EF4-FFF2-40B4-BE49-F238E27FC236}">
                <a16:creationId xmlns:a16="http://schemas.microsoft.com/office/drawing/2014/main" id="{E377F5FF-C23E-CB4A-4998-373744E08896}"/>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40274806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ray Corner at the bottom">
    <p:spTree>
      <p:nvGrpSpPr>
        <p:cNvPr id="1" name=""/>
        <p:cNvGrpSpPr/>
        <p:nvPr/>
      </p:nvGrpSpPr>
      <p:grpSpPr>
        <a:xfrm>
          <a:off x="0" y="0"/>
          <a:ext cx="0" cy="0"/>
          <a:chOff x="0" y="0"/>
          <a:chExt cx="0" cy="0"/>
        </a:xfrm>
      </p:grpSpPr>
      <p:sp>
        <p:nvSpPr>
          <p:cNvPr id="47" name="Triángulo rectángulo 46">
            <a:extLst>
              <a:ext uri="{FF2B5EF4-FFF2-40B4-BE49-F238E27FC236}">
                <a16:creationId xmlns:a16="http://schemas.microsoft.com/office/drawing/2014/main" id="{DFD43EF2-4595-B628-AB71-353FC073ADB6}"/>
              </a:ext>
            </a:extLst>
          </p:cNvPr>
          <p:cNvSpPr/>
          <p:nvPr userDrawn="1"/>
        </p:nvSpPr>
        <p:spPr>
          <a:xfrm flipH="1">
            <a:off x="3670299" y="939109"/>
            <a:ext cx="8521698" cy="591889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CuadroTexto 1">
            <a:extLst>
              <a:ext uri="{FF2B5EF4-FFF2-40B4-BE49-F238E27FC236}">
                <a16:creationId xmlns:a16="http://schemas.microsoft.com/office/drawing/2014/main" id="{C1776052-2C90-005D-B318-CCAF96AAA3A9}"/>
              </a:ext>
            </a:extLst>
          </p:cNvPr>
          <p:cNvSpPr txBox="1"/>
          <p:nvPr userDrawn="1"/>
        </p:nvSpPr>
        <p:spPr>
          <a:xfrm>
            <a:off x="9196103" y="6653259"/>
            <a:ext cx="2995895" cy="230832"/>
          </a:xfrm>
          <a:prstGeom prst="rect">
            <a:avLst/>
          </a:prstGeom>
          <a:noFill/>
        </p:spPr>
        <p:txBody>
          <a:bodyPr wrap="square" rtlCol="0">
            <a:spAutoFit/>
          </a:bodyPr>
          <a:lstStyle/>
          <a:p>
            <a:pPr algn="r"/>
            <a:r>
              <a:rPr lang="es-ES" sz="900" i="1" dirty="0">
                <a:solidFill>
                  <a:schemeClr val="bg2"/>
                </a:solidFill>
                <a:latin typeface="Proxima Nova Medium" panose="02000506030000020004" pitchFamily="50" charset="0"/>
              </a:rPr>
              <a:t>Copyright © SDG </a:t>
            </a:r>
            <a:r>
              <a:rPr lang="es-ES" sz="900" i="1" dirty="0" err="1">
                <a:solidFill>
                  <a:schemeClr val="bg2"/>
                </a:solidFill>
                <a:latin typeface="Proxima Nova Medium" panose="02000506030000020004" pitchFamily="50" charset="0"/>
              </a:rPr>
              <a:t>Group</a:t>
            </a:r>
            <a:endParaRPr lang="en-US" sz="900" i="1" dirty="0">
              <a:solidFill>
                <a:schemeClr val="bg2"/>
              </a:solidFill>
              <a:latin typeface="Proxima Nova Medium" panose="02000506030000020004" pitchFamily="50" charset="0"/>
            </a:endParaRPr>
          </a:p>
        </p:txBody>
      </p:sp>
      <p:pic>
        <p:nvPicPr>
          <p:cNvPr id="4" name="Imagen 3">
            <a:extLst>
              <a:ext uri="{FF2B5EF4-FFF2-40B4-BE49-F238E27FC236}">
                <a16:creationId xmlns:a16="http://schemas.microsoft.com/office/drawing/2014/main" id="{7D48B13F-20FC-3AFE-A299-43042C8D4DD3}"/>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7102370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otal Blue + Tittle">
    <p:bg>
      <p:bgPr>
        <a:gradFill flip="none" rotWithShape="1">
          <a:gsLst>
            <a:gs pos="0">
              <a:schemeClr val="accent2"/>
            </a:gs>
            <a:gs pos="100000">
              <a:srgbClr val="02579F"/>
            </a:gs>
          </a:gsLst>
          <a:lin ang="18900000" scaled="1"/>
          <a:tileRect/>
        </a:gra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5BEE19C-ECF1-CE5C-BE2C-1179A9E670AA}"/>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2"/>
                </a:solidFill>
                <a:latin typeface="Proxima Nova Medium" panose="02000506030000020004" pitchFamily="50" charset="0"/>
              </a:rPr>
              <a:t>Copyright © SDG </a:t>
            </a:r>
            <a:r>
              <a:rPr lang="es-ES" sz="900" i="1" dirty="0" err="1">
                <a:solidFill>
                  <a:schemeClr val="bg2"/>
                </a:solidFill>
                <a:latin typeface="Proxima Nova Medium" panose="02000506030000020004" pitchFamily="50" charset="0"/>
              </a:rPr>
              <a:t>Group</a:t>
            </a:r>
            <a:endParaRPr lang="en-US" sz="900" i="1" dirty="0">
              <a:solidFill>
                <a:schemeClr val="bg2"/>
              </a:solidFill>
              <a:latin typeface="Proxima Nova Medium" panose="02000506030000020004" pitchFamily="50" charset="0"/>
            </a:endParaRPr>
          </a:p>
        </p:txBody>
      </p:sp>
      <p:sp>
        <p:nvSpPr>
          <p:cNvPr id="4" name="Marcador de texto 30">
            <a:extLst>
              <a:ext uri="{FF2B5EF4-FFF2-40B4-BE49-F238E27FC236}">
                <a16:creationId xmlns:a16="http://schemas.microsoft.com/office/drawing/2014/main" id="{55D1C619-20DE-C3E4-810D-00705263101B}"/>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5" name="Marcador de texto 30">
            <a:extLst>
              <a:ext uri="{FF2B5EF4-FFF2-40B4-BE49-F238E27FC236}">
                <a16:creationId xmlns:a16="http://schemas.microsoft.com/office/drawing/2014/main" id="{2630E834-9E3D-E69A-5528-36B801B597C8}"/>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pic>
        <p:nvPicPr>
          <p:cNvPr id="7" name="Imagen 6">
            <a:extLst>
              <a:ext uri="{FF2B5EF4-FFF2-40B4-BE49-F238E27FC236}">
                <a16:creationId xmlns:a16="http://schemas.microsoft.com/office/drawing/2014/main" id="{D45406B8-B5EA-9DC8-D191-E74691CEDCB7}"/>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593359" y="6535227"/>
            <a:ext cx="432033" cy="207308"/>
          </a:xfrm>
          <a:prstGeom prst="rect">
            <a:avLst/>
          </a:prstGeom>
        </p:spPr>
      </p:pic>
    </p:spTree>
    <p:extLst>
      <p:ext uri="{BB962C8B-B14F-4D97-AF65-F5344CB8AC3E}">
        <p14:creationId xmlns:p14="http://schemas.microsoft.com/office/powerpoint/2010/main" val="12828737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otal Dark + Tittle">
    <p:bg>
      <p:bgPr>
        <a:gradFill flip="none" rotWithShape="1">
          <a:gsLst>
            <a:gs pos="0">
              <a:schemeClr val="accent3"/>
            </a:gs>
            <a:gs pos="100000">
              <a:schemeClr val="tx1">
                <a:lumMod val="95000"/>
                <a:lumOff val="5000"/>
              </a:schemeClr>
            </a:gs>
          </a:gsLst>
          <a:lin ang="18900000" scaled="1"/>
          <a:tileRect/>
        </a:gra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4BDFB65C-5395-C114-7D3D-4D1FC0902DE1}"/>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593359" y="6535227"/>
            <a:ext cx="432033" cy="207308"/>
          </a:xfrm>
          <a:prstGeom prst="rect">
            <a:avLst/>
          </a:prstGeom>
        </p:spPr>
      </p:pic>
      <p:sp>
        <p:nvSpPr>
          <p:cNvPr id="7" name="CuadroTexto 6">
            <a:extLst>
              <a:ext uri="{FF2B5EF4-FFF2-40B4-BE49-F238E27FC236}">
                <a16:creationId xmlns:a16="http://schemas.microsoft.com/office/drawing/2014/main" id="{5A737816-2AD7-33FB-02CB-C5BEBA65056A}"/>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sp>
        <p:nvSpPr>
          <p:cNvPr id="2" name="Marcador de texto 30">
            <a:extLst>
              <a:ext uri="{FF2B5EF4-FFF2-40B4-BE49-F238E27FC236}">
                <a16:creationId xmlns:a16="http://schemas.microsoft.com/office/drawing/2014/main" id="{8B0473C2-5257-CB79-F4F8-728F562E38CA}"/>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6E5C852C-405B-C4E2-90CA-34A7A952FE6D}"/>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41314076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otal Black + Tittle">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4BDFB65C-5395-C114-7D3D-4D1FC0902DE1}"/>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593359" y="6535227"/>
            <a:ext cx="432033" cy="207308"/>
          </a:xfrm>
          <a:prstGeom prst="rect">
            <a:avLst/>
          </a:prstGeom>
        </p:spPr>
      </p:pic>
      <p:sp>
        <p:nvSpPr>
          <p:cNvPr id="7" name="CuadroTexto 6">
            <a:extLst>
              <a:ext uri="{FF2B5EF4-FFF2-40B4-BE49-F238E27FC236}">
                <a16:creationId xmlns:a16="http://schemas.microsoft.com/office/drawing/2014/main" id="{5A737816-2AD7-33FB-02CB-C5BEBA65056A}"/>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sp>
        <p:nvSpPr>
          <p:cNvPr id="2" name="Marcador de texto 30">
            <a:extLst>
              <a:ext uri="{FF2B5EF4-FFF2-40B4-BE49-F238E27FC236}">
                <a16:creationId xmlns:a16="http://schemas.microsoft.com/office/drawing/2014/main" id="{108F029D-2C66-616D-BCF5-EBB1585A47EF}"/>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bg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4" name="Marcador de texto 30">
            <a:extLst>
              <a:ext uri="{FF2B5EF4-FFF2-40B4-BE49-F238E27FC236}">
                <a16:creationId xmlns:a16="http://schemas.microsoft.com/office/drawing/2014/main" id="{CFABD5EA-B144-EC63-D81D-E32CF815A922}"/>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bg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28729149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otal Gray + Tittle">
    <p:bg>
      <p:bgPr>
        <a:gradFill flip="none" rotWithShape="1">
          <a:gsLst>
            <a:gs pos="100000">
              <a:schemeClr val="bg2">
                <a:lumMod val="95000"/>
              </a:schemeClr>
            </a:gs>
            <a:gs pos="0">
              <a:schemeClr val="bg2">
                <a:lumMod val="95000"/>
              </a:schemeClr>
            </a:gs>
          </a:gsLst>
          <a:lin ang="18900000" scaled="1"/>
          <a:tileRect/>
        </a:gradFill>
        <a:effectLst/>
      </p:bgPr>
    </p:bg>
    <p:spTree>
      <p:nvGrpSpPr>
        <p:cNvPr id="1" name=""/>
        <p:cNvGrpSpPr/>
        <p:nvPr/>
      </p:nvGrpSpPr>
      <p:grpSpPr>
        <a:xfrm>
          <a:off x="0" y="0"/>
          <a:ext cx="0" cy="0"/>
          <a:chOff x="0" y="0"/>
          <a:chExt cx="0" cy="0"/>
        </a:xfrm>
      </p:grpSpPr>
      <p:sp>
        <p:nvSpPr>
          <p:cNvPr id="4" name="Marcador de texto 30">
            <a:extLst>
              <a:ext uri="{FF2B5EF4-FFF2-40B4-BE49-F238E27FC236}">
                <a16:creationId xmlns:a16="http://schemas.microsoft.com/office/drawing/2014/main" id="{DABB8621-154E-C385-BC84-8CC9AFA457D3}"/>
              </a:ext>
            </a:extLst>
          </p:cNvPr>
          <p:cNvSpPr>
            <a:spLocks noGrp="1"/>
          </p:cNvSpPr>
          <p:nvPr>
            <p:ph type="body" sz="quarter" idx="14" hasCustomPrompt="1"/>
          </p:nvPr>
        </p:nvSpPr>
        <p:spPr>
          <a:xfrm>
            <a:off x="418837" y="387676"/>
            <a:ext cx="9548122" cy="489821"/>
          </a:xfrm>
        </p:spPr>
        <p:txBody>
          <a:bodyPr>
            <a:noAutofit/>
          </a:bodyPr>
          <a:lstStyle>
            <a:lvl1pPr marL="0" indent="0">
              <a:buNone/>
              <a:defRPr lang="en-US" sz="3200" kern="1200" dirty="0">
                <a:gradFill>
                  <a:gsLst>
                    <a:gs pos="0">
                      <a:schemeClr val="accent2"/>
                    </a:gs>
                    <a:gs pos="100000">
                      <a:schemeClr val="accent3"/>
                    </a:gs>
                  </a:gsLst>
                  <a:lin ang="18900000" scaled="1"/>
                </a:gradFill>
                <a:latin typeface="+mj-lt"/>
                <a:ea typeface="+mn-ea"/>
                <a:cs typeface="+mn-cs"/>
              </a:defRPr>
            </a:lvl1pPr>
            <a:lvl3pPr marL="914400" indent="0">
              <a:buNone/>
              <a:defRPr/>
            </a:lvl3pPr>
            <a:lvl4pPr marL="1371600" indent="0">
              <a:buNone/>
              <a:defRPr/>
            </a:lvl4pPr>
            <a:lvl5pPr marL="1828800" indent="0">
              <a:buNone/>
              <a:defRPr/>
            </a:lvl5pPr>
          </a:lstStyle>
          <a:p>
            <a:pPr marL="0" lvl="0" indent="0" algn="l" defTabSz="914400" rtl="0" eaLnBrk="1" latinLnBrk="0" hangingPunct="1">
              <a:lnSpc>
                <a:spcPct val="90000"/>
              </a:lnSpc>
              <a:spcBef>
                <a:spcPts val="1000"/>
              </a:spcBef>
              <a:buFont typeface="Arial" panose="020B0604020202020204" pitchFamily="34" charset="0"/>
              <a:buNone/>
            </a:pPr>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5" name="Marcador de texto 30">
            <a:extLst>
              <a:ext uri="{FF2B5EF4-FFF2-40B4-BE49-F238E27FC236}">
                <a16:creationId xmlns:a16="http://schemas.microsoft.com/office/drawing/2014/main" id="{5AF2CAE9-35AF-0ACE-F7CF-5123B03F2CFC}"/>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tx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pic>
        <p:nvPicPr>
          <p:cNvPr id="2" name="Imagen 1">
            <a:extLst>
              <a:ext uri="{FF2B5EF4-FFF2-40B4-BE49-F238E27FC236}">
                <a16:creationId xmlns:a16="http://schemas.microsoft.com/office/drawing/2014/main" id="{46B9E7A3-F63E-B992-D25E-5F3389464C93}"/>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18005796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otal White + Tittle">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sp>
        <p:nvSpPr>
          <p:cNvPr id="2" name="Marcador de texto 30">
            <a:extLst>
              <a:ext uri="{FF2B5EF4-FFF2-40B4-BE49-F238E27FC236}">
                <a16:creationId xmlns:a16="http://schemas.microsoft.com/office/drawing/2014/main" id="{873F118B-7B57-30F6-B282-7B56C4BE6A8A}"/>
              </a:ext>
            </a:extLst>
          </p:cNvPr>
          <p:cNvSpPr>
            <a:spLocks noGrp="1"/>
          </p:cNvSpPr>
          <p:nvPr>
            <p:ph type="body" sz="quarter" idx="14" hasCustomPrompt="1"/>
          </p:nvPr>
        </p:nvSpPr>
        <p:spPr>
          <a:xfrm>
            <a:off x="418837" y="387676"/>
            <a:ext cx="9548122" cy="489821"/>
          </a:xfrm>
        </p:spPr>
        <p:txBody>
          <a:bodyPr>
            <a:noAutofit/>
          </a:bodyPr>
          <a:lstStyle>
            <a:lvl1pPr marL="0" indent="0">
              <a:buNone/>
              <a:defRPr sz="3200">
                <a:solidFill>
                  <a:schemeClr val="tx1"/>
                </a:solidFill>
                <a:latin typeface="+mj-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3" name="Marcador de texto 30">
            <a:extLst>
              <a:ext uri="{FF2B5EF4-FFF2-40B4-BE49-F238E27FC236}">
                <a16:creationId xmlns:a16="http://schemas.microsoft.com/office/drawing/2014/main" id="{E96212A8-C37F-C5DD-06D9-06AF6874F931}"/>
              </a:ext>
            </a:extLst>
          </p:cNvPr>
          <p:cNvSpPr>
            <a:spLocks noGrp="1"/>
          </p:cNvSpPr>
          <p:nvPr>
            <p:ph type="body" sz="quarter" idx="15" hasCustomPrompt="1"/>
          </p:nvPr>
        </p:nvSpPr>
        <p:spPr>
          <a:xfrm>
            <a:off x="418837" y="951556"/>
            <a:ext cx="9548122" cy="489821"/>
          </a:xfrm>
        </p:spPr>
        <p:txBody>
          <a:bodyPr>
            <a:noAutofit/>
          </a:bodyPr>
          <a:lstStyle>
            <a:lvl1pPr marL="0" indent="0">
              <a:buNone/>
              <a:defRPr sz="2000">
                <a:solidFill>
                  <a:schemeClr val="tx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your</a:t>
            </a:r>
            <a:r>
              <a:rPr lang="es-ES" dirty="0"/>
              <a:t> </a:t>
            </a:r>
            <a:r>
              <a:rPr lang="es-ES" dirty="0" err="1"/>
              <a:t>subtitle</a:t>
            </a:r>
            <a:r>
              <a:rPr lang="es-ES" dirty="0"/>
              <a:t> </a:t>
            </a:r>
            <a:r>
              <a:rPr lang="es-ES" dirty="0" err="1"/>
              <a:t>here</a:t>
            </a:r>
            <a:endParaRPr lang="en-US" dirty="0"/>
          </a:p>
        </p:txBody>
      </p:sp>
      <p:pic>
        <p:nvPicPr>
          <p:cNvPr id="4" name="Imagen 3">
            <a:extLst>
              <a:ext uri="{FF2B5EF4-FFF2-40B4-BE49-F238E27FC236}">
                <a16:creationId xmlns:a16="http://schemas.microsoft.com/office/drawing/2014/main" id="{6889A5D5-4894-4856-EEC6-1A1D6058EF7F}"/>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23268431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otal Blue">
    <p:bg>
      <p:bgPr>
        <a:gradFill flip="none" rotWithShape="1">
          <a:gsLst>
            <a:gs pos="0">
              <a:schemeClr val="accent2"/>
            </a:gs>
            <a:gs pos="100000">
              <a:srgbClr val="02579F"/>
            </a:gs>
          </a:gsLst>
          <a:lin ang="18900000" scaled="1"/>
          <a:tileRect/>
        </a:gra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6E40A9A-ABD9-74E7-C688-0FC3F2C2898D}"/>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pic>
        <p:nvPicPr>
          <p:cNvPr id="4" name="Imagen 3">
            <a:extLst>
              <a:ext uri="{FF2B5EF4-FFF2-40B4-BE49-F238E27FC236}">
                <a16:creationId xmlns:a16="http://schemas.microsoft.com/office/drawing/2014/main" id="{0EDFAA00-3A94-EB8C-D77B-1B324D62BA9D}"/>
              </a:ext>
            </a:extLst>
          </p:cNvPr>
          <p:cNvPicPr>
            <a:picLocks noChangeAspect="1"/>
          </p:cNvPicPr>
          <p:nvPr userDrawn="1"/>
        </p:nvPicPr>
        <p:blipFill>
          <a:blip r:embed="rId2">
            <a:extLst>
              <a:ext uri="{BEBA8EAE-BF5A-486C-A8C5-ECC9F3942E4B}">
                <a14:imgProps xmlns:a14="http://schemas.microsoft.com/office/drawing/2010/main">
                  <a14:imgLayer r:embed="rId3">
                    <a14:imgEffect>
                      <a14:sharpenSoften amount="-10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681571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seño personalizado">
    <p:bg>
      <p:bgPr>
        <a:gradFill flip="none" rotWithShape="1">
          <a:gsLst>
            <a:gs pos="23000">
              <a:srgbClr val="1B1464"/>
            </a:gs>
            <a:gs pos="97000">
              <a:srgbClr val="010101"/>
            </a:gs>
          </a:gsLst>
          <a:lin ang="0" scaled="1"/>
          <a:tileRect/>
        </a:gradFill>
        <a:effectLst/>
      </p:bgPr>
    </p:bg>
    <p:spTree>
      <p:nvGrpSpPr>
        <p:cNvPr id="1" name=""/>
        <p:cNvGrpSpPr/>
        <p:nvPr/>
      </p:nvGrpSpPr>
      <p:grpSpPr>
        <a:xfrm>
          <a:off x="0" y="0"/>
          <a:ext cx="0" cy="0"/>
          <a:chOff x="0" y="0"/>
          <a:chExt cx="0" cy="0"/>
        </a:xfrm>
      </p:grpSpPr>
      <p:pic>
        <p:nvPicPr>
          <p:cNvPr id="3" name="Google Shape;33;p4">
            <a:extLst>
              <a:ext uri="{FF2B5EF4-FFF2-40B4-BE49-F238E27FC236}">
                <a16:creationId xmlns:a16="http://schemas.microsoft.com/office/drawing/2014/main" id="{1713645B-E34F-E269-3A4A-14AADFCDA17A}"/>
              </a:ext>
            </a:extLst>
          </p:cNvPr>
          <p:cNvPicPr preferRelativeResize="0"/>
          <p:nvPr userDrawn="1"/>
        </p:nvPicPr>
        <p:blipFill>
          <a:blip r:embed="rId2">
            <a:alphaModFix/>
          </a:blip>
          <a:stretch>
            <a:fillRect/>
          </a:stretch>
        </p:blipFill>
        <p:spPr>
          <a:xfrm>
            <a:off x="1" y="0"/>
            <a:ext cx="12191999" cy="6858000"/>
          </a:xfrm>
          <a:prstGeom prst="rect">
            <a:avLst/>
          </a:prstGeom>
          <a:noFill/>
          <a:ln>
            <a:noFill/>
          </a:ln>
        </p:spPr>
      </p:pic>
      <p:sp>
        <p:nvSpPr>
          <p:cNvPr id="2" name="Rectángulo 1">
            <a:extLst>
              <a:ext uri="{FF2B5EF4-FFF2-40B4-BE49-F238E27FC236}">
                <a16:creationId xmlns:a16="http://schemas.microsoft.com/office/drawing/2014/main" id="{6D6DEED3-7B6C-C7D6-A193-6E6CFB496669}"/>
              </a:ext>
            </a:extLst>
          </p:cNvPr>
          <p:cNvSpPr/>
          <p:nvPr userDrawn="1"/>
        </p:nvSpPr>
        <p:spPr>
          <a:xfrm>
            <a:off x="0" y="0"/>
            <a:ext cx="12192000" cy="6858000"/>
          </a:xfrm>
          <a:prstGeom prst="rect">
            <a:avLst/>
          </a:prstGeom>
          <a:gradFill flip="none" rotWithShape="1">
            <a:gsLst>
              <a:gs pos="54000">
                <a:schemeClr val="tx2">
                  <a:alpha val="66000"/>
                </a:schemeClr>
              </a:gs>
              <a:gs pos="3497">
                <a:schemeClr val="accent5">
                  <a:alpha val="68000"/>
                </a:schemeClr>
              </a:gs>
              <a:gs pos="25000">
                <a:schemeClr val="accent1">
                  <a:shade val="100000"/>
                  <a:satMod val="115000"/>
                  <a:alpha val="59000"/>
                </a:schemeClr>
              </a:gs>
            </a:gsLst>
            <a:path path="circle">
              <a:fillToRect r="100000" b="100000"/>
            </a:path>
            <a:tileRect l="-100000" t="-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9464387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otal Dark">
    <p:bg>
      <p:bgPr>
        <a:gradFill flip="none" rotWithShape="1">
          <a:gsLst>
            <a:gs pos="0">
              <a:schemeClr val="accent3"/>
            </a:gs>
            <a:gs pos="100000">
              <a:schemeClr val="tx1">
                <a:lumMod val="95000"/>
                <a:lumOff val="5000"/>
              </a:schemeClr>
            </a:gs>
          </a:gsLst>
          <a:lin ang="18900000" scaled="1"/>
          <a:tileRect/>
        </a:grad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6CE6B462-0194-C9F7-85A1-F32742F478BE}"/>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pic>
        <p:nvPicPr>
          <p:cNvPr id="2" name="Imagen 1">
            <a:extLst>
              <a:ext uri="{FF2B5EF4-FFF2-40B4-BE49-F238E27FC236}">
                <a16:creationId xmlns:a16="http://schemas.microsoft.com/office/drawing/2014/main" id="{F0F691AE-0CB7-950D-2A0F-E49BBD3A8BE1}"/>
              </a:ext>
            </a:extLst>
          </p:cNvPr>
          <p:cNvPicPr>
            <a:picLocks noChangeAspect="1"/>
          </p:cNvPicPr>
          <p:nvPr userDrawn="1"/>
        </p:nvPicPr>
        <p:blipFill>
          <a:blip r:embed="rId2">
            <a:extLst>
              <a:ext uri="{BEBA8EAE-BF5A-486C-A8C5-ECC9F3942E4B}">
                <a14:imgProps xmlns:a14="http://schemas.microsoft.com/office/drawing/2010/main">
                  <a14:imgLayer r:embed="rId3">
                    <a14:imgEffect>
                      <a14:sharpenSoften amount="-10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22365710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otal Black">
    <p:bg>
      <p:bgPr>
        <a:solidFill>
          <a:schemeClr val="tx1"/>
        </a:soli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5A737816-2AD7-33FB-02CB-C5BEBA65056A}"/>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spTree>
    <p:extLst>
      <p:ext uri="{BB962C8B-B14F-4D97-AF65-F5344CB8AC3E}">
        <p14:creationId xmlns:p14="http://schemas.microsoft.com/office/powerpoint/2010/main" val="9665170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otal Gray">
    <p:bg>
      <p:bgPr>
        <a:gradFill flip="none" rotWithShape="1">
          <a:gsLst>
            <a:gs pos="100000">
              <a:schemeClr val="bg2">
                <a:lumMod val="95000"/>
              </a:schemeClr>
            </a:gs>
            <a:gs pos="0">
              <a:schemeClr val="bg2">
                <a:lumMod val="95000"/>
              </a:schemeClr>
            </a:gs>
          </a:gsLst>
          <a:lin ang="18900000" scaled="1"/>
          <a:tileRect/>
        </a:gra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DB0F350-E8FD-A8B4-6A16-C6C427191C17}"/>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364048" y="410053"/>
            <a:ext cx="449763" cy="215816"/>
          </a:xfrm>
          <a:prstGeom prst="rect">
            <a:avLst/>
          </a:prstGeom>
        </p:spPr>
      </p:pic>
    </p:spTree>
    <p:extLst>
      <p:ext uri="{BB962C8B-B14F-4D97-AF65-F5344CB8AC3E}">
        <p14:creationId xmlns:p14="http://schemas.microsoft.com/office/powerpoint/2010/main" val="34619264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otal White">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39BFF510-2905-B956-1D2E-432693F86B92}"/>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65000"/>
                  </a:schemeClr>
                </a:solidFill>
                <a:latin typeface="Proxima Nova Medium" panose="02000506030000020004" pitchFamily="50" charset="0"/>
              </a:rPr>
              <a:t>Copyright © SDG </a:t>
            </a:r>
            <a:r>
              <a:rPr lang="es-ES" sz="900" i="1" dirty="0" err="1">
                <a:solidFill>
                  <a:schemeClr val="bg1">
                    <a:lumMod val="65000"/>
                  </a:schemeClr>
                </a:solidFill>
                <a:latin typeface="Proxima Nova Medium" panose="02000506030000020004" pitchFamily="50" charset="0"/>
              </a:rPr>
              <a:t>Group</a:t>
            </a:r>
            <a:endParaRPr lang="en-US" sz="900" i="1" dirty="0">
              <a:solidFill>
                <a:schemeClr val="bg1">
                  <a:lumMod val="65000"/>
                </a:schemeClr>
              </a:solidFill>
              <a:latin typeface="Proxima Nova Medium" panose="02000506030000020004" pitchFamily="50" charset="0"/>
            </a:endParaRPr>
          </a:p>
        </p:txBody>
      </p:sp>
      <p:pic>
        <p:nvPicPr>
          <p:cNvPr id="5" name="Gráfico 4">
            <a:extLst>
              <a:ext uri="{FF2B5EF4-FFF2-40B4-BE49-F238E27FC236}">
                <a16:creationId xmlns:a16="http://schemas.microsoft.com/office/drawing/2014/main" id="{BA263930-036E-56E9-B47A-63A56D8E56E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9700" y="-1"/>
            <a:ext cx="12484100" cy="6943725"/>
          </a:xfrm>
          <a:prstGeom prst="rect">
            <a:avLst/>
          </a:prstGeom>
        </p:spPr>
      </p:pic>
    </p:spTree>
    <p:extLst>
      <p:ext uri="{BB962C8B-B14F-4D97-AF65-F5344CB8AC3E}">
        <p14:creationId xmlns:p14="http://schemas.microsoft.com/office/powerpoint/2010/main" val="5757921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F5A6B19F-B873-E88E-3F98-353687B5C227}"/>
              </a:ext>
            </a:extLst>
          </p:cNvPr>
          <p:cNvSpPr txBox="1"/>
          <p:nvPr userDrawn="1"/>
        </p:nvSpPr>
        <p:spPr>
          <a:xfrm>
            <a:off x="0" y="6634676"/>
            <a:ext cx="2931620" cy="230832"/>
          </a:xfrm>
          <a:prstGeom prst="rect">
            <a:avLst/>
          </a:prstGeom>
          <a:noFill/>
        </p:spPr>
        <p:txBody>
          <a:bodyPr wrap="square" rtlCol="0">
            <a:spAutoFit/>
          </a:bodyPr>
          <a:lstStyle/>
          <a:p>
            <a:pPr algn="l"/>
            <a:r>
              <a:rPr lang="es-ES" sz="900" i="1" dirty="0">
                <a:solidFill>
                  <a:schemeClr val="bg2">
                    <a:lumMod val="75000"/>
                  </a:schemeClr>
                </a:solidFill>
                <a:latin typeface="Proxima Nova Medium" panose="02000506030000020004" pitchFamily="50" charset="0"/>
              </a:rPr>
              <a:t>Copyright © SDG </a:t>
            </a:r>
            <a:r>
              <a:rPr lang="es-ES" sz="900" i="1" dirty="0" err="1">
                <a:solidFill>
                  <a:schemeClr val="bg2">
                    <a:lumMod val="75000"/>
                  </a:schemeClr>
                </a:solidFill>
                <a:latin typeface="Proxima Nova Medium" panose="02000506030000020004" pitchFamily="50" charset="0"/>
              </a:rPr>
              <a:t>Group</a:t>
            </a:r>
            <a:endParaRPr lang="en-US" sz="900" i="1" dirty="0">
              <a:solidFill>
                <a:schemeClr val="bg2">
                  <a:lumMod val="75000"/>
                </a:schemeClr>
              </a:solidFill>
              <a:latin typeface="Proxima Nova Medium" panose="02000506030000020004" pitchFamily="50" charset="0"/>
            </a:endParaRPr>
          </a:p>
        </p:txBody>
      </p:sp>
      <p:pic>
        <p:nvPicPr>
          <p:cNvPr id="8" name="Imagen 7">
            <a:extLst>
              <a:ext uri="{FF2B5EF4-FFF2-40B4-BE49-F238E27FC236}">
                <a16:creationId xmlns:a16="http://schemas.microsoft.com/office/drawing/2014/main" id="{14D7B4DE-E266-436C-B0EF-65872B3D5D0A}"/>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Tree>
    <p:extLst>
      <p:ext uri="{BB962C8B-B14F-4D97-AF65-F5344CB8AC3E}">
        <p14:creationId xmlns:p14="http://schemas.microsoft.com/office/powerpoint/2010/main" val="23155806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65F6E2A-857A-49D4-8DD4-9783B93C55EA}"/>
              </a:ext>
            </a:extLst>
          </p:cNvPr>
          <p:cNvSpPr>
            <a:spLocks noGrp="1"/>
          </p:cNvSpPr>
          <p:nvPr>
            <p:ph type="pic" sz="quarter" idx="10"/>
          </p:nvPr>
        </p:nvSpPr>
        <p:spPr>
          <a:xfrm>
            <a:off x="1689099" y="2"/>
            <a:ext cx="8813802" cy="3206335"/>
          </a:xfrm>
          <a:custGeom>
            <a:avLst/>
            <a:gdLst>
              <a:gd name="connsiteX0" fmla="*/ 0 w 8813802"/>
              <a:gd name="connsiteY0" fmla="*/ 0 h 3206335"/>
              <a:gd name="connsiteX1" fmla="*/ 8813802 w 8813802"/>
              <a:gd name="connsiteY1" fmla="*/ 0 h 3206335"/>
              <a:gd name="connsiteX2" fmla="*/ 8813802 w 8813802"/>
              <a:gd name="connsiteY2" fmla="*/ 2671935 h 3206335"/>
              <a:gd name="connsiteX3" fmla="*/ 8279402 w 8813802"/>
              <a:gd name="connsiteY3" fmla="*/ 3206335 h 3206335"/>
              <a:gd name="connsiteX4" fmla="*/ 534400 w 8813802"/>
              <a:gd name="connsiteY4" fmla="*/ 3206335 h 3206335"/>
              <a:gd name="connsiteX5" fmla="*/ 0 w 8813802"/>
              <a:gd name="connsiteY5" fmla="*/ 2671935 h 3206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13802" h="3206335">
                <a:moveTo>
                  <a:pt x="0" y="0"/>
                </a:moveTo>
                <a:lnTo>
                  <a:pt x="8813802" y="0"/>
                </a:lnTo>
                <a:lnTo>
                  <a:pt x="8813802" y="2671935"/>
                </a:lnTo>
                <a:cubicBezTo>
                  <a:pt x="8813802" y="2967076"/>
                  <a:pt x="8574543" y="3206335"/>
                  <a:pt x="8279402" y="3206335"/>
                </a:cubicBezTo>
                <a:lnTo>
                  <a:pt x="534400" y="3206335"/>
                </a:lnTo>
                <a:cubicBezTo>
                  <a:pt x="239259" y="3206335"/>
                  <a:pt x="0" y="2967076"/>
                  <a:pt x="0" y="2671935"/>
                </a:cubicBezTo>
                <a:close/>
              </a:path>
            </a:pathLst>
          </a:custGeom>
          <a:solidFill>
            <a:schemeClr val="bg1">
              <a:lumMod val="65000"/>
              <a:alpha val="12000"/>
            </a:schemeClr>
          </a:solidFill>
        </p:spPr>
        <p:txBody>
          <a:bodyPr wrap="square" anchor="ctr">
            <a:noAutofit/>
          </a:bodyPr>
          <a:lstStyle>
            <a:lvl1pPr>
              <a:defRPr lang="en-ID" sz="1600">
                <a:solidFill>
                  <a:schemeClr val="tx1">
                    <a:lumMod val="50000"/>
                    <a:lumOff val="50000"/>
                  </a:schemeClr>
                </a:solidFill>
              </a:defRPr>
            </a:lvl1pPr>
          </a:lstStyle>
          <a:p>
            <a:pPr marL="0" lvl="0" indent="0" algn="ctr">
              <a:buNone/>
            </a:pPr>
            <a:endParaRPr lang="en-ID"/>
          </a:p>
        </p:txBody>
      </p:sp>
    </p:spTree>
    <p:extLst>
      <p:ext uri="{BB962C8B-B14F-4D97-AF65-F5344CB8AC3E}">
        <p14:creationId xmlns:p14="http://schemas.microsoft.com/office/powerpoint/2010/main" val="174539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0624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28FF9A4-A8C4-422D-BD1F-05C8587C4A95}"/>
              </a:ext>
            </a:extLst>
          </p:cNvPr>
          <p:cNvSpPr>
            <a:spLocks noGrp="1"/>
          </p:cNvSpPr>
          <p:nvPr>
            <p:ph type="pic" sz="quarter" idx="11"/>
          </p:nvPr>
        </p:nvSpPr>
        <p:spPr>
          <a:xfrm>
            <a:off x="4663208" y="5060806"/>
            <a:ext cx="2865586" cy="1797194"/>
          </a:xfrm>
          <a:custGeom>
            <a:avLst/>
            <a:gdLst>
              <a:gd name="connsiteX0" fmla="*/ 0 w 2865586"/>
              <a:gd name="connsiteY0" fmla="*/ 0 h 1797194"/>
              <a:gd name="connsiteX1" fmla="*/ 2865586 w 2865586"/>
              <a:gd name="connsiteY1" fmla="*/ 0 h 1797194"/>
              <a:gd name="connsiteX2" fmla="*/ 2865586 w 2865586"/>
              <a:gd name="connsiteY2" fmla="*/ 1797194 h 1797194"/>
              <a:gd name="connsiteX3" fmla="*/ 0 w 2865586"/>
              <a:gd name="connsiteY3" fmla="*/ 1797194 h 1797194"/>
            </a:gdLst>
            <a:ahLst/>
            <a:cxnLst>
              <a:cxn ang="0">
                <a:pos x="connsiteX0" y="connsiteY0"/>
              </a:cxn>
              <a:cxn ang="0">
                <a:pos x="connsiteX1" y="connsiteY1"/>
              </a:cxn>
              <a:cxn ang="0">
                <a:pos x="connsiteX2" y="connsiteY2"/>
              </a:cxn>
              <a:cxn ang="0">
                <a:pos x="connsiteX3" y="connsiteY3"/>
              </a:cxn>
            </a:cxnLst>
            <a:rect l="l" t="t" r="r" b="b"/>
            <a:pathLst>
              <a:path w="2865586" h="1797194">
                <a:moveTo>
                  <a:pt x="0" y="0"/>
                </a:moveTo>
                <a:lnTo>
                  <a:pt x="2865586" y="0"/>
                </a:lnTo>
                <a:lnTo>
                  <a:pt x="2865586" y="1797194"/>
                </a:lnTo>
                <a:lnTo>
                  <a:pt x="0" y="1797194"/>
                </a:lnTo>
                <a:close/>
              </a:path>
            </a:pathLst>
          </a:custGeom>
          <a:solidFill>
            <a:schemeClr val="bg1">
              <a:lumMod val="65000"/>
              <a:alpha val="12000"/>
            </a:schemeClr>
          </a:solidFill>
        </p:spPr>
        <p:txBody>
          <a:bodyPr wrap="square" anchor="ctr">
            <a:noAutofit/>
          </a:bodyPr>
          <a:lstStyle>
            <a:lvl1pPr>
              <a:defRPr lang="en-ID" sz="1600">
                <a:solidFill>
                  <a:schemeClr val="tx1">
                    <a:lumMod val="50000"/>
                    <a:lumOff val="50000"/>
                  </a:schemeClr>
                </a:solidFill>
              </a:defRPr>
            </a:lvl1pPr>
          </a:lstStyle>
          <a:p>
            <a:pPr marL="0" lvl="0" indent="0" algn="ctr">
              <a:buNone/>
            </a:pPr>
            <a:endParaRPr lang="en-ID"/>
          </a:p>
        </p:txBody>
      </p:sp>
      <p:sp>
        <p:nvSpPr>
          <p:cNvPr id="9" name="Picture Placeholder 8">
            <a:extLst>
              <a:ext uri="{FF2B5EF4-FFF2-40B4-BE49-F238E27FC236}">
                <a16:creationId xmlns:a16="http://schemas.microsoft.com/office/drawing/2014/main" id="{0F5321A2-9575-4F8F-B7D8-DD4B683EAD04}"/>
              </a:ext>
            </a:extLst>
          </p:cNvPr>
          <p:cNvSpPr>
            <a:spLocks noGrp="1"/>
          </p:cNvSpPr>
          <p:nvPr>
            <p:ph type="pic" sz="quarter" idx="12"/>
          </p:nvPr>
        </p:nvSpPr>
        <p:spPr>
          <a:xfrm>
            <a:off x="7825247" y="5060806"/>
            <a:ext cx="2865586" cy="1797194"/>
          </a:xfrm>
          <a:custGeom>
            <a:avLst/>
            <a:gdLst>
              <a:gd name="connsiteX0" fmla="*/ 0 w 2865586"/>
              <a:gd name="connsiteY0" fmla="*/ 0 h 1797194"/>
              <a:gd name="connsiteX1" fmla="*/ 2865586 w 2865586"/>
              <a:gd name="connsiteY1" fmla="*/ 0 h 1797194"/>
              <a:gd name="connsiteX2" fmla="*/ 2865586 w 2865586"/>
              <a:gd name="connsiteY2" fmla="*/ 1797194 h 1797194"/>
              <a:gd name="connsiteX3" fmla="*/ 0 w 2865586"/>
              <a:gd name="connsiteY3" fmla="*/ 1797194 h 1797194"/>
            </a:gdLst>
            <a:ahLst/>
            <a:cxnLst>
              <a:cxn ang="0">
                <a:pos x="connsiteX0" y="connsiteY0"/>
              </a:cxn>
              <a:cxn ang="0">
                <a:pos x="connsiteX1" y="connsiteY1"/>
              </a:cxn>
              <a:cxn ang="0">
                <a:pos x="connsiteX2" y="connsiteY2"/>
              </a:cxn>
              <a:cxn ang="0">
                <a:pos x="connsiteX3" y="connsiteY3"/>
              </a:cxn>
            </a:cxnLst>
            <a:rect l="l" t="t" r="r" b="b"/>
            <a:pathLst>
              <a:path w="2865586" h="1797194">
                <a:moveTo>
                  <a:pt x="0" y="0"/>
                </a:moveTo>
                <a:lnTo>
                  <a:pt x="2865586" y="0"/>
                </a:lnTo>
                <a:lnTo>
                  <a:pt x="2865586" y="1797194"/>
                </a:lnTo>
                <a:lnTo>
                  <a:pt x="0" y="1797194"/>
                </a:lnTo>
                <a:close/>
              </a:path>
            </a:pathLst>
          </a:custGeom>
          <a:solidFill>
            <a:schemeClr val="bg1">
              <a:lumMod val="65000"/>
              <a:alpha val="12000"/>
            </a:schemeClr>
          </a:solidFill>
        </p:spPr>
        <p:txBody>
          <a:bodyPr wrap="square" anchor="ctr">
            <a:noAutofit/>
          </a:bodyPr>
          <a:lstStyle>
            <a:lvl1pPr>
              <a:defRPr lang="en-ID" sz="1600">
                <a:solidFill>
                  <a:schemeClr val="tx1">
                    <a:lumMod val="50000"/>
                    <a:lumOff val="50000"/>
                  </a:schemeClr>
                </a:solidFill>
              </a:defRPr>
            </a:lvl1pPr>
          </a:lstStyle>
          <a:p>
            <a:pPr marL="0" lvl="0" indent="0" algn="ctr">
              <a:buNone/>
            </a:pPr>
            <a:endParaRPr lang="en-ID"/>
          </a:p>
        </p:txBody>
      </p:sp>
      <p:sp>
        <p:nvSpPr>
          <p:cNvPr id="7" name="Picture Placeholder 6">
            <a:extLst>
              <a:ext uri="{FF2B5EF4-FFF2-40B4-BE49-F238E27FC236}">
                <a16:creationId xmlns:a16="http://schemas.microsoft.com/office/drawing/2014/main" id="{36A08D49-7303-4CF8-9279-4B8D67132122}"/>
              </a:ext>
            </a:extLst>
          </p:cNvPr>
          <p:cNvSpPr>
            <a:spLocks noGrp="1"/>
          </p:cNvSpPr>
          <p:nvPr>
            <p:ph type="pic" sz="quarter" idx="10"/>
          </p:nvPr>
        </p:nvSpPr>
        <p:spPr>
          <a:xfrm>
            <a:off x="1501167" y="5060806"/>
            <a:ext cx="2865586" cy="1797194"/>
          </a:xfrm>
          <a:custGeom>
            <a:avLst/>
            <a:gdLst>
              <a:gd name="connsiteX0" fmla="*/ 0 w 2865586"/>
              <a:gd name="connsiteY0" fmla="*/ 0 h 1797194"/>
              <a:gd name="connsiteX1" fmla="*/ 2865586 w 2865586"/>
              <a:gd name="connsiteY1" fmla="*/ 0 h 1797194"/>
              <a:gd name="connsiteX2" fmla="*/ 2865586 w 2865586"/>
              <a:gd name="connsiteY2" fmla="*/ 1797194 h 1797194"/>
              <a:gd name="connsiteX3" fmla="*/ 0 w 2865586"/>
              <a:gd name="connsiteY3" fmla="*/ 1797194 h 1797194"/>
            </a:gdLst>
            <a:ahLst/>
            <a:cxnLst>
              <a:cxn ang="0">
                <a:pos x="connsiteX0" y="connsiteY0"/>
              </a:cxn>
              <a:cxn ang="0">
                <a:pos x="connsiteX1" y="connsiteY1"/>
              </a:cxn>
              <a:cxn ang="0">
                <a:pos x="connsiteX2" y="connsiteY2"/>
              </a:cxn>
              <a:cxn ang="0">
                <a:pos x="connsiteX3" y="connsiteY3"/>
              </a:cxn>
            </a:cxnLst>
            <a:rect l="l" t="t" r="r" b="b"/>
            <a:pathLst>
              <a:path w="2865586" h="1797194">
                <a:moveTo>
                  <a:pt x="0" y="0"/>
                </a:moveTo>
                <a:lnTo>
                  <a:pt x="2865586" y="0"/>
                </a:lnTo>
                <a:lnTo>
                  <a:pt x="2865586" y="1797194"/>
                </a:lnTo>
                <a:lnTo>
                  <a:pt x="0" y="1797194"/>
                </a:lnTo>
                <a:close/>
              </a:path>
            </a:pathLst>
          </a:custGeom>
          <a:solidFill>
            <a:schemeClr val="bg1">
              <a:lumMod val="65000"/>
              <a:alpha val="12000"/>
            </a:schemeClr>
          </a:solidFill>
        </p:spPr>
        <p:txBody>
          <a:bodyPr wrap="square" anchor="ctr">
            <a:noAutofit/>
          </a:bodyPr>
          <a:lstStyle>
            <a:lvl1pPr>
              <a:defRPr lang="en-ID" sz="1600">
                <a:solidFill>
                  <a:schemeClr val="tx1">
                    <a:lumMod val="50000"/>
                    <a:lumOff val="50000"/>
                  </a:schemeClr>
                </a:solidFill>
              </a:defRPr>
            </a:lvl1pPr>
          </a:lstStyle>
          <a:p>
            <a:pPr marL="0" lvl="0" indent="0" algn="ctr">
              <a:buNone/>
            </a:pPr>
            <a:endParaRPr lang="en-ID"/>
          </a:p>
        </p:txBody>
      </p:sp>
    </p:spTree>
    <p:extLst>
      <p:ext uri="{BB962C8B-B14F-4D97-AF65-F5344CB8AC3E}">
        <p14:creationId xmlns:p14="http://schemas.microsoft.com/office/powerpoint/2010/main" val="241585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7"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06/06/2024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a:t>
            </a:fld>
            <a:endParaRPr lang="es-ES"/>
          </a:p>
        </p:txBody>
      </p:sp>
    </p:spTree>
    <p:extLst>
      <p:ext uri="{BB962C8B-B14F-4D97-AF65-F5344CB8AC3E}">
        <p14:creationId xmlns:p14="http://schemas.microsoft.com/office/powerpoint/2010/main" val="31406946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_Layout personalizzato">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AE77144-204E-42D1-86E7-37907EEBB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58001"/>
          </a:xfrm>
          <a:prstGeom prst="rect">
            <a:avLst/>
          </a:prstGeom>
        </p:spPr>
      </p:pic>
      <p:pic>
        <p:nvPicPr>
          <p:cNvPr id="5" name="Picture 2" descr="Image result for la liga logo png">
            <a:extLst>
              <a:ext uri="{FF2B5EF4-FFF2-40B4-BE49-F238E27FC236}">
                <a16:creationId xmlns:a16="http://schemas.microsoft.com/office/drawing/2014/main" id="{297E6552-4808-4CD0-BF16-0FE4055E3752}"/>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52362" y="6435971"/>
            <a:ext cx="1031780" cy="354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468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otal Black">
    <p:bg>
      <p:bgPr>
        <a:solidFill>
          <a:schemeClr val="tx1"/>
        </a:soli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5A737816-2AD7-33FB-02CB-C5BEBA65056A}"/>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pic>
        <p:nvPicPr>
          <p:cNvPr id="50" name="Google Shape;121;p13">
            <a:extLst>
              <a:ext uri="{FF2B5EF4-FFF2-40B4-BE49-F238E27FC236}">
                <a16:creationId xmlns:a16="http://schemas.microsoft.com/office/drawing/2014/main" id="{6E80676D-5F60-1C3B-14A5-81FF465E1E38}"/>
              </a:ext>
            </a:extLst>
          </p:cNvPr>
          <p:cNvPicPr preferRelativeResize="0"/>
          <p:nvPr userDrawn="1"/>
        </p:nvPicPr>
        <p:blipFill>
          <a:blip r:embed="rId2">
            <a:alphaModFix amt="45000"/>
          </a:blip>
          <a:stretch>
            <a:fillRect/>
          </a:stretch>
        </p:blipFill>
        <p:spPr>
          <a:xfrm>
            <a:off x="0" y="0"/>
            <a:ext cx="12192000" cy="6858000"/>
          </a:xfrm>
          <a:prstGeom prst="rect">
            <a:avLst/>
          </a:prstGeom>
          <a:noFill/>
          <a:ln>
            <a:noFill/>
          </a:ln>
        </p:spPr>
      </p:pic>
      <p:sp>
        <p:nvSpPr>
          <p:cNvPr id="2" name="Rectángulo 1">
            <a:extLst>
              <a:ext uri="{FF2B5EF4-FFF2-40B4-BE49-F238E27FC236}">
                <a16:creationId xmlns:a16="http://schemas.microsoft.com/office/drawing/2014/main" id="{530DC071-0C43-21BA-5F0B-05DC0E74D26B}"/>
              </a:ext>
            </a:extLst>
          </p:cNvPr>
          <p:cNvSpPr/>
          <p:nvPr userDrawn="1"/>
        </p:nvSpPr>
        <p:spPr>
          <a:xfrm>
            <a:off x="0" y="49"/>
            <a:ext cx="12192000" cy="6857951"/>
          </a:xfrm>
          <a:prstGeom prst="rect">
            <a:avLst/>
          </a:prstGeom>
          <a:gradFill flip="none" rotWithShape="1">
            <a:gsLst>
              <a:gs pos="54000">
                <a:schemeClr val="tx2">
                  <a:alpha val="66000"/>
                </a:schemeClr>
              </a:gs>
              <a:gs pos="0">
                <a:srgbClr val="EA4292">
                  <a:alpha val="28000"/>
                </a:srgbClr>
              </a:gs>
              <a:gs pos="25000">
                <a:schemeClr val="accent1">
                  <a:shade val="100000"/>
                  <a:satMod val="115000"/>
                  <a:alpha val="59000"/>
                </a:schemeClr>
              </a:gs>
            </a:gsLst>
            <a:path path="circle">
              <a:fillToRect l="100000" b="100000"/>
            </a:path>
            <a:tileRect t="-100000" r="-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91040083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Cover with Picture">
    <p:spTree>
      <p:nvGrpSpPr>
        <p:cNvPr id="1" name=""/>
        <p:cNvGrpSpPr/>
        <p:nvPr/>
      </p:nvGrpSpPr>
      <p:grpSpPr>
        <a:xfrm>
          <a:off x="0" y="0"/>
          <a:ext cx="0" cy="0"/>
          <a:chOff x="0" y="0"/>
          <a:chExt cx="0" cy="0"/>
        </a:xfrm>
      </p:grpSpPr>
      <p:pic>
        <p:nvPicPr>
          <p:cNvPr id="12290" name="Picture 2" descr="Repsol: Un cambio de tecnología y de actitud para transformar el futuro -  Centro de noticias">
            <a:extLst>
              <a:ext uri="{FF2B5EF4-FFF2-40B4-BE49-F238E27FC236}">
                <a16:creationId xmlns:a16="http://schemas.microsoft.com/office/drawing/2014/main" id="{14097320-6CB4-4906-9B2B-7F32B776278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ángulo 14">
            <a:extLst>
              <a:ext uri="{FF2B5EF4-FFF2-40B4-BE49-F238E27FC236}">
                <a16:creationId xmlns:a16="http://schemas.microsoft.com/office/drawing/2014/main" id="{FC96DF76-814D-4E81-9267-68F23522E617}"/>
              </a:ext>
            </a:extLst>
          </p:cNvPr>
          <p:cNvSpPr/>
          <p:nvPr userDrawn="1"/>
        </p:nvSpPr>
        <p:spPr>
          <a:xfrm>
            <a:off x="8114606" y="141316"/>
            <a:ext cx="4077393" cy="89857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anose="020B0604020202020204" pitchFamily="34" charset="0"/>
            </a:endParaRPr>
          </a:p>
        </p:txBody>
      </p:sp>
      <p:sp>
        <p:nvSpPr>
          <p:cNvPr id="3" name="Rectángulo 2">
            <a:extLst>
              <a:ext uri="{FF2B5EF4-FFF2-40B4-BE49-F238E27FC236}">
                <a16:creationId xmlns:a16="http://schemas.microsoft.com/office/drawing/2014/main" id="{E5D98960-2E52-4F97-B6D7-C8D7ECB9C727}"/>
              </a:ext>
            </a:extLst>
          </p:cNvPr>
          <p:cNvSpPr/>
          <p:nvPr userDrawn="1"/>
        </p:nvSpPr>
        <p:spPr>
          <a:xfrm>
            <a:off x="-2" y="4995872"/>
            <a:ext cx="8500189" cy="1314204"/>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latin typeface="Arial" panose="020B0604020202020204" pitchFamily="34" charset="0"/>
            </a:endParaRPr>
          </a:p>
        </p:txBody>
      </p:sp>
      <p:sp>
        <p:nvSpPr>
          <p:cNvPr id="20" name="Rettangolo 14">
            <a:extLst>
              <a:ext uri="{FF2B5EF4-FFF2-40B4-BE49-F238E27FC236}">
                <a16:creationId xmlns:a16="http://schemas.microsoft.com/office/drawing/2014/main" id="{A55688C5-5CD9-47EE-8EC5-A1A4F3BA3BAD}"/>
              </a:ext>
            </a:extLst>
          </p:cNvPr>
          <p:cNvSpPr/>
          <p:nvPr userDrawn="1"/>
        </p:nvSpPr>
        <p:spPr>
          <a:xfrm>
            <a:off x="6927322" y="6094866"/>
            <a:ext cx="1572866" cy="215444"/>
          </a:xfrm>
          <a:prstGeom prst="rect">
            <a:avLst/>
          </a:prstGeom>
        </p:spPr>
        <p:txBody>
          <a:bodyPr wrap="none">
            <a:spAutoFit/>
          </a:bodyPr>
          <a:lstStyle/>
          <a:p>
            <a:r>
              <a:rPr lang="it-IT" sz="800" b="0" i="1" dirty="0">
                <a:solidFill>
                  <a:schemeClr val="tx1"/>
                </a:solidFill>
                <a:effectLst/>
                <a:latin typeface="Arial" panose="020B0604020202020204" pitchFamily="34" charset="0"/>
              </a:rPr>
              <a:t>Copyright © SDG Group 2020</a:t>
            </a:r>
            <a:r>
              <a:rPr lang="it-IT" sz="800" b="0" i="1" dirty="0">
                <a:solidFill>
                  <a:schemeClr val="bg1"/>
                </a:solidFill>
                <a:effectLst/>
                <a:latin typeface="Arial" panose="020B0604020202020204" pitchFamily="34" charset="0"/>
              </a:rPr>
              <a:t>.</a:t>
            </a:r>
            <a:endParaRPr lang="it-IT" sz="800" i="1" dirty="0">
              <a:solidFill>
                <a:schemeClr val="bg1"/>
              </a:solidFill>
              <a:latin typeface="Arial" panose="020B0604020202020204" pitchFamily="34" charset="0"/>
            </a:endParaRPr>
          </a:p>
        </p:txBody>
      </p:sp>
      <p:sp>
        <p:nvSpPr>
          <p:cNvPr id="10" name="Título 3">
            <a:extLst>
              <a:ext uri="{FF2B5EF4-FFF2-40B4-BE49-F238E27FC236}">
                <a16:creationId xmlns:a16="http://schemas.microsoft.com/office/drawing/2014/main" id="{19AE0CD4-1CC0-46B7-82EA-50F2218B3CEE}"/>
              </a:ext>
            </a:extLst>
          </p:cNvPr>
          <p:cNvSpPr>
            <a:spLocks noGrp="1"/>
          </p:cNvSpPr>
          <p:nvPr>
            <p:ph type="title"/>
          </p:nvPr>
        </p:nvSpPr>
        <p:spPr>
          <a:xfrm>
            <a:off x="366203" y="5153808"/>
            <a:ext cx="7748404" cy="332399"/>
          </a:xfrm>
          <a:prstGeom prst="rect">
            <a:avLst/>
          </a:prstGeom>
        </p:spPr>
        <p:txBody>
          <a:bodyPr wrap="square" lIns="0" tIns="0" rIns="0" bIns="0" anchor="t">
            <a:spAutoFit/>
          </a:bodyPr>
          <a:lstStyle>
            <a:lvl1pPr>
              <a:defRPr lang="es-ES" sz="2400" b="1" i="0">
                <a:solidFill>
                  <a:schemeClr val="tx1"/>
                </a:solidFill>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a:t>Haga clic para modificar el estilo de título del patrón</a:t>
            </a:r>
          </a:p>
        </p:txBody>
      </p:sp>
      <p:sp>
        <p:nvSpPr>
          <p:cNvPr id="11" name="Subtitle 2">
            <a:extLst>
              <a:ext uri="{FF2B5EF4-FFF2-40B4-BE49-F238E27FC236}">
                <a16:creationId xmlns:a16="http://schemas.microsoft.com/office/drawing/2014/main" id="{0A0893CE-FBDF-439D-809B-E4F37A804871}"/>
              </a:ext>
            </a:extLst>
          </p:cNvPr>
          <p:cNvSpPr>
            <a:spLocks noGrp="1"/>
          </p:cNvSpPr>
          <p:nvPr>
            <p:ph type="subTitle" idx="1"/>
          </p:nvPr>
        </p:nvSpPr>
        <p:spPr>
          <a:xfrm>
            <a:off x="366203" y="5528671"/>
            <a:ext cx="7748405" cy="283214"/>
          </a:xfrm>
          <a:prstGeom prst="rect">
            <a:avLst/>
          </a:prstGeom>
        </p:spPr>
        <p:txBody>
          <a:bodyPr lIns="0" tIns="0" bIns="0" anchor="ctr"/>
          <a:lstStyle>
            <a:lvl1pPr marL="0" indent="0" algn="l">
              <a:buNone/>
              <a:defRPr sz="1800" b="1">
                <a:solidFill>
                  <a:schemeClr val="accent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p>
        </p:txBody>
      </p:sp>
      <p:sp>
        <p:nvSpPr>
          <p:cNvPr id="12" name="Text Placeholder 14">
            <a:extLst>
              <a:ext uri="{FF2B5EF4-FFF2-40B4-BE49-F238E27FC236}">
                <a16:creationId xmlns:a16="http://schemas.microsoft.com/office/drawing/2014/main" id="{D662251E-0880-442A-95A7-8FF64533E786}"/>
              </a:ext>
            </a:extLst>
          </p:cNvPr>
          <p:cNvSpPr>
            <a:spLocks noGrp="1"/>
          </p:cNvSpPr>
          <p:nvPr>
            <p:ph type="body" sz="quarter" idx="10"/>
          </p:nvPr>
        </p:nvSpPr>
        <p:spPr>
          <a:xfrm>
            <a:off x="366202" y="5811885"/>
            <a:ext cx="7748404" cy="283214"/>
          </a:xfrm>
          <a:prstGeom prst="rect">
            <a:avLst/>
          </a:prstGeom>
        </p:spPr>
        <p:txBody>
          <a:bodyPr lIns="0" tIns="0" bIns="0" anchor="ctr"/>
          <a:lstStyle>
            <a:lvl1pPr marL="0" indent="0">
              <a:buFontTx/>
              <a:buNone/>
              <a:defRPr sz="1400">
                <a:solidFill>
                  <a:schemeClr val="tx1"/>
                </a:solidFill>
                <a:latin typeface="Arial" panose="020B0604020202020204" pitchFamily="34" charset="0"/>
              </a:defRPr>
            </a:lvl1pPr>
          </a:lstStyle>
          <a:p>
            <a:pPr lvl="0"/>
            <a:r>
              <a:rPr lang="es-ES" dirty="0"/>
              <a:t>Haga clic para modificar los estilos de texto del patrón</a:t>
            </a:r>
          </a:p>
        </p:txBody>
      </p:sp>
      <p:pic>
        <p:nvPicPr>
          <p:cNvPr id="5" name="Imagen 4" descr="Imagen que contiene alimentos&#10;&#10;Descripción generada automáticamente">
            <a:extLst>
              <a:ext uri="{FF2B5EF4-FFF2-40B4-BE49-F238E27FC236}">
                <a16:creationId xmlns:a16="http://schemas.microsoft.com/office/drawing/2014/main" id="{F7D6BB9A-9B75-469F-81B9-3C240B914E3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00187" y="365099"/>
            <a:ext cx="939398" cy="451003"/>
          </a:xfrm>
          <a:prstGeom prst="rect">
            <a:avLst/>
          </a:prstGeom>
        </p:spPr>
      </p:pic>
      <p:pic>
        <p:nvPicPr>
          <p:cNvPr id="12298" name="Picture 10">
            <a:extLst>
              <a:ext uri="{FF2B5EF4-FFF2-40B4-BE49-F238E27FC236}">
                <a16:creationId xmlns:a16="http://schemas.microsoft.com/office/drawing/2014/main" id="{D5C8DD95-D6F0-4751-B275-4F177AF38A9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524582" y="-420306"/>
            <a:ext cx="2695748" cy="2021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7596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pic>
        <p:nvPicPr>
          <p:cNvPr id="9" name="Gráfico 8">
            <a:extLst>
              <a:ext uri="{FF2B5EF4-FFF2-40B4-BE49-F238E27FC236}">
                <a16:creationId xmlns:a16="http://schemas.microsoft.com/office/drawing/2014/main" id="{78B65355-15AC-4ABA-9F5A-DD40799C2C7C}"/>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335" t="-97" r="-105" b="45513"/>
          <a:stretch/>
        </p:blipFill>
        <p:spPr>
          <a:xfrm flipH="1">
            <a:off x="7277878" y="3809517"/>
            <a:ext cx="4914122" cy="3048483"/>
          </a:xfrm>
          <a:prstGeom prst="rect">
            <a:avLst/>
          </a:prstGeom>
        </p:spPr>
      </p:pic>
      <p:sp>
        <p:nvSpPr>
          <p:cNvPr id="7" name="Título 3">
            <a:extLst>
              <a:ext uri="{FF2B5EF4-FFF2-40B4-BE49-F238E27FC236}">
                <a16:creationId xmlns:a16="http://schemas.microsoft.com/office/drawing/2014/main" id="{42D1C600-693D-4DBF-BDF7-8D468D0598CD}"/>
              </a:ext>
            </a:extLst>
          </p:cNvPr>
          <p:cNvSpPr>
            <a:spLocks noGrp="1"/>
          </p:cNvSpPr>
          <p:nvPr>
            <p:ph type="title" hasCustomPrompt="1"/>
          </p:nvPr>
        </p:nvSpPr>
        <p:spPr>
          <a:xfrm>
            <a:off x="346002" y="567842"/>
            <a:ext cx="9359313" cy="332399"/>
          </a:xfrm>
          <a:prstGeom prst="rect">
            <a:avLst/>
          </a:prstGeom>
        </p:spPr>
        <p:txBody>
          <a:bodyPr wrap="square" lIns="0" tIns="0" rIns="0" bIns="0" anchor="t">
            <a:spAutoFit/>
          </a:bodyPr>
          <a:lstStyle>
            <a:lvl1pPr>
              <a:defRPr lang="es-ES" sz="2400" b="1" i="0">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err="1"/>
              <a:t>Index</a:t>
            </a:r>
            <a:endParaRPr lang="es-ES" dirty="0"/>
          </a:p>
        </p:txBody>
      </p:sp>
      <p:sp>
        <p:nvSpPr>
          <p:cNvPr id="8" name="Título 1">
            <a:extLst>
              <a:ext uri="{FF2B5EF4-FFF2-40B4-BE49-F238E27FC236}">
                <a16:creationId xmlns:a16="http://schemas.microsoft.com/office/drawing/2014/main" id="{A98014DC-8AC5-4FB9-AEA7-79A9FAD2C418}"/>
              </a:ext>
            </a:extLst>
          </p:cNvPr>
          <p:cNvSpPr txBox="1">
            <a:spLocks/>
          </p:cNvSpPr>
          <p:nvPr userDrawn="1"/>
        </p:nvSpPr>
        <p:spPr>
          <a:xfrm>
            <a:off x="346002" y="567842"/>
            <a:ext cx="10515600" cy="33239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ES" dirty="0">
              <a:latin typeface="Arial" panose="020B0604020202020204" pitchFamily="34" charset="0"/>
            </a:endParaRPr>
          </a:p>
        </p:txBody>
      </p:sp>
      <p:sp>
        <p:nvSpPr>
          <p:cNvPr id="23" name="Marcador de texto 22">
            <a:extLst>
              <a:ext uri="{FF2B5EF4-FFF2-40B4-BE49-F238E27FC236}">
                <a16:creationId xmlns:a16="http://schemas.microsoft.com/office/drawing/2014/main" id="{9B24A0AD-3651-4E32-84C5-43BBCE078FA0}"/>
              </a:ext>
            </a:extLst>
          </p:cNvPr>
          <p:cNvSpPr>
            <a:spLocks noGrp="1"/>
          </p:cNvSpPr>
          <p:nvPr>
            <p:ph type="body" sz="quarter" idx="12"/>
          </p:nvPr>
        </p:nvSpPr>
        <p:spPr>
          <a:xfrm>
            <a:off x="496888" y="1582371"/>
            <a:ext cx="4081462" cy="1658938"/>
          </a:xfrm>
          <a:prstGeom prst="rect">
            <a:avLst/>
          </a:prstGeom>
        </p:spPr>
        <p:txBody>
          <a:bodyPr/>
          <a:lstStyle>
            <a:lvl1pPr marL="457200" indent="-457200">
              <a:buClr>
                <a:schemeClr val="accent1"/>
              </a:buClr>
              <a:buFont typeface="+mj-lt"/>
              <a:buAutoNum type="arabicPeriod"/>
              <a:defRPr sz="2000">
                <a:latin typeface="Arial" panose="020B0604020202020204" pitchFamily="34" charset="0"/>
              </a:defRPr>
            </a:lvl1pPr>
          </a:lstStyle>
          <a:p>
            <a:pPr lvl="0"/>
            <a:r>
              <a:rPr lang="es-ES" dirty="0"/>
              <a:t>Haga clic para modificar los estilos de texto del patrón</a:t>
            </a:r>
          </a:p>
        </p:txBody>
      </p:sp>
      <p:sp>
        <p:nvSpPr>
          <p:cNvPr id="12" name="CasellaDiTesto 5">
            <a:extLst>
              <a:ext uri="{FF2B5EF4-FFF2-40B4-BE49-F238E27FC236}">
                <a16:creationId xmlns:a16="http://schemas.microsoft.com/office/drawing/2014/main" id="{9B79148B-7329-41EA-AC84-B767D5421D85}"/>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tx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tx1"/>
              </a:solidFill>
              <a:latin typeface="Arial" panose="020B0604020202020204" pitchFamily="34" charset="0"/>
              <a:cs typeface="Arial" panose="020B0604020202020204" pitchFamily="34" charset="0"/>
              <a:sym typeface="Calibri" panose="020F0502020204030204" pitchFamily="34" charset="0"/>
            </a:endParaRPr>
          </a:p>
        </p:txBody>
      </p:sp>
      <p:pic>
        <p:nvPicPr>
          <p:cNvPr id="13" name="Imagen 12">
            <a:extLst>
              <a:ext uri="{FF2B5EF4-FFF2-40B4-BE49-F238E27FC236}">
                <a16:creationId xmlns:a16="http://schemas.microsoft.com/office/drawing/2014/main" id="{9DCD13EB-294D-43BC-8EFC-5822CECDCAA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pic>
        <p:nvPicPr>
          <p:cNvPr id="10" name="Picture 2">
            <a:extLst>
              <a:ext uri="{FF2B5EF4-FFF2-40B4-BE49-F238E27FC236}">
                <a16:creationId xmlns:a16="http://schemas.microsoft.com/office/drawing/2014/main" id="{144ED485-38EA-4261-A787-F729F05130B0}"/>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170102" y="-29368"/>
            <a:ext cx="1790226" cy="1342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3331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asic Slide">
    <p:spTree>
      <p:nvGrpSpPr>
        <p:cNvPr id="1" name=""/>
        <p:cNvGrpSpPr/>
        <p:nvPr/>
      </p:nvGrpSpPr>
      <p:grpSpPr>
        <a:xfrm>
          <a:off x="0" y="0"/>
          <a:ext cx="0" cy="0"/>
          <a:chOff x="0" y="0"/>
          <a:chExt cx="0" cy="0"/>
        </a:xfrm>
      </p:grpSpPr>
      <p:pic>
        <p:nvPicPr>
          <p:cNvPr id="9" name="Gráfico 8">
            <a:extLst>
              <a:ext uri="{FF2B5EF4-FFF2-40B4-BE49-F238E27FC236}">
                <a16:creationId xmlns:a16="http://schemas.microsoft.com/office/drawing/2014/main" id="{78B65355-15AC-4ABA-9F5A-DD40799C2C7C}"/>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335" t="-97" r="-105" b="45513"/>
          <a:stretch/>
        </p:blipFill>
        <p:spPr>
          <a:xfrm flipH="1">
            <a:off x="7277878" y="3809517"/>
            <a:ext cx="4914122" cy="3048483"/>
          </a:xfrm>
          <a:prstGeom prst="rect">
            <a:avLst/>
          </a:prstGeom>
        </p:spPr>
      </p:pic>
      <p:sp>
        <p:nvSpPr>
          <p:cNvPr id="7" name="Título 3">
            <a:extLst>
              <a:ext uri="{FF2B5EF4-FFF2-40B4-BE49-F238E27FC236}">
                <a16:creationId xmlns:a16="http://schemas.microsoft.com/office/drawing/2014/main" id="{42D1C600-693D-4DBF-BDF7-8D468D0598CD}"/>
              </a:ext>
            </a:extLst>
          </p:cNvPr>
          <p:cNvSpPr>
            <a:spLocks noGrp="1"/>
          </p:cNvSpPr>
          <p:nvPr>
            <p:ph type="title"/>
          </p:nvPr>
        </p:nvSpPr>
        <p:spPr>
          <a:xfrm>
            <a:off x="346002" y="567842"/>
            <a:ext cx="9341206" cy="332399"/>
          </a:xfrm>
          <a:prstGeom prst="rect">
            <a:avLst/>
          </a:prstGeom>
        </p:spPr>
        <p:txBody>
          <a:bodyPr wrap="square" lIns="0" tIns="0" rIns="0" bIns="0" anchor="t">
            <a:spAutoFit/>
          </a:bodyPr>
          <a:lstStyle>
            <a:lvl1pPr>
              <a:defRPr lang="es-ES" sz="2400" b="1" i="0">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a:t>Haga clic para modificar el estilo de título del patrón</a:t>
            </a:r>
          </a:p>
        </p:txBody>
      </p:sp>
      <p:sp>
        <p:nvSpPr>
          <p:cNvPr id="11" name="CasellaDiTesto 5">
            <a:extLst>
              <a:ext uri="{FF2B5EF4-FFF2-40B4-BE49-F238E27FC236}">
                <a16:creationId xmlns:a16="http://schemas.microsoft.com/office/drawing/2014/main" id="{2F94E1D6-D44E-4D1C-B4C0-8A3E9D8B00B8}"/>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tx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tx1"/>
              </a:solidFill>
              <a:latin typeface="Arial" panose="020B0604020202020204" pitchFamily="34" charset="0"/>
              <a:cs typeface="Arial" panose="020B0604020202020204" pitchFamily="34" charset="0"/>
              <a:sym typeface="Calibri" panose="020F0502020204030204" pitchFamily="34" charset="0"/>
            </a:endParaRPr>
          </a:p>
        </p:txBody>
      </p:sp>
      <p:pic>
        <p:nvPicPr>
          <p:cNvPr id="12" name="Imagen 11">
            <a:extLst>
              <a:ext uri="{FF2B5EF4-FFF2-40B4-BE49-F238E27FC236}">
                <a16:creationId xmlns:a16="http://schemas.microsoft.com/office/drawing/2014/main" id="{D9E8B841-73B1-489C-8419-5AEB78C2A7A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pic>
        <p:nvPicPr>
          <p:cNvPr id="3" name="Picture 2">
            <a:extLst>
              <a:ext uri="{FF2B5EF4-FFF2-40B4-BE49-F238E27FC236}">
                <a16:creationId xmlns:a16="http://schemas.microsoft.com/office/drawing/2014/main" id="{1B761916-75D4-480E-A648-0D84E309C95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170102" y="-29368"/>
            <a:ext cx="1790226" cy="1342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2752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ullets Example">
    <p:spTree>
      <p:nvGrpSpPr>
        <p:cNvPr id="1" name=""/>
        <p:cNvGrpSpPr/>
        <p:nvPr/>
      </p:nvGrpSpPr>
      <p:grpSpPr>
        <a:xfrm>
          <a:off x="0" y="0"/>
          <a:ext cx="0" cy="0"/>
          <a:chOff x="0" y="0"/>
          <a:chExt cx="0" cy="0"/>
        </a:xfrm>
      </p:grpSpPr>
      <p:pic>
        <p:nvPicPr>
          <p:cNvPr id="3" name="Gráfico 2">
            <a:extLst>
              <a:ext uri="{FF2B5EF4-FFF2-40B4-BE49-F238E27FC236}">
                <a16:creationId xmlns:a16="http://schemas.microsoft.com/office/drawing/2014/main" id="{BA995D81-80E9-4E34-9D6E-D5E0EE64301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6000" y="0"/>
            <a:ext cx="6096000" cy="6858000"/>
          </a:xfrm>
          <a:prstGeom prst="rect">
            <a:avLst/>
          </a:prstGeom>
        </p:spPr>
      </p:pic>
      <p:pic>
        <p:nvPicPr>
          <p:cNvPr id="15" name="Imagen 14">
            <a:extLst>
              <a:ext uri="{FF2B5EF4-FFF2-40B4-BE49-F238E27FC236}">
                <a16:creationId xmlns:a16="http://schemas.microsoft.com/office/drawing/2014/main" id="{824B24F4-E69B-4945-B0E9-09B2996C8E42}"/>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25997"/>
          <a:stretch/>
        </p:blipFill>
        <p:spPr>
          <a:xfrm flipH="1">
            <a:off x="6095996" y="2155379"/>
            <a:ext cx="6096001" cy="4702619"/>
          </a:xfrm>
          <a:prstGeom prst="rect">
            <a:avLst/>
          </a:prstGeom>
        </p:spPr>
      </p:pic>
      <p:sp>
        <p:nvSpPr>
          <p:cNvPr id="9" name="Título 8">
            <a:extLst>
              <a:ext uri="{FF2B5EF4-FFF2-40B4-BE49-F238E27FC236}">
                <a16:creationId xmlns:a16="http://schemas.microsoft.com/office/drawing/2014/main" id="{CA05E718-B7F9-4014-8DAE-F79EE0C47C27}"/>
              </a:ext>
            </a:extLst>
          </p:cNvPr>
          <p:cNvSpPr>
            <a:spLocks noGrp="1"/>
          </p:cNvSpPr>
          <p:nvPr>
            <p:ph type="title" hasCustomPrompt="1"/>
          </p:nvPr>
        </p:nvSpPr>
        <p:spPr>
          <a:xfrm>
            <a:off x="269558" y="170763"/>
            <a:ext cx="5725601" cy="356775"/>
          </a:xfrm>
          <a:prstGeom prst="rect">
            <a:avLst/>
          </a:prstGeom>
        </p:spPr>
        <p:txBody>
          <a:bodyPr/>
          <a:lstStyle>
            <a:lvl1pPr>
              <a:defRPr lang="es-ES" sz="2400" b="1">
                <a:latin typeface="Arial" panose="020B0604020202020204" pitchFamily="34" charset="0"/>
                <a:ea typeface="+mn-ea"/>
                <a:cs typeface="Arial" panose="020B0604020202020204" pitchFamily="34" charset="0"/>
              </a:defRPr>
            </a:lvl1pPr>
          </a:lstStyle>
          <a:p>
            <a:pPr marL="0" lvl="0" indent="0">
              <a:spcBef>
                <a:spcPts val="1000"/>
              </a:spcBef>
              <a:buFont typeface="Arial" panose="020B0604020202020204" pitchFamily="34" charset="0"/>
            </a:pPr>
            <a:r>
              <a:rPr lang="en-US" dirty="0"/>
              <a:t>Click to edit Master title style</a:t>
            </a:r>
            <a:endParaRPr lang="es-ES" dirty="0"/>
          </a:p>
        </p:txBody>
      </p:sp>
      <p:sp>
        <p:nvSpPr>
          <p:cNvPr id="12" name="Marcador de texto 20">
            <a:extLst>
              <a:ext uri="{FF2B5EF4-FFF2-40B4-BE49-F238E27FC236}">
                <a16:creationId xmlns:a16="http://schemas.microsoft.com/office/drawing/2014/main" id="{BC30D2BC-438F-4055-8E80-599457572589}"/>
              </a:ext>
            </a:extLst>
          </p:cNvPr>
          <p:cNvSpPr>
            <a:spLocks noGrp="1"/>
          </p:cNvSpPr>
          <p:nvPr>
            <p:ph type="body" sz="quarter" idx="11"/>
          </p:nvPr>
        </p:nvSpPr>
        <p:spPr>
          <a:xfrm>
            <a:off x="269558" y="1273759"/>
            <a:ext cx="4249737" cy="1658938"/>
          </a:xfrm>
          <a:prstGeom prst="rect">
            <a:avLst/>
          </a:prstGeom>
        </p:spPr>
        <p:txBody>
          <a:bodyPr/>
          <a:lstStyle>
            <a:lvl1pPr marL="285750" indent="-285750">
              <a:buClr>
                <a:schemeClr val="accent1"/>
              </a:buClr>
              <a:buFont typeface="Wingdings" panose="05000000000000000000" pitchFamily="2" charset="2"/>
              <a:buChar char="§"/>
              <a:defRPr sz="1400">
                <a:latin typeface="Arial" panose="020B0604020202020204" pitchFamily="34" charset="0"/>
              </a:defRPr>
            </a:lvl1pPr>
            <a:lvl2pPr marL="742950" indent="-285750">
              <a:buClr>
                <a:schemeClr val="accent1"/>
              </a:buClr>
              <a:buFont typeface="Arial" panose="020B0604020202020204" pitchFamily="34" charset="0"/>
              <a:buChar char="•"/>
              <a:defRPr sz="1400">
                <a:latin typeface="Arial" panose="020B0604020202020204" pitchFamily="34" charset="0"/>
              </a:defRPr>
            </a:lvl2pPr>
            <a:lvl3pPr marL="1200150" indent="-285750">
              <a:buClr>
                <a:schemeClr val="accent1"/>
              </a:buClr>
              <a:buSzPct val="84000"/>
              <a:buFont typeface="Courier New" panose="02070309020205020404" pitchFamily="49" charset="0"/>
              <a:buChar char="o"/>
              <a:defRPr sz="1400">
                <a:latin typeface="Arial" panose="020B0604020202020204" pitchFamily="34" charset="0"/>
              </a:defRPr>
            </a:lvl3pPr>
            <a:lvl4pPr marL="1657350" indent="-285750">
              <a:buClr>
                <a:schemeClr val="accent1"/>
              </a:buClr>
              <a:buFont typeface="Wingdings" panose="05000000000000000000" pitchFamily="2" charset="2"/>
              <a:buChar char="§"/>
              <a:defRPr sz="1400"/>
            </a:lvl4pPr>
            <a:lvl5pPr marL="2114550" indent="-285750">
              <a:buClr>
                <a:schemeClr val="accent1"/>
              </a:buClr>
              <a:buFont typeface="Wingdings" panose="05000000000000000000" pitchFamily="2" charset="2"/>
              <a:buChar char="§"/>
              <a:defRPr sz="1400"/>
            </a:lvl5pPr>
          </a:lstStyle>
          <a:p>
            <a:pPr lvl="0"/>
            <a:r>
              <a:rPr lang="es-ES" dirty="0"/>
              <a:t>Haga clic para modificar los estilos de texto del patrón</a:t>
            </a:r>
          </a:p>
          <a:p>
            <a:pPr lvl="1"/>
            <a:r>
              <a:rPr lang="es-ES" dirty="0"/>
              <a:t>Segundo nivel</a:t>
            </a:r>
          </a:p>
          <a:p>
            <a:pPr lvl="2"/>
            <a:r>
              <a:rPr lang="es-ES" dirty="0"/>
              <a:t>Tercer nivel</a:t>
            </a:r>
          </a:p>
        </p:txBody>
      </p:sp>
      <p:sp>
        <p:nvSpPr>
          <p:cNvPr id="13" name="CasellaDiTesto 5">
            <a:extLst>
              <a:ext uri="{FF2B5EF4-FFF2-40B4-BE49-F238E27FC236}">
                <a16:creationId xmlns:a16="http://schemas.microsoft.com/office/drawing/2014/main" id="{CCEC32B3-8737-4863-9667-3C4E3911F6AB}"/>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bg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bg1"/>
              </a:solidFill>
              <a:latin typeface="Arial" panose="020B0604020202020204" pitchFamily="34" charset="0"/>
              <a:cs typeface="Arial" panose="020B0604020202020204" pitchFamily="34" charset="0"/>
              <a:sym typeface="Calibri" panose="020F0502020204030204" pitchFamily="34" charset="0"/>
            </a:endParaRPr>
          </a:p>
        </p:txBody>
      </p:sp>
      <p:pic>
        <p:nvPicPr>
          <p:cNvPr id="16" name="Imagen 15">
            <a:extLst>
              <a:ext uri="{FF2B5EF4-FFF2-40B4-BE49-F238E27FC236}">
                <a16:creationId xmlns:a16="http://schemas.microsoft.com/office/drawing/2014/main" id="{8522F6E5-6FAB-4EC3-B00C-4A7CB98AF96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pic>
        <p:nvPicPr>
          <p:cNvPr id="4" name="Gráfico 3">
            <a:extLst>
              <a:ext uri="{FF2B5EF4-FFF2-40B4-BE49-F238E27FC236}">
                <a16:creationId xmlns:a16="http://schemas.microsoft.com/office/drawing/2014/main" id="{05148D5B-5008-4F07-953F-222A7966602C}"/>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155136" y="0"/>
            <a:ext cx="1036861" cy="1036861"/>
          </a:xfrm>
          <a:prstGeom prst="rect">
            <a:avLst/>
          </a:prstGeom>
        </p:spPr>
      </p:pic>
    </p:spTree>
    <p:extLst>
      <p:ext uri="{BB962C8B-B14F-4D97-AF65-F5344CB8AC3E}">
        <p14:creationId xmlns:p14="http://schemas.microsoft.com/office/powerpoint/2010/main" val="40060847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lide Blue Hightlight">
    <p:spTree>
      <p:nvGrpSpPr>
        <p:cNvPr id="1" name=""/>
        <p:cNvGrpSpPr/>
        <p:nvPr/>
      </p:nvGrpSpPr>
      <p:grpSpPr>
        <a:xfrm>
          <a:off x="0" y="0"/>
          <a:ext cx="0" cy="0"/>
          <a:chOff x="0" y="0"/>
          <a:chExt cx="0" cy="0"/>
        </a:xfrm>
      </p:grpSpPr>
      <p:pic>
        <p:nvPicPr>
          <p:cNvPr id="3" name="Gráfico 2">
            <a:extLst>
              <a:ext uri="{FF2B5EF4-FFF2-40B4-BE49-F238E27FC236}">
                <a16:creationId xmlns:a16="http://schemas.microsoft.com/office/drawing/2014/main" id="{BA995D81-80E9-4E34-9D6E-D5E0EE64301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6000" y="0"/>
            <a:ext cx="6096000" cy="6858000"/>
          </a:xfrm>
          <a:prstGeom prst="rect">
            <a:avLst/>
          </a:prstGeom>
        </p:spPr>
      </p:pic>
      <p:pic>
        <p:nvPicPr>
          <p:cNvPr id="17" name="Imagen 16">
            <a:extLst>
              <a:ext uri="{FF2B5EF4-FFF2-40B4-BE49-F238E27FC236}">
                <a16:creationId xmlns:a16="http://schemas.microsoft.com/office/drawing/2014/main" id="{BF0E198F-B781-4348-8678-6ECF9A6C344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25997"/>
          <a:stretch/>
        </p:blipFill>
        <p:spPr>
          <a:xfrm flipH="1">
            <a:off x="6095996" y="2155379"/>
            <a:ext cx="6096001" cy="4702619"/>
          </a:xfrm>
          <a:prstGeom prst="rect">
            <a:avLst/>
          </a:prstGeom>
        </p:spPr>
      </p:pic>
      <p:sp>
        <p:nvSpPr>
          <p:cNvPr id="9" name="Título 8">
            <a:extLst>
              <a:ext uri="{FF2B5EF4-FFF2-40B4-BE49-F238E27FC236}">
                <a16:creationId xmlns:a16="http://schemas.microsoft.com/office/drawing/2014/main" id="{CA05E718-B7F9-4014-8DAE-F79EE0C47C27}"/>
              </a:ext>
            </a:extLst>
          </p:cNvPr>
          <p:cNvSpPr>
            <a:spLocks noGrp="1"/>
          </p:cNvSpPr>
          <p:nvPr>
            <p:ph type="title" hasCustomPrompt="1"/>
          </p:nvPr>
        </p:nvSpPr>
        <p:spPr>
          <a:xfrm>
            <a:off x="269558" y="170763"/>
            <a:ext cx="5749121" cy="356775"/>
          </a:xfrm>
          <a:prstGeom prst="rect">
            <a:avLst/>
          </a:prstGeom>
        </p:spPr>
        <p:txBody>
          <a:bodyPr/>
          <a:lstStyle>
            <a:lvl1pPr>
              <a:defRPr lang="es-ES" sz="2400" b="1">
                <a:latin typeface="Arial" panose="020B0604020202020204" pitchFamily="34" charset="0"/>
                <a:ea typeface="+mn-ea"/>
                <a:cs typeface="Arial" panose="020B0604020202020204" pitchFamily="34" charset="0"/>
              </a:defRPr>
            </a:lvl1pPr>
          </a:lstStyle>
          <a:p>
            <a:pPr marL="0" lvl="0" indent="0">
              <a:spcBef>
                <a:spcPts val="1000"/>
              </a:spcBef>
              <a:buFont typeface="Arial" panose="020B0604020202020204" pitchFamily="34" charset="0"/>
            </a:pPr>
            <a:r>
              <a:rPr lang="en-US" dirty="0"/>
              <a:t>Click to edit Master title style</a:t>
            </a:r>
            <a:endParaRPr lang="es-ES" dirty="0"/>
          </a:p>
        </p:txBody>
      </p:sp>
      <p:cxnSp>
        <p:nvCxnSpPr>
          <p:cNvPr id="13" name="Connettore 1 4">
            <a:extLst>
              <a:ext uri="{FF2B5EF4-FFF2-40B4-BE49-F238E27FC236}">
                <a16:creationId xmlns:a16="http://schemas.microsoft.com/office/drawing/2014/main" id="{A08ECE63-9B2B-44C1-9F3C-AF6B444466A0}"/>
              </a:ext>
            </a:extLst>
          </p:cNvPr>
          <p:cNvCxnSpPr>
            <a:cxnSpLocks/>
          </p:cNvCxnSpPr>
          <p:nvPr userDrawn="1"/>
        </p:nvCxnSpPr>
        <p:spPr>
          <a:xfrm flipH="1">
            <a:off x="293080" y="996352"/>
            <a:ext cx="5702079" cy="0"/>
          </a:xfrm>
          <a:prstGeom prst="line">
            <a:avLst/>
          </a:prstGeom>
          <a:ln>
            <a:solidFill>
              <a:srgbClr val="0071AA"/>
            </a:solidFill>
          </a:ln>
        </p:spPr>
        <p:style>
          <a:lnRef idx="1">
            <a:schemeClr val="accent1"/>
          </a:lnRef>
          <a:fillRef idx="0">
            <a:schemeClr val="accent1"/>
          </a:fillRef>
          <a:effectRef idx="0">
            <a:schemeClr val="accent1"/>
          </a:effectRef>
          <a:fontRef idx="minor">
            <a:schemeClr val="tx1"/>
          </a:fontRef>
        </p:style>
      </p:cxnSp>
      <p:sp>
        <p:nvSpPr>
          <p:cNvPr id="14" name="Subtitle 2">
            <a:extLst>
              <a:ext uri="{FF2B5EF4-FFF2-40B4-BE49-F238E27FC236}">
                <a16:creationId xmlns:a16="http://schemas.microsoft.com/office/drawing/2014/main" id="{D6E02DB3-2F32-4992-B868-0314D40E2C7F}"/>
              </a:ext>
            </a:extLst>
          </p:cNvPr>
          <p:cNvSpPr>
            <a:spLocks noGrp="1"/>
          </p:cNvSpPr>
          <p:nvPr>
            <p:ph type="subTitle" idx="1"/>
          </p:nvPr>
        </p:nvSpPr>
        <p:spPr>
          <a:xfrm>
            <a:off x="293078" y="622502"/>
            <a:ext cx="5725601" cy="283214"/>
          </a:xfrm>
          <a:prstGeom prst="rect">
            <a:avLst/>
          </a:prstGeom>
        </p:spPr>
        <p:txBody>
          <a:bodyPr lIns="0" tIns="0" bIns="0" anchor="ctr"/>
          <a:lstStyle>
            <a:lvl1pPr marL="0" indent="0" algn="l">
              <a:buNone/>
              <a:defRPr sz="1800">
                <a:solidFill>
                  <a:schemeClr val="accent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p>
        </p:txBody>
      </p:sp>
      <p:sp>
        <p:nvSpPr>
          <p:cNvPr id="12" name="CasellaDiTesto 5">
            <a:extLst>
              <a:ext uri="{FF2B5EF4-FFF2-40B4-BE49-F238E27FC236}">
                <a16:creationId xmlns:a16="http://schemas.microsoft.com/office/drawing/2014/main" id="{11370698-3CEC-4A3F-A98B-B145C81188E5}"/>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bg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bg1"/>
              </a:solidFill>
              <a:latin typeface="Arial" panose="020B0604020202020204" pitchFamily="34" charset="0"/>
              <a:cs typeface="Arial" panose="020B0604020202020204" pitchFamily="34" charset="0"/>
              <a:sym typeface="Calibri" panose="020F0502020204030204" pitchFamily="34" charset="0"/>
            </a:endParaRPr>
          </a:p>
        </p:txBody>
      </p:sp>
      <p:pic>
        <p:nvPicPr>
          <p:cNvPr id="18" name="Imagen 17">
            <a:extLst>
              <a:ext uri="{FF2B5EF4-FFF2-40B4-BE49-F238E27FC236}">
                <a16:creationId xmlns:a16="http://schemas.microsoft.com/office/drawing/2014/main" id="{C61D68A3-2F25-409D-BFB8-D9D85F98C0F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spTree>
    <p:extLst>
      <p:ext uri="{BB962C8B-B14F-4D97-AF65-F5344CB8AC3E}">
        <p14:creationId xmlns:p14="http://schemas.microsoft.com/office/powerpoint/2010/main" val="6918106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asic with Title &amp; Subtitle">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4DA3E27-976B-4BD6-AE91-32A020273BEA}"/>
              </a:ext>
            </a:extLst>
          </p:cNvPr>
          <p:cNvSpPr>
            <a:spLocks noGrp="1"/>
          </p:cNvSpPr>
          <p:nvPr>
            <p:ph type="title"/>
          </p:nvPr>
        </p:nvSpPr>
        <p:spPr>
          <a:xfrm>
            <a:off x="293078" y="206239"/>
            <a:ext cx="9421290" cy="332399"/>
          </a:xfrm>
          <a:prstGeom prst="rect">
            <a:avLst/>
          </a:prstGeom>
        </p:spPr>
        <p:txBody>
          <a:bodyPr wrap="square" lIns="0" tIns="0" rIns="0" bIns="0" anchor="t">
            <a:spAutoFit/>
          </a:bodyPr>
          <a:lstStyle>
            <a:lvl1pPr>
              <a:defRPr lang="es-ES" sz="2400" b="1" i="0">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a:t>Haga clic para modificar el estilo de título del patrón</a:t>
            </a:r>
          </a:p>
        </p:txBody>
      </p:sp>
      <p:graphicFrame>
        <p:nvGraphicFramePr>
          <p:cNvPr id="3" name="Object 2" hidden="1"/>
          <p:cNvGraphicFramePr>
            <a:graphicFrameLocks noChangeAspect="1"/>
          </p:cNvGraphicFramePr>
          <p:nvPr>
            <p:custDataLst>
              <p:tags r:id="rId1"/>
            </p:custDataLst>
            <p:extLst>
              <p:ext uri="{D42A27DB-BD31-4B8C-83A1-F6EECF244321}">
                <p14:modId xmlns:p14="http://schemas.microsoft.com/office/powerpoint/2010/main" val="28415574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0" name="Connettore 1 4">
            <a:extLst>
              <a:ext uri="{FF2B5EF4-FFF2-40B4-BE49-F238E27FC236}">
                <a16:creationId xmlns:a16="http://schemas.microsoft.com/office/drawing/2014/main" id="{242B2ADE-8B30-42BF-8450-735B743D3481}"/>
              </a:ext>
            </a:extLst>
          </p:cNvPr>
          <p:cNvCxnSpPr>
            <a:cxnSpLocks/>
          </p:cNvCxnSpPr>
          <p:nvPr userDrawn="1"/>
        </p:nvCxnSpPr>
        <p:spPr>
          <a:xfrm flipH="1">
            <a:off x="293080" y="996352"/>
            <a:ext cx="11556020" cy="0"/>
          </a:xfrm>
          <a:prstGeom prst="line">
            <a:avLst/>
          </a:prstGeom>
          <a:ln>
            <a:solidFill>
              <a:srgbClr val="0071AA"/>
            </a:solidFill>
          </a:ln>
        </p:spPr>
        <p:style>
          <a:lnRef idx="1">
            <a:schemeClr val="accent1"/>
          </a:lnRef>
          <a:fillRef idx="0">
            <a:schemeClr val="accent1"/>
          </a:fillRef>
          <a:effectRef idx="0">
            <a:schemeClr val="accent1"/>
          </a:effectRef>
          <a:fontRef idx="minor">
            <a:schemeClr val="tx1"/>
          </a:fontRef>
        </p:style>
      </p:cxnSp>
      <p:sp>
        <p:nvSpPr>
          <p:cNvPr id="14" name="Subtitle 2">
            <a:extLst>
              <a:ext uri="{FF2B5EF4-FFF2-40B4-BE49-F238E27FC236}">
                <a16:creationId xmlns:a16="http://schemas.microsoft.com/office/drawing/2014/main" id="{ED1A81F6-1203-4318-9E8D-7102EC297B02}"/>
              </a:ext>
            </a:extLst>
          </p:cNvPr>
          <p:cNvSpPr>
            <a:spLocks noGrp="1"/>
          </p:cNvSpPr>
          <p:nvPr>
            <p:ph type="subTitle" idx="1"/>
          </p:nvPr>
        </p:nvSpPr>
        <p:spPr>
          <a:xfrm>
            <a:off x="293078" y="622502"/>
            <a:ext cx="9421290" cy="283214"/>
          </a:xfrm>
          <a:prstGeom prst="rect">
            <a:avLst/>
          </a:prstGeom>
        </p:spPr>
        <p:txBody>
          <a:bodyPr lIns="0" tIns="0" bIns="0" anchor="ctr"/>
          <a:lstStyle>
            <a:lvl1pPr marL="0" indent="0" algn="l">
              <a:buNone/>
              <a:defRPr sz="1800">
                <a:solidFill>
                  <a:schemeClr val="accent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p>
        </p:txBody>
      </p:sp>
      <p:sp>
        <p:nvSpPr>
          <p:cNvPr id="13" name="CasellaDiTesto 5">
            <a:extLst>
              <a:ext uri="{FF2B5EF4-FFF2-40B4-BE49-F238E27FC236}">
                <a16:creationId xmlns:a16="http://schemas.microsoft.com/office/drawing/2014/main" id="{DB068794-FB3B-4A1A-AB42-D7E289C9CDEA}"/>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tx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tx1"/>
              </a:solidFill>
              <a:latin typeface="Arial" panose="020B0604020202020204" pitchFamily="34" charset="0"/>
              <a:cs typeface="Arial" panose="020B0604020202020204" pitchFamily="34" charset="0"/>
              <a:sym typeface="Calibri" panose="020F0502020204030204" pitchFamily="34" charset="0"/>
            </a:endParaRPr>
          </a:p>
        </p:txBody>
      </p:sp>
      <p:pic>
        <p:nvPicPr>
          <p:cNvPr id="15" name="Imagen 14">
            <a:extLst>
              <a:ext uri="{FF2B5EF4-FFF2-40B4-BE49-F238E27FC236}">
                <a16:creationId xmlns:a16="http://schemas.microsoft.com/office/drawing/2014/main" id="{E5D9C7E8-3C7D-489F-934D-93E110B2DE4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spTree>
    <p:extLst>
      <p:ext uri="{BB962C8B-B14F-4D97-AF65-F5344CB8AC3E}">
        <p14:creationId xmlns:p14="http://schemas.microsoft.com/office/powerpoint/2010/main" val="32588683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asic with Title">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4DA3E27-976B-4BD6-AE91-32A020273BEA}"/>
              </a:ext>
            </a:extLst>
          </p:cNvPr>
          <p:cNvSpPr>
            <a:spLocks noGrp="1"/>
          </p:cNvSpPr>
          <p:nvPr>
            <p:ph type="title"/>
          </p:nvPr>
        </p:nvSpPr>
        <p:spPr>
          <a:xfrm>
            <a:off x="293080" y="199468"/>
            <a:ext cx="9403181" cy="332399"/>
          </a:xfrm>
          <a:prstGeom prst="rect">
            <a:avLst/>
          </a:prstGeom>
        </p:spPr>
        <p:txBody>
          <a:bodyPr wrap="square" lIns="0" tIns="0" rIns="0" bIns="0" anchor="t">
            <a:spAutoFit/>
          </a:bodyPr>
          <a:lstStyle>
            <a:lvl1pPr>
              <a:defRPr lang="es-ES" sz="2400" b="1" i="0">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a:t>Haga clic para modificar el estilo de título del patrón</a:t>
            </a:r>
          </a:p>
        </p:txBody>
      </p:sp>
      <p:graphicFrame>
        <p:nvGraphicFramePr>
          <p:cNvPr id="3" name="Object 2" hidden="1"/>
          <p:cNvGraphicFramePr>
            <a:graphicFrameLocks noChangeAspect="1"/>
          </p:cNvGraphicFramePr>
          <p:nvPr>
            <p:custDataLst>
              <p:tags r:id="rId1"/>
            </p:custDataLst>
            <p:extLst>
              <p:ext uri="{D42A27DB-BD31-4B8C-83A1-F6EECF244321}">
                <p14:modId xmlns:p14="http://schemas.microsoft.com/office/powerpoint/2010/main" val="31494543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0" name="Connettore 1 4">
            <a:extLst>
              <a:ext uri="{FF2B5EF4-FFF2-40B4-BE49-F238E27FC236}">
                <a16:creationId xmlns:a16="http://schemas.microsoft.com/office/drawing/2014/main" id="{242B2ADE-8B30-42BF-8450-735B743D3481}"/>
              </a:ext>
            </a:extLst>
          </p:cNvPr>
          <p:cNvCxnSpPr>
            <a:cxnSpLocks/>
          </p:cNvCxnSpPr>
          <p:nvPr userDrawn="1"/>
        </p:nvCxnSpPr>
        <p:spPr>
          <a:xfrm flipH="1">
            <a:off x="293080" y="996352"/>
            <a:ext cx="11556020" cy="0"/>
          </a:xfrm>
          <a:prstGeom prst="line">
            <a:avLst/>
          </a:prstGeom>
          <a:ln>
            <a:solidFill>
              <a:srgbClr val="0071AA"/>
            </a:solidFill>
          </a:ln>
        </p:spPr>
        <p:style>
          <a:lnRef idx="1">
            <a:schemeClr val="accent1"/>
          </a:lnRef>
          <a:fillRef idx="0">
            <a:schemeClr val="accent1"/>
          </a:fillRef>
          <a:effectRef idx="0">
            <a:schemeClr val="accent1"/>
          </a:effectRef>
          <a:fontRef idx="minor">
            <a:schemeClr val="tx1"/>
          </a:fontRef>
        </p:style>
      </p:cxnSp>
      <p:sp>
        <p:nvSpPr>
          <p:cNvPr id="12" name="CasellaDiTesto 5">
            <a:extLst>
              <a:ext uri="{FF2B5EF4-FFF2-40B4-BE49-F238E27FC236}">
                <a16:creationId xmlns:a16="http://schemas.microsoft.com/office/drawing/2014/main" id="{2930340E-086F-4DA5-9C51-CB9443DB57EB}"/>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tx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tx1"/>
              </a:solidFill>
              <a:latin typeface="Arial" panose="020B0604020202020204" pitchFamily="34" charset="0"/>
              <a:cs typeface="Arial" panose="020B0604020202020204" pitchFamily="34" charset="0"/>
              <a:sym typeface="Calibri" panose="020F0502020204030204" pitchFamily="34" charset="0"/>
            </a:endParaRPr>
          </a:p>
        </p:txBody>
      </p:sp>
      <p:pic>
        <p:nvPicPr>
          <p:cNvPr id="13" name="Imagen 12">
            <a:extLst>
              <a:ext uri="{FF2B5EF4-FFF2-40B4-BE49-F238E27FC236}">
                <a16:creationId xmlns:a16="http://schemas.microsoft.com/office/drawing/2014/main" id="{D2434623-3B1B-496B-ABF7-24DF84D9A73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spTree>
    <p:extLst>
      <p:ext uri="{BB962C8B-B14F-4D97-AF65-F5344CB8AC3E}">
        <p14:creationId xmlns:p14="http://schemas.microsoft.com/office/powerpoint/2010/main" val="32259105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ight emphasis">
    <p:spTree>
      <p:nvGrpSpPr>
        <p:cNvPr id="1" name=""/>
        <p:cNvGrpSpPr/>
        <p:nvPr/>
      </p:nvGrpSpPr>
      <p:grpSpPr>
        <a:xfrm>
          <a:off x="0" y="0"/>
          <a:ext cx="0" cy="0"/>
          <a:chOff x="0" y="0"/>
          <a:chExt cx="0" cy="0"/>
        </a:xfrm>
      </p:grpSpPr>
      <p:pic>
        <p:nvPicPr>
          <p:cNvPr id="7" name="Gráfico 6">
            <a:extLst>
              <a:ext uri="{FF2B5EF4-FFF2-40B4-BE49-F238E27FC236}">
                <a16:creationId xmlns:a16="http://schemas.microsoft.com/office/drawing/2014/main" id="{8620ADF1-AFAF-4B1B-9182-CA8BDAE183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40806" y="0"/>
            <a:ext cx="3551194" cy="6858000"/>
          </a:xfrm>
          <a:prstGeom prst="rect">
            <a:avLst/>
          </a:prstGeom>
        </p:spPr>
      </p:pic>
      <p:cxnSp>
        <p:nvCxnSpPr>
          <p:cNvPr id="18" name="Connettore 1 4">
            <a:extLst>
              <a:ext uri="{FF2B5EF4-FFF2-40B4-BE49-F238E27FC236}">
                <a16:creationId xmlns:a16="http://schemas.microsoft.com/office/drawing/2014/main" id="{2DA8B3DF-6C91-4CF3-9A89-E0FB6AC49AE5}"/>
              </a:ext>
            </a:extLst>
          </p:cNvPr>
          <p:cNvCxnSpPr>
            <a:cxnSpLocks/>
          </p:cNvCxnSpPr>
          <p:nvPr userDrawn="1"/>
        </p:nvCxnSpPr>
        <p:spPr>
          <a:xfrm flipH="1">
            <a:off x="293080" y="996352"/>
            <a:ext cx="8293976" cy="0"/>
          </a:xfrm>
          <a:prstGeom prst="line">
            <a:avLst/>
          </a:prstGeom>
          <a:ln>
            <a:solidFill>
              <a:srgbClr val="0071AA"/>
            </a:solidFill>
          </a:ln>
        </p:spPr>
        <p:style>
          <a:lnRef idx="1">
            <a:schemeClr val="accent1"/>
          </a:lnRef>
          <a:fillRef idx="0">
            <a:schemeClr val="accent1"/>
          </a:fillRef>
          <a:effectRef idx="0">
            <a:schemeClr val="accent1"/>
          </a:effectRef>
          <a:fontRef idx="minor">
            <a:schemeClr val="tx1"/>
          </a:fontRef>
        </p:style>
      </p:cxnSp>
      <p:sp>
        <p:nvSpPr>
          <p:cNvPr id="13" name="Título 3">
            <a:extLst>
              <a:ext uri="{FF2B5EF4-FFF2-40B4-BE49-F238E27FC236}">
                <a16:creationId xmlns:a16="http://schemas.microsoft.com/office/drawing/2014/main" id="{0B0048B3-13B9-4C22-99F2-C5E9FEF82CCC}"/>
              </a:ext>
            </a:extLst>
          </p:cNvPr>
          <p:cNvSpPr>
            <a:spLocks noGrp="1"/>
          </p:cNvSpPr>
          <p:nvPr>
            <p:ph type="title"/>
          </p:nvPr>
        </p:nvSpPr>
        <p:spPr>
          <a:xfrm>
            <a:off x="293078" y="206239"/>
            <a:ext cx="8293976" cy="332399"/>
          </a:xfrm>
          <a:prstGeom prst="rect">
            <a:avLst/>
          </a:prstGeom>
        </p:spPr>
        <p:txBody>
          <a:bodyPr wrap="square" lIns="0" tIns="0" rIns="0" bIns="0" anchor="t">
            <a:spAutoFit/>
          </a:bodyPr>
          <a:lstStyle>
            <a:lvl1pPr>
              <a:defRPr lang="es-ES" sz="2400" b="1" i="0">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a:t>Haga clic para modificar el estilo de título del patrón</a:t>
            </a:r>
          </a:p>
        </p:txBody>
      </p:sp>
      <p:sp>
        <p:nvSpPr>
          <p:cNvPr id="11" name="Subtitle 2">
            <a:extLst>
              <a:ext uri="{FF2B5EF4-FFF2-40B4-BE49-F238E27FC236}">
                <a16:creationId xmlns:a16="http://schemas.microsoft.com/office/drawing/2014/main" id="{F70C0FDA-AB6E-45D0-8D38-616341D4041D}"/>
              </a:ext>
            </a:extLst>
          </p:cNvPr>
          <p:cNvSpPr>
            <a:spLocks noGrp="1"/>
          </p:cNvSpPr>
          <p:nvPr>
            <p:ph type="subTitle" idx="1"/>
          </p:nvPr>
        </p:nvSpPr>
        <p:spPr>
          <a:xfrm>
            <a:off x="293078" y="617328"/>
            <a:ext cx="8293976" cy="283214"/>
          </a:xfrm>
          <a:prstGeom prst="rect">
            <a:avLst/>
          </a:prstGeom>
        </p:spPr>
        <p:txBody>
          <a:bodyPr lIns="0" tIns="0" bIns="0" anchor="ctr"/>
          <a:lstStyle>
            <a:lvl1pPr marL="0" indent="0" algn="l">
              <a:buNone/>
              <a:defRPr sz="1800">
                <a:solidFill>
                  <a:schemeClr val="accent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p>
        </p:txBody>
      </p:sp>
      <p:pic>
        <p:nvPicPr>
          <p:cNvPr id="10" name="Imagen 9">
            <a:extLst>
              <a:ext uri="{FF2B5EF4-FFF2-40B4-BE49-F238E27FC236}">
                <a16:creationId xmlns:a16="http://schemas.microsoft.com/office/drawing/2014/main" id="{253395A8-7EA4-4630-BC48-679204E369B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30497" y="6523179"/>
            <a:ext cx="451394" cy="219220"/>
          </a:xfrm>
          <a:prstGeom prst="rect">
            <a:avLst/>
          </a:prstGeom>
        </p:spPr>
      </p:pic>
      <p:sp>
        <p:nvSpPr>
          <p:cNvPr id="12" name="CasellaDiTesto 5">
            <a:extLst>
              <a:ext uri="{FF2B5EF4-FFF2-40B4-BE49-F238E27FC236}">
                <a16:creationId xmlns:a16="http://schemas.microsoft.com/office/drawing/2014/main" id="{EDE33359-36BD-4127-B97A-EA2A8B71824B}"/>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bg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bg1"/>
              </a:solidFill>
              <a:latin typeface="Arial" panose="020B060402020202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17847349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eft emphasis">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0A8124DB-3448-474A-9AAA-D6B0E158D04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561" y="6222203"/>
            <a:ext cx="988402" cy="741302"/>
          </a:xfrm>
          <a:prstGeom prst="rect">
            <a:avLst/>
          </a:prstGeom>
        </p:spPr>
      </p:pic>
      <p:pic>
        <p:nvPicPr>
          <p:cNvPr id="7" name="Gráfico 6">
            <a:extLst>
              <a:ext uri="{FF2B5EF4-FFF2-40B4-BE49-F238E27FC236}">
                <a16:creationId xmlns:a16="http://schemas.microsoft.com/office/drawing/2014/main" id="{E1608092-2E1B-4202-B787-884B01977669}"/>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0"/>
            <a:ext cx="3551193" cy="6858000"/>
          </a:xfrm>
          <a:prstGeom prst="rect">
            <a:avLst/>
          </a:prstGeom>
        </p:spPr>
      </p:pic>
      <p:cxnSp>
        <p:nvCxnSpPr>
          <p:cNvPr id="15" name="Connettore 1 4">
            <a:extLst>
              <a:ext uri="{FF2B5EF4-FFF2-40B4-BE49-F238E27FC236}">
                <a16:creationId xmlns:a16="http://schemas.microsoft.com/office/drawing/2014/main" id="{9991B65C-C6DB-4B51-8CFE-F6B9AC313966}"/>
              </a:ext>
            </a:extLst>
          </p:cNvPr>
          <p:cNvCxnSpPr>
            <a:cxnSpLocks/>
          </p:cNvCxnSpPr>
          <p:nvPr userDrawn="1"/>
        </p:nvCxnSpPr>
        <p:spPr>
          <a:xfrm flipH="1">
            <a:off x="3674908" y="996352"/>
            <a:ext cx="8293976" cy="0"/>
          </a:xfrm>
          <a:prstGeom prst="line">
            <a:avLst/>
          </a:prstGeom>
          <a:ln>
            <a:solidFill>
              <a:srgbClr val="0071AA"/>
            </a:solidFill>
          </a:ln>
        </p:spPr>
        <p:style>
          <a:lnRef idx="1">
            <a:schemeClr val="accent1"/>
          </a:lnRef>
          <a:fillRef idx="0">
            <a:schemeClr val="accent1"/>
          </a:fillRef>
          <a:effectRef idx="0">
            <a:schemeClr val="accent1"/>
          </a:effectRef>
          <a:fontRef idx="minor">
            <a:schemeClr val="tx1"/>
          </a:fontRef>
        </p:style>
      </p:cxnSp>
      <p:sp>
        <p:nvSpPr>
          <p:cNvPr id="13" name="Título 3">
            <a:extLst>
              <a:ext uri="{FF2B5EF4-FFF2-40B4-BE49-F238E27FC236}">
                <a16:creationId xmlns:a16="http://schemas.microsoft.com/office/drawing/2014/main" id="{634F44AF-4B18-414F-AF5D-80529154EF21}"/>
              </a:ext>
            </a:extLst>
          </p:cNvPr>
          <p:cNvSpPr>
            <a:spLocks noGrp="1"/>
          </p:cNvSpPr>
          <p:nvPr>
            <p:ph type="title"/>
          </p:nvPr>
        </p:nvSpPr>
        <p:spPr>
          <a:xfrm>
            <a:off x="3673048" y="206239"/>
            <a:ext cx="8293976" cy="332399"/>
          </a:xfrm>
          <a:prstGeom prst="rect">
            <a:avLst/>
          </a:prstGeom>
        </p:spPr>
        <p:txBody>
          <a:bodyPr wrap="square" lIns="0" tIns="0" rIns="0" bIns="0" anchor="t">
            <a:spAutoFit/>
          </a:bodyPr>
          <a:lstStyle>
            <a:lvl1pPr>
              <a:defRPr lang="es-ES" sz="2400" b="1" i="0">
                <a:latin typeface="Arial" panose="020B0604020202020204" pitchFamily="34" charset="0"/>
                <a:ea typeface="Verdana" panose="020B0604030504040204" pitchFamily="34" charset="0"/>
                <a:cs typeface="Arial" panose="020B0604020202020204" pitchFamily="34" charset="0"/>
              </a:defRPr>
            </a:lvl1pPr>
          </a:lstStyle>
          <a:p>
            <a:pPr marL="0" lvl="0" indent="0">
              <a:spcBef>
                <a:spcPts val="600"/>
              </a:spcBef>
              <a:buFont typeface="Arial" panose="020B0604020202020204" pitchFamily="34" charset="0"/>
            </a:pPr>
            <a:r>
              <a:rPr lang="es-ES" dirty="0"/>
              <a:t>Haga clic para modificar el estilo de título del patrón</a:t>
            </a:r>
          </a:p>
        </p:txBody>
      </p:sp>
      <p:sp>
        <p:nvSpPr>
          <p:cNvPr id="12" name="Subtitle 2">
            <a:extLst>
              <a:ext uri="{FF2B5EF4-FFF2-40B4-BE49-F238E27FC236}">
                <a16:creationId xmlns:a16="http://schemas.microsoft.com/office/drawing/2014/main" id="{C4087235-5C42-4640-9C65-1F9F133DE7D8}"/>
              </a:ext>
            </a:extLst>
          </p:cNvPr>
          <p:cNvSpPr>
            <a:spLocks noGrp="1"/>
          </p:cNvSpPr>
          <p:nvPr>
            <p:ph type="subTitle" idx="1"/>
          </p:nvPr>
        </p:nvSpPr>
        <p:spPr>
          <a:xfrm>
            <a:off x="3673048" y="625888"/>
            <a:ext cx="8293976" cy="283214"/>
          </a:xfrm>
          <a:prstGeom prst="rect">
            <a:avLst/>
          </a:prstGeom>
        </p:spPr>
        <p:txBody>
          <a:bodyPr lIns="0" tIns="0" bIns="0" anchor="ctr"/>
          <a:lstStyle>
            <a:lvl1pPr marL="0" indent="0" algn="l">
              <a:buNone/>
              <a:defRPr sz="1800">
                <a:solidFill>
                  <a:schemeClr val="accent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p>
        </p:txBody>
      </p:sp>
      <p:sp>
        <p:nvSpPr>
          <p:cNvPr id="10" name="CasellaDiTesto 5">
            <a:extLst>
              <a:ext uri="{FF2B5EF4-FFF2-40B4-BE49-F238E27FC236}">
                <a16:creationId xmlns:a16="http://schemas.microsoft.com/office/drawing/2014/main" id="{5463B4A5-D150-4B03-95DC-158C2D2E5189}"/>
              </a:ext>
            </a:extLst>
          </p:cNvPr>
          <p:cNvSpPr txBox="1"/>
          <p:nvPr userDrawn="1"/>
        </p:nvSpPr>
        <p:spPr>
          <a:xfrm>
            <a:off x="11788531" y="6632789"/>
            <a:ext cx="437804" cy="215444"/>
          </a:xfrm>
          <a:prstGeom prst="rect">
            <a:avLst/>
          </a:prstGeom>
          <a:noFill/>
        </p:spPr>
        <p:txBody>
          <a:bodyPr wrap="square" rtlCol="0">
            <a:spAutoFit/>
          </a:bodyPr>
          <a:lstStyle/>
          <a:p>
            <a:pPr algn="r"/>
            <a:fld id="{BF814ECD-8D0E-494D-AB99-ACC7CCAF4A57}" type="slidenum">
              <a:rPr lang="en-GB" sz="800" smtClean="0">
                <a:solidFill>
                  <a:schemeClr val="tx1"/>
                </a:solidFill>
                <a:latin typeface="Arial" panose="020B0604020202020204" pitchFamily="34" charset="0"/>
                <a:cs typeface="Arial" panose="020B0604020202020204" pitchFamily="34" charset="0"/>
                <a:sym typeface="Calibri" panose="020F0502020204030204" pitchFamily="34" charset="0"/>
              </a:rPr>
              <a:pPr algn="r"/>
              <a:t>‹#›</a:t>
            </a:fld>
            <a:endParaRPr lang="en-GB" sz="1050" dirty="0">
              <a:solidFill>
                <a:schemeClr val="tx1"/>
              </a:solidFill>
              <a:latin typeface="Arial" panose="020B0604020202020204" pitchFamily="34" charset="0"/>
              <a:cs typeface="Arial" panose="020B0604020202020204" pitchFamily="34" charset="0"/>
              <a:sym typeface="Calibri" panose="020F0502020204030204" pitchFamily="34" charset="0"/>
            </a:endParaRPr>
          </a:p>
        </p:txBody>
      </p:sp>
      <p:pic>
        <p:nvPicPr>
          <p:cNvPr id="14" name="Imagen 13">
            <a:extLst>
              <a:ext uri="{FF2B5EF4-FFF2-40B4-BE49-F238E27FC236}">
                <a16:creationId xmlns:a16="http://schemas.microsoft.com/office/drawing/2014/main" id="{FF1BE71A-4676-47DE-93C8-4028DB0B55C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11778"/>
          <a:stretch/>
        </p:blipFill>
        <p:spPr>
          <a:xfrm>
            <a:off x="108594" y="6444660"/>
            <a:ext cx="509583" cy="337169"/>
          </a:xfrm>
          <a:prstGeom prst="rect">
            <a:avLst/>
          </a:prstGeom>
        </p:spPr>
      </p:pic>
      <p:pic>
        <p:nvPicPr>
          <p:cNvPr id="18" name="Gráfico 17">
            <a:extLst>
              <a:ext uri="{FF2B5EF4-FFF2-40B4-BE49-F238E27FC236}">
                <a16:creationId xmlns:a16="http://schemas.microsoft.com/office/drawing/2014/main" id="{252BDBD2-BFC7-4446-A23F-CC94E8CA0B3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102" y="-85432"/>
            <a:ext cx="1036861" cy="1036861"/>
          </a:xfrm>
          <a:prstGeom prst="rect">
            <a:avLst/>
          </a:prstGeom>
        </p:spPr>
      </p:pic>
    </p:spTree>
    <p:extLst>
      <p:ext uri="{BB962C8B-B14F-4D97-AF65-F5344CB8AC3E}">
        <p14:creationId xmlns:p14="http://schemas.microsoft.com/office/powerpoint/2010/main" val="21585563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ack cover_1">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B39C902D-64D0-49EA-9B70-03C95B4E9F0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pic>
        <p:nvPicPr>
          <p:cNvPr id="3" name="Imagen 2" descr="Imagen que contiene dibujo&#10;&#10;Descripción generada automáticamente">
            <a:extLst>
              <a:ext uri="{FF2B5EF4-FFF2-40B4-BE49-F238E27FC236}">
                <a16:creationId xmlns:a16="http://schemas.microsoft.com/office/drawing/2014/main" id="{D946E892-623B-41E3-B2BC-C91DBC2E15C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7030" y="2722014"/>
            <a:ext cx="2166151" cy="1413972"/>
          </a:xfrm>
          <a:prstGeom prst="rect">
            <a:avLst/>
          </a:prstGeom>
        </p:spPr>
      </p:pic>
      <p:sp>
        <p:nvSpPr>
          <p:cNvPr id="5" name="Rettangolo 14">
            <a:extLst>
              <a:ext uri="{FF2B5EF4-FFF2-40B4-BE49-F238E27FC236}">
                <a16:creationId xmlns:a16="http://schemas.microsoft.com/office/drawing/2014/main" id="{2346C4C8-1C51-40CD-9A21-FC46480B5A05}"/>
              </a:ext>
            </a:extLst>
          </p:cNvPr>
          <p:cNvSpPr/>
          <p:nvPr userDrawn="1"/>
        </p:nvSpPr>
        <p:spPr>
          <a:xfrm>
            <a:off x="0" y="6642556"/>
            <a:ext cx="1572866" cy="215444"/>
          </a:xfrm>
          <a:prstGeom prst="rect">
            <a:avLst/>
          </a:prstGeom>
        </p:spPr>
        <p:txBody>
          <a:bodyPr wrap="none">
            <a:spAutoFit/>
          </a:bodyPr>
          <a:lstStyle/>
          <a:p>
            <a:r>
              <a:rPr lang="it-IT" sz="800" b="0" i="1" dirty="0">
                <a:solidFill>
                  <a:schemeClr val="bg1"/>
                </a:solidFill>
                <a:effectLst/>
                <a:latin typeface="Arial" panose="020B0604020202020204" pitchFamily="34" charset="0"/>
              </a:rPr>
              <a:t>Copyright © SDG Group 2020.</a:t>
            </a:r>
            <a:endParaRPr lang="it-IT" sz="800" i="1" dirty="0">
              <a:solidFill>
                <a:schemeClr val="bg1"/>
              </a:solidFill>
              <a:latin typeface="Arial" panose="020B0604020202020204" pitchFamily="34" charset="0"/>
            </a:endParaRPr>
          </a:p>
        </p:txBody>
      </p:sp>
      <p:pic>
        <p:nvPicPr>
          <p:cNvPr id="7" name="Imagen 6">
            <a:extLst>
              <a:ext uri="{FF2B5EF4-FFF2-40B4-BE49-F238E27FC236}">
                <a16:creationId xmlns:a16="http://schemas.microsoft.com/office/drawing/2014/main" id="{35BEA63A-40F7-4B33-A851-C1829A274A4C}"/>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t="-25997"/>
          <a:stretch/>
        </p:blipFill>
        <p:spPr>
          <a:xfrm flipH="1">
            <a:off x="6095996" y="2155379"/>
            <a:ext cx="6096001" cy="4702619"/>
          </a:xfrm>
          <a:prstGeom prst="rect">
            <a:avLst/>
          </a:prstGeom>
        </p:spPr>
      </p:pic>
    </p:spTree>
    <p:extLst>
      <p:ext uri="{BB962C8B-B14F-4D97-AF65-F5344CB8AC3E}">
        <p14:creationId xmlns:p14="http://schemas.microsoft.com/office/powerpoint/2010/main" val="3631032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otal Black">
    <p:bg>
      <p:bgPr>
        <a:solidFill>
          <a:schemeClr val="tx1"/>
        </a:solidFill>
        <a:effectLst/>
      </p:bgPr>
    </p:bg>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5A737816-2AD7-33FB-02CB-C5BEBA65056A}"/>
              </a:ext>
            </a:extLst>
          </p:cNvPr>
          <p:cNvSpPr txBox="1"/>
          <p:nvPr userDrawn="1"/>
        </p:nvSpPr>
        <p:spPr>
          <a:xfrm>
            <a:off x="0" y="6627119"/>
            <a:ext cx="2995895" cy="230832"/>
          </a:xfrm>
          <a:prstGeom prst="rect">
            <a:avLst/>
          </a:prstGeom>
          <a:noFill/>
        </p:spPr>
        <p:txBody>
          <a:bodyPr wrap="square" rtlCol="0">
            <a:spAutoFit/>
          </a:bodyPr>
          <a:lstStyle/>
          <a:p>
            <a:pPr algn="l"/>
            <a:r>
              <a:rPr lang="es-ES" sz="900" i="1" dirty="0">
                <a:solidFill>
                  <a:schemeClr val="bg1"/>
                </a:solidFill>
                <a:latin typeface="Proxima Nova Medium" panose="02000506030000020004" pitchFamily="50" charset="0"/>
              </a:rPr>
              <a:t>Copyright © SDG </a:t>
            </a:r>
            <a:r>
              <a:rPr lang="es-ES" sz="900" i="1" dirty="0" err="1">
                <a:solidFill>
                  <a:schemeClr val="bg1"/>
                </a:solidFill>
                <a:latin typeface="Proxima Nova Medium" panose="02000506030000020004" pitchFamily="50" charset="0"/>
              </a:rPr>
              <a:t>Group</a:t>
            </a:r>
            <a:endParaRPr lang="en-US" sz="900" i="1" dirty="0">
              <a:solidFill>
                <a:schemeClr val="bg1"/>
              </a:solidFill>
              <a:latin typeface="Proxima Nova Medium" panose="02000506030000020004" pitchFamily="50" charset="0"/>
            </a:endParaRPr>
          </a:p>
        </p:txBody>
      </p:sp>
      <p:sp>
        <p:nvSpPr>
          <p:cNvPr id="2" name="Rectángulo 1">
            <a:extLst>
              <a:ext uri="{FF2B5EF4-FFF2-40B4-BE49-F238E27FC236}">
                <a16:creationId xmlns:a16="http://schemas.microsoft.com/office/drawing/2014/main" id="{530DC071-0C43-21BA-5F0B-05DC0E74D26B}"/>
              </a:ext>
            </a:extLst>
          </p:cNvPr>
          <p:cNvSpPr/>
          <p:nvPr userDrawn="1"/>
        </p:nvSpPr>
        <p:spPr>
          <a:xfrm>
            <a:off x="0" y="-49"/>
            <a:ext cx="12192000" cy="6858000"/>
          </a:xfrm>
          <a:prstGeom prst="rect">
            <a:avLst/>
          </a:prstGeom>
          <a:gradFill flip="none" rotWithShape="1">
            <a:gsLst>
              <a:gs pos="54000">
                <a:schemeClr val="tx2">
                  <a:alpha val="66000"/>
                </a:schemeClr>
              </a:gs>
              <a:gs pos="0">
                <a:schemeClr val="accent5">
                  <a:alpha val="68000"/>
                </a:schemeClr>
              </a:gs>
              <a:gs pos="25000">
                <a:schemeClr val="accent1">
                  <a:shade val="100000"/>
                  <a:satMod val="115000"/>
                  <a:alpha val="59000"/>
                </a:schemeClr>
              </a:gs>
            </a:gsLst>
            <a:path path="circle">
              <a:fillToRect l="100000" b="100000"/>
            </a:path>
            <a:tileRect t="-100000" r="-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7334345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ack cover_2">
    <p:spTree>
      <p:nvGrpSpPr>
        <p:cNvPr id="1" name=""/>
        <p:cNvGrpSpPr/>
        <p:nvPr/>
      </p:nvGrpSpPr>
      <p:grpSpPr>
        <a:xfrm>
          <a:off x="0" y="0"/>
          <a:ext cx="0" cy="0"/>
          <a:chOff x="0" y="0"/>
          <a:chExt cx="0" cy="0"/>
        </a:xfrm>
      </p:grpSpPr>
      <p:sp>
        <p:nvSpPr>
          <p:cNvPr id="5" name="Rettangolo 14">
            <a:extLst>
              <a:ext uri="{FF2B5EF4-FFF2-40B4-BE49-F238E27FC236}">
                <a16:creationId xmlns:a16="http://schemas.microsoft.com/office/drawing/2014/main" id="{19E61B03-3634-456F-94DF-9C638EB78AEA}"/>
              </a:ext>
            </a:extLst>
          </p:cNvPr>
          <p:cNvSpPr/>
          <p:nvPr userDrawn="1"/>
        </p:nvSpPr>
        <p:spPr>
          <a:xfrm>
            <a:off x="0" y="6642556"/>
            <a:ext cx="1572866" cy="215444"/>
          </a:xfrm>
          <a:prstGeom prst="rect">
            <a:avLst/>
          </a:prstGeom>
        </p:spPr>
        <p:txBody>
          <a:bodyPr wrap="none">
            <a:spAutoFit/>
          </a:bodyPr>
          <a:lstStyle/>
          <a:p>
            <a:r>
              <a:rPr lang="it-IT" sz="800" b="0" i="1" dirty="0">
                <a:solidFill>
                  <a:schemeClr val="bg1">
                    <a:lumMod val="65000"/>
                  </a:schemeClr>
                </a:solidFill>
                <a:effectLst/>
                <a:latin typeface="Arial" panose="020B0604020202020204" pitchFamily="34" charset="0"/>
              </a:rPr>
              <a:t>Copyright © SDG Group 2020.</a:t>
            </a:r>
            <a:endParaRPr lang="it-IT" sz="800" i="1" dirty="0">
              <a:solidFill>
                <a:schemeClr val="bg1">
                  <a:lumMod val="65000"/>
                </a:schemeClr>
              </a:solidFill>
              <a:latin typeface="Arial" panose="020B0604020202020204" pitchFamily="34" charset="0"/>
            </a:endParaRPr>
          </a:p>
        </p:txBody>
      </p:sp>
      <p:pic>
        <p:nvPicPr>
          <p:cNvPr id="8" name="Gráfico 7">
            <a:extLst>
              <a:ext uri="{FF2B5EF4-FFF2-40B4-BE49-F238E27FC236}">
                <a16:creationId xmlns:a16="http://schemas.microsoft.com/office/drawing/2014/main" id="{31962A6C-AF5B-421F-BC0E-D1CE7229FCA7}"/>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335" t="-97" r="-105" b="45513"/>
          <a:stretch/>
        </p:blipFill>
        <p:spPr>
          <a:xfrm flipH="1">
            <a:off x="6045809" y="3045203"/>
            <a:ext cx="6146187" cy="3812797"/>
          </a:xfrm>
          <a:prstGeom prst="rect">
            <a:avLst/>
          </a:prstGeom>
        </p:spPr>
      </p:pic>
      <p:pic>
        <p:nvPicPr>
          <p:cNvPr id="9" name="Imagen 6">
            <a:extLst>
              <a:ext uri="{FF2B5EF4-FFF2-40B4-BE49-F238E27FC236}">
                <a16:creationId xmlns:a16="http://schemas.microsoft.com/office/drawing/2014/main" id="{CD7C0D62-A59A-4D40-B036-1D3126C6F7F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59823" y="2107192"/>
            <a:ext cx="2778127" cy="2222501"/>
          </a:xfrm>
          <a:prstGeom prst="rect">
            <a:avLst/>
          </a:prstGeom>
        </p:spPr>
      </p:pic>
      <p:sp>
        <p:nvSpPr>
          <p:cNvPr id="10" name="TextBox 1">
            <a:extLst>
              <a:ext uri="{FF2B5EF4-FFF2-40B4-BE49-F238E27FC236}">
                <a16:creationId xmlns:a16="http://schemas.microsoft.com/office/drawing/2014/main" id="{8DEA7B2E-F32F-43E4-82F3-E764D3C8AB31}"/>
              </a:ext>
            </a:extLst>
          </p:cNvPr>
          <p:cNvSpPr txBox="1"/>
          <p:nvPr userDrawn="1"/>
        </p:nvSpPr>
        <p:spPr>
          <a:xfrm>
            <a:off x="4515921" y="3917432"/>
            <a:ext cx="3065930" cy="307777"/>
          </a:xfrm>
          <a:prstGeom prst="rect">
            <a:avLst/>
          </a:prstGeom>
          <a:noFill/>
        </p:spPr>
        <p:txBody>
          <a:bodyPr wrap="square" rtlCol="0">
            <a:spAutoFit/>
          </a:bodyPr>
          <a:lstStyle/>
          <a:p>
            <a:pPr algn="ctr"/>
            <a:r>
              <a:rPr lang="en-US" sz="1400" noProof="0" dirty="0">
                <a:latin typeface="Arial" panose="020B0604020202020204" pitchFamily="34" charset="0"/>
              </a:rPr>
              <a:t>Analytics-Driven Decisions.</a:t>
            </a:r>
          </a:p>
        </p:txBody>
      </p:sp>
    </p:spTree>
    <p:extLst>
      <p:ext uri="{BB962C8B-B14F-4D97-AF65-F5344CB8AC3E}">
        <p14:creationId xmlns:p14="http://schemas.microsoft.com/office/powerpoint/2010/main" val="9348650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a:xfrm>
            <a:off x="5598212" y="6426104"/>
            <a:ext cx="995578" cy="210312"/>
          </a:xfrm>
          <a:prstGeom prst="rect">
            <a:avLst/>
          </a:prstGeom>
        </p:spPr>
        <p:txBody>
          <a:bodyPr/>
          <a:lstStyle/>
          <a:p>
            <a:fld id="{26B45FFC-9EEF-4E69-85F5-C8F54747804D}" type="datetime4">
              <a:rPr lang="en-US" smtClean="0"/>
              <a:t>June 6, 2024</a:t>
            </a:fld>
            <a:endParaRPr dirty="0"/>
          </a:p>
        </p:txBody>
      </p:sp>
      <p:sp>
        <p:nvSpPr>
          <p:cNvPr id="4" name="Footer Placeholder 3"/>
          <p:cNvSpPr>
            <a:spLocks noGrp="1"/>
          </p:cNvSpPr>
          <p:nvPr>
            <p:ph type="ftr" sz="quarter" idx="11"/>
          </p:nvPr>
        </p:nvSpPr>
        <p:spPr>
          <a:xfrm>
            <a:off x="5951984" y="6554955"/>
            <a:ext cx="4025198" cy="210312"/>
          </a:xfrm>
          <a:prstGeom prst="rect">
            <a:avLst/>
          </a:prstGeom>
        </p:spPr>
        <p:txBody>
          <a:bodyPr/>
          <a:lstStyle/>
          <a:p>
            <a:r>
              <a:rPr lang="en-US" dirty="0"/>
              <a:t>Private | Confidential | Internal Use Only </a:t>
            </a:r>
            <a:endParaRPr dirty="0"/>
          </a:p>
        </p:txBody>
      </p:sp>
    </p:spTree>
    <p:extLst>
      <p:ext uri="{BB962C8B-B14F-4D97-AF65-F5344CB8AC3E}">
        <p14:creationId xmlns:p14="http://schemas.microsoft.com/office/powerpoint/2010/main" val="2955610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Standardtext_mit_Bulletpoints">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584200" y="380941"/>
            <a:ext cx="9728200" cy="923073"/>
          </a:xfrm>
          <a:prstGeom prst="rect">
            <a:avLst/>
          </a:prstGeom>
          <a:noFill/>
        </p:spPr>
        <p:txBody>
          <a:bodyPr wrap="square" rtlCol="0">
            <a:spAutoFit/>
          </a:bodyPr>
          <a:lstStyle>
            <a:lvl1pPr>
              <a:defRPr lang="uk-UA" sz="2999" b="1">
                <a:latin typeface="+mn-lt"/>
                <a:ea typeface="Roboto Condensed" panose="02000000000000000000" pitchFamily="2" charset="0"/>
                <a:cs typeface="+mn-cs"/>
              </a:defRPr>
            </a:lvl1pPr>
          </a:lstStyle>
          <a:p>
            <a:pPr marL="0" lvl="0"/>
            <a:r>
              <a:rPr lang="en-US" dirty="0"/>
              <a:t>click to edit </a:t>
            </a:r>
            <a:br>
              <a:rPr lang="en-US" dirty="0"/>
            </a:br>
            <a:r>
              <a:rPr lang="en-US" dirty="0"/>
              <a:t>master title style</a:t>
            </a:r>
            <a:endParaRPr lang="uk-UA" dirty="0"/>
          </a:p>
        </p:txBody>
      </p:sp>
      <p:cxnSp>
        <p:nvCxnSpPr>
          <p:cNvPr id="10" name="Straight Connector 9"/>
          <p:cNvCxnSpPr/>
          <p:nvPr userDrawn="1"/>
        </p:nvCxnSpPr>
        <p:spPr>
          <a:xfrm>
            <a:off x="469900" y="457200"/>
            <a:ext cx="0" cy="6858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 name="Textplatzhalter 2">
            <a:extLst>
              <a:ext uri="{FF2B5EF4-FFF2-40B4-BE49-F238E27FC236}">
                <a16:creationId xmlns:a16="http://schemas.microsoft.com/office/drawing/2014/main" id="{9E81DE25-E109-4F33-9C79-9401370FBBE3}"/>
              </a:ext>
            </a:extLst>
          </p:cNvPr>
          <p:cNvSpPr>
            <a:spLocks noGrp="1"/>
          </p:cNvSpPr>
          <p:nvPr>
            <p:ph type="body" sz="quarter" idx="10"/>
          </p:nvPr>
        </p:nvSpPr>
        <p:spPr>
          <a:xfrm>
            <a:off x="584200" y="1600200"/>
            <a:ext cx="11201400" cy="5029200"/>
          </a:xfrm>
          <a:prstGeom prst="rect">
            <a:avLst/>
          </a:prstGeom>
        </p:spPr>
        <p:txBody>
          <a:bodyPr/>
          <a:lstStyle>
            <a:lvl1pPr marL="228497" indent="-228497">
              <a:buClr>
                <a:srgbClr val="0071AA"/>
              </a:buClr>
              <a:buFont typeface="Wingdings" panose="05000000000000000000" pitchFamily="2" charset="2"/>
              <a:buChar char="§"/>
              <a:defRPr/>
            </a:lvl1pPr>
            <a:lvl2pPr marL="685491" indent="-228497">
              <a:buClr>
                <a:srgbClr val="0071AA"/>
              </a:buClr>
              <a:buFont typeface="Wingdings" panose="05000000000000000000" pitchFamily="2" charset="2"/>
              <a:buChar char="§"/>
              <a:defRPr/>
            </a:lvl2pPr>
            <a:lvl3pPr marL="1142486" indent="-228497">
              <a:buClr>
                <a:srgbClr val="0071AA"/>
              </a:buClr>
              <a:buFont typeface="Wingdings" panose="05000000000000000000" pitchFamily="2" charset="2"/>
              <a:buChar char="§"/>
              <a:defRPr/>
            </a:lvl3pPr>
            <a:lvl4pPr marL="1599480" indent="-228497">
              <a:buClr>
                <a:srgbClr val="0071AA"/>
              </a:buClr>
              <a:buFont typeface="Wingdings" panose="05000000000000000000" pitchFamily="2" charset="2"/>
              <a:buChar char="§"/>
              <a:defRPr/>
            </a:lvl4pPr>
            <a:lvl5pPr marL="2056474" indent="-228497">
              <a:buClr>
                <a:srgbClr val="0071AA"/>
              </a:buClr>
              <a:buFont typeface="Wingdings" panose="05000000000000000000" pitchFamily="2" charset="2"/>
              <a:buChar char="§"/>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Rettangolo 14">
            <a:extLst>
              <a:ext uri="{FF2B5EF4-FFF2-40B4-BE49-F238E27FC236}">
                <a16:creationId xmlns:a16="http://schemas.microsoft.com/office/drawing/2014/main" id="{4825FD2E-5807-4C44-8FAA-80E5885E177B}"/>
              </a:ext>
            </a:extLst>
          </p:cNvPr>
          <p:cNvSpPr/>
          <p:nvPr userDrawn="1"/>
        </p:nvSpPr>
        <p:spPr>
          <a:xfrm>
            <a:off x="132613" y="6601032"/>
            <a:ext cx="1718740" cy="230704"/>
          </a:xfrm>
          <a:prstGeom prst="rect">
            <a:avLst/>
          </a:prstGeom>
        </p:spPr>
        <p:txBody>
          <a:bodyPr wrap="none">
            <a:spAutoFit/>
          </a:bodyPr>
          <a:lstStyle/>
          <a:p>
            <a:r>
              <a:rPr lang="it-IT" sz="899" b="0" i="0" dirty="0">
                <a:solidFill>
                  <a:schemeClr val="bg1">
                    <a:lumMod val="65000"/>
                  </a:schemeClr>
                </a:solidFill>
                <a:effectLst/>
                <a:latin typeface="+mn-lt"/>
              </a:rPr>
              <a:t>Copyright © SDG Group 2019</a:t>
            </a:r>
            <a:endParaRPr lang="it-IT" sz="899" dirty="0">
              <a:solidFill>
                <a:schemeClr val="bg1">
                  <a:lumMod val="65000"/>
                </a:schemeClr>
              </a:solidFill>
              <a:latin typeface="+mn-lt"/>
            </a:endParaRPr>
          </a:p>
        </p:txBody>
      </p:sp>
      <p:pic>
        <p:nvPicPr>
          <p:cNvPr id="7" name="Immagine 4">
            <a:extLst>
              <a:ext uri="{FF2B5EF4-FFF2-40B4-BE49-F238E27FC236}">
                <a16:creationId xmlns:a16="http://schemas.microsoft.com/office/drawing/2014/main" id="{7539F0AC-A24E-4F9A-AD40-5B28D72A99F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4432" y="6408566"/>
            <a:ext cx="382012" cy="184666"/>
          </a:xfrm>
          <a:prstGeom prst="rect">
            <a:avLst/>
          </a:prstGeom>
        </p:spPr>
      </p:pic>
    </p:spTree>
    <p:extLst>
      <p:ext uri="{BB962C8B-B14F-4D97-AF65-F5344CB8AC3E}">
        <p14:creationId xmlns:p14="http://schemas.microsoft.com/office/powerpoint/2010/main" val="890527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06/06/2024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a:t>
            </a:fld>
            <a:endParaRPr lang="es-ES"/>
          </a:p>
        </p:txBody>
      </p:sp>
    </p:spTree>
    <p:extLst>
      <p:ext uri="{BB962C8B-B14F-4D97-AF65-F5344CB8AC3E}">
        <p14:creationId xmlns:p14="http://schemas.microsoft.com/office/powerpoint/2010/main" val="10979486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Layout personalizzato">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AE77144-204E-42D1-86E7-37907EEBBD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58001"/>
          </a:xfrm>
          <a:prstGeom prst="rect">
            <a:avLst/>
          </a:prstGeom>
        </p:spPr>
      </p:pic>
      <p:pic>
        <p:nvPicPr>
          <p:cNvPr id="5" name="Picture 2" descr="Image result for la liga logo png">
            <a:extLst>
              <a:ext uri="{FF2B5EF4-FFF2-40B4-BE49-F238E27FC236}">
                <a16:creationId xmlns:a16="http://schemas.microsoft.com/office/drawing/2014/main" id="{297E6552-4808-4CD0-BF16-0FE4055E3752}"/>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52362" y="6435971"/>
            <a:ext cx="1031780" cy="354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1271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Diseño personalizado">
  <p:cSld name="Diseño personalizado">
    <p:spTree>
      <p:nvGrpSpPr>
        <p:cNvPr id="1" name="Shape 10"/>
        <p:cNvGrpSpPr/>
        <p:nvPr/>
      </p:nvGrpSpPr>
      <p:grpSpPr>
        <a:xfrm>
          <a:off x="0" y="0"/>
          <a:ext cx="0" cy="0"/>
          <a:chOff x="0" y="0"/>
          <a:chExt cx="0" cy="0"/>
        </a:xfrm>
      </p:grpSpPr>
      <p:sp>
        <p:nvSpPr>
          <p:cNvPr id="11" name="Google Shape;11;p14"/>
          <p:cNvSpPr/>
          <p:nvPr/>
        </p:nvSpPr>
        <p:spPr>
          <a:xfrm>
            <a:off x="0" y="0"/>
            <a:ext cx="12192000" cy="6858000"/>
          </a:xfrm>
          <a:prstGeom prst="rect">
            <a:avLst/>
          </a:prstGeom>
          <a:solidFill>
            <a:srgbClr val="050607"/>
          </a:solidFill>
          <a:ln w="12700" cap="flat" cmpd="sng">
            <a:solidFill>
              <a:srgbClr val="05060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2" name="Google Shape;12;p14" descr="Interfaz de usuario gráfica, Aplicación&#10;&#10;Descripción generada automáticamente"/>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79087" y="2082983"/>
            <a:ext cx="2541508" cy="4549806"/>
          </a:xfrm>
          <a:prstGeom prst="rect">
            <a:avLst/>
          </a:prstGeom>
          <a:noFill/>
          <a:ln>
            <a:noFill/>
          </a:ln>
        </p:spPr>
      </p:pic>
      <p:pic>
        <p:nvPicPr>
          <p:cNvPr id="16" name="Google Shape;16;p14" descr="Interfaz de usuario gráfica, Aplicación&#10;&#10;Descripción generada automáticamente"/>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rot="5400000">
            <a:off x="6509449" y="-1004149"/>
            <a:ext cx="2541508" cy="4549806"/>
          </a:xfrm>
          <a:prstGeom prst="rect">
            <a:avLst/>
          </a:prstGeom>
          <a:noFill/>
          <a:ln>
            <a:noFill/>
          </a:ln>
        </p:spPr>
      </p:pic>
      <p:pic>
        <p:nvPicPr>
          <p:cNvPr id="18" name="Google Shape;18;p14" descr="Un dibujo de una persona&#10;&#10;Descripción generada automáticamente con confianza media"/>
          <p:cNvPicPr preferRelativeResize="0"/>
          <p:nvPr/>
        </p:nvPicPr>
        <p:blipFill rotWithShape="1">
          <a:blip r:embed="rId3" cstate="print">
            <a:alphaModFix/>
            <a:extLst>
              <a:ext uri="{28A0092B-C50C-407E-A947-70E740481C1C}">
                <a14:useLocalDpi xmlns:a14="http://schemas.microsoft.com/office/drawing/2010/main" val="0"/>
              </a:ext>
            </a:extLst>
          </a:blip>
          <a:srcRect/>
          <a:stretch/>
        </p:blipFill>
        <p:spPr>
          <a:xfrm>
            <a:off x="10714380" y="5337311"/>
            <a:ext cx="1348409" cy="1444735"/>
          </a:xfrm>
          <a:prstGeom prst="rect">
            <a:avLst/>
          </a:prstGeom>
          <a:noFill/>
          <a:ln>
            <a:noFill/>
          </a:ln>
        </p:spPr>
      </p:pic>
    </p:spTree>
    <p:extLst>
      <p:ext uri="{BB962C8B-B14F-4D97-AF65-F5344CB8AC3E}">
        <p14:creationId xmlns:p14="http://schemas.microsoft.com/office/powerpoint/2010/main" val="41291012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06/06/2024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a:t>
            </a:fld>
            <a:endParaRPr lang="es-ES"/>
          </a:p>
        </p:txBody>
      </p:sp>
    </p:spTree>
    <p:extLst>
      <p:ext uri="{BB962C8B-B14F-4D97-AF65-F5344CB8AC3E}">
        <p14:creationId xmlns:p14="http://schemas.microsoft.com/office/powerpoint/2010/main" val="7517944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2_Index_1">
    <p:spTree>
      <p:nvGrpSpPr>
        <p:cNvPr id="1" name=""/>
        <p:cNvGrpSpPr/>
        <p:nvPr/>
      </p:nvGrpSpPr>
      <p:grpSpPr>
        <a:xfrm>
          <a:off x="0" y="0"/>
          <a:ext cx="0" cy="0"/>
          <a:chOff x="0" y="0"/>
          <a:chExt cx="0" cy="0"/>
        </a:xfrm>
      </p:grpSpPr>
      <p:pic>
        <p:nvPicPr>
          <p:cNvPr id="3" name="Imagen 2" descr="Patrón de fondo&#10;&#10;Descripción generada automáticamente">
            <a:extLst>
              <a:ext uri="{FF2B5EF4-FFF2-40B4-BE49-F238E27FC236}">
                <a16:creationId xmlns:a16="http://schemas.microsoft.com/office/drawing/2014/main" id="{620807C8-902F-4177-BF04-2F395981FE7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482"/>
            <a:ext cx="6110954" cy="6873481"/>
          </a:xfrm>
          <a:prstGeom prst="rect">
            <a:avLst/>
          </a:prstGeom>
        </p:spPr>
      </p:pic>
      <p:sp>
        <p:nvSpPr>
          <p:cNvPr id="5" name="Rettangolo 14">
            <a:extLst>
              <a:ext uri="{FF2B5EF4-FFF2-40B4-BE49-F238E27FC236}">
                <a16:creationId xmlns:a16="http://schemas.microsoft.com/office/drawing/2014/main" id="{50CD8293-106F-457C-94F7-76AE6A123390}"/>
              </a:ext>
            </a:extLst>
          </p:cNvPr>
          <p:cNvSpPr/>
          <p:nvPr userDrawn="1"/>
        </p:nvSpPr>
        <p:spPr>
          <a:xfrm>
            <a:off x="0" y="6642556"/>
            <a:ext cx="1572866" cy="215444"/>
          </a:xfrm>
          <a:prstGeom prst="rect">
            <a:avLst/>
          </a:prstGeom>
        </p:spPr>
        <p:txBody>
          <a:bodyPr wrap="none">
            <a:spAutoFit/>
          </a:bodyPr>
          <a:lstStyle/>
          <a:p>
            <a:r>
              <a:rPr lang="it-IT" sz="800" b="0" i="1" dirty="0">
                <a:solidFill>
                  <a:schemeClr val="bg1"/>
                </a:solidFill>
                <a:effectLst/>
                <a:latin typeface="+mn-lt"/>
              </a:rPr>
              <a:t>Copyright © SDG Group 2021.</a:t>
            </a:r>
            <a:endParaRPr lang="it-IT" sz="800" i="1" dirty="0">
              <a:solidFill>
                <a:schemeClr val="bg1"/>
              </a:solidFill>
              <a:latin typeface="+mn-lt"/>
            </a:endParaRPr>
          </a:p>
        </p:txBody>
      </p:sp>
      <p:sp>
        <p:nvSpPr>
          <p:cNvPr id="6" name="CasellaDiTesto 5">
            <a:extLst>
              <a:ext uri="{FF2B5EF4-FFF2-40B4-BE49-F238E27FC236}">
                <a16:creationId xmlns:a16="http://schemas.microsoft.com/office/drawing/2014/main" id="{D32F32AE-0A8D-4109-9217-06172A0A9E19}"/>
              </a:ext>
            </a:extLst>
          </p:cNvPr>
          <p:cNvSpPr txBox="1"/>
          <p:nvPr userDrawn="1"/>
        </p:nvSpPr>
        <p:spPr>
          <a:xfrm>
            <a:off x="11170988" y="6642555"/>
            <a:ext cx="1021917" cy="215444"/>
          </a:xfrm>
          <a:prstGeom prst="rect">
            <a:avLst/>
          </a:prstGeom>
          <a:noFill/>
        </p:spPr>
        <p:txBody>
          <a:bodyPr wrap="square" rtlCol="0">
            <a:spAutoFit/>
          </a:bodyPr>
          <a:lstStyle/>
          <a:p>
            <a:pPr algn="r"/>
            <a:fld id="{BF814ECD-8D0E-494D-AB99-ACC7CCAF4A57}" type="slidenum">
              <a:rPr lang="en-GB" sz="800" smtClean="0">
                <a:solidFill>
                  <a:schemeClr val="tx1"/>
                </a:solidFill>
                <a:latin typeface="Arial" panose="020B0604020202020204" pitchFamily="34" charset="0"/>
                <a:cs typeface="Arial" panose="020B0604020202020204" pitchFamily="34" charset="0"/>
                <a:sym typeface="Calibri" panose="020F0502020204030204" pitchFamily="34" charset="0"/>
              </a:rPr>
              <a:pPr algn="r"/>
              <a:t>‹#›</a:t>
            </a:fld>
            <a:endParaRPr lang="en-GB" sz="800" dirty="0">
              <a:solidFill>
                <a:schemeClr val="tx1"/>
              </a:solidFill>
              <a:latin typeface="Arial" panose="020B0604020202020204" pitchFamily="34" charset="0"/>
              <a:cs typeface="Arial" panose="020B0604020202020204" pitchFamily="34" charset="0"/>
              <a:sym typeface="Calibri" panose="020F0502020204030204" pitchFamily="34" charset="0"/>
            </a:endParaRPr>
          </a:p>
        </p:txBody>
      </p:sp>
      <p:pic>
        <p:nvPicPr>
          <p:cNvPr id="10" name="Imagen 9">
            <a:extLst>
              <a:ext uri="{FF2B5EF4-FFF2-40B4-BE49-F238E27FC236}">
                <a16:creationId xmlns:a16="http://schemas.microsoft.com/office/drawing/2014/main" id="{B12220EB-98BB-47C8-9776-0A0884496CF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79053" y="95794"/>
            <a:ext cx="1003357" cy="802685"/>
          </a:xfrm>
          <a:prstGeom prst="rect">
            <a:avLst/>
          </a:prstGeom>
        </p:spPr>
      </p:pic>
    </p:spTree>
    <p:extLst>
      <p:ext uri="{BB962C8B-B14F-4D97-AF65-F5344CB8AC3E}">
        <p14:creationId xmlns:p14="http://schemas.microsoft.com/office/powerpoint/2010/main" val="338973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Diseño personalizado">
    <p:bg>
      <p:bgPr>
        <a:solidFill>
          <a:schemeClr val="bg1"/>
        </a:solidFill>
        <a:effectLst/>
      </p:bgPr>
    </p:bg>
    <p:spTree>
      <p:nvGrpSpPr>
        <p:cNvPr id="1" name=""/>
        <p:cNvGrpSpPr/>
        <p:nvPr/>
      </p:nvGrpSpPr>
      <p:grpSpPr>
        <a:xfrm>
          <a:off x="0" y="0"/>
          <a:ext cx="0" cy="0"/>
          <a:chOff x="0" y="0"/>
          <a:chExt cx="0" cy="0"/>
        </a:xfrm>
      </p:grpSpPr>
      <p:pic>
        <p:nvPicPr>
          <p:cNvPr id="426" name="Imagen 425" descr="Logotipo&#10;&#10;Descripción generada automáticamente">
            <a:extLst>
              <a:ext uri="{FF2B5EF4-FFF2-40B4-BE49-F238E27FC236}">
                <a16:creationId xmlns:a16="http://schemas.microsoft.com/office/drawing/2014/main" id="{C5D7FC93-E17B-7977-CC73-3408E44FD3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3269" y="188228"/>
            <a:ext cx="589654" cy="282802"/>
          </a:xfrm>
          <a:prstGeom prst="rect">
            <a:avLst/>
          </a:prstGeom>
        </p:spPr>
      </p:pic>
      <p:sp>
        <p:nvSpPr>
          <p:cNvPr id="6" name="Google Shape;1019;p15">
            <a:extLst>
              <a:ext uri="{FF2B5EF4-FFF2-40B4-BE49-F238E27FC236}">
                <a16:creationId xmlns:a16="http://schemas.microsoft.com/office/drawing/2014/main" id="{CC54B9B5-0806-D1C5-95F6-C81E4E83506A}"/>
              </a:ext>
            </a:extLst>
          </p:cNvPr>
          <p:cNvSpPr/>
          <p:nvPr userDrawn="1"/>
        </p:nvSpPr>
        <p:spPr>
          <a:xfrm>
            <a:off x="5101764" y="-371475"/>
            <a:ext cx="7090236" cy="3612781"/>
          </a:xfrm>
          <a:custGeom>
            <a:avLst/>
            <a:gdLst>
              <a:gd name="connsiteX0" fmla="*/ 51937 w 63741"/>
              <a:gd name="connsiteY0" fmla="*/ 0 h 40341"/>
              <a:gd name="connsiteX1" fmla="*/ 0 w 63741"/>
              <a:gd name="connsiteY1" fmla="*/ 100 h 40341"/>
              <a:gd name="connsiteX2" fmla="*/ 334 w 63741"/>
              <a:gd name="connsiteY2" fmla="*/ 1034 h 40341"/>
              <a:gd name="connsiteX3" fmla="*/ 467 w 63741"/>
              <a:gd name="connsiteY3" fmla="*/ 2636 h 40341"/>
              <a:gd name="connsiteX4" fmla="*/ 3415 w 63741"/>
              <a:gd name="connsiteY4" fmla="*/ 2314 h 40341"/>
              <a:gd name="connsiteX5" fmla="*/ 15478 w 63741"/>
              <a:gd name="connsiteY5" fmla="*/ 8773 h 40341"/>
              <a:gd name="connsiteX6" fmla="*/ 15911 w 63741"/>
              <a:gd name="connsiteY6" fmla="*/ 23817 h 40341"/>
              <a:gd name="connsiteX7" fmla="*/ 16745 w 63741"/>
              <a:gd name="connsiteY7" fmla="*/ 34992 h 40341"/>
              <a:gd name="connsiteX8" fmla="*/ 23417 w 63741"/>
              <a:gd name="connsiteY8" fmla="*/ 37994 h 40341"/>
              <a:gd name="connsiteX9" fmla="*/ 25243 w 63741"/>
              <a:gd name="connsiteY9" fmla="*/ 38103 h 40341"/>
              <a:gd name="connsiteX10" fmla="*/ 39095 w 63741"/>
              <a:gd name="connsiteY10" fmla="*/ 34558 h 40341"/>
              <a:gd name="connsiteX11" fmla="*/ 41651 w 63741"/>
              <a:gd name="connsiteY11" fmla="*/ 34289 h 40341"/>
              <a:gd name="connsiteX12" fmla="*/ 45866 w 63741"/>
              <a:gd name="connsiteY12" fmla="*/ 34792 h 40341"/>
              <a:gd name="connsiteX13" fmla="*/ 51904 w 63741"/>
              <a:gd name="connsiteY13" fmla="*/ 37661 h 40341"/>
              <a:gd name="connsiteX14" fmla="*/ 51904 w 63741"/>
              <a:gd name="connsiteY14" fmla="*/ 37659 h 40341"/>
              <a:gd name="connsiteX15" fmla="*/ 51937 w 63741"/>
              <a:gd name="connsiteY15" fmla="*/ 38129 h 40341"/>
              <a:gd name="connsiteX16" fmla="*/ 63741 w 63741"/>
              <a:gd name="connsiteY16" fmla="*/ 40341 h 40341"/>
              <a:gd name="connsiteX17" fmla="*/ 51937 w 63741"/>
              <a:gd name="connsiteY17" fmla="*/ 0 h 40341"/>
              <a:gd name="connsiteX0" fmla="*/ 62630 w 63741"/>
              <a:gd name="connsiteY0" fmla="*/ 0 h 40499"/>
              <a:gd name="connsiteX1" fmla="*/ 0 w 63741"/>
              <a:gd name="connsiteY1" fmla="*/ 258 h 40499"/>
              <a:gd name="connsiteX2" fmla="*/ 334 w 63741"/>
              <a:gd name="connsiteY2" fmla="*/ 1192 h 40499"/>
              <a:gd name="connsiteX3" fmla="*/ 467 w 63741"/>
              <a:gd name="connsiteY3" fmla="*/ 2794 h 40499"/>
              <a:gd name="connsiteX4" fmla="*/ 3415 w 63741"/>
              <a:gd name="connsiteY4" fmla="*/ 2472 h 40499"/>
              <a:gd name="connsiteX5" fmla="*/ 15478 w 63741"/>
              <a:gd name="connsiteY5" fmla="*/ 8931 h 40499"/>
              <a:gd name="connsiteX6" fmla="*/ 15911 w 63741"/>
              <a:gd name="connsiteY6" fmla="*/ 23975 h 40499"/>
              <a:gd name="connsiteX7" fmla="*/ 16745 w 63741"/>
              <a:gd name="connsiteY7" fmla="*/ 35150 h 40499"/>
              <a:gd name="connsiteX8" fmla="*/ 23417 w 63741"/>
              <a:gd name="connsiteY8" fmla="*/ 38152 h 40499"/>
              <a:gd name="connsiteX9" fmla="*/ 25243 w 63741"/>
              <a:gd name="connsiteY9" fmla="*/ 38261 h 40499"/>
              <a:gd name="connsiteX10" fmla="*/ 39095 w 63741"/>
              <a:gd name="connsiteY10" fmla="*/ 34716 h 40499"/>
              <a:gd name="connsiteX11" fmla="*/ 41651 w 63741"/>
              <a:gd name="connsiteY11" fmla="*/ 34447 h 40499"/>
              <a:gd name="connsiteX12" fmla="*/ 45866 w 63741"/>
              <a:gd name="connsiteY12" fmla="*/ 34950 h 40499"/>
              <a:gd name="connsiteX13" fmla="*/ 51904 w 63741"/>
              <a:gd name="connsiteY13" fmla="*/ 37819 h 40499"/>
              <a:gd name="connsiteX14" fmla="*/ 51904 w 63741"/>
              <a:gd name="connsiteY14" fmla="*/ 37817 h 40499"/>
              <a:gd name="connsiteX15" fmla="*/ 51937 w 63741"/>
              <a:gd name="connsiteY15" fmla="*/ 38287 h 40499"/>
              <a:gd name="connsiteX16" fmla="*/ 63741 w 63741"/>
              <a:gd name="connsiteY16" fmla="*/ 40499 h 40499"/>
              <a:gd name="connsiteX17" fmla="*/ 62630 w 63741"/>
              <a:gd name="connsiteY17" fmla="*/ 0 h 40499"/>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1937 w 64101"/>
              <a:gd name="connsiteY15" fmla="*/ 38445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314 w 64101"/>
              <a:gd name="connsiteY13" fmla="*/ 38111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54146 w 64101"/>
              <a:gd name="connsiteY14" fmla="*/ 36699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910 w 64101"/>
              <a:gd name="connsiteY13" fmla="*/ 37103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2179 w 64101"/>
              <a:gd name="connsiteY11" fmla="*/ 33651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4074"/>
              <a:gd name="connsiteX1" fmla="*/ 0 w 64101"/>
              <a:gd name="connsiteY1" fmla="*/ 416 h 44074"/>
              <a:gd name="connsiteX2" fmla="*/ 334 w 64101"/>
              <a:gd name="connsiteY2" fmla="*/ 1350 h 44074"/>
              <a:gd name="connsiteX3" fmla="*/ 467 w 64101"/>
              <a:gd name="connsiteY3" fmla="*/ 2952 h 44074"/>
              <a:gd name="connsiteX4" fmla="*/ 3415 w 64101"/>
              <a:gd name="connsiteY4" fmla="*/ 2630 h 44074"/>
              <a:gd name="connsiteX5" fmla="*/ 15478 w 64101"/>
              <a:gd name="connsiteY5" fmla="*/ 9089 h 44074"/>
              <a:gd name="connsiteX6" fmla="*/ 15911 w 64101"/>
              <a:gd name="connsiteY6" fmla="*/ 24133 h 44074"/>
              <a:gd name="connsiteX7" fmla="*/ 16745 w 64101"/>
              <a:gd name="connsiteY7" fmla="*/ 35308 h 44074"/>
              <a:gd name="connsiteX8" fmla="*/ 23417 w 64101"/>
              <a:gd name="connsiteY8" fmla="*/ 38310 h 44074"/>
              <a:gd name="connsiteX9" fmla="*/ 25243 w 64101"/>
              <a:gd name="connsiteY9" fmla="*/ 38419 h 44074"/>
              <a:gd name="connsiteX10" fmla="*/ 39095 w 64101"/>
              <a:gd name="connsiteY10" fmla="*/ 34874 h 44074"/>
              <a:gd name="connsiteX11" fmla="*/ 42179 w 64101"/>
              <a:gd name="connsiteY11" fmla="*/ 33651 h 44074"/>
              <a:gd name="connsiteX12" fmla="*/ 45866 w 64101"/>
              <a:gd name="connsiteY12" fmla="*/ 35108 h 44074"/>
              <a:gd name="connsiteX13" fmla="*/ 62533 w 64101"/>
              <a:gd name="connsiteY13" fmla="*/ 43861 h 44074"/>
              <a:gd name="connsiteX14" fmla="*/ 60046 w 64101"/>
              <a:gd name="connsiteY14" fmla="*/ 41468 h 44074"/>
              <a:gd name="connsiteX15" fmla="*/ 62085 w 64101"/>
              <a:gd name="connsiteY15" fmla="*/ 42475 h 44074"/>
              <a:gd name="connsiteX16" fmla="*/ 63741 w 64101"/>
              <a:gd name="connsiteY16" fmla="*/ 40657 h 44074"/>
              <a:gd name="connsiteX17" fmla="*/ 64019 w 64101"/>
              <a:gd name="connsiteY17" fmla="*/ 0 h 44074"/>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2179 w 64101"/>
              <a:gd name="connsiteY11" fmla="*/ 33651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6249 w 64101"/>
              <a:gd name="connsiteY11" fmla="*/ 35263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337"/>
              <a:gd name="connsiteY0" fmla="*/ 0 h 43907"/>
              <a:gd name="connsiteX1" fmla="*/ 0 w 64337"/>
              <a:gd name="connsiteY1" fmla="*/ 416 h 43907"/>
              <a:gd name="connsiteX2" fmla="*/ 334 w 64337"/>
              <a:gd name="connsiteY2" fmla="*/ 1350 h 43907"/>
              <a:gd name="connsiteX3" fmla="*/ 467 w 64337"/>
              <a:gd name="connsiteY3" fmla="*/ 2952 h 43907"/>
              <a:gd name="connsiteX4" fmla="*/ 3415 w 64337"/>
              <a:gd name="connsiteY4" fmla="*/ 2630 h 43907"/>
              <a:gd name="connsiteX5" fmla="*/ 15478 w 64337"/>
              <a:gd name="connsiteY5" fmla="*/ 9089 h 43907"/>
              <a:gd name="connsiteX6" fmla="*/ 15911 w 64337"/>
              <a:gd name="connsiteY6" fmla="*/ 24133 h 43907"/>
              <a:gd name="connsiteX7" fmla="*/ 16745 w 64337"/>
              <a:gd name="connsiteY7" fmla="*/ 35308 h 43907"/>
              <a:gd name="connsiteX8" fmla="*/ 23417 w 64337"/>
              <a:gd name="connsiteY8" fmla="*/ 38310 h 43907"/>
              <a:gd name="connsiteX9" fmla="*/ 25243 w 64337"/>
              <a:gd name="connsiteY9" fmla="*/ 38419 h 43907"/>
              <a:gd name="connsiteX10" fmla="*/ 39095 w 64337"/>
              <a:gd name="connsiteY10" fmla="*/ 34874 h 43907"/>
              <a:gd name="connsiteX11" fmla="*/ 46249 w 64337"/>
              <a:gd name="connsiteY11" fmla="*/ 35263 h 43907"/>
              <a:gd name="connsiteX12" fmla="*/ 53978 w 64337"/>
              <a:gd name="connsiteY12" fmla="*/ 41376 h 43907"/>
              <a:gd name="connsiteX13" fmla="*/ 62533 w 64337"/>
              <a:gd name="connsiteY13" fmla="*/ 43861 h 43907"/>
              <a:gd name="connsiteX14" fmla="*/ 64322 w 64337"/>
              <a:gd name="connsiteY14" fmla="*/ 42955 h 43907"/>
              <a:gd name="connsiteX15" fmla="*/ 62085 w 64337"/>
              <a:gd name="connsiteY15" fmla="*/ 42475 h 43907"/>
              <a:gd name="connsiteX16" fmla="*/ 63741 w 64337"/>
              <a:gd name="connsiteY16" fmla="*/ 40657 h 43907"/>
              <a:gd name="connsiteX17" fmla="*/ 64019 w 64337"/>
              <a:gd name="connsiteY17" fmla="*/ 0 h 43907"/>
              <a:gd name="connsiteX0" fmla="*/ 64019 w 64404"/>
              <a:gd name="connsiteY0" fmla="*/ 0 h 43907"/>
              <a:gd name="connsiteX1" fmla="*/ 0 w 64404"/>
              <a:gd name="connsiteY1" fmla="*/ 416 h 43907"/>
              <a:gd name="connsiteX2" fmla="*/ 334 w 64404"/>
              <a:gd name="connsiteY2" fmla="*/ 1350 h 43907"/>
              <a:gd name="connsiteX3" fmla="*/ 467 w 64404"/>
              <a:gd name="connsiteY3" fmla="*/ 2952 h 43907"/>
              <a:gd name="connsiteX4" fmla="*/ 3415 w 64404"/>
              <a:gd name="connsiteY4" fmla="*/ 2630 h 43907"/>
              <a:gd name="connsiteX5" fmla="*/ 15478 w 64404"/>
              <a:gd name="connsiteY5" fmla="*/ 9089 h 43907"/>
              <a:gd name="connsiteX6" fmla="*/ 15911 w 64404"/>
              <a:gd name="connsiteY6" fmla="*/ 24133 h 43907"/>
              <a:gd name="connsiteX7" fmla="*/ 16745 w 64404"/>
              <a:gd name="connsiteY7" fmla="*/ 35308 h 43907"/>
              <a:gd name="connsiteX8" fmla="*/ 23417 w 64404"/>
              <a:gd name="connsiteY8" fmla="*/ 38310 h 43907"/>
              <a:gd name="connsiteX9" fmla="*/ 25243 w 64404"/>
              <a:gd name="connsiteY9" fmla="*/ 38419 h 43907"/>
              <a:gd name="connsiteX10" fmla="*/ 39095 w 64404"/>
              <a:gd name="connsiteY10" fmla="*/ 34874 h 43907"/>
              <a:gd name="connsiteX11" fmla="*/ 46249 w 64404"/>
              <a:gd name="connsiteY11" fmla="*/ 35263 h 43907"/>
              <a:gd name="connsiteX12" fmla="*/ 53978 w 64404"/>
              <a:gd name="connsiteY12" fmla="*/ 41376 h 43907"/>
              <a:gd name="connsiteX13" fmla="*/ 62533 w 64404"/>
              <a:gd name="connsiteY13" fmla="*/ 43861 h 43907"/>
              <a:gd name="connsiteX14" fmla="*/ 64322 w 64404"/>
              <a:gd name="connsiteY14" fmla="*/ 42955 h 43907"/>
              <a:gd name="connsiteX15" fmla="*/ 64353 w 64404"/>
              <a:gd name="connsiteY15" fmla="*/ 42475 h 43907"/>
              <a:gd name="connsiteX16" fmla="*/ 63741 w 64404"/>
              <a:gd name="connsiteY16" fmla="*/ 40657 h 43907"/>
              <a:gd name="connsiteX17" fmla="*/ 64019 w 64404"/>
              <a:gd name="connsiteY17" fmla="*/ 0 h 43907"/>
              <a:gd name="connsiteX0" fmla="*/ 64019 w 64353"/>
              <a:gd name="connsiteY0" fmla="*/ 0 h 43882"/>
              <a:gd name="connsiteX1" fmla="*/ 0 w 64353"/>
              <a:gd name="connsiteY1" fmla="*/ 416 h 43882"/>
              <a:gd name="connsiteX2" fmla="*/ 334 w 64353"/>
              <a:gd name="connsiteY2" fmla="*/ 1350 h 43882"/>
              <a:gd name="connsiteX3" fmla="*/ 467 w 64353"/>
              <a:gd name="connsiteY3" fmla="*/ 2952 h 43882"/>
              <a:gd name="connsiteX4" fmla="*/ 3415 w 64353"/>
              <a:gd name="connsiteY4" fmla="*/ 2630 h 43882"/>
              <a:gd name="connsiteX5" fmla="*/ 15478 w 64353"/>
              <a:gd name="connsiteY5" fmla="*/ 9089 h 43882"/>
              <a:gd name="connsiteX6" fmla="*/ 15911 w 64353"/>
              <a:gd name="connsiteY6" fmla="*/ 24133 h 43882"/>
              <a:gd name="connsiteX7" fmla="*/ 16745 w 64353"/>
              <a:gd name="connsiteY7" fmla="*/ 35308 h 43882"/>
              <a:gd name="connsiteX8" fmla="*/ 23417 w 64353"/>
              <a:gd name="connsiteY8" fmla="*/ 38310 h 43882"/>
              <a:gd name="connsiteX9" fmla="*/ 25243 w 64353"/>
              <a:gd name="connsiteY9" fmla="*/ 38419 h 43882"/>
              <a:gd name="connsiteX10" fmla="*/ 39095 w 64353"/>
              <a:gd name="connsiteY10" fmla="*/ 34874 h 43882"/>
              <a:gd name="connsiteX11" fmla="*/ 46249 w 64353"/>
              <a:gd name="connsiteY11" fmla="*/ 35263 h 43882"/>
              <a:gd name="connsiteX12" fmla="*/ 53978 w 64353"/>
              <a:gd name="connsiteY12" fmla="*/ 41376 h 43882"/>
              <a:gd name="connsiteX13" fmla="*/ 62533 w 64353"/>
              <a:gd name="connsiteY13" fmla="*/ 43861 h 43882"/>
              <a:gd name="connsiteX14" fmla="*/ 64353 w 64353"/>
              <a:gd name="connsiteY14" fmla="*/ 42475 h 43882"/>
              <a:gd name="connsiteX15" fmla="*/ 63741 w 64353"/>
              <a:gd name="connsiteY15" fmla="*/ 40657 h 43882"/>
              <a:gd name="connsiteX16" fmla="*/ 64019 w 64353"/>
              <a:gd name="connsiteY16" fmla="*/ 0 h 43882"/>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6"/>
              <a:gd name="connsiteY0" fmla="*/ 0 h 45014"/>
              <a:gd name="connsiteX1" fmla="*/ 0 w 64106"/>
              <a:gd name="connsiteY1" fmla="*/ 416 h 45014"/>
              <a:gd name="connsiteX2" fmla="*/ 334 w 64106"/>
              <a:gd name="connsiteY2" fmla="*/ 1350 h 45014"/>
              <a:gd name="connsiteX3" fmla="*/ 467 w 64106"/>
              <a:gd name="connsiteY3" fmla="*/ 2952 h 45014"/>
              <a:gd name="connsiteX4" fmla="*/ 3415 w 64106"/>
              <a:gd name="connsiteY4" fmla="*/ 2630 h 45014"/>
              <a:gd name="connsiteX5" fmla="*/ 15478 w 64106"/>
              <a:gd name="connsiteY5" fmla="*/ 9089 h 45014"/>
              <a:gd name="connsiteX6" fmla="*/ 15911 w 64106"/>
              <a:gd name="connsiteY6" fmla="*/ 24133 h 45014"/>
              <a:gd name="connsiteX7" fmla="*/ 16745 w 64106"/>
              <a:gd name="connsiteY7" fmla="*/ 35308 h 45014"/>
              <a:gd name="connsiteX8" fmla="*/ 23417 w 64106"/>
              <a:gd name="connsiteY8" fmla="*/ 38310 h 45014"/>
              <a:gd name="connsiteX9" fmla="*/ 25243 w 64106"/>
              <a:gd name="connsiteY9" fmla="*/ 38419 h 45014"/>
              <a:gd name="connsiteX10" fmla="*/ 39095 w 64106"/>
              <a:gd name="connsiteY10" fmla="*/ 34874 h 45014"/>
              <a:gd name="connsiteX11" fmla="*/ 46249 w 64106"/>
              <a:gd name="connsiteY11" fmla="*/ 35263 h 45014"/>
              <a:gd name="connsiteX12" fmla="*/ 53978 w 64106"/>
              <a:gd name="connsiteY12" fmla="*/ 41376 h 45014"/>
              <a:gd name="connsiteX13" fmla="*/ 62533 w 64106"/>
              <a:gd name="connsiteY13" fmla="*/ 43861 h 45014"/>
              <a:gd name="connsiteX14" fmla="*/ 63808 w 64106"/>
              <a:gd name="connsiteY14" fmla="*/ 40733 h 45014"/>
              <a:gd name="connsiteX15" fmla="*/ 64019 w 64106"/>
              <a:gd name="connsiteY15" fmla="*/ 0 h 45014"/>
              <a:gd name="connsiteX0" fmla="*/ 64019 w 64106"/>
              <a:gd name="connsiteY0" fmla="*/ 0 h 45154"/>
              <a:gd name="connsiteX1" fmla="*/ 0 w 64106"/>
              <a:gd name="connsiteY1" fmla="*/ 416 h 45154"/>
              <a:gd name="connsiteX2" fmla="*/ 334 w 64106"/>
              <a:gd name="connsiteY2" fmla="*/ 1350 h 45154"/>
              <a:gd name="connsiteX3" fmla="*/ 467 w 64106"/>
              <a:gd name="connsiteY3" fmla="*/ 2952 h 45154"/>
              <a:gd name="connsiteX4" fmla="*/ 3415 w 64106"/>
              <a:gd name="connsiteY4" fmla="*/ 2630 h 45154"/>
              <a:gd name="connsiteX5" fmla="*/ 15478 w 64106"/>
              <a:gd name="connsiteY5" fmla="*/ 9089 h 45154"/>
              <a:gd name="connsiteX6" fmla="*/ 15911 w 64106"/>
              <a:gd name="connsiteY6" fmla="*/ 24133 h 45154"/>
              <a:gd name="connsiteX7" fmla="*/ 16745 w 64106"/>
              <a:gd name="connsiteY7" fmla="*/ 35308 h 45154"/>
              <a:gd name="connsiteX8" fmla="*/ 23417 w 64106"/>
              <a:gd name="connsiteY8" fmla="*/ 38310 h 45154"/>
              <a:gd name="connsiteX9" fmla="*/ 25243 w 64106"/>
              <a:gd name="connsiteY9" fmla="*/ 38419 h 45154"/>
              <a:gd name="connsiteX10" fmla="*/ 39095 w 64106"/>
              <a:gd name="connsiteY10" fmla="*/ 34874 h 45154"/>
              <a:gd name="connsiteX11" fmla="*/ 46249 w 64106"/>
              <a:gd name="connsiteY11" fmla="*/ 35263 h 45154"/>
              <a:gd name="connsiteX12" fmla="*/ 53978 w 64106"/>
              <a:gd name="connsiteY12" fmla="*/ 41376 h 45154"/>
              <a:gd name="connsiteX13" fmla="*/ 61532 w 64106"/>
              <a:gd name="connsiteY13" fmla="*/ 44165 h 45154"/>
              <a:gd name="connsiteX14" fmla="*/ 63808 w 64106"/>
              <a:gd name="connsiteY14" fmla="*/ 40733 h 45154"/>
              <a:gd name="connsiteX15" fmla="*/ 64019 w 64106"/>
              <a:gd name="connsiteY15" fmla="*/ 0 h 45154"/>
              <a:gd name="connsiteX0" fmla="*/ 64019 w 64106"/>
              <a:gd name="connsiteY0" fmla="*/ 0 h 44207"/>
              <a:gd name="connsiteX1" fmla="*/ 0 w 64106"/>
              <a:gd name="connsiteY1" fmla="*/ 416 h 44207"/>
              <a:gd name="connsiteX2" fmla="*/ 334 w 64106"/>
              <a:gd name="connsiteY2" fmla="*/ 1350 h 44207"/>
              <a:gd name="connsiteX3" fmla="*/ 467 w 64106"/>
              <a:gd name="connsiteY3" fmla="*/ 2952 h 44207"/>
              <a:gd name="connsiteX4" fmla="*/ 3415 w 64106"/>
              <a:gd name="connsiteY4" fmla="*/ 2630 h 44207"/>
              <a:gd name="connsiteX5" fmla="*/ 15478 w 64106"/>
              <a:gd name="connsiteY5" fmla="*/ 9089 h 44207"/>
              <a:gd name="connsiteX6" fmla="*/ 15911 w 64106"/>
              <a:gd name="connsiteY6" fmla="*/ 24133 h 44207"/>
              <a:gd name="connsiteX7" fmla="*/ 16745 w 64106"/>
              <a:gd name="connsiteY7" fmla="*/ 35308 h 44207"/>
              <a:gd name="connsiteX8" fmla="*/ 23417 w 64106"/>
              <a:gd name="connsiteY8" fmla="*/ 38310 h 44207"/>
              <a:gd name="connsiteX9" fmla="*/ 25243 w 64106"/>
              <a:gd name="connsiteY9" fmla="*/ 38419 h 44207"/>
              <a:gd name="connsiteX10" fmla="*/ 39095 w 64106"/>
              <a:gd name="connsiteY10" fmla="*/ 34874 h 44207"/>
              <a:gd name="connsiteX11" fmla="*/ 46249 w 64106"/>
              <a:gd name="connsiteY11" fmla="*/ 35263 h 44207"/>
              <a:gd name="connsiteX12" fmla="*/ 53978 w 64106"/>
              <a:gd name="connsiteY12" fmla="*/ 41376 h 44207"/>
              <a:gd name="connsiteX13" fmla="*/ 63808 w 64106"/>
              <a:gd name="connsiteY13" fmla="*/ 40733 h 44207"/>
              <a:gd name="connsiteX14" fmla="*/ 64019 w 64106"/>
              <a:gd name="connsiteY14" fmla="*/ 0 h 44207"/>
              <a:gd name="connsiteX0" fmla="*/ 64019 w 64132"/>
              <a:gd name="connsiteY0" fmla="*/ 0 h 45113"/>
              <a:gd name="connsiteX1" fmla="*/ 0 w 64132"/>
              <a:gd name="connsiteY1" fmla="*/ 416 h 45113"/>
              <a:gd name="connsiteX2" fmla="*/ 334 w 64132"/>
              <a:gd name="connsiteY2" fmla="*/ 1350 h 45113"/>
              <a:gd name="connsiteX3" fmla="*/ 467 w 64132"/>
              <a:gd name="connsiteY3" fmla="*/ 2952 h 45113"/>
              <a:gd name="connsiteX4" fmla="*/ 3415 w 64132"/>
              <a:gd name="connsiteY4" fmla="*/ 2630 h 45113"/>
              <a:gd name="connsiteX5" fmla="*/ 15478 w 64132"/>
              <a:gd name="connsiteY5" fmla="*/ 9089 h 45113"/>
              <a:gd name="connsiteX6" fmla="*/ 15911 w 64132"/>
              <a:gd name="connsiteY6" fmla="*/ 24133 h 45113"/>
              <a:gd name="connsiteX7" fmla="*/ 16745 w 64132"/>
              <a:gd name="connsiteY7" fmla="*/ 35308 h 45113"/>
              <a:gd name="connsiteX8" fmla="*/ 23417 w 64132"/>
              <a:gd name="connsiteY8" fmla="*/ 38310 h 45113"/>
              <a:gd name="connsiteX9" fmla="*/ 25243 w 64132"/>
              <a:gd name="connsiteY9" fmla="*/ 38419 h 45113"/>
              <a:gd name="connsiteX10" fmla="*/ 39095 w 64132"/>
              <a:gd name="connsiteY10" fmla="*/ 34874 h 45113"/>
              <a:gd name="connsiteX11" fmla="*/ 46249 w 64132"/>
              <a:gd name="connsiteY11" fmla="*/ 35263 h 45113"/>
              <a:gd name="connsiteX12" fmla="*/ 53978 w 64132"/>
              <a:gd name="connsiteY12" fmla="*/ 41376 h 45113"/>
              <a:gd name="connsiteX13" fmla="*/ 64075 w 64132"/>
              <a:gd name="connsiteY13" fmla="*/ 41948 h 45113"/>
              <a:gd name="connsiteX14" fmla="*/ 64019 w 64132"/>
              <a:gd name="connsiteY14" fmla="*/ 0 h 45113"/>
              <a:gd name="connsiteX0" fmla="*/ 91907 w 92020"/>
              <a:gd name="connsiteY0" fmla="*/ 0 h 45113"/>
              <a:gd name="connsiteX1" fmla="*/ 0 w 92020"/>
              <a:gd name="connsiteY1" fmla="*/ 416 h 45113"/>
              <a:gd name="connsiteX2" fmla="*/ 28222 w 92020"/>
              <a:gd name="connsiteY2" fmla="*/ 1350 h 45113"/>
              <a:gd name="connsiteX3" fmla="*/ 28355 w 92020"/>
              <a:gd name="connsiteY3" fmla="*/ 2952 h 45113"/>
              <a:gd name="connsiteX4" fmla="*/ 31303 w 92020"/>
              <a:gd name="connsiteY4" fmla="*/ 2630 h 45113"/>
              <a:gd name="connsiteX5" fmla="*/ 43366 w 92020"/>
              <a:gd name="connsiteY5" fmla="*/ 9089 h 45113"/>
              <a:gd name="connsiteX6" fmla="*/ 43799 w 92020"/>
              <a:gd name="connsiteY6" fmla="*/ 24133 h 45113"/>
              <a:gd name="connsiteX7" fmla="*/ 44633 w 92020"/>
              <a:gd name="connsiteY7" fmla="*/ 35308 h 45113"/>
              <a:gd name="connsiteX8" fmla="*/ 51305 w 92020"/>
              <a:gd name="connsiteY8" fmla="*/ 38310 h 45113"/>
              <a:gd name="connsiteX9" fmla="*/ 53131 w 92020"/>
              <a:gd name="connsiteY9" fmla="*/ 38419 h 45113"/>
              <a:gd name="connsiteX10" fmla="*/ 66983 w 92020"/>
              <a:gd name="connsiteY10" fmla="*/ 34874 h 45113"/>
              <a:gd name="connsiteX11" fmla="*/ 74137 w 92020"/>
              <a:gd name="connsiteY11" fmla="*/ 35263 h 45113"/>
              <a:gd name="connsiteX12" fmla="*/ 81866 w 92020"/>
              <a:gd name="connsiteY12" fmla="*/ 41376 h 45113"/>
              <a:gd name="connsiteX13" fmla="*/ 91963 w 92020"/>
              <a:gd name="connsiteY13" fmla="*/ 41948 h 45113"/>
              <a:gd name="connsiteX14" fmla="*/ 91907 w 92020"/>
              <a:gd name="connsiteY14" fmla="*/ 0 h 45113"/>
              <a:gd name="connsiteX0" fmla="*/ 93175 w 93288"/>
              <a:gd name="connsiteY0" fmla="*/ 0 h 45113"/>
              <a:gd name="connsiteX1" fmla="*/ 0 w 93288"/>
              <a:gd name="connsiteY1" fmla="*/ 1100 h 45113"/>
              <a:gd name="connsiteX2" fmla="*/ 29490 w 93288"/>
              <a:gd name="connsiteY2" fmla="*/ 1350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75 w 93288"/>
              <a:gd name="connsiteY0" fmla="*/ 0 h 45113"/>
              <a:gd name="connsiteX1" fmla="*/ 0 w 93288"/>
              <a:gd name="connsiteY1" fmla="*/ 1100 h 45113"/>
              <a:gd name="connsiteX2" fmla="*/ 67 w 93288"/>
              <a:gd name="connsiteY2" fmla="*/ 2717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16 w 93229"/>
              <a:gd name="connsiteY0" fmla="*/ 571 h 45684"/>
              <a:gd name="connsiteX1" fmla="*/ 341 w 93229"/>
              <a:gd name="connsiteY1" fmla="*/ 0 h 45684"/>
              <a:gd name="connsiteX2" fmla="*/ 8 w 93229"/>
              <a:gd name="connsiteY2" fmla="*/ 3288 h 45684"/>
              <a:gd name="connsiteX3" fmla="*/ 29564 w 93229"/>
              <a:gd name="connsiteY3" fmla="*/ 3523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32512 w 93229"/>
              <a:gd name="connsiteY3" fmla="*/ 3201 h 45684"/>
              <a:gd name="connsiteX4" fmla="*/ 44575 w 93229"/>
              <a:gd name="connsiteY4" fmla="*/ 9660 h 45684"/>
              <a:gd name="connsiteX5" fmla="*/ 45008 w 93229"/>
              <a:gd name="connsiteY5" fmla="*/ 24704 h 45684"/>
              <a:gd name="connsiteX6" fmla="*/ 45842 w 93229"/>
              <a:gd name="connsiteY6" fmla="*/ 35879 h 45684"/>
              <a:gd name="connsiteX7" fmla="*/ 52514 w 93229"/>
              <a:gd name="connsiteY7" fmla="*/ 38881 h 45684"/>
              <a:gd name="connsiteX8" fmla="*/ 54340 w 93229"/>
              <a:gd name="connsiteY8" fmla="*/ 38990 h 45684"/>
              <a:gd name="connsiteX9" fmla="*/ 68192 w 93229"/>
              <a:gd name="connsiteY9" fmla="*/ 35445 h 45684"/>
              <a:gd name="connsiteX10" fmla="*/ 75346 w 93229"/>
              <a:gd name="connsiteY10" fmla="*/ 35834 h 45684"/>
              <a:gd name="connsiteX11" fmla="*/ 83075 w 93229"/>
              <a:gd name="connsiteY11" fmla="*/ 41947 h 45684"/>
              <a:gd name="connsiteX12" fmla="*/ 93172 w 93229"/>
              <a:gd name="connsiteY12" fmla="*/ 42519 h 45684"/>
              <a:gd name="connsiteX13" fmla="*/ 93116 w 93229"/>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4194"/>
              <a:gd name="connsiteX1" fmla="*/ 275 w 93163"/>
              <a:gd name="connsiteY1" fmla="*/ 0 h 44194"/>
              <a:gd name="connsiteX2" fmla="*/ 9 w 93163"/>
              <a:gd name="connsiteY2" fmla="*/ 4731 h 44194"/>
              <a:gd name="connsiteX3" fmla="*/ 32446 w 93163"/>
              <a:gd name="connsiteY3" fmla="*/ 3201 h 44194"/>
              <a:gd name="connsiteX4" fmla="*/ 44509 w 93163"/>
              <a:gd name="connsiteY4" fmla="*/ 9660 h 44194"/>
              <a:gd name="connsiteX5" fmla="*/ 44942 w 93163"/>
              <a:gd name="connsiteY5" fmla="*/ 24704 h 44194"/>
              <a:gd name="connsiteX6" fmla="*/ 45776 w 93163"/>
              <a:gd name="connsiteY6" fmla="*/ 35879 h 44194"/>
              <a:gd name="connsiteX7" fmla="*/ 52448 w 93163"/>
              <a:gd name="connsiteY7" fmla="*/ 38881 h 44194"/>
              <a:gd name="connsiteX8" fmla="*/ 54274 w 93163"/>
              <a:gd name="connsiteY8" fmla="*/ 38990 h 44194"/>
              <a:gd name="connsiteX9" fmla="*/ 68126 w 93163"/>
              <a:gd name="connsiteY9" fmla="*/ 35445 h 44194"/>
              <a:gd name="connsiteX10" fmla="*/ 75280 w 93163"/>
              <a:gd name="connsiteY10" fmla="*/ 35834 h 44194"/>
              <a:gd name="connsiteX11" fmla="*/ 93106 w 93163"/>
              <a:gd name="connsiteY11" fmla="*/ 42519 h 44194"/>
              <a:gd name="connsiteX12" fmla="*/ 93050 w 93163"/>
              <a:gd name="connsiteY12" fmla="*/ 571 h 44194"/>
              <a:gd name="connsiteX0" fmla="*/ 93050 w 93163"/>
              <a:gd name="connsiteY0" fmla="*/ 571 h 44075"/>
              <a:gd name="connsiteX1" fmla="*/ 275 w 93163"/>
              <a:gd name="connsiteY1" fmla="*/ 0 h 44075"/>
              <a:gd name="connsiteX2" fmla="*/ 9 w 93163"/>
              <a:gd name="connsiteY2" fmla="*/ 4731 h 44075"/>
              <a:gd name="connsiteX3" fmla="*/ 32446 w 93163"/>
              <a:gd name="connsiteY3" fmla="*/ 3201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1526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535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942 w 93163"/>
              <a:gd name="connsiteY4" fmla="*/ 24704 h 44075"/>
              <a:gd name="connsiteX5" fmla="*/ 45776 w 93163"/>
              <a:gd name="connsiteY5" fmla="*/ 35879 h 44075"/>
              <a:gd name="connsiteX6" fmla="*/ 52448 w 93163"/>
              <a:gd name="connsiteY6" fmla="*/ 38881 h 44075"/>
              <a:gd name="connsiteX7" fmla="*/ 54274 w 93163"/>
              <a:gd name="connsiteY7" fmla="*/ 38990 h 44075"/>
              <a:gd name="connsiteX8" fmla="*/ 68126 w 93163"/>
              <a:gd name="connsiteY8" fmla="*/ 35445 h 44075"/>
              <a:gd name="connsiteX9" fmla="*/ 93106 w 93163"/>
              <a:gd name="connsiteY9" fmla="*/ 42519 h 44075"/>
              <a:gd name="connsiteX10" fmla="*/ 93050 w 93163"/>
              <a:gd name="connsiteY10"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5776 w 93163"/>
              <a:gd name="connsiteY4" fmla="*/ 35879 h 44075"/>
              <a:gd name="connsiteX5" fmla="*/ 52448 w 93163"/>
              <a:gd name="connsiteY5" fmla="*/ 38881 h 44075"/>
              <a:gd name="connsiteX6" fmla="*/ 54274 w 93163"/>
              <a:gd name="connsiteY6" fmla="*/ 38990 h 44075"/>
              <a:gd name="connsiteX7" fmla="*/ 68126 w 93163"/>
              <a:gd name="connsiteY7" fmla="*/ 35445 h 44075"/>
              <a:gd name="connsiteX8" fmla="*/ 93106 w 93163"/>
              <a:gd name="connsiteY8" fmla="*/ 42519 h 44075"/>
              <a:gd name="connsiteX9" fmla="*/ 93050 w 93163"/>
              <a:gd name="connsiteY9" fmla="*/ 571 h 44075"/>
              <a:gd name="connsiteX0" fmla="*/ 93050 w 93163"/>
              <a:gd name="connsiteY0" fmla="*/ 571 h 44075"/>
              <a:gd name="connsiteX1" fmla="*/ 275 w 93163"/>
              <a:gd name="connsiteY1" fmla="*/ 0 h 44075"/>
              <a:gd name="connsiteX2" fmla="*/ 9 w 93163"/>
              <a:gd name="connsiteY2" fmla="*/ 4731 h 44075"/>
              <a:gd name="connsiteX3" fmla="*/ 45776 w 93163"/>
              <a:gd name="connsiteY3" fmla="*/ 35879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4274 w 93163"/>
              <a:gd name="connsiteY4" fmla="*/ 3899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63" h="44075" extrusionOk="0">
                <a:moveTo>
                  <a:pt x="93050" y="571"/>
                </a:moveTo>
                <a:lnTo>
                  <a:pt x="275" y="0"/>
                </a:lnTo>
                <a:cubicBezTo>
                  <a:pt x="308" y="100"/>
                  <a:pt x="-58" y="4631"/>
                  <a:pt x="9" y="4731"/>
                </a:cubicBezTo>
                <a:cubicBezTo>
                  <a:pt x="7593" y="10711"/>
                  <a:pt x="11315" y="13653"/>
                  <a:pt x="30819" y="16068"/>
                </a:cubicBezTo>
                <a:cubicBezTo>
                  <a:pt x="41540" y="16862"/>
                  <a:pt x="39529" y="35314"/>
                  <a:pt x="47145" y="36160"/>
                </a:cubicBezTo>
                <a:cubicBezTo>
                  <a:pt x="54109" y="36934"/>
                  <a:pt x="61654" y="34857"/>
                  <a:pt x="68126" y="35445"/>
                </a:cubicBezTo>
                <a:cubicBezTo>
                  <a:pt x="74598" y="36033"/>
                  <a:pt x="88952" y="48331"/>
                  <a:pt x="93106" y="42519"/>
                </a:cubicBezTo>
                <a:cubicBezTo>
                  <a:pt x="92736" y="28487"/>
                  <a:pt x="93420" y="14071"/>
                  <a:pt x="93050" y="571"/>
                </a:cubicBezTo>
                <a:close/>
              </a:path>
            </a:pathLst>
          </a:custGeom>
          <a:noFill/>
          <a:ln w="19050" cap="flat" cmpd="sng" algn="ctr">
            <a:gradFill flip="none" rotWithShape="1">
              <a:gsLst>
                <a:gs pos="48000">
                  <a:srgbClr val="3366FF"/>
                </a:gs>
                <a:gs pos="1000">
                  <a:srgbClr val="00E6D9"/>
                </a:gs>
                <a:gs pos="100000">
                  <a:srgbClr val="8C5FCD"/>
                </a:gs>
              </a:gsLst>
              <a:lin ang="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white"/>
              </a:solidFill>
              <a:effectLst/>
              <a:uLnTx/>
              <a:uFillTx/>
              <a:latin typeface="Proxima Nova Rg"/>
              <a:ea typeface="+mn-ea"/>
              <a:cs typeface="+mn-cs"/>
            </a:endParaRPr>
          </a:p>
        </p:txBody>
      </p:sp>
      <p:sp>
        <p:nvSpPr>
          <p:cNvPr id="7" name="Google Shape;1019;p15">
            <a:extLst>
              <a:ext uri="{FF2B5EF4-FFF2-40B4-BE49-F238E27FC236}">
                <a16:creationId xmlns:a16="http://schemas.microsoft.com/office/drawing/2014/main" id="{CC836798-6BFD-C833-BD68-5623F8B96B95}"/>
              </a:ext>
            </a:extLst>
          </p:cNvPr>
          <p:cNvSpPr/>
          <p:nvPr userDrawn="1"/>
        </p:nvSpPr>
        <p:spPr>
          <a:xfrm>
            <a:off x="5260565" y="-523875"/>
            <a:ext cx="6940960" cy="3612781"/>
          </a:xfrm>
          <a:custGeom>
            <a:avLst/>
            <a:gdLst>
              <a:gd name="connsiteX0" fmla="*/ 51937 w 63741"/>
              <a:gd name="connsiteY0" fmla="*/ 0 h 40341"/>
              <a:gd name="connsiteX1" fmla="*/ 0 w 63741"/>
              <a:gd name="connsiteY1" fmla="*/ 100 h 40341"/>
              <a:gd name="connsiteX2" fmla="*/ 334 w 63741"/>
              <a:gd name="connsiteY2" fmla="*/ 1034 h 40341"/>
              <a:gd name="connsiteX3" fmla="*/ 467 w 63741"/>
              <a:gd name="connsiteY3" fmla="*/ 2636 h 40341"/>
              <a:gd name="connsiteX4" fmla="*/ 3415 w 63741"/>
              <a:gd name="connsiteY4" fmla="*/ 2314 h 40341"/>
              <a:gd name="connsiteX5" fmla="*/ 15478 w 63741"/>
              <a:gd name="connsiteY5" fmla="*/ 8773 h 40341"/>
              <a:gd name="connsiteX6" fmla="*/ 15911 w 63741"/>
              <a:gd name="connsiteY6" fmla="*/ 23817 h 40341"/>
              <a:gd name="connsiteX7" fmla="*/ 16745 w 63741"/>
              <a:gd name="connsiteY7" fmla="*/ 34992 h 40341"/>
              <a:gd name="connsiteX8" fmla="*/ 23417 w 63741"/>
              <a:gd name="connsiteY8" fmla="*/ 37994 h 40341"/>
              <a:gd name="connsiteX9" fmla="*/ 25243 w 63741"/>
              <a:gd name="connsiteY9" fmla="*/ 38103 h 40341"/>
              <a:gd name="connsiteX10" fmla="*/ 39095 w 63741"/>
              <a:gd name="connsiteY10" fmla="*/ 34558 h 40341"/>
              <a:gd name="connsiteX11" fmla="*/ 41651 w 63741"/>
              <a:gd name="connsiteY11" fmla="*/ 34289 h 40341"/>
              <a:gd name="connsiteX12" fmla="*/ 45866 w 63741"/>
              <a:gd name="connsiteY12" fmla="*/ 34792 h 40341"/>
              <a:gd name="connsiteX13" fmla="*/ 51904 w 63741"/>
              <a:gd name="connsiteY13" fmla="*/ 37661 h 40341"/>
              <a:gd name="connsiteX14" fmla="*/ 51904 w 63741"/>
              <a:gd name="connsiteY14" fmla="*/ 37659 h 40341"/>
              <a:gd name="connsiteX15" fmla="*/ 51937 w 63741"/>
              <a:gd name="connsiteY15" fmla="*/ 38129 h 40341"/>
              <a:gd name="connsiteX16" fmla="*/ 63741 w 63741"/>
              <a:gd name="connsiteY16" fmla="*/ 40341 h 40341"/>
              <a:gd name="connsiteX17" fmla="*/ 51937 w 63741"/>
              <a:gd name="connsiteY17" fmla="*/ 0 h 40341"/>
              <a:gd name="connsiteX0" fmla="*/ 62630 w 63741"/>
              <a:gd name="connsiteY0" fmla="*/ 0 h 40499"/>
              <a:gd name="connsiteX1" fmla="*/ 0 w 63741"/>
              <a:gd name="connsiteY1" fmla="*/ 258 h 40499"/>
              <a:gd name="connsiteX2" fmla="*/ 334 w 63741"/>
              <a:gd name="connsiteY2" fmla="*/ 1192 h 40499"/>
              <a:gd name="connsiteX3" fmla="*/ 467 w 63741"/>
              <a:gd name="connsiteY3" fmla="*/ 2794 h 40499"/>
              <a:gd name="connsiteX4" fmla="*/ 3415 w 63741"/>
              <a:gd name="connsiteY4" fmla="*/ 2472 h 40499"/>
              <a:gd name="connsiteX5" fmla="*/ 15478 w 63741"/>
              <a:gd name="connsiteY5" fmla="*/ 8931 h 40499"/>
              <a:gd name="connsiteX6" fmla="*/ 15911 w 63741"/>
              <a:gd name="connsiteY6" fmla="*/ 23975 h 40499"/>
              <a:gd name="connsiteX7" fmla="*/ 16745 w 63741"/>
              <a:gd name="connsiteY7" fmla="*/ 35150 h 40499"/>
              <a:gd name="connsiteX8" fmla="*/ 23417 w 63741"/>
              <a:gd name="connsiteY8" fmla="*/ 38152 h 40499"/>
              <a:gd name="connsiteX9" fmla="*/ 25243 w 63741"/>
              <a:gd name="connsiteY9" fmla="*/ 38261 h 40499"/>
              <a:gd name="connsiteX10" fmla="*/ 39095 w 63741"/>
              <a:gd name="connsiteY10" fmla="*/ 34716 h 40499"/>
              <a:gd name="connsiteX11" fmla="*/ 41651 w 63741"/>
              <a:gd name="connsiteY11" fmla="*/ 34447 h 40499"/>
              <a:gd name="connsiteX12" fmla="*/ 45866 w 63741"/>
              <a:gd name="connsiteY12" fmla="*/ 34950 h 40499"/>
              <a:gd name="connsiteX13" fmla="*/ 51904 w 63741"/>
              <a:gd name="connsiteY13" fmla="*/ 37819 h 40499"/>
              <a:gd name="connsiteX14" fmla="*/ 51904 w 63741"/>
              <a:gd name="connsiteY14" fmla="*/ 37817 h 40499"/>
              <a:gd name="connsiteX15" fmla="*/ 51937 w 63741"/>
              <a:gd name="connsiteY15" fmla="*/ 38287 h 40499"/>
              <a:gd name="connsiteX16" fmla="*/ 63741 w 63741"/>
              <a:gd name="connsiteY16" fmla="*/ 40499 h 40499"/>
              <a:gd name="connsiteX17" fmla="*/ 62630 w 63741"/>
              <a:gd name="connsiteY17" fmla="*/ 0 h 40499"/>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1937 w 64101"/>
              <a:gd name="connsiteY15" fmla="*/ 38445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1904 w 64101"/>
              <a:gd name="connsiteY14" fmla="*/ 37975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904 w 64101"/>
              <a:gd name="connsiteY13" fmla="*/ 37977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0657"/>
              <a:gd name="connsiteX1" fmla="*/ 0 w 64101"/>
              <a:gd name="connsiteY1" fmla="*/ 416 h 40657"/>
              <a:gd name="connsiteX2" fmla="*/ 334 w 64101"/>
              <a:gd name="connsiteY2" fmla="*/ 1350 h 40657"/>
              <a:gd name="connsiteX3" fmla="*/ 467 w 64101"/>
              <a:gd name="connsiteY3" fmla="*/ 2952 h 40657"/>
              <a:gd name="connsiteX4" fmla="*/ 3415 w 64101"/>
              <a:gd name="connsiteY4" fmla="*/ 2630 h 40657"/>
              <a:gd name="connsiteX5" fmla="*/ 15478 w 64101"/>
              <a:gd name="connsiteY5" fmla="*/ 9089 h 40657"/>
              <a:gd name="connsiteX6" fmla="*/ 15911 w 64101"/>
              <a:gd name="connsiteY6" fmla="*/ 24133 h 40657"/>
              <a:gd name="connsiteX7" fmla="*/ 16745 w 64101"/>
              <a:gd name="connsiteY7" fmla="*/ 35308 h 40657"/>
              <a:gd name="connsiteX8" fmla="*/ 23417 w 64101"/>
              <a:gd name="connsiteY8" fmla="*/ 38310 h 40657"/>
              <a:gd name="connsiteX9" fmla="*/ 25243 w 64101"/>
              <a:gd name="connsiteY9" fmla="*/ 38419 h 40657"/>
              <a:gd name="connsiteX10" fmla="*/ 39095 w 64101"/>
              <a:gd name="connsiteY10" fmla="*/ 34874 h 40657"/>
              <a:gd name="connsiteX11" fmla="*/ 41651 w 64101"/>
              <a:gd name="connsiteY11" fmla="*/ 34605 h 40657"/>
              <a:gd name="connsiteX12" fmla="*/ 45866 w 64101"/>
              <a:gd name="connsiteY12" fmla="*/ 35108 h 40657"/>
              <a:gd name="connsiteX13" fmla="*/ 51314 w 64101"/>
              <a:gd name="connsiteY13" fmla="*/ 38111 h 40657"/>
              <a:gd name="connsiteX14" fmla="*/ 54146 w 64101"/>
              <a:gd name="connsiteY14" fmla="*/ 36699 h 40657"/>
              <a:gd name="connsiteX15" fmla="*/ 55300 w 64101"/>
              <a:gd name="connsiteY15" fmla="*/ 39318 h 40657"/>
              <a:gd name="connsiteX16" fmla="*/ 63741 w 64101"/>
              <a:gd name="connsiteY16" fmla="*/ 40657 h 40657"/>
              <a:gd name="connsiteX17" fmla="*/ 64019 w 64101"/>
              <a:gd name="connsiteY17" fmla="*/ 0 h 40657"/>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54146 w 64101"/>
              <a:gd name="connsiteY14" fmla="*/ 36699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1314 w 64101"/>
              <a:gd name="connsiteY13" fmla="*/ 38111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910 w 64101"/>
              <a:gd name="connsiteY13" fmla="*/ 37103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1651 w 64101"/>
              <a:gd name="connsiteY11" fmla="*/ 34605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2475"/>
              <a:gd name="connsiteX1" fmla="*/ 0 w 64101"/>
              <a:gd name="connsiteY1" fmla="*/ 416 h 42475"/>
              <a:gd name="connsiteX2" fmla="*/ 334 w 64101"/>
              <a:gd name="connsiteY2" fmla="*/ 1350 h 42475"/>
              <a:gd name="connsiteX3" fmla="*/ 467 w 64101"/>
              <a:gd name="connsiteY3" fmla="*/ 2952 h 42475"/>
              <a:gd name="connsiteX4" fmla="*/ 3415 w 64101"/>
              <a:gd name="connsiteY4" fmla="*/ 2630 h 42475"/>
              <a:gd name="connsiteX5" fmla="*/ 15478 w 64101"/>
              <a:gd name="connsiteY5" fmla="*/ 9089 h 42475"/>
              <a:gd name="connsiteX6" fmla="*/ 15911 w 64101"/>
              <a:gd name="connsiteY6" fmla="*/ 24133 h 42475"/>
              <a:gd name="connsiteX7" fmla="*/ 16745 w 64101"/>
              <a:gd name="connsiteY7" fmla="*/ 35308 h 42475"/>
              <a:gd name="connsiteX8" fmla="*/ 23417 w 64101"/>
              <a:gd name="connsiteY8" fmla="*/ 38310 h 42475"/>
              <a:gd name="connsiteX9" fmla="*/ 25243 w 64101"/>
              <a:gd name="connsiteY9" fmla="*/ 38419 h 42475"/>
              <a:gd name="connsiteX10" fmla="*/ 39095 w 64101"/>
              <a:gd name="connsiteY10" fmla="*/ 34874 h 42475"/>
              <a:gd name="connsiteX11" fmla="*/ 42179 w 64101"/>
              <a:gd name="connsiteY11" fmla="*/ 33651 h 42475"/>
              <a:gd name="connsiteX12" fmla="*/ 45866 w 64101"/>
              <a:gd name="connsiteY12" fmla="*/ 35108 h 42475"/>
              <a:gd name="connsiteX13" fmla="*/ 53261 w 64101"/>
              <a:gd name="connsiteY13" fmla="*/ 40596 h 42475"/>
              <a:gd name="connsiteX14" fmla="*/ 60046 w 64101"/>
              <a:gd name="connsiteY14" fmla="*/ 41468 h 42475"/>
              <a:gd name="connsiteX15" fmla="*/ 62085 w 64101"/>
              <a:gd name="connsiteY15" fmla="*/ 42475 h 42475"/>
              <a:gd name="connsiteX16" fmla="*/ 63741 w 64101"/>
              <a:gd name="connsiteY16" fmla="*/ 40657 h 42475"/>
              <a:gd name="connsiteX17" fmla="*/ 64019 w 64101"/>
              <a:gd name="connsiteY17" fmla="*/ 0 h 42475"/>
              <a:gd name="connsiteX0" fmla="*/ 64019 w 64101"/>
              <a:gd name="connsiteY0" fmla="*/ 0 h 44074"/>
              <a:gd name="connsiteX1" fmla="*/ 0 w 64101"/>
              <a:gd name="connsiteY1" fmla="*/ 416 h 44074"/>
              <a:gd name="connsiteX2" fmla="*/ 334 w 64101"/>
              <a:gd name="connsiteY2" fmla="*/ 1350 h 44074"/>
              <a:gd name="connsiteX3" fmla="*/ 467 w 64101"/>
              <a:gd name="connsiteY3" fmla="*/ 2952 h 44074"/>
              <a:gd name="connsiteX4" fmla="*/ 3415 w 64101"/>
              <a:gd name="connsiteY4" fmla="*/ 2630 h 44074"/>
              <a:gd name="connsiteX5" fmla="*/ 15478 w 64101"/>
              <a:gd name="connsiteY5" fmla="*/ 9089 h 44074"/>
              <a:gd name="connsiteX6" fmla="*/ 15911 w 64101"/>
              <a:gd name="connsiteY6" fmla="*/ 24133 h 44074"/>
              <a:gd name="connsiteX7" fmla="*/ 16745 w 64101"/>
              <a:gd name="connsiteY7" fmla="*/ 35308 h 44074"/>
              <a:gd name="connsiteX8" fmla="*/ 23417 w 64101"/>
              <a:gd name="connsiteY8" fmla="*/ 38310 h 44074"/>
              <a:gd name="connsiteX9" fmla="*/ 25243 w 64101"/>
              <a:gd name="connsiteY9" fmla="*/ 38419 h 44074"/>
              <a:gd name="connsiteX10" fmla="*/ 39095 w 64101"/>
              <a:gd name="connsiteY10" fmla="*/ 34874 h 44074"/>
              <a:gd name="connsiteX11" fmla="*/ 42179 w 64101"/>
              <a:gd name="connsiteY11" fmla="*/ 33651 h 44074"/>
              <a:gd name="connsiteX12" fmla="*/ 45866 w 64101"/>
              <a:gd name="connsiteY12" fmla="*/ 35108 h 44074"/>
              <a:gd name="connsiteX13" fmla="*/ 62533 w 64101"/>
              <a:gd name="connsiteY13" fmla="*/ 43861 h 44074"/>
              <a:gd name="connsiteX14" fmla="*/ 60046 w 64101"/>
              <a:gd name="connsiteY14" fmla="*/ 41468 h 44074"/>
              <a:gd name="connsiteX15" fmla="*/ 62085 w 64101"/>
              <a:gd name="connsiteY15" fmla="*/ 42475 h 44074"/>
              <a:gd name="connsiteX16" fmla="*/ 63741 w 64101"/>
              <a:gd name="connsiteY16" fmla="*/ 40657 h 44074"/>
              <a:gd name="connsiteX17" fmla="*/ 64019 w 64101"/>
              <a:gd name="connsiteY17" fmla="*/ 0 h 44074"/>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2179 w 64101"/>
              <a:gd name="connsiteY11" fmla="*/ 33651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101"/>
              <a:gd name="connsiteY0" fmla="*/ 0 h 43861"/>
              <a:gd name="connsiteX1" fmla="*/ 0 w 64101"/>
              <a:gd name="connsiteY1" fmla="*/ 416 h 43861"/>
              <a:gd name="connsiteX2" fmla="*/ 334 w 64101"/>
              <a:gd name="connsiteY2" fmla="*/ 1350 h 43861"/>
              <a:gd name="connsiteX3" fmla="*/ 467 w 64101"/>
              <a:gd name="connsiteY3" fmla="*/ 2952 h 43861"/>
              <a:gd name="connsiteX4" fmla="*/ 3415 w 64101"/>
              <a:gd name="connsiteY4" fmla="*/ 2630 h 43861"/>
              <a:gd name="connsiteX5" fmla="*/ 15478 w 64101"/>
              <a:gd name="connsiteY5" fmla="*/ 9089 h 43861"/>
              <a:gd name="connsiteX6" fmla="*/ 15911 w 64101"/>
              <a:gd name="connsiteY6" fmla="*/ 24133 h 43861"/>
              <a:gd name="connsiteX7" fmla="*/ 16745 w 64101"/>
              <a:gd name="connsiteY7" fmla="*/ 35308 h 43861"/>
              <a:gd name="connsiteX8" fmla="*/ 23417 w 64101"/>
              <a:gd name="connsiteY8" fmla="*/ 38310 h 43861"/>
              <a:gd name="connsiteX9" fmla="*/ 25243 w 64101"/>
              <a:gd name="connsiteY9" fmla="*/ 38419 h 43861"/>
              <a:gd name="connsiteX10" fmla="*/ 39095 w 64101"/>
              <a:gd name="connsiteY10" fmla="*/ 34874 h 43861"/>
              <a:gd name="connsiteX11" fmla="*/ 46249 w 64101"/>
              <a:gd name="connsiteY11" fmla="*/ 35263 h 43861"/>
              <a:gd name="connsiteX12" fmla="*/ 53978 w 64101"/>
              <a:gd name="connsiteY12" fmla="*/ 41376 h 43861"/>
              <a:gd name="connsiteX13" fmla="*/ 62533 w 64101"/>
              <a:gd name="connsiteY13" fmla="*/ 43861 h 43861"/>
              <a:gd name="connsiteX14" fmla="*/ 60046 w 64101"/>
              <a:gd name="connsiteY14" fmla="*/ 41468 h 43861"/>
              <a:gd name="connsiteX15" fmla="*/ 62085 w 64101"/>
              <a:gd name="connsiteY15" fmla="*/ 42475 h 43861"/>
              <a:gd name="connsiteX16" fmla="*/ 63741 w 64101"/>
              <a:gd name="connsiteY16" fmla="*/ 40657 h 43861"/>
              <a:gd name="connsiteX17" fmla="*/ 64019 w 64101"/>
              <a:gd name="connsiteY17" fmla="*/ 0 h 43861"/>
              <a:gd name="connsiteX0" fmla="*/ 64019 w 64337"/>
              <a:gd name="connsiteY0" fmla="*/ 0 h 43907"/>
              <a:gd name="connsiteX1" fmla="*/ 0 w 64337"/>
              <a:gd name="connsiteY1" fmla="*/ 416 h 43907"/>
              <a:gd name="connsiteX2" fmla="*/ 334 w 64337"/>
              <a:gd name="connsiteY2" fmla="*/ 1350 h 43907"/>
              <a:gd name="connsiteX3" fmla="*/ 467 w 64337"/>
              <a:gd name="connsiteY3" fmla="*/ 2952 h 43907"/>
              <a:gd name="connsiteX4" fmla="*/ 3415 w 64337"/>
              <a:gd name="connsiteY4" fmla="*/ 2630 h 43907"/>
              <a:gd name="connsiteX5" fmla="*/ 15478 w 64337"/>
              <a:gd name="connsiteY5" fmla="*/ 9089 h 43907"/>
              <a:gd name="connsiteX6" fmla="*/ 15911 w 64337"/>
              <a:gd name="connsiteY6" fmla="*/ 24133 h 43907"/>
              <a:gd name="connsiteX7" fmla="*/ 16745 w 64337"/>
              <a:gd name="connsiteY7" fmla="*/ 35308 h 43907"/>
              <a:gd name="connsiteX8" fmla="*/ 23417 w 64337"/>
              <a:gd name="connsiteY8" fmla="*/ 38310 h 43907"/>
              <a:gd name="connsiteX9" fmla="*/ 25243 w 64337"/>
              <a:gd name="connsiteY9" fmla="*/ 38419 h 43907"/>
              <a:gd name="connsiteX10" fmla="*/ 39095 w 64337"/>
              <a:gd name="connsiteY10" fmla="*/ 34874 h 43907"/>
              <a:gd name="connsiteX11" fmla="*/ 46249 w 64337"/>
              <a:gd name="connsiteY11" fmla="*/ 35263 h 43907"/>
              <a:gd name="connsiteX12" fmla="*/ 53978 w 64337"/>
              <a:gd name="connsiteY12" fmla="*/ 41376 h 43907"/>
              <a:gd name="connsiteX13" fmla="*/ 62533 w 64337"/>
              <a:gd name="connsiteY13" fmla="*/ 43861 h 43907"/>
              <a:gd name="connsiteX14" fmla="*/ 64322 w 64337"/>
              <a:gd name="connsiteY14" fmla="*/ 42955 h 43907"/>
              <a:gd name="connsiteX15" fmla="*/ 62085 w 64337"/>
              <a:gd name="connsiteY15" fmla="*/ 42475 h 43907"/>
              <a:gd name="connsiteX16" fmla="*/ 63741 w 64337"/>
              <a:gd name="connsiteY16" fmla="*/ 40657 h 43907"/>
              <a:gd name="connsiteX17" fmla="*/ 64019 w 64337"/>
              <a:gd name="connsiteY17" fmla="*/ 0 h 43907"/>
              <a:gd name="connsiteX0" fmla="*/ 64019 w 64404"/>
              <a:gd name="connsiteY0" fmla="*/ 0 h 43907"/>
              <a:gd name="connsiteX1" fmla="*/ 0 w 64404"/>
              <a:gd name="connsiteY1" fmla="*/ 416 h 43907"/>
              <a:gd name="connsiteX2" fmla="*/ 334 w 64404"/>
              <a:gd name="connsiteY2" fmla="*/ 1350 h 43907"/>
              <a:gd name="connsiteX3" fmla="*/ 467 w 64404"/>
              <a:gd name="connsiteY3" fmla="*/ 2952 h 43907"/>
              <a:gd name="connsiteX4" fmla="*/ 3415 w 64404"/>
              <a:gd name="connsiteY4" fmla="*/ 2630 h 43907"/>
              <a:gd name="connsiteX5" fmla="*/ 15478 w 64404"/>
              <a:gd name="connsiteY5" fmla="*/ 9089 h 43907"/>
              <a:gd name="connsiteX6" fmla="*/ 15911 w 64404"/>
              <a:gd name="connsiteY6" fmla="*/ 24133 h 43907"/>
              <a:gd name="connsiteX7" fmla="*/ 16745 w 64404"/>
              <a:gd name="connsiteY7" fmla="*/ 35308 h 43907"/>
              <a:gd name="connsiteX8" fmla="*/ 23417 w 64404"/>
              <a:gd name="connsiteY8" fmla="*/ 38310 h 43907"/>
              <a:gd name="connsiteX9" fmla="*/ 25243 w 64404"/>
              <a:gd name="connsiteY9" fmla="*/ 38419 h 43907"/>
              <a:gd name="connsiteX10" fmla="*/ 39095 w 64404"/>
              <a:gd name="connsiteY10" fmla="*/ 34874 h 43907"/>
              <a:gd name="connsiteX11" fmla="*/ 46249 w 64404"/>
              <a:gd name="connsiteY11" fmla="*/ 35263 h 43907"/>
              <a:gd name="connsiteX12" fmla="*/ 53978 w 64404"/>
              <a:gd name="connsiteY12" fmla="*/ 41376 h 43907"/>
              <a:gd name="connsiteX13" fmla="*/ 62533 w 64404"/>
              <a:gd name="connsiteY13" fmla="*/ 43861 h 43907"/>
              <a:gd name="connsiteX14" fmla="*/ 64322 w 64404"/>
              <a:gd name="connsiteY14" fmla="*/ 42955 h 43907"/>
              <a:gd name="connsiteX15" fmla="*/ 64353 w 64404"/>
              <a:gd name="connsiteY15" fmla="*/ 42475 h 43907"/>
              <a:gd name="connsiteX16" fmla="*/ 63741 w 64404"/>
              <a:gd name="connsiteY16" fmla="*/ 40657 h 43907"/>
              <a:gd name="connsiteX17" fmla="*/ 64019 w 64404"/>
              <a:gd name="connsiteY17" fmla="*/ 0 h 43907"/>
              <a:gd name="connsiteX0" fmla="*/ 64019 w 64353"/>
              <a:gd name="connsiteY0" fmla="*/ 0 h 43882"/>
              <a:gd name="connsiteX1" fmla="*/ 0 w 64353"/>
              <a:gd name="connsiteY1" fmla="*/ 416 h 43882"/>
              <a:gd name="connsiteX2" fmla="*/ 334 w 64353"/>
              <a:gd name="connsiteY2" fmla="*/ 1350 h 43882"/>
              <a:gd name="connsiteX3" fmla="*/ 467 w 64353"/>
              <a:gd name="connsiteY3" fmla="*/ 2952 h 43882"/>
              <a:gd name="connsiteX4" fmla="*/ 3415 w 64353"/>
              <a:gd name="connsiteY4" fmla="*/ 2630 h 43882"/>
              <a:gd name="connsiteX5" fmla="*/ 15478 w 64353"/>
              <a:gd name="connsiteY5" fmla="*/ 9089 h 43882"/>
              <a:gd name="connsiteX6" fmla="*/ 15911 w 64353"/>
              <a:gd name="connsiteY6" fmla="*/ 24133 h 43882"/>
              <a:gd name="connsiteX7" fmla="*/ 16745 w 64353"/>
              <a:gd name="connsiteY7" fmla="*/ 35308 h 43882"/>
              <a:gd name="connsiteX8" fmla="*/ 23417 w 64353"/>
              <a:gd name="connsiteY8" fmla="*/ 38310 h 43882"/>
              <a:gd name="connsiteX9" fmla="*/ 25243 w 64353"/>
              <a:gd name="connsiteY9" fmla="*/ 38419 h 43882"/>
              <a:gd name="connsiteX10" fmla="*/ 39095 w 64353"/>
              <a:gd name="connsiteY10" fmla="*/ 34874 h 43882"/>
              <a:gd name="connsiteX11" fmla="*/ 46249 w 64353"/>
              <a:gd name="connsiteY11" fmla="*/ 35263 h 43882"/>
              <a:gd name="connsiteX12" fmla="*/ 53978 w 64353"/>
              <a:gd name="connsiteY12" fmla="*/ 41376 h 43882"/>
              <a:gd name="connsiteX13" fmla="*/ 62533 w 64353"/>
              <a:gd name="connsiteY13" fmla="*/ 43861 h 43882"/>
              <a:gd name="connsiteX14" fmla="*/ 64353 w 64353"/>
              <a:gd name="connsiteY14" fmla="*/ 42475 h 43882"/>
              <a:gd name="connsiteX15" fmla="*/ 63741 w 64353"/>
              <a:gd name="connsiteY15" fmla="*/ 40657 h 43882"/>
              <a:gd name="connsiteX16" fmla="*/ 64019 w 64353"/>
              <a:gd name="connsiteY16" fmla="*/ 0 h 43882"/>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1"/>
              <a:gd name="connsiteY0" fmla="*/ 0 h 44968"/>
              <a:gd name="connsiteX1" fmla="*/ 0 w 64101"/>
              <a:gd name="connsiteY1" fmla="*/ 416 h 44968"/>
              <a:gd name="connsiteX2" fmla="*/ 334 w 64101"/>
              <a:gd name="connsiteY2" fmla="*/ 1350 h 44968"/>
              <a:gd name="connsiteX3" fmla="*/ 467 w 64101"/>
              <a:gd name="connsiteY3" fmla="*/ 2952 h 44968"/>
              <a:gd name="connsiteX4" fmla="*/ 3415 w 64101"/>
              <a:gd name="connsiteY4" fmla="*/ 2630 h 44968"/>
              <a:gd name="connsiteX5" fmla="*/ 15478 w 64101"/>
              <a:gd name="connsiteY5" fmla="*/ 9089 h 44968"/>
              <a:gd name="connsiteX6" fmla="*/ 15911 w 64101"/>
              <a:gd name="connsiteY6" fmla="*/ 24133 h 44968"/>
              <a:gd name="connsiteX7" fmla="*/ 16745 w 64101"/>
              <a:gd name="connsiteY7" fmla="*/ 35308 h 44968"/>
              <a:gd name="connsiteX8" fmla="*/ 23417 w 64101"/>
              <a:gd name="connsiteY8" fmla="*/ 38310 h 44968"/>
              <a:gd name="connsiteX9" fmla="*/ 25243 w 64101"/>
              <a:gd name="connsiteY9" fmla="*/ 38419 h 44968"/>
              <a:gd name="connsiteX10" fmla="*/ 39095 w 64101"/>
              <a:gd name="connsiteY10" fmla="*/ 34874 h 44968"/>
              <a:gd name="connsiteX11" fmla="*/ 46249 w 64101"/>
              <a:gd name="connsiteY11" fmla="*/ 35263 h 44968"/>
              <a:gd name="connsiteX12" fmla="*/ 53978 w 64101"/>
              <a:gd name="connsiteY12" fmla="*/ 41376 h 44968"/>
              <a:gd name="connsiteX13" fmla="*/ 62533 w 64101"/>
              <a:gd name="connsiteY13" fmla="*/ 43861 h 44968"/>
              <a:gd name="connsiteX14" fmla="*/ 63741 w 64101"/>
              <a:gd name="connsiteY14" fmla="*/ 40657 h 44968"/>
              <a:gd name="connsiteX15" fmla="*/ 64019 w 64101"/>
              <a:gd name="connsiteY15" fmla="*/ 0 h 44968"/>
              <a:gd name="connsiteX0" fmla="*/ 64019 w 64106"/>
              <a:gd name="connsiteY0" fmla="*/ 0 h 45014"/>
              <a:gd name="connsiteX1" fmla="*/ 0 w 64106"/>
              <a:gd name="connsiteY1" fmla="*/ 416 h 45014"/>
              <a:gd name="connsiteX2" fmla="*/ 334 w 64106"/>
              <a:gd name="connsiteY2" fmla="*/ 1350 h 45014"/>
              <a:gd name="connsiteX3" fmla="*/ 467 w 64106"/>
              <a:gd name="connsiteY3" fmla="*/ 2952 h 45014"/>
              <a:gd name="connsiteX4" fmla="*/ 3415 w 64106"/>
              <a:gd name="connsiteY4" fmla="*/ 2630 h 45014"/>
              <a:gd name="connsiteX5" fmla="*/ 15478 w 64106"/>
              <a:gd name="connsiteY5" fmla="*/ 9089 h 45014"/>
              <a:gd name="connsiteX6" fmla="*/ 15911 w 64106"/>
              <a:gd name="connsiteY6" fmla="*/ 24133 h 45014"/>
              <a:gd name="connsiteX7" fmla="*/ 16745 w 64106"/>
              <a:gd name="connsiteY7" fmla="*/ 35308 h 45014"/>
              <a:gd name="connsiteX8" fmla="*/ 23417 w 64106"/>
              <a:gd name="connsiteY8" fmla="*/ 38310 h 45014"/>
              <a:gd name="connsiteX9" fmla="*/ 25243 w 64106"/>
              <a:gd name="connsiteY9" fmla="*/ 38419 h 45014"/>
              <a:gd name="connsiteX10" fmla="*/ 39095 w 64106"/>
              <a:gd name="connsiteY10" fmla="*/ 34874 h 45014"/>
              <a:gd name="connsiteX11" fmla="*/ 46249 w 64106"/>
              <a:gd name="connsiteY11" fmla="*/ 35263 h 45014"/>
              <a:gd name="connsiteX12" fmla="*/ 53978 w 64106"/>
              <a:gd name="connsiteY12" fmla="*/ 41376 h 45014"/>
              <a:gd name="connsiteX13" fmla="*/ 62533 w 64106"/>
              <a:gd name="connsiteY13" fmla="*/ 43861 h 45014"/>
              <a:gd name="connsiteX14" fmla="*/ 63808 w 64106"/>
              <a:gd name="connsiteY14" fmla="*/ 40733 h 45014"/>
              <a:gd name="connsiteX15" fmla="*/ 64019 w 64106"/>
              <a:gd name="connsiteY15" fmla="*/ 0 h 45014"/>
              <a:gd name="connsiteX0" fmla="*/ 64019 w 64106"/>
              <a:gd name="connsiteY0" fmla="*/ 0 h 45154"/>
              <a:gd name="connsiteX1" fmla="*/ 0 w 64106"/>
              <a:gd name="connsiteY1" fmla="*/ 416 h 45154"/>
              <a:gd name="connsiteX2" fmla="*/ 334 w 64106"/>
              <a:gd name="connsiteY2" fmla="*/ 1350 h 45154"/>
              <a:gd name="connsiteX3" fmla="*/ 467 w 64106"/>
              <a:gd name="connsiteY3" fmla="*/ 2952 h 45154"/>
              <a:gd name="connsiteX4" fmla="*/ 3415 w 64106"/>
              <a:gd name="connsiteY4" fmla="*/ 2630 h 45154"/>
              <a:gd name="connsiteX5" fmla="*/ 15478 w 64106"/>
              <a:gd name="connsiteY5" fmla="*/ 9089 h 45154"/>
              <a:gd name="connsiteX6" fmla="*/ 15911 w 64106"/>
              <a:gd name="connsiteY6" fmla="*/ 24133 h 45154"/>
              <a:gd name="connsiteX7" fmla="*/ 16745 w 64106"/>
              <a:gd name="connsiteY7" fmla="*/ 35308 h 45154"/>
              <a:gd name="connsiteX8" fmla="*/ 23417 w 64106"/>
              <a:gd name="connsiteY8" fmla="*/ 38310 h 45154"/>
              <a:gd name="connsiteX9" fmla="*/ 25243 w 64106"/>
              <a:gd name="connsiteY9" fmla="*/ 38419 h 45154"/>
              <a:gd name="connsiteX10" fmla="*/ 39095 w 64106"/>
              <a:gd name="connsiteY10" fmla="*/ 34874 h 45154"/>
              <a:gd name="connsiteX11" fmla="*/ 46249 w 64106"/>
              <a:gd name="connsiteY11" fmla="*/ 35263 h 45154"/>
              <a:gd name="connsiteX12" fmla="*/ 53978 w 64106"/>
              <a:gd name="connsiteY12" fmla="*/ 41376 h 45154"/>
              <a:gd name="connsiteX13" fmla="*/ 61532 w 64106"/>
              <a:gd name="connsiteY13" fmla="*/ 44165 h 45154"/>
              <a:gd name="connsiteX14" fmla="*/ 63808 w 64106"/>
              <a:gd name="connsiteY14" fmla="*/ 40733 h 45154"/>
              <a:gd name="connsiteX15" fmla="*/ 64019 w 64106"/>
              <a:gd name="connsiteY15" fmla="*/ 0 h 45154"/>
              <a:gd name="connsiteX0" fmla="*/ 64019 w 64106"/>
              <a:gd name="connsiteY0" fmla="*/ 0 h 44207"/>
              <a:gd name="connsiteX1" fmla="*/ 0 w 64106"/>
              <a:gd name="connsiteY1" fmla="*/ 416 h 44207"/>
              <a:gd name="connsiteX2" fmla="*/ 334 w 64106"/>
              <a:gd name="connsiteY2" fmla="*/ 1350 h 44207"/>
              <a:gd name="connsiteX3" fmla="*/ 467 w 64106"/>
              <a:gd name="connsiteY3" fmla="*/ 2952 h 44207"/>
              <a:gd name="connsiteX4" fmla="*/ 3415 w 64106"/>
              <a:gd name="connsiteY4" fmla="*/ 2630 h 44207"/>
              <a:gd name="connsiteX5" fmla="*/ 15478 w 64106"/>
              <a:gd name="connsiteY5" fmla="*/ 9089 h 44207"/>
              <a:gd name="connsiteX6" fmla="*/ 15911 w 64106"/>
              <a:gd name="connsiteY6" fmla="*/ 24133 h 44207"/>
              <a:gd name="connsiteX7" fmla="*/ 16745 w 64106"/>
              <a:gd name="connsiteY7" fmla="*/ 35308 h 44207"/>
              <a:gd name="connsiteX8" fmla="*/ 23417 w 64106"/>
              <a:gd name="connsiteY8" fmla="*/ 38310 h 44207"/>
              <a:gd name="connsiteX9" fmla="*/ 25243 w 64106"/>
              <a:gd name="connsiteY9" fmla="*/ 38419 h 44207"/>
              <a:gd name="connsiteX10" fmla="*/ 39095 w 64106"/>
              <a:gd name="connsiteY10" fmla="*/ 34874 h 44207"/>
              <a:gd name="connsiteX11" fmla="*/ 46249 w 64106"/>
              <a:gd name="connsiteY11" fmla="*/ 35263 h 44207"/>
              <a:gd name="connsiteX12" fmla="*/ 53978 w 64106"/>
              <a:gd name="connsiteY12" fmla="*/ 41376 h 44207"/>
              <a:gd name="connsiteX13" fmla="*/ 63808 w 64106"/>
              <a:gd name="connsiteY13" fmla="*/ 40733 h 44207"/>
              <a:gd name="connsiteX14" fmla="*/ 64019 w 64106"/>
              <a:gd name="connsiteY14" fmla="*/ 0 h 44207"/>
              <a:gd name="connsiteX0" fmla="*/ 64019 w 64132"/>
              <a:gd name="connsiteY0" fmla="*/ 0 h 45113"/>
              <a:gd name="connsiteX1" fmla="*/ 0 w 64132"/>
              <a:gd name="connsiteY1" fmla="*/ 416 h 45113"/>
              <a:gd name="connsiteX2" fmla="*/ 334 w 64132"/>
              <a:gd name="connsiteY2" fmla="*/ 1350 h 45113"/>
              <a:gd name="connsiteX3" fmla="*/ 467 w 64132"/>
              <a:gd name="connsiteY3" fmla="*/ 2952 h 45113"/>
              <a:gd name="connsiteX4" fmla="*/ 3415 w 64132"/>
              <a:gd name="connsiteY4" fmla="*/ 2630 h 45113"/>
              <a:gd name="connsiteX5" fmla="*/ 15478 w 64132"/>
              <a:gd name="connsiteY5" fmla="*/ 9089 h 45113"/>
              <a:gd name="connsiteX6" fmla="*/ 15911 w 64132"/>
              <a:gd name="connsiteY6" fmla="*/ 24133 h 45113"/>
              <a:gd name="connsiteX7" fmla="*/ 16745 w 64132"/>
              <a:gd name="connsiteY7" fmla="*/ 35308 h 45113"/>
              <a:gd name="connsiteX8" fmla="*/ 23417 w 64132"/>
              <a:gd name="connsiteY8" fmla="*/ 38310 h 45113"/>
              <a:gd name="connsiteX9" fmla="*/ 25243 w 64132"/>
              <a:gd name="connsiteY9" fmla="*/ 38419 h 45113"/>
              <a:gd name="connsiteX10" fmla="*/ 39095 w 64132"/>
              <a:gd name="connsiteY10" fmla="*/ 34874 h 45113"/>
              <a:gd name="connsiteX11" fmla="*/ 46249 w 64132"/>
              <a:gd name="connsiteY11" fmla="*/ 35263 h 45113"/>
              <a:gd name="connsiteX12" fmla="*/ 53978 w 64132"/>
              <a:gd name="connsiteY12" fmla="*/ 41376 h 45113"/>
              <a:gd name="connsiteX13" fmla="*/ 64075 w 64132"/>
              <a:gd name="connsiteY13" fmla="*/ 41948 h 45113"/>
              <a:gd name="connsiteX14" fmla="*/ 64019 w 64132"/>
              <a:gd name="connsiteY14" fmla="*/ 0 h 45113"/>
              <a:gd name="connsiteX0" fmla="*/ 91907 w 92020"/>
              <a:gd name="connsiteY0" fmla="*/ 0 h 45113"/>
              <a:gd name="connsiteX1" fmla="*/ 0 w 92020"/>
              <a:gd name="connsiteY1" fmla="*/ 416 h 45113"/>
              <a:gd name="connsiteX2" fmla="*/ 28222 w 92020"/>
              <a:gd name="connsiteY2" fmla="*/ 1350 h 45113"/>
              <a:gd name="connsiteX3" fmla="*/ 28355 w 92020"/>
              <a:gd name="connsiteY3" fmla="*/ 2952 h 45113"/>
              <a:gd name="connsiteX4" fmla="*/ 31303 w 92020"/>
              <a:gd name="connsiteY4" fmla="*/ 2630 h 45113"/>
              <a:gd name="connsiteX5" fmla="*/ 43366 w 92020"/>
              <a:gd name="connsiteY5" fmla="*/ 9089 h 45113"/>
              <a:gd name="connsiteX6" fmla="*/ 43799 w 92020"/>
              <a:gd name="connsiteY6" fmla="*/ 24133 h 45113"/>
              <a:gd name="connsiteX7" fmla="*/ 44633 w 92020"/>
              <a:gd name="connsiteY7" fmla="*/ 35308 h 45113"/>
              <a:gd name="connsiteX8" fmla="*/ 51305 w 92020"/>
              <a:gd name="connsiteY8" fmla="*/ 38310 h 45113"/>
              <a:gd name="connsiteX9" fmla="*/ 53131 w 92020"/>
              <a:gd name="connsiteY9" fmla="*/ 38419 h 45113"/>
              <a:gd name="connsiteX10" fmla="*/ 66983 w 92020"/>
              <a:gd name="connsiteY10" fmla="*/ 34874 h 45113"/>
              <a:gd name="connsiteX11" fmla="*/ 74137 w 92020"/>
              <a:gd name="connsiteY11" fmla="*/ 35263 h 45113"/>
              <a:gd name="connsiteX12" fmla="*/ 81866 w 92020"/>
              <a:gd name="connsiteY12" fmla="*/ 41376 h 45113"/>
              <a:gd name="connsiteX13" fmla="*/ 91963 w 92020"/>
              <a:gd name="connsiteY13" fmla="*/ 41948 h 45113"/>
              <a:gd name="connsiteX14" fmla="*/ 91907 w 92020"/>
              <a:gd name="connsiteY14" fmla="*/ 0 h 45113"/>
              <a:gd name="connsiteX0" fmla="*/ 93175 w 93288"/>
              <a:gd name="connsiteY0" fmla="*/ 0 h 45113"/>
              <a:gd name="connsiteX1" fmla="*/ 0 w 93288"/>
              <a:gd name="connsiteY1" fmla="*/ 1100 h 45113"/>
              <a:gd name="connsiteX2" fmla="*/ 29490 w 93288"/>
              <a:gd name="connsiteY2" fmla="*/ 1350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75 w 93288"/>
              <a:gd name="connsiteY0" fmla="*/ 0 h 45113"/>
              <a:gd name="connsiteX1" fmla="*/ 0 w 93288"/>
              <a:gd name="connsiteY1" fmla="*/ 1100 h 45113"/>
              <a:gd name="connsiteX2" fmla="*/ 67 w 93288"/>
              <a:gd name="connsiteY2" fmla="*/ 2717 h 45113"/>
              <a:gd name="connsiteX3" fmla="*/ 29623 w 93288"/>
              <a:gd name="connsiteY3" fmla="*/ 2952 h 45113"/>
              <a:gd name="connsiteX4" fmla="*/ 32571 w 93288"/>
              <a:gd name="connsiteY4" fmla="*/ 2630 h 45113"/>
              <a:gd name="connsiteX5" fmla="*/ 44634 w 93288"/>
              <a:gd name="connsiteY5" fmla="*/ 9089 h 45113"/>
              <a:gd name="connsiteX6" fmla="*/ 45067 w 93288"/>
              <a:gd name="connsiteY6" fmla="*/ 24133 h 45113"/>
              <a:gd name="connsiteX7" fmla="*/ 45901 w 93288"/>
              <a:gd name="connsiteY7" fmla="*/ 35308 h 45113"/>
              <a:gd name="connsiteX8" fmla="*/ 52573 w 93288"/>
              <a:gd name="connsiteY8" fmla="*/ 38310 h 45113"/>
              <a:gd name="connsiteX9" fmla="*/ 54399 w 93288"/>
              <a:gd name="connsiteY9" fmla="*/ 38419 h 45113"/>
              <a:gd name="connsiteX10" fmla="*/ 68251 w 93288"/>
              <a:gd name="connsiteY10" fmla="*/ 34874 h 45113"/>
              <a:gd name="connsiteX11" fmla="*/ 75405 w 93288"/>
              <a:gd name="connsiteY11" fmla="*/ 35263 h 45113"/>
              <a:gd name="connsiteX12" fmla="*/ 83134 w 93288"/>
              <a:gd name="connsiteY12" fmla="*/ 41376 h 45113"/>
              <a:gd name="connsiteX13" fmla="*/ 93231 w 93288"/>
              <a:gd name="connsiteY13" fmla="*/ 41948 h 45113"/>
              <a:gd name="connsiteX14" fmla="*/ 93175 w 93288"/>
              <a:gd name="connsiteY14" fmla="*/ 0 h 45113"/>
              <a:gd name="connsiteX0" fmla="*/ 93116 w 93229"/>
              <a:gd name="connsiteY0" fmla="*/ 571 h 45684"/>
              <a:gd name="connsiteX1" fmla="*/ 341 w 93229"/>
              <a:gd name="connsiteY1" fmla="*/ 0 h 45684"/>
              <a:gd name="connsiteX2" fmla="*/ 8 w 93229"/>
              <a:gd name="connsiteY2" fmla="*/ 3288 h 45684"/>
              <a:gd name="connsiteX3" fmla="*/ 29564 w 93229"/>
              <a:gd name="connsiteY3" fmla="*/ 3523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27095 w 93229"/>
              <a:gd name="connsiteY3" fmla="*/ 3371 h 45684"/>
              <a:gd name="connsiteX4" fmla="*/ 32512 w 93229"/>
              <a:gd name="connsiteY4" fmla="*/ 3201 h 45684"/>
              <a:gd name="connsiteX5" fmla="*/ 44575 w 93229"/>
              <a:gd name="connsiteY5" fmla="*/ 9660 h 45684"/>
              <a:gd name="connsiteX6" fmla="*/ 45008 w 93229"/>
              <a:gd name="connsiteY6" fmla="*/ 24704 h 45684"/>
              <a:gd name="connsiteX7" fmla="*/ 45842 w 93229"/>
              <a:gd name="connsiteY7" fmla="*/ 35879 h 45684"/>
              <a:gd name="connsiteX8" fmla="*/ 52514 w 93229"/>
              <a:gd name="connsiteY8" fmla="*/ 38881 h 45684"/>
              <a:gd name="connsiteX9" fmla="*/ 54340 w 93229"/>
              <a:gd name="connsiteY9" fmla="*/ 38990 h 45684"/>
              <a:gd name="connsiteX10" fmla="*/ 68192 w 93229"/>
              <a:gd name="connsiteY10" fmla="*/ 35445 h 45684"/>
              <a:gd name="connsiteX11" fmla="*/ 75346 w 93229"/>
              <a:gd name="connsiteY11" fmla="*/ 35834 h 45684"/>
              <a:gd name="connsiteX12" fmla="*/ 83075 w 93229"/>
              <a:gd name="connsiteY12" fmla="*/ 41947 h 45684"/>
              <a:gd name="connsiteX13" fmla="*/ 93172 w 93229"/>
              <a:gd name="connsiteY13" fmla="*/ 42519 h 45684"/>
              <a:gd name="connsiteX14" fmla="*/ 93116 w 93229"/>
              <a:gd name="connsiteY14" fmla="*/ 571 h 45684"/>
              <a:gd name="connsiteX0" fmla="*/ 93116 w 93229"/>
              <a:gd name="connsiteY0" fmla="*/ 571 h 45684"/>
              <a:gd name="connsiteX1" fmla="*/ 341 w 93229"/>
              <a:gd name="connsiteY1" fmla="*/ 0 h 45684"/>
              <a:gd name="connsiteX2" fmla="*/ 8 w 93229"/>
              <a:gd name="connsiteY2" fmla="*/ 3288 h 45684"/>
              <a:gd name="connsiteX3" fmla="*/ 32512 w 93229"/>
              <a:gd name="connsiteY3" fmla="*/ 3201 h 45684"/>
              <a:gd name="connsiteX4" fmla="*/ 44575 w 93229"/>
              <a:gd name="connsiteY4" fmla="*/ 9660 h 45684"/>
              <a:gd name="connsiteX5" fmla="*/ 45008 w 93229"/>
              <a:gd name="connsiteY5" fmla="*/ 24704 h 45684"/>
              <a:gd name="connsiteX6" fmla="*/ 45842 w 93229"/>
              <a:gd name="connsiteY6" fmla="*/ 35879 h 45684"/>
              <a:gd name="connsiteX7" fmla="*/ 52514 w 93229"/>
              <a:gd name="connsiteY7" fmla="*/ 38881 h 45684"/>
              <a:gd name="connsiteX8" fmla="*/ 54340 w 93229"/>
              <a:gd name="connsiteY8" fmla="*/ 38990 h 45684"/>
              <a:gd name="connsiteX9" fmla="*/ 68192 w 93229"/>
              <a:gd name="connsiteY9" fmla="*/ 35445 h 45684"/>
              <a:gd name="connsiteX10" fmla="*/ 75346 w 93229"/>
              <a:gd name="connsiteY10" fmla="*/ 35834 h 45684"/>
              <a:gd name="connsiteX11" fmla="*/ 83075 w 93229"/>
              <a:gd name="connsiteY11" fmla="*/ 41947 h 45684"/>
              <a:gd name="connsiteX12" fmla="*/ 93172 w 93229"/>
              <a:gd name="connsiteY12" fmla="*/ 42519 h 45684"/>
              <a:gd name="connsiteX13" fmla="*/ 93116 w 93229"/>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5684"/>
              <a:gd name="connsiteX1" fmla="*/ 275 w 93163"/>
              <a:gd name="connsiteY1" fmla="*/ 0 h 45684"/>
              <a:gd name="connsiteX2" fmla="*/ 9 w 93163"/>
              <a:gd name="connsiteY2" fmla="*/ 4731 h 45684"/>
              <a:gd name="connsiteX3" fmla="*/ 32446 w 93163"/>
              <a:gd name="connsiteY3" fmla="*/ 3201 h 45684"/>
              <a:gd name="connsiteX4" fmla="*/ 44509 w 93163"/>
              <a:gd name="connsiteY4" fmla="*/ 9660 h 45684"/>
              <a:gd name="connsiteX5" fmla="*/ 44942 w 93163"/>
              <a:gd name="connsiteY5" fmla="*/ 24704 h 45684"/>
              <a:gd name="connsiteX6" fmla="*/ 45776 w 93163"/>
              <a:gd name="connsiteY6" fmla="*/ 35879 h 45684"/>
              <a:gd name="connsiteX7" fmla="*/ 52448 w 93163"/>
              <a:gd name="connsiteY7" fmla="*/ 38881 h 45684"/>
              <a:gd name="connsiteX8" fmla="*/ 54274 w 93163"/>
              <a:gd name="connsiteY8" fmla="*/ 38990 h 45684"/>
              <a:gd name="connsiteX9" fmla="*/ 68126 w 93163"/>
              <a:gd name="connsiteY9" fmla="*/ 35445 h 45684"/>
              <a:gd name="connsiteX10" fmla="*/ 75280 w 93163"/>
              <a:gd name="connsiteY10" fmla="*/ 35834 h 45684"/>
              <a:gd name="connsiteX11" fmla="*/ 83009 w 93163"/>
              <a:gd name="connsiteY11" fmla="*/ 41947 h 45684"/>
              <a:gd name="connsiteX12" fmla="*/ 93106 w 93163"/>
              <a:gd name="connsiteY12" fmla="*/ 42519 h 45684"/>
              <a:gd name="connsiteX13" fmla="*/ 93050 w 93163"/>
              <a:gd name="connsiteY13" fmla="*/ 571 h 45684"/>
              <a:gd name="connsiteX0" fmla="*/ 93050 w 93163"/>
              <a:gd name="connsiteY0" fmla="*/ 571 h 44194"/>
              <a:gd name="connsiteX1" fmla="*/ 275 w 93163"/>
              <a:gd name="connsiteY1" fmla="*/ 0 h 44194"/>
              <a:gd name="connsiteX2" fmla="*/ 9 w 93163"/>
              <a:gd name="connsiteY2" fmla="*/ 4731 h 44194"/>
              <a:gd name="connsiteX3" fmla="*/ 32446 w 93163"/>
              <a:gd name="connsiteY3" fmla="*/ 3201 h 44194"/>
              <a:gd name="connsiteX4" fmla="*/ 44509 w 93163"/>
              <a:gd name="connsiteY4" fmla="*/ 9660 h 44194"/>
              <a:gd name="connsiteX5" fmla="*/ 44942 w 93163"/>
              <a:gd name="connsiteY5" fmla="*/ 24704 h 44194"/>
              <a:gd name="connsiteX6" fmla="*/ 45776 w 93163"/>
              <a:gd name="connsiteY6" fmla="*/ 35879 h 44194"/>
              <a:gd name="connsiteX7" fmla="*/ 52448 w 93163"/>
              <a:gd name="connsiteY7" fmla="*/ 38881 h 44194"/>
              <a:gd name="connsiteX8" fmla="*/ 54274 w 93163"/>
              <a:gd name="connsiteY8" fmla="*/ 38990 h 44194"/>
              <a:gd name="connsiteX9" fmla="*/ 68126 w 93163"/>
              <a:gd name="connsiteY9" fmla="*/ 35445 h 44194"/>
              <a:gd name="connsiteX10" fmla="*/ 75280 w 93163"/>
              <a:gd name="connsiteY10" fmla="*/ 35834 h 44194"/>
              <a:gd name="connsiteX11" fmla="*/ 93106 w 93163"/>
              <a:gd name="connsiteY11" fmla="*/ 42519 h 44194"/>
              <a:gd name="connsiteX12" fmla="*/ 93050 w 93163"/>
              <a:gd name="connsiteY12" fmla="*/ 571 h 44194"/>
              <a:gd name="connsiteX0" fmla="*/ 93050 w 93163"/>
              <a:gd name="connsiteY0" fmla="*/ 571 h 44075"/>
              <a:gd name="connsiteX1" fmla="*/ 275 w 93163"/>
              <a:gd name="connsiteY1" fmla="*/ 0 h 44075"/>
              <a:gd name="connsiteX2" fmla="*/ 9 w 93163"/>
              <a:gd name="connsiteY2" fmla="*/ 4731 h 44075"/>
              <a:gd name="connsiteX3" fmla="*/ 32446 w 93163"/>
              <a:gd name="connsiteY3" fmla="*/ 3201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1526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535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509 w 93163"/>
              <a:gd name="connsiteY4" fmla="*/ 9660 h 44075"/>
              <a:gd name="connsiteX5" fmla="*/ 44942 w 93163"/>
              <a:gd name="connsiteY5" fmla="*/ 24704 h 44075"/>
              <a:gd name="connsiteX6" fmla="*/ 45776 w 93163"/>
              <a:gd name="connsiteY6" fmla="*/ 35879 h 44075"/>
              <a:gd name="connsiteX7" fmla="*/ 52448 w 93163"/>
              <a:gd name="connsiteY7" fmla="*/ 38881 h 44075"/>
              <a:gd name="connsiteX8" fmla="*/ 54274 w 93163"/>
              <a:gd name="connsiteY8" fmla="*/ 38990 h 44075"/>
              <a:gd name="connsiteX9" fmla="*/ 68126 w 93163"/>
              <a:gd name="connsiteY9" fmla="*/ 35445 h 44075"/>
              <a:gd name="connsiteX10" fmla="*/ 93106 w 93163"/>
              <a:gd name="connsiteY10" fmla="*/ 42519 h 44075"/>
              <a:gd name="connsiteX11" fmla="*/ 93050 w 93163"/>
              <a:gd name="connsiteY11"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4942 w 93163"/>
              <a:gd name="connsiteY4" fmla="*/ 24704 h 44075"/>
              <a:gd name="connsiteX5" fmla="*/ 45776 w 93163"/>
              <a:gd name="connsiteY5" fmla="*/ 35879 h 44075"/>
              <a:gd name="connsiteX6" fmla="*/ 52448 w 93163"/>
              <a:gd name="connsiteY6" fmla="*/ 38881 h 44075"/>
              <a:gd name="connsiteX7" fmla="*/ 54274 w 93163"/>
              <a:gd name="connsiteY7" fmla="*/ 38990 h 44075"/>
              <a:gd name="connsiteX8" fmla="*/ 68126 w 93163"/>
              <a:gd name="connsiteY8" fmla="*/ 35445 h 44075"/>
              <a:gd name="connsiteX9" fmla="*/ 93106 w 93163"/>
              <a:gd name="connsiteY9" fmla="*/ 42519 h 44075"/>
              <a:gd name="connsiteX10" fmla="*/ 93050 w 93163"/>
              <a:gd name="connsiteY10" fmla="*/ 571 h 44075"/>
              <a:gd name="connsiteX0" fmla="*/ 93050 w 93163"/>
              <a:gd name="connsiteY0" fmla="*/ 571 h 44075"/>
              <a:gd name="connsiteX1" fmla="*/ 275 w 93163"/>
              <a:gd name="connsiteY1" fmla="*/ 0 h 44075"/>
              <a:gd name="connsiteX2" fmla="*/ 9 w 93163"/>
              <a:gd name="connsiteY2" fmla="*/ 4731 h 44075"/>
              <a:gd name="connsiteX3" fmla="*/ 32525 w 93163"/>
              <a:gd name="connsiteY3" fmla="*/ 3954 h 44075"/>
              <a:gd name="connsiteX4" fmla="*/ 45776 w 93163"/>
              <a:gd name="connsiteY4" fmla="*/ 35879 h 44075"/>
              <a:gd name="connsiteX5" fmla="*/ 52448 w 93163"/>
              <a:gd name="connsiteY5" fmla="*/ 38881 h 44075"/>
              <a:gd name="connsiteX6" fmla="*/ 54274 w 93163"/>
              <a:gd name="connsiteY6" fmla="*/ 38990 h 44075"/>
              <a:gd name="connsiteX7" fmla="*/ 68126 w 93163"/>
              <a:gd name="connsiteY7" fmla="*/ 35445 h 44075"/>
              <a:gd name="connsiteX8" fmla="*/ 93106 w 93163"/>
              <a:gd name="connsiteY8" fmla="*/ 42519 h 44075"/>
              <a:gd name="connsiteX9" fmla="*/ 93050 w 93163"/>
              <a:gd name="connsiteY9" fmla="*/ 571 h 44075"/>
              <a:gd name="connsiteX0" fmla="*/ 93050 w 93163"/>
              <a:gd name="connsiteY0" fmla="*/ 571 h 44075"/>
              <a:gd name="connsiteX1" fmla="*/ 275 w 93163"/>
              <a:gd name="connsiteY1" fmla="*/ 0 h 44075"/>
              <a:gd name="connsiteX2" fmla="*/ 9 w 93163"/>
              <a:gd name="connsiteY2" fmla="*/ 4731 h 44075"/>
              <a:gd name="connsiteX3" fmla="*/ 45776 w 93163"/>
              <a:gd name="connsiteY3" fmla="*/ 35879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2448 w 93163"/>
              <a:gd name="connsiteY4" fmla="*/ 38881 h 44075"/>
              <a:gd name="connsiteX5" fmla="*/ 54274 w 93163"/>
              <a:gd name="connsiteY5" fmla="*/ 38990 h 44075"/>
              <a:gd name="connsiteX6" fmla="*/ 68126 w 93163"/>
              <a:gd name="connsiteY6" fmla="*/ 35445 h 44075"/>
              <a:gd name="connsiteX7" fmla="*/ 93106 w 93163"/>
              <a:gd name="connsiteY7" fmla="*/ 42519 h 44075"/>
              <a:gd name="connsiteX8" fmla="*/ 93050 w 93163"/>
              <a:gd name="connsiteY8"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54274 w 93163"/>
              <a:gd name="connsiteY4" fmla="*/ 3899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 name="connsiteX0" fmla="*/ 93050 w 93163"/>
              <a:gd name="connsiteY0" fmla="*/ 571 h 44075"/>
              <a:gd name="connsiteX1" fmla="*/ 275 w 93163"/>
              <a:gd name="connsiteY1" fmla="*/ 0 h 44075"/>
              <a:gd name="connsiteX2" fmla="*/ 9 w 93163"/>
              <a:gd name="connsiteY2" fmla="*/ 4731 h 44075"/>
              <a:gd name="connsiteX3" fmla="*/ 30819 w 93163"/>
              <a:gd name="connsiteY3" fmla="*/ 16068 h 44075"/>
              <a:gd name="connsiteX4" fmla="*/ 47145 w 93163"/>
              <a:gd name="connsiteY4" fmla="*/ 36160 h 44075"/>
              <a:gd name="connsiteX5" fmla="*/ 68126 w 93163"/>
              <a:gd name="connsiteY5" fmla="*/ 35445 h 44075"/>
              <a:gd name="connsiteX6" fmla="*/ 93106 w 93163"/>
              <a:gd name="connsiteY6" fmla="*/ 42519 h 44075"/>
              <a:gd name="connsiteX7" fmla="*/ 93050 w 93163"/>
              <a:gd name="connsiteY7" fmla="*/ 571 h 4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63" h="44075" extrusionOk="0">
                <a:moveTo>
                  <a:pt x="93050" y="571"/>
                </a:moveTo>
                <a:lnTo>
                  <a:pt x="275" y="0"/>
                </a:lnTo>
                <a:cubicBezTo>
                  <a:pt x="308" y="100"/>
                  <a:pt x="-58" y="4631"/>
                  <a:pt x="9" y="4731"/>
                </a:cubicBezTo>
                <a:cubicBezTo>
                  <a:pt x="7593" y="10711"/>
                  <a:pt x="11315" y="13653"/>
                  <a:pt x="30819" y="16068"/>
                </a:cubicBezTo>
                <a:cubicBezTo>
                  <a:pt x="41540" y="16862"/>
                  <a:pt x="39529" y="35314"/>
                  <a:pt x="47145" y="36160"/>
                </a:cubicBezTo>
                <a:cubicBezTo>
                  <a:pt x="54109" y="36934"/>
                  <a:pt x="61654" y="34857"/>
                  <a:pt x="68126" y="35445"/>
                </a:cubicBezTo>
                <a:cubicBezTo>
                  <a:pt x="74598" y="36033"/>
                  <a:pt x="88952" y="48331"/>
                  <a:pt x="93106" y="42519"/>
                </a:cubicBezTo>
                <a:cubicBezTo>
                  <a:pt x="92736" y="28487"/>
                  <a:pt x="93420" y="14071"/>
                  <a:pt x="93050" y="571"/>
                </a:cubicBezTo>
                <a:close/>
              </a:path>
            </a:pathLst>
          </a:custGeom>
          <a:gradFill>
            <a:gsLst>
              <a:gs pos="23000">
                <a:srgbClr val="3366FF"/>
              </a:gs>
              <a:gs pos="100000">
                <a:srgbClr val="00E6D9"/>
              </a:gs>
            </a:gsLst>
            <a:lin ang="5400000" scaled="1"/>
          </a:gra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Proxima Nova Rg"/>
            </a:endParaRPr>
          </a:p>
        </p:txBody>
      </p:sp>
      <p:sp>
        <p:nvSpPr>
          <p:cNvPr id="14" name="CuadroTexto 13">
            <a:extLst>
              <a:ext uri="{FF2B5EF4-FFF2-40B4-BE49-F238E27FC236}">
                <a16:creationId xmlns:a16="http://schemas.microsoft.com/office/drawing/2014/main" id="{C05D220B-4CA1-8443-488F-95AAE78AA328}"/>
              </a:ext>
            </a:extLst>
          </p:cNvPr>
          <p:cNvSpPr txBox="1"/>
          <p:nvPr userDrawn="1"/>
        </p:nvSpPr>
        <p:spPr>
          <a:xfrm rot="16200000">
            <a:off x="-3244677" y="3328973"/>
            <a:ext cx="6858000" cy="200055"/>
          </a:xfrm>
          <a:prstGeom prst="rect">
            <a:avLst/>
          </a:prstGeom>
          <a:noFill/>
        </p:spPr>
        <p:txBody>
          <a:bodyPr wrap="square" rtlCol="0">
            <a:spAutoFit/>
          </a:bodyPr>
          <a:lstStyle/>
          <a:p>
            <a:pPr algn="ctr" rtl="0">
              <a:spcBef>
                <a:spcPts val="0"/>
              </a:spcBef>
              <a:spcAft>
                <a:spcPts val="0"/>
              </a:spcAft>
            </a:pPr>
            <a:r>
              <a:rPr lang="en-US" sz="700" spc="600" dirty="0">
                <a:solidFill>
                  <a:schemeClr val="tx1">
                    <a:lumMod val="50000"/>
                    <a:lumOff val="50000"/>
                  </a:schemeClr>
                </a:solidFill>
              </a:rPr>
              <a:t>SDG INNOVATION RADAR</a:t>
            </a:r>
            <a:endParaRPr lang="en-US" sz="700" i="0" u="none" strike="noStrike" spc="600" dirty="0">
              <a:solidFill>
                <a:schemeClr val="tx1">
                  <a:lumMod val="50000"/>
                  <a:lumOff val="50000"/>
                </a:schemeClr>
              </a:solidFill>
              <a:effectLst/>
            </a:endParaRPr>
          </a:p>
        </p:txBody>
      </p:sp>
    </p:spTree>
    <p:extLst>
      <p:ext uri="{BB962C8B-B14F-4D97-AF65-F5344CB8AC3E}">
        <p14:creationId xmlns:p14="http://schemas.microsoft.com/office/powerpoint/2010/main" val="3406469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y II Title Page">
    <p:bg>
      <p:bgPr>
        <a:solidFill>
          <a:schemeClr val="bg1"/>
        </a:solidFill>
        <a:effectLst/>
      </p:bgPr>
    </p:bg>
    <p:spTree>
      <p:nvGrpSpPr>
        <p:cNvPr id="1" name=""/>
        <p:cNvGrpSpPr/>
        <p:nvPr/>
      </p:nvGrpSpPr>
      <p:grpSpPr>
        <a:xfrm>
          <a:off x="0" y="0"/>
          <a:ext cx="0" cy="0"/>
          <a:chOff x="0" y="0"/>
          <a:chExt cx="0" cy="0"/>
        </a:xfrm>
      </p:grpSpPr>
      <p:sp>
        <p:nvSpPr>
          <p:cNvPr id="9" name="Rectángulo: una sola esquina redondeada 8">
            <a:extLst>
              <a:ext uri="{FF2B5EF4-FFF2-40B4-BE49-F238E27FC236}">
                <a16:creationId xmlns:a16="http://schemas.microsoft.com/office/drawing/2014/main" id="{142B9F25-C663-4711-401A-E529C085E8B0}"/>
              </a:ext>
            </a:extLst>
          </p:cNvPr>
          <p:cNvSpPr/>
          <p:nvPr userDrawn="1"/>
        </p:nvSpPr>
        <p:spPr>
          <a:xfrm>
            <a:off x="0" y="4585238"/>
            <a:ext cx="7059561" cy="2272762"/>
          </a:xfrm>
          <a:prstGeom prst="round1Rect">
            <a:avLst>
              <a:gd name="adj" fmla="val 50000"/>
            </a:avLst>
          </a:prstGeom>
          <a:gradFill>
            <a:gsLst>
              <a:gs pos="0">
                <a:schemeClr val="bg1">
                  <a:lumMod val="95000"/>
                </a:schemeClr>
              </a:gs>
              <a:gs pos="100000">
                <a:schemeClr val="bg2">
                  <a:lumMod val="95000"/>
                </a:schemeClr>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20000"/>
                  <a:lumOff val="80000"/>
                </a:schemeClr>
              </a:solidFill>
            </a:endParaRPr>
          </a:p>
        </p:txBody>
      </p:sp>
      <p:pic>
        <p:nvPicPr>
          <p:cNvPr id="7" name="Imagen 6">
            <a:extLst>
              <a:ext uri="{FF2B5EF4-FFF2-40B4-BE49-F238E27FC236}">
                <a16:creationId xmlns:a16="http://schemas.microsoft.com/office/drawing/2014/main" id="{75C2628A-7C44-CD31-7071-5689F2E3F187}"/>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562173" y="509831"/>
            <a:ext cx="935773" cy="449024"/>
          </a:xfrm>
          <a:prstGeom prst="rect">
            <a:avLst/>
          </a:prstGeom>
        </p:spPr>
      </p:pic>
      <p:sp>
        <p:nvSpPr>
          <p:cNvPr id="3" name="CuadroTexto 2">
            <a:extLst>
              <a:ext uri="{FF2B5EF4-FFF2-40B4-BE49-F238E27FC236}">
                <a16:creationId xmlns:a16="http://schemas.microsoft.com/office/drawing/2014/main" id="{41210EA5-0B28-D6E7-D080-666A09D766AF}"/>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tx2">
                    <a:lumMod val="50000"/>
                    <a:lumOff val="50000"/>
                  </a:schemeClr>
                </a:solidFill>
                <a:latin typeface="Proxima Nova Medium" panose="02000506030000020004" pitchFamily="50" charset="0"/>
              </a:rPr>
              <a:t>Copyright © SDG </a:t>
            </a:r>
            <a:r>
              <a:rPr lang="es-ES" sz="900" i="1" dirty="0" err="1">
                <a:solidFill>
                  <a:schemeClr val="tx2">
                    <a:lumMod val="50000"/>
                    <a:lumOff val="50000"/>
                  </a:schemeClr>
                </a:solidFill>
                <a:latin typeface="Proxima Nova Medium" panose="02000506030000020004" pitchFamily="50" charset="0"/>
              </a:rPr>
              <a:t>Group</a:t>
            </a:r>
            <a:endParaRPr lang="en-US" sz="900" i="1" dirty="0">
              <a:solidFill>
                <a:schemeClr val="tx2">
                  <a:lumMod val="50000"/>
                  <a:lumOff val="50000"/>
                </a:schemeClr>
              </a:solidFill>
              <a:latin typeface="Proxima Nova Medium" panose="02000506030000020004" pitchFamily="50" charset="0"/>
            </a:endParaRPr>
          </a:p>
        </p:txBody>
      </p:sp>
      <p:sp>
        <p:nvSpPr>
          <p:cNvPr id="6" name="Marcador de posición de imagen 15">
            <a:extLst>
              <a:ext uri="{FF2B5EF4-FFF2-40B4-BE49-F238E27FC236}">
                <a16:creationId xmlns:a16="http://schemas.microsoft.com/office/drawing/2014/main" id="{D2705533-FAFE-0450-C8B9-9814C343FF1F}"/>
              </a:ext>
            </a:extLst>
          </p:cNvPr>
          <p:cNvSpPr>
            <a:spLocks noGrp="1"/>
          </p:cNvSpPr>
          <p:nvPr>
            <p:ph type="pic" sz="quarter" idx="13" hasCustomPrompt="1"/>
          </p:nvPr>
        </p:nvSpPr>
        <p:spPr>
          <a:xfrm>
            <a:off x="7764157" y="0"/>
            <a:ext cx="4427843" cy="6858000"/>
          </a:xfrm>
          <a:prstGeom prst="rect">
            <a:avLst/>
          </a:prstGeom>
          <a:pattFill prst="lgCheck">
            <a:fgClr>
              <a:schemeClr val="bg1">
                <a:lumMod val="85000"/>
              </a:schemeClr>
            </a:fgClr>
            <a:bgClr>
              <a:schemeClr val="bg1">
                <a:lumMod val="95000"/>
              </a:schemeClr>
            </a:bgClr>
          </a:pattFill>
          <a:ln>
            <a:noFill/>
          </a:ln>
        </p:spPr>
        <p:txBody>
          <a:bodyPr>
            <a:noAutofit/>
          </a:bodyPr>
          <a:lstStyle>
            <a:lvl1pPr marL="0" indent="0" algn="ctr">
              <a:buNone/>
              <a:defRPr sz="1800" b="0" i="0"/>
            </a:lvl1pPr>
          </a:lstStyle>
          <a:p>
            <a:r>
              <a:rPr lang="es-ES" dirty="0" err="1"/>
              <a:t>Click</a:t>
            </a:r>
            <a:r>
              <a:rPr lang="es-ES" dirty="0"/>
              <a:t> </a:t>
            </a:r>
            <a:r>
              <a:rPr lang="es-ES" dirty="0" err="1"/>
              <a:t>icon</a:t>
            </a:r>
            <a:r>
              <a:rPr lang="es-ES" dirty="0"/>
              <a:t> </a:t>
            </a:r>
            <a:r>
              <a:rPr lang="es-ES" dirty="0" err="1"/>
              <a:t>to</a:t>
            </a:r>
            <a:r>
              <a:rPr lang="es-ES" dirty="0"/>
              <a:t> </a:t>
            </a:r>
            <a:r>
              <a:rPr lang="es-ES" dirty="0" err="1"/>
              <a:t>add</a:t>
            </a:r>
            <a:r>
              <a:rPr lang="es-ES" dirty="0"/>
              <a:t> </a:t>
            </a:r>
            <a:r>
              <a:rPr lang="es-ES" dirty="0" err="1"/>
              <a:t>picture</a:t>
            </a:r>
            <a:endParaRPr lang="en-US" dirty="0"/>
          </a:p>
        </p:txBody>
      </p:sp>
      <p:sp>
        <p:nvSpPr>
          <p:cNvPr id="5" name="Marcador de texto 30">
            <a:extLst>
              <a:ext uri="{FF2B5EF4-FFF2-40B4-BE49-F238E27FC236}">
                <a16:creationId xmlns:a16="http://schemas.microsoft.com/office/drawing/2014/main" id="{C5070309-6D2A-024B-26B6-549FC5C6EC4E}"/>
              </a:ext>
            </a:extLst>
          </p:cNvPr>
          <p:cNvSpPr>
            <a:spLocks noGrp="1"/>
          </p:cNvSpPr>
          <p:nvPr>
            <p:ph type="body" sz="quarter" idx="15" hasCustomPrompt="1"/>
          </p:nvPr>
        </p:nvSpPr>
        <p:spPr>
          <a:xfrm>
            <a:off x="1302759" y="1887619"/>
            <a:ext cx="6270136" cy="751246"/>
          </a:xfrm>
        </p:spPr>
        <p:txBody>
          <a:bodyPr anchor="ctr">
            <a:noAutofit/>
          </a:bodyPr>
          <a:lstStyle>
            <a:lvl1pPr marL="0" indent="0">
              <a:buNone/>
              <a:defRPr lang="en-US" sz="4000" kern="1200" dirty="0">
                <a:gradFill>
                  <a:gsLst>
                    <a:gs pos="0">
                      <a:schemeClr val="accent3"/>
                    </a:gs>
                    <a:gs pos="100000">
                      <a:schemeClr val="accent2"/>
                    </a:gs>
                  </a:gsLst>
                  <a:path path="circle">
                    <a:fillToRect l="100000" b="100000"/>
                  </a:path>
                </a:gradFill>
                <a:latin typeface="+mj-lt"/>
                <a:ea typeface="+mn-ea"/>
                <a:cs typeface="+mn-cs"/>
              </a:defRPr>
            </a:lvl1pPr>
            <a:lvl3pPr marL="914400" indent="0">
              <a:buNone/>
              <a:defRPr/>
            </a:lvl3pPr>
            <a:lvl4pPr marL="1371600" indent="0">
              <a:buNone/>
              <a:defRPr/>
            </a:lvl4pPr>
            <a:lvl5pPr marL="1828800" indent="0">
              <a:buNone/>
              <a:defRPr/>
            </a:lvl5pPr>
          </a:lstStyle>
          <a:p>
            <a:pPr marL="0" lvl="0" indent="0" algn="l" defTabSz="914400" rtl="0" eaLnBrk="1" latinLnBrk="0" hangingPunct="1">
              <a:lnSpc>
                <a:spcPct val="90000"/>
              </a:lnSpc>
              <a:spcBef>
                <a:spcPts val="1000"/>
              </a:spcBef>
              <a:buFont typeface="Arial" panose="020B0604020202020204" pitchFamily="34" charset="0"/>
              <a:buNone/>
            </a:pPr>
            <a:r>
              <a:rPr lang="es-ES" dirty="0" err="1"/>
              <a:t>Add</a:t>
            </a:r>
            <a:r>
              <a:rPr lang="es-ES" dirty="0"/>
              <a:t> </a:t>
            </a:r>
            <a:r>
              <a:rPr lang="es-ES" dirty="0" err="1"/>
              <a:t>your</a:t>
            </a:r>
            <a:r>
              <a:rPr lang="es-ES" dirty="0"/>
              <a:t> </a:t>
            </a:r>
            <a:r>
              <a:rPr lang="es-ES" dirty="0" err="1"/>
              <a:t>title</a:t>
            </a:r>
            <a:r>
              <a:rPr lang="es-ES" dirty="0"/>
              <a:t> </a:t>
            </a:r>
            <a:r>
              <a:rPr lang="es-ES" dirty="0" err="1"/>
              <a:t>here</a:t>
            </a:r>
            <a:endParaRPr lang="en-US" dirty="0"/>
          </a:p>
        </p:txBody>
      </p:sp>
      <p:sp>
        <p:nvSpPr>
          <p:cNvPr id="11" name="Marcador de texto 30">
            <a:extLst>
              <a:ext uri="{FF2B5EF4-FFF2-40B4-BE49-F238E27FC236}">
                <a16:creationId xmlns:a16="http://schemas.microsoft.com/office/drawing/2014/main" id="{7498286F-11E3-FFFF-C56D-345F599C109E}"/>
              </a:ext>
            </a:extLst>
          </p:cNvPr>
          <p:cNvSpPr>
            <a:spLocks noGrp="1"/>
          </p:cNvSpPr>
          <p:nvPr>
            <p:ph type="body" sz="quarter" idx="16" hasCustomPrompt="1"/>
          </p:nvPr>
        </p:nvSpPr>
        <p:spPr>
          <a:xfrm>
            <a:off x="1302759" y="5603900"/>
            <a:ext cx="3705792" cy="293661"/>
          </a:xfrm>
        </p:spPr>
        <p:txBody>
          <a:bodyPr>
            <a:noAutofit/>
          </a:bodyPr>
          <a:lstStyle>
            <a:lvl1pPr marL="0" indent="0">
              <a:buNone/>
              <a:defRPr sz="1600">
                <a:solidFill>
                  <a:schemeClr val="tx1"/>
                </a:solidFill>
                <a:latin typeface="+mn-lt"/>
                <a:cs typeface="Adobe Devanagari" panose="02040503050201020203" pitchFamily="18" charset="0"/>
              </a:defRPr>
            </a:lvl1pPr>
            <a:lvl3pPr marL="914400" indent="0">
              <a:buNone/>
              <a:defRPr/>
            </a:lvl3pPr>
            <a:lvl4pPr marL="1371600" indent="0">
              <a:buNone/>
              <a:defRPr/>
            </a:lvl4pPr>
            <a:lvl5pPr marL="1828800" indent="0">
              <a:buNone/>
              <a:defRPr/>
            </a:lvl5pPr>
          </a:lstStyle>
          <a:p>
            <a:pPr lvl="0"/>
            <a:r>
              <a:rPr lang="es-ES" dirty="0"/>
              <a:t>Job </a:t>
            </a:r>
            <a:r>
              <a:rPr lang="es-ES" dirty="0" err="1"/>
              <a:t>Title</a:t>
            </a:r>
            <a:r>
              <a:rPr lang="es-ES" dirty="0"/>
              <a:t>, SDG </a:t>
            </a:r>
            <a:r>
              <a:rPr lang="es-ES" dirty="0" err="1"/>
              <a:t>Group</a:t>
            </a:r>
            <a:endParaRPr lang="en-US" dirty="0"/>
          </a:p>
        </p:txBody>
      </p:sp>
      <p:sp>
        <p:nvSpPr>
          <p:cNvPr id="12" name="Marcador de texto 30">
            <a:extLst>
              <a:ext uri="{FF2B5EF4-FFF2-40B4-BE49-F238E27FC236}">
                <a16:creationId xmlns:a16="http://schemas.microsoft.com/office/drawing/2014/main" id="{DACC49B3-104E-38BE-1563-CD8F8AFA67ED}"/>
              </a:ext>
            </a:extLst>
          </p:cNvPr>
          <p:cNvSpPr>
            <a:spLocks noGrp="1"/>
          </p:cNvSpPr>
          <p:nvPr>
            <p:ph type="body" sz="quarter" idx="26" hasCustomPrompt="1"/>
          </p:nvPr>
        </p:nvSpPr>
        <p:spPr>
          <a:xfrm>
            <a:off x="1302759" y="6054508"/>
            <a:ext cx="3705792" cy="293661"/>
          </a:xfrm>
        </p:spPr>
        <p:txBody>
          <a:bodyPr>
            <a:noAutofit/>
          </a:bodyPr>
          <a:lstStyle>
            <a:lvl1pPr marL="0" indent="0">
              <a:buNone/>
              <a:defRPr sz="1600">
                <a:solidFill>
                  <a:schemeClr val="tx1"/>
                </a:solidFill>
                <a:latin typeface="+mn-lt"/>
                <a:cs typeface="Adobe Devanagari" panose="02040503050201020203" pitchFamily="18" charset="0"/>
              </a:defRPr>
            </a:lvl1pPr>
            <a:lvl3pPr marL="914400" indent="0">
              <a:buNone/>
              <a:defRPr/>
            </a:lvl3pPr>
            <a:lvl4pPr marL="1371600" indent="0">
              <a:buNone/>
              <a:defRPr/>
            </a:lvl4pPr>
            <a:lvl5pPr marL="1828800" indent="0">
              <a:buNone/>
              <a:defRPr/>
            </a:lvl5pPr>
          </a:lstStyle>
          <a:p>
            <a:pPr lvl="0"/>
            <a:r>
              <a:rPr lang="es-ES" dirty="0" err="1"/>
              <a:t>Team</a:t>
            </a:r>
            <a:endParaRPr lang="en-US" dirty="0"/>
          </a:p>
        </p:txBody>
      </p:sp>
      <p:sp>
        <p:nvSpPr>
          <p:cNvPr id="13" name="Marcador de texto 30">
            <a:extLst>
              <a:ext uri="{FF2B5EF4-FFF2-40B4-BE49-F238E27FC236}">
                <a16:creationId xmlns:a16="http://schemas.microsoft.com/office/drawing/2014/main" id="{88E46021-D1F5-91A3-EC71-B15FD5AF0AF3}"/>
              </a:ext>
            </a:extLst>
          </p:cNvPr>
          <p:cNvSpPr>
            <a:spLocks noGrp="1"/>
          </p:cNvSpPr>
          <p:nvPr>
            <p:ph type="body" sz="quarter" idx="27" hasCustomPrompt="1"/>
          </p:nvPr>
        </p:nvSpPr>
        <p:spPr>
          <a:xfrm>
            <a:off x="1302759" y="5153292"/>
            <a:ext cx="3705792" cy="293661"/>
          </a:xfrm>
        </p:spPr>
        <p:txBody>
          <a:bodyPr>
            <a:noAutofit/>
          </a:bodyPr>
          <a:lstStyle>
            <a:lvl1pPr marL="0" indent="0">
              <a:buNone/>
              <a:defRPr sz="1600">
                <a:solidFill>
                  <a:schemeClr val="tx1"/>
                </a:solidFill>
                <a:latin typeface="+mn-lt"/>
                <a:cs typeface="Adobe Devanagari" panose="02040503050201020203" pitchFamily="18" charset="0"/>
              </a:defRPr>
            </a:lvl1pPr>
            <a:lvl3pPr marL="914400" indent="0">
              <a:buNone/>
              <a:defRPr/>
            </a:lvl3pPr>
            <a:lvl4pPr marL="1371600" indent="0">
              <a:buNone/>
              <a:defRPr/>
            </a:lvl4pPr>
            <a:lvl5pPr marL="1828800" indent="0">
              <a:buNone/>
              <a:defRPr/>
            </a:lvl5pPr>
          </a:lstStyle>
          <a:p>
            <a:pPr lvl="0"/>
            <a:r>
              <a:rPr lang="es-ES" dirty="0" err="1"/>
              <a:t>Name</a:t>
            </a:r>
            <a:r>
              <a:rPr lang="es-ES" dirty="0"/>
              <a:t> </a:t>
            </a:r>
            <a:r>
              <a:rPr lang="es-ES" dirty="0" err="1"/>
              <a:t>Surname</a:t>
            </a:r>
            <a:endParaRPr lang="en-US" dirty="0"/>
          </a:p>
        </p:txBody>
      </p:sp>
      <p:sp>
        <p:nvSpPr>
          <p:cNvPr id="14" name="Marcador de texto 30">
            <a:extLst>
              <a:ext uri="{FF2B5EF4-FFF2-40B4-BE49-F238E27FC236}">
                <a16:creationId xmlns:a16="http://schemas.microsoft.com/office/drawing/2014/main" id="{B5CCBD62-3264-E449-3317-FC81A08C5D20}"/>
              </a:ext>
            </a:extLst>
          </p:cNvPr>
          <p:cNvSpPr>
            <a:spLocks noGrp="1"/>
          </p:cNvSpPr>
          <p:nvPr>
            <p:ph type="body" sz="quarter" idx="28" hasCustomPrompt="1"/>
          </p:nvPr>
        </p:nvSpPr>
        <p:spPr>
          <a:xfrm>
            <a:off x="1302759" y="2781064"/>
            <a:ext cx="6270136" cy="751246"/>
          </a:xfrm>
        </p:spPr>
        <p:txBody>
          <a:bodyPr anchor="ctr">
            <a:noAutofit/>
          </a:bodyPr>
          <a:lstStyle>
            <a:lvl1pPr marL="0" indent="0">
              <a:buNone/>
              <a:defRPr sz="2400">
                <a:solidFill>
                  <a:schemeClr val="tx1"/>
                </a:solidFill>
                <a:latin typeface="+mn-lt"/>
              </a:defRPr>
            </a:lvl1pPr>
            <a:lvl3pPr marL="914400" indent="0">
              <a:buNone/>
              <a:defRPr/>
            </a:lvl3pPr>
            <a:lvl4pPr marL="1371600" indent="0">
              <a:buNone/>
              <a:defRPr/>
            </a:lvl4pPr>
            <a:lvl5pPr marL="1828800" indent="0">
              <a:buNone/>
              <a:defRPr/>
            </a:lvl5pPr>
          </a:lstStyle>
          <a:p>
            <a:pPr lvl="0"/>
            <a:r>
              <a:rPr lang="es-ES" dirty="0" err="1"/>
              <a:t>Add</a:t>
            </a:r>
            <a:r>
              <a:rPr lang="es-ES" dirty="0"/>
              <a:t> </a:t>
            </a:r>
            <a:r>
              <a:rPr lang="es-ES" dirty="0" err="1"/>
              <a:t>you</a:t>
            </a:r>
            <a:r>
              <a:rPr lang="es-ES" dirty="0"/>
              <a:t> </a:t>
            </a:r>
            <a:r>
              <a:rPr lang="es-ES" dirty="0" err="1"/>
              <a:t>subtitle</a:t>
            </a:r>
            <a:r>
              <a:rPr lang="es-ES" dirty="0"/>
              <a:t> </a:t>
            </a:r>
            <a:r>
              <a:rPr lang="es-ES" dirty="0" err="1"/>
              <a:t>here</a:t>
            </a:r>
            <a:endParaRPr lang="en-US" dirty="0"/>
          </a:p>
        </p:txBody>
      </p:sp>
    </p:spTree>
    <p:extLst>
      <p:ext uri="{BB962C8B-B14F-4D97-AF65-F5344CB8AC3E}">
        <p14:creationId xmlns:p14="http://schemas.microsoft.com/office/powerpoint/2010/main" val="3800399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Corner ">
    <p:bg>
      <p:bgPr>
        <a:solidFill>
          <a:schemeClr val="bg1"/>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1210EA5-0B28-D6E7-D080-666A09D766AF}"/>
              </a:ext>
            </a:extLst>
          </p:cNvPr>
          <p:cNvSpPr txBox="1"/>
          <p:nvPr userDrawn="1"/>
        </p:nvSpPr>
        <p:spPr>
          <a:xfrm>
            <a:off x="-1" y="6627168"/>
            <a:ext cx="2995895" cy="230832"/>
          </a:xfrm>
          <a:prstGeom prst="rect">
            <a:avLst/>
          </a:prstGeom>
          <a:noFill/>
        </p:spPr>
        <p:txBody>
          <a:bodyPr wrap="square" rtlCol="0">
            <a:spAutoFit/>
          </a:bodyPr>
          <a:lstStyle/>
          <a:p>
            <a:pPr algn="l"/>
            <a:r>
              <a:rPr lang="es-ES" sz="900" i="1" dirty="0">
                <a:solidFill>
                  <a:schemeClr val="bg1">
                    <a:lumMod val="75000"/>
                  </a:schemeClr>
                </a:solidFill>
                <a:latin typeface="Proxima Nova Medium" panose="02000506030000020004" pitchFamily="50" charset="0"/>
              </a:rPr>
              <a:t>Copyright © SDG </a:t>
            </a:r>
            <a:r>
              <a:rPr lang="es-ES" sz="900" i="1" dirty="0" err="1">
                <a:solidFill>
                  <a:schemeClr val="bg1">
                    <a:lumMod val="75000"/>
                  </a:schemeClr>
                </a:solidFill>
                <a:latin typeface="Proxima Nova Medium" panose="02000506030000020004" pitchFamily="50" charset="0"/>
              </a:rPr>
              <a:t>Group</a:t>
            </a:r>
            <a:endParaRPr lang="en-US" sz="900" i="1" dirty="0">
              <a:solidFill>
                <a:schemeClr val="bg1">
                  <a:lumMod val="75000"/>
                </a:schemeClr>
              </a:solidFill>
              <a:latin typeface="Proxima Nova Medium" panose="02000506030000020004" pitchFamily="50" charset="0"/>
            </a:endParaRPr>
          </a:p>
        </p:txBody>
      </p:sp>
      <p:pic>
        <p:nvPicPr>
          <p:cNvPr id="6" name="Imagen 5">
            <a:extLst>
              <a:ext uri="{FF2B5EF4-FFF2-40B4-BE49-F238E27FC236}">
                <a16:creationId xmlns:a16="http://schemas.microsoft.com/office/drawing/2014/main" id="{C3A9B89B-DB66-8F9A-5E97-732BD950B63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val="0"/>
              </a:ext>
            </a:extLst>
          </a:blip>
          <a:stretch>
            <a:fillRect/>
          </a:stretch>
        </p:blipFill>
        <p:spPr>
          <a:xfrm>
            <a:off x="11559357" y="6526768"/>
            <a:ext cx="449763" cy="215816"/>
          </a:xfrm>
          <a:prstGeom prst="rect">
            <a:avLst/>
          </a:prstGeom>
        </p:spPr>
      </p:pic>
      <p:sp>
        <p:nvSpPr>
          <p:cNvPr id="18" name="Lágrima 17">
            <a:extLst>
              <a:ext uri="{FF2B5EF4-FFF2-40B4-BE49-F238E27FC236}">
                <a16:creationId xmlns:a16="http://schemas.microsoft.com/office/drawing/2014/main" id="{FD3E4D25-1C76-E027-4D9D-66DD7E806472}"/>
              </a:ext>
            </a:extLst>
          </p:cNvPr>
          <p:cNvSpPr/>
          <p:nvPr userDrawn="1"/>
        </p:nvSpPr>
        <p:spPr>
          <a:xfrm flipH="1">
            <a:off x="-1" y="0"/>
            <a:ext cx="3651214" cy="3657600"/>
          </a:xfrm>
          <a:prstGeom prst="teardrop">
            <a:avLst/>
          </a:prstGeom>
          <a:gradFill flip="none" rotWithShape="1">
            <a:gsLst>
              <a:gs pos="0">
                <a:schemeClr val="accent2"/>
              </a:gs>
              <a:gs pos="100000">
                <a:srgbClr val="02579F"/>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399411383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tags" Target="../tags/tag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tags" Target="../tags/tag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oleObject" Target="../embeddings/oleObject2.bin"/><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image" Target="../media/image11.emf"/><Relationship Id="rId10" Type="http://schemas.openxmlformats.org/officeDocument/2006/relationships/slideLayout" Target="../slideLayouts/slideLayout59.xml"/><Relationship Id="rId19" Type="http://schemas.openxmlformats.org/officeDocument/2006/relationships/theme" Target="../theme/theme2.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13A72-EBA2-40D8-8DBE-90B976D1FA2C}" type="datetimeFigureOut">
              <a:rPr lang="es-ES" smtClean="0"/>
              <a:t>05/06/2024</a:t>
            </a:fld>
            <a:endParaRPr lang="es-E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6E7F93-0A9B-4A1D-99A9-DD267CAA7571}" type="slidenum">
              <a:rPr lang="es-ES" smtClean="0"/>
              <a:t>‹#›</a:t>
            </a:fld>
            <a:endParaRPr lang="es-ES" dirty="0"/>
          </a:p>
        </p:txBody>
      </p:sp>
    </p:spTree>
    <p:extLst>
      <p:ext uri="{BB962C8B-B14F-4D97-AF65-F5344CB8AC3E}">
        <p14:creationId xmlns:p14="http://schemas.microsoft.com/office/powerpoint/2010/main" val="4094854980"/>
      </p:ext>
    </p:extLst>
  </p:cSld>
  <p:clrMap bg1="lt1" tx1="dk1" bg2="lt2" tx2="dk2" accent1="accent1" accent2="accent2" accent3="accent3" accent4="accent4" accent5="accent5" accent6="accent6" hlink="hlink" folHlink="folHlink"/>
  <p:sldLayoutIdLst>
    <p:sldLayoutId id="2147483742" r:id="rId1"/>
    <p:sldLayoutId id="2147483746" r:id="rId2"/>
    <p:sldLayoutId id="2147483744" r:id="rId3"/>
    <p:sldLayoutId id="2147483747" r:id="rId4"/>
    <p:sldLayoutId id="2147483748" r:id="rId5"/>
    <p:sldLayoutId id="2147483749" r:id="rId6"/>
    <p:sldLayoutId id="2147483745" r:id="rId7"/>
    <p:sldLayoutId id="2147483705" r:id="rId8"/>
    <p:sldLayoutId id="2147483706" r:id="rId9"/>
    <p:sldLayoutId id="2147483707" r:id="rId10"/>
    <p:sldLayoutId id="2147483708" r:id="rId11"/>
    <p:sldLayoutId id="2147483711" r:id="rId12"/>
    <p:sldLayoutId id="2147483712" r:id="rId13"/>
    <p:sldLayoutId id="2147483735" r:id="rId14"/>
    <p:sldLayoutId id="2147483738" r:id="rId15"/>
    <p:sldLayoutId id="2147483715" r:id="rId16"/>
    <p:sldLayoutId id="2147483713" r:id="rId17"/>
    <p:sldLayoutId id="2147483732" r:id="rId18"/>
    <p:sldLayoutId id="2147483714" r:id="rId19"/>
    <p:sldLayoutId id="2147483724" r:id="rId20"/>
    <p:sldLayoutId id="2147483725" r:id="rId21"/>
    <p:sldLayoutId id="2147483733" r:id="rId22"/>
    <p:sldLayoutId id="2147483728" r:id="rId23"/>
    <p:sldLayoutId id="2147483716" r:id="rId24"/>
    <p:sldLayoutId id="2147483717" r:id="rId25"/>
    <p:sldLayoutId id="2147483729" r:id="rId26"/>
    <p:sldLayoutId id="2147483718" r:id="rId27"/>
    <p:sldLayoutId id="2147483719" r:id="rId28"/>
    <p:sldLayoutId id="2147483720" r:id="rId29"/>
    <p:sldLayoutId id="2147483690" r:id="rId30"/>
    <p:sldLayoutId id="2147483727" r:id="rId31"/>
    <p:sldLayoutId id="2147483736" r:id="rId32"/>
    <p:sldLayoutId id="2147483739" r:id="rId33"/>
    <p:sldLayoutId id="2147483693" r:id="rId34"/>
    <p:sldLayoutId id="2147483698" r:id="rId35"/>
    <p:sldLayoutId id="2147483740" r:id="rId36"/>
    <p:sldLayoutId id="2147483723" r:id="rId37"/>
    <p:sldLayoutId id="2147483710" r:id="rId38"/>
    <p:sldLayoutId id="2147483721" r:id="rId39"/>
    <p:sldLayoutId id="2147483722" r:id="rId40"/>
    <p:sldLayoutId id="2147483734" r:id="rId41"/>
    <p:sldLayoutId id="2147483737" r:id="rId42"/>
    <p:sldLayoutId id="2147483709" r:id="rId43"/>
    <p:sldLayoutId id="2147483677" r:id="rId44"/>
    <p:sldLayoutId id="2147483751" r:id="rId45"/>
    <p:sldLayoutId id="2147483752" r:id="rId46"/>
    <p:sldLayoutId id="2147483753" r:id="rId47"/>
    <p:sldLayoutId id="2147483776" r:id="rId48"/>
    <p:sldLayoutId id="2147483777" r:id="rId4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0"/>
            </p:custDataLst>
            <p:extLst>
              <p:ext uri="{D42A27DB-BD31-4B8C-83A1-F6EECF244321}">
                <p14:modId xmlns:p14="http://schemas.microsoft.com/office/powerpoint/2010/main" val="19361470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2" imgW="395" imgH="394" progId="TCLayout.ActiveDocument.1">
                  <p:embed/>
                </p:oleObj>
              </mc:Choice>
              <mc:Fallback>
                <p:oleObj name="think-cell Slide" r:id="rId22" imgW="395" imgH="394" progId="TCLayout.ActiveDocument.1">
                  <p:embed/>
                  <p:pic>
                    <p:nvPicPr>
                      <p:cNvPr id="2" name="Object 1" hidden="1"/>
                      <p:cNvPicPr/>
                      <p:nvPr/>
                    </p:nvPicPr>
                    <p:blipFill>
                      <a:blip r:embed="rId23"/>
                      <a:stretch>
                        <a:fillRect/>
                      </a:stretch>
                    </p:blipFill>
                    <p:spPr>
                      <a:xfrm>
                        <a:off x="1588" y="1588"/>
                        <a:ext cx="1588" cy="1588"/>
                      </a:xfrm>
                      <a:prstGeom prst="rect">
                        <a:avLst/>
                      </a:prstGeom>
                    </p:spPr>
                  </p:pic>
                </p:oleObj>
              </mc:Fallback>
            </mc:AlternateContent>
          </a:graphicData>
        </a:graphic>
      </p:graphicFrame>
      <p:graphicFrame>
        <p:nvGraphicFramePr>
          <p:cNvPr id="3" name="Object 2" hidden="1">
            <a:extLst>
              <a:ext uri="{FF2B5EF4-FFF2-40B4-BE49-F238E27FC236}">
                <a16:creationId xmlns:a16="http://schemas.microsoft.com/office/drawing/2014/main" id="{C0797707-EBA1-4356-95AE-8A446E4D5474}"/>
              </a:ext>
            </a:extLst>
          </p:cNvPr>
          <p:cNvGraphicFramePr>
            <a:graphicFrameLocks noChangeAspect="1"/>
          </p:cNvGraphicFramePr>
          <p:nvPr userDrawn="1">
            <p:custDataLst>
              <p:tags r:id="rId21"/>
            </p:custDataLst>
            <p:extLst>
              <p:ext uri="{D42A27DB-BD31-4B8C-83A1-F6EECF244321}">
                <p14:modId xmlns:p14="http://schemas.microsoft.com/office/powerpoint/2010/main" val="27105804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4" imgW="395" imgH="394" progId="TCLayout.ActiveDocument.1">
                  <p:embed/>
                </p:oleObj>
              </mc:Choice>
              <mc:Fallback>
                <p:oleObj name="think-cell Slide" r:id="rId24" imgW="395" imgH="394" progId="TCLayout.ActiveDocument.1">
                  <p:embed/>
                  <p:pic>
                    <p:nvPicPr>
                      <p:cNvPr id="3" name="Object 2" hidden="1">
                        <a:extLst>
                          <a:ext uri="{FF2B5EF4-FFF2-40B4-BE49-F238E27FC236}">
                            <a16:creationId xmlns:a16="http://schemas.microsoft.com/office/drawing/2014/main" id="{C0797707-EBA1-4356-95AE-8A446E4D5474}"/>
                          </a:ext>
                        </a:extLst>
                      </p:cNvPr>
                      <p:cNvPicPr/>
                      <p:nvPr/>
                    </p:nvPicPr>
                    <p:blipFill>
                      <a:blip r:embed="rId23"/>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409885356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7355">
          <p15:clr>
            <a:srgbClr val="F26B43"/>
          </p15:clr>
        </p15:guide>
        <p15:guide id="3" pos="32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5.png"/><Relationship Id="rId1" Type="http://schemas.openxmlformats.org/officeDocument/2006/relationships/slideLayout" Target="../slideLayouts/slideLayout6.xml"/><Relationship Id="rId5" Type="http://schemas.openxmlformats.org/officeDocument/2006/relationships/image" Target="../media/image59.png"/><Relationship Id="rId4" Type="http://schemas.openxmlformats.org/officeDocument/2006/relationships/image" Target="../media/image58.png"/></Relationships>
</file>

<file path=ppt/slides/_rels/slide1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3" Type="http://schemas.openxmlformats.org/officeDocument/2006/relationships/image" Target="../media/image78.png"/><Relationship Id="rId18" Type="http://schemas.openxmlformats.org/officeDocument/2006/relationships/image" Target="../media/image83.png"/><Relationship Id="rId26" Type="http://schemas.openxmlformats.org/officeDocument/2006/relationships/image" Target="../media/image91.png"/><Relationship Id="rId39" Type="http://schemas.openxmlformats.org/officeDocument/2006/relationships/image" Target="../media/image104.png"/><Relationship Id="rId21" Type="http://schemas.openxmlformats.org/officeDocument/2006/relationships/image" Target="../media/image86.png"/><Relationship Id="rId34" Type="http://schemas.openxmlformats.org/officeDocument/2006/relationships/image" Target="../media/image99.png"/><Relationship Id="rId42" Type="http://schemas.openxmlformats.org/officeDocument/2006/relationships/image" Target="../media/image107.png"/><Relationship Id="rId7" Type="http://schemas.openxmlformats.org/officeDocument/2006/relationships/image" Target="../media/image72.png"/><Relationship Id="rId2" Type="http://schemas.openxmlformats.org/officeDocument/2006/relationships/image" Target="../media/image67.png"/><Relationship Id="rId16" Type="http://schemas.openxmlformats.org/officeDocument/2006/relationships/image" Target="../media/image81.png"/><Relationship Id="rId20" Type="http://schemas.openxmlformats.org/officeDocument/2006/relationships/image" Target="../media/image85.png"/><Relationship Id="rId29" Type="http://schemas.openxmlformats.org/officeDocument/2006/relationships/image" Target="../media/image94.png"/><Relationship Id="rId41" Type="http://schemas.openxmlformats.org/officeDocument/2006/relationships/image" Target="../media/image106.png"/><Relationship Id="rId1" Type="http://schemas.openxmlformats.org/officeDocument/2006/relationships/slideLayout" Target="../slideLayouts/slideLayout6.xml"/><Relationship Id="rId6" Type="http://schemas.openxmlformats.org/officeDocument/2006/relationships/image" Target="../media/image71.png"/><Relationship Id="rId11" Type="http://schemas.openxmlformats.org/officeDocument/2006/relationships/image" Target="../media/image76.png"/><Relationship Id="rId24" Type="http://schemas.openxmlformats.org/officeDocument/2006/relationships/image" Target="../media/image89.png"/><Relationship Id="rId32" Type="http://schemas.openxmlformats.org/officeDocument/2006/relationships/image" Target="../media/image97.png"/><Relationship Id="rId37" Type="http://schemas.openxmlformats.org/officeDocument/2006/relationships/image" Target="../media/image102.png"/><Relationship Id="rId40" Type="http://schemas.openxmlformats.org/officeDocument/2006/relationships/image" Target="../media/image105.png"/><Relationship Id="rId5" Type="http://schemas.openxmlformats.org/officeDocument/2006/relationships/image" Target="../media/image70.png"/><Relationship Id="rId15" Type="http://schemas.openxmlformats.org/officeDocument/2006/relationships/image" Target="../media/image80.png"/><Relationship Id="rId23" Type="http://schemas.openxmlformats.org/officeDocument/2006/relationships/image" Target="../media/image88.png"/><Relationship Id="rId28" Type="http://schemas.openxmlformats.org/officeDocument/2006/relationships/image" Target="../media/image93.png"/><Relationship Id="rId36" Type="http://schemas.openxmlformats.org/officeDocument/2006/relationships/image" Target="../media/image101.png"/><Relationship Id="rId10" Type="http://schemas.openxmlformats.org/officeDocument/2006/relationships/image" Target="../media/image75.png"/><Relationship Id="rId19" Type="http://schemas.openxmlformats.org/officeDocument/2006/relationships/image" Target="../media/image84.png"/><Relationship Id="rId31" Type="http://schemas.openxmlformats.org/officeDocument/2006/relationships/image" Target="../media/image96.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9.png"/><Relationship Id="rId22" Type="http://schemas.openxmlformats.org/officeDocument/2006/relationships/image" Target="../media/image87.png"/><Relationship Id="rId27" Type="http://schemas.openxmlformats.org/officeDocument/2006/relationships/image" Target="../media/image92.png"/><Relationship Id="rId30" Type="http://schemas.openxmlformats.org/officeDocument/2006/relationships/image" Target="../media/image95.png"/><Relationship Id="rId35" Type="http://schemas.openxmlformats.org/officeDocument/2006/relationships/image" Target="../media/image100.png"/><Relationship Id="rId8" Type="http://schemas.openxmlformats.org/officeDocument/2006/relationships/image" Target="../media/image73.jpg"/><Relationship Id="rId3" Type="http://schemas.openxmlformats.org/officeDocument/2006/relationships/image" Target="../media/image68.png"/><Relationship Id="rId12" Type="http://schemas.openxmlformats.org/officeDocument/2006/relationships/image" Target="../media/image77.png"/><Relationship Id="rId17" Type="http://schemas.openxmlformats.org/officeDocument/2006/relationships/image" Target="../media/image82.png"/><Relationship Id="rId25" Type="http://schemas.openxmlformats.org/officeDocument/2006/relationships/image" Target="../media/image90.png"/><Relationship Id="rId33" Type="http://schemas.openxmlformats.org/officeDocument/2006/relationships/image" Target="../media/image98.png"/><Relationship Id="rId38" Type="http://schemas.openxmlformats.org/officeDocument/2006/relationships/image" Target="../media/image103.png"/></Relationships>
</file>

<file path=ppt/slides/_rels/slide15.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122.png"/><Relationship Id="rId18" Type="http://schemas.openxmlformats.org/officeDocument/2006/relationships/image" Target="../media/image127.png"/><Relationship Id="rId3" Type="http://schemas.microsoft.com/office/2007/relationships/hdphoto" Target="../media/hdphoto2.wdp"/><Relationship Id="rId7" Type="http://schemas.openxmlformats.org/officeDocument/2006/relationships/image" Target="../media/image116.png"/><Relationship Id="rId12" Type="http://schemas.openxmlformats.org/officeDocument/2006/relationships/image" Target="../media/image121.jpg"/><Relationship Id="rId17" Type="http://schemas.openxmlformats.org/officeDocument/2006/relationships/image" Target="../media/image126.jpeg"/><Relationship Id="rId2" Type="http://schemas.openxmlformats.org/officeDocument/2006/relationships/image" Target="../media/image112.png"/><Relationship Id="rId16" Type="http://schemas.openxmlformats.org/officeDocument/2006/relationships/image" Target="../media/image125.png"/><Relationship Id="rId1" Type="http://schemas.openxmlformats.org/officeDocument/2006/relationships/slideLayout" Target="../slideLayouts/slideLayout6.xml"/><Relationship Id="rId6" Type="http://schemas.openxmlformats.org/officeDocument/2006/relationships/image" Target="../media/image115.png"/><Relationship Id="rId11" Type="http://schemas.openxmlformats.org/officeDocument/2006/relationships/image" Target="../media/image120.jpg"/><Relationship Id="rId5" Type="http://schemas.openxmlformats.org/officeDocument/2006/relationships/image" Target="../media/image114.png"/><Relationship Id="rId15" Type="http://schemas.openxmlformats.org/officeDocument/2006/relationships/image" Target="../media/image124.jpeg"/><Relationship Id="rId10" Type="http://schemas.openxmlformats.org/officeDocument/2006/relationships/image" Target="../media/image119.png"/><Relationship Id="rId19" Type="http://schemas.openxmlformats.org/officeDocument/2006/relationships/image" Target="../media/image128.png"/><Relationship Id="rId4" Type="http://schemas.openxmlformats.org/officeDocument/2006/relationships/image" Target="../media/image113.jpg"/><Relationship Id="rId9" Type="http://schemas.openxmlformats.org/officeDocument/2006/relationships/image" Target="../media/image118.jpg"/><Relationship Id="rId14" Type="http://schemas.openxmlformats.org/officeDocument/2006/relationships/image" Target="../media/image1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31.jpeg"/><Relationship Id="rId4" Type="http://schemas.openxmlformats.org/officeDocument/2006/relationships/image" Target="../media/image130.jpg"/></Relationships>
</file>

<file path=ppt/slides/_rels/slide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33.jpg"/><Relationship Id="rId2" Type="http://schemas.openxmlformats.org/officeDocument/2006/relationships/image" Target="../media/image132.jpg"/><Relationship Id="rId1" Type="http://schemas.openxmlformats.org/officeDocument/2006/relationships/slideLayout" Target="../slideLayouts/slideLayout6.xml"/><Relationship Id="rId4" Type="http://schemas.openxmlformats.org/officeDocument/2006/relationships/image" Target="../media/image131.jpeg"/></Relationships>
</file>

<file path=ppt/slides/_rels/slide21.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1.jpeg"/><Relationship Id="rId1" Type="http://schemas.openxmlformats.org/officeDocument/2006/relationships/slideLayout" Target="../slideLayouts/slideLayout6.xml"/><Relationship Id="rId4" Type="http://schemas.openxmlformats.org/officeDocument/2006/relationships/image" Target="../media/image135.jpg"/></Relationships>
</file>

<file path=ppt/slides/_rels/slide22.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1.jpeg"/><Relationship Id="rId1" Type="http://schemas.openxmlformats.org/officeDocument/2006/relationships/slideLayout" Target="../slideLayouts/slideLayout6.xml"/><Relationship Id="rId4" Type="http://schemas.openxmlformats.org/officeDocument/2006/relationships/image" Target="../media/image137.png"/></Relationships>
</file>

<file path=ppt/slides/_rels/slide23.xml.rels><?xml version="1.0" encoding="UTF-8" standalone="yes"?>
<Relationships xmlns="http://schemas.openxmlformats.org/package/2006/relationships"><Relationship Id="rId8" Type="http://schemas.openxmlformats.org/officeDocument/2006/relationships/image" Target="../media/image141.png"/><Relationship Id="rId13" Type="http://schemas.openxmlformats.org/officeDocument/2006/relationships/image" Target="../media/image146.png"/><Relationship Id="rId18" Type="http://schemas.openxmlformats.org/officeDocument/2006/relationships/image" Target="../media/image151.png"/><Relationship Id="rId3" Type="http://schemas.openxmlformats.org/officeDocument/2006/relationships/image" Target="../media/image131.jpeg"/><Relationship Id="rId7" Type="http://schemas.openxmlformats.org/officeDocument/2006/relationships/image" Target="../media/image140.png"/><Relationship Id="rId12" Type="http://schemas.openxmlformats.org/officeDocument/2006/relationships/image" Target="../media/image145.png"/><Relationship Id="rId17" Type="http://schemas.openxmlformats.org/officeDocument/2006/relationships/image" Target="../media/image150.png"/><Relationship Id="rId2" Type="http://schemas.openxmlformats.org/officeDocument/2006/relationships/notesSlide" Target="../notesSlides/notesSlide7.xml"/><Relationship Id="rId16" Type="http://schemas.openxmlformats.org/officeDocument/2006/relationships/image" Target="../media/image149.png"/><Relationship Id="rId1" Type="http://schemas.openxmlformats.org/officeDocument/2006/relationships/slideLayout" Target="../slideLayouts/slideLayout6.xml"/><Relationship Id="rId6" Type="http://schemas.microsoft.com/office/2007/relationships/hdphoto" Target="../media/hdphoto3.wdp"/><Relationship Id="rId11" Type="http://schemas.openxmlformats.org/officeDocument/2006/relationships/image" Target="../media/image144.png"/><Relationship Id="rId5" Type="http://schemas.openxmlformats.org/officeDocument/2006/relationships/image" Target="../media/image139.png"/><Relationship Id="rId15" Type="http://schemas.openxmlformats.org/officeDocument/2006/relationships/image" Target="../media/image148.png"/><Relationship Id="rId10" Type="http://schemas.openxmlformats.org/officeDocument/2006/relationships/image" Target="../media/image143.png"/><Relationship Id="rId4" Type="http://schemas.openxmlformats.org/officeDocument/2006/relationships/image" Target="../media/image138.jpg"/><Relationship Id="rId9" Type="http://schemas.openxmlformats.org/officeDocument/2006/relationships/image" Target="../media/image142.png"/><Relationship Id="rId14" Type="http://schemas.openxmlformats.org/officeDocument/2006/relationships/image" Target="../media/image14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jpeg"/><Relationship Id="rId1" Type="http://schemas.openxmlformats.org/officeDocument/2006/relationships/slideLayout" Target="../slideLayouts/slideLayout63.xml"/></Relationships>
</file>

<file path=ppt/slides/_rels/slide26.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56.png"/><Relationship Id="rId4" Type="http://schemas.openxmlformats.org/officeDocument/2006/relationships/image" Target="../media/image155.png"/></Relationships>
</file>

<file path=ppt/slides/_rels/slide27.xml.rels><?xml version="1.0" encoding="UTF-8" standalone="yes"?>
<Relationships xmlns="http://schemas.openxmlformats.org/package/2006/relationships"><Relationship Id="rId2" Type="http://schemas.openxmlformats.org/officeDocument/2006/relationships/image" Target="../media/image157.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59.svg"/><Relationship Id="rId2" Type="http://schemas.openxmlformats.org/officeDocument/2006/relationships/image" Target="../media/image158.png"/><Relationship Id="rId1" Type="http://schemas.openxmlformats.org/officeDocument/2006/relationships/slideLayout" Target="../slideLayouts/slideLayout6.xml"/><Relationship Id="rId5" Type="http://schemas.openxmlformats.org/officeDocument/2006/relationships/image" Target="../media/image161.svg"/><Relationship Id="rId4" Type="http://schemas.openxmlformats.org/officeDocument/2006/relationships/image" Target="../media/image160.png"/></Relationships>
</file>

<file path=ppt/slides/_rels/slide29.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62.jpeg"/><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s://app.powerbi.com/view?r=eyJrIjoiNmFmMmVmMmMtYzU5Zi00OWQxLTkyMzctY2RlZjEwMGZhZjQ2IiwidCI6Ijg2MzVmMzZjLWM0NmEtNDFkOC04YWI3LTg4ODhlNWUyNDk5YyIsImMiOjl9" TargetMode="External"/><Relationship Id="rId7" Type="http://schemas.openxmlformats.org/officeDocument/2006/relationships/image" Target="../media/image16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3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68.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69.jp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71.png"/><Relationship Id="rId4" Type="http://schemas.openxmlformats.org/officeDocument/2006/relationships/image" Target="../media/image170.png"/></Relationships>
</file>

<file path=ppt/slides/_rels/slide34.xml.rels><?xml version="1.0" encoding="UTF-8" standalone="yes"?>
<Relationships xmlns="http://schemas.openxmlformats.org/package/2006/relationships"><Relationship Id="rId3" Type="http://schemas.openxmlformats.org/officeDocument/2006/relationships/image" Target="../media/image172.jpeg"/><Relationship Id="rId2" Type="http://schemas.openxmlformats.org/officeDocument/2006/relationships/notesSlide" Target="../notesSlides/notesSlide13.xml"/><Relationship Id="rId1" Type="http://schemas.openxmlformats.org/officeDocument/2006/relationships/slideLayout" Target="../slideLayouts/slideLayout65.xml"/></Relationships>
</file>

<file path=ppt/slides/_rels/slide35.xml.rels><?xml version="1.0" encoding="UTF-8" standalone="yes"?>
<Relationships xmlns="http://schemas.openxmlformats.org/package/2006/relationships"><Relationship Id="rId8" Type="http://schemas.openxmlformats.org/officeDocument/2006/relationships/image" Target="../media/image177.png"/><Relationship Id="rId3" Type="http://schemas.openxmlformats.org/officeDocument/2006/relationships/chart" Target="../charts/chart1.xml"/><Relationship Id="rId7" Type="http://schemas.openxmlformats.org/officeDocument/2006/relationships/image" Target="../media/image176.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75.png"/><Relationship Id="rId11" Type="http://schemas.openxmlformats.org/officeDocument/2006/relationships/image" Target="../media/image180.png"/><Relationship Id="rId5" Type="http://schemas.openxmlformats.org/officeDocument/2006/relationships/image" Target="../media/image174.png"/><Relationship Id="rId10" Type="http://schemas.openxmlformats.org/officeDocument/2006/relationships/image" Target="../media/image179.png"/><Relationship Id="rId4" Type="http://schemas.openxmlformats.org/officeDocument/2006/relationships/image" Target="../media/image173.png"/><Relationship Id="rId9" Type="http://schemas.openxmlformats.org/officeDocument/2006/relationships/image" Target="../media/image178.png"/></Relationships>
</file>

<file path=ppt/slides/_rels/slide36.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82.jpeg"/></Relationships>
</file>

<file path=ppt/slides/_rels/slide37.xml.rels><?xml version="1.0" encoding="UTF-8" standalone="yes"?>
<Relationships xmlns="http://schemas.openxmlformats.org/package/2006/relationships"><Relationship Id="rId3" Type="http://schemas.openxmlformats.org/officeDocument/2006/relationships/image" Target="../media/image183.jp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8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6.xml"/><Relationship Id="rId4" Type="http://schemas.openxmlformats.org/officeDocument/2006/relationships/hyperlink" Target="https://papers.nips.cc/paper/2015/file/86df7dcfd896fcaf2674f757a2463eba-Paper.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svg"/><Relationship Id="rId18" Type="http://schemas.openxmlformats.org/officeDocument/2006/relationships/image" Target="../media/image51.png"/><Relationship Id="rId3" Type="http://schemas.openxmlformats.org/officeDocument/2006/relationships/image" Target="../media/image36.png"/><Relationship Id="rId21" Type="http://schemas.openxmlformats.org/officeDocument/2006/relationships/image" Target="../media/image54.svg"/><Relationship Id="rId7" Type="http://schemas.openxmlformats.org/officeDocument/2006/relationships/image" Target="../media/image40.svg"/><Relationship Id="rId12" Type="http://schemas.openxmlformats.org/officeDocument/2006/relationships/image" Target="../media/image45.png"/><Relationship Id="rId17" Type="http://schemas.openxmlformats.org/officeDocument/2006/relationships/image" Target="../media/image50.svg"/><Relationship Id="rId2" Type="http://schemas.openxmlformats.org/officeDocument/2006/relationships/image" Target="../media/image35.png"/><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6.xml"/><Relationship Id="rId6" Type="http://schemas.openxmlformats.org/officeDocument/2006/relationships/image" Target="../media/image39.png"/><Relationship Id="rId11" Type="http://schemas.openxmlformats.org/officeDocument/2006/relationships/image" Target="../media/image44.svg"/><Relationship Id="rId5" Type="http://schemas.openxmlformats.org/officeDocument/2006/relationships/image" Target="../media/image38.png"/><Relationship Id="rId15" Type="http://schemas.openxmlformats.org/officeDocument/2006/relationships/image" Target="../media/image48.svg"/><Relationship Id="rId10" Type="http://schemas.openxmlformats.org/officeDocument/2006/relationships/image" Target="../media/image43.png"/><Relationship Id="rId19" Type="http://schemas.openxmlformats.org/officeDocument/2006/relationships/image" Target="../media/image52.sv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10000"/>
          </a:schemeClr>
        </a:solid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949AE6A5-111B-4710-BA01-D40F860F3381}"/>
              </a:ext>
            </a:extLst>
          </p:cNvPr>
          <p:cNvSpPr>
            <a:spLocks noChangeArrowheads="1"/>
          </p:cNvSpPr>
          <p:nvPr/>
        </p:nvSpPr>
        <p:spPr bwMode="auto">
          <a:xfrm rot="9434627">
            <a:off x="7663775" y="667424"/>
            <a:ext cx="1955734" cy="1985776"/>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3"/>
              </a:gs>
              <a:gs pos="0">
                <a:schemeClr val="accent5"/>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8" name="Oval 8">
            <a:extLst>
              <a:ext uri="{FF2B5EF4-FFF2-40B4-BE49-F238E27FC236}">
                <a16:creationId xmlns:a16="http://schemas.microsoft.com/office/drawing/2014/main" id="{5808C876-F7AA-4546-92F0-474C381E3CFF}"/>
              </a:ext>
            </a:extLst>
          </p:cNvPr>
          <p:cNvSpPr>
            <a:spLocks noChangeArrowheads="1"/>
          </p:cNvSpPr>
          <p:nvPr/>
        </p:nvSpPr>
        <p:spPr bwMode="auto">
          <a:xfrm>
            <a:off x="3050535" y="1360488"/>
            <a:ext cx="4286250" cy="4289425"/>
          </a:xfrm>
          <a:prstGeom prst="ellipse">
            <a:avLst/>
          </a:prstGeom>
          <a:gradFill>
            <a:gsLst>
              <a:gs pos="0">
                <a:schemeClr val="accent6">
                  <a:alpha val="31000"/>
                </a:schemeClr>
              </a:gs>
              <a:gs pos="100000">
                <a:schemeClr val="accent2">
                  <a:alpha val="18000"/>
                </a:schemeClr>
              </a:gs>
            </a:gsLst>
            <a:lin ang="2700000" scaled="0"/>
          </a:gradFill>
          <a:ln w="25400">
            <a:gradFill>
              <a:gsLst>
                <a:gs pos="43000">
                  <a:schemeClr val="bg1">
                    <a:alpha val="19000"/>
                  </a:schemeClr>
                </a:gs>
                <a:gs pos="100000">
                  <a:schemeClr val="accent1">
                    <a:lumMod val="30000"/>
                    <a:lumOff val="70000"/>
                    <a:alpha val="1000"/>
                  </a:schemeClr>
                </a:gs>
              </a:gsLst>
              <a:lin ang="5400000" scaled="1"/>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sz="1400" dirty="0">
              <a:solidFill>
                <a:srgbClr val="435368"/>
              </a:solidFill>
            </a:endParaRPr>
          </a:p>
        </p:txBody>
      </p:sp>
      <p:sp>
        <p:nvSpPr>
          <p:cNvPr id="26" name="Freeform: Shape 25">
            <a:extLst>
              <a:ext uri="{FF2B5EF4-FFF2-40B4-BE49-F238E27FC236}">
                <a16:creationId xmlns:a16="http://schemas.microsoft.com/office/drawing/2014/main" id="{174F9594-C7DF-4075-81FF-300A58D4DF12}"/>
              </a:ext>
            </a:extLst>
          </p:cNvPr>
          <p:cNvSpPr>
            <a:spLocks noChangeArrowheads="1"/>
          </p:cNvSpPr>
          <p:nvPr/>
        </p:nvSpPr>
        <p:spPr bwMode="auto">
          <a:xfrm>
            <a:off x="4636227" y="4430303"/>
            <a:ext cx="1815375" cy="1843261"/>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useBgFill="1">
        <p:nvSpPr>
          <p:cNvPr id="6" name="Oval 8">
            <a:extLst>
              <a:ext uri="{FF2B5EF4-FFF2-40B4-BE49-F238E27FC236}">
                <a16:creationId xmlns:a16="http://schemas.microsoft.com/office/drawing/2014/main" id="{FFDB6D24-D81D-47A6-AE4D-0C852BEFCE80}"/>
              </a:ext>
            </a:extLst>
          </p:cNvPr>
          <p:cNvSpPr>
            <a:spLocks noChangeArrowheads="1"/>
          </p:cNvSpPr>
          <p:nvPr/>
        </p:nvSpPr>
        <p:spPr bwMode="auto">
          <a:xfrm>
            <a:off x="4902313" y="1208087"/>
            <a:ext cx="4286250" cy="4289425"/>
          </a:xfrm>
          <a:prstGeom prst="ellipse">
            <a:avLst/>
          </a:prstGeom>
          <a:ln w="9525">
            <a:noFill/>
            <a:round/>
            <a:headEnd/>
            <a:tailEnd/>
          </a:ln>
          <a:effectLst>
            <a:outerShdw blurRad="330200" dist="3429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solidFill>
                <a:schemeClr val="lt1"/>
              </a:solidFill>
            </a:endParaRPr>
          </a:p>
        </p:txBody>
      </p:sp>
      <p:sp>
        <p:nvSpPr>
          <p:cNvPr id="27" name="Freeform: Shape 26">
            <a:extLst>
              <a:ext uri="{FF2B5EF4-FFF2-40B4-BE49-F238E27FC236}">
                <a16:creationId xmlns:a16="http://schemas.microsoft.com/office/drawing/2014/main" id="{EEE35BEA-85E5-4BBF-935C-DA58364E9F36}"/>
              </a:ext>
            </a:extLst>
          </p:cNvPr>
          <p:cNvSpPr>
            <a:spLocks noChangeArrowheads="1"/>
          </p:cNvSpPr>
          <p:nvPr/>
        </p:nvSpPr>
        <p:spPr bwMode="auto">
          <a:xfrm rot="20359077">
            <a:off x="5207183" y="4104418"/>
            <a:ext cx="1291981" cy="1843285"/>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31" name="Freeform: Shape 30">
            <a:extLst>
              <a:ext uri="{FF2B5EF4-FFF2-40B4-BE49-F238E27FC236}">
                <a16:creationId xmlns:a16="http://schemas.microsoft.com/office/drawing/2014/main" id="{0D62A08A-0FAC-4DC4-9462-C0D5681620AF}"/>
              </a:ext>
            </a:extLst>
          </p:cNvPr>
          <p:cNvSpPr>
            <a:spLocks noChangeArrowheads="1"/>
          </p:cNvSpPr>
          <p:nvPr/>
        </p:nvSpPr>
        <p:spPr bwMode="auto">
          <a:xfrm rot="9849390">
            <a:off x="7575444" y="840276"/>
            <a:ext cx="1466249" cy="2091917"/>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2"/>
              </a:gs>
              <a:gs pos="0">
                <a:schemeClr val="accent5"/>
              </a:gs>
            </a:gsLst>
            <a:lin ang="5400000" scaled="1"/>
            <a:tileRect/>
          </a:gradFill>
          <a:ln w="25400">
            <a:noFill/>
            <a:round/>
            <a:headEnd/>
            <a:tailEnd/>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p>
        </p:txBody>
      </p:sp>
      <p:sp>
        <p:nvSpPr>
          <p:cNvPr id="34" name="Freeform: Shape 33">
            <a:extLst>
              <a:ext uri="{FF2B5EF4-FFF2-40B4-BE49-F238E27FC236}">
                <a16:creationId xmlns:a16="http://schemas.microsoft.com/office/drawing/2014/main" id="{4DE0D170-36CA-49C8-A6EA-B17D52C50C8D}"/>
              </a:ext>
            </a:extLst>
          </p:cNvPr>
          <p:cNvSpPr>
            <a:spLocks noChangeArrowheads="1"/>
          </p:cNvSpPr>
          <p:nvPr/>
        </p:nvSpPr>
        <p:spPr bwMode="auto">
          <a:xfrm rot="11234627">
            <a:off x="-2390037" y="3653275"/>
            <a:ext cx="5693342" cy="5780798"/>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2"/>
              </a:gs>
              <a:gs pos="26000">
                <a:schemeClr val="accent1"/>
              </a:gs>
            </a:gsLst>
            <a:lin ang="2700000" scaled="1"/>
            <a:tileRect/>
          </a:gradFill>
          <a:ln w="25400">
            <a:noFill/>
            <a:round/>
            <a:headEnd/>
            <a:tailEnd/>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2" name="CuadroTexto 1">
            <a:extLst>
              <a:ext uri="{FF2B5EF4-FFF2-40B4-BE49-F238E27FC236}">
                <a16:creationId xmlns:a16="http://schemas.microsoft.com/office/drawing/2014/main" id="{F1B75638-AD93-9481-3010-665A9796713B}"/>
              </a:ext>
            </a:extLst>
          </p:cNvPr>
          <p:cNvSpPr txBox="1"/>
          <p:nvPr/>
        </p:nvSpPr>
        <p:spPr>
          <a:xfrm>
            <a:off x="1772237" y="3648729"/>
            <a:ext cx="7398979" cy="461665"/>
          </a:xfrm>
          <a:prstGeom prst="rect">
            <a:avLst/>
          </a:prstGeom>
          <a:noFill/>
        </p:spPr>
        <p:txBody>
          <a:bodyPr wrap="square" rtlCol="0">
            <a:spAutoFit/>
          </a:bodyPr>
          <a:lstStyle/>
          <a:p>
            <a:pPr algn="ctr"/>
            <a:r>
              <a:rPr lang="en-US" sz="2400" dirty="0">
                <a:solidFill>
                  <a:schemeClr val="bg1"/>
                </a:solidFill>
              </a:rPr>
              <a:t>A personal walk through amazing profession</a:t>
            </a:r>
          </a:p>
        </p:txBody>
      </p:sp>
      <p:sp>
        <p:nvSpPr>
          <p:cNvPr id="44" name="CuadroTexto 1">
            <a:extLst>
              <a:ext uri="{FF2B5EF4-FFF2-40B4-BE49-F238E27FC236}">
                <a16:creationId xmlns:a16="http://schemas.microsoft.com/office/drawing/2014/main" id="{03E8895D-95DE-DADD-8719-6C6676954A76}"/>
              </a:ext>
            </a:extLst>
          </p:cNvPr>
          <p:cNvSpPr txBox="1"/>
          <p:nvPr/>
        </p:nvSpPr>
        <p:spPr>
          <a:xfrm>
            <a:off x="970961" y="2493506"/>
            <a:ext cx="8793431" cy="1107996"/>
          </a:xfrm>
          <a:prstGeom prst="rect">
            <a:avLst/>
          </a:prstGeom>
          <a:noFill/>
        </p:spPr>
        <p:txBody>
          <a:bodyPr wrap="square" rtlCol="0">
            <a:spAutoFit/>
          </a:bodyPr>
          <a:lstStyle/>
          <a:p>
            <a:pPr algn="ctr"/>
            <a:r>
              <a:rPr lang="es-ES" sz="6600" b="1" dirty="0">
                <a:solidFill>
                  <a:schemeClr val="bg1"/>
                </a:solidFill>
              </a:rPr>
              <a:t>Diving:Data&amp;AI</a:t>
            </a:r>
          </a:p>
        </p:txBody>
      </p:sp>
    </p:spTree>
    <p:extLst>
      <p:ext uri="{BB962C8B-B14F-4D97-AF65-F5344CB8AC3E}">
        <p14:creationId xmlns:p14="http://schemas.microsoft.com/office/powerpoint/2010/main" val="3424434419"/>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2" presetClass="entr" presetSubtype="8" decel="100000" fill="hold" grpId="0" nodeType="withEffect">
                                  <p:stCondLst>
                                    <p:cond delay="2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1250" fill="hold"/>
                                        <p:tgtEl>
                                          <p:spTgt spid="8"/>
                                        </p:tgtEl>
                                        <p:attrNameLst>
                                          <p:attrName>ppt_x</p:attrName>
                                        </p:attrNameLst>
                                      </p:cBhvr>
                                      <p:tavLst>
                                        <p:tav tm="0">
                                          <p:val>
                                            <p:strVal val="0-#ppt_w/2"/>
                                          </p:val>
                                        </p:tav>
                                        <p:tav tm="100000">
                                          <p:val>
                                            <p:strVal val="#ppt_x"/>
                                          </p:val>
                                        </p:tav>
                                      </p:tavLst>
                                    </p:anim>
                                    <p:anim calcmode="lin" valueType="num">
                                      <p:cBhvr additive="base">
                                        <p:cTn id="11" dur="1250" fill="hold"/>
                                        <p:tgtEl>
                                          <p:spTgt spid="8"/>
                                        </p:tgtEl>
                                        <p:attrNameLst>
                                          <p:attrName>ppt_y</p:attrName>
                                        </p:attrNameLst>
                                      </p:cBhvr>
                                      <p:tavLst>
                                        <p:tav tm="0">
                                          <p:val>
                                            <p:strVal val="#ppt_y"/>
                                          </p:val>
                                        </p:tav>
                                        <p:tav tm="100000">
                                          <p:val>
                                            <p:strVal val="#ppt_y"/>
                                          </p:val>
                                        </p:tav>
                                      </p:tavLst>
                                    </p:anim>
                                  </p:childTnLst>
                                </p:cTn>
                              </p:par>
                              <p:par>
                                <p:cTn id="12" presetID="63" presetClass="path" presetSubtype="0" accel="5000" decel="95000" autoRev="1" fill="hold" grpId="1" nodeType="withEffect">
                                  <p:stCondLst>
                                    <p:cond delay="1300"/>
                                  </p:stCondLst>
                                  <p:childTnLst>
                                    <p:animMotion origin="layout" path="M 4.58333E-6 -1.11111E-6 L 0.07265 -1.11111E-6 " pathEditMode="relative" rAng="0" ptsTypes="AA">
                                      <p:cBhvr>
                                        <p:cTn id="13" dur="1900" fill="hold"/>
                                        <p:tgtEl>
                                          <p:spTgt spid="8"/>
                                        </p:tgtEl>
                                        <p:attrNameLst>
                                          <p:attrName>ppt_x</p:attrName>
                                          <p:attrName>ppt_y</p:attrName>
                                        </p:attrNameLst>
                                      </p:cBhvr>
                                      <p:rCtr x="3633" y="0"/>
                                    </p:animMotion>
                                  </p:childTnLst>
                                </p:cTn>
                              </p:par>
                              <p:par>
                                <p:cTn id="14" presetID="2" presetClass="entr" presetSubtype="2" decel="10000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fill="hold"/>
                                        <p:tgtEl>
                                          <p:spTgt spid="6"/>
                                        </p:tgtEl>
                                        <p:attrNameLst>
                                          <p:attrName>ppt_x</p:attrName>
                                        </p:attrNameLst>
                                      </p:cBhvr>
                                      <p:tavLst>
                                        <p:tav tm="0">
                                          <p:val>
                                            <p:strVal val="1+#ppt_w/2"/>
                                          </p:val>
                                        </p:tav>
                                        <p:tav tm="100000">
                                          <p:val>
                                            <p:strVal val="#ppt_x"/>
                                          </p:val>
                                        </p:tav>
                                      </p:tavLst>
                                    </p:anim>
                                    <p:anim calcmode="lin" valueType="num">
                                      <p:cBhvr additive="base">
                                        <p:cTn id="17" dur="1250" fill="hold"/>
                                        <p:tgtEl>
                                          <p:spTgt spid="6"/>
                                        </p:tgtEl>
                                        <p:attrNameLst>
                                          <p:attrName>ppt_y</p:attrName>
                                        </p:attrNameLst>
                                      </p:cBhvr>
                                      <p:tavLst>
                                        <p:tav tm="0">
                                          <p:val>
                                            <p:strVal val="#ppt_y"/>
                                          </p:val>
                                        </p:tav>
                                        <p:tav tm="100000">
                                          <p:val>
                                            <p:strVal val="#ppt_y"/>
                                          </p:val>
                                        </p:tav>
                                      </p:tavLst>
                                    </p:anim>
                                  </p:childTnLst>
                                </p:cTn>
                              </p:par>
                              <p:par>
                                <p:cTn id="18" presetID="63" presetClass="path" presetSubtype="0" accel="5000" decel="95000" autoRev="1" fill="hold" grpId="1" nodeType="withEffect">
                                  <p:stCondLst>
                                    <p:cond delay="1300"/>
                                  </p:stCondLst>
                                  <p:childTnLst>
                                    <p:animMotion origin="layout" path="M -4.58333E-6 1.11111E-6 L -0.07695 0.01111 " pathEditMode="relative" rAng="0" ptsTypes="AA">
                                      <p:cBhvr>
                                        <p:cTn id="19" dur="1900" fill="hold"/>
                                        <p:tgtEl>
                                          <p:spTgt spid="6"/>
                                        </p:tgtEl>
                                        <p:attrNameLst>
                                          <p:attrName>ppt_x</p:attrName>
                                          <p:attrName>ppt_y</p:attrName>
                                        </p:attrNameLst>
                                      </p:cBhvr>
                                      <p:rCtr x="-3854" y="556"/>
                                    </p:animMotion>
                                  </p:childTnLst>
                                </p:cTn>
                              </p:par>
                              <p:par>
                                <p:cTn id="20" presetID="2" presetClass="entr" presetSubtype="2" decel="100000"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250" fill="hold"/>
                                        <p:tgtEl>
                                          <p:spTgt spid="31"/>
                                        </p:tgtEl>
                                        <p:attrNameLst>
                                          <p:attrName>ppt_x</p:attrName>
                                        </p:attrNameLst>
                                      </p:cBhvr>
                                      <p:tavLst>
                                        <p:tav tm="0">
                                          <p:val>
                                            <p:strVal val="1+#ppt_w/2"/>
                                          </p:val>
                                        </p:tav>
                                        <p:tav tm="100000">
                                          <p:val>
                                            <p:strVal val="#ppt_x"/>
                                          </p:val>
                                        </p:tav>
                                      </p:tavLst>
                                    </p:anim>
                                    <p:anim calcmode="lin" valueType="num">
                                      <p:cBhvr additive="base">
                                        <p:cTn id="23" dur="1250" fill="hold"/>
                                        <p:tgtEl>
                                          <p:spTgt spid="31"/>
                                        </p:tgtEl>
                                        <p:attrNameLst>
                                          <p:attrName>ppt_y</p:attrName>
                                        </p:attrNameLst>
                                      </p:cBhvr>
                                      <p:tavLst>
                                        <p:tav tm="0">
                                          <p:val>
                                            <p:strVal val="#ppt_y"/>
                                          </p:val>
                                        </p:tav>
                                        <p:tav tm="100000">
                                          <p:val>
                                            <p:strVal val="#ppt_y"/>
                                          </p:val>
                                        </p:tav>
                                      </p:tavLst>
                                    </p:anim>
                                  </p:childTnLst>
                                </p:cTn>
                              </p:par>
                              <p:par>
                                <p:cTn id="24" presetID="63" presetClass="path" presetSubtype="0" accel="5000" decel="95000" autoRev="1" fill="hold" grpId="1" nodeType="withEffect">
                                  <p:stCondLst>
                                    <p:cond delay="1300"/>
                                  </p:stCondLst>
                                  <p:childTnLst>
                                    <p:animMotion origin="layout" path="M -4.16667E-7 0 L -0.07695 0.01111 " pathEditMode="relative" rAng="0" ptsTypes="AA">
                                      <p:cBhvr>
                                        <p:cTn id="25" dur="1900" fill="hold"/>
                                        <p:tgtEl>
                                          <p:spTgt spid="31"/>
                                        </p:tgtEl>
                                        <p:attrNameLst>
                                          <p:attrName>ppt_x</p:attrName>
                                          <p:attrName>ppt_y</p:attrName>
                                        </p:attrNameLst>
                                      </p:cBhvr>
                                      <p:rCtr x="-3854" y="556"/>
                                    </p:animMotion>
                                  </p:childTnLst>
                                </p:cTn>
                              </p:par>
                              <p:par>
                                <p:cTn id="26" presetID="2" presetClass="entr" presetSubtype="2" decel="100000" fill="hold" grpId="0" nodeType="withEffect">
                                  <p:stCondLst>
                                    <p:cond delay="2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250" fill="hold"/>
                                        <p:tgtEl>
                                          <p:spTgt spid="30"/>
                                        </p:tgtEl>
                                        <p:attrNameLst>
                                          <p:attrName>ppt_x</p:attrName>
                                        </p:attrNameLst>
                                      </p:cBhvr>
                                      <p:tavLst>
                                        <p:tav tm="0">
                                          <p:val>
                                            <p:strVal val="1+#ppt_w/2"/>
                                          </p:val>
                                        </p:tav>
                                        <p:tav tm="100000">
                                          <p:val>
                                            <p:strVal val="#ppt_x"/>
                                          </p:val>
                                        </p:tav>
                                      </p:tavLst>
                                    </p:anim>
                                    <p:anim calcmode="lin" valueType="num">
                                      <p:cBhvr additive="base">
                                        <p:cTn id="29" dur="1250" fill="hold"/>
                                        <p:tgtEl>
                                          <p:spTgt spid="30"/>
                                        </p:tgtEl>
                                        <p:attrNameLst>
                                          <p:attrName>ppt_y</p:attrName>
                                        </p:attrNameLst>
                                      </p:cBhvr>
                                      <p:tavLst>
                                        <p:tav tm="0">
                                          <p:val>
                                            <p:strVal val="#ppt_y"/>
                                          </p:val>
                                        </p:tav>
                                        <p:tav tm="100000">
                                          <p:val>
                                            <p:strVal val="#ppt_y"/>
                                          </p:val>
                                        </p:tav>
                                      </p:tavLst>
                                    </p:anim>
                                  </p:childTnLst>
                                </p:cTn>
                              </p:par>
                              <p:par>
                                <p:cTn id="30" presetID="63" presetClass="path" presetSubtype="0" accel="5000" decel="95000" autoRev="1" fill="hold" grpId="1" nodeType="withEffect">
                                  <p:stCondLst>
                                    <p:cond delay="1300"/>
                                  </p:stCondLst>
                                  <p:childTnLst>
                                    <p:animMotion origin="layout" path="M -4.16667E-6 1.85185E-6 L -0.07695 0.01111 " pathEditMode="relative" rAng="0" ptsTypes="AA">
                                      <p:cBhvr>
                                        <p:cTn id="31" dur="1900" fill="hold"/>
                                        <p:tgtEl>
                                          <p:spTgt spid="30"/>
                                        </p:tgtEl>
                                        <p:attrNameLst>
                                          <p:attrName>ppt_x</p:attrName>
                                          <p:attrName>ppt_y</p:attrName>
                                        </p:attrNameLst>
                                      </p:cBhvr>
                                      <p:rCtr x="-3854" y="556"/>
                                    </p:animMotion>
                                  </p:childTnLst>
                                </p:cTn>
                              </p:par>
                              <p:par>
                                <p:cTn id="32" presetID="2" presetClass="entr" presetSubtype="2" decel="100000"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250" fill="hold"/>
                                        <p:tgtEl>
                                          <p:spTgt spid="26"/>
                                        </p:tgtEl>
                                        <p:attrNameLst>
                                          <p:attrName>ppt_x</p:attrName>
                                        </p:attrNameLst>
                                      </p:cBhvr>
                                      <p:tavLst>
                                        <p:tav tm="0">
                                          <p:val>
                                            <p:strVal val="1+#ppt_w/2"/>
                                          </p:val>
                                        </p:tav>
                                        <p:tav tm="100000">
                                          <p:val>
                                            <p:strVal val="#ppt_x"/>
                                          </p:val>
                                        </p:tav>
                                      </p:tavLst>
                                    </p:anim>
                                    <p:anim calcmode="lin" valueType="num">
                                      <p:cBhvr additive="base">
                                        <p:cTn id="35" dur="1250" fill="hold"/>
                                        <p:tgtEl>
                                          <p:spTgt spid="26"/>
                                        </p:tgtEl>
                                        <p:attrNameLst>
                                          <p:attrName>ppt_y</p:attrName>
                                        </p:attrNameLst>
                                      </p:cBhvr>
                                      <p:tavLst>
                                        <p:tav tm="0">
                                          <p:val>
                                            <p:strVal val="#ppt_y"/>
                                          </p:val>
                                        </p:tav>
                                        <p:tav tm="100000">
                                          <p:val>
                                            <p:strVal val="#ppt_y"/>
                                          </p:val>
                                        </p:tav>
                                      </p:tavLst>
                                    </p:anim>
                                  </p:childTnLst>
                                </p:cTn>
                              </p:par>
                              <p:par>
                                <p:cTn id="36" presetID="63" presetClass="path" presetSubtype="0" accel="5000" decel="95000" autoRev="1" fill="hold" grpId="1" nodeType="withEffect">
                                  <p:stCondLst>
                                    <p:cond delay="1300"/>
                                  </p:stCondLst>
                                  <p:childTnLst>
                                    <p:animMotion origin="layout" path="M 2.5E-6 -4.07407E-6 L -0.07696 0.01112 " pathEditMode="relative" rAng="0" ptsTypes="AA">
                                      <p:cBhvr>
                                        <p:cTn id="37" dur="1900" fill="hold"/>
                                        <p:tgtEl>
                                          <p:spTgt spid="26"/>
                                        </p:tgtEl>
                                        <p:attrNameLst>
                                          <p:attrName>ppt_x</p:attrName>
                                          <p:attrName>ppt_y</p:attrName>
                                        </p:attrNameLst>
                                      </p:cBhvr>
                                      <p:rCtr x="-3854" y="556"/>
                                    </p:animMotion>
                                  </p:childTnLst>
                                </p:cTn>
                              </p:par>
                              <p:par>
                                <p:cTn id="38" presetID="2" presetClass="entr" presetSubtype="2" decel="10000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1250" fill="hold"/>
                                        <p:tgtEl>
                                          <p:spTgt spid="27"/>
                                        </p:tgtEl>
                                        <p:attrNameLst>
                                          <p:attrName>ppt_x</p:attrName>
                                        </p:attrNameLst>
                                      </p:cBhvr>
                                      <p:tavLst>
                                        <p:tav tm="0">
                                          <p:val>
                                            <p:strVal val="1+#ppt_w/2"/>
                                          </p:val>
                                        </p:tav>
                                        <p:tav tm="100000">
                                          <p:val>
                                            <p:strVal val="#ppt_x"/>
                                          </p:val>
                                        </p:tav>
                                      </p:tavLst>
                                    </p:anim>
                                    <p:anim calcmode="lin" valueType="num">
                                      <p:cBhvr additive="base">
                                        <p:cTn id="41" dur="1250" fill="hold"/>
                                        <p:tgtEl>
                                          <p:spTgt spid="27"/>
                                        </p:tgtEl>
                                        <p:attrNameLst>
                                          <p:attrName>ppt_y</p:attrName>
                                        </p:attrNameLst>
                                      </p:cBhvr>
                                      <p:tavLst>
                                        <p:tav tm="0">
                                          <p:val>
                                            <p:strVal val="#ppt_y"/>
                                          </p:val>
                                        </p:tav>
                                        <p:tav tm="100000">
                                          <p:val>
                                            <p:strVal val="#ppt_y"/>
                                          </p:val>
                                        </p:tav>
                                      </p:tavLst>
                                    </p:anim>
                                  </p:childTnLst>
                                </p:cTn>
                              </p:par>
                              <p:par>
                                <p:cTn id="42" presetID="63" presetClass="path" presetSubtype="0" accel="5000" decel="95000" autoRev="1" fill="hold" grpId="1" nodeType="withEffect">
                                  <p:stCondLst>
                                    <p:cond delay="1300"/>
                                  </p:stCondLst>
                                  <p:childTnLst>
                                    <p:animMotion origin="layout" path="M 1.875E-6 -3.7037E-7 L -0.07695 0.01111 " pathEditMode="relative" rAng="0" ptsTypes="AA">
                                      <p:cBhvr>
                                        <p:cTn id="43" dur="1900" fill="hold"/>
                                        <p:tgtEl>
                                          <p:spTgt spid="27"/>
                                        </p:tgtEl>
                                        <p:attrNameLst>
                                          <p:attrName>ppt_x</p:attrName>
                                          <p:attrName>ppt_y</p:attrName>
                                        </p:attrNameLst>
                                      </p:cBhvr>
                                      <p:rCtr x="-3854" y="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8" grpId="0" animBg="1"/>
      <p:bldP spid="8" grpId="1" animBg="1"/>
      <p:bldP spid="26" grpId="0" animBg="1"/>
      <p:bldP spid="26" grpId="1" animBg="1"/>
      <p:bldP spid="6" grpId="0" animBg="1"/>
      <p:bldP spid="6" grpId="1" animBg="1"/>
      <p:bldP spid="27" grpId="0" animBg="1"/>
      <p:bldP spid="27" grpId="1" animBg="1"/>
      <p:bldP spid="31" grpId="0" animBg="1"/>
      <p:bldP spid="31" grpId="1" animBg="1"/>
      <p:bldP spid="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8">
            <a:extLst>
              <a:ext uri="{FF2B5EF4-FFF2-40B4-BE49-F238E27FC236}">
                <a16:creationId xmlns:a16="http://schemas.microsoft.com/office/drawing/2014/main" id="{AC447AAC-0818-8CF9-F190-21E1435ED4C0}"/>
              </a:ext>
            </a:extLst>
          </p:cNvPr>
          <p:cNvGrpSpPr/>
          <p:nvPr/>
        </p:nvGrpSpPr>
        <p:grpSpPr>
          <a:xfrm>
            <a:off x="3557559" y="5703021"/>
            <a:ext cx="4713515" cy="832881"/>
            <a:chOff x="363234" y="5321308"/>
            <a:chExt cx="4713515" cy="832881"/>
          </a:xfrm>
        </p:grpSpPr>
        <p:sp>
          <p:nvSpPr>
            <p:cNvPr id="3" name="Google Shape;549;p22">
              <a:extLst>
                <a:ext uri="{FF2B5EF4-FFF2-40B4-BE49-F238E27FC236}">
                  <a16:creationId xmlns:a16="http://schemas.microsoft.com/office/drawing/2014/main" id="{DEEDDF4B-1401-582C-46EF-BE6727DAE916}"/>
                </a:ext>
              </a:extLst>
            </p:cNvPr>
            <p:cNvSpPr/>
            <p:nvPr/>
          </p:nvSpPr>
          <p:spPr>
            <a:xfrm>
              <a:off x="363234" y="5321308"/>
              <a:ext cx="4713515" cy="832881"/>
            </a:xfrm>
            <a:prstGeom prst="roundRect">
              <a:avLst/>
            </a:prstGeom>
            <a:solidFill>
              <a:schemeClr val="bg1">
                <a:lumMod val="95000"/>
              </a:schemeClr>
            </a:solidFill>
            <a:ln>
              <a:noFill/>
            </a:ln>
          </p:spPr>
          <p:txBody>
            <a:bodyPr spcFirstLastPara="1" wrap="square" lIns="91425" tIns="45700" rIns="91425" bIns="45700" anchor="ctr" anchorCtr="0">
              <a:noAutofit/>
            </a:bodyPr>
            <a:lstStyle/>
            <a:p>
              <a:pPr algn="ctr"/>
              <a:endParaRPr>
                <a:latin typeface="Arial" panose="020B0604020202020204" pitchFamily="34" charset="0"/>
                <a:cs typeface="Arial" panose="020B0604020202020204" pitchFamily="34" charset="0"/>
                <a:sym typeface="Proxima Nova"/>
              </a:endParaRPr>
            </a:p>
          </p:txBody>
        </p:sp>
        <p:sp>
          <p:nvSpPr>
            <p:cNvPr id="4" name="Google Shape;885;p33">
              <a:extLst>
                <a:ext uri="{FF2B5EF4-FFF2-40B4-BE49-F238E27FC236}">
                  <a16:creationId xmlns:a16="http://schemas.microsoft.com/office/drawing/2014/main" id="{EA1B6EA0-B5F1-6AE0-1BE1-403CA9C2A1CC}"/>
                </a:ext>
              </a:extLst>
            </p:cNvPr>
            <p:cNvSpPr/>
            <p:nvPr/>
          </p:nvSpPr>
          <p:spPr>
            <a:xfrm>
              <a:off x="558230" y="5451266"/>
              <a:ext cx="4408202" cy="570842"/>
            </a:xfrm>
            <a:prstGeom prst="rect">
              <a:avLst/>
            </a:prstGeom>
            <a:solidFill>
              <a:schemeClr val="bg1">
                <a:lumMod val="95000"/>
              </a:schemeClr>
            </a:solidFill>
            <a:ln>
              <a:noFill/>
            </a:ln>
          </p:spPr>
          <p:txBody>
            <a:bodyPr spcFirstLastPara="1" wrap="square" lIns="91425" tIns="45700" rIns="91425" bIns="45700" anchor="ctr" anchorCtr="0">
              <a:noAutofit/>
            </a:bodyPr>
            <a:lstStyle/>
            <a:p>
              <a:pPr algn="ctr"/>
              <a:r>
                <a:rPr lang="en-US" b="1" dirty="0">
                  <a:latin typeface="Arial" panose="020B0604020202020204" pitchFamily="34" charset="0"/>
                  <a:cs typeface="Arial" panose="020B0604020202020204" pitchFamily="34" charset="0"/>
                  <a:sym typeface="Proxima Nova"/>
                </a:rPr>
                <a:t>CAGR &gt;15% </a:t>
              </a:r>
              <a:r>
                <a:rPr lang="en-US" dirty="0">
                  <a:latin typeface="Arial" panose="020B0604020202020204" pitchFamily="34" charset="0"/>
                  <a:cs typeface="Arial" panose="020B0604020202020204" pitchFamily="34" charset="0"/>
                  <a:sym typeface="Proxima Nova"/>
                </a:rPr>
                <a:t>(depending on the source) for the next 5 to 8 years</a:t>
              </a:r>
            </a:p>
          </p:txBody>
        </p:sp>
      </p:grpSp>
      <p:grpSp>
        <p:nvGrpSpPr>
          <p:cNvPr id="5" name="Grupo 16">
            <a:extLst>
              <a:ext uri="{FF2B5EF4-FFF2-40B4-BE49-F238E27FC236}">
                <a16:creationId xmlns:a16="http://schemas.microsoft.com/office/drawing/2014/main" id="{61BF81B0-83CF-5C44-E9F9-C22B48BC0404}"/>
              </a:ext>
            </a:extLst>
          </p:cNvPr>
          <p:cNvGrpSpPr/>
          <p:nvPr/>
        </p:nvGrpSpPr>
        <p:grpSpPr>
          <a:xfrm>
            <a:off x="397283" y="2047216"/>
            <a:ext cx="5887569" cy="3339071"/>
            <a:chOff x="-3898192" y="927725"/>
            <a:chExt cx="6457974" cy="3662570"/>
          </a:xfrm>
        </p:grpSpPr>
        <p:sp>
          <p:nvSpPr>
            <p:cNvPr id="6" name="Rectángulo 5">
              <a:extLst>
                <a:ext uri="{FF2B5EF4-FFF2-40B4-BE49-F238E27FC236}">
                  <a16:creationId xmlns:a16="http://schemas.microsoft.com/office/drawing/2014/main" id="{6C2B0EAE-FF1A-145D-A472-93A6A0B019E8}"/>
                </a:ext>
              </a:extLst>
            </p:cNvPr>
            <p:cNvSpPr/>
            <p:nvPr/>
          </p:nvSpPr>
          <p:spPr>
            <a:xfrm>
              <a:off x="-3015652" y="1078794"/>
              <a:ext cx="4954128" cy="29921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upo 13">
              <a:extLst>
                <a:ext uri="{FF2B5EF4-FFF2-40B4-BE49-F238E27FC236}">
                  <a16:creationId xmlns:a16="http://schemas.microsoft.com/office/drawing/2014/main" id="{C3E84106-C6E0-9B38-A4FD-6A0A71120751}"/>
                </a:ext>
              </a:extLst>
            </p:cNvPr>
            <p:cNvGrpSpPr/>
            <p:nvPr/>
          </p:nvGrpSpPr>
          <p:grpSpPr>
            <a:xfrm>
              <a:off x="-3898192" y="927725"/>
              <a:ext cx="6457974" cy="3662570"/>
              <a:chOff x="-593538" y="1860224"/>
              <a:chExt cx="6457974" cy="3662570"/>
            </a:xfrm>
          </p:grpSpPr>
          <p:pic>
            <p:nvPicPr>
              <p:cNvPr id="8" name="Picture 5">
                <a:extLst>
                  <a:ext uri="{FF2B5EF4-FFF2-40B4-BE49-F238E27FC236}">
                    <a16:creationId xmlns:a16="http://schemas.microsoft.com/office/drawing/2014/main" id="{719D98EF-49E6-B737-4481-25BFC14031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538" y="1860224"/>
                <a:ext cx="6457974" cy="3662570"/>
              </a:xfrm>
              <a:prstGeom prst="rect">
                <a:avLst/>
              </a:prstGeom>
            </p:spPr>
          </p:pic>
          <p:grpSp>
            <p:nvGrpSpPr>
              <p:cNvPr id="9" name="Grupo 12">
                <a:extLst>
                  <a:ext uri="{FF2B5EF4-FFF2-40B4-BE49-F238E27FC236}">
                    <a16:creationId xmlns:a16="http://schemas.microsoft.com/office/drawing/2014/main" id="{4626E5A9-2AB8-C6E4-D2E5-B49CC9665DEA}"/>
                  </a:ext>
                </a:extLst>
              </p:cNvPr>
              <p:cNvGrpSpPr/>
              <p:nvPr/>
            </p:nvGrpSpPr>
            <p:grpSpPr>
              <a:xfrm>
                <a:off x="192255" y="2207644"/>
                <a:ext cx="4877523" cy="2716030"/>
                <a:chOff x="192255" y="2207644"/>
                <a:chExt cx="4877523" cy="2716030"/>
              </a:xfrm>
            </p:grpSpPr>
            <p:sp>
              <p:nvSpPr>
                <p:cNvPr id="10" name="Google Shape;789;p31">
                  <a:extLst>
                    <a:ext uri="{FF2B5EF4-FFF2-40B4-BE49-F238E27FC236}">
                      <a16:creationId xmlns:a16="http://schemas.microsoft.com/office/drawing/2014/main" id="{01FF48DC-6D42-7DD6-DEEB-6104CB1DB455}"/>
                    </a:ext>
                  </a:extLst>
                </p:cNvPr>
                <p:cNvSpPr txBox="1"/>
                <p:nvPr/>
              </p:nvSpPr>
              <p:spPr>
                <a:xfrm>
                  <a:off x="192255" y="2207644"/>
                  <a:ext cx="4877523" cy="346208"/>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US" sz="1100" b="1" dirty="0">
                      <a:solidFill>
                        <a:schemeClr val="accent3">
                          <a:lumMod val="60000"/>
                          <a:lumOff val="40000"/>
                        </a:schemeClr>
                      </a:solidFill>
                    </a:rPr>
                    <a:t>AI WORLDWIDE MARKET FORECAST 2022-2030 (USD BN)</a:t>
                  </a:r>
                </a:p>
              </p:txBody>
            </p:sp>
            <p:pic>
              <p:nvPicPr>
                <p:cNvPr id="11" name="Imatge 4">
                  <a:extLst>
                    <a:ext uri="{FF2B5EF4-FFF2-40B4-BE49-F238E27FC236}">
                      <a16:creationId xmlns:a16="http://schemas.microsoft.com/office/drawing/2014/main" id="{CE504016-A4BE-6B48-2732-862CAF613063}"/>
                    </a:ext>
                  </a:extLst>
                </p:cNvPr>
                <p:cNvPicPr>
                  <a:picLocks noChangeAspect="1"/>
                </p:cNvPicPr>
                <p:nvPr/>
              </p:nvPicPr>
              <p:blipFill rotWithShape="1">
                <a:blip r:embed="rId3"/>
                <a:srcRect r="4454"/>
                <a:stretch/>
              </p:blipFill>
              <p:spPr>
                <a:xfrm>
                  <a:off x="335889" y="2753412"/>
                  <a:ext cx="4599120" cy="2170262"/>
                </a:xfrm>
                <a:prstGeom prst="rect">
                  <a:avLst/>
                </a:prstGeom>
              </p:spPr>
            </p:pic>
          </p:grpSp>
        </p:grpSp>
      </p:grpSp>
      <p:grpSp>
        <p:nvGrpSpPr>
          <p:cNvPr id="12" name="Grupo 17">
            <a:extLst>
              <a:ext uri="{FF2B5EF4-FFF2-40B4-BE49-F238E27FC236}">
                <a16:creationId xmlns:a16="http://schemas.microsoft.com/office/drawing/2014/main" id="{01C60CC3-C23F-BDFD-D76A-3FF1C3AE40E6}"/>
              </a:ext>
            </a:extLst>
          </p:cNvPr>
          <p:cNvGrpSpPr/>
          <p:nvPr/>
        </p:nvGrpSpPr>
        <p:grpSpPr>
          <a:xfrm>
            <a:off x="6909056" y="2304885"/>
            <a:ext cx="3903617" cy="2826644"/>
            <a:chOff x="2719162" y="2832216"/>
            <a:chExt cx="4281811" cy="3100498"/>
          </a:xfrm>
        </p:grpSpPr>
        <p:sp>
          <p:nvSpPr>
            <p:cNvPr id="13" name="Rectángulo 14">
              <a:extLst>
                <a:ext uri="{FF2B5EF4-FFF2-40B4-BE49-F238E27FC236}">
                  <a16:creationId xmlns:a16="http://schemas.microsoft.com/office/drawing/2014/main" id="{D5F6CDDD-6DDF-4F88-C3AC-79FCBFDB3782}"/>
                </a:ext>
              </a:extLst>
            </p:cNvPr>
            <p:cNvSpPr/>
            <p:nvPr/>
          </p:nvSpPr>
          <p:spPr>
            <a:xfrm>
              <a:off x="2719162" y="2832216"/>
              <a:ext cx="4281811" cy="3100498"/>
            </a:xfrm>
            <a:prstGeom prst="rect">
              <a:avLst/>
            </a:prstGeom>
            <a:solidFill>
              <a:srgbClr val="0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Imatge 7">
              <a:extLst>
                <a:ext uri="{FF2B5EF4-FFF2-40B4-BE49-F238E27FC236}">
                  <a16:creationId xmlns:a16="http://schemas.microsoft.com/office/drawing/2014/main" id="{A2B9F04A-C4EE-3F02-0CEE-7D5CF63D5A81}"/>
                </a:ext>
              </a:extLst>
            </p:cNvPr>
            <p:cNvPicPr>
              <a:picLocks noChangeAspect="1"/>
            </p:cNvPicPr>
            <p:nvPr/>
          </p:nvPicPr>
          <p:blipFill rotWithShape="1">
            <a:blip r:embed="rId4"/>
            <a:srcRect t="2842" b="4047"/>
            <a:stretch/>
          </p:blipFill>
          <p:spPr>
            <a:xfrm>
              <a:off x="2719162" y="3400204"/>
              <a:ext cx="4281811" cy="2063033"/>
            </a:xfrm>
            <a:prstGeom prst="rect">
              <a:avLst/>
            </a:prstGeom>
          </p:spPr>
        </p:pic>
        <p:sp>
          <p:nvSpPr>
            <p:cNvPr id="15" name="Google Shape;789;p31">
              <a:extLst>
                <a:ext uri="{FF2B5EF4-FFF2-40B4-BE49-F238E27FC236}">
                  <a16:creationId xmlns:a16="http://schemas.microsoft.com/office/drawing/2014/main" id="{9F1C344B-B8B9-1902-7C58-14D6ABDF6528}"/>
                </a:ext>
              </a:extLst>
            </p:cNvPr>
            <p:cNvSpPr txBox="1"/>
            <p:nvPr/>
          </p:nvSpPr>
          <p:spPr>
            <a:xfrm>
              <a:off x="3055064" y="2893283"/>
              <a:ext cx="3551630" cy="43084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dirty="0">
                  <a:solidFill>
                    <a:schemeClr val="bg1"/>
                  </a:solidFill>
                </a:rPr>
                <a:t>GEN AI WORLDWIDE MARKET FORECAST 2020-2032 (USD BN)</a:t>
              </a:r>
            </a:p>
          </p:txBody>
        </p:sp>
      </p:grpSp>
      <p:sp>
        <p:nvSpPr>
          <p:cNvPr id="16" name="QuadreDeText 20">
            <a:extLst>
              <a:ext uri="{FF2B5EF4-FFF2-40B4-BE49-F238E27FC236}">
                <a16:creationId xmlns:a16="http://schemas.microsoft.com/office/drawing/2014/main" id="{FCEE0687-0519-9307-7204-475DDE36EBE3}"/>
              </a:ext>
            </a:extLst>
          </p:cNvPr>
          <p:cNvSpPr txBox="1"/>
          <p:nvPr/>
        </p:nvSpPr>
        <p:spPr>
          <a:xfrm>
            <a:off x="4098286" y="4687504"/>
            <a:ext cx="1173727" cy="261610"/>
          </a:xfrm>
          <a:prstGeom prst="rect">
            <a:avLst/>
          </a:prstGeom>
          <a:noFill/>
        </p:spPr>
        <p:txBody>
          <a:bodyPr wrap="square">
            <a:spAutoFit/>
          </a:bodyPr>
          <a:lstStyle/>
          <a:p>
            <a:pPr algn="r"/>
            <a:r>
              <a:rPr lang="en-US" sz="1100" u="sng" dirty="0">
                <a:latin typeface="Proxima Nova" panose="020B0604020202020204" charset="0"/>
              </a:rPr>
              <a:t>Bloomberg</a:t>
            </a:r>
            <a:endParaRPr lang="es-ES" sz="1100" dirty="0">
              <a:latin typeface="Proxima Nova" panose="020B0604020202020204" charset="0"/>
            </a:endParaRPr>
          </a:p>
        </p:txBody>
      </p:sp>
      <p:sp>
        <p:nvSpPr>
          <p:cNvPr id="17" name="QuadreDeText 21">
            <a:extLst>
              <a:ext uri="{FF2B5EF4-FFF2-40B4-BE49-F238E27FC236}">
                <a16:creationId xmlns:a16="http://schemas.microsoft.com/office/drawing/2014/main" id="{99979619-8747-395B-D7D3-B86695FB2A6C}"/>
              </a:ext>
            </a:extLst>
          </p:cNvPr>
          <p:cNvSpPr txBox="1"/>
          <p:nvPr/>
        </p:nvSpPr>
        <p:spPr>
          <a:xfrm>
            <a:off x="8636837" y="4737732"/>
            <a:ext cx="1813005" cy="261610"/>
          </a:xfrm>
          <a:prstGeom prst="rect">
            <a:avLst/>
          </a:prstGeom>
          <a:noFill/>
        </p:spPr>
        <p:txBody>
          <a:bodyPr wrap="square">
            <a:spAutoFit/>
          </a:bodyPr>
          <a:lstStyle/>
          <a:p>
            <a:pPr algn="r"/>
            <a:r>
              <a:rPr lang="en-US" sz="1100" u="sng" dirty="0">
                <a:solidFill>
                  <a:schemeClr val="bg1"/>
                </a:solidFill>
                <a:latin typeface="Proxima Nova" panose="020B0604020202020204" charset="0"/>
              </a:rPr>
              <a:t>Markets and Markets</a:t>
            </a:r>
            <a:endParaRPr lang="es-ES" sz="1100" dirty="0">
              <a:solidFill>
                <a:schemeClr val="bg1"/>
              </a:solidFill>
              <a:latin typeface="Proxima Nova" panose="020B0604020202020204" charset="0"/>
            </a:endParaRPr>
          </a:p>
        </p:txBody>
      </p:sp>
      <p:pic>
        <p:nvPicPr>
          <p:cNvPr id="18" name="Picture 7">
            <a:extLst>
              <a:ext uri="{FF2B5EF4-FFF2-40B4-BE49-F238E27FC236}">
                <a16:creationId xmlns:a16="http://schemas.microsoft.com/office/drawing/2014/main" id="{E6261451-9E7E-F943-E1A8-88CBF48F43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7149292" y="1359372"/>
            <a:ext cx="3362088" cy="4713515"/>
          </a:xfrm>
          <a:prstGeom prst="rect">
            <a:avLst/>
          </a:prstGeom>
        </p:spPr>
      </p:pic>
      <p:sp>
        <p:nvSpPr>
          <p:cNvPr id="19" name="Rectangle 11">
            <a:extLst>
              <a:ext uri="{FF2B5EF4-FFF2-40B4-BE49-F238E27FC236}">
                <a16:creationId xmlns:a16="http://schemas.microsoft.com/office/drawing/2014/main" id="{67B8DB33-A4C4-2715-313D-83500A2804B0}"/>
              </a:ext>
            </a:extLst>
          </p:cNvPr>
          <p:cNvSpPr>
            <a:spLocks noChangeArrowheads="1"/>
          </p:cNvSpPr>
          <p:nvPr/>
        </p:nvSpPr>
        <p:spPr bwMode="auto">
          <a:xfrm>
            <a:off x="474765" y="263885"/>
            <a:ext cx="641909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 massive healthy market</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20" name="TextBox 19">
            <a:extLst>
              <a:ext uri="{FF2B5EF4-FFF2-40B4-BE49-F238E27FC236}">
                <a16:creationId xmlns:a16="http://schemas.microsoft.com/office/drawing/2014/main" id="{EC7E854D-4AFB-4B1C-878D-F7E0623F7434}"/>
              </a:ext>
            </a:extLst>
          </p:cNvPr>
          <p:cNvSpPr txBox="1"/>
          <p:nvPr/>
        </p:nvSpPr>
        <p:spPr>
          <a:xfrm>
            <a:off x="806250" y="1280446"/>
            <a:ext cx="4912173" cy="646331"/>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
                <a:srgbClr val="000000"/>
              </a:buClr>
              <a:buSzPts val="1600"/>
              <a:tabLst/>
              <a:defRPr/>
            </a:pPr>
            <a:r>
              <a:rPr lang="en-US" sz="1200" b="1" dirty="0">
                <a:solidFill>
                  <a:schemeClr val="bg1"/>
                </a:solidFill>
                <a:latin typeface="Arial"/>
                <a:cs typeface="Arial"/>
                <a:sym typeface="Arial"/>
              </a:rPr>
              <a:t>Statista</a:t>
            </a:r>
            <a:r>
              <a:rPr lang="en-US" sz="1200" dirty="0">
                <a:solidFill>
                  <a:schemeClr val="bg1"/>
                </a:solidFill>
                <a:latin typeface="Arial"/>
                <a:cs typeface="Arial"/>
                <a:sym typeface="Arial"/>
              </a:rPr>
              <a:t> projects the Artificial Intelligence size market to reach US$305.90bn in 2024 with an annual growth rate (</a:t>
            </a:r>
            <a:r>
              <a:rPr lang="en-US" sz="1200" b="1" dirty="0">
                <a:solidFill>
                  <a:schemeClr val="bg1"/>
                </a:solidFill>
                <a:latin typeface="Arial"/>
                <a:cs typeface="Arial"/>
                <a:sym typeface="Arial"/>
              </a:rPr>
              <a:t>CAGR</a:t>
            </a:r>
            <a:r>
              <a:rPr lang="en-US" sz="1200" dirty="0">
                <a:solidFill>
                  <a:schemeClr val="bg1"/>
                </a:solidFill>
                <a:latin typeface="Arial"/>
                <a:cs typeface="Arial"/>
                <a:sym typeface="Arial"/>
              </a:rPr>
              <a:t> 2024-2030) of </a:t>
            </a:r>
            <a:r>
              <a:rPr lang="en-US" sz="1200" b="1" dirty="0">
                <a:solidFill>
                  <a:schemeClr val="bg1"/>
                </a:solidFill>
                <a:latin typeface="Arial"/>
                <a:cs typeface="Arial"/>
                <a:sym typeface="Arial"/>
              </a:rPr>
              <a:t>15.83%</a:t>
            </a:r>
            <a:r>
              <a:rPr lang="en-US" sz="1200" dirty="0">
                <a:solidFill>
                  <a:schemeClr val="bg1"/>
                </a:solidFill>
                <a:latin typeface="Arial"/>
                <a:cs typeface="Arial"/>
                <a:sym typeface="Arial"/>
              </a:rPr>
              <a:t>, resulting in a market volume of US$738.80bn by 2030.</a:t>
            </a:r>
          </a:p>
        </p:txBody>
      </p:sp>
      <p:sp>
        <p:nvSpPr>
          <p:cNvPr id="21" name="TextBox 20">
            <a:extLst>
              <a:ext uri="{FF2B5EF4-FFF2-40B4-BE49-F238E27FC236}">
                <a16:creationId xmlns:a16="http://schemas.microsoft.com/office/drawing/2014/main" id="{BB1C4E2E-29BB-DBE3-A549-BC8647DF0DC2}"/>
              </a:ext>
            </a:extLst>
          </p:cNvPr>
          <p:cNvSpPr txBox="1"/>
          <p:nvPr/>
        </p:nvSpPr>
        <p:spPr>
          <a:xfrm>
            <a:off x="6473578" y="1234529"/>
            <a:ext cx="4713515" cy="646331"/>
          </a:xfrm>
          <a:prstGeom prst="rect">
            <a:avLst/>
          </a:prstGeom>
          <a:noFill/>
        </p:spPr>
        <p:txBody>
          <a:bodyPr wrap="square">
            <a:spAutoFit/>
          </a:bodyPr>
          <a:lstStyle>
            <a:defPPr>
              <a:defRPr lang="en-US"/>
            </a:defPPr>
            <a:lvl1pPr marR="0" lvl="0" defTabSz="914400" fontAlgn="auto">
              <a:lnSpc>
                <a:spcPct val="100000"/>
              </a:lnSpc>
              <a:spcBef>
                <a:spcPts val="0"/>
              </a:spcBef>
              <a:spcAft>
                <a:spcPts val="0"/>
              </a:spcAft>
              <a:buClr>
                <a:srgbClr val="000000"/>
              </a:buClr>
              <a:buSzPts val="1600"/>
              <a:tabLst/>
              <a:defRPr sz="1200">
                <a:solidFill>
                  <a:srgbClr val="000000"/>
                </a:solidFill>
                <a:latin typeface="Arial"/>
                <a:cs typeface="Arial"/>
              </a:defRPr>
            </a:lvl1pPr>
          </a:lstStyle>
          <a:p>
            <a:r>
              <a:rPr lang="en-US" b="1" dirty="0">
                <a:solidFill>
                  <a:schemeClr val="bg1"/>
                </a:solidFill>
                <a:sym typeface="Arial"/>
              </a:rPr>
              <a:t>Bloomberg &amp; IDC </a:t>
            </a:r>
            <a:r>
              <a:rPr lang="en-US" dirty="0">
                <a:solidFill>
                  <a:schemeClr val="bg1"/>
                </a:solidFill>
                <a:sym typeface="Arial"/>
              </a:rPr>
              <a:t>project </a:t>
            </a:r>
            <a:r>
              <a:rPr lang="en-US" b="1" dirty="0">
                <a:solidFill>
                  <a:schemeClr val="bg1"/>
                </a:solidFill>
                <a:sym typeface="Arial"/>
              </a:rPr>
              <a:t>similar size and CAGR</a:t>
            </a:r>
            <a:r>
              <a:rPr lang="en-US" dirty="0">
                <a:solidFill>
                  <a:schemeClr val="bg1"/>
                </a:solidFill>
                <a:sym typeface="Arial"/>
              </a:rPr>
              <a:t>, with Gen.AI increasing </a:t>
            </a:r>
            <a:r>
              <a:rPr lang="en-US" b="1" dirty="0">
                <a:solidFill>
                  <a:schemeClr val="bg1"/>
                </a:solidFill>
                <a:sym typeface="Arial"/>
              </a:rPr>
              <a:t>% of Total Technology Spend, from 3% in 2024 to 10% in 2030</a:t>
            </a:r>
            <a:r>
              <a:rPr lang="en-US" dirty="0">
                <a:solidFill>
                  <a:schemeClr val="bg1"/>
                </a:solidFill>
                <a:sym typeface="Arial"/>
              </a:rPr>
              <a:t>.</a:t>
            </a:r>
          </a:p>
        </p:txBody>
      </p:sp>
    </p:spTree>
    <p:extLst>
      <p:ext uri="{BB962C8B-B14F-4D97-AF65-F5344CB8AC3E}">
        <p14:creationId xmlns:p14="http://schemas.microsoft.com/office/powerpoint/2010/main" val="9376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1000"/>
                                        <p:tgtEl>
                                          <p:spTgt spid="1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
                                            <p:txEl>
                                              <p:pRg st="1" end="1"/>
                                            </p:txEl>
                                          </p:spTgt>
                                        </p:tgtEl>
                                        <p:attrNameLst>
                                          <p:attrName>style.visibility</p:attrName>
                                        </p:attrNameLst>
                                      </p:cBhvr>
                                      <p:to>
                                        <p:strVal val="visible"/>
                                      </p:to>
                                    </p:set>
                                    <p:animEffect transition="in" filter="fade">
                                      <p:cBhvr>
                                        <p:cTn id="10" dur="10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1">
            <a:extLst>
              <a:ext uri="{FF2B5EF4-FFF2-40B4-BE49-F238E27FC236}">
                <a16:creationId xmlns:a16="http://schemas.microsoft.com/office/drawing/2014/main" id="{67B8DB33-A4C4-2715-313D-83500A2804B0}"/>
              </a:ext>
            </a:extLst>
          </p:cNvPr>
          <p:cNvSpPr>
            <a:spLocks noChangeArrowheads="1"/>
          </p:cNvSpPr>
          <p:nvPr/>
        </p:nvSpPr>
        <p:spPr bwMode="auto">
          <a:xfrm>
            <a:off x="474765" y="263885"/>
            <a:ext cx="641909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The lift metaphor</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6146" name="Picture 2">
            <a:extLst>
              <a:ext uri="{FF2B5EF4-FFF2-40B4-BE49-F238E27FC236}">
                <a16:creationId xmlns:a16="http://schemas.microsoft.com/office/drawing/2014/main" id="{B284462F-2083-A53D-3B7C-EFA9D22DB4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5675" y="1458229"/>
            <a:ext cx="6536894" cy="473497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FE85B351-7017-D700-C058-2906A45BA1E3}"/>
              </a:ext>
            </a:extLst>
          </p:cNvPr>
          <p:cNvSpPr txBox="1"/>
          <p:nvPr/>
        </p:nvSpPr>
        <p:spPr>
          <a:xfrm>
            <a:off x="2975675" y="6262532"/>
            <a:ext cx="2154757" cy="276999"/>
          </a:xfrm>
          <a:prstGeom prst="rect">
            <a:avLst/>
          </a:prstGeom>
          <a:noFill/>
        </p:spPr>
        <p:txBody>
          <a:bodyPr wrap="none" rtlCol="0">
            <a:spAutoFit/>
          </a:bodyPr>
          <a:lstStyle/>
          <a:p>
            <a:r>
              <a:rPr lang="en-US" sz="1200" dirty="0">
                <a:solidFill>
                  <a:schemeClr val="bg1">
                    <a:lumMod val="95000"/>
                  </a:schemeClr>
                </a:solidFill>
                <a:latin typeface="Arial" panose="020B0604020202020204" pitchFamily="34" charset="0"/>
                <a:cs typeface="Arial" panose="020B0604020202020204" pitchFamily="34" charset="0"/>
              </a:rPr>
              <a:t>Source: onlinetuition.com.my</a:t>
            </a:r>
          </a:p>
        </p:txBody>
      </p:sp>
    </p:spTree>
    <p:extLst>
      <p:ext uri="{BB962C8B-B14F-4D97-AF65-F5344CB8AC3E}">
        <p14:creationId xmlns:p14="http://schemas.microsoft.com/office/powerpoint/2010/main" val="184817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1000"/>
                                        <p:tgtEl>
                                          <p:spTgt spid="1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
                                            <p:txEl>
                                              <p:pRg st="1" end="1"/>
                                            </p:txEl>
                                          </p:spTgt>
                                        </p:tgtEl>
                                        <p:attrNameLst>
                                          <p:attrName>style.visibility</p:attrName>
                                        </p:attrNameLst>
                                      </p:cBhvr>
                                      <p:to>
                                        <p:strVal val="visible"/>
                                      </p:to>
                                    </p:set>
                                    <p:animEffect transition="in" filter="fade">
                                      <p:cBhvr>
                                        <p:cTn id="10" dur="10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oogle Shape;547;p12" descr="#Big_Data refers to enormous data sets collected by software then analyzed to reveal trends and patterns that help in taking enterprise-level business decisions. Big Data is widely used across the industries, from insurance to health and e-commerce to entertainment. #Big_Data is a trending #technology which offers a number of #job profiles. There are plenty of #big_data_jobs available in top companies.">
            <a:extLst>
              <a:ext uri="{FF2B5EF4-FFF2-40B4-BE49-F238E27FC236}">
                <a16:creationId xmlns:a16="http://schemas.microsoft.com/office/drawing/2014/main" id="{0730D911-6AA4-831C-2064-F47345425F7C}"/>
              </a:ext>
            </a:extLst>
          </p:cNvPr>
          <p:cNvPicPr preferRelativeResize="0"/>
          <p:nvPr/>
        </p:nvPicPr>
        <p:blipFill rotWithShape="1">
          <a:blip r:embed="rId3">
            <a:alphaModFix/>
          </a:blip>
          <a:srcRect/>
          <a:stretch/>
        </p:blipFill>
        <p:spPr>
          <a:xfrm>
            <a:off x="3456155" y="1303956"/>
            <a:ext cx="2810326" cy="5026917"/>
          </a:xfrm>
          <a:prstGeom prst="rect">
            <a:avLst/>
          </a:prstGeom>
          <a:noFill/>
          <a:ln>
            <a:noFill/>
          </a:ln>
        </p:spPr>
      </p:pic>
      <p:sp>
        <p:nvSpPr>
          <p:cNvPr id="7" name="Google Shape;549;p12">
            <a:extLst>
              <a:ext uri="{FF2B5EF4-FFF2-40B4-BE49-F238E27FC236}">
                <a16:creationId xmlns:a16="http://schemas.microsoft.com/office/drawing/2014/main" id="{249C807D-6ECC-694A-140D-965BC17C9F6B}"/>
              </a:ext>
            </a:extLst>
          </p:cNvPr>
          <p:cNvSpPr txBox="1"/>
          <p:nvPr/>
        </p:nvSpPr>
        <p:spPr>
          <a:xfrm>
            <a:off x="3425158" y="6347894"/>
            <a:ext cx="2618723"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rgbClr val="A5A5A5"/>
                </a:solidFill>
                <a:latin typeface="Arial Narrow"/>
                <a:ea typeface="Arial Narrow"/>
                <a:cs typeface="Arial Narrow"/>
                <a:sym typeface="Arial Narrow"/>
              </a:rPr>
              <a:t>https://www.credibll.com/</a:t>
            </a:r>
            <a:endParaRPr/>
          </a:p>
        </p:txBody>
      </p:sp>
      <p:pic>
        <p:nvPicPr>
          <p:cNvPr id="8" name="Picture 7">
            <a:extLst>
              <a:ext uri="{FF2B5EF4-FFF2-40B4-BE49-F238E27FC236}">
                <a16:creationId xmlns:a16="http://schemas.microsoft.com/office/drawing/2014/main" id="{5F4E9665-B31C-D20F-A071-66A2B4A75F19}"/>
              </a:ext>
            </a:extLst>
          </p:cNvPr>
          <p:cNvPicPr>
            <a:picLocks noChangeAspect="1"/>
          </p:cNvPicPr>
          <p:nvPr/>
        </p:nvPicPr>
        <p:blipFill>
          <a:blip r:embed="rId4"/>
          <a:stretch>
            <a:fillRect/>
          </a:stretch>
        </p:blipFill>
        <p:spPr>
          <a:xfrm>
            <a:off x="6405615" y="1303956"/>
            <a:ext cx="4009247" cy="1766356"/>
          </a:xfrm>
          <a:prstGeom prst="rect">
            <a:avLst/>
          </a:prstGeom>
        </p:spPr>
      </p:pic>
      <p:pic>
        <p:nvPicPr>
          <p:cNvPr id="10" name="Picture 9">
            <a:extLst>
              <a:ext uri="{FF2B5EF4-FFF2-40B4-BE49-F238E27FC236}">
                <a16:creationId xmlns:a16="http://schemas.microsoft.com/office/drawing/2014/main" id="{7EB81BC5-BA25-70A3-57DA-766E2ED10296}"/>
              </a:ext>
            </a:extLst>
          </p:cNvPr>
          <p:cNvPicPr>
            <a:picLocks noChangeAspect="1"/>
          </p:cNvPicPr>
          <p:nvPr/>
        </p:nvPicPr>
        <p:blipFill>
          <a:blip r:embed="rId5"/>
          <a:stretch>
            <a:fillRect/>
          </a:stretch>
        </p:blipFill>
        <p:spPr>
          <a:xfrm>
            <a:off x="6405614" y="3302391"/>
            <a:ext cx="4009248" cy="3072370"/>
          </a:xfrm>
          <a:prstGeom prst="rect">
            <a:avLst/>
          </a:prstGeom>
        </p:spPr>
      </p:pic>
      <p:pic>
        <p:nvPicPr>
          <p:cNvPr id="15" name="Picture 14">
            <a:extLst>
              <a:ext uri="{FF2B5EF4-FFF2-40B4-BE49-F238E27FC236}">
                <a16:creationId xmlns:a16="http://schemas.microsoft.com/office/drawing/2014/main" id="{DE9259CE-F293-276A-9A1B-0EB539BCBE57}"/>
              </a:ext>
            </a:extLst>
          </p:cNvPr>
          <p:cNvPicPr>
            <a:picLocks noChangeAspect="1"/>
          </p:cNvPicPr>
          <p:nvPr/>
        </p:nvPicPr>
        <p:blipFill>
          <a:blip r:embed="rId6"/>
          <a:stretch>
            <a:fillRect/>
          </a:stretch>
        </p:blipFill>
        <p:spPr>
          <a:xfrm>
            <a:off x="1234203" y="1303956"/>
            <a:ext cx="2050422" cy="1662967"/>
          </a:xfrm>
          <a:prstGeom prst="rect">
            <a:avLst/>
          </a:prstGeom>
        </p:spPr>
      </p:pic>
      <p:sp>
        <p:nvSpPr>
          <p:cNvPr id="16" name="Rectangle 11">
            <a:extLst>
              <a:ext uri="{FF2B5EF4-FFF2-40B4-BE49-F238E27FC236}">
                <a16:creationId xmlns:a16="http://schemas.microsoft.com/office/drawing/2014/main" id="{C8EA46F5-D9CE-8C3D-3BDF-7694B080D2D2}"/>
              </a:ext>
            </a:extLst>
          </p:cNvPr>
          <p:cNvSpPr>
            <a:spLocks noChangeArrowheads="1"/>
          </p:cNvSpPr>
          <p:nvPr/>
        </p:nvSpPr>
        <p:spPr bwMode="auto">
          <a:xfrm>
            <a:off x="474765" y="263885"/>
            <a:ext cx="7320882"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Variety of professional lives… with a tip</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246727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1000"/>
                                        <p:tgtEl>
                                          <p:spTgt spid="1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fade">
                                      <p:cBhvr>
                                        <p:cTn id="10" dur="10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D19CD822-D869-702B-6ADF-1F6338E3BF22}"/>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a career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Thriving Innovation &amp; Technology… your will need more lives </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4" name="Picture 3">
            <a:extLst>
              <a:ext uri="{FF2B5EF4-FFF2-40B4-BE49-F238E27FC236}">
                <a16:creationId xmlns:a16="http://schemas.microsoft.com/office/drawing/2014/main" id="{CE0DCD46-85A2-B288-9FD2-CEA70F06FF89}"/>
              </a:ext>
            </a:extLst>
          </p:cNvPr>
          <p:cNvPicPr>
            <a:picLocks noChangeAspect="1"/>
          </p:cNvPicPr>
          <p:nvPr/>
        </p:nvPicPr>
        <p:blipFill>
          <a:blip r:embed="rId2"/>
          <a:stretch>
            <a:fillRect/>
          </a:stretch>
        </p:blipFill>
        <p:spPr>
          <a:xfrm>
            <a:off x="1700605" y="1439460"/>
            <a:ext cx="9258776" cy="4750044"/>
          </a:xfrm>
          <a:prstGeom prst="rect">
            <a:avLst/>
          </a:prstGeom>
        </p:spPr>
      </p:pic>
      <p:pic>
        <p:nvPicPr>
          <p:cNvPr id="3" name="Google Shape;562;p13">
            <a:extLst>
              <a:ext uri="{FF2B5EF4-FFF2-40B4-BE49-F238E27FC236}">
                <a16:creationId xmlns:a16="http://schemas.microsoft.com/office/drawing/2014/main" id="{5B326BCB-ED48-FCE9-7F61-AAC35045288F}"/>
              </a:ext>
            </a:extLst>
          </p:cNvPr>
          <p:cNvPicPr preferRelativeResize="0"/>
          <p:nvPr/>
        </p:nvPicPr>
        <p:blipFill rotWithShape="1">
          <a:blip r:embed="rId3">
            <a:alphaModFix/>
          </a:blip>
          <a:srcRect/>
          <a:stretch/>
        </p:blipFill>
        <p:spPr>
          <a:xfrm>
            <a:off x="583251" y="1439460"/>
            <a:ext cx="1051133" cy="1905458"/>
          </a:xfrm>
          <a:prstGeom prst="rect">
            <a:avLst/>
          </a:prstGeom>
          <a:noFill/>
          <a:ln>
            <a:noFill/>
          </a:ln>
        </p:spPr>
      </p:pic>
      <p:sp>
        <p:nvSpPr>
          <p:cNvPr id="5" name="Google Shape;561;p13">
            <a:extLst>
              <a:ext uri="{FF2B5EF4-FFF2-40B4-BE49-F238E27FC236}">
                <a16:creationId xmlns:a16="http://schemas.microsoft.com/office/drawing/2014/main" id="{1C972C66-B9DF-ACCF-5B40-79FFB3E2BA3D}"/>
              </a:ext>
            </a:extLst>
          </p:cNvPr>
          <p:cNvSpPr txBox="1"/>
          <p:nvPr/>
        </p:nvSpPr>
        <p:spPr>
          <a:xfrm>
            <a:off x="1616882" y="6178927"/>
            <a:ext cx="6112700"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100" dirty="0">
                <a:solidFill>
                  <a:srgbClr val="A5A5A5"/>
                </a:solidFill>
                <a:latin typeface="Arial"/>
                <a:ea typeface="Arial"/>
                <a:cs typeface="Arial"/>
                <a:sym typeface="Arial"/>
              </a:rPr>
              <a:t>https://mattturck.com/data2020/</a:t>
            </a:r>
            <a:endParaRPr dirty="0"/>
          </a:p>
        </p:txBody>
      </p:sp>
    </p:spTree>
    <p:extLst>
      <p:ext uri="{BB962C8B-B14F-4D97-AF65-F5344CB8AC3E}">
        <p14:creationId xmlns:p14="http://schemas.microsoft.com/office/powerpoint/2010/main" val="377764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16" name="Picture 6215">
            <a:extLst>
              <a:ext uri="{FF2B5EF4-FFF2-40B4-BE49-F238E27FC236}">
                <a16:creationId xmlns:a16="http://schemas.microsoft.com/office/drawing/2014/main" id="{519173D7-3EFE-B632-CD77-6DD3A76C70AC}"/>
              </a:ext>
            </a:extLst>
          </p:cNvPr>
          <p:cNvPicPr>
            <a:picLocks noChangeAspect="1"/>
          </p:cNvPicPr>
          <p:nvPr/>
        </p:nvPicPr>
        <p:blipFill>
          <a:blip r:embed="rId2"/>
          <a:stretch>
            <a:fillRect/>
          </a:stretch>
        </p:blipFill>
        <p:spPr>
          <a:xfrm>
            <a:off x="9165191" y="2602769"/>
            <a:ext cx="1139505" cy="350904"/>
          </a:xfrm>
          <a:prstGeom prst="rect">
            <a:avLst/>
          </a:prstGeom>
        </p:spPr>
      </p:pic>
      <p:pic>
        <p:nvPicPr>
          <p:cNvPr id="3" name="Google Shape;573;p14" descr="Image result for interoute">
            <a:extLst>
              <a:ext uri="{FF2B5EF4-FFF2-40B4-BE49-F238E27FC236}">
                <a16:creationId xmlns:a16="http://schemas.microsoft.com/office/drawing/2014/main" id="{FEFBA3B3-87D4-3CB9-1031-E931B5BF9728}"/>
              </a:ext>
            </a:extLst>
          </p:cNvPr>
          <p:cNvPicPr preferRelativeResize="0"/>
          <p:nvPr/>
        </p:nvPicPr>
        <p:blipFill rotWithShape="1">
          <a:blip r:embed="rId3">
            <a:alphaModFix/>
            <a:duotone>
              <a:schemeClr val="bg2">
                <a:shade val="45000"/>
                <a:satMod val="135000"/>
              </a:schemeClr>
              <a:prstClr val="white"/>
            </a:duotone>
          </a:blip>
          <a:srcRect/>
          <a:stretch/>
        </p:blipFill>
        <p:spPr>
          <a:xfrm>
            <a:off x="371440" y="2820705"/>
            <a:ext cx="925969" cy="393682"/>
          </a:xfrm>
          <a:prstGeom prst="rect">
            <a:avLst/>
          </a:prstGeom>
          <a:noFill/>
          <a:ln>
            <a:noFill/>
          </a:ln>
        </p:spPr>
      </p:pic>
      <p:pic>
        <p:nvPicPr>
          <p:cNvPr id="5" name="Google Shape;575;p14" descr="Image result for telefonica">
            <a:extLst>
              <a:ext uri="{FF2B5EF4-FFF2-40B4-BE49-F238E27FC236}">
                <a16:creationId xmlns:a16="http://schemas.microsoft.com/office/drawing/2014/main" id="{0E22025D-8ED7-62D4-FFC7-6E9F29024DB6}"/>
              </a:ext>
            </a:extLst>
          </p:cNvPr>
          <p:cNvPicPr preferRelativeResize="0"/>
          <p:nvPr/>
        </p:nvPicPr>
        <p:blipFill rotWithShape="1">
          <a:blip r:embed="rId4">
            <a:alphaModFix/>
            <a:lum bright="70000" contrast="-70000"/>
          </a:blip>
          <a:srcRect/>
          <a:stretch/>
        </p:blipFill>
        <p:spPr>
          <a:xfrm>
            <a:off x="1277324" y="4414700"/>
            <a:ext cx="1223647" cy="550141"/>
          </a:xfrm>
          <a:prstGeom prst="rect">
            <a:avLst/>
          </a:prstGeom>
          <a:noFill/>
          <a:ln>
            <a:noFill/>
          </a:ln>
        </p:spPr>
      </p:pic>
      <p:pic>
        <p:nvPicPr>
          <p:cNvPr id="6" name="Google Shape;576;p14" descr="Image result for sacyl">
            <a:extLst>
              <a:ext uri="{FF2B5EF4-FFF2-40B4-BE49-F238E27FC236}">
                <a16:creationId xmlns:a16="http://schemas.microsoft.com/office/drawing/2014/main" id="{55B9BC54-1478-1851-C193-6281BF2C6900}"/>
              </a:ext>
            </a:extLst>
          </p:cNvPr>
          <p:cNvPicPr preferRelativeResize="0"/>
          <p:nvPr/>
        </p:nvPicPr>
        <p:blipFill rotWithShape="1">
          <a:blip r:embed="rId5">
            <a:alphaModFix/>
            <a:duotone>
              <a:schemeClr val="bg2">
                <a:shade val="45000"/>
                <a:satMod val="135000"/>
              </a:schemeClr>
              <a:prstClr val="white"/>
            </a:duotone>
          </a:blip>
          <a:srcRect/>
          <a:stretch/>
        </p:blipFill>
        <p:spPr>
          <a:xfrm>
            <a:off x="2572750" y="4640372"/>
            <a:ext cx="1037692" cy="595490"/>
          </a:xfrm>
          <a:prstGeom prst="rect">
            <a:avLst/>
          </a:prstGeom>
          <a:noFill/>
          <a:ln>
            <a:noFill/>
          </a:ln>
        </p:spPr>
      </p:pic>
      <p:pic>
        <p:nvPicPr>
          <p:cNvPr id="7" name="Google Shape;577;p14" descr="Image result for sergas">
            <a:extLst>
              <a:ext uri="{FF2B5EF4-FFF2-40B4-BE49-F238E27FC236}">
                <a16:creationId xmlns:a16="http://schemas.microsoft.com/office/drawing/2014/main" id="{1DCC8AFF-E4C3-BB03-7F23-FBA0A0FA4157}"/>
              </a:ext>
            </a:extLst>
          </p:cNvPr>
          <p:cNvPicPr preferRelativeResize="0"/>
          <p:nvPr/>
        </p:nvPicPr>
        <p:blipFill rotWithShape="1">
          <a:blip r:embed="rId6">
            <a:alphaModFix/>
            <a:duotone>
              <a:schemeClr val="bg2">
                <a:shade val="45000"/>
                <a:satMod val="135000"/>
              </a:schemeClr>
              <a:prstClr val="white"/>
            </a:duotone>
          </a:blip>
          <a:srcRect/>
          <a:stretch/>
        </p:blipFill>
        <p:spPr>
          <a:xfrm>
            <a:off x="3453648" y="2719440"/>
            <a:ext cx="1149055" cy="522973"/>
          </a:xfrm>
          <a:prstGeom prst="rect">
            <a:avLst/>
          </a:prstGeom>
          <a:noFill/>
          <a:ln>
            <a:noFill/>
          </a:ln>
        </p:spPr>
      </p:pic>
      <p:pic>
        <p:nvPicPr>
          <p:cNvPr id="8" name="Google Shape;578;p14" descr="Image result for direccion general del juego">
            <a:extLst>
              <a:ext uri="{FF2B5EF4-FFF2-40B4-BE49-F238E27FC236}">
                <a16:creationId xmlns:a16="http://schemas.microsoft.com/office/drawing/2014/main" id="{E7B8025E-A2FA-1BB3-2ACB-434FAFD03F4C}"/>
              </a:ext>
            </a:extLst>
          </p:cNvPr>
          <p:cNvPicPr preferRelativeResize="0"/>
          <p:nvPr/>
        </p:nvPicPr>
        <p:blipFill rotWithShape="1">
          <a:blip r:embed="rId7">
            <a:alphaModFix/>
          </a:blip>
          <a:srcRect/>
          <a:stretch/>
        </p:blipFill>
        <p:spPr>
          <a:xfrm>
            <a:off x="5941863" y="2651532"/>
            <a:ext cx="1179480" cy="620625"/>
          </a:xfrm>
          <a:prstGeom prst="rect">
            <a:avLst/>
          </a:prstGeom>
          <a:noFill/>
          <a:ln>
            <a:noFill/>
          </a:ln>
        </p:spPr>
      </p:pic>
      <p:pic>
        <p:nvPicPr>
          <p:cNvPr id="9" name="Google Shape;579;p14" descr="Image result for vueling">
            <a:extLst>
              <a:ext uri="{FF2B5EF4-FFF2-40B4-BE49-F238E27FC236}">
                <a16:creationId xmlns:a16="http://schemas.microsoft.com/office/drawing/2014/main" id="{568C69B4-A7AB-653D-E693-EC6AD6D0BFF1}"/>
              </a:ext>
            </a:extLst>
          </p:cNvPr>
          <p:cNvPicPr preferRelativeResize="0"/>
          <p:nvPr/>
        </p:nvPicPr>
        <p:blipFill rotWithShape="1">
          <a:blip r:embed="rId8">
            <a:alphaModFix/>
          </a:blip>
          <a:srcRect/>
          <a:stretch/>
        </p:blipFill>
        <p:spPr>
          <a:xfrm>
            <a:off x="9613739" y="2481475"/>
            <a:ext cx="677074" cy="695035"/>
          </a:xfrm>
          <a:prstGeom prst="rect">
            <a:avLst/>
          </a:prstGeom>
          <a:noFill/>
          <a:ln>
            <a:noFill/>
          </a:ln>
        </p:spPr>
      </p:pic>
      <p:pic>
        <p:nvPicPr>
          <p:cNvPr id="10" name="Google Shape;580;p14" descr="Image result for casino gran madrid logo">
            <a:extLst>
              <a:ext uri="{FF2B5EF4-FFF2-40B4-BE49-F238E27FC236}">
                <a16:creationId xmlns:a16="http://schemas.microsoft.com/office/drawing/2014/main" id="{877B3268-0CFD-60D8-64CB-0716E090FE51}"/>
              </a:ext>
            </a:extLst>
          </p:cNvPr>
          <p:cNvPicPr preferRelativeResize="0"/>
          <p:nvPr/>
        </p:nvPicPr>
        <p:blipFill rotWithShape="1">
          <a:blip r:embed="rId9">
            <a:alphaModFix/>
          </a:blip>
          <a:srcRect/>
          <a:stretch/>
        </p:blipFill>
        <p:spPr>
          <a:xfrm>
            <a:off x="9747857" y="1631671"/>
            <a:ext cx="947020" cy="585667"/>
          </a:xfrm>
          <a:prstGeom prst="rect">
            <a:avLst/>
          </a:prstGeom>
          <a:noFill/>
          <a:ln>
            <a:noFill/>
          </a:ln>
        </p:spPr>
      </p:pic>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a career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 window to many worlds</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cxnSp>
        <p:nvCxnSpPr>
          <p:cNvPr id="16" name="Conector recto 2">
            <a:extLst>
              <a:ext uri="{FF2B5EF4-FFF2-40B4-BE49-F238E27FC236}">
                <a16:creationId xmlns:a16="http://schemas.microsoft.com/office/drawing/2014/main" id="{4371687E-7BAF-95CC-15B5-F8023322928E}"/>
              </a:ext>
            </a:extLst>
          </p:cNvPr>
          <p:cNvCxnSpPr>
            <a:cxnSpLocks/>
          </p:cNvCxnSpPr>
          <p:nvPr/>
        </p:nvCxnSpPr>
        <p:spPr>
          <a:xfrm>
            <a:off x="-39002" y="4029608"/>
            <a:ext cx="1228164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Rectángulo 19">
            <a:extLst>
              <a:ext uri="{FF2B5EF4-FFF2-40B4-BE49-F238E27FC236}">
                <a16:creationId xmlns:a16="http://schemas.microsoft.com/office/drawing/2014/main" id="{ED96E12C-43FB-7DFE-1AAE-B0D5D66CD697}"/>
              </a:ext>
            </a:extLst>
          </p:cNvPr>
          <p:cNvSpPr/>
          <p:nvPr/>
        </p:nvSpPr>
        <p:spPr>
          <a:xfrm>
            <a:off x="83537"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2000</a:t>
            </a:r>
          </a:p>
        </p:txBody>
      </p:sp>
      <p:sp>
        <p:nvSpPr>
          <p:cNvPr id="39" name="Rectángulo 19">
            <a:extLst>
              <a:ext uri="{FF2B5EF4-FFF2-40B4-BE49-F238E27FC236}">
                <a16:creationId xmlns:a16="http://schemas.microsoft.com/office/drawing/2014/main" id="{13212347-03C7-965A-C9E6-027DEEB3166F}"/>
              </a:ext>
            </a:extLst>
          </p:cNvPr>
          <p:cNvSpPr/>
          <p:nvPr/>
        </p:nvSpPr>
        <p:spPr>
          <a:xfrm>
            <a:off x="565039"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2001</a:t>
            </a:r>
          </a:p>
        </p:txBody>
      </p:sp>
      <p:sp>
        <p:nvSpPr>
          <p:cNvPr id="42" name="Rectángulo 19">
            <a:extLst>
              <a:ext uri="{FF2B5EF4-FFF2-40B4-BE49-F238E27FC236}">
                <a16:creationId xmlns:a16="http://schemas.microsoft.com/office/drawing/2014/main" id="{74B69D1B-1C83-7B5D-781F-BCF82D625080}"/>
              </a:ext>
            </a:extLst>
          </p:cNvPr>
          <p:cNvSpPr/>
          <p:nvPr/>
        </p:nvSpPr>
        <p:spPr>
          <a:xfrm>
            <a:off x="1046541"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2002</a:t>
            </a:r>
          </a:p>
        </p:txBody>
      </p:sp>
      <p:sp>
        <p:nvSpPr>
          <p:cNvPr id="46" name="Rectángulo 19">
            <a:extLst>
              <a:ext uri="{FF2B5EF4-FFF2-40B4-BE49-F238E27FC236}">
                <a16:creationId xmlns:a16="http://schemas.microsoft.com/office/drawing/2014/main" id="{832168BA-78A9-ABCD-46DD-9101C406186F}"/>
              </a:ext>
            </a:extLst>
          </p:cNvPr>
          <p:cNvSpPr/>
          <p:nvPr/>
        </p:nvSpPr>
        <p:spPr>
          <a:xfrm>
            <a:off x="1528043"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2003</a:t>
            </a:r>
          </a:p>
        </p:txBody>
      </p:sp>
      <p:sp>
        <p:nvSpPr>
          <p:cNvPr id="49" name="Rectángulo 19">
            <a:extLst>
              <a:ext uri="{FF2B5EF4-FFF2-40B4-BE49-F238E27FC236}">
                <a16:creationId xmlns:a16="http://schemas.microsoft.com/office/drawing/2014/main" id="{647E3641-0CFC-5C50-BDA4-B1B91CF642AC}"/>
              </a:ext>
            </a:extLst>
          </p:cNvPr>
          <p:cNvSpPr/>
          <p:nvPr/>
        </p:nvSpPr>
        <p:spPr>
          <a:xfrm>
            <a:off x="2009545"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2004</a:t>
            </a:r>
          </a:p>
        </p:txBody>
      </p:sp>
      <p:sp>
        <p:nvSpPr>
          <p:cNvPr id="55" name="Rectángulo 19">
            <a:extLst>
              <a:ext uri="{FF2B5EF4-FFF2-40B4-BE49-F238E27FC236}">
                <a16:creationId xmlns:a16="http://schemas.microsoft.com/office/drawing/2014/main" id="{4E3C7656-C509-23A5-8669-6E82A7CBA527}"/>
              </a:ext>
            </a:extLst>
          </p:cNvPr>
          <p:cNvSpPr/>
          <p:nvPr/>
        </p:nvSpPr>
        <p:spPr>
          <a:xfrm>
            <a:off x="2491047"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2005</a:t>
            </a:r>
          </a:p>
        </p:txBody>
      </p:sp>
      <p:sp>
        <p:nvSpPr>
          <p:cNvPr id="58" name="Rectángulo 19">
            <a:extLst>
              <a:ext uri="{FF2B5EF4-FFF2-40B4-BE49-F238E27FC236}">
                <a16:creationId xmlns:a16="http://schemas.microsoft.com/office/drawing/2014/main" id="{0393D4D4-95A8-9BE6-9738-B2CADE88F859}"/>
              </a:ext>
            </a:extLst>
          </p:cNvPr>
          <p:cNvSpPr/>
          <p:nvPr/>
        </p:nvSpPr>
        <p:spPr>
          <a:xfrm>
            <a:off x="2972549"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2006</a:t>
            </a:r>
          </a:p>
        </p:txBody>
      </p:sp>
      <p:sp>
        <p:nvSpPr>
          <p:cNvPr id="62" name="Rectángulo 19">
            <a:extLst>
              <a:ext uri="{FF2B5EF4-FFF2-40B4-BE49-F238E27FC236}">
                <a16:creationId xmlns:a16="http://schemas.microsoft.com/office/drawing/2014/main" id="{F472A724-D3CB-77C3-03B2-E40EFE2E6BE1}"/>
              </a:ext>
            </a:extLst>
          </p:cNvPr>
          <p:cNvSpPr/>
          <p:nvPr/>
        </p:nvSpPr>
        <p:spPr>
          <a:xfrm>
            <a:off x="3454051"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2007</a:t>
            </a:r>
          </a:p>
        </p:txBody>
      </p:sp>
      <p:sp>
        <p:nvSpPr>
          <p:cNvPr id="66" name="Rectángulo 19">
            <a:extLst>
              <a:ext uri="{FF2B5EF4-FFF2-40B4-BE49-F238E27FC236}">
                <a16:creationId xmlns:a16="http://schemas.microsoft.com/office/drawing/2014/main" id="{2445F61A-36F4-C918-8068-AE09D2129757}"/>
              </a:ext>
            </a:extLst>
          </p:cNvPr>
          <p:cNvSpPr/>
          <p:nvPr/>
        </p:nvSpPr>
        <p:spPr>
          <a:xfrm>
            <a:off x="3935553"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2008</a:t>
            </a:r>
          </a:p>
        </p:txBody>
      </p:sp>
      <p:sp>
        <p:nvSpPr>
          <p:cNvPr id="72" name="Rectángulo 19">
            <a:extLst>
              <a:ext uri="{FF2B5EF4-FFF2-40B4-BE49-F238E27FC236}">
                <a16:creationId xmlns:a16="http://schemas.microsoft.com/office/drawing/2014/main" id="{A5041B46-F776-78ED-948B-C538CFEC0F3B}"/>
              </a:ext>
            </a:extLst>
          </p:cNvPr>
          <p:cNvSpPr/>
          <p:nvPr/>
        </p:nvSpPr>
        <p:spPr>
          <a:xfrm>
            <a:off x="4417055"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2009</a:t>
            </a:r>
          </a:p>
        </p:txBody>
      </p:sp>
      <p:sp>
        <p:nvSpPr>
          <p:cNvPr id="75" name="Rectángulo 19">
            <a:extLst>
              <a:ext uri="{FF2B5EF4-FFF2-40B4-BE49-F238E27FC236}">
                <a16:creationId xmlns:a16="http://schemas.microsoft.com/office/drawing/2014/main" id="{20718724-48DC-3A44-744D-FF222802E01C}"/>
              </a:ext>
            </a:extLst>
          </p:cNvPr>
          <p:cNvSpPr/>
          <p:nvPr/>
        </p:nvSpPr>
        <p:spPr>
          <a:xfrm>
            <a:off x="4898557"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2010</a:t>
            </a:r>
          </a:p>
        </p:txBody>
      </p:sp>
      <p:sp>
        <p:nvSpPr>
          <p:cNvPr id="79" name="Rectángulo 19">
            <a:extLst>
              <a:ext uri="{FF2B5EF4-FFF2-40B4-BE49-F238E27FC236}">
                <a16:creationId xmlns:a16="http://schemas.microsoft.com/office/drawing/2014/main" id="{093D5EE1-1E3B-839B-FE6B-F706CB44AB67}"/>
              </a:ext>
            </a:extLst>
          </p:cNvPr>
          <p:cNvSpPr/>
          <p:nvPr/>
        </p:nvSpPr>
        <p:spPr>
          <a:xfrm>
            <a:off x="5380059"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2011</a:t>
            </a:r>
          </a:p>
        </p:txBody>
      </p:sp>
      <p:sp>
        <p:nvSpPr>
          <p:cNvPr id="82" name="Rectángulo 19">
            <a:extLst>
              <a:ext uri="{FF2B5EF4-FFF2-40B4-BE49-F238E27FC236}">
                <a16:creationId xmlns:a16="http://schemas.microsoft.com/office/drawing/2014/main" id="{06CC634F-68C6-D677-8EF3-F3AADB5769CC}"/>
              </a:ext>
            </a:extLst>
          </p:cNvPr>
          <p:cNvSpPr/>
          <p:nvPr/>
        </p:nvSpPr>
        <p:spPr>
          <a:xfrm>
            <a:off x="5861561"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2012</a:t>
            </a:r>
          </a:p>
        </p:txBody>
      </p:sp>
      <p:sp>
        <p:nvSpPr>
          <p:cNvPr id="88" name="Rectángulo 19">
            <a:extLst>
              <a:ext uri="{FF2B5EF4-FFF2-40B4-BE49-F238E27FC236}">
                <a16:creationId xmlns:a16="http://schemas.microsoft.com/office/drawing/2014/main" id="{8D147734-7CF4-7C43-B9CD-804A8B2FD2F9}"/>
              </a:ext>
            </a:extLst>
          </p:cNvPr>
          <p:cNvSpPr/>
          <p:nvPr/>
        </p:nvSpPr>
        <p:spPr>
          <a:xfrm>
            <a:off x="6343063"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2013</a:t>
            </a:r>
          </a:p>
        </p:txBody>
      </p:sp>
      <p:sp>
        <p:nvSpPr>
          <p:cNvPr id="91" name="Rectángulo 19">
            <a:extLst>
              <a:ext uri="{FF2B5EF4-FFF2-40B4-BE49-F238E27FC236}">
                <a16:creationId xmlns:a16="http://schemas.microsoft.com/office/drawing/2014/main" id="{E1105192-61AC-FF61-2782-9DDB650CCA4D}"/>
              </a:ext>
            </a:extLst>
          </p:cNvPr>
          <p:cNvSpPr/>
          <p:nvPr/>
        </p:nvSpPr>
        <p:spPr>
          <a:xfrm>
            <a:off x="6824565"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2014</a:t>
            </a:r>
          </a:p>
        </p:txBody>
      </p:sp>
      <p:sp>
        <p:nvSpPr>
          <p:cNvPr id="95" name="Rectángulo 19">
            <a:extLst>
              <a:ext uri="{FF2B5EF4-FFF2-40B4-BE49-F238E27FC236}">
                <a16:creationId xmlns:a16="http://schemas.microsoft.com/office/drawing/2014/main" id="{FB5CD64E-F957-B893-788F-3EB6B3671F98}"/>
              </a:ext>
            </a:extLst>
          </p:cNvPr>
          <p:cNvSpPr/>
          <p:nvPr/>
        </p:nvSpPr>
        <p:spPr>
          <a:xfrm>
            <a:off x="7306067"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2015</a:t>
            </a:r>
          </a:p>
        </p:txBody>
      </p:sp>
      <p:sp>
        <p:nvSpPr>
          <p:cNvPr id="101" name="Rectángulo 19">
            <a:extLst>
              <a:ext uri="{FF2B5EF4-FFF2-40B4-BE49-F238E27FC236}">
                <a16:creationId xmlns:a16="http://schemas.microsoft.com/office/drawing/2014/main" id="{DCF82C2A-1E1E-DA11-D70A-FB969A4D3FCB}"/>
              </a:ext>
            </a:extLst>
          </p:cNvPr>
          <p:cNvSpPr/>
          <p:nvPr/>
        </p:nvSpPr>
        <p:spPr>
          <a:xfrm>
            <a:off x="7787569"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2016</a:t>
            </a:r>
          </a:p>
        </p:txBody>
      </p:sp>
      <p:sp>
        <p:nvSpPr>
          <p:cNvPr id="104" name="Rectángulo 19">
            <a:extLst>
              <a:ext uri="{FF2B5EF4-FFF2-40B4-BE49-F238E27FC236}">
                <a16:creationId xmlns:a16="http://schemas.microsoft.com/office/drawing/2014/main" id="{C9660A81-4AF4-4239-695F-A801B919EDF8}"/>
              </a:ext>
            </a:extLst>
          </p:cNvPr>
          <p:cNvSpPr/>
          <p:nvPr/>
        </p:nvSpPr>
        <p:spPr>
          <a:xfrm>
            <a:off x="8269071"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2017</a:t>
            </a:r>
          </a:p>
        </p:txBody>
      </p:sp>
      <p:sp>
        <p:nvSpPr>
          <p:cNvPr id="108" name="Rectángulo 19">
            <a:extLst>
              <a:ext uri="{FF2B5EF4-FFF2-40B4-BE49-F238E27FC236}">
                <a16:creationId xmlns:a16="http://schemas.microsoft.com/office/drawing/2014/main" id="{64DEA14E-8C2F-A312-F379-147D79FA4168}"/>
              </a:ext>
            </a:extLst>
          </p:cNvPr>
          <p:cNvSpPr/>
          <p:nvPr/>
        </p:nvSpPr>
        <p:spPr>
          <a:xfrm>
            <a:off x="8750573"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2018</a:t>
            </a:r>
          </a:p>
        </p:txBody>
      </p:sp>
      <p:pic>
        <p:nvPicPr>
          <p:cNvPr id="6146" name="Picture 2" descr="Barclays logo - Iconos Social Media y Logos">
            <a:extLst>
              <a:ext uri="{FF2B5EF4-FFF2-40B4-BE49-F238E27FC236}">
                <a16:creationId xmlns:a16="http://schemas.microsoft.com/office/drawing/2014/main" id="{FEC9624D-5A9E-E02C-EBEF-8E7B5DF6533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28916" y="2455294"/>
            <a:ext cx="1329594" cy="66479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9B1939F9-C39A-0818-45C2-F72B44E19FE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8896" y="4527781"/>
            <a:ext cx="880884" cy="45489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9E19931D-D145-68F9-2EFA-B41D21EFE59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56101" y="4938117"/>
            <a:ext cx="1589043" cy="392295"/>
          </a:xfrm>
          <a:prstGeom prst="rect">
            <a:avLst/>
          </a:prstGeom>
          <a:noFill/>
          <a:extLst>
            <a:ext uri="{909E8E84-426E-40DD-AFC4-6F175D3DCCD1}">
              <a14:hiddenFill xmlns:a14="http://schemas.microsoft.com/office/drawing/2010/main">
                <a:solidFill>
                  <a:srgbClr val="FFFFFF"/>
                </a:solidFill>
              </a14:hiddenFill>
            </a:ext>
          </a:extLst>
        </p:spPr>
      </p:pic>
      <p:sp>
        <p:nvSpPr>
          <p:cNvPr id="114" name="Rectángulo 19">
            <a:extLst>
              <a:ext uri="{FF2B5EF4-FFF2-40B4-BE49-F238E27FC236}">
                <a16:creationId xmlns:a16="http://schemas.microsoft.com/office/drawing/2014/main" id="{CCA54B39-9BCF-190D-CE7F-3F051B0A0B1D}"/>
              </a:ext>
            </a:extLst>
          </p:cNvPr>
          <p:cNvSpPr/>
          <p:nvPr/>
        </p:nvSpPr>
        <p:spPr>
          <a:xfrm>
            <a:off x="9232075"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2019</a:t>
            </a:r>
          </a:p>
        </p:txBody>
      </p:sp>
      <p:sp>
        <p:nvSpPr>
          <p:cNvPr id="117" name="Rectángulo 19">
            <a:extLst>
              <a:ext uri="{FF2B5EF4-FFF2-40B4-BE49-F238E27FC236}">
                <a16:creationId xmlns:a16="http://schemas.microsoft.com/office/drawing/2014/main" id="{CBA24A33-BE99-D0AE-4B33-C6A919AA28D4}"/>
              </a:ext>
            </a:extLst>
          </p:cNvPr>
          <p:cNvSpPr/>
          <p:nvPr/>
        </p:nvSpPr>
        <p:spPr>
          <a:xfrm>
            <a:off x="9713577"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2020</a:t>
            </a:r>
          </a:p>
        </p:txBody>
      </p:sp>
      <p:sp>
        <p:nvSpPr>
          <p:cNvPr id="119" name="Rectángulo 19">
            <a:extLst>
              <a:ext uri="{FF2B5EF4-FFF2-40B4-BE49-F238E27FC236}">
                <a16:creationId xmlns:a16="http://schemas.microsoft.com/office/drawing/2014/main" id="{3B1ACF05-1B24-728A-B3DF-C89C7860BBB8}"/>
              </a:ext>
            </a:extLst>
          </p:cNvPr>
          <p:cNvSpPr/>
          <p:nvPr/>
        </p:nvSpPr>
        <p:spPr>
          <a:xfrm>
            <a:off x="10195079"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2021</a:t>
            </a:r>
          </a:p>
        </p:txBody>
      </p:sp>
      <p:sp>
        <p:nvSpPr>
          <p:cNvPr id="121" name="Rectángulo 19">
            <a:extLst>
              <a:ext uri="{FF2B5EF4-FFF2-40B4-BE49-F238E27FC236}">
                <a16:creationId xmlns:a16="http://schemas.microsoft.com/office/drawing/2014/main" id="{07E1DE26-9682-8458-66DE-04AA77DB199F}"/>
              </a:ext>
            </a:extLst>
          </p:cNvPr>
          <p:cNvSpPr/>
          <p:nvPr/>
        </p:nvSpPr>
        <p:spPr>
          <a:xfrm>
            <a:off x="10676581"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2022</a:t>
            </a:r>
          </a:p>
        </p:txBody>
      </p:sp>
      <p:sp>
        <p:nvSpPr>
          <p:cNvPr id="123" name="Rectángulo 19">
            <a:extLst>
              <a:ext uri="{FF2B5EF4-FFF2-40B4-BE49-F238E27FC236}">
                <a16:creationId xmlns:a16="http://schemas.microsoft.com/office/drawing/2014/main" id="{04EA699A-7D5B-65B4-5D7B-2D27449000B8}"/>
              </a:ext>
            </a:extLst>
          </p:cNvPr>
          <p:cNvSpPr/>
          <p:nvPr/>
        </p:nvSpPr>
        <p:spPr>
          <a:xfrm>
            <a:off x="11158083"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2023</a:t>
            </a:r>
          </a:p>
        </p:txBody>
      </p:sp>
      <p:pic>
        <p:nvPicPr>
          <p:cNvPr id="6144" name="Picture 6143">
            <a:extLst>
              <a:ext uri="{FF2B5EF4-FFF2-40B4-BE49-F238E27FC236}">
                <a16:creationId xmlns:a16="http://schemas.microsoft.com/office/drawing/2014/main" id="{A49982D0-92DE-8A3D-9510-24B90CBD57AB}"/>
              </a:ext>
            </a:extLst>
          </p:cNvPr>
          <p:cNvPicPr>
            <a:picLocks noChangeAspect="1"/>
          </p:cNvPicPr>
          <p:nvPr/>
        </p:nvPicPr>
        <p:blipFill>
          <a:blip r:embed="rId13"/>
          <a:stretch>
            <a:fillRect/>
          </a:stretch>
        </p:blipFill>
        <p:spPr>
          <a:xfrm>
            <a:off x="6219594" y="4317630"/>
            <a:ext cx="701129" cy="557483"/>
          </a:xfrm>
          <a:prstGeom prst="rect">
            <a:avLst/>
          </a:prstGeom>
        </p:spPr>
      </p:pic>
      <p:pic>
        <p:nvPicPr>
          <p:cNvPr id="6160" name="Picture 16">
            <a:extLst>
              <a:ext uri="{FF2B5EF4-FFF2-40B4-BE49-F238E27FC236}">
                <a16:creationId xmlns:a16="http://schemas.microsoft.com/office/drawing/2014/main" id="{FD2EB15D-1F05-EB26-17F6-EFCB9827E20C}"/>
              </a:ext>
            </a:extLst>
          </p:cNvPr>
          <p:cNvPicPr>
            <a:picLocks noChangeAspect="1" noChangeArrowheads="1"/>
          </p:cNvPicPr>
          <p:nvPr/>
        </p:nvPicPr>
        <p:blipFill>
          <a:blip r:embed="rId14">
            <a:lum bright="70000" contrast="-70000"/>
            <a:extLst>
              <a:ext uri="{28A0092B-C50C-407E-A947-70E740481C1C}">
                <a14:useLocalDpi xmlns:a14="http://schemas.microsoft.com/office/drawing/2010/main" val="0"/>
              </a:ext>
            </a:extLst>
          </a:blip>
          <a:srcRect/>
          <a:stretch>
            <a:fillRect/>
          </a:stretch>
        </p:blipFill>
        <p:spPr bwMode="auto">
          <a:xfrm>
            <a:off x="4792551" y="2112391"/>
            <a:ext cx="2173133" cy="392975"/>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a:extLst>
              <a:ext uri="{FF2B5EF4-FFF2-40B4-BE49-F238E27FC236}">
                <a16:creationId xmlns:a16="http://schemas.microsoft.com/office/drawing/2014/main" id="{A7B7C5CD-736D-84E7-3C1B-1D07BEC38B34}"/>
              </a:ext>
            </a:extLst>
          </p:cNvPr>
          <p:cNvPicPr>
            <a:picLocks noChangeAspect="1" noChangeArrowheads="1"/>
          </p:cNvPicPr>
          <p:nvPr/>
        </p:nvPicPr>
        <p:blipFill>
          <a:blip r:embed="rId15">
            <a:lum bright="70000" contrast="-70000"/>
            <a:extLst>
              <a:ext uri="{28A0092B-C50C-407E-A947-70E740481C1C}">
                <a14:useLocalDpi xmlns:a14="http://schemas.microsoft.com/office/drawing/2010/main" val="0"/>
              </a:ext>
            </a:extLst>
          </a:blip>
          <a:srcRect/>
          <a:stretch>
            <a:fillRect/>
          </a:stretch>
        </p:blipFill>
        <p:spPr bwMode="auto">
          <a:xfrm>
            <a:off x="7222514" y="4429620"/>
            <a:ext cx="1342179" cy="438445"/>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a:extLst>
              <a:ext uri="{FF2B5EF4-FFF2-40B4-BE49-F238E27FC236}">
                <a16:creationId xmlns:a16="http://schemas.microsoft.com/office/drawing/2014/main" id="{3A0BA4A1-C24F-3458-8B3E-9B1A440B819A}"/>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083435" y="1731381"/>
            <a:ext cx="1367216" cy="398415"/>
          </a:xfrm>
          <a:prstGeom prst="rect">
            <a:avLst/>
          </a:prstGeom>
          <a:noFill/>
          <a:extLst>
            <a:ext uri="{909E8E84-426E-40DD-AFC4-6F175D3DCCD1}">
              <a14:hiddenFill xmlns:a14="http://schemas.microsoft.com/office/drawing/2010/main">
                <a:solidFill>
                  <a:srgbClr val="FFFFFF"/>
                </a:solidFill>
              </a14:hiddenFill>
            </a:ext>
          </a:extLst>
        </p:spPr>
      </p:pic>
      <p:pic>
        <p:nvPicPr>
          <p:cNvPr id="6166" name="Picture 22">
            <a:extLst>
              <a:ext uri="{FF2B5EF4-FFF2-40B4-BE49-F238E27FC236}">
                <a16:creationId xmlns:a16="http://schemas.microsoft.com/office/drawing/2014/main" id="{D23AF1EF-9C3D-99E4-5F69-932C37F9363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90920" y="1867795"/>
            <a:ext cx="1020967" cy="694251"/>
          </a:xfrm>
          <a:prstGeom prst="rect">
            <a:avLst/>
          </a:prstGeom>
          <a:noFill/>
          <a:extLst>
            <a:ext uri="{909E8E84-426E-40DD-AFC4-6F175D3DCCD1}">
              <a14:hiddenFill xmlns:a14="http://schemas.microsoft.com/office/drawing/2010/main">
                <a:solidFill>
                  <a:srgbClr val="FFFFFF"/>
                </a:solidFill>
              </a14:hiddenFill>
            </a:ext>
          </a:extLst>
        </p:spPr>
      </p:pic>
      <p:pic>
        <p:nvPicPr>
          <p:cNvPr id="6168" name="Picture 24">
            <a:extLst>
              <a:ext uri="{FF2B5EF4-FFF2-40B4-BE49-F238E27FC236}">
                <a16:creationId xmlns:a16="http://schemas.microsoft.com/office/drawing/2014/main" id="{D6DEE990-3E40-79F3-5D27-2C80BAA29273}"/>
              </a:ext>
            </a:extLst>
          </p:cNvPr>
          <p:cNvPicPr>
            <a:picLocks noChangeAspect="1" noChangeArrowheads="1"/>
          </p:cNvPicPr>
          <p:nvPr/>
        </p:nvPicPr>
        <p:blipFill>
          <a:blip r:embed="rId18">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99864" y="1521658"/>
            <a:ext cx="2121733" cy="853666"/>
          </a:xfrm>
          <a:prstGeom prst="rect">
            <a:avLst/>
          </a:prstGeom>
          <a:noFill/>
          <a:extLst>
            <a:ext uri="{909E8E84-426E-40DD-AFC4-6F175D3DCCD1}">
              <a14:hiddenFill xmlns:a14="http://schemas.microsoft.com/office/drawing/2010/main">
                <a:solidFill>
                  <a:srgbClr val="FFFFFF"/>
                </a:solidFill>
              </a14:hiddenFill>
            </a:ext>
          </a:extLst>
        </p:spPr>
      </p:pic>
      <p:pic>
        <p:nvPicPr>
          <p:cNvPr id="6170" name="Picture 26" descr="Download Iberia Logo in SVG Vector or PNG File Format - Logo.wine">
            <a:extLst>
              <a:ext uri="{FF2B5EF4-FFF2-40B4-BE49-F238E27FC236}">
                <a16:creationId xmlns:a16="http://schemas.microsoft.com/office/drawing/2014/main" id="{F6EE3EB5-F574-DF3E-159C-4C6F231E3B54}"/>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132806" y="4055743"/>
            <a:ext cx="1869103" cy="1246069"/>
          </a:xfrm>
          <a:prstGeom prst="rect">
            <a:avLst/>
          </a:prstGeom>
          <a:noFill/>
          <a:extLst>
            <a:ext uri="{909E8E84-426E-40DD-AFC4-6F175D3DCCD1}">
              <a14:hiddenFill xmlns:a14="http://schemas.microsoft.com/office/drawing/2010/main">
                <a:solidFill>
                  <a:srgbClr val="FFFFFF"/>
                </a:solidFill>
              </a14:hiddenFill>
            </a:ext>
          </a:extLst>
        </p:spPr>
      </p:pic>
      <p:pic>
        <p:nvPicPr>
          <p:cNvPr id="6172" name="Picture 28">
            <a:extLst>
              <a:ext uri="{FF2B5EF4-FFF2-40B4-BE49-F238E27FC236}">
                <a16:creationId xmlns:a16="http://schemas.microsoft.com/office/drawing/2014/main" id="{C8E006E3-BB2C-EEB3-6580-6BF39F25A52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56650" y="918048"/>
            <a:ext cx="1211769" cy="382464"/>
          </a:xfrm>
          <a:prstGeom prst="rect">
            <a:avLst/>
          </a:prstGeom>
          <a:noFill/>
          <a:extLst>
            <a:ext uri="{909E8E84-426E-40DD-AFC4-6F175D3DCCD1}">
              <a14:hiddenFill xmlns:a14="http://schemas.microsoft.com/office/drawing/2010/main">
                <a:solidFill>
                  <a:srgbClr val="FFFFFF"/>
                </a:solidFill>
              </a14:hiddenFill>
            </a:ext>
          </a:extLst>
        </p:spPr>
      </p:pic>
      <p:pic>
        <p:nvPicPr>
          <p:cNvPr id="6174" name="Picture 30">
            <a:extLst>
              <a:ext uri="{FF2B5EF4-FFF2-40B4-BE49-F238E27FC236}">
                <a16:creationId xmlns:a16="http://schemas.microsoft.com/office/drawing/2014/main" id="{AB88F143-69BC-F69C-3F98-D22766260D99}"/>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828368" y="5256460"/>
            <a:ext cx="1748301" cy="438441"/>
          </a:xfrm>
          <a:prstGeom prst="rect">
            <a:avLst/>
          </a:prstGeom>
          <a:noFill/>
          <a:extLst>
            <a:ext uri="{909E8E84-426E-40DD-AFC4-6F175D3DCCD1}">
              <a14:hiddenFill xmlns:a14="http://schemas.microsoft.com/office/drawing/2010/main">
                <a:solidFill>
                  <a:srgbClr val="FFFFFF"/>
                </a:solidFill>
              </a14:hiddenFill>
            </a:ext>
          </a:extLst>
        </p:spPr>
      </p:pic>
      <p:pic>
        <p:nvPicPr>
          <p:cNvPr id="6176" name="Picture 32" descr="Real Madrid C.F. Logo PNG Vector (EPS) Free Download">
            <a:extLst>
              <a:ext uri="{FF2B5EF4-FFF2-40B4-BE49-F238E27FC236}">
                <a16:creationId xmlns:a16="http://schemas.microsoft.com/office/drawing/2014/main" id="{18D38108-88D3-2A7C-D077-02D4FD23B221}"/>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728363" y="879357"/>
            <a:ext cx="484628" cy="676224"/>
          </a:xfrm>
          <a:prstGeom prst="rect">
            <a:avLst/>
          </a:prstGeom>
          <a:noFill/>
          <a:extLst>
            <a:ext uri="{909E8E84-426E-40DD-AFC4-6F175D3DCCD1}">
              <a14:hiddenFill xmlns:a14="http://schemas.microsoft.com/office/drawing/2010/main">
                <a:solidFill>
                  <a:srgbClr val="FFFFFF"/>
                </a:solidFill>
              </a14:hiddenFill>
            </a:ext>
          </a:extLst>
        </p:spPr>
      </p:pic>
      <p:pic>
        <p:nvPicPr>
          <p:cNvPr id="6178" name="Picture 34">
            <a:extLst>
              <a:ext uri="{FF2B5EF4-FFF2-40B4-BE49-F238E27FC236}">
                <a16:creationId xmlns:a16="http://schemas.microsoft.com/office/drawing/2014/main" id="{2A95CF52-060A-1532-EBDB-644D0F56753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76153" y="4561643"/>
            <a:ext cx="532467" cy="752948"/>
          </a:xfrm>
          <a:prstGeom prst="rect">
            <a:avLst/>
          </a:prstGeom>
          <a:noFill/>
          <a:extLst>
            <a:ext uri="{909E8E84-426E-40DD-AFC4-6F175D3DCCD1}">
              <a14:hiddenFill xmlns:a14="http://schemas.microsoft.com/office/drawing/2010/main">
                <a:solidFill>
                  <a:srgbClr val="FFFFFF"/>
                </a:solidFill>
              </a14:hiddenFill>
            </a:ext>
          </a:extLst>
        </p:spPr>
      </p:pic>
      <p:pic>
        <p:nvPicPr>
          <p:cNvPr id="6180" name="Picture 36">
            <a:extLst>
              <a:ext uri="{FF2B5EF4-FFF2-40B4-BE49-F238E27FC236}">
                <a16:creationId xmlns:a16="http://schemas.microsoft.com/office/drawing/2014/main" id="{788CFE95-21D4-B6AC-6E87-5AD2AE620D38}"/>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090694" y="1491645"/>
            <a:ext cx="1802909" cy="393682"/>
          </a:xfrm>
          <a:prstGeom prst="rect">
            <a:avLst/>
          </a:prstGeom>
          <a:noFill/>
          <a:extLst>
            <a:ext uri="{909E8E84-426E-40DD-AFC4-6F175D3DCCD1}">
              <a14:hiddenFill xmlns:a14="http://schemas.microsoft.com/office/drawing/2010/main">
                <a:solidFill>
                  <a:srgbClr val="FFFFFF"/>
                </a:solidFill>
              </a14:hiddenFill>
            </a:ext>
          </a:extLst>
        </p:spPr>
      </p:pic>
      <p:pic>
        <p:nvPicPr>
          <p:cNvPr id="6182" name="Picture 38" descr="Aqualia Brand">
            <a:extLst>
              <a:ext uri="{FF2B5EF4-FFF2-40B4-BE49-F238E27FC236}">
                <a16:creationId xmlns:a16="http://schemas.microsoft.com/office/drawing/2014/main" id="{6F341928-DD0B-F924-3A1A-12145D89DF11}"/>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9929265" y="5552210"/>
            <a:ext cx="2092734" cy="1012360"/>
          </a:xfrm>
          <a:prstGeom prst="rect">
            <a:avLst/>
          </a:prstGeom>
          <a:noFill/>
          <a:extLst>
            <a:ext uri="{909E8E84-426E-40DD-AFC4-6F175D3DCCD1}">
              <a14:hiddenFill xmlns:a14="http://schemas.microsoft.com/office/drawing/2010/main">
                <a:solidFill>
                  <a:srgbClr val="FFFFFF"/>
                </a:solidFill>
              </a14:hiddenFill>
            </a:ext>
          </a:extLst>
        </p:spPr>
      </p:pic>
      <p:pic>
        <p:nvPicPr>
          <p:cNvPr id="6184" name="Picture 40" descr="Palladium Hotel &amp; Resorts Logo PNG Vector (AI) Free Download">
            <a:extLst>
              <a:ext uri="{FF2B5EF4-FFF2-40B4-BE49-F238E27FC236}">
                <a16:creationId xmlns:a16="http://schemas.microsoft.com/office/drawing/2014/main" id="{DA5417A1-EE75-DA8D-CD23-FAE37DC22FE4}"/>
              </a:ext>
            </a:extLst>
          </p:cNvPr>
          <p:cNvPicPr>
            <a:picLocks noChangeAspect="1" noChangeArrowheads="1"/>
          </p:cNvPicPr>
          <p:nvPr/>
        </p:nvPicPr>
        <p:blipFill>
          <a:blip r:embed="rId26">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928515" y="5034599"/>
            <a:ext cx="1068146" cy="612404"/>
          </a:xfrm>
          <a:prstGeom prst="rect">
            <a:avLst/>
          </a:prstGeom>
          <a:noFill/>
          <a:extLst>
            <a:ext uri="{909E8E84-426E-40DD-AFC4-6F175D3DCCD1}">
              <a14:hiddenFill xmlns:a14="http://schemas.microsoft.com/office/drawing/2010/main">
                <a:solidFill>
                  <a:srgbClr val="FFFFFF"/>
                </a:solidFill>
              </a14:hiddenFill>
            </a:ext>
          </a:extLst>
        </p:spPr>
      </p:pic>
      <p:pic>
        <p:nvPicPr>
          <p:cNvPr id="6186" name="Picture 42" descr="Expresso Telecom Senegal details">
            <a:extLst>
              <a:ext uri="{FF2B5EF4-FFF2-40B4-BE49-F238E27FC236}">
                <a16:creationId xmlns:a16="http://schemas.microsoft.com/office/drawing/2014/main" id="{A4D32D04-3654-37E5-86C0-F79DDE3BD97C}"/>
              </a:ext>
            </a:extLst>
          </p:cNvPr>
          <p:cNvPicPr>
            <a:picLocks noChangeAspect="1" noChangeArrowheads="1"/>
          </p:cNvPicPr>
          <p:nvPr/>
        </p:nvPicPr>
        <p:blipFill>
          <a:blip r:embed="rId27">
            <a:lum bright="70000" contrast="-70000"/>
            <a:extLst>
              <a:ext uri="{28A0092B-C50C-407E-A947-70E740481C1C}">
                <a14:useLocalDpi xmlns:a14="http://schemas.microsoft.com/office/drawing/2010/main" val="0"/>
              </a:ext>
            </a:extLst>
          </a:blip>
          <a:srcRect/>
          <a:stretch>
            <a:fillRect/>
          </a:stretch>
        </p:blipFill>
        <p:spPr bwMode="auto">
          <a:xfrm>
            <a:off x="9586876" y="4648842"/>
            <a:ext cx="928604" cy="928604"/>
          </a:xfrm>
          <a:prstGeom prst="rect">
            <a:avLst/>
          </a:prstGeom>
          <a:noFill/>
          <a:extLst>
            <a:ext uri="{909E8E84-426E-40DD-AFC4-6F175D3DCCD1}">
              <a14:hiddenFill xmlns:a14="http://schemas.microsoft.com/office/drawing/2010/main">
                <a:solidFill>
                  <a:srgbClr val="FFFFFF"/>
                </a:solidFill>
              </a14:hiddenFill>
            </a:ext>
          </a:extLst>
        </p:spPr>
      </p:pic>
      <p:pic>
        <p:nvPicPr>
          <p:cNvPr id="6188" name="Picture 44" descr="Volkswagen Logo PNG Vectors Free Download">
            <a:extLst>
              <a:ext uri="{FF2B5EF4-FFF2-40B4-BE49-F238E27FC236}">
                <a16:creationId xmlns:a16="http://schemas.microsoft.com/office/drawing/2014/main" id="{B2B34C84-4581-5945-D5E0-77A94D1CB0C3}"/>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865271" y="4390805"/>
            <a:ext cx="753979" cy="728846"/>
          </a:xfrm>
          <a:prstGeom prst="rect">
            <a:avLst/>
          </a:prstGeom>
          <a:noFill/>
          <a:extLst>
            <a:ext uri="{909E8E84-426E-40DD-AFC4-6F175D3DCCD1}">
              <a14:hiddenFill xmlns:a14="http://schemas.microsoft.com/office/drawing/2010/main">
                <a:solidFill>
                  <a:srgbClr val="FFFFFF"/>
                </a:solidFill>
              </a14:hiddenFill>
            </a:ext>
          </a:extLst>
        </p:spPr>
      </p:pic>
      <p:pic>
        <p:nvPicPr>
          <p:cNvPr id="6190" name="Picture 46">
            <a:extLst>
              <a:ext uri="{FF2B5EF4-FFF2-40B4-BE49-F238E27FC236}">
                <a16:creationId xmlns:a16="http://schemas.microsoft.com/office/drawing/2014/main" id="{E827D54B-CF4A-E0DC-9046-963E435B9424}"/>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9239628" y="5812863"/>
            <a:ext cx="659729" cy="659729"/>
          </a:xfrm>
          <a:prstGeom prst="rect">
            <a:avLst/>
          </a:prstGeom>
          <a:noFill/>
          <a:extLst>
            <a:ext uri="{909E8E84-426E-40DD-AFC4-6F175D3DCCD1}">
              <a14:hiddenFill xmlns:a14="http://schemas.microsoft.com/office/drawing/2010/main">
                <a:solidFill>
                  <a:srgbClr val="FFFFFF"/>
                </a:solidFill>
              </a14:hiddenFill>
            </a:ext>
          </a:extLst>
        </p:spPr>
      </p:pic>
      <p:pic>
        <p:nvPicPr>
          <p:cNvPr id="6192" name="Picture 48">
            <a:extLst>
              <a:ext uri="{FF2B5EF4-FFF2-40B4-BE49-F238E27FC236}">
                <a16:creationId xmlns:a16="http://schemas.microsoft.com/office/drawing/2014/main" id="{36E16910-4037-CF20-FE2E-4EC8B90D6EC2}"/>
              </a:ext>
            </a:extLst>
          </p:cNvPr>
          <p:cNvPicPr>
            <a:picLocks noChangeAspect="1" noChangeArrowheads="1"/>
          </p:cNvPicPr>
          <p:nvPr/>
        </p:nvPicPr>
        <p:blipFill>
          <a:blip r:embed="rId30">
            <a:lum bright="70000" contrast="-70000"/>
            <a:extLst>
              <a:ext uri="{28A0092B-C50C-407E-A947-70E740481C1C}">
                <a14:useLocalDpi xmlns:a14="http://schemas.microsoft.com/office/drawing/2010/main" val="0"/>
              </a:ext>
            </a:extLst>
          </a:blip>
          <a:srcRect/>
          <a:stretch>
            <a:fillRect/>
          </a:stretch>
        </p:blipFill>
        <p:spPr bwMode="auto">
          <a:xfrm>
            <a:off x="2002209" y="3053171"/>
            <a:ext cx="925741" cy="276999"/>
          </a:xfrm>
          <a:prstGeom prst="rect">
            <a:avLst/>
          </a:prstGeom>
          <a:noFill/>
          <a:extLst>
            <a:ext uri="{909E8E84-426E-40DD-AFC4-6F175D3DCCD1}">
              <a14:hiddenFill xmlns:a14="http://schemas.microsoft.com/office/drawing/2010/main">
                <a:solidFill>
                  <a:srgbClr val="FFFFFF"/>
                </a:solidFill>
              </a14:hiddenFill>
            </a:ext>
          </a:extLst>
        </p:spPr>
      </p:pic>
      <p:pic>
        <p:nvPicPr>
          <p:cNvPr id="6194" name="Picture 50" descr="Deutsche Bank Logo PNG Vector (EPS) Free Download">
            <a:extLst>
              <a:ext uri="{FF2B5EF4-FFF2-40B4-BE49-F238E27FC236}">
                <a16:creationId xmlns:a16="http://schemas.microsoft.com/office/drawing/2014/main" id="{BAA9CC0E-C7A9-38E1-A6AC-8AD51FD58F76}"/>
              </a:ext>
            </a:extLst>
          </p:cNvPr>
          <p:cNvPicPr>
            <a:picLocks noChangeAspect="1" noChangeArrowheads="1"/>
          </p:cNvPicPr>
          <p:nvPr/>
        </p:nvPicPr>
        <p:blipFill>
          <a:blip r:embed="rId31">
            <a:lum bright="70000" contrast="-70000"/>
            <a:extLst>
              <a:ext uri="{28A0092B-C50C-407E-A947-70E740481C1C}">
                <a14:useLocalDpi xmlns:a14="http://schemas.microsoft.com/office/drawing/2010/main" val="0"/>
              </a:ext>
            </a:extLst>
          </a:blip>
          <a:srcRect/>
          <a:stretch>
            <a:fillRect/>
          </a:stretch>
        </p:blipFill>
        <p:spPr bwMode="auto">
          <a:xfrm>
            <a:off x="260662" y="4639241"/>
            <a:ext cx="1455762" cy="664798"/>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ángulo 19">
            <a:extLst>
              <a:ext uri="{FF2B5EF4-FFF2-40B4-BE49-F238E27FC236}">
                <a16:creationId xmlns:a16="http://schemas.microsoft.com/office/drawing/2014/main" id="{5F63EFD6-BC04-997E-BCF9-8FDAB1EEC8E9}"/>
              </a:ext>
            </a:extLst>
          </p:cNvPr>
          <p:cNvSpPr/>
          <p:nvPr/>
        </p:nvSpPr>
        <p:spPr>
          <a:xfrm>
            <a:off x="11639593" y="3714478"/>
            <a:ext cx="443479"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es-ES" sz="900" dirty="0">
                <a:solidFill>
                  <a:schemeClr val="bg1">
                    <a:lumMod val="65000"/>
                  </a:schemeClr>
                </a:solidFill>
                <a:latin typeface="Arial" panose="020B0604020202020204" pitchFamily="34" charset="0"/>
                <a:cs typeface="Arial" panose="020B0604020202020204" pitchFamily="34" charset="0"/>
              </a:rPr>
              <a:t>2024</a:t>
            </a:r>
          </a:p>
        </p:txBody>
      </p:sp>
      <p:cxnSp>
        <p:nvCxnSpPr>
          <p:cNvPr id="6152" name="Straight Connector 6151">
            <a:extLst>
              <a:ext uri="{FF2B5EF4-FFF2-40B4-BE49-F238E27FC236}">
                <a16:creationId xmlns:a16="http://schemas.microsoft.com/office/drawing/2014/main" id="{9189CC8E-A694-D0D6-651B-90EDEF7FF52C}"/>
              </a:ext>
            </a:extLst>
          </p:cNvPr>
          <p:cNvCxnSpPr>
            <a:cxnSpLocks/>
          </p:cNvCxnSpPr>
          <p:nvPr/>
        </p:nvCxnSpPr>
        <p:spPr>
          <a:xfrm flipV="1">
            <a:off x="3052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53" name="Straight Connector 6152">
            <a:extLst>
              <a:ext uri="{FF2B5EF4-FFF2-40B4-BE49-F238E27FC236}">
                <a16:creationId xmlns:a16="http://schemas.microsoft.com/office/drawing/2014/main" id="{80CA29DE-2F3C-3583-6576-CF9241BBF79C}"/>
              </a:ext>
            </a:extLst>
          </p:cNvPr>
          <p:cNvCxnSpPr>
            <a:cxnSpLocks/>
          </p:cNvCxnSpPr>
          <p:nvPr/>
        </p:nvCxnSpPr>
        <p:spPr>
          <a:xfrm flipV="1">
            <a:off x="7876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55" name="Straight Connector 6154">
            <a:extLst>
              <a:ext uri="{FF2B5EF4-FFF2-40B4-BE49-F238E27FC236}">
                <a16:creationId xmlns:a16="http://schemas.microsoft.com/office/drawing/2014/main" id="{14BB6C5A-F5F7-F78A-18D1-27BF601AE473}"/>
              </a:ext>
            </a:extLst>
          </p:cNvPr>
          <p:cNvCxnSpPr>
            <a:cxnSpLocks/>
          </p:cNvCxnSpPr>
          <p:nvPr/>
        </p:nvCxnSpPr>
        <p:spPr>
          <a:xfrm flipV="1">
            <a:off x="12699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57" name="Straight Connector 6156">
            <a:extLst>
              <a:ext uri="{FF2B5EF4-FFF2-40B4-BE49-F238E27FC236}">
                <a16:creationId xmlns:a16="http://schemas.microsoft.com/office/drawing/2014/main" id="{ED483A48-02C7-B3B0-59C8-0A77EE283415}"/>
              </a:ext>
            </a:extLst>
          </p:cNvPr>
          <p:cNvCxnSpPr>
            <a:cxnSpLocks/>
          </p:cNvCxnSpPr>
          <p:nvPr/>
        </p:nvCxnSpPr>
        <p:spPr>
          <a:xfrm flipV="1">
            <a:off x="17523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58" name="Straight Connector 6157">
            <a:extLst>
              <a:ext uri="{FF2B5EF4-FFF2-40B4-BE49-F238E27FC236}">
                <a16:creationId xmlns:a16="http://schemas.microsoft.com/office/drawing/2014/main" id="{E38E5C09-DA8F-2AE7-6C13-0E159D528746}"/>
              </a:ext>
            </a:extLst>
          </p:cNvPr>
          <p:cNvCxnSpPr>
            <a:cxnSpLocks/>
          </p:cNvCxnSpPr>
          <p:nvPr/>
        </p:nvCxnSpPr>
        <p:spPr>
          <a:xfrm flipV="1">
            <a:off x="22346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59" name="Straight Connector 6158">
            <a:extLst>
              <a:ext uri="{FF2B5EF4-FFF2-40B4-BE49-F238E27FC236}">
                <a16:creationId xmlns:a16="http://schemas.microsoft.com/office/drawing/2014/main" id="{22299B32-D51B-01AF-012F-889155BB5E55}"/>
              </a:ext>
            </a:extLst>
          </p:cNvPr>
          <p:cNvCxnSpPr>
            <a:cxnSpLocks/>
          </p:cNvCxnSpPr>
          <p:nvPr/>
        </p:nvCxnSpPr>
        <p:spPr>
          <a:xfrm flipV="1">
            <a:off x="27170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61" name="Straight Connector 6160">
            <a:extLst>
              <a:ext uri="{FF2B5EF4-FFF2-40B4-BE49-F238E27FC236}">
                <a16:creationId xmlns:a16="http://schemas.microsoft.com/office/drawing/2014/main" id="{D20D6F08-C4C7-86DE-50DC-D6EB8294C69A}"/>
              </a:ext>
            </a:extLst>
          </p:cNvPr>
          <p:cNvCxnSpPr>
            <a:cxnSpLocks/>
          </p:cNvCxnSpPr>
          <p:nvPr/>
        </p:nvCxnSpPr>
        <p:spPr>
          <a:xfrm flipV="1">
            <a:off x="31993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63" name="Straight Connector 6162">
            <a:extLst>
              <a:ext uri="{FF2B5EF4-FFF2-40B4-BE49-F238E27FC236}">
                <a16:creationId xmlns:a16="http://schemas.microsoft.com/office/drawing/2014/main" id="{3445DBFC-F2D8-DA78-9479-3F09DC19D893}"/>
              </a:ext>
            </a:extLst>
          </p:cNvPr>
          <p:cNvCxnSpPr>
            <a:cxnSpLocks/>
          </p:cNvCxnSpPr>
          <p:nvPr/>
        </p:nvCxnSpPr>
        <p:spPr>
          <a:xfrm flipV="1">
            <a:off x="36817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65" name="Straight Connector 6164">
            <a:extLst>
              <a:ext uri="{FF2B5EF4-FFF2-40B4-BE49-F238E27FC236}">
                <a16:creationId xmlns:a16="http://schemas.microsoft.com/office/drawing/2014/main" id="{490CCEF2-1923-4952-5138-3021C837BD97}"/>
              </a:ext>
            </a:extLst>
          </p:cNvPr>
          <p:cNvCxnSpPr>
            <a:cxnSpLocks/>
          </p:cNvCxnSpPr>
          <p:nvPr/>
        </p:nvCxnSpPr>
        <p:spPr>
          <a:xfrm flipV="1">
            <a:off x="41640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67" name="Straight Connector 6166">
            <a:extLst>
              <a:ext uri="{FF2B5EF4-FFF2-40B4-BE49-F238E27FC236}">
                <a16:creationId xmlns:a16="http://schemas.microsoft.com/office/drawing/2014/main" id="{CD7DFF21-75C4-1C00-70F3-61DA89D3D044}"/>
              </a:ext>
            </a:extLst>
          </p:cNvPr>
          <p:cNvCxnSpPr>
            <a:cxnSpLocks/>
          </p:cNvCxnSpPr>
          <p:nvPr/>
        </p:nvCxnSpPr>
        <p:spPr>
          <a:xfrm flipV="1">
            <a:off x="46464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69" name="Straight Connector 6168">
            <a:extLst>
              <a:ext uri="{FF2B5EF4-FFF2-40B4-BE49-F238E27FC236}">
                <a16:creationId xmlns:a16="http://schemas.microsoft.com/office/drawing/2014/main" id="{855F42EA-F424-0E07-5135-A1048D333794}"/>
              </a:ext>
            </a:extLst>
          </p:cNvPr>
          <p:cNvCxnSpPr>
            <a:cxnSpLocks/>
          </p:cNvCxnSpPr>
          <p:nvPr/>
        </p:nvCxnSpPr>
        <p:spPr>
          <a:xfrm flipV="1">
            <a:off x="51287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71" name="Straight Connector 6170">
            <a:extLst>
              <a:ext uri="{FF2B5EF4-FFF2-40B4-BE49-F238E27FC236}">
                <a16:creationId xmlns:a16="http://schemas.microsoft.com/office/drawing/2014/main" id="{CE6B4FB0-503C-AB7E-019E-28B96C21B094}"/>
              </a:ext>
            </a:extLst>
          </p:cNvPr>
          <p:cNvCxnSpPr>
            <a:cxnSpLocks/>
          </p:cNvCxnSpPr>
          <p:nvPr/>
        </p:nvCxnSpPr>
        <p:spPr>
          <a:xfrm flipV="1">
            <a:off x="56111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73" name="Straight Connector 6172">
            <a:extLst>
              <a:ext uri="{FF2B5EF4-FFF2-40B4-BE49-F238E27FC236}">
                <a16:creationId xmlns:a16="http://schemas.microsoft.com/office/drawing/2014/main" id="{C32B5246-E34A-5BE1-0DA8-5D4DC46739EA}"/>
              </a:ext>
            </a:extLst>
          </p:cNvPr>
          <p:cNvCxnSpPr>
            <a:cxnSpLocks/>
          </p:cNvCxnSpPr>
          <p:nvPr/>
        </p:nvCxnSpPr>
        <p:spPr>
          <a:xfrm flipV="1">
            <a:off x="60934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75" name="Straight Connector 6174">
            <a:extLst>
              <a:ext uri="{FF2B5EF4-FFF2-40B4-BE49-F238E27FC236}">
                <a16:creationId xmlns:a16="http://schemas.microsoft.com/office/drawing/2014/main" id="{896B951E-7345-4E49-8E56-1EFDB7BE8F2B}"/>
              </a:ext>
            </a:extLst>
          </p:cNvPr>
          <p:cNvCxnSpPr>
            <a:cxnSpLocks/>
          </p:cNvCxnSpPr>
          <p:nvPr/>
        </p:nvCxnSpPr>
        <p:spPr>
          <a:xfrm flipV="1">
            <a:off x="65758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77" name="Straight Connector 6176">
            <a:extLst>
              <a:ext uri="{FF2B5EF4-FFF2-40B4-BE49-F238E27FC236}">
                <a16:creationId xmlns:a16="http://schemas.microsoft.com/office/drawing/2014/main" id="{CB47FCB1-412B-ABD4-3529-9A8C86CB7A3A}"/>
              </a:ext>
            </a:extLst>
          </p:cNvPr>
          <p:cNvCxnSpPr>
            <a:cxnSpLocks/>
          </p:cNvCxnSpPr>
          <p:nvPr/>
        </p:nvCxnSpPr>
        <p:spPr>
          <a:xfrm flipV="1">
            <a:off x="70581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79" name="Straight Connector 6178">
            <a:extLst>
              <a:ext uri="{FF2B5EF4-FFF2-40B4-BE49-F238E27FC236}">
                <a16:creationId xmlns:a16="http://schemas.microsoft.com/office/drawing/2014/main" id="{B5708DB9-8C03-4E6D-4ACD-1266AAAD27FD}"/>
              </a:ext>
            </a:extLst>
          </p:cNvPr>
          <p:cNvCxnSpPr>
            <a:cxnSpLocks/>
          </p:cNvCxnSpPr>
          <p:nvPr/>
        </p:nvCxnSpPr>
        <p:spPr>
          <a:xfrm flipV="1">
            <a:off x="60934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81" name="Straight Connector 6180">
            <a:extLst>
              <a:ext uri="{FF2B5EF4-FFF2-40B4-BE49-F238E27FC236}">
                <a16:creationId xmlns:a16="http://schemas.microsoft.com/office/drawing/2014/main" id="{48EBFB78-B8F2-57BD-48D1-A19A9EF862A1}"/>
              </a:ext>
            </a:extLst>
          </p:cNvPr>
          <p:cNvCxnSpPr>
            <a:cxnSpLocks/>
          </p:cNvCxnSpPr>
          <p:nvPr/>
        </p:nvCxnSpPr>
        <p:spPr>
          <a:xfrm flipV="1">
            <a:off x="75405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83" name="Straight Connector 6182">
            <a:extLst>
              <a:ext uri="{FF2B5EF4-FFF2-40B4-BE49-F238E27FC236}">
                <a16:creationId xmlns:a16="http://schemas.microsoft.com/office/drawing/2014/main" id="{190FE2F5-1A20-F210-3FBE-0834B15502AD}"/>
              </a:ext>
            </a:extLst>
          </p:cNvPr>
          <p:cNvCxnSpPr>
            <a:cxnSpLocks/>
          </p:cNvCxnSpPr>
          <p:nvPr/>
        </p:nvCxnSpPr>
        <p:spPr>
          <a:xfrm flipV="1">
            <a:off x="80228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85" name="Straight Connector 6184">
            <a:extLst>
              <a:ext uri="{FF2B5EF4-FFF2-40B4-BE49-F238E27FC236}">
                <a16:creationId xmlns:a16="http://schemas.microsoft.com/office/drawing/2014/main" id="{9AC0E203-DCA8-DC23-C8CF-D19B4584BD70}"/>
              </a:ext>
            </a:extLst>
          </p:cNvPr>
          <p:cNvCxnSpPr>
            <a:cxnSpLocks/>
          </p:cNvCxnSpPr>
          <p:nvPr/>
        </p:nvCxnSpPr>
        <p:spPr>
          <a:xfrm flipV="1">
            <a:off x="85052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87" name="Straight Connector 6186">
            <a:extLst>
              <a:ext uri="{FF2B5EF4-FFF2-40B4-BE49-F238E27FC236}">
                <a16:creationId xmlns:a16="http://schemas.microsoft.com/office/drawing/2014/main" id="{08E264DA-DF01-D0BD-0BC3-DD49F3C8C3F0}"/>
              </a:ext>
            </a:extLst>
          </p:cNvPr>
          <p:cNvCxnSpPr>
            <a:cxnSpLocks/>
          </p:cNvCxnSpPr>
          <p:nvPr/>
        </p:nvCxnSpPr>
        <p:spPr>
          <a:xfrm flipV="1">
            <a:off x="89875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93" name="Straight Connector 6192">
            <a:extLst>
              <a:ext uri="{FF2B5EF4-FFF2-40B4-BE49-F238E27FC236}">
                <a16:creationId xmlns:a16="http://schemas.microsoft.com/office/drawing/2014/main" id="{C5D7D96A-2847-F773-36AF-08064B30EAA8}"/>
              </a:ext>
            </a:extLst>
          </p:cNvPr>
          <p:cNvCxnSpPr>
            <a:cxnSpLocks/>
          </p:cNvCxnSpPr>
          <p:nvPr/>
        </p:nvCxnSpPr>
        <p:spPr>
          <a:xfrm flipV="1">
            <a:off x="94699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95" name="Straight Connector 6194">
            <a:extLst>
              <a:ext uri="{FF2B5EF4-FFF2-40B4-BE49-F238E27FC236}">
                <a16:creationId xmlns:a16="http://schemas.microsoft.com/office/drawing/2014/main" id="{3EE2FFD7-38E8-57C2-0006-710474157AB1}"/>
              </a:ext>
            </a:extLst>
          </p:cNvPr>
          <p:cNvCxnSpPr>
            <a:cxnSpLocks/>
          </p:cNvCxnSpPr>
          <p:nvPr/>
        </p:nvCxnSpPr>
        <p:spPr>
          <a:xfrm flipV="1">
            <a:off x="99522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00" name="Straight Connector 6199">
            <a:extLst>
              <a:ext uri="{FF2B5EF4-FFF2-40B4-BE49-F238E27FC236}">
                <a16:creationId xmlns:a16="http://schemas.microsoft.com/office/drawing/2014/main" id="{66520E37-931C-A52C-E22E-D87F1AC9CE8A}"/>
              </a:ext>
            </a:extLst>
          </p:cNvPr>
          <p:cNvCxnSpPr>
            <a:cxnSpLocks/>
          </p:cNvCxnSpPr>
          <p:nvPr/>
        </p:nvCxnSpPr>
        <p:spPr>
          <a:xfrm flipV="1">
            <a:off x="104346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01" name="Straight Connector 6200">
            <a:extLst>
              <a:ext uri="{FF2B5EF4-FFF2-40B4-BE49-F238E27FC236}">
                <a16:creationId xmlns:a16="http://schemas.microsoft.com/office/drawing/2014/main" id="{429ACC50-5AA3-10EE-9B09-4C615777CED9}"/>
              </a:ext>
            </a:extLst>
          </p:cNvPr>
          <p:cNvCxnSpPr>
            <a:cxnSpLocks/>
          </p:cNvCxnSpPr>
          <p:nvPr/>
        </p:nvCxnSpPr>
        <p:spPr>
          <a:xfrm flipV="1">
            <a:off x="109169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02" name="Straight Connector 6201">
            <a:extLst>
              <a:ext uri="{FF2B5EF4-FFF2-40B4-BE49-F238E27FC236}">
                <a16:creationId xmlns:a16="http://schemas.microsoft.com/office/drawing/2014/main" id="{6E2F71B0-6A2E-4E34-1106-04E6FB757E81}"/>
              </a:ext>
            </a:extLst>
          </p:cNvPr>
          <p:cNvCxnSpPr>
            <a:cxnSpLocks/>
          </p:cNvCxnSpPr>
          <p:nvPr/>
        </p:nvCxnSpPr>
        <p:spPr>
          <a:xfrm flipV="1">
            <a:off x="1139932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03" name="Straight Connector 6202">
            <a:extLst>
              <a:ext uri="{FF2B5EF4-FFF2-40B4-BE49-F238E27FC236}">
                <a16:creationId xmlns:a16="http://schemas.microsoft.com/office/drawing/2014/main" id="{886AB74A-4E71-3BC9-D9E0-541E6A6566A8}"/>
              </a:ext>
            </a:extLst>
          </p:cNvPr>
          <p:cNvCxnSpPr>
            <a:cxnSpLocks/>
          </p:cNvCxnSpPr>
          <p:nvPr/>
        </p:nvCxnSpPr>
        <p:spPr>
          <a:xfrm flipV="1">
            <a:off x="11881676" y="3955606"/>
            <a:ext cx="0" cy="771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206" name="Picture 6205">
            <a:extLst>
              <a:ext uri="{FF2B5EF4-FFF2-40B4-BE49-F238E27FC236}">
                <a16:creationId xmlns:a16="http://schemas.microsoft.com/office/drawing/2014/main" id="{54BDB20E-828C-05F9-7DA2-6BE8FB3A9659}"/>
              </a:ext>
            </a:extLst>
          </p:cNvPr>
          <p:cNvPicPr>
            <a:picLocks noChangeAspect="1"/>
          </p:cNvPicPr>
          <p:nvPr/>
        </p:nvPicPr>
        <p:blipFill>
          <a:blip r:embed="rId32"/>
          <a:stretch>
            <a:fillRect/>
          </a:stretch>
        </p:blipFill>
        <p:spPr>
          <a:xfrm>
            <a:off x="11133471" y="1203536"/>
            <a:ext cx="468091" cy="637364"/>
          </a:xfrm>
          <a:prstGeom prst="rect">
            <a:avLst/>
          </a:prstGeom>
        </p:spPr>
      </p:pic>
      <p:pic>
        <p:nvPicPr>
          <p:cNvPr id="6208" name="Picture 6207">
            <a:extLst>
              <a:ext uri="{FF2B5EF4-FFF2-40B4-BE49-F238E27FC236}">
                <a16:creationId xmlns:a16="http://schemas.microsoft.com/office/drawing/2014/main" id="{455FAFD4-2D3E-40E3-F5EA-46585158181C}"/>
              </a:ext>
            </a:extLst>
          </p:cNvPr>
          <p:cNvPicPr>
            <a:picLocks noChangeAspect="1"/>
          </p:cNvPicPr>
          <p:nvPr/>
        </p:nvPicPr>
        <p:blipFill>
          <a:blip r:embed="rId33"/>
          <a:stretch>
            <a:fillRect/>
          </a:stretch>
        </p:blipFill>
        <p:spPr>
          <a:xfrm>
            <a:off x="9469926" y="3248728"/>
            <a:ext cx="1367061" cy="247438"/>
          </a:xfrm>
          <a:prstGeom prst="rect">
            <a:avLst/>
          </a:prstGeom>
        </p:spPr>
      </p:pic>
      <p:pic>
        <p:nvPicPr>
          <p:cNvPr id="6210" name="Picture 6209">
            <a:extLst>
              <a:ext uri="{FF2B5EF4-FFF2-40B4-BE49-F238E27FC236}">
                <a16:creationId xmlns:a16="http://schemas.microsoft.com/office/drawing/2014/main" id="{D1F535BE-F9FC-3E7E-EB16-4491DB80DA11}"/>
              </a:ext>
            </a:extLst>
          </p:cNvPr>
          <p:cNvPicPr>
            <a:picLocks noChangeAspect="1"/>
          </p:cNvPicPr>
          <p:nvPr/>
        </p:nvPicPr>
        <p:blipFill>
          <a:blip r:embed="rId34"/>
          <a:stretch>
            <a:fillRect/>
          </a:stretch>
        </p:blipFill>
        <p:spPr>
          <a:xfrm>
            <a:off x="10815003" y="65966"/>
            <a:ext cx="1211769" cy="336387"/>
          </a:xfrm>
          <a:prstGeom prst="rect">
            <a:avLst/>
          </a:prstGeom>
        </p:spPr>
      </p:pic>
      <p:pic>
        <p:nvPicPr>
          <p:cNvPr id="6211" name="Picture 58">
            <a:extLst>
              <a:ext uri="{FF2B5EF4-FFF2-40B4-BE49-F238E27FC236}">
                <a16:creationId xmlns:a16="http://schemas.microsoft.com/office/drawing/2014/main" id="{6BC105BC-8E45-8D2C-DB62-BDD9701C1092}"/>
              </a:ext>
            </a:extLst>
          </p:cNvPr>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567880" y="5909084"/>
            <a:ext cx="1549549" cy="467286"/>
          </a:xfrm>
          <a:prstGeom prst="rect">
            <a:avLst/>
          </a:prstGeom>
          <a:noFill/>
          <a:extLst>
            <a:ext uri="{909E8E84-426E-40DD-AFC4-6F175D3DCCD1}">
              <a14:hiddenFill xmlns:a14="http://schemas.microsoft.com/office/drawing/2010/main">
                <a:solidFill>
                  <a:srgbClr val="FFFFFF"/>
                </a:solidFill>
              </a14:hiddenFill>
            </a:ext>
          </a:extLst>
        </p:spPr>
      </p:pic>
      <p:pic>
        <p:nvPicPr>
          <p:cNvPr id="6212" name="Picture 60" descr="Logo Caritas PNG | Cáritas">
            <a:extLst>
              <a:ext uri="{FF2B5EF4-FFF2-40B4-BE49-F238E27FC236}">
                <a16:creationId xmlns:a16="http://schemas.microsoft.com/office/drawing/2014/main" id="{771E4B8D-EB43-8927-6BD1-6B111E4B690F}"/>
              </a:ext>
            </a:extLst>
          </p:cNvPr>
          <p:cNvPicPr>
            <a:picLocks noChangeAspect="1" noChangeArrowheads="1"/>
          </p:cNvPicPr>
          <p:nvPr/>
        </p:nvPicPr>
        <p:blipFill>
          <a:blip r:embed="rId3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213784" y="416434"/>
            <a:ext cx="980146" cy="783972"/>
          </a:xfrm>
          <a:prstGeom prst="rect">
            <a:avLst/>
          </a:prstGeom>
          <a:noFill/>
          <a:extLst>
            <a:ext uri="{909E8E84-426E-40DD-AFC4-6F175D3DCCD1}">
              <a14:hiddenFill xmlns:a14="http://schemas.microsoft.com/office/drawing/2010/main">
                <a:solidFill>
                  <a:srgbClr val="FFFFFF"/>
                </a:solidFill>
              </a14:hiddenFill>
            </a:ext>
          </a:extLst>
        </p:spPr>
      </p:pic>
      <p:pic>
        <p:nvPicPr>
          <p:cNvPr id="6213" name="Picture 62">
            <a:extLst>
              <a:ext uri="{FF2B5EF4-FFF2-40B4-BE49-F238E27FC236}">
                <a16:creationId xmlns:a16="http://schemas.microsoft.com/office/drawing/2014/main" id="{4C493F76-D0F7-68DD-BAB5-557F7FE3054F}"/>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6101067" y="5520332"/>
            <a:ext cx="1490668" cy="263196"/>
          </a:xfrm>
          <a:prstGeom prst="rect">
            <a:avLst/>
          </a:prstGeom>
          <a:noFill/>
          <a:extLst>
            <a:ext uri="{909E8E84-426E-40DD-AFC4-6F175D3DCCD1}">
              <a14:hiddenFill xmlns:a14="http://schemas.microsoft.com/office/drawing/2010/main">
                <a:solidFill>
                  <a:srgbClr val="FFFFFF"/>
                </a:solidFill>
              </a14:hiddenFill>
            </a:ext>
          </a:extLst>
        </p:spPr>
      </p:pic>
      <p:pic>
        <p:nvPicPr>
          <p:cNvPr id="6214" name="Picture 64">
            <a:extLst>
              <a:ext uri="{FF2B5EF4-FFF2-40B4-BE49-F238E27FC236}">
                <a16:creationId xmlns:a16="http://schemas.microsoft.com/office/drawing/2014/main" id="{FFF85FBD-DBD8-7E0B-0516-37ADF6ED39D2}"/>
              </a:ext>
            </a:extLst>
          </p:cNvPr>
          <p:cNvPicPr>
            <a:picLocks noChangeAspect="1" noChangeArrowheads="1"/>
          </p:cNvPicPr>
          <p:nvPr/>
        </p:nvPicPr>
        <p:blipFill>
          <a:blip r:embed="rId38">
            <a:lum bright="70000" contrast="-70000"/>
            <a:extLst>
              <a:ext uri="{28A0092B-C50C-407E-A947-70E740481C1C}">
                <a14:useLocalDpi xmlns:a14="http://schemas.microsoft.com/office/drawing/2010/main" val="0"/>
              </a:ext>
            </a:extLst>
          </a:blip>
          <a:srcRect/>
          <a:stretch>
            <a:fillRect/>
          </a:stretch>
        </p:blipFill>
        <p:spPr bwMode="auto">
          <a:xfrm>
            <a:off x="8499364" y="2944754"/>
            <a:ext cx="579702" cy="597118"/>
          </a:xfrm>
          <a:prstGeom prst="rect">
            <a:avLst/>
          </a:prstGeom>
          <a:noFill/>
          <a:extLst>
            <a:ext uri="{909E8E84-426E-40DD-AFC4-6F175D3DCCD1}">
              <a14:hiddenFill xmlns:a14="http://schemas.microsoft.com/office/drawing/2010/main">
                <a:solidFill>
                  <a:srgbClr val="FFFFFF"/>
                </a:solidFill>
              </a14:hiddenFill>
            </a:ext>
          </a:extLst>
        </p:spPr>
      </p:pic>
      <p:pic>
        <p:nvPicPr>
          <p:cNvPr id="6217" name="Picture 68" descr="Cruz Roja Logo Vector EPS Free Download">
            <a:extLst>
              <a:ext uri="{FF2B5EF4-FFF2-40B4-BE49-F238E27FC236}">
                <a16:creationId xmlns:a16="http://schemas.microsoft.com/office/drawing/2014/main" id="{063D9262-D43C-5A04-12E6-6A813E309875}"/>
              </a:ext>
            </a:extLst>
          </p:cNvPr>
          <p:cNvPicPr>
            <a:picLocks noChangeAspect="1" noChangeArrowheads="1"/>
          </p:cNvPicPr>
          <p:nvPr/>
        </p:nvPicPr>
        <p:blipFill>
          <a:blip r:embed="rId39">
            <a:lum bright="70000" contrast="-70000"/>
            <a:extLst>
              <a:ext uri="{28A0092B-C50C-407E-A947-70E740481C1C}">
                <a14:useLocalDpi xmlns:a14="http://schemas.microsoft.com/office/drawing/2010/main" val="0"/>
              </a:ext>
            </a:extLst>
          </a:blip>
          <a:srcRect/>
          <a:stretch>
            <a:fillRect/>
          </a:stretch>
        </p:blipFill>
        <p:spPr bwMode="auto">
          <a:xfrm>
            <a:off x="10400504" y="2708476"/>
            <a:ext cx="995631" cy="325784"/>
          </a:xfrm>
          <a:prstGeom prst="rect">
            <a:avLst/>
          </a:prstGeom>
          <a:noFill/>
          <a:extLst>
            <a:ext uri="{909E8E84-426E-40DD-AFC4-6F175D3DCCD1}">
              <a14:hiddenFill xmlns:a14="http://schemas.microsoft.com/office/drawing/2010/main">
                <a:solidFill>
                  <a:srgbClr val="FFFFFF"/>
                </a:solidFill>
              </a14:hiddenFill>
            </a:ext>
          </a:extLst>
        </p:spPr>
      </p:pic>
      <p:sp>
        <p:nvSpPr>
          <p:cNvPr id="6218" name="Cross 6217">
            <a:extLst>
              <a:ext uri="{FF2B5EF4-FFF2-40B4-BE49-F238E27FC236}">
                <a16:creationId xmlns:a16="http://schemas.microsoft.com/office/drawing/2014/main" id="{2372DC12-127E-467E-DCEC-D017C7AC0B1A}"/>
              </a:ext>
            </a:extLst>
          </p:cNvPr>
          <p:cNvSpPr/>
          <p:nvPr/>
        </p:nvSpPr>
        <p:spPr>
          <a:xfrm>
            <a:off x="10386621" y="2699525"/>
            <a:ext cx="352740" cy="343519"/>
          </a:xfrm>
          <a:prstGeom prst="plus">
            <a:avLst>
              <a:gd name="adj" fmla="val 34093"/>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19" name="Picture 70" descr="FC Barcelona Logo PNG Vector (EPS) Free Download">
            <a:extLst>
              <a:ext uri="{FF2B5EF4-FFF2-40B4-BE49-F238E27FC236}">
                <a16:creationId xmlns:a16="http://schemas.microsoft.com/office/drawing/2014/main" id="{8E96BD0F-70ED-5FC5-FCF2-569DF826E0E1}"/>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11097143" y="3067748"/>
            <a:ext cx="565358" cy="571068"/>
          </a:xfrm>
          <a:prstGeom prst="rect">
            <a:avLst/>
          </a:prstGeom>
          <a:noFill/>
          <a:extLst>
            <a:ext uri="{909E8E84-426E-40DD-AFC4-6F175D3DCCD1}">
              <a14:hiddenFill xmlns:a14="http://schemas.microsoft.com/office/drawing/2010/main">
                <a:solidFill>
                  <a:srgbClr val="FFFFFF"/>
                </a:solidFill>
              </a14:hiddenFill>
            </a:ext>
          </a:extLst>
        </p:spPr>
      </p:pic>
      <p:pic>
        <p:nvPicPr>
          <p:cNvPr id="6220" name="Picture 72">
            <a:extLst>
              <a:ext uri="{FF2B5EF4-FFF2-40B4-BE49-F238E27FC236}">
                <a16:creationId xmlns:a16="http://schemas.microsoft.com/office/drawing/2014/main" id="{E7109A98-0B52-FAFA-7D9E-94095B02D0A0}"/>
              </a:ext>
            </a:extLst>
          </p:cNvPr>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7366634" y="2274849"/>
            <a:ext cx="1130567" cy="936719"/>
          </a:xfrm>
          <a:prstGeom prst="rect">
            <a:avLst/>
          </a:prstGeom>
          <a:noFill/>
          <a:extLst>
            <a:ext uri="{909E8E84-426E-40DD-AFC4-6F175D3DCCD1}">
              <a14:hiddenFill xmlns:a14="http://schemas.microsoft.com/office/drawing/2010/main">
                <a:solidFill>
                  <a:srgbClr val="FFFFFF"/>
                </a:solidFill>
              </a14:hiddenFill>
            </a:ext>
          </a:extLst>
        </p:spPr>
      </p:pic>
      <p:pic>
        <p:nvPicPr>
          <p:cNvPr id="6221" name="Picture 74">
            <a:extLst>
              <a:ext uri="{FF2B5EF4-FFF2-40B4-BE49-F238E27FC236}">
                <a16:creationId xmlns:a16="http://schemas.microsoft.com/office/drawing/2014/main" id="{12C640D3-C775-B721-3C09-7A3AE7C9857F}"/>
              </a:ext>
            </a:extLst>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10543414" y="2383509"/>
            <a:ext cx="1553442" cy="233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838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enerative AI (English Version): Unleashing Next-Gen AI, 46% OFF">
            <a:extLst>
              <a:ext uri="{FF2B5EF4-FFF2-40B4-BE49-F238E27FC236}">
                <a16:creationId xmlns:a16="http://schemas.microsoft.com/office/drawing/2014/main" id="{A10DBA3B-9782-1BBA-FF7B-CD9EF37CCA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96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a career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and live inside the Gen.AI Revolution</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2" name="TextBox 1">
            <a:extLst>
              <a:ext uri="{FF2B5EF4-FFF2-40B4-BE49-F238E27FC236}">
                <a16:creationId xmlns:a16="http://schemas.microsoft.com/office/drawing/2014/main" id="{6E9A849B-1A98-0607-B5EE-22DE21633AF1}"/>
              </a:ext>
            </a:extLst>
          </p:cNvPr>
          <p:cNvSpPr txBox="1"/>
          <p:nvPr/>
        </p:nvSpPr>
        <p:spPr>
          <a:xfrm>
            <a:off x="285136" y="1534093"/>
            <a:ext cx="5788708" cy="1754326"/>
          </a:xfrm>
          <a:prstGeom prst="rect">
            <a:avLst/>
          </a:prstGeom>
          <a:noFill/>
        </p:spPr>
        <p:txBody>
          <a:bodyPr wrap="square">
            <a:spAutoFit/>
          </a:bodyPr>
          <a:lstStyle/>
          <a:p>
            <a:pPr algn="ctr"/>
            <a:r>
              <a:rPr lang="en-US" sz="3600" dirty="0">
                <a:solidFill>
                  <a:schemeClr val="bg1"/>
                </a:solidFill>
                <a:ea typeface="Titillium" charset="0"/>
                <a:cs typeface="Titillium" charset="0"/>
              </a:rPr>
              <a:t>Gen.AI to boost </a:t>
            </a:r>
          </a:p>
          <a:p>
            <a:pPr algn="ctr"/>
            <a:r>
              <a:rPr lang="en-US" sz="3600" dirty="0">
                <a:solidFill>
                  <a:schemeClr val="bg1"/>
                </a:solidFill>
                <a:ea typeface="Titillium" charset="0"/>
                <a:cs typeface="Titillium" charset="0"/>
              </a:rPr>
              <a:t>Annual GDP</a:t>
            </a:r>
          </a:p>
          <a:p>
            <a:pPr algn="ctr"/>
            <a:r>
              <a:rPr lang="en-US" sz="3600" dirty="0">
                <a:solidFill>
                  <a:schemeClr val="bg1"/>
                </a:solidFill>
                <a:ea typeface="Titillium" charset="0"/>
                <a:cs typeface="Titillium" charset="0"/>
              </a:rPr>
              <a:t>$2.</a:t>
            </a:r>
            <a:r>
              <a:rPr lang="en-US" sz="2400" dirty="0">
                <a:solidFill>
                  <a:schemeClr val="bg1"/>
                </a:solidFill>
                <a:ea typeface="Titillium" charset="0"/>
                <a:cs typeface="Titillium" charset="0"/>
              </a:rPr>
              <a:t>6</a:t>
            </a:r>
            <a:r>
              <a:rPr lang="en-US" sz="3600" dirty="0">
                <a:solidFill>
                  <a:schemeClr val="bg1"/>
                </a:solidFill>
                <a:ea typeface="Titillium" charset="0"/>
                <a:cs typeface="Titillium" charset="0"/>
              </a:rPr>
              <a:t> trillion to $4.</a:t>
            </a:r>
            <a:r>
              <a:rPr lang="en-US" sz="2400" dirty="0">
                <a:solidFill>
                  <a:schemeClr val="bg1"/>
                </a:solidFill>
                <a:ea typeface="Titillium" charset="0"/>
                <a:cs typeface="Titillium" charset="0"/>
              </a:rPr>
              <a:t>4</a:t>
            </a:r>
            <a:r>
              <a:rPr lang="en-US" sz="3600" dirty="0">
                <a:solidFill>
                  <a:schemeClr val="bg1"/>
                </a:solidFill>
                <a:ea typeface="Titillium" charset="0"/>
                <a:cs typeface="Titillium" charset="0"/>
              </a:rPr>
              <a:t> trillion</a:t>
            </a:r>
            <a:endParaRPr lang="es-ES" sz="3600" dirty="0"/>
          </a:p>
        </p:txBody>
      </p:sp>
      <p:sp>
        <p:nvSpPr>
          <p:cNvPr id="3" name="TextBox 2">
            <a:extLst>
              <a:ext uri="{FF2B5EF4-FFF2-40B4-BE49-F238E27FC236}">
                <a16:creationId xmlns:a16="http://schemas.microsoft.com/office/drawing/2014/main" id="{FD703D5A-D934-573F-DD93-9454369498A6}"/>
              </a:ext>
            </a:extLst>
          </p:cNvPr>
          <p:cNvSpPr txBox="1"/>
          <p:nvPr/>
        </p:nvSpPr>
        <p:spPr>
          <a:xfrm>
            <a:off x="2460306" y="5740051"/>
            <a:ext cx="5169656" cy="369332"/>
          </a:xfrm>
          <a:prstGeom prst="rect">
            <a:avLst/>
          </a:prstGeom>
          <a:noFill/>
        </p:spPr>
        <p:txBody>
          <a:bodyPr wrap="square">
            <a:spAutoFit/>
          </a:bodyPr>
          <a:lstStyle/>
          <a:p>
            <a:r>
              <a:rPr lang="en-US" sz="1800" i="1" dirty="0">
                <a:solidFill>
                  <a:schemeClr val="bg1"/>
                </a:solidFill>
                <a:ea typeface="Titillium" charset="0"/>
                <a:cs typeface="Titillium" charset="0"/>
              </a:rPr>
              <a:t>Earth´s GDP in 2023 was $104,5 Trillion</a:t>
            </a:r>
          </a:p>
        </p:txBody>
      </p:sp>
      <p:sp>
        <p:nvSpPr>
          <p:cNvPr id="4" name="TextBox 3">
            <a:extLst>
              <a:ext uri="{FF2B5EF4-FFF2-40B4-BE49-F238E27FC236}">
                <a16:creationId xmlns:a16="http://schemas.microsoft.com/office/drawing/2014/main" id="{DAF34DB9-CB58-E0B0-E73B-4A169EE161ED}"/>
              </a:ext>
            </a:extLst>
          </p:cNvPr>
          <p:cNvSpPr txBox="1"/>
          <p:nvPr/>
        </p:nvSpPr>
        <p:spPr>
          <a:xfrm>
            <a:off x="314632" y="3257837"/>
            <a:ext cx="7513244" cy="307777"/>
          </a:xfrm>
          <a:prstGeom prst="rect">
            <a:avLst/>
          </a:prstGeom>
          <a:noFill/>
        </p:spPr>
        <p:txBody>
          <a:bodyPr wrap="square">
            <a:spAutoFit/>
          </a:bodyPr>
          <a:lstStyle/>
          <a:p>
            <a:r>
              <a:rPr lang="en-US" sz="1400" dirty="0">
                <a:solidFill>
                  <a:schemeClr val="bg1"/>
                </a:solidFill>
                <a:ea typeface="Titillium" charset="0"/>
                <a:cs typeface="Titillium" charset="0"/>
              </a:rPr>
              <a:t>based on mere implementation of 63 use cases in all industries</a:t>
            </a:r>
            <a:endParaRPr lang="es-ES" sz="1400" dirty="0"/>
          </a:p>
        </p:txBody>
      </p:sp>
      <p:sp>
        <p:nvSpPr>
          <p:cNvPr id="5" name="TextBox 4">
            <a:extLst>
              <a:ext uri="{FF2B5EF4-FFF2-40B4-BE49-F238E27FC236}">
                <a16:creationId xmlns:a16="http://schemas.microsoft.com/office/drawing/2014/main" id="{9058A6BB-72DF-7715-747E-71B0B15CB2FD}"/>
              </a:ext>
            </a:extLst>
          </p:cNvPr>
          <p:cNvSpPr txBox="1"/>
          <p:nvPr/>
        </p:nvSpPr>
        <p:spPr>
          <a:xfrm>
            <a:off x="315524" y="3524264"/>
            <a:ext cx="6094476" cy="246221"/>
          </a:xfrm>
          <a:prstGeom prst="rect">
            <a:avLst/>
          </a:prstGeom>
          <a:noFill/>
        </p:spPr>
        <p:txBody>
          <a:bodyPr wrap="square">
            <a:spAutoFit/>
          </a:bodyPr>
          <a:lstStyle/>
          <a:p>
            <a:r>
              <a:rPr lang="es-ES" sz="1000" i="1" dirty="0">
                <a:solidFill>
                  <a:schemeClr val="bg1"/>
                </a:solidFill>
              </a:rPr>
              <a:t>Source: </a:t>
            </a:r>
            <a:r>
              <a:rPr lang="en-US" sz="1000" i="1" dirty="0">
                <a:solidFill>
                  <a:schemeClr val="bg1"/>
                </a:solidFill>
              </a:rPr>
              <a:t>The economic potential of generative AI. McKinsey &amp; Co. June 2023.</a:t>
            </a:r>
            <a:endParaRPr lang="es-ES" sz="1000" i="1" dirty="0">
              <a:solidFill>
                <a:schemeClr val="bg1"/>
              </a:solidFill>
            </a:endParaRPr>
          </a:p>
        </p:txBody>
      </p:sp>
      <p:pic>
        <p:nvPicPr>
          <p:cNvPr id="6" name="Picture 6" descr="More Than Beautiful – Planet Earth | Intercontact Marketing Network">
            <a:extLst>
              <a:ext uri="{FF2B5EF4-FFF2-40B4-BE49-F238E27FC236}">
                <a16:creationId xmlns:a16="http://schemas.microsoft.com/office/drawing/2014/main" id="{C9638819-26DD-DEEB-6788-96BD890D81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774" y="4315289"/>
            <a:ext cx="1894114" cy="1894114"/>
          </a:xfrm>
          <a:prstGeom prst="ellipse">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81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a career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Make it matter !</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3" name="TextBox 2">
            <a:extLst>
              <a:ext uri="{FF2B5EF4-FFF2-40B4-BE49-F238E27FC236}">
                <a16:creationId xmlns:a16="http://schemas.microsoft.com/office/drawing/2014/main" id="{578E6DBD-F102-0CB3-8537-007406CFA5B0}"/>
              </a:ext>
            </a:extLst>
          </p:cNvPr>
          <p:cNvSpPr txBox="1"/>
          <p:nvPr/>
        </p:nvSpPr>
        <p:spPr>
          <a:xfrm>
            <a:off x="1872001" y="1850872"/>
            <a:ext cx="2707265" cy="749179"/>
          </a:xfrm>
          <a:prstGeom prst="rect">
            <a:avLst/>
          </a:prstGeom>
          <a:noFill/>
        </p:spPr>
        <p:txBody>
          <a:bodyPr wrap="square">
            <a:spAutoFit/>
          </a:bodyPr>
          <a:lstStyle>
            <a:defPPr>
              <a:defRPr lang="uk-UA"/>
            </a:defPPr>
            <a:lvl1pPr algn="ctr">
              <a:defRPr sz="1600">
                <a:latin typeface="Arial" panose="020B0604020202020204" pitchFamily="34" charset="0"/>
                <a:cs typeface="Arial" panose="020B0604020202020204" pitchFamily="34" charset="0"/>
              </a:defRPr>
            </a:lvl1pPr>
          </a:lstStyle>
          <a:p>
            <a:pPr defTabSz="914446">
              <a:defRPr/>
            </a:pPr>
            <a:r>
              <a:rPr lang="en-US" sz="1067" dirty="0">
                <a:solidFill>
                  <a:srgbClr val="FFFFFF">
                    <a:lumMod val="65000"/>
                  </a:srgbClr>
                </a:solidFill>
                <a:sym typeface="Arial"/>
              </a:rPr>
              <a:t>Multimodal AI for Clinical Trials competitive intelligence to early detection of trends key to drive investments &amp; Societal Impact</a:t>
            </a:r>
            <a:endParaRPr lang="en-US" sz="1067" dirty="0">
              <a:solidFill>
                <a:srgbClr val="FFFFFF">
                  <a:lumMod val="65000"/>
                </a:srgbClr>
              </a:solidFill>
            </a:endParaRPr>
          </a:p>
        </p:txBody>
      </p:sp>
      <p:sp>
        <p:nvSpPr>
          <p:cNvPr id="4" name="TextBox 3">
            <a:extLst>
              <a:ext uri="{FF2B5EF4-FFF2-40B4-BE49-F238E27FC236}">
                <a16:creationId xmlns:a16="http://schemas.microsoft.com/office/drawing/2014/main" id="{34034FD0-291F-0C82-3284-34029993B60B}"/>
              </a:ext>
            </a:extLst>
          </p:cNvPr>
          <p:cNvSpPr txBox="1"/>
          <p:nvPr/>
        </p:nvSpPr>
        <p:spPr>
          <a:xfrm>
            <a:off x="1783571" y="1266097"/>
            <a:ext cx="2884123" cy="584775"/>
          </a:xfrm>
          <a:prstGeom prst="rect">
            <a:avLst/>
          </a:prstGeom>
          <a:noFill/>
        </p:spPr>
        <p:txBody>
          <a:bodyPr wrap="non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Global Pharma</a:t>
            </a:r>
          </a:p>
        </p:txBody>
      </p:sp>
      <p:sp>
        <p:nvSpPr>
          <p:cNvPr id="5" name="TextBox 4">
            <a:extLst>
              <a:ext uri="{FF2B5EF4-FFF2-40B4-BE49-F238E27FC236}">
                <a16:creationId xmlns:a16="http://schemas.microsoft.com/office/drawing/2014/main" id="{42268C65-90C7-BFDC-2E73-7082E69B0B84}"/>
              </a:ext>
            </a:extLst>
          </p:cNvPr>
          <p:cNvSpPr txBox="1"/>
          <p:nvPr/>
        </p:nvSpPr>
        <p:spPr>
          <a:xfrm>
            <a:off x="813621" y="3681061"/>
            <a:ext cx="2792752" cy="584968"/>
          </a:xfrm>
          <a:prstGeom prst="rect">
            <a:avLst/>
          </a:prstGeom>
          <a:noFill/>
        </p:spPr>
        <p:txBody>
          <a:bodyPr wrap="square">
            <a:spAutoFit/>
          </a:bodyPr>
          <a:lstStyle>
            <a:defPPr>
              <a:defRPr lang="uk-UA"/>
            </a:defPPr>
            <a:lvl1pPr algn="ctr">
              <a:defRPr sz="1600">
                <a:latin typeface="Arial" panose="020B0604020202020204" pitchFamily="34" charset="0"/>
                <a:cs typeface="Arial" panose="020B0604020202020204" pitchFamily="34" charset="0"/>
              </a:defRPr>
            </a:lvl1pPr>
          </a:lstStyle>
          <a:p>
            <a:pPr defTabSz="914446">
              <a:defRPr/>
            </a:pPr>
            <a:r>
              <a:rPr lang="en-US" sz="1067" dirty="0">
                <a:solidFill>
                  <a:srgbClr val="FFFFFF">
                    <a:lumMod val="65000"/>
                  </a:srgbClr>
                </a:solidFill>
              </a:rPr>
              <a:t>Safety Analytics, an AI predicting probability of Accident and its causes, in Electrical Network Operations. </a:t>
            </a:r>
          </a:p>
        </p:txBody>
      </p:sp>
      <p:sp>
        <p:nvSpPr>
          <p:cNvPr id="6" name="TextBox 5">
            <a:extLst>
              <a:ext uri="{FF2B5EF4-FFF2-40B4-BE49-F238E27FC236}">
                <a16:creationId xmlns:a16="http://schemas.microsoft.com/office/drawing/2014/main" id="{0103B10C-4FA3-A37D-CFC6-11ACEE7B185B}"/>
              </a:ext>
            </a:extLst>
          </p:cNvPr>
          <p:cNvSpPr txBox="1"/>
          <p:nvPr/>
        </p:nvSpPr>
        <p:spPr>
          <a:xfrm>
            <a:off x="813621" y="3060898"/>
            <a:ext cx="2792752" cy="584775"/>
          </a:xfrm>
          <a:prstGeom prst="rect">
            <a:avLst/>
          </a:prstGeom>
          <a:noFill/>
        </p:spPr>
        <p:txBody>
          <a:bodyPr wrap="non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Spanish Utility</a:t>
            </a:r>
          </a:p>
        </p:txBody>
      </p:sp>
      <p:sp>
        <p:nvSpPr>
          <p:cNvPr id="7" name="TextBox 6">
            <a:extLst>
              <a:ext uri="{FF2B5EF4-FFF2-40B4-BE49-F238E27FC236}">
                <a16:creationId xmlns:a16="http://schemas.microsoft.com/office/drawing/2014/main" id="{F4F09B2B-2888-57D0-7DF8-1644941C5387}"/>
              </a:ext>
            </a:extLst>
          </p:cNvPr>
          <p:cNvSpPr txBox="1"/>
          <p:nvPr/>
        </p:nvSpPr>
        <p:spPr>
          <a:xfrm>
            <a:off x="2042136" y="5571076"/>
            <a:ext cx="2792752" cy="256545"/>
          </a:xfrm>
          <a:prstGeom prst="rect">
            <a:avLst/>
          </a:prstGeom>
          <a:noFill/>
        </p:spPr>
        <p:txBody>
          <a:bodyPr wrap="square">
            <a:spAutoFit/>
          </a:bodyPr>
          <a:lstStyle>
            <a:defPPr>
              <a:defRPr lang="uk-UA"/>
            </a:defPPr>
            <a:lvl1pPr algn="ctr">
              <a:defRPr sz="1600">
                <a:latin typeface="Arial" panose="020B0604020202020204" pitchFamily="34" charset="0"/>
                <a:cs typeface="Arial" panose="020B0604020202020204" pitchFamily="34" charset="0"/>
              </a:defRPr>
            </a:lvl1pPr>
          </a:lstStyle>
          <a:p>
            <a:pPr defTabSz="914446">
              <a:defRPr/>
            </a:pPr>
            <a:r>
              <a:rPr lang="en-US" sz="1067" dirty="0">
                <a:solidFill>
                  <a:srgbClr val="FFFFFF">
                    <a:lumMod val="65000"/>
                  </a:srgbClr>
                </a:solidFill>
              </a:rPr>
              <a:t>Food Bank Zero to Digital &amp; Data</a:t>
            </a:r>
          </a:p>
        </p:txBody>
      </p:sp>
      <p:sp>
        <p:nvSpPr>
          <p:cNvPr id="8" name="TextBox 7">
            <a:extLst>
              <a:ext uri="{FF2B5EF4-FFF2-40B4-BE49-F238E27FC236}">
                <a16:creationId xmlns:a16="http://schemas.microsoft.com/office/drawing/2014/main" id="{B819D317-96A2-9CE4-BD8D-C5C075FDA305}"/>
              </a:ext>
            </a:extLst>
          </p:cNvPr>
          <p:cNvSpPr txBox="1"/>
          <p:nvPr/>
        </p:nvSpPr>
        <p:spPr>
          <a:xfrm>
            <a:off x="2351059" y="5036293"/>
            <a:ext cx="2202847" cy="584775"/>
          </a:xfrm>
          <a:prstGeom prst="rect">
            <a:avLst/>
          </a:prstGeom>
          <a:noFill/>
        </p:spPr>
        <p:txBody>
          <a:bodyPr wrap="non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Local NGO</a:t>
            </a:r>
          </a:p>
        </p:txBody>
      </p:sp>
      <p:sp>
        <p:nvSpPr>
          <p:cNvPr id="9" name="TextBox 8">
            <a:extLst>
              <a:ext uri="{FF2B5EF4-FFF2-40B4-BE49-F238E27FC236}">
                <a16:creationId xmlns:a16="http://schemas.microsoft.com/office/drawing/2014/main" id="{FF7E80E4-3ABB-6BFC-FB70-81465B278DB2}"/>
              </a:ext>
            </a:extLst>
          </p:cNvPr>
          <p:cNvSpPr txBox="1"/>
          <p:nvPr/>
        </p:nvSpPr>
        <p:spPr>
          <a:xfrm>
            <a:off x="5395190" y="1231693"/>
            <a:ext cx="2792752" cy="256545"/>
          </a:xfrm>
          <a:prstGeom prst="rect">
            <a:avLst/>
          </a:prstGeom>
          <a:noFill/>
        </p:spPr>
        <p:txBody>
          <a:bodyPr wrap="square">
            <a:spAutoFit/>
          </a:bodyPr>
          <a:lstStyle>
            <a:defPPr>
              <a:defRPr lang="uk-UA"/>
            </a:defPPr>
            <a:lvl1pPr algn="ctr">
              <a:defRPr sz="1600">
                <a:latin typeface="Arial" panose="020B0604020202020204" pitchFamily="34" charset="0"/>
                <a:cs typeface="Arial" panose="020B0604020202020204" pitchFamily="34" charset="0"/>
              </a:defRPr>
            </a:lvl1pPr>
          </a:lstStyle>
          <a:p>
            <a:pPr defTabSz="914446">
              <a:defRPr/>
            </a:pPr>
            <a:r>
              <a:rPr lang="en-US" sz="1067" dirty="0">
                <a:solidFill>
                  <a:srgbClr val="FFFFFF">
                    <a:lumMod val="65000"/>
                  </a:srgbClr>
                </a:solidFill>
              </a:rPr>
              <a:t>Covid Times, all help was needed</a:t>
            </a:r>
          </a:p>
        </p:txBody>
      </p:sp>
      <p:sp>
        <p:nvSpPr>
          <p:cNvPr id="10" name="TextBox 9">
            <a:extLst>
              <a:ext uri="{FF2B5EF4-FFF2-40B4-BE49-F238E27FC236}">
                <a16:creationId xmlns:a16="http://schemas.microsoft.com/office/drawing/2014/main" id="{FD17B3D3-A32D-0ECE-4FAB-F2DD8B55695C}"/>
              </a:ext>
            </a:extLst>
          </p:cNvPr>
          <p:cNvSpPr txBox="1"/>
          <p:nvPr/>
        </p:nvSpPr>
        <p:spPr>
          <a:xfrm>
            <a:off x="6096000" y="696910"/>
            <a:ext cx="1507144" cy="584775"/>
          </a:xfrm>
          <a:prstGeom prst="rect">
            <a:avLst/>
          </a:prstGeom>
          <a:noFill/>
        </p:spPr>
        <p:txBody>
          <a:bodyPr wrap="none" rtlCol="0">
            <a:spAutoFit/>
          </a:bodyPr>
          <a:lstStyle/>
          <a:p>
            <a:r>
              <a:rPr lang="en-US" sz="3200" b="1" dirty="0" err="1">
                <a:solidFill>
                  <a:schemeClr val="bg1"/>
                </a:solidFill>
                <a:latin typeface="Times New Roman" panose="02020603050405020304" pitchFamily="18" charset="0"/>
                <a:cs typeface="Times New Roman" panose="02020603050405020304" pitchFamily="18" charset="0"/>
              </a:rPr>
              <a:t>DocDot</a:t>
            </a:r>
            <a:endParaRPr lang="en-US" sz="3200" b="1" dirty="0">
              <a:solidFill>
                <a:schemeClr val="bg1"/>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8A69CDD0-E753-0C31-864A-8611C015B56D}"/>
              </a:ext>
            </a:extLst>
          </p:cNvPr>
          <p:cNvSpPr txBox="1"/>
          <p:nvPr/>
        </p:nvSpPr>
        <p:spPr>
          <a:xfrm>
            <a:off x="8070942" y="6028991"/>
            <a:ext cx="2792752" cy="256545"/>
          </a:xfrm>
          <a:prstGeom prst="rect">
            <a:avLst/>
          </a:prstGeom>
          <a:noFill/>
        </p:spPr>
        <p:txBody>
          <a:bodyPr wrap="square">
            <a:spAutoFit/>
          </a:bodyPr>
          <a:lstStyle>
            <a:defPPr>
              <a:defRPr lang="uk-UA"/>
            </a:defPPr>
            <a:lvl1pPr algn="ctr">
              <a:defRPr sz="1600">
                <a:latin typeface="Arial" panose="020B0604020202020204" pitchFamily="34" charset="0"/>
                <a:cs typeface="Arial" panose="020B0604020202020204" pitchFamily="34" charset="0"/>
              </a:defRPr>
            </a:lvl1pPr>
          </a:lstStyle>
          <a:p>
            <a:pPr defTabSz="914446">
              <a:defRPr/>
            </a:pPr>
            <a:r>
              <a:rPr lang="en-US" sz="1067" dirty="0">
                <a:solidFill>
                  <a:srgbClr val="FFFFFF">
                    <a:lumMod val="65000"/>
                  </a:srgbClr>
                </a:solidFill>
              </a:rPr>
              <a:t>Data was key to survival </a:t>
            </a:r>
          </a:p>
        </p:txBody>
      </p:sp>
      <p:sp>
        <p:nvSpPr>
          <p:cNvPr id="12" name="TextBox 11">
            <a:extLst>
              <a:ext uri="{FF2B5EF4-FFF2-40B4-BE49-F238E27FC236}">
                <a16:creationId xmlns:a16="http://schemas.microsoft.com/office/drawing/2014/main" id="{EB894838-71C6-2F43-3B90-F5C52136031D}"/>
              </a:ext>
            </a:extLst>
          </p:cNvPr>
          <p:cNvSpPr txBox="1"/>
          <p:nvPr/>
        </p:nvSpPr>
        <p:spPr>
          <a:xfrm>
            <a:off x="7674472" y="5494208"/>
            <a:ext cx="3408305" cy="584775"/>
          </a:xfrm>
          <a:prstGeom prst="rect">
            <a:avLst/>
          </a:prstGeom>
          <a:noFill/>
        </p:spPr>
        <p:txBody>
          <a:bodyPr wrap="non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Global Hospitality</a:t>
            </a:r>
          </a:p>
        </p:txBody>
      </p:sp>
      <p:pic>
        <p:nvPicPr>
          <p:cNvPr id="13" name="Picture 2" descr="Docdot Provides Healthcare Professionals with a Medical Grade COVID-19 Remote Diagnosis App">
            <a:extLst>
              <a:ext uri="{FF2B5EF4-FFF2-40B4-BE49-F238E27FC236}">
                <a16:creationId xmlns:a16="http://schemas.microsoft.com/office/drawing/2014/main" id="{AFEA0A4B-2DCA-9AF8-F581-9B40293A08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2999" y="1587740"/>
            <a:ext cx="7718879" cy="4341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a:extLst>
              <a:ext uri="{FF2B5EF4-FFF2-40B4-BE49-F238E27FC236}">
                <a16:creationId xmlns:a16="http://schemas.microsoft.com/office/drawing/2014/main" id="{36CF5C10-8D60-92F2-8081-0606DF8F0E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4878" y="594601"/>
            <a:ext cx="947058" cy="974348"/>
          </a:xfrm>
          <a:prstGeom prst="rect">
            <a:avLst/>
          </a:prstGeom>
          <a:noFill/>
          <a:extLst>
            <a:ext uri="{909E8E84-426E-40DD-AFC4-6F175D3DCCD1}">
              <a14:hiddenFill xmlns:a14="http://schemas.microsoft.com/office/drawing/2010/main">
                <a:solidFill>
                  <a:srgbClr val="FFFFFF"/>
                </a:solidFill>
              </a14:hiddenFill>
            </a:ext>
          </a:extLst>
        </p:spPr>
      </p:pic>
      <p:sp>
        <p:nvSpPr>
          <p:cNvPr id="15" name="CuadroTexto 20">
            <a:extLst>
              <a:ext uri="{FF2B5EF4-FFF2-40B4-BE49-F238E27FC236}">
                <a16:creationId xmlns:a16="http://schemas.microsoft.com/office/drawing/2014/main" id="{0BEF3999-0279-2E2E-944D-1FE3D73D02D3}"/>
              </a:ext>
            </a:extLst>
          </p:cNvPr>
          <p:cNvSpPr txBox="1"/>
          <p:nvPr/>
        </p:nvSpPr>
        <p:spPr>
          <a:xfrm>
            <a:off x="10102425" y="590905"/>
            <a:ext cx="2189969" cy="1015663"/>
          </a:xfrm>
          <a:prstGeom prst="rect">
            <a:avLst/>
          </a:prstGeom>
          <a:noFill/>
        </p:spPr>
        <p:txBody>
          <a:bodyPr wrap="square">
            <a:spAutoFit/>
          </a:bodyPr>
          <a:lstStyle/>
          <a:p>
            <a:r>
              <a:rPr lang="en-US" sz="1200" dirty="0" err="1">
                <a:solidFill>
                  <a:schemeClr val="bg1"/>
                </a:solidFill>
                <a:latin typeface="Comic Sans MS" panose="030F0702030302020204" pitchFamily="66" charset="0"/>
              </a:rPr>
              <a:t>DocDot</a:t>
            </a:r>
            <a:r>
              <a:rPr lang="en-US" sz="1200" dirty="0">
                <a:solidFill>
                  <a:schemeClr val="bg1"/>
                </a:solidFill>
                <a:latin typeface="Comic Sans MS" panose="030F0702030302020204" pitchFamily="66" charset="0"/>
              </a:rPr>
              <a:t> is n</a:t>
            </a:r>
            <a:r>
              <a:rPr lang="en-US" sz="1200" b="0" i="0" dirty="0">
                <a:solidFill>
                  <a:schemeClr val="bg1"/>
                </a:solidFill>
                <a:effectLst/>
                <a:latin typeface="Comic Sans MS" panose="030F0702030302020204" pitchFamily="66" charset="0"/>
              </a:rPr>
              <a:t>amed by the World Health Organization as one of the most innovative Digital Health solutions on a global scale</a:t>
            </a:r>
            <a:endParaRPr lang="es-ES" sz="1200" dirty="0">
              <a:solidFill>
                <a:schemeClr val="bg1"/>
              </a:solidFill>
              <a:latin typeface="Comic Sans MS" panose="030F0702030302020204" pitchFamily="66" charset="0"/>
            </a:endParaRPr>
          </a:p>
        </p:txBody>
      </p:sp>
      <p:sp>
        <p:nvSpPr>
          <p:cNvPr id="16" name="CuadroTexto 22">
            <a:extLst>
              <a:ext uri="{FF2B5EF4-FFF2-40B4-BE49-F238E27FC236}">
                <a16:creationId xmlns:a16="http://schemas.microsoft.com/office/drawing/2014/main" id="{DC3CBC43-B0F4-4362-24AE-96462FEEDB2D}"/>
              </a:ext>
            </a:extLst>
          </p:cNvPr>
          <p:cNvSpPr txBox="1"/>
          <p:nvPr/>
        </p:nvSpPr>
        <p:spPr>
          <a:xfrm>
            <a:off x="9064878" y="1589262"/>
            <a:ext cx="2929801" cy="261610"/>
          </a:xfrm>
          <a:prstGeom prst="rect">
            <a:avLst/>
          </a:prstGeom>
          <a:noFill/>
        </p:spPr>
        <p:txBody>
          <a:bodyPr wrap="square">
            <a:spAutoFit/>
          </a:bodyPr>
          <a:lstStyle/>
          <a:p>
            <a:r>
              <a:rPr lang="es-ES" sz="1050" dirty="0">
                <a:solidFill>
                  <a:schemeClr val="bg1"/>
                </a:solidFill>
                <a:latin typeface="Comic Sans MS" panose="030F0702030302020204" pitchFamily="66" charset="0"/>
              </a:rPr>
              <a:t>https://youtu.be/Dcp08FRULqY</a:t>
            </a:r>
          </a:p>
        </p:txBody>
      </p:sp>
    </p:spTree>
    <p:extLst>
      <p:ext uri="{BB962C8B-B14F-4D97-AF65-F5344CB8AC3E}">
        <p14:creationId xmlns:p14="http://schemas.microsoft.com/office/powerpoint/2010/main" val="108497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Generative AI (English Version): Unleashing Next-Gen AI, 46% OFF">
            <a:extLst>
              <a:ext uri="{FF2B5EF4-FFF2-40B4-BE49-F238E27FC236}">
                <a16:creationId xmlns:a16="http://schemas.microsoft.com/office/drawing/2014/main" id="{D3AA50B4-AE50-A8D5-56FB-A4C8074AB3D2}"/>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a:stretch>
            <a:fillRect/>
          </a:stretch>
        </p:blipFill>
        <p:spPr bwMode="auto">
          <a:xfrm>
            <a:off x="305796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Physicists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Time for fun</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613" name="Google Shape;613;p15" descr="Image result for T3CHFEST AUDIENCE"/>
          <p:cNvPicPr preferRelativeResize="0"/>
          <p:nvPr/>
        </p:nvPicPr>
        <p:blipFill rotWithShape="1">
          <a:blip r:embed="rId4">
            <a:alphaModFix/>
          </a:blip>
          <a:srcRect/>
          <a:stretch/>
        </p:blipFill>
        <p:spPr>
          <a:xfrm>
            <a:off x="7057039" y="315381"/>
            <a:ext cx="2223742" cy="1257719"/>
          </a:xfrm>
          <a:prstGeom prst="rect">
            <a:avLst/>
          </a:prstGeom>
          <a:noFill/>
          <a:ln>
            <a:noFill/>
          </a:ln>
        </p:spPr>
      </p:pic>
      <p:pic>
        <p:nvPicPr>
          <p:cNvPr id="614" name="Google Shape;614;p15" descr="Image result for r ladies"/>
          <p:cNvPicPr preferRelativeResize="0"/>
          <p:nvPr/>
        </p:nvPicPr>
        <p:blipFill rotWithShape="1">
          <a:blip r:embed="rId5">
            <a:alphaModFix/>
          </a:blip>
          <a:srcRect/>
          <a:stretch/>
        </p:blipFill>
        <p:spPr>
          <a:xfrm>
            <a:off x="1251068" y="1575628"/>
            <a:ext cx="2857500" cy="1562100"/>
          </a:xfrm>
          <a:prstGeom prst="rect">
            <a:avLst/>
          </a:prstGeom>
          <a:noFill/>
          <a:ln>
            <a:noFill/>
          </a:ln>
        </p:spPr>
      </p:pic>
      <p:pic>
        <p:nvPicPr>
          <p:cNvPr id="615" name="Google Shape;615;p15" descr="Image result for r ladies"/>
          <p:cNvPicPr preferRelativeResize="0"/>
          <p:nvPr/>
        </p:nvPicPr>
        <p:blipFill rotWithShape="1">
          <a:blip r:embed="rId6">
            <a:clrChange>
              <a:clrFrom>
                <a:srgbClr val="FFFFFF"/>
              </a:clrFrom>
              <a:clrTo>
                <a:srgbClr val="FFFFFF">
                  <a:alpha val="0"/>
                </a:srgbClr>
              </a:clrTo>
            </a:clrChange>
            <a:alphaModFix/>
          </a:blip>
          <a:srcRect/>
          <a:stretch/>
        </p:blipFill>
        <p:spPr>
          <a:xfrm>
            <a:off x="256525" y="1205981"/>
            <a:ext cx="974024" cy="993148"/>
          </a:xfrm>
          <a:prstGeom prst="rect">
            <a:avLst/>
          </a:prstGeom>
          <a:noFill/>
          <a:ln>
            <a:noFill/>
          </a:ln>
        </p:spPr>
      </p:pic>
      <p:pic>
        <p:nvPicPr>
          <p:cNvPr id="616" name="Google Shape;616;p15" descr="Image result for T3CHFEST"/>
          <p:cNvPicPr preferRelativeResize="0"/>
          <p:nvPr/>
        </p:nvPicPr>
        <p:blipFill rotWithShape="1">
          <a:blip r:embed="rId7">
            <a:alphaModFix/>
          </a:blip>
          <a:srcRect/>
          <a:stretch/>
        </p:blipFill>
        <p:spPr>
          <a:xfrm>
            <a:off x="5435048" y="353128"/>
            <a:ext cx="2548273" cy="418169"/>
          </a:xfrm>
          <a:prstGeom prst="rect">
            <a:avLst/>
          </a:prstGeom>
          <a:noFill/>
          <a:ln>
            <a:noFill/>
          </a:ln>
        </p:spPr>
      </p:pic>
      <p:pic>
        <p:nvPicPr>
          <p:cNvPr id="617" name="Google Shape;617;p15" descr="Image result for BIG DATA SPAIN"/>
          <p:cNvPicPr preferRelativeResize="0"/>
          <p:nvPr/>
        </p:nvPicPr>
        <p:blipFill rotWithShape="1">
          <a:blip r:embed="rId8">
            <a:alphaModFix/>
          </a:blip>
          <a:srcRect/>
          <a:stretch/>
        </p:blipFill>
        <p:spPr>
          <a:xfrm>
            <a:off x="415364" y="3691652"/>
            <a:ext cx="4852060" cy="1374750"/>
          </a:xfrm>
          <a:prstGeom prst="rect">
            <a:avLst/>
          </a:prstGeom>
          <a:noFill/>
          <a:ln>
            <a:noFill/>
          </a:ln>
        </p:spPr>
      </p:pic>
      <p:pic>
        <p:nvPicPr>
          <p:cNvPr id="620" name="Google Shape;620;p15" descr="Image result for RIO DATA BEERS"/>
          <p:cNvPicPr preferRelativeResize="0"/>
          <p:nvPr/>
        </p:nvPicPr>
        <p:blipFill rotWithShape="1">
          <a:blip r:embed="rId9">
            <a:alphaModFix/>
          </a:blip>
          <a:srcRect/>
          <a:stretch/>
        </p:blipFill>
        <p:spPr>
          <a:xfrm>
            <a:off x="5575583" y="3389537"/>
            <a:ext cx="2495753" cy="1204524"/>
          </a:xfrm>
          <a:prstGeom prst="rect">
            <a:avLst/>
          </a:prstGeom>
          <a:noFill/>
          <a:ln>
            <a:noFill/>
          </a:ln>
        </p:spPr>
      </p:pic>
      <p:pic>
        <p:nvPicPr>
          <p:cNvPr id="621" name="Google Shape;621;p15" descr="Image result for MEETUPS DATA"/>
          <p:cNvPicPr preferRelativeResize="0"/>
          <p:nvPr/>
        </p:nvPicPr>
        <p:blipFill rotWithShape="1">
          <a:blip r:embed="rId10">
            <a:alphaModFix/>
          </a:blip>
          <a:srcRect/>
          <a:stretch/>
        </p:blipFill>
        <p:spPr>
          <a:xfrm>
            <a:off x="4120354" y="5295467"/>
            <a:ext cx="1258302" cy="907104"/>
          </a:xfrm>
          <a:prstGeom prst="rect">
            <a:avLst/>
          </a:prstGeom>
          <a:noFill/>
          <a:ln>
            <a:noFill/>
          </a:ln>
        </p:spPr>
      </p:pic>
      <p:pic>
        <p:nvPicPr>
          <p:cNvPr id="622" name="Google Shape;622;p15" descr="Image result for CLUB CDO"/>
          <p:cNvPicPr preferRelativeResize="0"/>
          <p:nvPr/>
        </p:nvPicPr>
        <p:blipFill rotWithShape="1">
          <a:blip r:embed="rId11">
            <a:alphaModFix/>
          </a:blip>
          <a:srcRect/>
          <a:stretch/>
        </p:blipFill>
        <p:spPr>
          <a:xfrm>
            <a:off x="686651" y="4765638"/>
            <a:ext cx="1419078" cy="907103"/>
          </a:xfrm>
          <a:prstGeom prst="rect">
            <a:avLst/>
          </a:prstGeom>
          <a:noFill/>
          <a:ln>
            <a:noFill/>
          </a:ln>
        </p:spPr>
      </p:pic>
      <p:pic>
        <p:nvPicPr>
          <p:cNvPr id="628" name="Google Shape;628;p15" descr="Image result for share&amp; learn"/>
          <p:cNvPicPr preferRelativeResize="0"/>
          <p:nvPr/>
        </p:nvPicPr>
        <p:blipFill rotWithShape="1">
          <a:blip r:embed="rId12">
            <a:alphaModFix/>
          </a:blip>
          <a:srcRect/>
          <a:stretch/>
        </p:blipFill>
        <p:spPr>
          <a:xfrm>
            <a:off x="2479328" y="4961350"/>
            <a:ext cx="1219200" cy="907103"/>
          </a:xfrm>
          <a:prstGeom prst="rect">
            <a:avLst/>
          </a:prstGeom>
          <a:noFill/>
          <a:ln>
            <a:noFill/>
          </a:ln>
        </p:spPr>
      </p:pic>
      <p:pic>
        <p:nvPicPr>
          <p:cNvPr id="16386" name="Picture 2" descr="DataBeersBCN">
            <a:extLst>
              <a:ext uri="{FF2B5EF4-FFF2-40B4-BE49-F238E27FC236}">
                <a16:creationId xmlns:a16="http://schemas.microsoft.com/office/drawing/2014/main" id="{E8B09B62-4358-0A88-400E-C501C7F95BF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66028" y="1939521"/>
            <a:ext cx="594894" cy="594894"/>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Databeers | LinkedIn">
            <a:extLst>
              <a:ext uri="{FF2B5EF4-FFF2-40B4-BE49-F238E27FC236}">
                <a16:creationId xmlns:a16="http://schemas.microsoft.com/office/drawing/2014/main" id="{A6645DAB-E670-8039-0FF1-2077B16C764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57040" y="2478973"/>
            <a:ext cx="597883" cy="597883"/>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DataBeersBCN">
            <a:extLst>
              <a:ext uri="{FF2B5EF4-FFF2-40B4-BE49-F238E27FC236}">
                <a16:creationId xmlns:a16="http://schemas.microsoft.com/office/drawing/2014/main" id="{06D3C12D-0A8A-CBA5-31BC-DF68DD45ECE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03832" y="1648132"/>
            <a:ext cx="594894" cy="594894"/>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DataBeersBCN">
            <a:extLst>
              <a:ext uri="{FF2B5EF4-FFF2-40B4-BE49-F238E27FC236}">
                <a16:creationId xmlns:a16="http://schemas.microsoft.com/office/drawing/2014/main" id="{334068E4-0BFC-62A7-FF49-ED21854B4B3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410244" y="2286984"/>
            <a:ext cx="597883" cy="594894"/>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descr="Databeers Paris (@DatabeersParis) / X">
            <a:extLst>
              <a:ext uri="{FF2B5EF4-FFF2-40B4-BE49-F238E27FC236}">
                <a16:creationId xmlns:a16="http://schemas.microsoft.com/office/drawing/2014/main" id="{115DE742-794B-6DA2-C9F6-2720E18F076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729984" y="2138844"/>
            <a:ext cx="594894" cy="5948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C6A0234-22FA-76F8-D5FA-BE04C22FB252}"/>
              </a:ext>
            </a:extLst>
          </p:cNvPr>
          <p:cNvPicPr>
            <a:picLocks noChangeAspect="1"/>
          </p:cNvPicPr>
          <p:nvPr/>
        </p:nvPicPr>
        <p:blipFill>
          <a:blip r:embed="rId18"/>
          <a:stretch>
            <a:fillRect/>
          </a:stretch>
        </p:blipFill>
        <p:spPr>
          <a:xfrm>
            <a:off x="5660922" y="5434619"/>
            <a:ext cx="2738634" cy="845697"/>
          </a:xfrm>
          <a:prstGeom prst="rect">
            <a:avLst/>
          </a:prstGeom>
        </p:spPr>
      </p:pic>
      <p:pic>
        <p:nvPicPr>
          <p:cNvPr id="8" name="Picture 7">
            <a:extLst>
              <a:ext uri="{FF2B5EF4-FFF2-40B4-BE49-F238E27FC236}">
                <a16:creationId xmlns:a16="http://schemas.microsoft.com/office/drawing/2014/main" id="{E195C5AD-E2F3-754D-9958-1AD86305B2C3}"/>
              </a:ext>
            </a:extLst>
          </p:cNvPr>
          <p:cNvPicPr>
            <a:picLocks noChangeAspect="1"/>
          </p:cNvPicPr>
          <p:nvPr/>
        </p:nvPicPr>
        <p:blipFill>
          <a:blip r:embed="rId19"/>
          <a:stretch>
            <a:fillRect/>
          </a:stretch>
        </p:blipFill>
        <p:spPr>
          <a:xfrm>
            <a:off x="8882622" y="4478321"/>
            <a:ext cx="2133214" cy="1703246"/>
          </a:xfrm>
          <a:prstGeom prst="rect">
            <a:avLst/>
          </a:prstGeom>
        </p:spPr>
      </p:pic>
    </p:spTree>
    <p:extLst>
      <p:ext uri="{BB962C8B-B14F-4D97-AF65-F5344CB8AC3E}">
        <p14:creationId xmlns:p14="http://schemas.microsoft.com/office/powerpoint/2010/main" val="305919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949AE6A5-111B-4710-BA01-D40F860F3381}"/>
              </a:ext>
            </a:extLst>
          </p:cNvPr>
          <p:cNvSpPr>
            <a:spLocks noChangeArrowheads="1"/>
          </p:cNvSpPr>
          <p:nvPr/>
        </p:nvSpPr>
        <p:spPr bwMode="auto">
          <a:xfrm rot="9434627">
            <a:off x="7663775" y="667424"/>
            <a:ext cx="1955734" cy="1985776"/>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3"/>
              </a:gs>
              <a:gs pos="0">
                <a:schemeClr val="accent5"/>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8" name="Oval 8">
            <a:extLst>
              <a:ext uri="{FF2B5EF4-FFF2-40B4-BE49-F238E27FC236}">
                <a16:creationId xmlns:a16="http://schemas.microsoft.com/office/drawing/2014/main" id="{5808C876-F7AA-4546-92F0-474C381E3CFF}"/>
              </a:ext>
            </a:extLst>
          </p:cNvPr>
          <p:cNvSpPr>
            <a:spLocks noChangeArrowheads="1"/>
          </p:cNvSpPr>
          <p:nvPr/>
        </p:nvSpPr>
        <p:spPr bwMode="auto">
          <a:xfrm>
            <a:off x="3050535" y="1360488"/>
            <a:ext cx="4286250" cy="4289425"/>
          </a:xfrm>
          <a:prstGeom prst="ellipse">
            <a:avLst/>
          </a:prstGeom>
          <a:gradFill>
            <a:gsLst>
              <a:gs pos="0">
                <a:schemeClr val="accent6">
                  <a:alpha val="31000"/>
                </a:schemeClr>
              </a:gs>
              <a:gs pos="100000">
                <a:schemeClr val="accent2">
                  <a:alpha val="18000"/>
                </a:schemeClr>
              </a:gs>
            </a:gsLst>
            <a:lin ang="2700000" scaled="0"/>
          </a:gradFill>
          <a:ln w="25400">
            <a:gradFill>
              <a:gsLst>
                <a:gs pos="43000">
                  <a:schemeClr val="bg1">
                    <a:alpha val="19000"/>
                  </a:schemeClr>
                </a:gs>
                <a:gs pos="100000">
                  <a:schemeClr val="accent1">
                    <a:lumMod val="30000"/>
                    <a:lumOff val="70000"/>
                    <a:alpha val="1000"/>
                  </a:schemeClr>
                </a:gs>
              </a:gsLst>
              <a:lin ang="5400000" scaled="1"/>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sz="1400" dirty="0">
              <a:solidFill>
                <a:srgbClr val="435368"/>
              </a:solidFill>
            </a:endParaRPr>
          </a:p>
        </p:txBody>
      </p:sp>
      <p:sp>
        <p:nvSpPr>
          <p:cNvPr id="26" name="Freeform: Shape 25">
            <a:extLst>
              <a:ext uri="{FF2B5EF4-FFF2-40B4-BE49-F238E27FC236}">
                <a16:creationId xmlns:a16="http://schemas.microsoft.com/office/drawing/2014/main" id="{174F9594-C7DF-4075-81FF-300A58D4DF12}"/>
              </a:ext>
            </a:extLst>
          </p:cNvPr>
          <p:cNvSpPr>
            <a:spLocks noChangeArrowheads="1"/>
          </p:cNvSpPr>
          <p:nvPr/>
        </p:nvSpPr>
        <p:spPr bwMode="auto">
          <a:xfrm>
            <a:off x="4636227" y="4430303"/>
            <a:ext cx="1815375" cy="1843261"/>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useBgFill="1">
        <p:nvSpPr>
          <p:cNvPr id="6" name="Oval 8">
            <a:extLst>
              <a:ext uri="{FF2B5EF4-FFF2-40B4-BE49-F238E27FC236}">
                <a16:creationId xmlns:a16="http://schemas.microsoft.com/office/drawing/2014/main" id="{FFDB6D24-D81D-47A6-AE4D-0C852BEFCE80}"/>
              </a:ext>
            </a:extLst>
          </p:cNvPr>
          <p:cNvSpPr>
            <a:spLocks noChangeArrowheads="1"/>
          </p:cNvSpPr>
          <p:nvPr/>
        </p:nvSpPr>
        <p:spPr bwMode="auto">
          <a:xfrm>
            <a:off x="4902313" y="1208087"/>
            <a:ext cx="4286250" cy="4289425"/>
          </a:xfrm>
          <a:prstGeom prst="ellipse">
            <a:avLst/>
          </a:prstGeom>
          <a:ln w="9525">
            <a:noFill/>
            <a:round/>
            <a:headEnd/>
            <a:tailEnd/>
          </a:ln>
          <a:effectLst>
            <a:outerShdw blurRad="330200" dist="3429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solidFill>
                <a:schemeClr val="lt1"/>
              </a:solidFill>
            </a:endParaRPr>
          </a:p>
        </p:txBody>
      </p:sp>
      <p:sp>
        <p:nvSpPr>
          <p:cNvPr id="27" name="Freeform: Shape 26">
            <a:extLst>
              <a:ext uri="{FF2B5EF4-FFF2-40B4-BE49-F238E27FC236}">
                <a16:creationId xmlns:a16="http://schemas.microsoft.com/office/drawing/2014/main" id="{EEE35BEA-85E5-4BBF-935C-DA58364E9F36}"/>
              </a:ext>
            </a:extLst>
          </p:cNvPr>
          <p:cNvSpPr>
            <a:spLocks noChangeArrowheads="1"/>
          </p:cNvSpPr>
          <p:nvPr/>
        </p:nvSpPr>
        <p:spPr bwMode="auto">
          <a:xfrm rot="20359077">
            <a:off x="5207183" y="4104418"/>
            <a:ext cx="1291981" cy="1843285"/>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31" name="Freeform: Shape 30">
            <a:extLst>
              <a:ext uri="{FF2B5EF4-FFF2-40B4-BE49-F238E27FC236}">
                <a16:creationId xmlns:a16="http://schemas.microsoft.com/office/drawing/2014/main" id="{0D62A08A-0FAC-4DC4-9462-C0D5681620AF}"/>
              </a:ext>
            </a:extLst>
          </p:cNvPr>
          <p:cNvSpPr>
            <a:spLocks noChangeArrowheads="1"/>
          </p:cNvSpPr>
          <p:nvPr/>
        </p:nvSpPr>
        <p:spPr bwMode="auto">
          <a:xfrm rot="9849390">
            <a:off x="7575444" y="840276"/>
            <a:ext cx="1466249" cy="2091917"/>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2"/>
              </a:gs>
              <a:gs pos="0">
                <a:schemeClr val="accent5"/>
              </a:gs>
            </a:gsLst>
            <a:lin ang="5400000" scaled="1"/>
            <a:tileRect/>
          </a:gradFill>
          <a:ln w="25400">
            <a:noFill/>
            <a:round/>
            <a:headEnd/>
            <a:tailEnd/>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p>
        </p:txBody>
      </p:sp>
      <p:sp>
        <p:nvSpPr>
          <p:cNvPr id="34" name="Freeform: Shape 33">
            <a:extLst>
              <a:ext uri="{FF2B5EF4-FFF2-40B4-BE49-F238E27FC236}">
                <a16:creationId xmlns:a16="http://schemas.microsoft.com/office/drawing/2014/main" id="{4DE0D170-36CA-49C8-A6EA-B17D52C50C8D}"/>
              </a:ext>
            </a:extLst>
          </p:cNvPr>
          <p:cNvSpPr>
            <a:spLocks noChangeArrowheads="1"/>
          </p:cNvSpPr>
          <p:nvPr/>
        </p:nvSpPr>
        <p:spPr bwMode="auto">
          <a:xfrm rot="11234627">
            <a:off x="-2390037" y="3653275"/>
            <a:ext cx="5693342" cy="5780798"/>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2"/>
              </a:gs>
              <a:gs pos="26000">
                <a:schemeClr val="accent1"/>
              </a:gs>
            </a:gsLst>
            <a:lin ang="2700000" scaled="1"/>
            <a:tileRect/>
          </a:gradFill>
          <a:ln w="25400">
            <a:noFill/>
            <a:round/>
            <a:headEnd/>
            <a:tailEnd/>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2" name="CuadroTexto 1">
            <a:extLst>
              <a:ext uri="{FF2B5EF4-FFF2-40B4-BE49-F238E27FC236}">
                <a16:creationId xmlns:a16="http://schemas.microsoft.com/office/drawing/2014/main" id="{F1B75638-AD93-9481-3010-665A9796713B}"/>
              </a:ext>
            </a:extLst>
          </p:cNvPr>
          <p:cNvSpPr txBox="1"/>
          <p:nvPr/>
        </p:nvSpPr>
        <p:spPr>
          <a:xfrm>
            <a:off x="1772237" y="3648729"/>
            <a:ext cx="7398979" cy="461665"/>
          </a:xfrm>
          <a:prstGeom prst="rect">
            <a:avLst/>
          </a:prstGeom>
          <a:noFill/>
        </p:spPr>
        <p:txBody>
          <a:bodyPr wrap="square" rtlCol="0">
            <a:spAutoFit/>
          </a:bodyPr>
          <a:lstStyle/>
          <a:p>
            <a:pPr algn="ctr"/>
            <a:r>
              <a:rPr lang="en-US" sz="2400" dirty="0">
                <a:solidFill>
                  <a:schemeClr val="bg1"/>
                </a:solidFill>
              </a:rPr>
              <a:t>Physicists Wanted ! </a:t>
            </a:r>
          </a:p>
        </p:txBody>
      </p:sp>
      <p:sp>
        <p:nvSpPr>
          <p:cNvPr id="44" name="CuadroTexto 1">
            <a:extLst>
              <a:ext uri="{FF2B5EF4-FFF2-40B4-BE49-F238E27FC236}">
                <a16:creationId xmlns:a16="http://schemas.microsoft.com/office/drawing/2014/main" id="{03E8895D-95DE-DADD-8719-6C6676954A76}"/>
              </a:ext>
            </a:extLst>
          </p:cNvPr>
          <p:cNvSpPr txBox="1"/>
          <p:nvPr/>
        </p:nvSpPr>
        <p:spPr>
          <a:xfrm>
            <a:off x="508625" y="2493506"/>
            <a:ext cx="10525821" cy="923330"/>
          </a:xfrm>
          <a:prstGeom prst="rect">
            <a:avLst/>
          </a:prstGeom>
          <a:noFill/>
        </p:spPr>
        <p:txBody>
          <a:bodyPr wrap="square" rtlCol="0">
            <a:spAutoFit/>
          </a:bodyPr>
          <a:lstStyle/>
          <a:p>
            <a:pPr algn="ctr"/>
            <a:r>
              <a:rPr lang="en-US" sz="5400" b="1" dirty="0">
                <a:solidFill>
                  <a:schemeClr val="bg1"/>
                </a:solidFill>
              </a:rPr>
              <a:t>Are you talking to me?</a:t>
            </a:r>
          </a:p>
        </p:txBody>
      </p:sp>
    </p:spTree>
    <p:extLst>
      <p:ext uri="{BB962C8B-B14F-4D97-AF65-F5344CB8AC3E}">
        <p14:creationId xmlns:p14="http://schemas.microsoft.com/office/powerpoint/2010/main" val="283949391"/>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2" presetClass="entr" presetSubtype="8" decel="100000" fill="hold" grpId="0" nodeType="withEffect">
                                  <p:stCondLst>
                                    <p:cond delay="2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1250" fill="hold"/>
                                        <p:tgtEl>
                                          <p:spTgt spid="8"/>
                                        </p:tgtEl>
                                        <p:attrNameLst>
                                          <p:attrName>ppt_x</p:attrName>
                                        </p:attrNameLst>
                                      </p:cBhvr>
                                      <p:tavLst>
                                        <p:tav tm="0">
                                          <p:val>
                                            <p:strVal val="0-#ppt_w/2"/>
                                          </p:val>
                                        </p:tav>
                                        <p:tav tm="100000">
                                          <p:val>
                                            <p:strVal val="#ppt_x"/>
                                          </p:val>
                                        </p:tav>
                                      </p:tavLst>
                                    </p:anim>
                                    <p:anim calcmode="lin" valueType="num">
                                      <p:cBhvr additive="base">
                                        <p:cTn id="11" dur="1250" fill="hold"/>
                                        <p:tgtEl>
                                          <p:spTgt spid="8"/>
                                        </p:tgtEl>
                                        <p:attrNameLst>
                                          <p:attrName>ppt_y</p:attrName>
                                        </p:attrNameLst>
                                      </p:cBhvr>
                                      <p:tavLst>
                                        <p:tav tm="0">
                                          <p:val>
                                            <p:strVal val="#ppt_y"/>
                                          </p:val>
                                        </p:tav>
                                        <p:tav tm="100000">
                                          <p:val>
                                            <p:strVal val="#ppt_y"/>
                                          </p:val>
                                        </p:tav>
                                      </p:tavLst>
                                    </p:anim>
                                  </p:childTnLst>
                                </p:cTn>
                              </p:par>
                              <p:par>
                                <p:cTn id="12" presetID="63" presetClass="path" presetSubtype="0" accel="5000" decel="95000" autoRev="1" fill="hold" grpId="1" nodeType="withEffect">
                                  <p:stCondLst>
                                    <p:cond delay="1300"/>
                                  </p:stCondLst>
                                  <p:childTnLst>
                                    <p:animMotion origin="layout" path="M 4.58333E-6 -1.11111E-6 L 0.07265 -1.11111E-6 " pathEditMode="relative" rAng="0" ptsTypes="AA">
                                      <p:cBhvr>
                                        <p:cTn id="13" dur="1900" fill="hold"/>
                                        <p:tgtEl>
                                          <p:spTgt spid="8"/>
                                        </p:tgtEl>
                                        <p:attrNameLst>
                                          <p:attrName>ppt_x</p:attrName>
                                          <p:attrName>ppt_y</p:attrName>
                                        </p:attrNameLst>
                                      </p:cBhvr>
                                      <p:rCtr x="3633" y="0"/>
                                    </p:animMotion>
                                  </p:childTnLst>
                                </p:cTn>
                              </p:par>
                              <p:par>
                                <p:cTn id="14" presetID="2" presetClass="entr" presetSubtype="2" decel="10000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fill="hold"/>
                                        <p:tgtEl>
                                          <p:spTgt spid="6"/>
                                        </p:tgtEl>
                                        <p:attrNameLst>
                                          <p:attrName>ppt_x</p:attrName>
                                        </p:attrNameLst>
                                      </p:cBhvr>
                                      <p:tavLst>
                                        <p:tav tm="0">
                                          <p:val>
                                            <p:strVal val="1+#ppt_w/2"/>
                                          </p:val>
                                        </p:tav>
                                        <p:tav tm="100000">
                                          <p:val>
                                            <p:strVal val="#ppt_x"/>
                                          </p:val>
                                        </p:tav>
                                      </p:tavLst>
                                    </p:anim>
                                    <p:anim calcmode="lin" valueType="num">
                                      <p:cBhvr additive="base">
                                        <p:cTn id="17" dur="1250" fill="hold"/>
                                        <p:tgtEl>
                                          <p:spTgt spid="6"/>
                                        </p:tgtEl>
                                        <p:attrNameLst>
                                          <p:attrName>ppt_y</p:attrName>
                                        </p:attrNameLst>
                                      </p:cBhvr>
                                      <p:tavLst>
                                        <p:tav tm="0">
                                          <p:val>
                                            <p:strVal val="#ppt_y"/>
                                          </p:val>
                                        </p:tav>
                                        <p:tav tm="100000">
                                          <p:val>
                                            <p:strVal val="#ppt_y"/>
                                          </p:val>
                                        </p:tav>
                                      </p:tavLst>
                                    </p:anim>
                                  </p:childTnLst>
                                </p:cTn>
                              </p:par>
                              <p:par>
                                <p:cTn id="18" presetID="63" presetClass="path" presetSubtype="0" accel="5000" decel="95000" autoRev="1" fill="hold" grpId="1" nodeType="withEffect">
                                  <p:stCondLst>
                                    <p:cond delay="1300"/>
                                  </p:stCondLst>
                                  <p:childTnLst>
                                    <p:animMotion origin="layout" path="M -4.58333E-6 1.11111E-6 L -0.07695 0.01111 " pathEditMode="relative" rAng="0" ptsTypes="AA">
                                      <p:cBhvr>
                                        <p:cTn id="19" dur="1900" fill="hold"/>
                                        <p:tgtEl>
                                          <p:spTgt spid="6"/>
                                        </p:tgtEl>
                                        <p:attrNameLst>
                                          <p:attrName>ppt_x</p:attrName>
                                          <p:attrName>ppt_y</p:attrName>
                                        </p:attrNameLst>
                                      </p:cBhvr>
                                      <p:rCtr x="-3854" y="556"/>
                                    </p:animMotion>
                                  </p:childTnLst>
                                </p:cTn>
                              </p:par>
                              <p:par>
                                <p:cTn id="20" presetID="2" presetClass="entr" presetSubtype="2" decel="100000"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250" fill="hold"/>
                                        <p:tgtEl>
                                          <p:spTgt spid="31"/>
                                        </p:tgtEl>
                                        <p:attrNameLst>
                                          <p:attrName>ppt_x</p:attrName>
                                        </p:attrNameLst>
                                      </p:cBhvr>
                                      <p:tavLst>
                                        <p:tav tm="0">
                                          <p:val>
                                            <p:strVal val="1+#ppt_w/2"/>
                                          </p:val>
                                        </p:tav>
                                        <p:tav tm="100000">
                                          <p:val>
                                            <p:strVal val="#ppt_x"/>
                                          </p:val>
                                        </p:tav>
                                      </p:tavLst>
                                    </p:anim>
                                    <p:anim calcmode="lin" valueType="num">
                                      <p:cBhvr additive="base">
                                        <p:cTn id="23" dur="1250" fill="hold"/>
                                        <p:tgtEl>
                                          <p:spTgt spid="31"/>
                                        </p:tgtEl>
                                        <p:attrNameLst>
                                          <p:attrName>ppt_y</p:attrName>
                                        </p:attrNameLst>
                                      </p:cBhvr>
                                      <p:tavLst>
                                        <p:tav tm="0">
                                          <p:val>
                                            <p:strVal val="#ppt_y"/>
                                          </p:val>
                                        </p:tav>
                                        <p:tav tm="100000">
                                          <p:val>
                                            <p:strVal val="#ppt_y"/>
                                          </p:val>
                                        </p:tav>
                                      </p:tavLst>
                                    </p:anim>
                                  </p:childTnLst>
                                </p:cTn>
                              </p:par>
                              <p:par>
                                <p:cTn id="24" presetID="63" presetClass="path" presetSubtype="0" accel="5000" decel="95000" autoRev="1" fill="hold" grpId="1" nodeType="withEffect">
                                  <p:stCondLst>
                                    <p:cond delay="1300"/>
                                  </p:stCondLst>
                                  <p:childTnLst>
                                    <p:animMotion origin="layout" path="M -4.16667E-7 0 L -0.07695 0.01111 " pathEditMode="relative" rAng="0" ptsTypes="AA">
                                      <p:cBhvr>
                                        <p:cTn id="25" dur="1900" fill="hold"/>
                                        <p:tgtEl>
                                          <p:spTgt spid="31"/>
                                        </p:tgtEl>
                                        <p:attrNameLst>
                                          <p:attrName>ppt_x</p:attrName>
                                          <p:attrName>ppt_y</p:attrName>
                                        </p:attrNameLst>
                                      </p:cBhvr>
                                      <p:rCtr x="-3854" y="556"/>
                                    </p:animMotion>
                                  </p:childTnLst>
                                </p:cTn>
                              </p:par>
                              <p:par>
                                <p:cTn id="26" presetID="2" presetClass="entr" presetSubtype="2" decel="100000" fill="hold" grpId="0" nodeType="withEffect">
                                  <p:stCondLst>
                                    <p:cond delay="2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250" fill="hold"/>
                                        <p:tgtEl>
                                          <p:spTgt spid="30"/>
                                        </p:tgtEl>
                                        <p:attrNameLst>
                                          <p:attrName>ppt_x</p:attrName>
                                        </p:attrNameLst>
                                      </p:cBhvr>
                                      <p:tavLst>
                                        <p:tav tm="0">
                                          <p:val>
                                            <p:strVal val="1+#ppt_w/2"/>
                                          </p:val>
                                        </p:tav>
                                        <p:tav tm="100000">
                                          <p:val>
                                            <p:strVal val="#ppt_x"/>
                                          </p:val>
                                        </p:tav>
                                      </p:tavLst>
                                    </p:anim>
                                    <p:anim calcmode="lin" valueType="num">
                                      <p:cBhvr additive="base">
                                        <p:cTn id="29" dur="1250" fill="hold"/>
                                        <p:tgtEl>
                                          <p:spTgt spid="30"/>
                                        </p:tgtEl>
                                        <p:attrNameLst>
                                          <p:attrName>ppt_y</p:attrName>
                                        </p:attrNameLst>
                                      </p:cBhvr>
                                      <p:tavLst>
                                        <p:tav tm="0">
                                          <p:val>
                                            <p:strVal val="#ppt_y"/>
                                          </p:val>
                                        </p:tav>
                                        <p:tav tm="100000">
                                          <p:val>
                                            <p:strVal val="#ppt_y"/>
                                          </p:val>
                                        </p:tav>
                                      </p:tavLst>
                                    </p:anim>
                                  </p:childTnLst>
                                </p:cTn>
                              </p:par>
                              <p:par>
                                <p:cTn id="30" presetID="63" presetClass="path" presetSubtype="0" accel="5000" decel="95000" autoRev="1" fill="hold" grpId="1" nodeType="withEffect">
                                  <p:stCondLst>
                                    <p:cond delay="1300"/>
                                  </p:stCondLst>
                                  <p:childTnLst>
                                    <p:animMotion origin="layout" path="M -4.16667E-6 1.85185E-6 L -0.07695 0.01111 " pathEditMode="relative" rAng="0" ptsTypes="AA">
                                      <p:cBhvr>
                                        <p:cTn id="31" dur="1900" fill="hold"/>
                                        <p:tgtEl>
                                          <p:spTgt spid="30"/>
                                        </p:tgtEl>
                                        <p:attrNameLst>
                                          <p:attrName>ppt_x</p:attrName>
                                          <p:attrName>ppt_y</p:attrName>
                                        </p:attrNameLst>
                                      </p:cBhvr>
                                      <p:rCtr x="-3854" y="556"/>
                                    </p:animMotion>
                                  </p:childTnLst>
                                </p:cTn>
                              </p:par>
                              <p:par>
                                <p:cTn id="32" presetID="2" presetClass="entr" presetSubtype="2" decel="100000"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250" fill="hold"/>
                                        <p:tgtEl>
                                          <p:spTgt spid="26"/>
                                        </p:tgtEl>
                                        <p:attrNameLst>
                                          <p:attrName>ppt_x</p:attrName>
                                        </p:attrNameLst>
                                      </p:cBhvr>
                                      <p:tavLst>
                                        <p:tav tm="0">
                                          <p:val>
                                            <p:strVal val="1+#ppt_w/2"/>
                                          </p:val>
                                        </p:tav>
                                        <p:tav tm="100000">
                                          <p:val>
                                            <p:strVal val="#ppt_x"/>
                                          </p:val>
                                        </p:tav>
                                      </p:tavLst>
                                    </p:anim>
                                    <p:anim calcmode="lin" valueType="num">
                                      <p:cBhvr additive="base">
                                        <p:cTn id="35" dur="1250" fill="hold"/>
                                        <p:tgtEl>
                                          <p:spTgt spid="26"/>
                                        </p:tgtEl>
                                        <p:attrNameLst>
                                          <p:attrName>ppt_y</p:attrName>
                                        </p:attrNameLst>
                                      </p:cBhvr>
                                      <p:tavLst>
                                        <p:tav tm="0">
                                          <p:val>
                                            <p:strVal val="#ppt_y"/>
                                          </p:val>
                                        </p:tav>
                                        <p:tav tm="100000">
                                          <p:val>
                                            <p:strVal val="#ppt_y"/>
                                          </p:val>
                                        </p:tav>
                                      </p:tavLst>
                                    </p:anim>
                                  </p:childTnLst>
                                </p:cTn>
                              </p:par>
                              <p:par>
                                <p:cTn id="36" presetID="63" presetClass="path" presetSubtype="0" accel="5000" decel="95000" autoRev="1" fill="hold" grpId="1" nodeType="withEffect">
                                  <p:stCondLst>
                                    <p:cond delay="1300"/>
                                  </p:stCondLst>
                                  <p:childTnLst>
                                    <p:animMotion origin="layout" path="M 2.5E-6 -4.07407E-6 L -0.07696 0.01112 " pathEditMode="relative" rAng="0" ptsTypes="AA">
                                      <p:cBhvr>
                                        <p:cTn id="37" dur="1900" fill="hold"/>
                                        <p:tgtEl>
                                          <p:spTgt spid="26"/>
                                        </p:tgtEl>
                                        <p:attrNameLst>
                                          <p:attrName>ppt_x</p:attrName>
                                          <p:attrName>ppt_y</p:attrName>
                                        </p:attrNameLst>
                                      </p:cBhvr>
                                      <p:rCtr x="-3854" y="556"/>
                                    </p:animMotion>
                                  </p:childTnLst>
                                </p:cTn>
                              </p:par>
                              <p:par>
                                <p:cTn id="38" presetID="2" presetClass="entr" presetSubtype="2" decel="10000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1250" fill="hold"/>
                                        <p:tgtEl>
                                          <p:spTgt spid="27"/>
                                        </p:tgtEl>
                                        <p:attrNameLst>
                                          <p:attrName>ppt_x</p:attrName>
                                        </p:attrNameLst>
                                      </p:cBhvr>
                                      <p:tavLst>
                                        <p:tav tm="0">
                                          <p:val>
                                            <p:strVal val="1+#ppt_w/2"/>
                                          </p:val>
                                        </p:tav>
                                        <p:tav tm="100000">
                                          <p:val>
                                            <p:strVal val="#ppt_x"/>
                                          </p:val>
                                        </p:tav>
                                      </p:tavLst>
                                    </p:anim>
                                    <p:anim calcmode="lin" valueType="num">
                                      <p:cBhvr additive="base">
                                        <p:cTn id="41" dur="1250" fill="hold"/>
                                        <p:tgtEl>
                                          <p:spTgt spid="27"/>
                                        </p:tgtEl>
                                        <p:attrNameLst>
                                          <p:attrName>ppt_y</p:attrName>
                                        </p:attrNameLst>
                                      </p:cBhvr>
                                      <p:tavLst>
                                        <p:tav tm="0">
                                          <p:val>
                                            <p:strVal val="#ppt_y"/>
                                          </p:val>
                                        </p:tav>
                                        <p:tav tm="100000">
                                          <p:val>
                                            <p:strVal val="#ppt_y"/>
                                          </p:val>
                                        </p:tav>
                                      </p:tavLst>
                                    </p:anim>
                                  </p:childTnLst>
                                </p:cTn>
                              </p:par>
                              <p:par>
                                <p:cTn id="42" presetID="63" presetClass="path" presetSubtype="0" accel="5000" decel="95000" autoRev="1" fill="hold" grpId="1" nodeType="withEffect">
                                  <p:stCondLst>
                                    <p:cond delay="1300"/>
                                  </p:stCondLst>
                                  <p:childTnLst>
                                    <p:animMotion origin="layout" path="M 1.875E-6 -3.7037E-7 L -0.07695 0.01111 " pathEditMode="relative" rAng="0" ptsTypes="AA">
                                      <p:cBhvr>
                                        <p:cTn id="43" dur="1900" fill="hold"/>
                                        <p:tgtEl>
                                          <p:spTgt spid="27"/>
                                        </p:tgtEl>
                                        <p:attrNameLst>
                                          <p:attrName>ppt_x</p:attrName>
                                          <p:attrName>ppt_y</p:attrName>
                                        </p:attrNameLst>
                                      </p:cBhvr>
                                      <p:rCtr x="-3854" y="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8" grpId="0" animBg="1"/>
      <p:bldP spid="8" grpId="1" animBg="1"/>
      <p:bldP spid="26" grpId="0" animBg="1"/>
      <p:bldP spid="26" grpId="1" animBg="1"/>
      <p:bldP spid="6" grpId="0" animBg="1"/>
      <p:bldP spid="6" grpId="1" animBg="1"/>
      <p:bldP spid="27" grpId="0" animBg="1"/>
      <p:bldP spid="27" grpId="1" animBg="1"/>
      <p:bldP spid="31" grpId="0" animBg="1"/>
      <p:bldP spid="31" grpId="1" animBg="1"/>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Physicists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Are you talking to me?</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2" name="Google Shape;638;p16" descr="Image result for curiosity">
            <a:extLst>
              <a:ext uri="{FF2B5EF4-FFF2-40B4-BE49-F238E27FC236}">
                <a16:creationId xmlns:a16="http://schemas.microsoft.com/office/drawing/2014/main" id="{1241C557-2351-B7B7-9D1B-59DCB27899D6}"/>
              </a:ext>
            </a:extLst>
          </p:cNvPr>
          <p:cNvPicPr preferRelativeResize="0"/>
          <p:nvPr/>
        </p:nvPicPr>
        <p:blipFill rotWithShape="1">
          <a:blip r:embed="rId3">
            <a:alphaModFix/>
          </a:blip>
          <a:srcRect/>
          <a:stretch/>
        </p:blipFill>
        <p:spPr>
          <a:xfrm>
            <a:off x="1488141" y="1476488"/>
            <a:ext cx="3334871" cy="2494877"/>
          </a:xfrm>
          <a:prstGeom prst="rect">
            <a:avLst/>
          </a:prstGeom>
          <a:noFill/>
          <a:ln>
            <a:noFill/>
          </a:ln>
        </p:spPr>
      </p:pic>
      <p:pic>
        <p:nvPicPr>
          <p:cNvPr id="3" name="Google Shape;647;p17" descr="Image result for trastienda">
            <a:extLst>
              <a:ext uri="{FF2B5EF4-FFF2-40B4-BE49-F238E27FC236}">
                <a16:creationId xmlns:a16="http://schemas.microsoft.com/office/drawing/2014/main" id="{2665ABB6-2F99-7384-9874-B1AB4C0FC857}"/>
              </a:ext>
            </a:extLst>
          </p:cNvPr>
          <p:cNvPicPr preferRelativeResize="0"/>
          <p:nvPr/>
        </p:nvPicPr>
        <p:blipFill rotWithShape="1">
          <a:blip r:embed="rId4">
            <a:alphaModFix/>
          </a:blip>
          <a:srcRect/>
          <a:stretch/>
        </p:blipFill>
        <p:spPr>
          <a:xfrm>
            <a:off x="1488141" y="4330913"/>
            <a:ext cx="3334871" cy="1962312"/>
          </a:xfrm>
          <a:prstGeom prst="rect">
            <a:avLst/>
          </a:prstGeom>
          <a:noFill/>
          <a:ln>
            <a:noFill/>
          </a:ln>
        </p:spPr>
      </p:pic>
      <p:pic>
        <p:nvPicPr>
          <p:cNvPr id="1026" name="Picture 2" descr="Premium Photo | Human head Artificial intelligence for the future rise in  technological singularity Generative Ai">
            <a:extLst>
              <a:ext uri="{FF2B5EF4-FFF2-40B4-BE49-F238E27FC236}">
                <a16:creationId xmlns:a16="http://schemas.microsoft.com/office/drawing/2014/main" id="{85F648D6-2122-7ADF-836E-DFB8195927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400800" y="-1"/>
            <a:ext cx="5800166" cy="6901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30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39BF8DE9-C632-4ABE-BC99-EB23E83A7E75}"/>
              </a:ext>
            </a:extLst>
          </p:cNvPr>
          <p:cNvSpPr>
            <a:spLocks noChangeArrowheads="1"/>
          </p:cNvSpPr>
          <p:nvPr/>
        </p:nvSpPr>
        <p:spPr bwMode="auto">
          <a:xfrm rot="11234627">
            <a:off x="9179303" y="-2890399"/>
            <a:ext cx="5693342" cy="5780798"/>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6"/>
              </a:gs>
              <a:gs pos="0">
                <a:schemeClr val="accent5"/>
              </a:gs>
            </a:gsLst>
            <a:lin ang="2700000" scaled="1"/>
            <a:tileRect/>
          </a:gradFill>
          <a:ln w="25400">
            <a:noFill/>
            <a:round/>
            <a:headEnd/>
            <a:tailEnd/>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bg1"/>
              </a:solidFill>
            </a:endParaRPr>
          </a:p>
        </p:txBody>
      </p:sp>
      <p:sp>
        <p:nvSpPr>
          <p:cNvPr id="81" name="Rectangle 11">
            <a:extLst>
              <a:ext uri="{FF2B5EF4-FFF2-40B4-BE49-F238E27FC236}">
                <a16:creationId xmlns:a16="http://schemas.microsoft.com/office/drawing/2014/main" id="{A1EBB174-8CC1-414D-90F5-DA59D64A4CB5}"/>
              </a:ext>
            </a:extLst>
          </p:cNvPr>
          <p:cNvSpPr>
            <a:spLocks noChangeArrowheads="1"/>
          </p:cNvSpPr>
          <p:nvPr/>
        </p:nvSpPr>
        <p:spPr bwMode="auto">
          <a:xfrm>
            <a:off x="1174012" y="1859602"/>
            <a:ext cx="3882017"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60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A short </a:t>
            </a:r>
            <a:r>
              <a:rPr lang="en-US" altLang="ru-UA" sz="60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BIO</a:t>
            </a:r>
            <a:endParaRPr kumimoji="0" lang="en-US" altLang="ru-UA" sz="60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cxnSp>
        <p:nvCxnSpPr>
          <p:cNvPr id="80" name="Straight Connector 79">
            <a:extLst>
              <a:ext uri="{FF2B5EF4-FFF2-40B4-BE49-F238E27FC236}">
                <a16:creationId xmlns:a16="http://schemas.microsoft.com/office/drawing/2014/main" id="{8681D4A8-68E7-4AB8-8CC5-0980463FE043}"/>
              </a:ext>
            </a:extLst>
          </p:cNvPr>
          <p:cNvCxnSpPr/>
          <p:nvPr/>
        </p:nvCxnSpPr>
        <p:spPr>
          <a:xfrm>
            <a:off x="1174012" y="3763908"/>
            <a:ext cx="6531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6" name="Group 5">
            <a:extLst>
              <a:ext uri="{FF2B5EF4-FFF2-40B4-BE49-F238E27FC236}">
                <a16:creationId xmlns:a16="http://schemas.microsoft.com/office/drawing/2014/main" id="{37CB6974-AF5E-D135-B48E-6A6C6A2F90FA}"/>
              </a:ext>
            </a:extLst>
          </p:cNvPr>
          <p:cNvGrpSpPr/>
          <p:nvPr/>
        </p:nvGrpSpPr>
        <p:grpSpPr>
          <a:xfrm>
            <a:off x="10307123" y="3376063"/>
            <a:ext cx="1319729" cy="1464112"/>
            <a:chOff x="10457474" y="3349456"/>
            <a:chExt cx="1319729" cy="1464112"/>
          </a:xfrm>
        </p:grpSpPr>
        <p:sp>
          <p:nvSpPr>
            <p:cNvPr id="38" name="Freeform: Shape 45">
              <a:extLst>
                <a:ext uri="{FF2B5EF4-FFF2-40B4-BE49-F238E27FC236}">
                  <a16:creationId xmlns:a16="http://schemas.microsoft.com/office/drawing/2014/main" id="{50D088E3-8224-9C4C-1ED1-F547BB74359C}"/>
                </a:ext>
              </a:extLst>
            </p:cNvPr>
            <p:cNvSpPr>
              <a:spLocks noChangeArrowheads="1"/>
            </p:cNvSpPr>
            <p:nvPr/>
          </p:nvSpPr>
          <p:spPr bwMode="auto">
            <a:xfrm rot="15111056">
              <a:off x="10849002" y="3613306"/>
              <a:ext cx="1003286" cy="853117"/>
            </a:xfrm>
            <a:custGeom>
              <a:avLst/>
              <a:gdLst>
                <a:gd name="connsiteX0" fmla="*/ 968490 w 1003286"/>
                <a:gd name="connsiteY0" fmla="*/ 530534 h 853117"/>
                <a:gd name="connsiteX1" fmla="*/ 942741 w 1003286"/>
                <a:gd name="connsiteY1" fmla="*/ 586554 h 853117"/>
                <a:gd name="connsiteX2" fmla="*/ 929603 w 1003286"/>
                <a:gd name="connsiteY2" fmla="*/ 608511 h 853117"/>
                <a:gd name="connsiteX3" fmla="*/ 917613 w 1003286"/>
                <a:gd name="connsiteY3" fmla="*/ 628550 h 853117"/>
                <a:gd name="connsiteX4" fmla="*/ 501643 w 1003286"/>
                <a:gd name="connsiteY4" fmla="*/ 853117 h 853117"/>
                <a:gd name="connsiteX5" fmla="*/ 0 w 1003286"/>
                <a:gd name="connsiteY5" fmla="*/ 343769 h 853117"/>
                <a:gd name="connsiteX6" fmla="*/ 130318 w 1003286"/>
                <a:gd name="connsiteY6" fmla="*/ 1294 h 853117"/>
                <a:gd name="connsiteX7" fmla="*/ 131703 w 1003286"/>
                <a:gd name="connsiteY7" fmla="*/ 0 h 853117"/>
                <a:gd name="connsiteX8" fmla="*/ 997327 w 1003286"/>
                <a:gd name="connsiteY8" fmla="*/ 283751 h 853117"/>
                <a:gd name="connsiteX9" fmla="*/ 1003286 w 1003286"/>
                <a:gd name="connsiteY9" fmla="*/ 343769 h 853117"/>
                <a:gd name="connsiteX10" fmla="*/ 968490 w 1003286"/>
                <a:gd name="connsiteY10" fmla="*/ 530534 h 853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3286" h="853117">
                  <a:moveTo>
                    <a:pt x="968490" y="530534"/>
                  </a:moveTo>
                  <a:cubicBezTo>
                    <a:pt x="961005" y="549810"/>
                    <a:pt x="952394" y="568512"/>
                    <a:pt x="942741" y="586554"/>
                  </a:cubicBezTo>
                  <a:lnTo>
                    <a:pt x="929603" y="608511"/>
                  </a:lnTo>
                  <a:lnTo>
                    <a:pt x="917613" y="628550"/>
                  </a:lnTo>
                  <a:cubicBezTo>
                    <a:pt x="827464" y="764038"/>
                    <a:pt x="674799" y="853117"/>
                    <a:pt x="501643" y="853117"/>
                  </a:cubicBezTo>
                  <a:cubicBezTo>
                    <a:pt x="224594" y="853117"/>
                    <a:pt x="0" y="625074"/>
                    <a:pt x="0" y="343769"/>
                  </a:cubicBezTo>
                  <a:cubicBezTo>
                    <a:pt x="-1" y="211908"/>
                    <a:pt x="49349" y="91749"/>
                    <a:pt x="130318" y="1294"/>
                  </a:cubicBezTo>
                  <a:lnTo>
                    <a:pt x="131703" y="0"/>
                  </a:lnTo>
                  <a:lnTo>
                    <a:pt x="997327" y="283751"/>
                  </a:lnTo>
                  <a:lnTo>
                    <a:pt x="1003286" y="343769"/>
                  </a:lnTo>
                  <a:cubicBezTo>
                    <a:pt x="1003285" y="409700"/>
                    <a:pt x="990949" y="472706"/>
                    <a:pt x="968490" y="530534"/>
                  </a:cubicBezTo>
                  <a:close/>
                </a:path>
              </a:pathLst>
            </a:custGeom>
            <a:gradFill flip="none" rotWithShape="1">
              <a:gsLst>
                <a:gs pos="100000">
                  <a:schemeClr val="accent5"/>
                </a:gs>
                <a:gs pos="0">
                  <a:schemeClr val="accent6"/>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bg1"/>
                </a:solidFill>
              </a:endParaRPr>
            </a:p>
          </p:txBody>
        </p:sp>
        <p:sp>
          <p:nvSpPr>
            <p:cNvPr id="44" name="Freeform: Shape 65">
              <a:extLst>
                <a:ext uri="{FF2B5EF4-FFF2-40B4-BE49-F238E27FC236}">
                  <a16:creationId xmlns:a16="http://schemas.microsoft.com/office/drawing/2014/main" id="{223F11D6-9DCC-024C-3EF8-39A7C51A3851}"/>
                </a:ext>
              </a:extLst>
            </p:cNvPr>
            <p:cNvSpPr>
              <a:spLocks noChangeArrowheads="1"/>
            </p:cNvSpPr>
            <p:nvPr/>
          </p:nvSpPr>
          <p:spPr bwMode="auto">
            <a:xfrm rot="15111056">
              <a:off x="10286953" y="3519977"/>
              <a:ext cx="1464112" cy="1123070"/>
            </a:xfrm>
            <a:custGeom>
              <a:avLst/>
              <a:gdLst>
                <a:gd name="connsiteX0" fmla="*/ 1245912 w 1338277"/>
                <a:gd name="connsiteY0" fmla="*/ 1026546 h 1026546"/>
                <a:gd name="connsiteX1" fmla="*/ 0 w 1338277"/>
                <a:gd name="connsiteY1" fmla="*/ 618137 h 1026546"/>
                <a:gd name="connsiteX2" fmla="*/ 6039 w 1338277"/>
                <a:gd name="connsiteY2" fmla="*/ 553267 h 1026546"/>
                <a:gd name="connsiteX3" fmla="*/ 597423 w 1338277"/>
                <a:gd name="connsiteY3" fmla="*/ 3524 h 1026546"/>
                <a:gd name="connsiteX4" fmla="*/ 611308 w 1338277"/>
                <a:gd name="connsiteY4" fmla="*/ 2811 h 1026546"/>
                <a:gd name="connsiteX5" fmla="*/ 666145 w 1338277"/>
                <a:gd name="connsiteY5" fmla="*/ 0 h 1026546"/>
                <a:gd name="connsiteX6" fmla="*/ 1338277 w 1338277"/>
                <a:gd name="connsiteY6" fmla="*/ 682457 h 1026546"/>
                <a:gd name="connsiteX7" fmla="*/ 1257153 w 1338277"/>
                <a:gd name="connsiteY7" fmla="*/ 1007756 h 1026546"/>
                <a:gd name="connsiteX8" fmla="*/ 1245912 w 1338277"/>
                <a:gd name="connsiteY8" fmla="*/ 1026546 h 102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8277" h="1026546">
                  <a:moveTo>
                    <a:pt x="1245912" y="1026546"/>
                  </a:moveTo>
                  <a:lnTo>
                    <a:pt x="0" y="618137"/>
                  </a:lnTo>
                  <a:lnTo>
                    <a:pt x="6039" y="553267"/>
                  </a:lnTo>
                  <a:cubicBezTo>
                    <a:pt x="61296" y="260441"/>
                    <a:pt x="300862" y="34103"/>
                    <a:pt x="597423" y="3524"/>
                  </a:cubicBezTo>
                  <a:lnTo>
                    <a:pt x="611308" y="2811"/>
                  </a:lnTo>
                  <a:lnTo>
                    <a:pt x="666145" y="0"/>
                  </a:lnTo>
                  <a:cubicBezTo>
                    <a:pt x="1037353" y="0"/>
                    <a:pt x="1338277" y="305546"/>
                    <a:pt x="1338277" y="682457"/>
                  </a:cubicBezTo>
                  <a:cubicBezTo>
                    <a:pt x="1338276" y="800241"/>
                    <a:pt x="1308889" y="911058"/>
                    <a:pt x="1257153" y="1007756"/>
                  </a:cubicBezTo>
                  <a:lnTo>
                    <a:pt x="1245912" y="1026546"/>
                  </a:lnTo>
                  <a:close/>
                </a:path>
              </a:pathLst>
            </a:custGeom>
            <a:gradFill flip="none" rotWithShape="1">
              <a:gsLst>
                <a:gs pos="100000">
                  <a:schemeClr val="accent5"/>
                </a:gs>
                <a:gs pos="0">
                  <a:schemeClr val="accent2"/>
                </a:gs>
              </a:gsLst>
              <a:lin ang="2700000" scaled="1"/>
              <a:tileRect/>
            </a:gradFill>
            <a:ln w="25400">
              <a:noFill/>
              <a:round/>
              <a:headEnd/>
              <a:tailEnd/>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bg1"/>
                </a:solidFill>
              </a:endParaRPr>
            </a:p>
          </p:txBody>
        </p:sp>
      </p:grpSp>
      <p:sp>
        <p:nvSpPr>
          <p:cNvPr id="45" name="Rectangle: Rounded Corners 21">
            <a:extLst>
              <a:ext uri="{FF2B5EF4-FFF2-40B4-BE49-F238E27FC236}">
                <a16:creationId xmlns:a16="http://schemas.microsoft.com/office/drawing/2014/main" id="{61CD7BDD-352F-995C-96F1-01BD2C349EF6}"/>
              </a:ext>
            </a:extLst>
          </p:cNvPr>
          <p:cNvSpPr/>
          <p:nvPr/>
        </p:nvSpPr>
        <p:spPr>
          <a:xfrm>
            <a:off x="4694548" y="1593447"/>
            <a:ext cx="6202838" cy="4524739"/>
          </a:xfrm>
          <a:prstGeom prst="roundRect">
            <a:avLst>
              <a:gd name="adj" fmla="val 2442"/>
            </a:avLst>
          </a:prstGeom>
          <a:gradFill>
            <a:gsLst>
              <a:gs pos="0">
                <a:srgbClr val="FFFFFF">
                  <a:alpha val="11000"/>
                </a:srgbClr>
              </a:gs>
              <a:gs pos="100000">
                <a:srgbClr val="FFFFFF">
                  <a:alpha val="21000"/>
                </a:srgbClr>
              </a:gs>
            </a:gsLst>
            <a:lin ang="2700000" scaled="0"/>
          </a:gradFill>
          <a:ln w="25400">
            <a:gradFill>
              <a:gsLst>
                <a:gs pos="43000">
                  <a:schemeClr val="bg1">
                    <a:alpha val="19000"/>
                  </a:schemeClr>
                </a:gs>
                <a:gs pos="100000">
                  <a:schemeClr val="accent1">
                    <a:lumMod val="30000"/>
                    <a:lumOff val="70000"/>
                    <a:alpha val="1000"/>
                  </a:schemeClr>
                </a:gs>
              </a:gsLst>
              <a:lin ang="5400000" scaled="1"/>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rgbClr val="435368"/>
              </a:solidFill>
            </a:endParaRPr>
          </a:p>
        </p:txBody>
      </p:sp>
      <p:sp>
        <p:nvSpPr>
          <p:cNvPr id="48" name="TextBox 38">
            <a:extLst>
              <a:ext uri="{FF2B5EF4-FFF2-40B4-BE49-F238E27FC236}">
                <a16:creationId xmlns:a16="http://schemas.microsoft.com/office/drawing/2014/main" id="{E836DE83-1F9C-D96A-71DF-A0C58B506CD2}"/>
              </a:ext>
            </a:extLst>
          </p:cNvPr>
          <p:cNvSpPr txBox="1"/>
          <p:nvPr/>
        </p:nvSpPr>
        <p:spPr>
          <a:xfrm>
            <a:off x="6303513" y="2130081"/>
            <a:ext cx="2715187" cy="346762"/>
          </a:xfrm>
          <a:prstGeom prst="rect">
            <a:avLst/>
          </a:prstGeom>
          <a:noFill/>
        </p:spPr>
        <p:txBody>
          <a:bodyPr wrap="square" rtlCol="0">
            <a:spAutoFit/>
          </a:bodyPr>
          <a:lstStyle/>
          <a:p>
            <a:pPr>
              <a:lnSpc>
                <a:spcPct val="130000"/>
              </a:lnSpc>
              <a:spcBef>
                <a:spcPts val="1200"/>
              </a:spcBef>
            </a:pPr>
            <a:r>
              <a:rPr lang="en-US" sz="1400" dirty="0">
                <a:solidFill>
                  <a:schemeClr val="bg1"/>
                </a:solidFill>
                <a:ea typeface="Open Sans" panose="020B0606030504020204" pitchFamily="34" charset="0"/>
                <a:cs typeface="Open Sans" panose="020B0606030504020204" pitchFamily="34" charset="0"/>
              </a:rPr>
              <a:t>Antonio Torrado González</a:t>
            </a:r>
          </a:p>
        </p:txBody>
      </p:sp>
      <p:sp>
        <p:nvSpPr>
          <p:cNvPr id="49" name="TextBox 39">
            <a:extLst>
              <a:ext uri="{FF2B5EF4-FFF2-40B4-BE49-F238E27FC236}">
                <a16:creationId xmlns:a16="http://schemas.microsoft.com/office/drawing/2014/main" id="{3829BD66-26CA-757B-C2B6-4F429E38B650}"/>
              </a:ext>
            </a:extLst>
          </p:cNvPr>
          <p:cNvSpPr txBox="1"/>
          <p:nvPr/>
        </p:nvSpPr>
        <p:spPr>
          <a:xfrm>
            <a:off x="6307665" y="2363527"/>
            <a:ext cx="2350034" cy="310406"/>
          </a:xfrm>
          <a:prstGeom prst="rect">
            <a:avLst/>
          </a:prstGeom>
          <a:noFill/>
        </p:spPr>
        <p:txBody>
          <a:bodyPr wrap="square" rtlCol="0">
            <a:spAutoFit/>
          </a:bodyPr>
          <a:lstStyle/>
          <a:p>
            <a:pPr>
              <a:lnSpc>
                <a:spcPct val="130000"/>
              </a:lnSpc>
              <a:spcBef>
                <a:spcPts val="1200"/>
              </a:spcBef>
            </a:pPr>
            <a:r>
              <a:rPr lang="en-US" sz="1200" dirty="0">
                <a:solidFill>
                  <a:schemeClr val="bg1">
                    <a:lumMod val="85000"/>
                  </a:schemeClr>
                </a:solidFill>
                <a:ea typeface="Open Sans" panose="020B0606030504020204" pitchFamily="34" charset="0"/>
                <a:cs typeface="Open Sans" panose="020B0606030504020204" pitchFamily="34" charset="0"/>
              </a:rPr>
              <a:t>Data Enthusiast</a:t>
            </a:r>
          </a:p>
        </p:txBody>
      </p:sp>
      <p:grpSp>
        <p:nvGrpSpPr>
          <p:cNvPr id="55" name="Group 5">
            <a:extLst>
              <a:ext uri="{FF2B5EF4-FFF2-40B4-BE49-F238E27FC236}">
                <a16:creationId xmlns:a16="http://schemas.microsoft.com/office/drawing/2014/main" id="{11366029-1227-88EE-5E17-2581A748C815}"/>
              </a:ext>
            </a:extLst>
          </p:cNvPr>
          <p:cNvGrpSpPr/>
          <p:nvPr/>
        </p:nvGrpSpPr>
        <p:grpSpPr>
          <a:xfrm rot="16200000">
            <a:off x="7312239" y="803500"/>
            <a:ext cx="1321417" cy="1464112"/>
            <a:chOff x="10466828" y="3941471"/>
            <a:chExt cx="1321417" cy="1464112"/>
          </a:xfrm>
        </p:grpSpPr>
        <p:sp>
          <p:nvSpPr>
            <p:cNvPr id="56" name="Freeform: Shape 45">
              <a:extLst>
                <a:ext uri="{FF2B5EF4-FFF2-40B4-BE49-F238E27FC236}">
                  <a16:creationId xmlns:a16="http://schemas.microsoft.com/office/drawing/2014/main" id="{BB5383BC-AE62-00A2-9AA6-628C4A0C4252}"/>
                </a:ext>
              </a:extLst>
            </p:cNvPr>
            <p:cNvSpPr>
              <a:spLocks noChangeArrowheads="1"/>
            </p:cNvSpPr>
            <p:nvPr/>
          </p:nvSpPr>
          <p:spPr bwMode="auto">
            <a:xfrm rot="15111056">
              <a:off x="10860044" y="4174569"/>
              <a:ext cx="1003286" cy="853117"/>
            </a:xfrm>
            <a:custGeom>
              <a:avLst/>
              <a:gdLst>
                <a:gd name="connsiteX0" fmla="*/ 968490 w 1003286"/>
                <a:gd name="connsiteY0" fmla="*/ 530534 h 853117"/>
                <a:gd name="connsiteX1" fmla="*/ 942741 w 1003286"/>
                <a:gd name="connsiteY1" fmla="*/ 586554 h 853117"/>
                <a:gd name="connsiteX2" fmla="*/ 929603 w 1003286"/>
                <a:gd name="connsiteY2" fmla="*/ 608511 h 853117"/>
                <a:gd name="connsiteX3" fmla="*/ 917613 w 1003286"/>
                <a:gd name="connsiteY3" fmla="*/ 628550 h 853117"/>
                <a:gd name="connsiteX4" fmla="*/ 501643 w 1003286"/>
                <a:gd name="connsiteY4" fmla="*/ 853117 h 853117"/>
                <a:gd name="connsiteX5" fmla="*/ 0 w 1003286"/>
                <a:gd name="connsiteY5" fmla="*/ 343769 h 853117"/>
                <a:gd name="connsiteX6" fmla="*/ 130318 w 1003286"/>
                <a:gd name="connsiteY6" fmla="*/ 1294 h 853117"/>
                <a:gd name="connsiteX7" fmla="*/ 131703 w 1003286"/>
                <a:gd name="connsiteY7" fmla="*/ 0 h 853117"/>
                <a:gd name="connsiteX8" fmla="*/ 997327 w 1003286"/>
                <a:gd name="connsiteY8" fmla="*/ 283751 h 853117"/>
                <a:gd name="connsiteX9" fmla="*/ 1003286 w 1003286"/>
                <a:gd name="connsiteY9" fmla="*/ 343769 h 853117"/>
                <a:gd name="connsiteX10" fmla="*/ 968490 w 1003286"/>
                <a:gd name="connsiteY10" fmla="*/ 530534 h 853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3286" h="853117">
                  <a:moveTo>
                    <a:pt x="968490" y="530534"/>
                  </a:moveTo>
                  <a:cubicBezTo>
                    <a:pt x="961005" y="549810"/>
                    <a:pt x="952394" y="568512"/>
                    <a:pt x="942741" y="586554"/>
                  </a:cubicBezTo>
                  <a:lnTo>
                    <a:pt x="929603" y="608511"/>
                  </a:lnTo>
                  <a:lnTo>
                    <a:pt x="917613" y="628550"/>
                  </a:lnTo>
                  <a:cubicBezTo>
                    <a:pt x="827464" y="764038"/>
                    <a:pt x="674799" y="853117"/>
                    <a:pt x="501643" y="853117"/>
                  </a:cubicBezTo>
                  <a:cubicBezTo>
                    <a:pt x="224594" y="853117"/>
                    <a:pt x="0" y="625074"/>
                    <a:pt x="0" y="343769"/>
                  </a:cubicBezTo>
                  <a:cubicBezTo>
                    <a:pt x="-1" y="211908"/>
                    <a:pt x="49349" y="91749"/>
                    <a:pt x="130318" y="1294"/>
                  </a:cubicBezTo>
                  <a:lnTo>
                    <a:pt x="131703" y="0"/>
                  </a:lnTo>
                  <a:lnTo>
                    <a:pt x="997327" y="283751"/>
                  </a:lnTo>
                  <a:lnTo>
                    <a:pt x="1003286" y="343769"/>
                  </a:lnTo>
                  <a:cubicBezTo>
                    <a:pt x="1003285" y="409700"/>
                    <a:pt x="990949" y="472706"/>
                    <a:pt x="968490" y="530534"/>
                  </a:cubicBezTo>
                  <a:close/>
                </a:path>
              </a:pathLst>
            </a:custGeom>
            <a:gradFill flip="none" rotWithShape="1">
              <a:gsLst>
                <a:gs pos="100000">
                  <a:schemeClr val="accent2"/>
                </a:gs>
                <a:gs pos="0">
                  <a:schemeClr val="accent1">
                    <a:lumMod val="50000"/>
                  </a:schemeClr>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bg1"/>
                </a:solidFill>
              </a:endParaRPr>
            </a:p>
          </p:txBody>
        </p:sp>
        <p:sp>
          <p:nvSpPr>
            <p:cNvPr id="57" name="Freeform: Shape 65">
              <a:extLst>
                <a:ext uri="{FF2B5EF4-FFF2-40B4-BE49-F238E27FC236}">
                  <a16:creationId xmlns:a16="http://schemas.microsoft.com/office/drawing/2014/main" id="{EBBAE948-7724-7BFE-DD09-4DF49389EA69}"/>
                </a:ext>
              </a:extLst>
            </p:cNvPr>
            <p:cNvSpPr>
              <a:spLocks noChangeArrowheads="1"/>
            </p:cNvSpPr>
            <p:nvPr/>
          </p:nvSpPr>
          <p:spPr bwMode="auto">
            <a:xfrm rot="15111056">
              <a:off x="10296307" y="4111992"/>
              <a:ext cx="1464112" cy="1123070"/>
            </a:xfrm>
            <a:custGeom>
              <a:avLst/>
              <a:gdLst>
                <a:gd name="connsiteX0" fmla="*/ 1245912 w 1338277"/>
                <a:gd name="connsiteY0" fmla="*/ 1026546 h 1026546"/>
                <a:gd name="connsiteX1" fmla="*/ 0 w 1338277"/>
                <a:gd name="connsiteY1" fmla="*/ 618137 h 1026546"/>
                <a:gd name="connsiteX2" fmla="*/ 6039 w 1338277"/>
                <a:gd name="connsiteY2" fmla="*/ 553267 h 1026546"/>
                <a:gd name="connsiteX3" fmla="*/ 597423 w 1338277"/>
                <a:gd name="connsiteY3" fmla="*/ 3524 h 1026546"/>
                <a:gd name="connsiteX4" fmla="*/ 611308 w 1338277"/>
                <a:gd name="connsiteY4" fmla="*/ 2811 h 1026546"/>
                <a:gd name="connsiteX5" fmla="*/ 666145 w 1338277"/>
                <a:gd name="connsiteY5" fmla="*/ 0 h 1026546"/>
                <a:gd name="connsiteX6" fmla="*/ 1338277 w 1338277"/>
                <a:gd name="connsiteY6" fmla="*/ 682457 h 1026546"/>
                <a:gd name="connsiteX7" fmla="*/ 1257153 w 1338277"/>
                <a:gd name="connsiteY7" fmla="*/ 1007756 h 1026546"/>
                <a:gd name="connsiteX8" fmla="*/ 1245912 w 1338277"/>
                <a:gd name="connsiteY8" fmla="*/ 1026546 h 102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8277" h="1026546">
                  <a:moveTo>
                    <a:pt x="1245912" y="1026546"/>
                  </a:moveTo>
                  <a:lnTo>
                    <a:pt x="0" y="618137"/>
                  </a:lnTo>
                  <a:lnTo>
                    <a:pt x="6039" y="553267"/>
                  </a:lnTo>
                  <a:cubicBezTo>
                    <a:pt x="61296" y="260441"/>
                    <a:pt x="300862" y="34103"/>
                    <a:pt x="597423" y="3524"/>
                  </a:cubicBezTo>
                  <a:lnTo>
                    <a:pt x="611308" y="2811"/>
                  </a:lnTo>
                  <a:lnTo>
                    <a:pt x="666145" y="0"/>
                  </a:lnTo>
                  <a:cubicBezTo>
                    <a:pt x="1037353" y="0"/>
                    <a:pt x="1338277" y="305546"/>
                    <a:pt x="1338277" y="682457"/>
                  </a:cubicBezTo>
                  <a:cubicBezTo>
                    <a:pt x="1338276" y="800241"/>
                    <a:pt x="1308889" y="911058"/>
                    <a:pt x="1257153" y="1007756"/>
                  </a:cubicBezTo>
                  <a:lnTo>
                    <a:pt x="1245912" y="1026546"/>
                  </a:lnTo>
                  <a:close/>
                </a:path>
              </a:pathLst>
            </a:custGeom>
            <a:gradFill flip="none" rotWithShape="1">
              <a:gsLst>
                <a:gs pos="100000">
                  <a:schemeClr val="accent6"/>
                </a:gs>
                <a:gs pos="0">
                  <a:schemeClr val="accent1">
                    <a:lumMod val="50000"/>
                  </a:schemeClr>
                </a:gs>
              </a:gsLst>
              <a:lin ang="2700000" scaled="1"/>
              <a:tileRect/>
            </a:gradFill>
            <a:ln w="25400">
              <a:noFill/>
              <a:round/>
              <a:headEnd/>
              <a:tailEnd/>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bg1"/>
                </a:solidFill>
              </a:endParaRPr>
            </a:p>
          </p:txBody>
        </p:sp>
      </p:grpSp>
      <p:grpSp>
        <p:nvGrpSpPr>
          <p:cNvPr id="82" name="Grupo 81">
            <a:extLst>
              <a:ext uri="{FF2B5EF4-FFF2-40B4-BE49-F238E27FC236}">
                <a16:creationId xmlns:a16="http://schemas.microsoft.com/office/drawing/2014/main" id="{14216448-1ACD-9503-73C9-0F83B9DEB8B4}"/>
              </a:ext>
            </a:extLst>
          </p:cNvPr>
          <p:cNvGrpSpPr/>
          <p:nvPr/>
        </p:nvGrpSpPr>
        <p:grpSpPr>
          <a:xfrm>
            <a:off x="9374285" y="1767948"/>
            <a:ext cx="378717" cy="381364"/>
            <a:chOff x="6543769" y="3809908"/>
            <a:chExt cx="582039" cy="581851"/>
          </a:xfrm>
        </p:grpSpPr>
        <p:grpSp>
          <p:nvGrpSpPr>
            <p:cNvPr id="50" name="Group 4">
              <a:extLst>
                <a:ext uri="{FF2B5EF4-FFF2-40B4-BE49-F238E27FC236}">
                  <a16:creationId xmlns:a16="http://schemas.microsoft.com/office/drawing/2014/main" id="{432B14B6-EC40-B83E-22B2-AFEE525A9324}"/>
                </a:ext>
              </a:extLst>
            </p:cNvPr>
            <p:cNvGrpSpPr/>
            <p:nvPr/>
          </p:nvGrpSpPr>
          <p:grpSpPr>
            <a:xfrm>
              <a:off x="6543769" y="3809908"/>
              <a:ext cx="582039" cy="581851"/>
              <a:chOff x="9551406" y="3717312"/>
              <a:chExt cx="582039" cy="581851"/>
            </a:xfrm>
            <a:gradFill>
              <a:gsLst>
                <a:gs pos="100000">
                  <a:schemeClr val="accent5"/>
                </a:gs>
                <a:gs pos="0">
                  <a:schemeClr val="accent2"/>
                </a:gs>
              </a:gsLst>
              <a:lin ang="2700000" scaled="1"/>
            </a:gradFill>
          </p:grpSpPr>
          <p:sp>
            <p:nvSpPr>
              <p:cNvPr id="51" name="Oval 59">
                <a:extLst>
                  <a:ext uri="{FF2B5EF4-FFF2-40B4-BE49-F238E27FC236}">
                    <a16:creationId xmlns:a16="http://schemas.microsoft.com/office/drawing/2014/main" id="{8B8E34D0-0ED4-9741-E501-020F17EDD910}"/>
                  </a:ext>
                </a:extLst>
              </p:cNvPr>
              <p:cNvSpPr/>
              <p:nvPr/>
            </p:nvSpPr>
            <p:spPr>
              <a:xfrm>
                <a:off x="9551406" y="3717312"/>
                <a:ext cx="582039" cy="581851"/>
              </a:xfrm>
              <a:prstGeom prst="ellipse">
                <a:avLst/>
              </a:prstGeom>
              <a:grpFill/>
              <a:ln w="9525">
                <a:noFill/>
                <a:round/>
                <a:headEnd/>
                <a:tailEnd/>
              </a:ln>
              <a:effectLst>
                <a:outerShdw blurRad="330200" dist="342900" dir="2700000" algn="tl" rotWithShape="0">
                  <a:srgbClr val="435368">
                    <a:alpha val="5000"/>
                  </a:srgb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3" name="任意形状 885">
                <a:extLst>
                  <a:ext uri="{FF2B5EF4-FFF2-40B4-BE49-F238E27FC236}">
                    <a16:creationId xmlns:a16="http://schemas.microsoft.com/office/drawing/2014/main" id="{50A83EB1-078B-56A4-0082-C78B0333720E}"/>
                  </a:ext>
                </a:extLst>
              </p:cNvPr>
              <p:cNvSpPr/>
              <p:nvPr/>
            </p:nvSpPr>
            <p:spPr>
              <a:xfrm>
                <a:off x="9688930" y="3854742"/>
                <a:ext cx="306991" cy="306991"/>
              </a:xfrm>
              <a:prstGeom prst="rect">
                <a:avLst/>
              </a:prstGeom>
              <a:grpFill/>
              <a:ln w="12700" cap="flat">
                <a:noFill/>
                <a:miter lim="400000"/>
              </a:ln>
              <a:effectLst/>
            </p:spPr>
            <p:txBody>
              <a:bodyPr wrap="square" lIns="45719" tIns="45719" rIns="45719" bIns="45719" numCol="1" anchor="ctr">
                <a:noAutofit/>
              </a:bodyPr>
              <a:lstStyle/>
              <a:p>
                <a:endParaRPr>
                  <a:solidFill>
                    <a:schemeClr val="bg1"/>
                  </a:solidFill>
                </a:endParaRPr>
              </a:p>
            </p:txBody>
          </p:sp>
        </p:grpSp>
        <p:sp>
          <p:nvSpPr>
            <p:cNvPr id="76" name="Shape 3708">
              <a:extLst>
                <a:ext uri="{FF2B5EF4-FFF2-40B4-BE49-F238E27FC236}">
                  <a16:creationId xmlns:a16="http://schemas.microsoft.com/office/drawing/2014/main" id="{7D79A5FB-E234-558C-7620-F960342A0028}"/>
                </a:ext>
              </a:extLst>
            </p:cNvPr>
            <p:cNvSpPr/>
            <p:nvPr/>
          </p:nvSpPr>
          <p:spPr>
            <a:xfrm>
              <a:off x="6758265" y="3955361"/>
              <a:ext cx="153044" cy="280580"/>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2" y="14727"/>
                    <a:pt x="10800" y="14727"/>
                  </a:cubicBezTo>
                  <a:cubicBezTo>
                    <a:pt x="7818" y="14727"/>
                    <a:pt x="5400" y="13409"/>
                    <a:pt x="5400" y="11782"/>
                  </a:cubicBezTo>
                  <a:cubicBezTo>
                    <a:pt x="5400" y="11782"/>
                    <a:pt x="5400" y="8836"/>
                    <a:pt x="5400" y="8836"/>
                  </a:cubicBezTo>
                  <a:close/>
                  <a:moveTo>
                    <a:pt x="5400" y="3927"/>
                  </a:moveTo>
                  <a:cubicBezTo>
                    <a:pt x="5400" y="2301"/>
                    <a:pt x="7818" y="982"/>
                    <a:pt x="10800" y="982"/>
                  </a:cubicBezTo>
                  <a:cubicBezTo>
                    <a:pt x="13782"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9"/>
                    <a:pt x="21197" y="9818"/>
                    <a:pt x="20700" y="9818"/>
                  </a:cubicBezTo>
                  <a:cubicBezTo>
                    <a:pt x="20203" y="9818"/>
                    <a:pt x="19800" y="10039"/>
                    <a:pt x="19800" y="10309"/>
                  </a:cubicBezTo>
                  <a:lnTo>
                    <a:pt x="19800" y="11782"/>
                  </a:lnTo>
                  <a:cubicBezTo>
                    <a:pt x="19800" y="14493"/>
                    <a:pt x="15770" y="16691"/>
                    <a:pt x="10800" y="16691"/>
                  </a:cubicBezTo>
                  <a:cubicBezTo>
                    <a:pt x="5830" y="16691"/>
                    <a:pt x="1800" y="14493"/>
                    <a:pt x="1800" y="11782"/>
                  </a:cubicBezTo>
                  <a:lnTo>
                    <a:pt x="1800" y="10309"/>
                  </a:lnTo>
                  <a:cubicBezTo>
                    <a:pt x="1800" y="10039"/>
                    <a:pt x="1397" y="9818"/>
                    <a:pt x="900" y="9818"/>
                  </a:cubicBezTo>
                  <a:cubicBezTo>
                    <a:pt x="403" y="9818"/>
                    <a:pt x="0" y="10039"/>
                    <a:pt x="0" y="10309"/>
                  </a:cubicBezTo>
                  <a:lnTo>
                    <a:pt x="0" y="11782"/>
                  </a:lnTo>
                  <a:cubicBezTo>
                    <a:pt x="0" y="14870"/>
                    <a:pt x="4358" y="17399"/>
                    <a:pt x="9900" y="17649"/>
                  </a:cubicBezTo>
                  <a:lnTo>
                    <a:pt x="9900" y="20618"/>
                  </a:lnTo>
                  <a:lnTo>
                    <a:pt x="3600" y="20618"/>
                  </a:lnTo>
                  <a:cubicBezTo>
                    <a:pt x="3103" y="20618"/>
                    <a:pt x="2700" y="20839"/>
                    <a:pt x="2700" y="21110"/>
                  </a:cubicBezTo>
                  <a:cubicBezTo>
                    <a:pt x="2700" y="21380"/>
                    <a:pt x="3103" y="21600"/>
                    <a:pt x="3600" y="21600"/>
                  </a:cubicBezTo>
                  <a:lnTo>
                    <a:pt x="18000" y="21600"/>
                  </a:lnTo>
                  <a:cubicBezTo>
                    <a:pt x="18497" y="21600"/>
                    <a:pt x="18900" y="21380"/>
                    <a:pt x="18900" y="21110"/>
                  </a:cubicBezTo>
                  <a:cubicBezTo>
                    <a:pt x="18900" y="20839"/>
                    <a:pt x="18497" y="20618"/>
                    <a:pt x="18000" y="20618"/>
                  </a:cubicBezTo>
                  <a:lnTo>
                    <a:pt x="11700" y="20618"/>
                  </a:lnTo>
                  <a:lnTo>
                    <a:pt x="11700" y="17649"/>
                  </a:lnTo>
                  <a:cubicBezTo>
                    <a:pt x="17243" y="17399"/>
                    <a:pt x="21600" y="14870"/>
                    <a:pt x="21600" y="11782"/>
                  </a:cubicBezTo>
                </a:path>
              </a:pathLst>
            </a:custGeom>
            <a:solidFill>
              <a:schemeClr val="bg2"/>
            </a:solidFill>
            <a:ln w="12700">
              <a:miter lim="400000"/>
            </a:ln>
          </p:spPr>
          <p:txBody>
            <a:bodyPr lIns="38100" tIns="38100" rIns="38100" bIns="38100" anchor="ctr"/>
            <a:lstStyle/>
            <a:p>
              <a:endParaRPr>
                <a:solidFill>
                  <a:prstClr val="black"/>
                </a:solidFill>
              </a:endParaRPr>
            </a:p>
          </p:txBody>
        </p:sp>
      </p:grpSp>
      <p:pic>
        <p:nvPicPr>
          <p:cNvPr id="3" name="Picture 2">
            <a:extLst>
              <a:ext uri="{FF2B5EF4-FFF2-40B4-BE49-F238E27FC236}">
                <a16:creationId xmlns:a16="http://schemas.microsoft.com/office/drawing/2014/main" id="{3D3F507A-0F7A-D796-93E5-F3E26064C59D}"/>
              </a:ext>
            </a:extLst>
          </p:cNvPr>
          <p:cNvPicPr>
            <a:picLocks noChangeAspect="1"/>
          </p:cNvPicPr>
          <p:nvPr/>
        </p:nvPicPr>
        <p:blipFill>
          <a:blip r:embed="rId2"/>
          <a:stretch>
            <a:fillRect/>
          </a:stretch>
        </p:blipFill>
        <p:spPr>
          <a:xfrm>
            <a:off x="4993186" y="1782853"/>
            <a:ext cx="1011689" cy="1003896"/>
          </a:xfrm>
          <a:prstGeom prst="ellipse">
            <a:avLst/>
          </a:prstGeom>
          <a:noFill/>
          <a:ln w="9525" cap="flat" cmpd="sng">
            <a:noFill/>
            <a:prstDash val="solid"/>
            <a:round/>
            <a:headEnd type="none" w="sm" len="sm"/>
            <a:tailEnd type="none" w="sm" len="sm"/>
          </a:ln>
        </p:spPr>
      </p:pic>
      <p:sp>
        <p:nvSpPr>
          <p:cNvPr id="4" name="TextBox 3">
            <a:extLst>
              <a:ext uri="{FF2B5EF4-FFF2-40B4-BE49-F238E27FC236}">
                <a16:creationId xmlns:a16="http://schemas.microsoft.com/office/drawing/2014/main" id="{F0C72D44-69C7-1251-773B-1E9883B4A244}"/>
              </a:ext>
            </a:extLst>
          </p:cNvPr>
          <p:cNvSpPr txBox="1"/>
          <p:nvPr/>
        </p:nvSpPr>
        <p:spPr>
          <a:xfrm>
            <a:off x="4835951" y="3114465"/>
            <a:ext cx="5882325" cy="2804870"/>
          </a:xfrm>
          <a:prstGeom prst="rect">
            <a:avLst/>
          </a:prstGeom>
          <a:noFill/>
        </p:spPr>
        <p:txBody>
          <a:bodyPr wrap="square" rtlCol="0">
            <a:spAutoFit/>
          </a:bodyPr>
          <a:lstStyle/>
          <a:p>
            <a:pPr marL="179388" lvl="0" indent="-179388" algn="l" rtl="0">
              <a:lnSpc>
                <a:spcPct val="90000"/>
              </a:lnSpc>
              <a:spcBef>
                <a:spcPts val="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Born in Porto do Son, too many years ago, moved early to San Sebastian here I did my High School.</a:t>
            </a:r>
          </a:p>
          <a:p>
            <a:pPr marL="179388" lvl="0" indent="-179388" algn="l" rtl="0">
              <a:lnSpc>
                <a:spcPct val="90000"/>
              </a:lnSpc>
              <a:spcBef>
                <a:spcPts val="60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From the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whys</a:t>
            </a:r>
            <a:r>
              <a:rPr lang="en-US" sz="1200" dirty="0">
                <a:solidFill>
                  <a:schemeClr val="bg1">
                    <a:lumMod val="85000"/>
                  </a:schemeClr>
                </a:solidFill>
                <a:ea typeface="Open Sans" panose="020B0606030504020204" pitchFamily="34" charset="0"/>
                <a:cs typeface="Open Sans" panose="020B0606030504020204" pitchFamily="34" charset="0"/>
                <a:sym typeface="Courier New"/>
              </a:rPr>
              <a:t> and the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back-shop</a:t>
            </a:r>
            <a:r>
              <a:rPr lang="en-US" sz="1200" dirty="0">
                <a:solidFill>
                  <a:schemeClr val="bg1">
                    <a:lumMod val="85000"/>
                  </a:schemeClr>
                </a:solidFill>
                <a:ea typeface="Open Sans" panose="020B0606030504020204" pitchFamily="34" charset="0"/>
                <a:cs typeface="Open Sans" panose="020B0606030504020204" pitchFamily="34" charset="0"/>
                <a:sym typeface="Courier New"/>
              </a:rPr>
              <a:t> in those days, there was no option but embarking in the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Marvel of Physics forever</a:t>
            </a:r>
            <a:endParaRPr lang="en-US" sz="1200" b="1" dirty="0">
              <a:solidFill>
                <a:schemeClr val="bg1">
                  <a:lumMod val="85000"/>
                </a:schemeClr>
              </a:solidFill>
              <a:ea typeface="Open Sans" panose="020B0606030504020204" pitchFamily="34" charset="0"/>
              <a:cs typeface="Open Sans" panose="020B0606030504020204" pitchFamily="34" charset="0"/>
            </a:endParaRPr>
          </a:p>
          <a:p>
            <a:pPr marL="179388" lvl="0" indent="-179388" algn="l" rtl="0">
              <a:lnSpc>
                <a:spcPct val="90000"/>
              </a:lnSpc>
              <a:spcBef>
                <a:spcPts val="100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Loved my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Physics</a:t>
            </a:r>
            <a:r>
              <a:rPr lang="en-US" sz="1200" dirty="0">
                <a:solidFill>
                  <a:schemeClr val="bg1">
                    <a:lumMod val="85000"/>
                  </a:schemeClr>
                </a:solidFill>
                <a:ea typeface="Open Sans" panose="020B0606030504020204" pitchFamily="34" charset="0"/>
                <a:cs typeface="Open Sans" panose="020B0606030504020204" pitchFamily="34" charset="0"/>
                <a:sym typeface="Courier New"/>
              </a:rPr>
              <a:t> studies in Santiago &amp; Complutense ‘87-’92</a:t>
            </a:r>
            <a:endParaRPr lang="en-US" sz="1200" dirty="0">
              <a:solidFill>
                <a:schemeClr val="bg1">
                  <a:lumMod val="85000"/>
                </a:schemeClr>
              </a:solidFill>
              <a:ea typeface="Open Sans" panose="020B0606030504020204" pitchFamily="34" charset="0"/>
              <a:cs typeface="Open Sans" panose="020B0606030504020204" pitchFamily="34" charset="0"/>
            </a:endParaRPr>
          </a:p>
          <a:p>
            <a:pPr marL="179388" lvl="0" indent="-179388" algn="l" rtl="0">
              <a:lnSpc>
                <a:spcPct val="90000"/>
              </a:lnSpc>
              <a:spcBef>
                <a:spcPts val="100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And then, concessions had to be made… to embark in the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engineering world of electronics </a:t>
            </a:r>
            <a:r>
              <a:rPr lang="en-US" sz="1200" dirty="0">
                <a:solidFill>
                  <a:schemeClr val="bg1">
                    <a:lumMod val="85000"/>
                  </a:schemeClr>
                </a:solidFill>
                <a:ea typeface="Open Sans" panose="020B0606030504020204" pitchFamily="34" charset="0"/>
                <a:cs typeface="Open Sans" panose="020B0606030504020204" pitchFamily="34" charset="0"/>
                <a:sym typeface="Courier New"/>
              </a:rPr>
              <a:t>in the UK</a:t>
            </a:r>
          </a:p>
          <a:p>
            <a:pPr marL="179388" lvl="0" indent="-179388" algn="l" rtl="0">
              <a:lnSpc>
                <a:spcPct val="90000"/>
              </a:lnSpc>
              <a:spcBef>
                <a:spcPts val="100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Until, very casually bumped into the rare world of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Business Intelligence </a:t>
            </a:r>
            <a:r>
              <a:rPr lang="en-US" sz="1200" dirty="0">
                <a:solidFill>
                  <a:schemeClr val="bg1">
                    <a:lumMod val="85000"/>
                  </a:schemeClr>
                </a:solidFill>
                <a:ea typeface="Open Sans" panose="020B0606030504020204" pitchFamily="34" charset="0"/>
                <a:cs typeface="Open Sans" panose="020B0606030504020204" pitchFamily="34" charset="0"/>
                <a:sym typeface="Courier New"/>
              </a:rPr>
              <a:t>&amp; </a:t>
            </a:r>
            <a:r>
              <a:rPr lang="en-US" sz="1200" b="1" dirty="0">
                <a:solidFill>
                  <a:schemeClr val="bg1">
                    <a:lumMod val="85000"/>
                  </a:schemeClr>
                </a:solidFill>
                <a:ea typeface="Open Sans" panose="020B0606030504020204" pitchFamily="34" charset="0"/>
                <a:cs typeface="Open Sans" panose="020B0606030504020204" pitchFamily="34" charset="0"/>
                <a:sym typeface="Courier New"/>
              </a:rPr>
              <a:t>Data</a:t>
            </a:r>
            <a:r>
              <a:rPr lang="en-US" sz="1200" dirty="0">
                <a:solidFill>
                  <a:schemeClr val="bg1">
                    <a:lumMod val="85000"/>
                  </a:schemeClr>
                </a:solidFill>
                <a:ea typeface="Open Sans" panose="020B0606030504020204" pitchFamily="34" charset="0"/>
                <a:cs typeface="Open Sans" panose="020B0606030504020204" pitchFamily="34" charset="0"/>
                <a:sym typeface="Courier New"/>
              </a:rPr>
              <a:t>, where I lived passionately for the later 24 yr. in  UK, USA, Spain and back home again</a:t>
            </a:r>
          </a:p>
          <a:p>
            <a:pPr marL="179388" lvl="0" indent="-179388" algn="l" rtl="0">
              <a:lnSpc>
                <a:spcPct val="90000"/>
              </a:lnSpc>
              <a:spcBef>
                <a:spcPts val="100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Hand in hand with amazing companies like Microstrategy | HP | SDG.</a:t>
            </a:r>
          </a:p>
          <a:p>
            <a:pPr marL="179388" lvl="0" indent="-179388" algn="l" rtl="0">
              <a:lnSpc>
                <a:spcPct val="90000"/>
              </a:lnSpc>
              <a:spcBef>
                <a:spcPts val="1000"/>
              </a:spcBef>
              <a:spcAft>
                <a:spcPts val="0"/>
              </a:spcAft>
              <a:buSzPts val="1800"/>
              <a:buFont typeface="Arial"/>
              <a:buChar char="•"/>
            </a:pPr>
            <a:r>
              <a:rPr lang="en-US" sz="1200" dirty="0">
                <a:solidFill>
                  <a:schemeClr val="bg1">
                    <a:lumMod val="85000"/>
                  </a:schemeClr>
                </a:solidFill>
                <a:ea typeface="Open Sans" panose="020B0606030504020204" pitchFamily="34" charset="0"/>
                <a:cs typeface="Open Sans" panose="020B0606030504020204" pitchFamily="34" charset="0"/>
                <a:sym typeface="Courier New"/>
              </a:rPr>
              <a:t>“Physics is home”, as it remains to be one of my favorite joys.</a:t>
            </a:r>
          </a:p>
        </p:txBody>
      </p:sp>
    </p:spTree>
    <p:extLst>
      <p:ext uri="{BB962C8B-B14F-4D97-AF65-F5344CB8AC3E}">
        <p14:creationId xmlns:p14="http://schemas.microsoft.com/office/powerpoint/2010/main" val="522326325"/>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1">
                                            <p:txEl>
                                              <p:pRg st="0" end="0"/>
                                            </p:txEl>
                                          </p:spTgt>
                                        </p:tgtEl>
                                        <p:attrNameLst>
                                          <p:attrName>style.visibility</p:attrName>
                                        </p:attrNameLst>
                                      </p:cBhvr>
                                      <p:to>
                                        <p:strVal val="visible"/>
                                      </p:to>
                                    </p:set>
                                    <p:animEffect transition="in" filter="fade">
                                      <p:cBhvr>
                                        <p:cTn id="7" dur="1000"/>
                                        <p:tgtEl>
                                          <p:spTgt spid="81">
                                            <p:txEl>
                                              <p:pRg st="0" end="0"/>
                                            </p:txEl>
                                          </p:spTgt>
                                        </p:tgtEl>
                                      </p:cBhvr>
                                    </p:animEffect>
                                  </p:childTnLst>
                                </p:cTn>
                              </p:par>
                              <p:par>
                                <p:cTn id="8" presetID="23" presetClass="entr" presetSubtype="16" fill="hold" nodeType="withEffect">
                                  <p:stCondLst>
                                    <p:cond delay="500"/>
                                  </p:stCondLst>
                                  <p:childTnLst>
                                    <p:set>
                                      <p:cBhvr>
                                        <p:cTn id="9" dur="1" fill="hold">
                                          <p:stCondLst>
                                            <p:cond delay="0"/>
                                          </p:stCondLst>
                                        </p:cTn>
                                        <p:tgtEl>
                                          <p:spTgt spid="36"/>
                                        </p:tgtEl>
                                        <p:attrNameLst>
                                          <p:attrName>style.visibility</p:attrName>
                                        </p:attrNameLst>
                                      </p:cBhvr>
                                      <p:to>
                                        <p:strVal val="visible"/>
                                      </p:to>
                                    </p:set>
                                    <p:anim calcmode="lin" valueType="num">
                                      <p:cBhvr>
                                        <p:cTn id="10" dur="750" fill="hold"/>
                                        <p:tgtEl>
                                          <p:spTgt spid="36"/>
                                        </p:tgtEl>
                                        <p:attrNameLst>
                                          <p:attrName>ppt_w</p:attrName>
                                        </p:attrNameLst>
                                      </p:cBhvr>
                                      <p:tavLst>
                                        <p:tav tm="0">
                                          <p:val>
                                            <p:fltVal val="0"/>
                                          </p:val>
                                        </p:tav>
                                        <p:tav tm="100000">
                                          <p:val>
                                            <p:strVal val="#ppt_w"/>
                                          </p:val>
                                        </p:tav>
                                      </p:tavLst>
                                    </p:anim>
                                    <p:anim calcmode="lin" valueType="num">
                                      <p:cBhvr>
                                        <p:cTn id="11" dur="750" fill="hold"/>
                                        <p:tgtEl>
                                          <p:spTgt spid="36"/>
                                        </p:tgtEl>
                                        <p:attrNameLst>
                                          <p:attrName>ppt_h</p:attrName>
                                        </p:attrNameLst>
                                      </p:cBhvr>
                                      <p:tavLst>
                                        <p:tav tm="0">
                                          <p:val>
                                            <p:fltVal val="0"/>
                                          </p:val>
                                        </p:tav>
                                        <p:tav tm="100000">
                                          <p:val>
                                            <p:strVal val="#ppt_h"/>
                                          </p:val>
                                        </p:tav>
                                      </p:tavLst>
                                    </p:anim>
                                  </p:childTnLst>
                                </p:cTn>
                              </p:par>
                              <p:par>
                                <p:cTn id="12" presetID="23" presetClass="entr" presetSubtype="16" fill="hold" grpId="0" nodeType="withEffect">
                                  <p:stCondLst>
                                    <p:cond delay="500"/>
                                  </p:stCondLst>
                                  <p:childTnLst>
                                    <p:set>
                                      <p:cBhvr>
                                        <p:cTn id="13" dur="1" fill="hold">
                                          <p:stCondLst>
                                            <p:cond delay="0"/>
                                          </p:stCondLst>
                                        </p:cTn>
                                        <p:tgtEl>
                                          <p:spTgt spid="45"/>
                                        </p:tgtEl>
                                        <p:attrNameLst>
                                          <p:attrName>style.visibility</p:attrName>
                                        </p:attrNameLst>
                                      </p:cBhvr>
                                      <p:to>
                                        <p:strVal val="visible"/>
                                      </p:to>
                                    </p:set>
                                    <p:anim calcmode="lin" valueType="num">
                                      <p:cBhvr>
                                        <p:cTn id="14" dur="750" fill="hold"/>
                                        <p:tgtEl>
                                          <p:spTgt spid="45"/>
                                        </p:tgtEl>
                                        <p:attrNameLst>
                                          <p:attrName>ppt_w</p:attrName>
                                        </p:attrNameLst>
                                      </p:cBhvr>
                                      <p:tavLst>
                                        <p:tav tm="0">
                                          <p:val>
                                            <p:fltVal val="0"/>
                                          </p:val>
                                        </p:tav>
                                        <p:tav tm="100000">
                                          <p:val>
                                            <p:strVal val="#ppt_w"/>
                                          </p:val>
                                        </p:tav>
                                      </p:tavLst>
                                    </p:anim>
                                    <p:anim calcmode="lin" valueType="num">
                                      <p:cBhvr>
                                        <p:cTn id="15" dur="750" fill="hold"/>
                                        <p:tgtEl>
                                          <p:spTgt spid="45"/>
                                        </p:tgtEl>
                                        <p:attrNameLst>
                                          <p:attrName>ppt_h</p:attrName>
                                        </p:attrNameLst>
                                      </p:cBhvr>
                                      <p:tavLst>
                                        <p:tav tm="0">
                                          <p:val>
                                            <p:fltVal val="0"/>
                                          </p:val>
                                        </p:tav>
                                        <p:tav tm="100000">
                                          <p:val>
                                            <p:strVal val="#ppt_h"/>
                                          </p:val>
                                        </p:tav>
                                      </p:tavLst>
                                    </p:anim>
                                  </p:childTnLst>
                                </p:cTn>
                              </p:par>
                              <p:par>
                                <p:cTn id="16" presetID="23" presetClass="entr" presetSubtype="16" fill="hold" grpId="0" nodeType="withEffect">
                                  <p:stCondLst>
                                    <p:cond delay="5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childTnLst>
                                </p:cTn>
                              </p:par>
                              <p:par>
                                <p:cTn id="20" presetID="23" presetClass="entr" presetSubtype="16" fill="hold" grpId="0"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p:cTn id="22" dur="750" fill="hold"/>
                                        <p:tgtEl>
                                          <p:spTgt spid="49"/>
                                        </p:tgtEl>
                                        <p:attrNameLst>
                                          <p:attrName>ppt_w</p:attrName>
                                        </p:attrNameLst>
                                      </p:cBhvr>
                                      <p:tavLst>
                                        <p:tav tm="0">
                                          <p:val>
                                            <p:fltVal val="0"/>
                                          </p:val>
                                        </p:tav>
                                        <p:tav tm="100000">
                                          <p:val>
                                            <p:strVal val="#ppt_w"/>
                                          </p:val>
                                        </p:tav>
                                      </p:tavLst>
                                    </p:anim>
                                    <p:anim calcmode="lin" valueType="num">
                                      <p:cBhvr>
                                        <p:cTn id="23" dur="750" fill="hold"/>
                                        <p:tgtEl>
                                          <p:spTgt spid="49"/>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500"/>
                                  </p:stCondLst>
                                  <p:childTnLst>
                                    <p:set>
                                      <p:cBhvr>
                                        <p:cTn id="25" dur="1" fill="hold">
                                          <p:stCondLst>
                                            <p:cond delay="0"/>
                                          </p:stCondLst>
                                        </p:cTn>
                                        <p:tgtEl>
                                          <p:spTgt spid="55"/>
                                        </p:tgtEl>
                                        <p:attrNameLst>
                                          <p:attrName>style.visibility</p:attrName>
                                        </p:attrNameLst>
                                      </p:cBhvr>
                                      <p:to>
                                        <p:strVal val="visible"/>
                                      </p:to>
                                    </p:set>
                                    <p:anim calcmode="lin" valueType="num">
                                      <p:cBhvr>
                                        <p:cTn id="26" dur="750" fill="hold"/>
                                        <p:tgtEl>
                                          <p:spTgt spid="55"/>
                                        </p:tgtEl>
                                        <p:attrNameLst>
                                          <p:attrName>ppt_w</p:attrName>
                                        </p:attrNameLst>
                                      </p:cBhvr>
                                      <p:tavLst>
                                        <p:tav tm="0">
                                          <p:val>
                                            <p:fltVal val="0"/>
                                          </p:val>
                                        </p:tav>
                                        <p:tav tm="100000">
                                          <p:val>
                                            <p:strVal val="#ppt_w"/>
                                          </p:val>
                                        </p:tav>
                                      </p:tavLst>
                                    </p:anim>
                                    <p:anim calcmode="lin" valueType="num">
                                      <p:cBhvr>
                                        <p:cTn id="27" dur="750" fill="hold"/>
                                        <p:tgtEl>
                                          <p:spTgt spid="55"/>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500"/>
                                  </p:stCondLst>
                                  <p:childTnLst>
                                    <p:set>
                                      <p:cBhvr>
                                        <p:cTn id="29" dur="1" fill="hold">
                                          <p:stCondLst>
                                            <p:cond delay="0"/>
                                          </p:stCondLst>
                                        </p:cTn>
                                        <p:tgtEl>
                                          <p:spTgt spid="82"/>
                                        </p:tgtEl>
                                        <p:attrNameLst>
                                          <p:attrName>style.visibility</p:attrName>
                                        </p:attrNameLst>
                                      </p:cBhvr>
                                      <p:to>
                                        <p:strVal val="visible"/>
                                      </p:to>
                                    </p:set>
                                    <p:anim calcmode="lin" valueType="num">
                                      <p:cBhvr>
                                        <p:cTn id="30" dur="500" fill="hold"/>
                                        <p:tgtEl>
                                          <p:spTgt spid="82"/>
                                        </p:tgtEl>
                                        <p:attrNameLst>
                                          <p:attrName>ppt_w</p:attrName>
                                        </p:attrNameLst>
                                      </p:cBhvr>
                                      <p:tavLst>
                                        <p:tav tm="0">
                                          <p:val>
                                            <p:fltVal val="0"/>
                                          </p:val>
                                        </p:tav>
                                        <p:tav tm="100000">
                                          <p:val>
                                            <p:strVal val="#ppt_w"/>
                                          </p:val>
                                        </p:tav>
                                      </p:tavLst>
                                    </p:anim>
                                    <p:anim calcmode="lin" valueType="num">
                                      <p:cBhvr>
                                        <p:cTn id="31" dur="500" fill="hold"/>
                                        <p:tgtEl>
                                          <p:spTgt spid="82"/>
                                        </p:tgtEl>
                                        <p:attrNameLst>
                                          <p:attrName>ppt_h</p:attrName>
                                        </p:attrNameLst>
                                      </p:cBhvr>
                                      <p:tavLst>
                                        <p:tav tm="0">
                                          <p:val>
                                            <p:fltVal val="0"/>
                                          </p:val>
                                        </p:tav>
                                        <p:tav tm="100000">
                                          <p:val>
                                            <p:strVal val="#ppt_h"/>
                                          </p:val>
                                        </p:tav>
                                      </p:tavLst>
                                    </p:anim>
                                  </p:childTnLst>
                                </p:cTn>
                              </p:par>
                              <p:par>
                                <p:cTn id="32" presetID="10" presetClass="entr" presetSubtype="0" fill="hold" nodeType="withEffect">
                                  <p:stCondLst>
                                    <p:cond delay="50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8"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Physicists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Are you talking to me?</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4" name="Google Shape;657;p18" descr="Image result for analise">
            <a:extLst>
              <a:ext uri="{FF2B5EF4-FFF2-40B4-BE49-F238E27FC236}">
                <a16:creationId xmlns:a16="http://schemas.microsoft.com/office/drawing/2014/main" id="{A39C0797-E22E-A460-FA43-B76E82DE93AF}"/>
              </a:ext>
            </a:extLst>
          </p:cNvPr>
          <p:cNvPicPr preferRelativeResize="0"/>
          <p:nvPr/>
        </p:nvPicPr>
        <p:blipFill rotWithShape="1">
          <a:blip r:embed="rId2">
            <a:alphaModFix/>
          </a:blip>
          <a:srcRect/>
          <a:stretch/>
        </p:blipFill>
        <p:spPr>
          <a:xfrm>
            <a:off x="1343902" y="1192568"/>
            <a:ext cx="3501093" cy="2348491"/>
          </a:xfrm>
          <a:prstGeom prst="rect">
            <a:avLst/>
          </a:prstGeom>
          <a:noFill/>
          <a:ln>
            <a:noFill/>
          </a:ln>
        </p:spPr>
      </p:pic>
      <p:pic>
        <p:nvPicPr>
          <p:cNvPr id="9" name="Google Shape;687;p21" descr="Image result for ABSTRACTION METAPHORE">
            <a:extLst>
              <a:ext uri="{FF2B5EF4-FFF2-40B4-BE49-F238E27FC236}">
                <a16:creationId xmlns:a16="http://schemas.microsoft.com/office/drawing/2014/main" id="{F52E9AF2-CBC2-0672-37D6-3D0DBFE2A42C}"/>
              </a:ext>
            </a:extLst>
          </p:cNvPr>
          <p:cNvPicPr preferRelativeResize="0"/>
          <p:nvPr/>
        </p:nvPicPr>
        <p:blipFill rotWithShape="1">
          <a:blip r:embed="rId3">
            <a:alphaModFix/>
          </a:blip>
          <a:srcRect/>
          <a:stretch/>
        </p:blipFill>
        <p:spPr>
          <a:xfrm>
            <a:off x="1343903" y="3939088"/>
            <a:ext cx="3501093" cy="2655027"/>
          </a:xfrm>
          <a:prstGeom prst="rect">
            <a:avLst/>
          </a:prstGeom>
          <a:noFill/>
          <a:ln>
            <a:noFill/>
          </a:ln>
        </p:spPr>
      </p:pic>
      <p:pic>
        <p:nvPicPr>
          <p:cNvPr id="1026" name="Picture 2" descr="Premium Photo | Human head Artificial intelligence for the future rise in  technological singularity Generative Ai">
            <a:extLst>
              <a:ext uri="{FF2B5EF4-FFF2-40B4-BE49-F238E27FC236}">
                <a16:creationId xmlns:a16="http://schemas.microsoft.com/office/drawing/2014/main" id="{85F648D6-2122-7ADF-836E-DFB8195927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6400800" y="-1"/>
            <a:ext cx="5800166" cy="6901315"/>
          </a:xfrm>
          <a:prstGeom prst="rect">
            <a:avLst/>
          </a:prstGeom>
          <a:noFill/>
          <a:extLst>
            <a:ext uri="{909E8E84-426E-40DD-AFC4-6F175D3DCCD1}">
              <a14:hiddenFill xmlns:a14="http://schemas.microsoft.com/office/drawing/2010/main">
                <a:solidFill>
                  <a:srgbClr val="FFFFFF"/>
                </a:solidFill>
              </a14:hiddenFill>
            </a:ext>
          </a:extLst>
        </p:spPr>
      </p:pic>
      <p:sp>
        <p:nvSpPr>
          <p:cNvPr id="10" name="Google Shape;686;p21">
            <a:extLst>
              <a:ext uri="{FF2B5EF4-FFF2-40B4-BE49-F238E27FC236}">
                <a16:creationId xmlns:a16="http://schemas.microsoft.com/office/drawing/2014/main" id="{72C3A21A-A7BC-20DC-0D0B-EABF7175F758}"/>
              </a:ext>
            </a:extLst>
          </p:cNvPr>
          <p:cNvSpPr txBox="1"/>
          <p:nvPr/>
        </p:nvSpPr>
        <p:spPr>
          <a:xfrm>
            <a:off x="1404771" y="6029374"/>
            <a:ext cx="3373417" cy="43084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100">
                <a:solidFill>
                  <a:srgbClr val="080808"/>
                </a:solidFill>
                <a:latin typeface="Arial"/>
                <a:ea typeface="Arial"/>
                <a:cs typeface="Arial"/>
                <a:sym typeface="Arial"/>
              </a:rPr>
              <a:t>CONCEPTUALIZACIÓN, ABSTRACCIÓN, GENERALIZATION</a:t>
            </a:r>
            <a:endParaRPr/>
          </a:p>
        </p:txBody>
      </p:sp>
    </p:spTree>
    <p:extLst>
      <p:ext uri="{BB962C8B-B14F-4D97-AF65-F5344CB8AC3E}">
        <p14:creationId xmlns:p14="http://schemas.microsoft.com/office/powerpoint/2010/main" val="258923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Physicists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Are you talking to me?</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1026" name="Picture 2" descr="Premium Photo | Human head Artificial intelligence for the future rise in  technological singularity Generative Ai">
            <a:extLst>
              <a:ext uri="{FF2B5EF4-FFF2-40B4-BE49-F238E27FC236}">
                <a16:creationId xmlns:a16="http://schemas.microsoft.com/office/drawing/2014/main" id="{85F648D6-2122-7ADF-836E-DFB819592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400800" y="-1"/>
            <a:ext cx="5800166" cy="6901315"/>
          </a:xfrm>
          <a:prstGeom prst="rect">
            <a:avLst/>
          </a:prstGeom>
          <a:noFill/>
          <a:extLst>
            <a:ext uri="{909E8E84-426E-40DD-AFC4-6F175D3DCCD1}">
              <a14:hiddenFill xmlns:a14="http://schemas.microsoft.com/office/drawing/2010/main">
                <a:solidFill>
                  <a:srgbClr val="FFFFFF"/>
                </a:solidFill>
              </a14:hiddenFill>
            </a:ext>
          </a:extLst>
        </p:spPr>
      </p:pic>
      <p:pic>
        <p:nvPicPr>
          <p:cNvPr id="2" name="Google Shape;666;p19" descr="Image result for problem solving">
            <a:extLst>
              <a:ext uri="{FF2B5EF4-FFF2-40B4-BE49-F238E27FC236}">
                <a16:creationId xmlns:a16="http://schemas.microsoft.com/office/drawing/2014/main" id="{079C820F-6B31-25EC-9D63-D88EC9F43C48}"/>
              </a:ext>
            </a:extLst>
          </p:cNvPr>
          <p:cNvPicPr preferRelativeResize="0"/>
          <p:nvPr/>
        </p:nvPicPr>
        <p:blipFill rotWithShape="1">
          <a:blip r:embed="rId3">
            <a:alphaModFix/>
          </a:blip>
          <a:srcRect/>
          <a:stretch/>
        </p:blipFill>
        <p:spPr>
          <a:xfrm>
            <a:off x="1541930" y="1468201"/>
            <a:ext cx="3218329" cy="1893564"/>
          </a:xfrm>
          <a:prstGeom prst="rect">
            <a:avLst/>
          </a:prstGeom>
          <a:noFill/>
          <a:ln>
            <a:noFill/>
          </a:ln>
        </p:spPr>
      </p:pic>
      <p:sp>
        <p:nvSpPr>
          <p:cNvPr id="3" name="Google Shape;667;p19">
            <a:extLst>
              <a:ext uri="{FF2B5EF4-FFF2-40B4-BE49-F238E27FC236}">
                <a16:creationId xmlns:a16="http://schemas.microsoft.com/office/drawing/2014/main" id="{CD54FD68-6FB2-9EB9-B987-2AA8BABF2A85}"/>
              </a:ext>
            </a:extLst>
          </p:cNvPr>
          <p:cNvSpPr txBox="1"/>
          <p:nvPr/>
        </p:nvSpPr>
        <p:spPr>
          <a:xfrm>
            <a:off x="1742562" y="1588565"/>
            <a:ext cx="2372238"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100">
                <a:solidFill>
                  <a:schemeClr val="bg1"/>
                </a:solidFill>
                <a:latin typeface="Arial"/>
                <a:ea typeface="Arial"/>
                <a:cs typeface="Arial"/>
                <a:sym typeface="Arial"/>
              </a:rPr>
              <a:t>PROBLEM SOLVING</a:t>
            </a:r>
            <a:endParaRPr>
              <a:solidFill>
                <a:schemeClr val="bg1"/>
              </a:solidFill>
            </a:endParaRPr>
          </a:p>
        </p:txBody>
      </p:sp>
      <p:sp>
        <p:nvSpPr>
          <p:cNvPr id="5" name="Google Shape;676;p20">
            <a:extLst>
              <a:ext uri="{FF2B5EF4-FFF2-40B4-BE49-F238E27FC236}">
                <a16:creationId xmlns:a16="http://schemas.microsoft.com/office/drawing/2014/main" id="{C97275C5-687B-A4A5-3D86-C769596D83E3}"/>
              </a:ext>
            </a:extLst>
          </p:cNvPr>
          <p:cNvSpPr txBox="1"/>
          <p:nvPr/>
        </p:nvSpPr>
        <p:spPr>
          <a:xfrm>
            <a:off x="1985229" y="5834594"/>
            <a:ext cx="2550907"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100">
                <a:solidFill>
                  <a:schemeClr val="bg1"/>
                </a:solidFill>
                <a:latin typeface="Arial"/>
                <a:ea typeface="Arial"/>
                <a:cs typeface="Arial"/>
                <a:sym typeface="Arial"/>
              </a:rPr>
              <a:t>LATERAL THINKING</a:t>
            </a:r>
            <a:endParaRPr>
              <a:solidFill>
                <a:schemeClr val="bg1"/>
              </a:solidFill>
            </a:endParaRPr>
          </a:p>
        </p:txBody>
      </p:sp>
      <p:pic>
        <p:nvPicPr>
          <p:cNvPr id="6" name="Google Shape;677;p20" descr="Image result for lateral thinking">
            <a:extLst>
              <a:ext uri="{FF2B5EF4-FFF2-40B4-BE49-F238E27FC236}">
                <a16:creationId xmlns:a16="http://schemas.microsoft.com/office/drawing/2014/main" id="{90E1CBF0-CD16-0DB5-6535-8C3518A2C679}"/>
              </a:ext>
            </a:extLst>
          </p:cNvPr>
          <p:cNvPicPr preferRelativeResize="0"/>
          <p:nvPr/>
        </p:nvPicPr>
        <p:blipFill rotWithShape="1">
          <a:blip r:embed="rId4">
            <a:alphaModFix/>
          </a:blip>
          <a:srcRect/>
          <a:stretch/>
        </p:blipFill>
        <p:spPr>
          <a:xfrm>
            <a:off x="1820732" y="4090270"/>
            <a:ext cx="2939527" cy="1703518"/>
          </a:xfrm>
          <a:prstGeom prst="rect">
            <a:avLst/>
          </a:prstGeom>
          <a:noFill/>
          <a:ln>
            <a:noFill/>
          </a:ln>
        </p:spPr>
      </p:pic>
    </p:spTree>
    <p:extLst>
      <p:ext uri="{BB962C8B-B14F-4D97-AF65-F5344CB8AC3E}">
        <p14:creationId xmlns:p14="http://schemas.microsoft.com/office/powerpoint/2010/main" val="59802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Physicists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Are you talking to me?</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1026" name="Picture 2" descr="Premium Photo | Human head Artificial intelligence for the future rise in  technological singularity Generative Ai">
            <a:extLst>
              <a:ext uri="{FF2B5EF4-FFF2-40B4-BE49-F238E27FC236}">
                <a16:creationId xmlns:a16="http://schemas.microsoft.com/office/drawing/2014/main" id="{85F648D6-2122-7ADF-836E-DFB819592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400800" y="-1"/>
            <a:ext cx="5800166" cy="6901315"/>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696;p22">
            <a:extLst>
              <a:ext uri="{FF2B5EF4-FFF2-40B4-BE49-F238E27FC236}">
                <a16:creationId xmlns:a16="http://schemas.microsoft.com/office/drawing/2014/main" id="{001AAD82-578A-F0C0-D8DA-3C6E43E376BD}"/>
              </a:ext>
            </a:extLst>
          </p:cNvPr>
          <p:cNvSpPr txBox="1"/>
          <p:nvPr/>
        </p:nvSpPr>
        <p:spPr>
          <a:xfrm>
            <a:off x="848412" y="5940795"/>
            <a:ext cx="4759262"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100" dirty="0">
                <a:solidFill>
                  <a:schemeClr val="bg1"/>
                </a:solidFill>
                <a:latin typeface="Arial"/>
                <a:ea typeface="Arial"/>
                <a:cs typeface="Arial"/>
                <a:sym typeface="Arial"/>
              </a:rPr>
              <a:t>YES, DATA &amp; AI PROFESSION, STILL PART OF THE REAL WORLD</a:t>
            </a:r>
            <a:endParaRPr dirty="0">
              <a:solidFill>
                <a:schemeClr val="bg1"/>
              </a:solidFill>
            </a:endParaRPr>
          </a:p>
        </p:txBody>
      </p:sp>
      <p:sp>
        <p:nvSpPr>
          <p:cNvPr id="11" name="TextBox 10">
            <a:extLst>
              <a:ext uri="{FF2B5EF4-FFF2-40B4-BE49-F238E27FC236}">
                <a16:creationId xmlns:a16="http://schemas.microsoft.com/office/drawing/2014/main" id="{906131F0-48A1-66B9-FF25-E64B22147558}"/>
              </a:ext>
            </a:extLst>
          </p:cNvPr>
          <p:cNvSpPr txBox="1"/>
          <p:nvPr/>
        </p:nvSpPr>
        <p:spPr>
          <a:xfrm>
            <a:off x="1554254" y="3119437"/>
            <a:ext cx="3077138" cy="261610"/>
          </a:xfrm>
          <a:prstGeom prst="rect">
            <a:avLst/>
          </a:prstGeom>
          <a:noFill/>
        </p:spPr>
        <p:txBody>
          <a:bodyPr wrap="square">
            <a:spAutoFit/>
          </a:bodyPr>
          <a:lstStyle/>
          <a:p>
            <a:pPr algn="ctr"/>
            <a:r>
              <a:rPr kumimoji="0" lang="es-ES" sz="1100" b="0" i="0" u="none" strike="noStrike" kern="1200" cap="none" spc="0" normalizeH="0" baseline="0" noProof="0" dirty="0">
                <a:ln>
                  <a:noFill/>
                </a:ln>
                <a:solidFill>
                  <a:prstClr val="white"/>
                </a:solidFill>
                <a:effectLst/>
                <a:uLnTx/>
                <a:uFillTx/>
                <a:latin typeface="Arial"/>
                <a:ea typeface="Arial"/>
                <a:cs typeface="Arial"/>
                <a:sym typeface="Arial"/>
              </a:rPr>
              <a:t>RESILIENCE &amp; SURVIVING FAILURE</a:t>
            </a:r>
            <a:endParaRPr lang="en-US" dirty="0"/>
          </a:p>
        </p:txBody>
      </p:sp>
      <p:pic>
        <p:nvPicPr>
          <p:cNvPr id="3074" name="Picture 2" descr="The Secrets of Resilience - WSJ">
            <a:extLst>
              <a:ext uri="{FF2B5EF4-FFF2-40B4-BE49-F238E27FC236}">
                <a16:creationId xmlns:a16="http://schemas.microsoft.com/office/drawing/2014/main" id="{6B5F8721-13CF-2F64-753A-D8BF90BB1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9604" y="1300385"/>
            <a:ext cx="3031788" cy="17430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86D22475-95DC-EE2F-AACC-0392575AB3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9604" y="3880122"/>
            <a:ext cx="3031788" cy="198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592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11">
            <a:extLst>
              <a:ext uri="{FF2B5EF4-FFF2-40B4-BE49-F238E27FC236}">
                <a16:creationId xmlns:a16="http://schemas.microsoft.com/office/drawing/2014/main" id="{BE5663DA-8FB7-4CD2-B25B-72411D799A44}"/>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Why Physicists in Data &amp; AI</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Are you talking to me?</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1026" name="Picture 2" descr="Premium Photo | Human head Artificial intelligence for the future rise in  technological singularity Generative Ai">
            <a:extLst>
              <a:ext uri="{FF2B5EF4-FFF2-40B4-BE49-F238E27FC236}">
                <a16:creationId xmlns:a16="http://schemas.microsoft.com/office/drawing/2014/main" id="{85F648D6-2122-7ADF-836E-DFB8195927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400800" y="-1"/>
            <a:ext cx="5800166" cy="6901315"/>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696;p22">
            <a:extLst>
              <a:ext uri="{FF2B5EF4-FFF2-40B4-BE49-F238E27FC236}">
                <a16:creationId xmlns:a16="http://schemas.microsoft.com/office/drawing/2014/main" id="{001AAD82-578A-F0C0-D8DA-3C6E43E376BD}"/>
              </a:ext>
            </a:extLst>
          </p:cNvPr>
          <p:cNvSpPr txBox="1"/>
          <p:nvPr/>
        </p:nvSpPr>
        <p:spPr>
          <a:xfrm>
            <a:off x="454225" y="3383268"/>
            <a:ext cx="5519244"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100" dirty="0">
                <a:solidFill>
                  <a:schemeClr val="bg1"/>
                </a:solidFill>
                <a:latin typeface="Arial"/>
                <a:ea typeface="Arial"/>
                <a:cs typeface="Arial"/>
                <a:sym typeface="Arial"/>
              </a:rPr>
              <a:t>MATHS, STATISTICS… CODING &amp; SOFTWARE ENGINEERING</a:t>
            </a:r>
            <a:endParaRPr dirty="0">
              <a:solidFill>
                <a:schemeClr val="bg1"/>
              </a:solidFill>
            </a:endParaRPr>
          </a:p>
        </p:txBody>
      </p:sp>
      <p:pic>
        <p:nvPicPr>
          <p:cNvPr id="7" name="Google Shape;697;p22" descr="Image result for tools meme">
            <a:extLst>
              <a:ext uri="{FF2B5EF4-FFF2-40B4-BE49-F238E27FC236}">
                <a16:creationId xmlns:a16="http://schemas.microsoft.com/office/drawing/2014/main" id="{463C9C4B-514F-33CD-5207-0A8299EB566E}"/>
              </a:ext>
            </a:extLst>
          </p:cNvPr>
          <p:cNvPicPr preferRelativeResize="0"/>
          <p:nvPr/>
        </p:nvPicPr>
        <p:blipFill rotWithShape="1">
          <a:blip r:embed="rId4">
            <a:alphaModFix/>
          </a:blip>
          <a:srcRect/>
          <a:stretch/>
        </p:blipFill>
        <p:spPr>
          <a:xfrm>
            <a:off x="1667435" y="1227023"/>
            <a:ext cx="3092824" cy="2045095"/>
          </a:xfrm>
          <a:prstGeom prst="rect">
            <a:avLst/>
          </a:prstGeom>
          <a:noFill/>
          <a:ln>
            <a:noFill/>
          </a:ln>
        </p:spPr>
      </p:pic>
      <p:grpSp>
        <p:nvGrpSpPr>
          <p:cNvPr id="24" name="Group 23">
            <a:extLst>
              <a:ext uri="{FF2B5EF4-FFF2-40B4-BE49-F238E27FC236}">
                <a16:creationId xmlns:a16="http://schemas.microsoft.com/office/drawing/2014/main" id="{84A1F5B2-52AB-D019-8EE7-58FD815DA8FC}"/>
              </a:ext>
            </a:extLst>
          </p:cNvPr>
          <p:cNvGrpSpPr/>
          <p:nvPr/>
        </p:nvGrpSpPr>
        <p:grpSpPr>
          <a:xfrm>
            <a:off x="536079" y="3755030"/>
            <a:ext cx="5707354" cy="3007285"/>
            <a:chOff x="536079" y="3755030"/>
            <a:chExt cx="5707354" cy="3007285"/>
          </a:xfrm>
        </p:grpSpPr>
        <p:pic>
          <p:nvPicPr>
            <p:cNvPr id="10" name="Google Shape;364;p9">
              <a:extLst>
                <a:ext uri="{FF2B5EF4-FFF2-40B4-BE49-F238E27FC236}">
                  <a16:creationId xmlns:a16="http://schemas.microsoft.com/office/drawing/2014/main" id="{5FD14AB1-8900-F06E-CA4B-8DA5E3DA99B3}"/>
                </a:ext>
              </a:extLst>
            </p:cNvPr>
            <p:cNvPicPr preferRelativeResize="0"/>
            <p:nvPr/>
          </p:nvPicPr>
          <p:blipFill rotWithShape="1">
            <a:blip r:embed="rId5">
              <a:alphaModFix/>
              <a:lum bright="70000" contrast="-70000"/>
              <a:extLst>
                <a:ext uri="{BEBA8EAE-BF5A-486C-A8C5-ECC9F3942E4B}">
                  <a14:imgProps xmlns:a14="http://schemas.microsoft.com/office/drawing/2010/main">
                    <a14:imgLayer r:embed="rId6">
                      <a14:imgEffect>
                        <a14:saturation sat="0"/>
                      </a14:imgEffect>
                    </a14:imgLayer>
                  </a14:imgProps>
                </a:ext>
              </a:extLst>
            </a:blip>
            <a:srcRect/>
            <a:stretch/>
          </p:blipFill>
          <p:spPr>
            <a:xfrm>
              <a:off x="1045108" y="4457735"/>
              <a:ext cx="1044283" cy="552100"/>
            </a:xfrm>
            <a:prstGeom prst="rect">
              <a:avLst/>
            </a:prstGeom>
            <a:noFill/>
            <a:ln>
              <a:noFill/>
            </a:ln>
          </p:spPr>
        </p:pic>
        <p:pic>
          <p:nvPicPr>
            <p:cNvPr id="12" name="Google Shape;365;p9">
              <a:extLst>
                <a:ext uri="{FF2B5EF4-FFF2-40B4-BE49-F238E27FC236}">
                  <a16:creationId xmlns:a16="http://schemas.microsoft.com/office/drawing/2014/main" id="{2B034186-F680-FED3-9CBC-C2CDBD250210}"/>
                </a:ext>
              </a:extLst>
            </p:cNvPr>
            <p:cNvPicPr preferRelativeResize="0"/>
            <p:nvPr/>
          </p:nvPicPr>
          <p:blipFill rotWithShape="1">
            <a:blip r:embed="rId7">
              <a:alphaModFix/>
            </a:blip>
            <a:srcRect/>
            <a:stretch/>
          </p:blipFill>
          <p:spPr>
            <a:xfrm>
              <a:off x="2966405" y="4528258"/>
              <a:ext cx="889083" cy="372825"/>
            </a:xfrm>
            <a:prstGeom prst="rect">
              <a:avLst/>
            </a:prstGeom>
            <a:noFill/>
            <a:ln>
              <a:noFill/>
            </a:ln>
          </p:spPr>
        </p:pic>
        <p:pic>
          <p:nvPicPr>
            <p:cNvPr id="13" name="Google Shape;366;p9">
              <a:extLst>
                <a:ext uri="{FF2B5EF4-FFF2-40B4-BE49-F238E27FC236}">
                  <a16:creationId xmlns:a16="http://schemas.microsoft.com/office/drawing/2014/main" id="{FD50BA77-AE34-2E1C-BBF9-A541782BD9AD}"/>
                </a:ext>
              </a:extLst>
            </p:cNvPr>
            <p:cNvPicPr preferRelativeResize="0"/>
            <p:nvPr/>
          </p:nvPicPr>
          <p:blipFill rotWithShape="1">
            <a:blip r:embed="rId8">
              <a:alphaModFix/>
            </a:blip>
            <a:srcRect/>
            <a:stretch/>
          </p:blipFill>
          <p:spPr>
            <a:xfrm>
              <a:off x="2741296" y="3767793"/>
              <a:ext cx="1980719" cy="545254"/>
            </a:xfrm>
            <a:prstGeom prst="rect">
              <a:avLst/>
            </a:prstGeom>
            <a:noFill/>
            <a:ln>
              <a:noFill/>
            </a:ln>
          </p:spPr>
        </p:pic>
        <p:pic>
          <p:nvPicPr>
            <p:cNvPr id="14" name="Google Shape;367;p9">
              <a:extLst>
                <a:ext uri="{FF2B5EF4-FFF2-40B4-BE49-F238E27FC236}">
                  <a16:creationId xmlns:a16="http://schemas.microsoft.com/office/drawing/2014/main" id="{1DD80BC6-6037-54C1-174A-DB03A937CA81}"/>
                </a:ext>
              </a:extLst>
            </p:cNvPr>
            <p:cNvPicPr preferRelativeResize="0"/>
            <p:nvPr/>
          </p:nvPicPr>
          <p:blipFill rotWithShape="1">
            <a:blip r:embed="rId9">
              <a:alphaModFix/>
            </a:blip>
            <a:srcRect/>
            <a:stretch/>
          </p:blipFill>
          <p:spPr>
            <a:xfrm>
              <a:off x="4834857" y="4543921"/>
              <a:ext cx="389698" cy="403255"/>
            </a:xfrm>
            <a:prstGeom prst="rect">
              <a:avLst/>
            </a:prstGeom>
            <a:noFill/>
            <a:ln>
              <a:noFill/>
            </a:ln>
          </p:spPr>
        </p:pic>
        <p:pic>
          <p:nvPicPr>
            <p:cNvPr id="15" name="Google Shape;368;p9">
              <a:extLst>
                <a:ext uri="{FF2B5EF4-FFF2-40B4-BE49-F238E27FC236}">
                  <a16:creationId xmlns:a16="http://schemas.microsoft.com/office/drawing/2014/main" id="{6050D327-ED98-DF3C-A3B9-4113E0C6CDBE}"/>
                </a:ext>
              </a:extLst>
            </p:cNvPr>
            <p:cNvPicPr preferRelativeResize="0"/>
            <p:nvPr/>
          </p:nvPicPr>
          <p:blipFill rotWithShape="1">
            <a:blip r:embed="rId10">
              <a:alphaModFix/>
            </a:blip>
            <a:srcRect/>
            <a:stretch/>
          </p:blipFill>
          <p:spPr>
            <a:xfrm>
              <a:off x="1667435" y="3755030"/>
              <a:ext cx="516973" cy="639367"/>
            </a:xfrm>
            <a:prstGeom prst="rect">
              <a:avLst/>
            </a:prstGeom>
            <a:noFill/>
            <a:ln>
              <a:noFill/>
            </a:ln>
          </p:spPr>
        </p:pic>
        <p:pic>
          <p:nvPicPr>
            <p:cNvPr id="17" name="Google Shape;377;p10">
              <a:extLst>
                <a:ext uri="{FF2B5EF4-FFF2-40B4-BE49-F238E27FC236}">
                  <a16:creationId xmlns:a16="http://schemas.microsoft.com/office/drawing/2014/main" id="{A1F49A16-82E6-6EC9-F86A-69782ABCE454}"/>
                </a:ext>
              </a:extLst>
            </p:cNvPr>
            <p:cNvPicPr preferRelativeResize="0"/>
            <p:nvPr/>
          </p:nvPicPr>
          <p:blipFill rotWithShape="1">
            <a:blip r:embed="rId11">
              <a:alphaModFix/>
              <a:lum bright="70000" contrast="-70000"/>
            </a:blip>
            <a:srcRect/>
            <a:stretch/>
          </p:blipFill>
          <p:spPr>
            <a:xfrm>
              <a:off x="1156495" y="5132714"/>
              <a:ext cx="973789" cy="519753"/>
            </a:xfrm>
            <a:prstGeom prst="rect">
              <a:avLst/>
            </a:prstGeom>
            <a:noFill/>
            <a:ln>
              <a:noFill/>
            </a:ln>
          </p:spPr>
        </p:pic>
        <p:pic>
          <p:nvPicPr>
            <p:cNvPr id="18" name="Google Shape;392;p11">
              <a:extLst>
                <a:ext uri="{FF2B5EF4-FFF2-40B4-BE49-F238E27FC236}">
                  <a16:creationId xmlns:a16="http://schemas.microsoft.com/office/drawing/2014/main" id="{9C66E24F-ACCD-FAD4-E864-1FF7F8130AFB}"/>
                </a:ext>
              </a:extLst>
            </p:cNvPr>
            <p:cNvPicPr preferRelativeResize="0"/>
            <p:nvPr/>
          </p:nvPicPr>
          <p:blipFill rotWithShape="1">
            <a:blip r:embed="rId12">
              <a:alphaModFix/>
            </a:blip>
            <a:srcRect/>
            <a:stretch/>
          </p:blipFill>
          <p:spPr>
            <a:xfrm>
              <a:off x="2785803" y="5151475"/>
              <a:ext cx="1059994" cy="503553"/>
            </a:xfrm>
            <a:prstGeom prst="rect">
              <a:avLst/>
            </a:prstGeom>
            <a:noFill/>
            <a:ln>
              <a:noFill/>
            </a:ln>
          </p:spPr>
        </p:pic>
        <p:pic>
          <p:nvPicPr>
            <p:cNvPr id="19" name="Google Shape;405;p12">
              <a:extLst>
                <a:ext uri="{FF2B5EF4-FFF2-40B4-BE49-F238E27FC236}">
                  <a16:creationId xmlns:a16="http://schemas.microsoft.com/office/drawing/2014/main" id="{DB33A72B-68FA-C2A2-8C9E-A3A3D0EC0674}"/>
                </a:ext>
              </a:extLst>
            </p:cNvPr>
            <p:cNvPicPr preferRelativeResize="0"/>
            <p:nvPr/>
          </p:nvPicPr>
          <p:blipFill rotWithShape="1">
            <a:blip r:embed="rId13">
              <a:alphaModFix/>
            </a:blip>
            <a:srcRect/>
            <a:stretch/>
          </p:blipFill>
          <p:spPr>
            <a:xfrm>
              <a:off x="4265177" y="5217790"/>
              <a:ext cx="999377" cy="403255"/>
            </a:xfrm>
            <a:prstGeom prst="rect">
              <a:avLst/>
            </a:prstGeom>
            <a:noFill/>
            <a:ln>
              <a:noFill/>
            </a:ln>
          </p:spPr>
        </p:pic>
        <p:pic>
          <p:nvPicPr>
            <p:cNvPr id="2050" name="Picture 2" descr="Azure OpenAI Connector - Overview (O11) | OutSystems">
              <a:extLst>
                <a:ext uri="{FF2B5EF4-FFF2-40B4-BE49-F238E27FC236}">
                  <a16:creationId xmlns:a16="http://schemas.microsoft.com/office/drawing/2014/main" id="{17D7BC91-914D-C698-4294-EFFA462F14A5}"/>
                </a:ext>
              </a:extLst>
            </p:cNvPr>
            <p:cNvPicPr>
              <a:picLocks noChangeAspect="1" noChangeArrowheads="1"/>
            </p:cNvPicPr>
            <p:nvPr/>
          </p:nvPicPr>
          <p:blipFill>
            <a:blip r:embed="rId14">
              <a:clrChange>
                <a:clrFrom>
                  <a:srgbClr val="F7F8FA"/>
                </a:clrFrom>
                <a:clrTo>
                  <a:srgbClr val="F7F8FA">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536079" y="5876489"/>
              <a:ext cx="885826" cy="88582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E0147DCB-44E7-EA47-0EFF-1090ECD4231C}"/>
                </a:ext>
              </a:extLst>
            </p:cNvPr>
            <p:cNvPicPr>
              <a:picLocks noChangeAspect="1"/>
            </p:cNvPicPr>
            <p:nvPr/>
          </p:nvPicPr>
          <p:blipFill>
            <a:blip r:embed="rId15"/>
            <a:stretch>
              <a:fillRect/>
            </a:stretch>
          </p:blipFill>
          <p:spPr>
            <a:xfrm>
              <a:off x="1666500" y="5877968"/>
              <a:ext cx="1089081" cy="717587"/>
            </a:xfrm>
            <a:prstGeom prst="rect">
              <a:avLst/>
            </a:prstGeom>
          </p:spPr>
        </p:pic>
        <p:pic>
          <p:nvPicPr>
            <p:cNvPr id="23" name="Picture 22">
              <a:extLst>
                <a:ext uri="{FF2B5EF4-FFF2-40B4-BE49-F238E27FC236}">
                  <a16:creationId xmlns:a16="http://schemas.microsoft.com/office/drawing/2014/main" id="{2828828F-256F-06C1-B3B4-D5158554AA74}"/>
                </a:ext>
              </a:extLst>
            </p:cNvPr>
            <p:cNvPicPr>
              <a:picLocks noChangeAspect="1"/>
            </p:cNvPicPr>
            <p:nvPr/>
          </p:nvPicPr>
          <p:blipFill>
            <a:blip r:embed="rId16">
              <a:duotone>
                <a:schemeClr val="accent4">
                  <a:shade val="45000"/>
                  <a:satMod val="135000"/>
                </a:schemeClr>
                <a:prstClr val="white"/>
              </a:duotone>
            </a:blip>
            <a:stretch>
              <a:fillRect/>
            </a:stretch>
          </p:blipFill>
          <p:spPr>
            <a:xfrm>
              <a:off x="2928884" y="6035133"/>
              <a:ext cx="1516929" cy="403255"/>
            </a:xfrm>
            <a:prstGeom prst="rect">
              <a:avLst/>
            </a:prstGeom>
          </p:spPr>
        </p:pic>
        <p:pic>
          <p:nvPicPr>
            <p:cNvPr id="2054" name="Picture 6" descr="NuGet Gallery | LangChain.Extensions.Docker 0.13.0">
              <a:extLst>
                <a:ext uri="{FF2B5EF4-FFF2-40B4-BE49-F238E27FC236}">
                  <a16:creationId xmlns:a16="http://schemas.microsoft.com/office/drawing/2014/main" id="{BE4B5A35-E32F-DD79-F98A-430112C8EDBE}"/>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74678" y="5875725"/>
              <a:ext cx="765540" cy="76554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Semantic Kernel's new icon and the art of teamwork | Semantic Kernel">
              <a:extLst>
                <a:ext uri="{FF2B5EF4-FFF2-40B4-BE49-F238E27FC236}">
                  <a16:creationId xmlns:a16="http://schemas.microsoft.com/office/drawing/2014/main" id="{07E7EFA7-30E8-23DA-7E93-D6C290E5299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655467" y="5964512"/>
              <a:ext cx="587966" cy="58796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1915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1000"/>
                                        <p:tgtEl>
                                          <p:spTgt spid="3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fade">
                                      <p:cBhvr>
                                        <p:cTn id="10" dur="1000"/>
                                        <p:tgtEl>
                                          <p:spTgt spid="3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949AE6A5-111B-4710-BA01-D40F860F3381}"/>
              </a:ext>
            </a:extLst>
          </p:cNvPr>
          <p:cNvSpPr>
            <a:spLocks noChangeArrowheads="1"/>
          </p:cNvSpPr>
          <p:nvPr/>
        </p:nvSpPr>
        <p:spPr bwMode="auto">
          <a:xfrm rot="9434627">
            <a:off x="7663775" y="667424"/>
            <a:ext cx="1955734" cy="1985776"/>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3"/>
              </a:gs>
              <a:gs pos="0">
                <a:schemeClr val="accent5"/>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8" name="Oval 8">
            <a:extLst>
              <a:ext uri="{FF2B5EF4-FFF2-40B4-BE49-F238E27FC236}">
                <a16:creationId xmlns:a16="http://schemas.microsoft.com/office/drawing/2014/main" id="{5808C876-F7AA-4546-92F0-474C381E3CFF}"/>
              </a:ext>
            </a:extLst>
          </p:cNvPr>
          <p:cNvSpPr>
            <a:spLocks noChangeArrowheads="1"/>
          </p:cNvSpPr>
          <p:nvPr/>
        </p:nvSpPr>
        <p:spPr bwMode="auto">
          <a:xfrm>
            <a:off x="3003437" y="1360488"/>
            <a:ext cx="4286250" cy="4289425"/>
          </a:xfrm>
          <a:prstGeom prst="ellipse">
            <a:avLst/>
          </a:prstGeom>
          <a:gradFill>
            <a:gsLst>
              <a:gs pos="0">
                <a:schemeClr val="accent6">
                  <a:alpha val="31000"/>
                </a:schemeClr>
              </a:gs>
              <a:gs pos="100000">
                <a:schemeClr val="accent2">
                  <a:alpha val="18000"/>
                </a:schemeClr>
              </a:gs>
            </a:gsLst>
            <a:lin ang="2700000" scaled="0"/>
          </a:gradFill>
          <a:ln w="25400">
            <a:gradFill>
              <a:gsLst>
                <a:gs pos="43000">
                  <a:schemeClr val="bg1">
                    <a:alpha val="19000"/>
                  </a:schemeClr>
                </a:gs>
                <a:gs pos="100000">
                  <a:schemeClr val="accent1">
                    <a:lumMod val="30000"/>
                    <a:lumOff val="70000"/>
                    <a:alpha val="1000"/>
                  </a:schemeClr>
                </a:gs>
              </a:gsLst>
              <a:lin ang="5400000" scaled="1"/>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sz="1400" dirty="0">
              <a:solidFill>
                <a:srgbClr val="435368"/>
              </a:solidFill>
            </a:endParaRPr>
          </a:p>
        </p:txBody>
      </p:sp>
      <p:sp>
        <p:nvSpPr>
          <p:cNvPr id="26" name="Freeform: Shape 25">
            <a:extLst>
              <a:ext uri="{FF2B5EF4-FFF2-40B4-BE49-F238E27FC236}">
                <a16:creationId xmlns:a16="http://schemas.microsoft.com/office/drawing/2014/main" id="{174F9594-C7DF-4075-81FF-300A58D4DF12}"/>
              </a:ext>
            </a:extLst>
          </p:cNvPr>
          <p:cNvSpPr>
            <a:spLocks noChangeArrowheads="1"/>
          </p:cNvSpPr>
          <p:nvPr/>
        </p:nvSpPr>
        <p:spPr bwMode="auto">
          <a:xfrm>
            <a:off x="4636227" y="4430303"/>
            <a:ext cx="1815375" cy="1843261"/>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useBgFill="1">
        <p:nvSpPr>
          <p:cNvPr id="6" name="Oval 8">
            <a:extLst>
              <a:ext uri="{FF2B5EF4-FFF2-40B4-BE49-F238E27FC236}">
                <a16:creationId xmlns:a16="http://schemas.microsoft.com/office/drawing/2014/main" id="{FFDB6D24-D81D-47A6-AE4D-0C852BEFCE80}"/>
              </a:ext>
            </a:extLst>
          </p:cNvPr>
          <p:cNvSpPr>
            <a:spLocks noChangeArrowheads="1"/>
          </p:cNvSpPr>
          <p:nvPr/>
        </p:nvSpPr>
        <p:spPr bwMode="auto">
          <a:xfrm>
            <a:off x="4902313" y="1208087"/>
            <a:ext cx="4286250" cy="4289425"/>
          </a:xfrm>
          <a:prstGeom prst="ellipse">
            <a:avLst/>
          </a:prstGeom>
          <a:ln w="9525">
            <a:noFill/>
            <a:round/>
            <a:headEnd/>
            <a:tailEnd/>
          </a:ln>
          <a:effectLst>
            <a:outerShdw blurRad="330200" dist="3429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solidFill>
                <a:schemeClr val="lt1"/>
              </a:solidFill>
            </a:endParaRPr>
          </a:p>
        </p:txBody>
      </p:sp>
      <p:sp>
        <p:nvSpPr>
          <p:cNvPr id="27" name="Freeform: Shape 26">
            <a:extLst>
              <a:ext uri="{FF2B5EF4-FFF2-40B4-BE49-F238E27FC236}">
                <a16:creationId xmlns:a16="http://schemas.microsoft.com/office/drawing/2014/main" id="{EEE35BEA-85E5-4BBF-935C-DA58364E9F36}"/>
              </a:ext>
            </a:extLst>
          </p:cNvPr>
          <p:cNvSpPr>
            <a:spLocks noChangeArrowheads="1"/>
          </p:cNvSpPr>
          <p:nvPr/>
        </p:nvSpPr>
        <p:spPr bwMode="auto">
          <a:xfrm rot="20359077">
            <a:off x="5207183" y="4104418"/>
            <a:ext cx="1291981" cy="1843285"/>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31" name="Freeform: Shape 30">
            <a:extLst>
              <a:ext uri="{FF2B5EF4-FFF2-40B4-BE49-F238E27FC236}">
                <a16:creationId xmlns:a16="http://schemas.microsoft.com/office/drawing/2014/main" id="{0D62A08A-0FAC-4DC4-9462-C0D5681620AF}"/>
              </a:ext>
            </a:extLst>
          </p:cNvPr>
          <p:cNvSpPr>
            <a:spLocks noChangeArrowheads="1"/>
          </p:cNvSpPr>
          <p:nvPr/>
        </p:nvSpPr>
        <p:spPr bwMode="auto">
          <a:xfrm rot="9849390">
            <a:off x="7575444" y="840276"/>
            <a:ext cx="1466249" cy="2091917"/>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2"/>
              </a:gs>
              <a:gs pos="0">
                <a:schemeClr val="accent5"/>
              </a:gs>
            </a:gsLst>
            <a:lin ang="5400000" scaled="1"/>
            <a:tileRect/>
          </a:gradFill>
          <a:ln w="25400">
            <a:noFill/>
            <a:round/>
            <a:headEnd/>
            <a:tailEnd/>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p>
        </p:txBody>
      </p:sp>
      <p:sp>
        <p:nvSpPr>
          <p:cNvPr id="34" name="Freeform: Shape 33">
            <a:extLst>
              <a:ext uri="{FF2B5EF4-FFF2-40B4-BE49-F238E27FC236}">
                <a16:creationId xmlns:a16="http://schemas.microsoft.com/office/drawing/2014/main" id="{4DE0D170-36CA-49C8-A6EA-B17D52C50C8D}"/>
              </a:ext>
            </a:extLst>
          </p:cNvPr>
          <p:cNvSpPr>
            <a:spLocks noChangeArrowheads="1"/>
          </p:cNvSpPr>
          <p:nvPr/>
        </p:nvSpPr>
        <p:spPr bwMode="auto">
          <a:xfrm rot="11234627">
            <a:off x="-2390037" y="3653275"/>
            <a:ext cx="5693342" cy="5780798"/>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2"/>
              </a:gs>
              <a:gs pos="26000">
                <a:schemeClr val="accent1"/>
              </a:gs>
            </a:gsLst>
            <a:lin ang="2700000" scaled="1"/>
            <a:tileRect/>
          </a:gradFill>
          <a:ln w="25400">
            <a:noFill/>
            <a:round/>
            <a:headEnd/>
            <a:tailEnd/>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4" name="Rectangle 11">
            <a:extLst>
              <a:ext uri="{FF2B5EF4-FFF2-40B4-BE49-F238E27FC236}">
                <a16:creationId xmlns:a16="http://schemas.microsoft.com/office/drawing/2014/main" id="{1CABF45F-BF51-D934-ECE1-F74A4EB18DC1}"/>
              </a:ext>
            </a:extLst>
          </p:cNvPr>
          <p:cNvSpPr>
            <a:spLocks noChangeArrowheads="1"/>
          </p:cNvSpPr>
          <p:nvPr/>
        </p:nvSpPr>
        <p:spPr bwMode="auto">
          <a:xfrm>
            <a:off x="1846534" y="2598003"/>
            <a:ext cx="838168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914400">
              <a:lnSpc>
                <a:spcPct val="90000"/>
              </a:lnSpc>
            </a:pPr>
            <a:r>
              <a:rPr lang="en-US" altLang="ru-UA" sz="6000" dirty="0">
                <a:solidFill>
                  <a:schemeClr val="bg1"/>
                </a:solidFill>
                <a:effectLst>
                  <a:outerShdw blurRad="139700" dist="139700" dir="2700000" algn="tl">
                    <a:srgbClr val="000000">
                      <a:alpha val="10000"/>
                    </a:srgbClr>
                  </a:outerShdw>
                </a:effectLst>
                <a:latin typeface="+mn-lt"/>
                <a:ea typeface="Inter" panose="020B0502030000000004" pitchFamily="34" charset="0"/>
              </a:rPr>
              <a:t>What we do</a:t>
            </a:r>
          </a:p>
          <a:p>
            <a:pPr algn="ctr" defTabSz="914400">
              <a:lnSpc>
                <a:spcPct val="90000"/>
              </a:lnSpc>
            </a:pPr>
            <a:r>
              <a:rPr lang="en-US" altLang="ru-UA" sz="60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Data &amp; AI Stories</a:t>
            </a:r>
          </a:p>
        </p:txBody>
      </p:sp>
    </p:spTree>
    <p:extLst>
      <p:ext uri="{BB962C8B-B14F-4D97-AF65-F5344CB8AC3E}">
        <p14:creationId xmlns:p14="http://schemas.microsoft.com/office/powerpoint/2010/main" val="2302408891"/>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2" presetClass="entr" presetSubtype="8" decel="100000" fill="hold" grpId="0" nodeType="withEffect">
                                  <p:stCondLst>
                                    <p:cond delay="2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1250" fill="hold"/>
                                        <p:tgtEl>
                                          <p:spTgt spid="8"/>
                                        </p:tgtEl>
                                        <p:attrNameLst>
                                          <p:attrName>ppt_x</p:attrName>
                                        </p:attrNameLst>
                                      </p:cBhvr>
                                      <p:tavLst>
                                        <p:tav tm="0">
                                          <p:val>
                                            <p:strVal val="0-#ppt_w/2"/>
                                          </p:val>
                                        </p:tav>
                                        <p:tav tm="100000">
                                          <p:val>
                                            <p:strVal val="#ppt_x"/>
                                          </p:val>
                                        </p:tav>
                                      </p:tavLst>
                                    </p:anim>
                                    <p:anim calcmode="lin" valueType="num">
                                      <p:cBhvr additive="base">
                                        <p:cTn id="11" dur="1250" fill="hold"/>
                                        <p:tgtEl>
                                          <p:spTgt spid="8"/>
                                        </p:tgtEl>
                                        <p:attrNameLst>
                                          <p:attrName>ppt_y</p:attrName>
                                        </p:attrNameLst>
                                      </p:cBhvr>
                                      <p:tavLst>
                                        <p:tav tm="0">
                                          <p:val>
                                            <p:strVal val="#ppt_y"/>
                                          </p:val>
                                        </p:tav>
                                        <p:tav tm="100000">
                                          <p:val>
                                            <p:strVal val="#ppt_y"/>
                                          </p:val>
                                        </p:tav>
                                      </p:tavLst>
                                    </p:anim>
                                  </p:childTnLst>
                                </p:cTn>
                              </p:par>
                              <p:par>
                                <p:cTn id="12" presetID="63" presetClass="path" presetSubtype="0" accel="5000" decel="95000" autoRev="1" fill="hold" grpId="1" nodeType="withEffect">
                                  <p:stCondLst>
                                    <p:cond delay="1300"/>
                                  </p:stCondLst>
                                  <p:childTnLst>
                                    <p:animMotion origin="layout" path="M 4.58333E-6 -1.11111E-6 L 0.07265 -1.11111E-6 " pathEditMode="relative" rAng="0" ptsTypes="AA">
                                      <p:cBhvr>
                                        <p:cTn id="13" dur="1900" fill="hold"/>
                                        <p:tgtEl>
                                          <p:spTgt spid="8"/>
                                        </p:tgtEl>
                                        <p:attrNameLst>
                                          <p:attrName>ppt_x</p:attrName>
                                          <p:attrName>ppt_y</p:attrName>
                                        </p:attrNameLst>
                                      </p:cBhvr>
                                      <p:rCtr x="3633" y="0"/>
                                    </p:animMotion>
                                  </p:childTnLst>
                                </p:cTn>
                              </p:par>
                              <p:par>
                                <p:cTn id="14" presetID="2" presetClass="entr" presetSubtype="2" decel="10000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fill="hold"/>
                                        <p:tgtEl>
                                          <p:spTgt spid="6"/>
                                        </p:tgtEl>
                                        <p:attrNameLst>
                                          <p:attrName>ppt_x</p:attrName>
                                        </p:attrNameLst>
                                      </p:cBhvr>
                                      <p:tavLst>
                                        <p:tav tm="0">
                                          <p:val>
                                            <p:strVal val="1+#ppt_w/2"/>
                                          </p:val>
                                        </p:tav>
                                        <p:tav tm="100000">
                                          <p:val>
                                            <p:strVal val="#ppt_x"/>
                                          </p:val>
                                        </p:tav>
                                      </p:tavLst>
                                    </p:anim>
                                    <p:anim calcmode="lin" valueType="num">
                                      <p:cBhvr additive="base">
                                        <p:cTn id="17" dur="1250" fill="hold"/>
                                        <p:tgtEl>
                                          <p:spTgt spid="6"/>
                                        </p:tgtEl>
                                        <p:attrNameLst>
                                          <p:attrName>ppt_y</p:attrName>
                                        </p:attrNameLst>
                                      </p:cBhvr>
                                      <p:tavLst>
                                        <p:tav tm="0">
                                          <p:val>
                                            <p:strVal val="#ppt_y"/>
                                          </p:val>
                                        </p:tav>
                                        <p:tav tm="100000">
                                          <p:val>
                                            <p:strVal val="#ppt_y"/>
                                          </p:val>
                                        </p:tav>
                                      </p:tavLst>
                                    </p:anim>
                                  </p:childTnLst>
                                </p:cTn>
                              </p:par>
                              <p:par>
                                <p:cTn id="18" presetID="63" presetClass="path" presetSubtype="0" accel="5000" decel="95000" autoRev="1" fill="hold" grpId="1" nodeType="withEffect">
                                  <p:stCondLst>
                                    <p:cond delay="1300"/>
                                  </p:stCondLst>
                                  <p:childTnLst>
                                    <p:animMotion origin="layout" path="M -4.58333E-6 1.11111E-6 L -0.07695 0.01111 " pathEditMode="relative" rAng="0" ptsTypes="AA">
                                      <p:cBhvr>
                                        <p:cTn id="19" dur="1900" fill="hold"/>
                                        <p:tgtEl>
                                          <p:spTgt spid="6"/>
                                        </p:tgtEl>
                                        <p:attrNameLst>
                                          <p:attrName>ppt_x</p:attrName>
                                          <p:attrName>ppt_y</p:attrName>
                                        </p:attrNameLst>
                                      </p:cBhvr>
                                      <p:rCtr x="-3854" y="556"/>
                                    </p:animMotion>
                                  </p:childTnLst>
                                </p:cTn>
                              </p:par>
                              <p:par>
                                <p:cTn id="20" presetID="2" presetClass="entr" presetSubtype="2" decel="100000"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250" fill="hold"/>
                                        <p:tgtEl>
                                          <p:spTgt spid="31"/>
                                        </p:tgtEl>
                                        <p:attrNameLst>
                                          <p:attrName>ppt_x</p:attrName>
                                        </p:attrNameLst>
                                      </p:cBhvr>
                                      <p:tavLst>
                                        <p:tav tm="0">
                                          <p:val>
                                            <p:strVal val="1+#ppt_w/2"/>
                                          </p:val>
                                        </p:tav>
                                        <p:tav tm="100000">
                                          <p:val>
                                            <p:strVal val="#ppt_x"/>
                                          </p:val>
                                        </p:tav>
                                      </p:tavLst>
                                    </p:anim>
                                    <p:anim calcmode="lin" valueType="num">
                                      <p:cBhvr additive="base">
                                        <p:cTn id="23" dur="1250" fill="hold"/>
                                        <p:tgtEl>
                                          <p:spTgt spid="31"/>
                                        </p:tgtEl>
                                        <p:attrNameLst>
                                          <p:attrName>ppt_y</p:attrName>
                                        </p:attrNameLst>
                                      </p:cBhvr>
                                      <p:tavLst>
                                        <p:tav tm="0">
                                          <p:val>
                                            <p:strVal val="#ppt_y"/>
                                          </p:val>
                                        </p:tav>
                                        <p:tav tm="100000">
                                          <p:val>
                                            <p:strVal val="#ppt_y"/>
                                          </p:val>
                                        </p:tav>
                                      </p:tavLst>
                                    </p:anim>
                                  </p:childTnLst>
                                </p:cTn>
                              </p:par>
                              <p:par>
                                <p:cTn id="24" presetID="63" presetClass="path" presetSubtype="0" accel="5000" decel="95000" autoRev="1" fill="hold" grpId="1" nodeType="withEffect">
                                  <p:stCondLst>
                                    <p:cond delay="1300"/>
                                  </p:stCondLst>
                                  <p:childTnLst>
                                    <p:animMotion origin="layout" path="M -4.16667E-7 0 L -0.07695 0.01111 " pathEditMode="relative" rAng="0" ptsTypes="AA">
                                      <p:cBhvr>
                                        <p:cTn id="25" dur="1900" fill="hold"/>
                                        <p:tgtEl>
                                          <p:spTgt spid="31"/>
                                        </p:tgtEl>
                                        <p:attrNameLst>
                                          <p:attrName>ppt_x</p:attrName>
                                          <p:attrName>ppt_y</p:attrName>
                                        </p:attrNameLst>
                                      </p:cBhvr>
                                      <p:rCtr x="-3854" y="556"/>
                                    </p:animMotion>
                                  </p:childTnLst>
                                </p:cTn>
                              </p:par>
                              <p:par>
                                <p:cTn id="26" presetID="2" presetClass="entr" presetSubtype="2" decel="100000" fill="hold" grpId="0" nodeType="withEffect">
                                  <p:stCondLst>
                                    <p:cond delay="2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250" fill="hold"/>
                                        <p:tgtEl>
                                          <p:spTgt spid="30"/>
                                        </p:tgtEl>
                                        <p:attrNameLst>
                                          <p:attrName>ppt_x</p:attrName>
                                        </p:attrNameLst>
                                      </p:cBhvr>
                                      <p:tavLst>
                                        <p:tav tm="0">
                                          <p:val>
                                            <p:strVal val="1+#ppt_w/2"/>
                                          </p:val>
                                        </p:tav>
                                        <p:tav tm="100000">
                                          <p:val>
                                            <p:strVal val="#ppt_x"/>
                                          </p:val>
                                        </p:tav>
                                      </p:tavLst>
                                    </p:anim>
                                    <p:anim calcmode="lin" valueType="num">
                                      <p:cBhvr additive="base">
                                        <p:cTn id="29" dur="1250" fill="hold"/>
                                        <p:tgtEl>
                                          <p:spTgt spid="30"/>
                                        </p:tgtEl>
                                        <p:attrNameLst>
                                          <p:attrName>ppt_y</p:attrName>
                                        </p:attrNameLst>
                                      </p:cBhvr>
                                      <p:tavLst>
                                        <p:tav tm="0">
                                          <p:val>
                                            <p:strVal val="#ppt_y"/>
                                          </p:val>
                                        </p:tav>
                                        <p:tav tm="100000">
                                          <p:val>
                                            <p:strVal val="#ppt_y"/>
                                          </p:val>
                                        </p:tav>
                                      </p:tavLst>
                                    </p:anim>
                                  </p:childTnLst>
                                </p:cTn>
                              </p:par>
                              <p:par>
                                <p:cTn id="30" presetID="63" presetClass="path" presetSubtype="0" accel="5000" decel="95000" autoRev="1" fill="hold" grpId="1" nodeType="withEffect">
                                  <p:stCondLst>
                                    <p:cond delay="1300"/>
                                  </p:stCondLst>
                                  <p:childTnLst>
                                    <p:animMotion origin="layout" path="M -4.16667E-6 1.85185E-6 L -0.07695 0.01111 " pathEditMode="relative" rAng="0" ptsTypes="AA">
                                      <p:cBhvr>
                                        <p:cTn id="31" dur="1900" fill="hold"/>
                                        <p:tgtEl>
                                          <p:spTgt spid="30"/>
                                        </p:tgtEl>
                                        <p:attrNameLst>
                                          <p:attrName>ppt_x</p:attrName>
                                          <p:attrName>ppt_y</p:attrName>
                                        </p:attrNameLst>
                                      </p:cBhvr>
                                      <p:rCtr x="-3854" y="556"/>
                                    </p:animMotion>
                                  </p:childTnLst>
                                </p:cTn>
                              </p:par>
                              <p:par>
                                <p:cTn id="32" presetID="2" presetClass="entr" presetSubtype="2" decel="100000"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250" fill="hold"/>
                                        <p:tgtEl>
                                          <p:spTgt spid="26"/>
                                        </p:tgtEl>
                                        <p:attrNameLst>
                                          <p:attrName>ppt_x</p:attrName>
                                        </p:attrNameLst>
                                      </p:cBhvr>
                                      <p:tavLst>
                                        <p:tav tm="0">
                                          <p:val>
                                            <p:strVal val="1+#ppt_w/2"/>
                                          </p:val>
                                        </p:tav>
                                        <p:tav tm="100000">
                                          <p:val>
                                            <p:strVal val="#ppt_x"/>
                                          </p:val>
                                        </p:tav>
                                      </p:tavLst>
                                    </p:anim>
                                    <p:anim calcmode="lin" valueType="num">
                                      <p:cBhvr additive="base">
                                        <p:cTn id="35" dur="1250" fill="hold"/>
                                        <p:tgtEl>
                                          <p:spTgt spid="26"/>
                                        </p:tgtEl>
                                        <p:attrNameLst>
                                          <p:attrName>ppt_y</p:attrName>
                                        </p:attrNameLst>
                                      </p:cBhvr>
                                      <p:tavLst>
                                        <p:tav tm="0">
                                          <p:val>
                                            <p:strVal val="#ppt_y"/>
                                          </p:val>
                                        </p:tav>
                                        <p:tav tm="100000">
                                          <p:val>
                                            <p:strVal val="#ppt_y"/>
                                          </p:val>
                                        </p:tav>
                                      </p:tavLst>
                                    </p:anim>
                                  </p:childTnLst>
                                </p:cTn>
                              </p:par>
                              <p:par>
                                <p:cTn id="36" presetID="63" presetClass="path" presetSubtype="0" accel="5000" decel="95000" autoRev="1" fill="hold" grpId="1" nodeType="withEffect">
                                  <p:stCondLst>
                                    <p:cond delay="1300"/>
                                  </p:stCondLst>
                                  <p:childTnLst>
                                    <p:animMotion origin="layout" path="M 2.5E-6 -4.07407E-6 L -0.07696 0.01112 " pathEditMode="relative" rAng="0" ptsTypes="AA">
                                      <p:cBhvr>
                                        <p:cTn id="37" dur="1900" fill="hold"/>
                                        <p:tgtEl>
                                          <p:spTgt spid="26"/>
                                        </p:tgtEl>
                                        <p:attrNameLst>
                                          <p:attrName>ppt_x</p:attrName>
                                          <p:attrName>ppt_y</p:attrName>
                                        </p:attrNameLst>
                                      </p:cBhvr>
                                      <p:rCtr x="-3854" y="556"/>
                                    </p:animMotion>
                                  </p:childTnLst>
                                </p:cTn>
                              </p:par>
                              <p:par>
                                <p:cTn id="38" presetID="2" presetClass="entr" presetSubtype="2" decel="10000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1250" fill="hold"/>
                                        <p:tgtEl>
                                          <p:spTgt spid="27"/>
                                        </p:tgtEl>
                                        <p:attrNameLst>
                                          <p:attrName>ppt_x</p:attrName>
                                        </p:attrNameLst>
                                      </p:cBhvr>
                                      <p:tavLst>
                                        <p:tav tm="0">
                                          <p:val>
                                            <p:strVal val="1+#ppt_w/2"/>
                                          </p:val>
                                        </p:tav>
                                        <p:tav tm="100000">
                                          <p:val>
                                            <p:strVal val="#ppt_x"/>
                                          </p:val>
                                        </p:tav>
                                      </p:tavLst>
                                    </p:anim>
                                    <p:anim calcmode="lin" valueType="num">
                                      <p:cBhvr additive="base">
                                        <p:cTn id="41" dur="1250" fill="hold"/>
                                        <p:tgtEl>
                                          <p:spTgt spid="27"/>
                                        </p:tgtEl>
                                        <p:attrNameLst>
                                          <p:attrName>ppt_y</p:attrName>
                                        </p:attrNameLst>
                                      </p:cBhvr>
                                      <p:tavLst>
                                        <p:tav tm="0">
                                          <p:val>
                                            <p:strVal val="#ppt_y"/>
                                          </p:val>
                                        </p:tav>
                                        <p:tav tm="100000">
                                          <p:val>
                                            <p:strVal val="#ppt_y"/>
                                          </p:val>
                                        </p:tav>
                                      </p:tavLst>
                                    </p:anim>
                                  </p:childTnLst>
                                </p:cTn>
                              </p:par>
                              <p:par>
                                <p:cTn id="42" presetID="63" presetClass="path" presetSubtype="0" accel="5000" decel="95000" autoRev="1" fill="hold" grpId="1" nodeType="withEffect">
                                  <p:stCondLst>
                                    <p:cond delay="1300"/>
                                  </p:stCondLst>
                                  <p:childTnLst>
                                    <p:animMotion origin="layout" path="M 1.875E-6 -3.7037E-7 L -0.07695 0.01111 " pathEditMode="relative" rAng="0" ptsTypes="AA">
                                      <p:cBhvr>
                                        <p:cTn id="43" dur="1900" fill="hold"/>
                                        <p:tgtEl>
                                          <p:spTgt spid="27"/>
                                        </p:tgtEl>
                                        <p:attrNameLst>
                                          <p:attrName>ppt_x</p:attrName>
                                          <p:attrName>ppt_y</p:attrName>
                                        </p:attrNameLst>
                                      </p:cBhvr>
                                      <p:rCtr x="-3854" y="556"/>
                                    </p:animMotion>
                                  </p:childTnLst>
                                </p:cTn>
                              </p:par>
                              <p:par>
                                <p:cTn id="44" presetID="10" presetClass="entr" presetSubtype="0" fill="hold" nodeType="withEffect">
                                  <p:stCondLst>
                                    <p:cond delay="0"/>
                                  </p:stCondLst>
                                  <p:childTnLst>
                                    <p:set>
                                      <p:cBhvr>
                                        <p:cTn id="45" dur="1" fill="hold">
                                          <p:stCondLst>
                                            <p:cond delay="0"/>
                                          </p:stCondLst>
                                        </p:cTn>
                                        <p:tgtEl>
                                          <p:spTgt spid="4">
                                            <p:txEl>
                                              <p:pRg st="0" end="0"/>
                                            </p:txEl>
                                          </p:spTgt>
                                        </p:tgtEl>
                                        <p:attrNameLst>
                                          <p:attrName>style.visibility</p:attrName>
                                        </p:attrNameLst>
                                      </p:cBhvr>
                                      <p:to>
                                        <p:strVal val="visible"/>
                                      </p:to>
                                    </p:set>
                                    <p:animEffect transition="in" filter="fade">
                                      <p:cBhvr>
                                        <p:cTn id="46" dur="1000"/>
                                        <p:tgtEl>
                                          <p:spTgt spid="4">
                                            <p:txEl>
                                              <p:pRg st="0" end="0"/>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Effect transition="in" filter="fade">
                                      <p:cBhvr>
                                        <p:cTn id="49"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8" grpId="0" animBg="1"/>
      <p:bldP spid="8" grpId="1" animBg="1"/>
      <p:bldP spid="26" grpId="0" animBg="1"/>
      <p:bldP spid="26" grpId="1" animBg="1"/>
      <p:bldP spid="6" grpId="0" animBg="1"/>
      <p:bldP spid="6" grpId="1" animBg="1"/>
      <p:bldP spid="27" grpId="0" animBg="1"/>
      <p:bldP spid="27" grpId="1" animBg="1"/>
      <p:bldP spid="31" grpId="0" animBg="1"/>
      <p:bldP spid="31" grpId="1" animBg="1"/>
      <p:bldP spid="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Bread assortment | Premium Photo">
            <a:extLst>
              <a:ext uri="{FF2B5EF4-FFF2-40B4-BE49-F238E27FC236}">
                <a16:creationId xmlns:a16="http://schemas.microsoft.com/office/drawing/2014/main" id="{EC0F98C2-1D54-4CC7-9A65-7F1A0C3946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17535"/>
          <a:stretch/>
        </p:blipFill>
        <p:spPr bwMode="auto">
          <a:xfrm>
            <a:off x="27" y="13"/>
            <a:ext cx="12009277" cy="6857987"/>
          </a:xfrm>
          <a:custGeom>
            <a:avLst/>
            <a:gdLst/>
            <a:ahLst/>
            <a:cxnLst/>
            <a:rect l="l" t="t" r="r" b="b"/>
            <a:pathLst>
              <a:path w="12009304" h="6858000">
                <a:moveTo>
                  <a:pt x="8239723" y="5083103"/>
                </a:moveTo>
                <a:cubicBezTo>
                  <a:pt x="8239723" y="5083103"/>
                  <a:pt x="8239723" y="5083103"/>
                  <a:pt x="9505105" y="5083103"/>
                </a:cubicBezTo>
                <a:cubicBezTo>
                  <a:pt x="9525601" y="5083103"/>
                  <a:pt x="9545588" y="5085825"/>
                  <a:pt x="9564676" y="5091016"/>
                </a:cubicBezTo>
                <a:lnTo>
                  <a:pt x="9605648" y="5108194"/>
                </a:lnTo>
                <a:lnTo>
                  <a:pt x="9580608" y="5151499"/>
                </a:lnTo>
                <a:cubicBezTo>
                  <a:pt x="9354208" y="5543062"/>
                  <a:pt x="9064418" y="6044264"/>
                  <a:pt x="8693486" y="6685800"/>
                </a:cubicBezTo>
                <a:cubicBezTo>
                  <a:pt x="8665958" y="6733339"/>
                  <a:pt x="8632925" y="6776306"/>
                  <a:pt x="8595419" y="6814017"/>
                </a:cubicBezTo>
                <a:lnTo>
                  <a:pt x="8545620" y="6858000"/>
                </a:lnTo>
                <a:lnTo>
                  <a:pt x="7612173" y="6858000"/>
                </a:lnTo>
                <a:lnTo>
                  <a:pt x="7591825" y="6822959"/>
                </a:lnTo>
                <a:cubicBezTo>
                  <a:pt x="7538315" y="6730809"/>
                  <a:pt x="7478495" y="6627794"/>
                  <a:pt x="7411622" y="6512633"/>
                </a:cubicBezTo>
                <a:cubicBezTo>
                  <a:pt x="7370628" y="6444560"/>
                  <a:pt x="7370628" y="6357427"/>
                  <a:pt x="7411622" y="6289354"/>
                </a:cubicBezTo>
                <a:cubicBezTo>
                  <a:pt x="7411622" y="6289354"/>
                  <a:pt x="7411622" y="6289354"/>
                  <a:pt x="8045680" y="5197465"/>
                </a:cubicBezTo>
                <a:cubicBezTo>
                  <a:pt x="8083943" y="5126669"/>
                  <a:pt x="8160465" y="5083103"/>
                  <a:pt x="8239723" y="5083103"/>
                </a:cubicBezTo>
                <a:close/>
                <a:moveTo>
                  <a:pt x="10622296" y="1326563"/>
                </a:moveTo>
                <a:cubicBezTo>
                  <a:pt x="10622296" y="1326563"/>
                  <a:pt x="10622296" y="1326563"/>
                  <a:pt x="11448522" y="1326563"/>
                </a:cubicBezTo>
                <a:cubicBezTo>
                  <a:pt x="11502058" y="1326563"/>
                  <a:pt x="11550238" y="1355009"/>
                  <a:pt x="11577006" y="1401233"/>
                </a:cubicBezTo>
                <a:cubicBezTo>
                  <a:pt x="11577006" y="1401233"/>
                  <a:pt x="11577006" y="1401233"/>
                  <a:pt x="11989228" y="2114179"/>
                </a:cubicBezTo>
                <a:cubicBezTo>
                  <a:pt x="12015996" y="2158629"/>
                  <a:pt x="12015996" y="2215522"/>
                  <a:pt x="11989228" y="2259969"/>
                </a:cubicBezTo>
                <a:cubicBezTo>
                  <a:pt x="11989228" y="2259969"/>
                  <a:pt x="11989228" y="2259969"/>
                  <a:pt x="11577006" y="2972914"/>
                </a:cubicBezTo>
                <a:cubicBezTo>
                  <a:pt x="11550238" y="3019141"/>
                  <a:pt x="11502058" y="3047587"/>
                  <a:pt x="11448522" y="3047587"/>
                </a:cubicBezTo>
                <a:cubicBezTo>
                  <a:pt x="11448522" y="3047587"/>
                  <a:pt x="11448522" y="3047587"/>
                  <a:pt x="10622296" y="3047587"/>
                </a:cubicBezTo>
                <a:cubicBezTo>
                  <a:pt x="10570544" y="3047587"/>
                  <a:pt x="10520578" y="3019141"/>
                  <a:pt x="10495594" y="2972914"/>
                </a:cubicBezTo>
                <a:cubicBezTo>
                  <a:pt x="10495594" y="2972914"/>
                  <a:pt x="10495594" y="2972914"/>
                  <a:pt x="10081589" y="2259969"/>
                </a:cubicBezTo>
                <a:cubicBezTo>
                  <a:pt x="10054821" y="2215522"/>
                  <a:pt x="10054821" y="2158629"/>
                  <a:pt x="10081589" y="2114179"/>
                </a:cubicBezTo>
                <a:cubicBezTo>
                  <a:pt x="10081589" y="2114179"/>
                  <a:pt x="10081589" y="2114179"/>
                  <a:pt x="10495594" y="1401233"/>
                </a:cubicBezTo>
                <a:cubicBezTo>
                  <a:pt x="10520578" y="1355009"/>
                  <a:pt x="10570544" y="1326563"/>
                  <a:pt x="10622296" y="1326563"/>
                </a:cubicBezTo>
                <a:close/>
                <a:moveTo>
                  <a:pt x="0" y="0"/>
                </a:moveTo>
                <a:lnTo>
                  <a:pt x="4457990" y="0"/>
                </a:lnTo>
                <a:lnTo>
                  <a:pt x="5902610" y="0"/>
                </a:lnTo>
                <a:lnTo>
                  <a:pt x="8476869" y="0"/>
                </a:lnTo>
                <a:lnTo>
                  <a:pt x="8535933" y="39849"/>
                </a:lnTo>
                <a:cubicBezTo>
                  <a:pt x="8598516" y="88273"/>
                  <a:pt x="8652195" y="149296"/>
                  <a:pt x="8693486" y="220603"/>
                </a:cubicBezTo>
                <a:cubicBezTo>
                  <a:pt x="8693486" y="220603"/>
                  <a:pt x="8693486" y="220603"/>
                  <a:pt x="10389180" y="3153347"/>
                </a:cubicBezTo>
                <a:cubicBezTo>
                  <a:pt x="10499291" y="3336185"/>
                  <a:pt x="10499291" y="3570221"/>
                  <a:pt x="10389180" y="3753061"/>
                </a:cubicBezTo>
                <a:cubicBezTo>
                  <a:pt x="10389180" y="3753061"/>
                  <a:pt x="10389180" y="3753061"/>
                  <a:pt x="9759557" y="4842009"/>
                </a:cubicBezTo>
                <a:lnTo>
                  <a:pt x="9706493" y="4933778"/>
                </a:lnTo>
                <a:lnTo>
                  <a:pt x="9708360" y="4934561"/>
                </a:lnTo>
                <a:cubicBezTo>
                  <a:pt x="9746510" y="4956830"/>
                  <a:pt x="9778880" y="4989078"/>
                  <a:pt x="9802002" y="5029008"/>
                </a:cubicBezTo>
                <a:cubicBezTo>
                  <a:pt x="9802002" y="5029008"/>
                  <a:pt x="9802002" y="5029008"/>
                  <a:pt x="10514131" y="6260653"/>
                </a:cubicBezTo>
                <a:cubicBezTo>
                  <a:pt x="10560376" y="6337439"/>
                  <a:pt x="10560376" y="6435725"/>
                  <a:pt x="10514131" y="6512512"/>
                </a:cubicBezTo>
                <a:cubicBezTo>
                  <a:pt x="10514131" y="6512512"/>
                  <a:pt x="10514131" y="6512512"/>
                  <a:pt x="10340271" y="6813206"/>
                </a:cubicBezTo>
                <a:lnTo>
                  <a:pt x="10314372" y="6858000"/>
                </a:lnTo>
                <a:lnTo>
                  <a:pt x="10119136" y="6858000"/>
                </a:lnTo>
                <a:lnTo>
                  <a:pt x="10122008" y="6853033"/>
                </a:lnTo>
                <a:cubicBezTo>
                  <a:pt x="10327158" y="6498223"/>
                  <a:pt x="10327158" y="6498223"/>
                  <a:pt x="10327158" y="6498223"/>
                </a:cubicBezTo>
                <a:cubicBezTo>
                  <a:pt x="10368154" y="6430148"/>
                  <a:pt x="10368154" y="6343015"/>
                  <a:pt x="10327158" y="6274942"/>
                </a:cubicBezTo>
                <a:cubicBezTo>
                  <a:pt x="9695832" y="5183053"/>
                  <a:pt x="9695832" y="5183053"/>
                  <a:pt x="9695832" y="5183053"/>
                </a:cubicBezTo>
                <a:cubicBezTo>
                  <a:pt x="9675334" y="5147654"/>
                  <a:pt x="9646640" y="5119063"/>
                  <a:pt x="9612819" y="5099323"/>
                </a:cubicBezTo>
                <a:lnTo>
                  <a:pt x="9603213" y="5095298"/>
                </a:lnTo>
                <a:lnTo>
                  <a:pt x="9654707" y="5006238"/>
                </a:lnTo>
                <a:lnTo>
                  <a:pt x="9693004" y="4940002"/>
                </a:lnTo>
                <a:lnTo>
                  <a:pt x="9653283" y="4923348"/>
                </a:lnTo>
                <a:cubicBezTo>
                  <a:pt x="9631750" y="4917491"/>
                  <a:pt x="9609208" y="4914420"/>
                  <a:pt x="9586087" y="4914420"/>
                </a:cubicBezTo>
                <a:cubicBezTo>
                  <a:pt x="8158743" y="4914420"/>
                  <a:pt x="8158743" y="4914420"/>
                  <a:pt x="8158743" y="4914420"/>
                </a:cubicBezTo>
                <a:cubicBezTo>
                  <a:pt x="8069341" y="4914420"/>
                  <a:pt x="7983024" y="4963563"/>
                  <a:pt x="7939863" y="5043420"/>
                </a:cubicBezTo>
                <a:cubicBezTo>
                  <a:pt x="7224650" y="6275065"/>
                  <a:pt x="7224650" y="6275065"/>
                  <a:pt x="7224650" y="6275065"/>
                </a:cubicBezTo>
                <a:cubicBezTo>
                  <a:pt x="7178407" y="6351849"/>
                  <a:pt x="7178407" y="6450135"/>
                  <a:pt x="7224650" y="6526922"/>
                </a:cubicBezTo>
                <a:cubicBezTo>
                  <a:pt x="7269350" y="6603900"/>
                  <a:pt x="7311257" y="6676067"/>
                  <a:pt x="7350544" y="6743723"/>
                </a:cubicBezTo>
                <a:lnTo>
                  <a:pt x="7416905" y="6858000"/>
                </a:lnTo>
                <a:lnTo>
                  <a:pt x="5902610" y="6858000"/>
                </a:lnTo>
                <a:lnTo>
                  <a:pt x="4389358"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pic>
        <p:nvPicPr>
          <p:cNvPr id="2" name="Picture 4" descr="Business Insights">
            <a:extLst>
              <a:ext uri="{FF2B5EF4-FFF2-40B4-BE49-F238E27FC236}">
                <a16:creationId xmlns:a16="http://schemas.microsoft.com/office/drawing/2014/main" id="{BAB8231D-5313-6B68-D64C-03F515A48C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29404" y="163501"/>
            <a:ext cx="812084" cy="609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59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BFCD1588-3B80-414A-BE96-A558A4E9F219}"/>
              </a:ext>
            </a:extLst>
          </p:cNvPr>
          <p:cNvSpPr/>
          <p:nvPr/>
        </p:nvSpPr>
        <p:spPr>
          <a:xfrm>
            <a:off x="221482" y="1127716"/>
            <a:ext cx="11831383" cy="1159228"/>
          </a:xfrm>
          <a:prstGeom prst="rect">
            <a:avLst/>
          </a:prstGeom>
          <a:noFill/>
          <a:effectLst>
            <a:softEdge rad="63500"/>
          </a:effectLst>
        </p:spPr>
        <p:txBody>
          <a:bodyPr wrap="square">
            <a:spAutoFit/>
          </a:bodyPr>
          <a:lstStyle/>
          <a:p>
            <a:pPr marL="348591" indent="-228594">
              <a:buFont typeface="Arial" panose="020B0604020202020204" pitchFamily="34" charset="0"/>
              <a:buChar char="•"/>
            </a:pPr>
            <a:r>
              <a:rPr lang="es-ES" sz="2000" dirty="0">
                <a:solidFill>
                  <a:schemeClr val="tx1"/>
                </a:solidFill>
                <a:highlight>
                  <a:srgbClr val="00FFFF"/>
                </a:highlight>
                <a:latin typeface="Arial" panose="020B0604020202020204" pitchFamily="34" charset="0"/>
                <a:cs typeface="Arial" panose="020B0604020202020204" pitchFamily="34" charset="0"/>
              </a:rPr>
              <a:t>THE BREAD</a:t>
            </a:r>
            <a:endParaRPr lang="es-ES" sz="2000" dirty="0">
              <a:solidFill>
                <a:schemeClr val="bg1"/>
              </a:solidFill>
              <a:latin typeface="Arial" panose="020B0604020202020204" pitchFamily="34" charset="0"/>
              <a:cs typeface="Arial" panose="020B0604020202020204" pitchFamily="34" charset="0"/>
            </a:endParaRPr>
          </a:p>
          <a:p>
            <a:pPr marL="348591" indent="-228594">
              <a:buFont typeface="Arial" panose="020B0604020202020204" pitchFamily="34" charset="0"/>
              <a:buChar char="•"/>
            </a:pPr>
            <a:endParaRPr lang="es-ES" sz="933" b="1" dirty="0">
              <a:solidFill>
                <a:schemeClr val="bg1"/>
              </a:solidFill>
              <a:latin typeface="Arial" panose="020B0604020202020204" pitchFamily="34" charset="0"/>
              <a:cs typeface="Arial" panose="020B0604020202020204" pitchFamily="34" charset="0"/>
            </a:endParaRPr>
          </a:p>
          <a:p>
            <a:pPr marL="1034069" lvl="1" indent="-304792">
              <a:buFont typeface="+mj-lt"/>
              <a:buAutoNum type="arabicPeriod"/>
            </a:pPr>
            <a:r>
              <a:rPr lang="en-US" sz="2000" dirty="0">
                <a:solidFill>
                  <a:schemeClr val="bg1"/>
                </a:solidFill>
                <a:latin typeface="Arial" panose="020B0604020202020204" pitchFamily="34" charset="0"/>
                <a:cs typeface="Arial" panose="020B0604020202020204" pitchFamily="34" charset="0"/>
              </a:rPr>
              <a:t>Increase in </a:t>
            </a:r>
            <a:r>
              <a:rPr lang="en-US" sz="2000" b="1" dirty="0">
                <a:solidFill>
                  <a:schemeClr val="bg1"/>
                </a:solidFill>
                <a:latin typeface="Arial" panose="020B0604020202020204" pitchFamily="34" charset="0"/>
                <a:cs typeface="Arial" panose="020B0604020202020204" pitchFamily="34" charset="0"/>
              </a:rPr>
              <a:t>net profit of +9.9%</a:t>
            </a:r>
          </a:p>
          <a:p>
            <a:pPr marL="1034069" lvl="1" indent="-304792">
              <a:buFont typeface="+mj-lt"/>
              <a:buAutoNum type="arabicPeriod"/>
            </a:pPr>
            <a:r>
              <a:rPr lang="en-US" sz="2000" dirty="0">
                <a:solidFill>
                  <a:schemeClr val="bg1"/>
                </a:solidFill>
                <a:latin typeface="Arial" panose="020B0604020202020204" pitchFamily="34" charset="0"/>
                <a:cs typeface="Arial" panose="020B0604020202020204" pitchFamily="34" charset="0"/>
              </a:rPr>
              <a:t>Margin obtained of 460,000 Euro/month for the group, approximately </a:t>
            </a:r>
            <a:r>
              <a:rPr lang="en-US" sz="2000" b="1" dirty="0">
                <a:solidFill>
                  <a:schemeClr val="bg1"/>
                </a:solidFill>
                <a:latin typeface="Arial" panose="020B0604020202020204" pitchFamily="34" charset="0"/>
                <a:cs typeface="Arial" panose="020B0604020202020204" pitchFamily="34" charset="0"/>
              </a:rPr>
              <a:t>5.5M Euro / year</a:t>
            </a:r>
            <a:endParaRPr lang="es-ES" sz="2000" b="1" dirty="0">
              <a:solidFill>
                <a:schemeClr val="bg1"/>
              </a:solidFill>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25F5FFFF-5BF7-47C2-A50F-C9BF762461D7}"/>
              </a:ext>
            </a:extLst>
          </p:cNvPr>
          <p:cNvSpPr txBox="1"/>
          <p:nvPr/>
        </p:nvSpPr>
        <p:spPr>
          <a:xfrm>
            <a:off x="1086295" y="3140642"/>
            <a:ext cx="4244597"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Sale by product, store and batch</a:t>
            </a:r>
            <a:endParaRPr lang="es-ES" sz="1600" dirty="0">
              <a:solidFill>
                <a:schemeClr val="bg1"/>
              </a:solidFill>
              <a:latin typeface="Arial" panose="020B0604020202020204" pitchFamily="34" charset="0"/>
              <a:cs typeface="Arial" panose="020B0604020202020204" pitchFamily="34" charset="0"/>
            </a:endParaRPr>
          </a:p>
        </p:txBody>
      </p:sp>
      <p:sp>
        <p:nvSpPr>
          <p:cNvPr id="13" name="CuadroTexto 12">
            <a:extLst>
              <a:ext uri="{FF2B5EF4-FFF2-40B4-BE49-F238E27FC236}">
                <a16:creationId xmlns:a16="http://schemas.microsoft.com/office/drawing/2014/main" id="{E261C230-1007-4F81-B55A-D5003B205C2A}"/>
              </a:ext>
            </a:extLst>
          </p:cNvPr>
          <p:cNvSpPr txBox="1"/>
          <p:nvPr/>
        </p:nvSpPr>
        <p:spPr>
          <a:xfrm>
            <a:off x="1098738" y="4443962"/>
            <a:ext cx="3962805"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Surplus stock of products at the end of the batch</a:t>
            </a:r>
            <a:endParaRPr lang="es-ES" sz="1600" dirty="0">
              <a:solidFill>
                <a:schemeClr val="bg1"/>
              </a:solidFill>
              <a:latin typeface="Arial" panose="020B0604020202020204" pitchFamily="34" charset="0"/>
              <a:cs typeface="Arial" panose="020B0604020202020204" pitchFamily="34" charset="0"/>
            </a:endParaRPr>
          </a:p>
        </p:txBody>
      </p:sp>
      <p:sp>
        <p:nvSpPr>
          <p:cNvPr id="14" name="CuadroTexto 13">
            <a:extLst>
              <a:ext uri="{FF2B5EF4-FFF2-40B4-BE49-F238E27FC236}">
                <a16:creationId xmlns:a16="http://schemas.microsoft.com/office/drawing/2014/main" id="{8CCB8752-7482-423B-AA9A-DB685DEE31F7}"/>
              </a:ext>
            </a:extLst>
          </p:cNvPr>
          <p:cNvSpPr txBox="1"/>
          <p:nvPr/>
        </p:nvSpPr>
        <p:spPr>
          <a:xfrm>
            <a:off x="1086295" y="5203703"/>
            <a:ext cx="3743204"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Product</a:t>
            </a:r>
            <a:r>
              <a:rPr lang="es-ES" sz="1600" dirty="0">
                <a:solidFill>
                  <a:schemeClr val="bg1"/>
                </a:solidFill>
                <a:latin typeface="Arial" panose="020B0604020202020204" pitchFamily="34" charset="0"/>
                <a:cs typeface="Arial" panose="020B0604020202020204" pitchFamily="34" charset="0"/>
              </a:rPr>
              <a:t> sales cash </a:t>
            </a:r>
            <a:r>
              <a:rPr lang="es-ES" sz="1600" dirty="0" err="1">
                <a:solidFill>
                  <a:schemeClr val="bg1"/>
                </a:solidFill>
                <a:latin typeface="Arial" panose="020B0604020202020204" pitchFamily="34" charset="0"/>
                <a:cs typeface="Arial" panose="020B0604020202020204" pitchFamily="34" charset="0"/>
              </a:rPr>
              <a:t>receipts</a:t>
            </a:r>
            <a:endParaRPr lang="es-ES" sz="1600" dirty="0">
              <a:solidFill>
                <a:schemeClr val="bg1"/>
              </a:solidFill>
              <a:latin typeface="Arial" panose="020B0604020202020204" pitchFamily="34" charset="0"/>
              <a:cs typeface="Arial" panose="020B0604020202020204" pitchFamily="34" charset="0"/>
            </a:endParaRPr>
          </a:p>
        </p:txBody>
      </p:sp>
      <p:sp>
        <p:nvSpPr>
          <p:cNvPr id="15" name="CuadroTexto 14">
            <a:extLst>
              <a:ext uri="{FF2B5EF4-FFF2-40B4-BE49-F238E27FC236}">
                <a16:creationId xmlns:a16="http://schemas.microsoft.com/office/drawing/2014/main" id="{38FF3F8F-CA6D-4045-B2E5-BA307C141CA9}"/>
              </a:ext>
            </a:extLst>
          </p:cNvPr>
          <p:cNvSpPr txBox="1"/>
          <p:nvPr/>
        </p:nvSpPr>
        <p:spPr>
          <a:xfrm>
            <a:off x="1094273" y="3765370"/>
            <a:ext cx="10613633"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Characteristics of the stores and bakeries (hours, size, influx, location, franchisee...).</a:t>
            </a:r>
            <a:endParaRPr lang="es-ES" sz="1600" dirty="0">
              <a:solidFill>
                <a:schemeClr val="bg1"/>
              </a:solidFill>
              <a:latin typeface="Arial" panose="020B0604020202020204" pitchFamily="34" charset="0"/>
              <a:cs typeface="Arial" panose="020B0604020202020204" pitchFamily="34" charset="0"/>
            </a:endParaRPr>
          </a:p>
        </p:txBody>
      </p:sp>
      <p:sp>
        <p:nvSpPr>
          <p:cNvPr id="25" name="CuadroTexto 24">
            <a:extLst>
              <a:ext uri="{FF2B5EF4-FFF2-40B4-BE49-F238E27FC236}">
                <a16:creationId xmlns:a16="http://schemas.microsoft.com/office/drawing/2014/main" id="{61610838-2087-4047-8D55-BABEB8B5A532}"/>
              </a:ext>
            </a:extLst>
          </p:cNvPr>
          <p:cNvSpPr txBox="1"/>
          <p:nvPr/>
        </p:nvSpPr>
        <p:spPr>
          <a:xfrm>
            <a:off x="1096129" y="5876911"/>
            <a:ext cx="4229804" cy="338554"/>
          </a:xfrm>
          <a:prstGeom prst="rect">
            <a:avLst/>
          </a:prstGeom>
          <a:noFill/>
        </p:spPr>
        <p:txBody>
          <a:bodyPr wrap="square" rtlCol="0">
            <a:spAutoFit/>
          </a:bodyPr>
          <a:lstStyle/>
          <a:p>
            <a:r>
              <a:rPr lang="en-US" sz="1600">
                <a:solidFill>
                  <a:schemeClr val="bg1"/>
                </a:solidFill>
                <a:latin typeface="Arial" panose="020B0604020202020204" pitchFamily="34" charset="0"/>
                <a:cs typeface="Arial" panose="020B0604020202020204" pitchFamily="34" charset="0"/>
              </a:rPr>
              <a:t>Calendar information and promotions</a:t>
            </a:r>
          </a:p>
        </p:txBody>
      </p:sp>
      <p:pic>
        <p:nvPicPr>
          <p:cNvPr id="3" name="Imagen 2">
            <a:extLst>
              <a:ext uri="{FF2B5EF4-FFF2-40B4-BE49-F238E27FC236}">
                <a16:creationId xmlns:a16="http://schemas.microsoft.com/office/drawing/2014/main" id="{C9706C25-E574-41CD-8E40-9D4B11387451}"/>
              </a:ext>
            </a:extLst>
          </p:cNvPr>
          <p:cNvPicPr>
            <a:picLocks noChangeAspect="1"/>
          </p:cNvPicPr>
          <p:nvPr/>
        </p:nvPicPr>
        <p:blipFill>
          <a:blip r:embed="rId3"/>
          <a:stretch>
            <a:fillRect/>
          </a:stretch>
        </p:blipFill>
        <p:spPr>
          <a:xfrm>
            <a:off x="6248493" y="4241861"/>
            <a:ext cx="2695758" cy="2362882"/>
          </a:xfrm>
          <a:prstGeom prst="rect">
            <a:avLst/>
          </a:prstGeom>
        </p:spPr>
      </p:pic>
      <p:pic>
        <p:nvPicPr>
          <p:cNvPr id="4" name="Imagen 3">
            <a:extLst>
              <a:ext uri="{FF2B5EF4-FFF2-40B4-BE49-F238E27FC236}">
                <a16:creationId xmlns:a16="http://schemas.microsoft.com/office/drawing/2014/main" id="{2FE02C70-554A-43D5-9266-3492DE2B762F}"/>
              </a:ext>
            </a:extLst>
          </p:cNvPr>
          <p:cNvPicPr>
            <a:picLocks noChangeAspect="1"/>
          </p:cNvPicPr>
          <p:nvPr/>
        </p:nvPicPr>
        <p:blipFill>
          <a:blip r:embed="rId4"/>
          <a:stretch>
            <a:fillRect/>
          </a:stretch>
        </p:blipFill>
        <p:spPr>
          <a:xfrm>
            <a:off x="9103111" y="4244920"/>
            <a:ext cx="2695758" cy="2373795"/>
          </a:xfrm>
          <a:prstGeom prst="rect">
            <a:avLst/>
          </a:prstGeom>
        </p:spPr>
      </p:pic>
      <p:sp>
        <p:nvSpPr>
          <p:cNvPr id="46" name="CuadroTexto 45">
            <a:extLst>
              <a:ext uri="{FF2B5EF4-FFF2-40B4-BE49-F238E27FC236}">
                <a16:creationId xmlns:a16="http://schemas.microsoft.com/office/drawing/2014/main" id="{CA7B61D7-93DE-44AE-9BF0-7731A61F69BC}"/>
              </a:ext>
            </a:extLst>
          </p:cNvPr>
          <p:cNvSpPr txBox="1"/>
          <p:nvPr/>
        </p:nvSpPr>
        <p:spPr>
          <a:xfrm>
            <a:off x="597708" y="2428158"/>
            <a:ext cx="1929348" cy="400110"/>
          </a:xfrm>
          <a:prstGeom prst="rect">
            <a:avLst/>
          </a:prstGeom>
          <a:noFill/>
        </p:spPr>
        <p:txBody>
          <a:bodyPr wrap="square">
            <a:spAutoFit/>
          </a:bodyPr>
          <a:lstStyle/>
          <a:p>
            <a:r>
              <a:rPr lang="es-ES" sz="2000" dirty="0">
                <a:solidFill>
                  <a:schemeClr val="tx1"/>
                </a:solidFill>
                <a:highlight>
                  <a:srgbClr val="00FFFF"/>
                </a:highlight>
                <a:latin typeface="+mj-lt"/>
              </a:rPr>
              <a:t>THE FLOUR</a:t>
            </a:r>
            <a:endParaRPr lang="en-US" sz="2000" dirty="0">
              <a:solidFill>
                <a:schemeClr val="tx1"/>
              </a:solidFill>
              <a:highlight>
                <a:srgbClr val="00FFFF"/>
              </a:highlight>
              <a:latin typeface="+mj-lt"/>
            </a:endParaRPr>
          </a:p>
        </p:txBody>
      </p:sp>
      <p:pic>
        <p:nvPicPr>
          <p:cNvPr id="6" name="Imagen 5">
            <a:extLst>
              <a:ext uri="{FF2B5EF4-FFF2-40B4-BE49-F238E27FC236}">
                <a16:creationId xmlns:a16="http://schemas.microsoft.com/office/drawing/2014/main" id="{AEA78BA9-46FD-686D-482B-E01754B5AE3A}"/>
              </a:ext>
            </a:extLst>
          </p:cNvPr>
          <p:cNvPicPr>
            <a:picLocks noChangeAspect="1"/>
          </p:cNvPicPr>
          <p:nvPr/>
        </p:nvPicPr>
        <p:blipFill>
          <a:blip r:embed="rId5"/>
          <a:stretch>
            <a:fillRect/>
          </a:stretch>
        </p:blipFill>
        <p:spPr>
          <a:xfrm>
            <a:off x="410622" y="3064358"/>
            <a:ext cx="460930" cy="3258671"/>
          </a:xfrm>
          <a:prstGeom prst="rect">
            <a:avLst/>
          </a:prstGeom>
        </p:spPr>
      </p:pic>
      <p:sp>
        <p:nvSpPr>
          <p:cNvPr id="7" name="Rectangle 11">
            <a:extLst>
              <a:ext uri="{FF2B5EF4-FFF2-40B4-BE49-F238E27FC236}">
                <a16:creationId xmlns:a16="http://schemas.microsoft.com/office/drawing/2014/main" id="{377CA4A4-6ED0-37C3-9402-E8358B83F22C}"/>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The Bread &amp; Butter of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175176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5" descr="Imagen que contiene vidrio&#10;&#10;Descripción generada automáticamente">
            <a:extLst>
              <a:ext uri="{FF2B5EF4-FFF2-40B4-BE49-F238E27FC236}">
                <a16:creationId xmlns:a16="http://schemas.microsoft.com/office/drawing/2014/main" id="{FA8AEDEF-D04A-7942-66BB-72BE290834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 y="-1066800"/>
            <a:ext cx="12260580" cy="7924800"/>
          </a:xfrm>
          <a:prstGeom prst="rect">
            <a:avLst/>
          </a:prstGeom>
        </p:spPr>
      </p:pic>
    </p:spTree>
    <p:extLst>
      <p:ext uri="{BB962C8B-B14F-4D97-AF65-F5344CB8AC3E}">
        <p14:creationId xmlns:p14="http://schemas.microsoft.com/office/powerpoint/2010/main" val="369890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5">
            <a:extLst>
              <a:ext uri="{FF2B5EF4-FFF2-40B4-BE49-F238E27FC236}">
                <a16:creationId xmlns:a16="http://schemas.microsoft.com/office/drawing/2014/main" id="{55D6E42F-540E-E596-8246-92F3EAD2B124}"/>
              </a:ext>
            </a:extLst>
          </p:cNvPr>
          <p:cNvSpPr/>
          <p:nvPr/>
        </p:nvSpPr>
        <p:spPr>
          <a:xfrm>
            <a:off x="809356" y="1124714"/>
            <a:ext cx="1005155" cy="1005155"/>
          </a:xfrm>
          <a:prstGeom prst="ellipse">
            <a:avLst/>
          </a:prstGeom>
          <a:gradFill flip="none" rotWithShape="1">
            <a:gsLst>
              <a:gs pos="0">
                <a:srgbClr val="6691D6"/>
              </a:gs>
              <a:gs pos="98000">
                <a:srgbClr val="01258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Irma Text Std" panose="020B0504000000020003"/>
            </a:endParaRPr>
          </a:p>
        </p:txBody>
      </p:sp>
      <p:sp>
        <p:nvSpPr>
          <p:cNvPr id="3" name="Elipse 9">
            <a:extLst>
              <a:ext uri="{FF2B5EF4-FFF2-40B4-BE49-F238E27FC236}">
                <a16:creationId xmlns:a16="http://schemas.microsoft.com/office/drawing/2014/main" id="{40CCA7E6-1FBF-5280-2E8B-5074276C7169}"/>
              </a:ext>
            </a:extLst>
          </p:cNvPr>
          <p:cNvSpPr/>
          <p:nvPr/>
        </p:nvSpPr>
        <p:spPr>
          <a:xfrm>
            <a:off x="809356" y="2479046"/>
            <a:ext cx="1005155" cy="1005155"/>
          </a:xfrm>
          <a:prstGeom prst="ellipse">
            <a:avLst/>
          </a:prstGeom>
          <a:gradFill flip="none" rotWithShape="1">
            <a:gsLst>
              <a:gs pos="0">
                <a:srgbClr val="6691D6"/>
              </a:gs>
              <a:gs pos="98000">
                <a:srgbClr val="01258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Irma Text Std" panose="020B0504000000020003"/>
            </a:endParaRPr>
          </a:p>
        </p:txBody>
      </p:sp>
      <p:sp>
        <p:nvSpPr>
          <p:cNvPr id="4" name="Elipse 10">
            <a:extLst>
              <a:ext uri="{FF2B5EF4-FFF2-40B4-BE49-F238E27FC236}">
                <a16:creationId xmlns:a16="http://schemas.microsoft.com/office/drawing/2014/main" id="{291A155A-75EC-D642-8784-D6BE963428BE}"/>
              </a:ext>
            </a:extLst>
          </p:cNvPr>
          <p:cNvSpPr/>
          <p:nvPr/>
        </p:nvSpPr>
        <p:spPr>
          <a:xfrm>
            <a:off x="809356" y="3824137"/>
            <a:ext cx="1005155" cy="1005155"/>
          </a:xfrm>
          <a:prstGeom prst="ellipse">
            <a:avLst/>
          </a:prstGeom>
          <a:gradFill flip="none" rotWithShape="1">
            <a:gsLst>
              <a:gs pos="0">
                <a:srgbClr val="6691D6"/>
              </a:gs>
              <a:gs pos="98000">
                <a:srgbClr val="01258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latin typeface="Irma Text Std" panose="020B0504000000020003"/>
            </a:endParaRPr>
          </a:p>
        </p:txBody>
      </p:sp>
      <p:sp>
        <p:nvSpPr>
          <p:cNvPr id="5" name="Elipse 13">
            <a:extLst>
              <a:ext uri="{FF2B5EF4-FFF2-40B4-BE49-F238E27FC236}">
                <a16:creationId xmlns:a16="http://schemas.microsoft.com/office/drawing/2014/main" id="{6033091E-98D0-0C2C-D5E9-1C34D1A29567}"/>
              </a:ext>
            </a:extLst>
          </p:cNvPr>
          <p:cNvSpPr/>
          <p:nvPr/>
        </p:nvSpPr>
        <p:spPr>
          <a:xfrm>
            <a:off x="787171" y="5298921"/>
            <a:ext cx="1005155" cy="1005155"/>
          </a:xfrm>
          <a:prstGeom prst="ellipse">
            <a:avLst/>
          </a:prstGeom>
          <a:gradFill flip="none" rotWithShape="1">
            <a:gsLst>
              <a:gs pos="0">
                <a:srgbClr val="6691D6"/>
              </a:gs>
              <a:gs pos="98000">
                <a:srgbClr val="012586"/>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atin typeface="Irma Text Std" panose="020B0504000000020003"/>
            </a:endParaRPr>
          </a:p>
        </p:txBody>
      </p:sp>
      <p:sp>
        <p:nvSpPr>
          <p:cNvPr id="6" name="CuadroTexto 8">
            <a:extLst>
              <a:ext uri="{FF2B5EF4-FFF2-40B4-BE49-F238E27FC236}">
                <a16:creationId xmlns:a16="http://schemas.microsoft.com/office/drawing/2014/main" id="{14CB930D-BC2A-05AE-0D5C-001F3AB89994}"/>
              </a:ext>
            </a:extLst>
          </p:cNvPr>
          <p:cNvSpPr txBox="1"/>
          <p:nvPr/>
        </p:nvSpPr>
        <p:spPr>
          <a:xfrm>
            <a:off x="2157635" y="2535200"/>
            <a:ext cx="9516023" cy="738627"/>
          </a:xfrm>
          <a:prstGeom prst="rect">
            <a:avLst/>
          </a:prstGeom>
        </p:spPr>
        <p:txBody>
          <a:bodyPr vert="horz" wrap="square" lIns="182843" tIns="91422" rIns="182843" bIns="91422" rtlCol="0" anchor="ctr">
            <a:spAutoFit/>
          </a:bodyPr>
          <a:lstStyle>
            <a:defPPr>
              <a:defRPr lang="en-US"/>
            </a:defPPr>
            <a:lvl1pPr>
              <a:lnSpc>
                <a:spcPct val="140000"/>
              </a:lnSpc>
              <a:spcBef>
                <a:spcPct val="0"/>
              </a:spcBef>
              <a:buNone/>
              <a:defRPr sz="2200" b="0" i="0" spc="-100" baseline="0">
                <a:solidFill>
                  <a:srgbClr val="7A8099"/>
                </a:solidFill>
                <a:latin typeface="Irma Text Std" panose="020B0504000000020003" pitchFamily="34" charset="0"/>
                <a:ea typeface="Irma Text Std" panose="020B0504000000020003" pitchFamily="34" charset="0"/>
                <a:cs typeface="Helvetica Neue" panose="02000503000000020004" pitchFamily="2" charset="0"/>
              </a:defRPr>
            </a:lvl1pPr>
          </a:lstStyle>
          <a:p>
            <a:pPr>
              <a:lnSpc>
                <a:spcPct val="100000"/>
              </a:lnSpc>
            </a:pPr>
            <a:r>
              <a:rPr lang="en-US" sz="1800" b="1" dirty="0">
                <a:solidFill>
                  <a:schemeClr val="bg1"/>
                </a:solidFill>
                <a:latin typeface="Arial" panose="020B0604020202020204" pitchFamily="34" charset="0"/>
                <a:ea typeface="Open Sans Light" panose="020B0306030504020204" pitchFamily="34" charset="0"/>
                <a:cs typeface="Arial" panose="020B0604020202020204" pitchFamily="34" charset="0"/>
              </a:rPr>
              <a:t>Significant economic savings </a:t>
            </a:r>
            <a:r>
              <a:rPr lang="en-US" sz="1800" dirty="0">
                <a:solidFill>
                  <a:schemeClr val="bg1"/>
                </a:solidFill>
                <a:latin typeface="Arial" panose="020B0604020202020204" pitchFamily="34" charset="0"/>
                <a:ea typeface="Open Sans Light" panose="020B0306030504020204" pitchFamily="34" charset="0"/>
                <a:cs typeface="Arial" panose="020B0604020202020204" pitchFamily="34" charset="0"/>
              </a:rPr>
              <a:t>due to the possibility of being able to anticipate possible leaks or breakdowns.</a:t>
            </a:r>
            <a:endParaRPr lang="es-ES" sz="2000" dirty="0">
              <a:solidFill>
                <a:schemeClr val="bg1"/>
              </a:solidFill>
              <a:latin typeface="Arial" panose="020B0604020202020204" pitchFamily="34" charset="0"/>
              <a:cs typeface="Arial" panose="020B0604020202020204" pitchFamily="34" charset="0"/>
            </a:endParaRPr>
          </a:p>
        </p:txBody>
      </p:sp>
      <p:sp>
        <p:nvSpPr>
          <p:cNvPr id="7" name="CuadroTexto 12">
            <a:extLst>
              <a:ext uri="{FF2B5EF4-FFF2-40B4-BE49-F238E27FC236}">
                <a16:creationId xmlns:a16="http://schemas.microsoft.com/office/drawing/2014/main" id="{30B678D8-0A42-CA47-C9FF-C1AB19343535}"/>
              </a:ext>
            </a:extLst>
          </p:cNvPr>
          <p:cNvSpPr txBox="1"/>
          <p:nvPr/>
        </p:nvSpPr>
        <p:spPr>
          <a:xfrm>
            <a:off x="2109854" y="1280007"/>
            <a:ext cx="9272790" cy="738627"/>
          </a:xfrm>
          <a:prstGeom prst="rect">
            <a:avLst/>
          </a:prstGeom>
        </p:spPr>
        <p:txBody>
          <a:bodyPr vert="horz" wrap="square" lIns="182843" tIns="91422" rIns="182843" bIns="91422" rtlCol="0" anchor="ctr">
            <a:spAutoFit/>
          </a:bodyPr>
          <a:lstStyle>
            <a:defPPr>
              <a:defRPr lang="en-US"/>
            </a:defPPr>
            <a:lvl1pPr>
              <a:lnSpc>
                <a:spcPct val="140000"/>
              </a:lnSpc>
              <a:spcBef>
                <a:spcPct val="0"/>
              </a:spcBef>
              <a:buNone/>
              <a:defRPr sz="2200" b="0" i="0" spc="-100" baseline="0">
                <a:solidFill>
                  <a:srgbClr val="7A8099"/>
                </a:solidFill>
                <a:latin typeface="Irma Text Std" panose="020B0504000000020003" pitchFamily="34" charset="0"/>
                <a:ea typeface="Irma Text Std" panose="020B0504000000020003" pitchFamily="34" charset="0"/>
                <a:cs typeface="Helvetica Neue" panose="02000503000000020004" pitchFamily="2" charset="0"/>
              </a:defRPr>
            </a:lvl1pPr>
          </a:lstStyle>
          <a:p>
            <a:pPr>
              <a:lnSpc>
                <a:spcPct val="100000"/>
              </a:lnSpc>
            </a:pPr>
            <a:r>
              <a:rPr lang="en-US" sz="1800" b="1" dirty="0">
                <a:solidFill>
                  <a:schemeClr val="bg1"/>
                </a:solidFill>
                <a:latin typeface="Arial" panose="020B0604020202020204" pitchFamily="34" charset="0"/>
                <a:ea typeface="Open Sans Light" panose="020B0306030504020204" pitchFamily="34" charset="0"/>
                <a:cs typeface="Arial" panose="020B0604020202020204" pitchFamily="34" charset="0"/>
              </a:rPr>
              <a:t>Improvements in hydraulic performance of around 5% - 8% </a:t>
            </a:r>
            <a:r>
              <a:rPr lang="en-US" sz="1800" dirty="0">
                <a:solidFill>
                  <a:schemeClr val="bg1"/>
                </a:solidFill>
                <a:latin typeface="Arial" panose="020B0604020202020204" pitchFamily="34" charset="0"/>
                <a:ea typeface="Open Sans Light" panose="020B0306030504020204" pitchFamily="34" charset="0"/>
                <a:cs typeface="Arial" panose="020B0604020202020204" pitchFamily="34" charset="0"/>
              </a:rPr>
              <a:t>in the municipalities where it has been deployed.</a:t>
            </a:r>
            <a:endParaRPr lang="es-ES" sz="2000" dirty="0">
              <a:solidFill>
                <a:schemeClr val="bg1"/>
              </a:solidFill>
              <a:latin typeface="Arial" panose="020B0604020202020204" pitchFamily="34" charset="0"/>
              <a:cs typeface="Arial" panose="020B0604020202020204" pitchFamily="34" charset="0"/>
            </a:endParaRPr>
          </a:p>
        </p:txBody>
      </p:sp>
      <p:sp>
        <p:nvSpPr>
          <p:cNvPr id="8" name="CuadroTexto 16">
            <a:extLst>
              <a:ext uri="{FF2B5EF4-FFF2-40B4-BE49-F238E27FC236}">
                <a16:creationId xmlns:a16="http://schemas.microsoft.com/office/drawing/2014/main" id="{077FE658-783B-DEB9-2225-5C7C40DB3C8A}"/>
              </a:ext>
            </a:extLst>
          </p:cNvPr>
          <p:cNvSpPr txBox="1"/>
          <p:nvPr/>
        </p:nvSpPr>
        <p:spPr>
          <a:xfrm>
            <a:off x="2157635" y="3767500"/>
            <a:ext cx="9516023" cy="1015626"/>
          </a:xfrm>
          <a:prstGeom prst="rect">
            <a:avLst/>
          </a:prstGeom>
        </p:spPr>
        <p:txBody>
          <a:bodyPr vert="horz" wrap="square" lIns="182843" tIns="91422" rIns="182843" bIns="91422" rtlCol="0" anchor="ctr">
            <a:spAutoFit/>
          </a:bodyPr>
          <a:lstStyle>
            <a:defPPr>
              <a:defRPr lang="en-US"/>
            </a:defPPr>
            <a:lvl1pPr>
              <a:lnSpc>
                <a:spcPct val="140000"/>
              </a:lnSpc>
              <a:spcBef>
                <a:spcPct val="0"/>
              </a:spcBef>
              <a:buNone/>
              <a:defRPr sz="2200" b="0" i="0" spc="-100" baseline="0">
                <a:solidFill>
                  <a:srgbClr val="7A8099"/>
                </a:solidFill>
                <a:latin typeface="Irma Text Std" panose="020B0504000000020003" pitchFamily="34" charset="0"/>
                <a:ea typeface="Irma Text Std" panose="020B0504000000020003" pitchFamily="34" charset="0"/>
                <a:cs typeface="Helvetica Neue" panose="02000503000000020004" pitchFamily="2" charset="0"/>
              </a:defRPr>
            </a:lvl1pPr>
          </a:lstStyle>
          <a:p>
            <a:pPr>
              <a:lnSpc>
                <a:spcPct val="100000"/>
              </a:lnSpc>
            </a:pPr>
            <a:r>
              <a:rPr lang="en-US" sz="1800" dirty="0">
                <a:solidFill>
                  <a:schemeClr val="bg1"/>
                </a:solidFill>
                <a:latin typeface="Arial" panose="020B0604020202020204" pitchFamily="34" charset="0"/>
                <a:ea typeface="Open Sans Light" panose="020B0306030504020204" pitchFamily="34" charset="0"/>
                <a:cs typeface="Arial" panose="020B0604020202020204" pitchFamily="34" charset="0"/>
              </a:rPr>
              <a:t>Improvement of the operational chain. The fact of being able to detect leaks early and notify technicians preventively has meant a </a:t>
            </a:r>
            <a:r>
              <a:rPr lang="en-US" sz="1800" b="1" dirty="0">
                <a:solidFill>
                  <a:schemeClr val="bg1"/>
                </a:solidFill>
                <a:latin typeface="Arial" panose="020B0604020202020204" pitchFamily="34" charset="0"/>
                <a:ea typeface="Open Sans Light" panose="020B0306030504020204" pitchFamily="34" charset="0"/>
                <a:cs typeface="Arial" panose="020B0604020202020204" pitchFamily="34" charset="0"/>
              </a:rPr>
              <a:t>great improvement in the entire operational or value chain</a:t>
            </a:r>
            <a:r>
              <a:rPr lang="en-US" sz="1800" dirty="0">
                <a:solidFill>
                  <a:schemeClr val="bg1"/>
                </a:solidFill>
                <a:latin typeface="Arial" panose="020B0604020202020204" pitchFamily="34" charset="0"/>
                <a:ea typeface="Open Sans Light" panose="020B0306030504020204" pitchFamily="34" charset="0"/>
                <a:cs typeface="Arial" panose="020B0604020202020204" pitchFamily="34" charset="0"/>
              </a:rPr>
              <a:t>. This has also contributed to the company's entire digitalization and improvement plan.</a:t>
            </a:r>
            <a:endParaRPr lang="es-ES" sz="2000" dirty="0">
              <a:solidFill>
                <a:schemeClr val="bg1"/>
              </a:solidFill>
              <a:latin typeface="Arial" panose="020B0604020202020204" pitchFamily="34" charset="0"/>
              <a:cs typeface="Arial" panose="020B0604020202020204" pitchFamily="34" charset="0"/>
            </a:endParaRPr>
          </a:p>
        </p:txBody>
      </p:sp>
      <p:sp>
        <p:nvSpPr>
          <p:cNvPr id="9" name="CuadroTexto 22">
            <a:extLst>
              <a:ext uri="{FF2B5EF4-FFF2-40B4-BE49-F238E27FC236}">
                <a16:creationId xmlns:a16="http://schemas.microsoft.com/office/drawing/2014/main" id="{8D4A72DD-65E2-8AE1-DD5F-7912D323427C}"/>
              </a:ext>
            </a:extLst>
          </p:cNvPr>
          <p:cNvSpPr txBox="1"/>
          <p:nvPr/>
        </p:nvSpPr>
        <p:spPr>
          <a:xfrm>
            <a:off x="2157637" y="5345237"/>
            <a:ext cx="9516022" cy="1015626"/>
          </a:xfrm>
          <a:prstGeom prst="rect">
            <a:avLst/>
          </a:prstGeom>
        </p:spPr>
        <p:txBody>
          <a:bodyPr vert="horz" wrap="square" lIns="182843" tIns="91422" rIns="182843" bIns="91422" rtlCol="0" anchor="ctr">
            <a:spAutoFit/>
          </a:bodyPr>
          <a:lstStyle>
            <a:defPPr>
              <a:defRPr lang="en-US"/>
            </a:defPPr>
            <a:lvl1pPr>
              <a:lnSpc>
                <a:spcPct val="140000"/>
              </a:lnSpc>
              <a:spcBef>
                <a:spcPct val="0"/>
              </a:spcBef>
              <a:buNone/>
              <a:defRPr sz="2200" b="0" i="0" spc="-100" baseline="0">
                <a:solidFill>
                  <a:srgbClr val="7A8099"/>
                </a:solidFill>
                <a:latin typeface="Irma Text Std" panose="020B0504000000020003" pitchFamily="34" charset="0"/>
                <a:ea typeface="Irma Text Std" panose="020B0504000000020003" pitchFamily="34" charset="0"/>
                <a:cs typeface="Helvetica Neue" panose="02000503000000020004" pitchFamily="2" charset="0"/>
              </a:defRPr>
            </a:lvl1pPr>
          </a:lstStyle>
          <a:p>
            <a:pPr>
              <a:lnSpc>
                <a:spcPct val="100000"/>
              </a:lnSpc>
            </a:pPr>
            <a:r>
              <a:rPr lang="en-US" sz="1800" dirty="0">
                <a:solidFill>
                  <a:schemeClr val="bg1"/>
                </a:solidFill>
                <a:latin typeface="Arial" panose="020B0604020202020204" pitchFamily="34" charset="0"/>
                <a:ea typeface="Open Sans Light" panose="020B0306030504020204" pitchFamily="34" charset="0"/>
                <a:cs typeface="Arial" panose="020B0604020202020204" pitchFamily="34" charset="0"/>
              </a:rPr>
              <a:t>The regularization of the leak detection methodology, together with the use of Machine Learning, has allowed us to </a:t>
            </a:r>
            <a:r>
              <a:rPr lang="en-US" sz="1800" b="1" dirty="0">
                <a:solidFill>
                  <a:schemeClr val="bg1"/>
                </a:solidFill>
                <a:latin typeface="Arial" panose="020B0604020202020204" pitchFamily="34" charset="0"/>
                <a:ea typeface="Open Sans Light" panose="020B0306030504020204" pitchFamily="34" charset="0"/>
                <a:cs typeface="Arial" panose="020B0604020202020204" pitchFamily="34" charset="0"/>
              </a:rPr>
              <a:t>abandon a practically heuristic model based on the intuition of some more experienced operators</a:t>
            </a:r>
            <a:r>
              <a:rPr lang="en-US" sz="1800" dirty="0">
                <a:solidFill>
                  <a:schemeClr val="bg1"/>
                </a:solidFill>
                <a:latin typeface="Arial" panose="020B0604020202020204" pitchFamily="34" charset="0"/>
                <a:ea typeface="Open Sans Light" panose="020B0306030504020204" pitchFamily="34" charset="0"/>
                <a:cs typeface="Arial" panose="020B0604020202020204" pitchFamily="34" charset="0"/>
              </a:rPr>
              <a:t> and rely on objective models, with data as the only Source of Truth.</a:t>
            </a:r>
            <a:endParaRPr lang="es-ES" sz="2000" dirty="0">
              <a:solidFill>
                <a:schemeClr val="bg1"/>
              </a:solidFill>
              <a:latin typeface="Arial" panose="020B0604020202020204" pitchFamily="34" charset="0"/>
              <a:cs typeface="Arial" panose="020B0604020202020204" pitchFamily="34" charset="0"/>
            </a:endParaRPr>
          </a:p>
        </p:txBody>
      </p:sp>
      <p:pic>
        <p:nvPicPr>
          <p:cNvPr id="10" name="Gráfico 26" descr="Investigación contorno">
            <a:extLst>
              <a:ext uri="{FF2B5EF4-FFF2-40B4-BE49-F238E27FC236}">
                <a16:creationId xmlns:a16="http://schemas.microsoft.com/office/drawing/2014/main" id="{E95BDA30-B09C-09AF-5589-C62F6F078DEE}"/>
              </a:ext>
            </a:extLst>
          </p:cNvPr>
          <p:cNvPicPr>
            <a:picLocks noChangeAspect="1"/>
          </p:cNvPicPr>
          <p:nvPr/>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78388" y="5470730"/>
            <a:ext cx="661538" cy="661538"/>
          </a:xfrm>
          <a:prstGeom prst="rect">
            <a:avLst/>
          </a:prstGeom>
        </p:spPr>
      </p:pic>
      <p:sp>
        <p:nvSpPr>
          <p:cNvPr id="11" name="Shape 3878">
            <a:extLst>
              <a:ext uri="{FF2B5EF4-FFF2-40B4-BE49-F238E27FC236}">
                <a16:creationId xmlns:a16="http://schemas.microsoft.com/office/drawing/2014/main" id="{A844E297-7603-F87C-6616-EBE4E66770F9}"/>
              </a:ext>
            </a:extLst>
          </p:cNvPr>
          <p:cNvSpPr/>
          <p:nvPr/>
        </p:nvSpPr>
        <p:spPr>
          <a:xfrm>
            <a:off x="1073638" y="1375854"/>
            <a:ext cx="472738" cy="472738"/>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5"/>
                  <a:pt x="18652" y="4909"/>
                </a:cubicBezTo>
                <a:lnTo>
                  <a:pt x="14727" y="4909"/>
                </a:lnTo>
                <a:cubicBezTo>
                  <a:pt x="14456" y="4909"/>
                  <a:pt x="14236" y="5130"/>
                  <a:pt x="14236" y="5400"/>
                </a:cubicBezTo>
                <a:cubicBezTo>
                  <a:pt x="14236" y="5671"/>
                  <a:pt x="14456" y="5891"/>
                  <a:pt x="14727" y="5891"/>
                </a:cubicBezTo>
                <a:lnTo>
                  <a:pt x="19636" y="5891"/>
                </a:lnTo>
                <a:cubicBezTo>
                  <a:pt x="19907" y="5891"/>
                  <a:pt x="20127" y="5671"/>
                  <a:pt x="20127" y="5400"/>
                </a:cubicBezTo>
                <a:lnTo>
                  <a:pt x="20127" y="491"/>
                </a:lnTo>
                <a:cubicBezTo>
                  <a:pt x="20127" y="221"/>
                  <a:pt x="19907" y="0"/>
                  <a:pt x="19636" y="0"/>
                </a:cubicBezTo>
                <a:cubicBezTo>
                  <a:pt x="19366" y="0"/>
                  <a:pt x="19145" y="221"/>
                  <a:pt x="19145" y="491"/>
                </a:cubicBezTo>
                <a:lnTo>
                  <a:pt x="19145" y="3962"/>
                </a:lnTo>
                <a:cubicBezTo>
                  <a:pt x="17166" y="1547"/>
                  <a:pt x="14166" y="0"/>
                  <a:pt x="10800" y="0"/>
                </a:cubicBezTo>
                <a:cubicBezTo>
                  <a:pt x="4835" y="0"/>
                  <a:pt x="0" y="4835"/>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30"/>
                  <a:pt x="20618" y="10800"/>
                </a:cubicBezTo>
                <a:cubicBezTo>
                  <a:pt x="20618" y="16223"/>
                  <a:pt x="16223" y="20618"/>
                  <a:pt x="10800" y="20618"/>
                </a:cubicBezTo>
                <a:cubicBezTo>
                  <a:pt x="7588" y="20618"/>
                  <a:pt x="4739" y="19075"/>
                  <a:pt x="2948" y="16691"/>
                </a:cubicBezTo>
                <a:lnTo>
                  <a:pt x="6873" y="16691"/>
                </a:lnTo>
                <a:cubicBezTo>
                  <a:pt x="7144" y="16691"/>
                  <a:pt x="7364" y="16471"/>
                  <a:pt x="7364" y="16200"/>
                </a:cubicBezTo>
                <a:cubicBezTo>
                  <a:pt x="7364" y="15930"/>
                  <a:pt x="7144" y="15709"/>
                  <a:pt x="6873" y="15709"/>
                </a:cubicBezTo>
                <a:lnTo>
                  <a:pt x="1964" y="15709"/>
                </a:lnTo>
                <a:cubicBezTo>
                  <a:pt x="1693" y="15709"/>
                  <a:pt x="1473" y="15930"/>
                  <a:pt x="1473" y="16200"/>
                </a:cubicBezTo>
                <a:lnTo>
                  <a:pt x="1473" y="21109"/>
                </a:lnTo>
                <a:cubicBezTo>
                  <a:pt x="1473" y="21380"/>
                  <a:pt x="1693" y="21600"/>
                  <a:pt x="1964" y="21600"/>
                </a:cubicBezTo>
                <a:cubicBezTo>
                  <a:pt x="2234" y="21600"/>
                  <a:pt x="2455" y="21380"/>
                  <a:pt x="2455" y="21109"/>
                </a:cubicBezTo>
                <a:lnTo>
                  <a:pt x="2455" y="17639"/>
                </a:lnTo>
                <a:cubicBezTo>
                  <a:pt x="4434" y="20054"/>
                  <a:pt x="7434" y="21600"/>
                  <a:pt x="10800" y="21600"/>
                </a:cubicBezTo>
                <a:cubicBezTo>
                  <a:pt x="16765" y="21600"/>
                  <a:pt x="21600" y="16765"/>
                  <a:pt x="21600" y="10800"/>
                </a:cubicBezTo>
                <a:cubicBezTo>
                  <a:pt x="21600" y="10530"/>
                  <a:pt x="21380" y="10309"/>
                  <a:pt x="21109" y="10309"/>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2" name="Shape 3767">
            <a:extLst>
              <a:ext uri="{FF2B5EF4-FFF2-40B4-BE49-F238E27FC236}">
                <a16:creationId xmlns:a16="http://schemas.microsoft.com/office/drawing/2014/main" id="{D3622D27-B566-BF71-96D3-7E1BF66AAD53}"/>
              </a:ext>
            </a:extLst>
          </p:cNvPr>
          <p:cNvSpPr/>
          <p:nvPr/>
        </p:nvSpPr>
        <p:spPr>
          <a:xfrm rot="16200000">
            <a:off x="1073638" y="4105491"/>
            <a:ext cx="433092" cy="433092"/>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8"/>
                  <a:pt x="3436" y="14236"/>
                </a:cubicBezTo>
                <a:lnTo>
                  <a:pt x="3436" y="10800"/>
                </a:lnTo>
                <a:lnTo>
                  <a:pt x="10309" y="10800"/>
                </a:lnTo>
                <a:lnTo>
                  <a:pt x="10309" y="14236"/>
                </a:lnTo>
                <a:cubicBezTo>
                  <a:pt x="10309" y="14508"/>
                  <a:pt x="10529" y="14727"/>
                  <a:pt x="10800" y="14727"/>
                </a:cubicBezTo>
                <a:cubicBezTo>
                  <a:pt x="11071" y="14727"/>
                  <a:pt x="11291" y="14508"/>
                  <a:pt x="11291" y="14236"/>
                </a:cubicBezTo>
                <a:lnTo>
                  <a:pt x="11291" y="10800"/>
                </a:lnTo>
                <a:lnTo>
                  <a:pt x="18164" y="10800"/>
                </a:lnTo>
                <a:lnTo>
                  <a:pt x="18164" y="14236"/>
                </a:lnTo>
                <a:cubicBezTo>
                  <a:pt x="18164" y="14508"/>
                  <a:pt x="18384" y="14727"/>
                  <a:pt x="18655" y="14727"/>
                </a:cubicBezTo>
                <a:cubicBezTo>
                  <a:pt x="18926" y="14727"/>
                  <a:pt x="19145" y="14508"/>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8"/>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8100" tIns="38100" rIns="38100" bIns="38100" anchor="ctr"/>
          <a:lstStyle/>
          <a:p>
            <a:endParaRPr>
              <a:solidFill>
                <a:prstClr val="black"/>
              </a:solidFill>
            </a:endParaRPr>
          </a:p>
        </p:txBody>
      </p:sp>
      <p:pic>
        <p:nvPicPr>
          <p:cNvPr id="13" name="Gráfico 25" descr="Dinero contorno">
            <a:extLst>
              <a:ext uri="{FF2B5EF4-FFF2-40B4-BE49-F238E27FC236}">
                <a16:creationId xmlns:a16="http://schemas.microsoft.com/office/drawing/2014/main" id="{C0CE6968-781C-8674-F852-A805785D3715}"/>
              </a:ext>
            </a:extLst>
          </p:cNvPr>
          <p:cNvPicPr>
            <a:picLocks noChangeAspect="1"/>
          </p:cNvPicPr>
          <p:nvPr/>
        </p:nvPicPr>
        <p:blipFill>
          <a:blip r:embed="rId4" cstate="email">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4248" y="2579479"/>
            <a:ext cx="678568" cy="678568"/>
          </a:xfrm>
          <a:prstGeom prst="rect">
            <a:avLst/>
          </a:prstGeom>
        </p:spPr>
      </p:pic>
      <p:sp>
        <p:nvSpPr>
          <p:cNvPr id="14" name="Rectangle 11">
            <a:extLst>
              <a:ext uri="{FF2B5EF4-FFF2-40B4-BE49-F238E27FC236}">
                <a16:creationId xmlns:a16="http://schemas.microsoft.com/office/drawing/2014/main" id="{D5E85584-FCAC-0CE3-634A-5EAD0276073B}"/>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Water Matters… Loss Prediction &amp; Prevention</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154096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
                                            <p:txEl>
                                              <p:pRg st="1" end="1"/>
                                            </p:txEl>
                                          </p:spTgt>
                                        </p:tgtEl>
                                        <p:attrNameLst>
                                          <p:attrName>style.visibility</p:attrName>
                                        </p:attrNameLst>
                                      </p:cBhvr>
                                      <p:to>
                                        <p:strVal val="visible"/>
                                      </p:to>
                                    </p:set>
                                    <p:animEffect transition="in" filter="fade">
                                      <p:cBhvr>
                                        <p:cTn id="10" dur="10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acebook to stream free La Liga football in India">
            <a:extLst>
              <a:ext uri="{FF2B5EF4-FFF2-40B4-BE49-F238E27FC236}">
                <a16:creationId xmlns:a16="http://schemas.microsoft.com/office/drawing/2014/main" id="{F81C0708-B8AC-49E4-A2F0-D958C3C11F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36" r="4965" b="1"/>
          <a:stretch/>
        </p:blipFill>
        <p:spPr bwMode="auto">
          <a:xfrm>
            <a:off x="27" y="13"/>
            <a:ext cx="12191973" cy="6857987"/>
          </a:xfrm>
          <a:prstGeom prst="rect">
            <a:avLst/>
          </a:prstGeom>
          <a:solidFill>
            <a:srgbClr val="FFFFFF"/>
          </a:solidFill>
        </p:spPr>
      </p:pic>
      <p:pic>
        <p:nvPicPr>
          <p:cNvPr id="2" name="Picture 4" descr="Business Insights">
            <a:extLst>
              <a:ext uri="{FF2B5EF4-FFF2-40B4-BE49-F238E27FC236}">
                <a16:creationId xmlns:a16="http://schemas.microsoft.com/office/drawing/2014/main" id="{BCCC501A-C5D2-93A0-A933-882B62084B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29404" y="163501"/>
            <a:ext cx="812084" cy="609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2495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oogle Shape;362;p4">
            <a:extLst>
              <a:ext uri="{FF2B5EF4-FFF2-40B4-BE49-F238E27FC236}">
                <a16:creationId xmlns:a16="http://schemas.microsoft.com/office/drawing/2014/main" id="{AACA30BD-E7F1-87DB-E1E9-4E55EA2616BA}"/>
              </a:ext>
            </a:extLst>
          </p:cNvPr>
          <p:cNvPicPr preferRelativeResize="0"/>
          <p:nvPr/>
        </p:nvPicPr>
        <p:blipFill rotWithShape="1">
          <a:blip r:embed="rId2">
            <a:alphaModFix/>
          </a:blip>
          <a:srcRect/>
          <a:stretch/>
        </p:blipFill>
        <p:spPr>
          <a:xfrm rot="16200000">
            <a:off x="3685110" y="-357974"/>
            <a:ext cx="4785075" cy="8463529"/>
          </a:xfrm>
          <a:prstGeom prst="doubleWave">
            <a:avLst>
              <a:gd name="adj1" fmla="val 1812"/>
              <a:gd name="adj2" fmla="val 0"/>
            </a:avLst>
          </a:prstGeom>
          <a:noFill/>
          <a:ln>
            <a:noFill/>
          </a:ln>
          <a:effectLst>
            <a:softEdge rad="127000"/>
          </a:effectLst>
        </p:spPr>
      </p:pic>
      <p:sp>
        <p:nvSpPr>
          <p:cNvPr id="24" name="Google Shape;363;p4">
            <a:extLst>
              <a:ext uri="{FF2B5EF4-FFF2-40B4-BE49-F238E27FC236}">
                <a16:creationId xmlns:a16="http://schemas.microsoft.com/office/drawing/2014/main" id="{FBC48922-DAA6-CFC2-D5CC-B0DE75BF5110}"/>
              </a:ext>
            </a:extLst>
          </p:cNvPr>
          <p:cNvSpPr txBox="1"/>
          <p:nvPr/>
        </p:nvSpPr>
        <p:spPr>
          <a:xfrm>
            <a:off x="3265348" y="5804186"/>
            <a:ext cx="3220753" cy="307736"/>
          </a:xfrm>
          <a:prstGeom prst="rect">
            <a:avLst/>
          </a:prstGeom>
          <a:noFill/>
          <a:ln>
            <a:noFill/>
          </a:ln>
        </p:spPr>
        <p:txBody>
          <a:bodyPr spcFirstLastPara="1" wrap="square" lIns="91425" tIns="45700" rIns="91425" bIns="45700" anchor="t" anchorCtr="0">
            <a:spAutoFit/>
          </a:bodyPr>
          <a:lstStyle/>
          <a:p>
            <a:pPr defTabSz="914400">
              <a:buClr>
                <a:srgbClr val="000000"/>
              </a:buClr>
              <a:buFont typeface="Arial"/>
              <a:buNone/>
            </a:pPr>
            <a:r>
              <a:rPr lang="es-ES" sz="1400" kern="0" dirty="0">
                <a:solidFill>
                  <a:srgbClr val="D42626"/>
                </a:solidFill>
                <a:latin typeface="Cavolini" panose="020B0502040204020203" pitchFamily="66" charset="0"/>
                <a:ea typeface="Caveat"/>
                <a:cs typeface="Cavolini" panose="020B0502040204020203" pitchFamily="66" charset="0"/>
                <a:sym typeface="Caveat"/>
              </a:rPr>
              <a:t>Operational Systems</a:t>
            </a:r>
            <a:endParaRPr sz="1100" kern="0" dirty="0">
              <a:solidFill>
                <a:srgbClr val="000000"/>
              </a:solidFill>
              <a:latin typeface="Cavolini" panose="020B0502040204020203" pitchFamily="66" charset="0"/>
              <a:cs typeface="Cavolini" panose="020B0502040204020203" pitchFamily="66" charset="0"/>
              <a:sym typeface="Arial"/>
            </a:endParaRPr>
          </a:p>
        </p:txBody>
      </p:sp>
      <p:sp>
        <p:nvSpPr>
          <p:cNvPr id="25" name="Google Shape;364;p4">
            <a:extLst>
              <a:ext uri="{FF2B5EF4-FFF2-40B4-BE49-F238E27FC236}">
                <a16:creationId xmlns:a16="http://schemas.microsoft.com/office/drawing/2014/main" id="{A773C627-F662-E242-B2D0-FAFF62955AEE}"/>
              </a:ext>
            </a:extLst>
          </p:cNvPr>
          <p:cNvSpPr txBox="1"/>
          <p:nvPr/>
        </p:nvSpPr>
        <p:spPr>
          <a:xfrm>
            <a:off x="5257376" y="2635097"/>
            <a:ext cx="1228725" cy="307736"/>
          </a:xfrm>
          <a:prstGeom prst="rect">
            <a:avLst/>
          </a:prstGeom>
          <a:noFill/>
          <a:ln>
            <a:noFill/>
          </a:ln>
        </p:spPr>
        <p:txBody>
          <a:bodyPr spcFirstLastPara="1" wrap="square" lIns="91425" tIns="45700" rIns="91425" bIns="45700" anchor="t" anchorCtr="0">
            <a:spAutoFit/>
          </a:bodyPr>
          <a:lstStyle/>
          <a:p>
            <a:pPr defTabSz="914400">
              <a:buClr>
                <a:srgbClr val="000000"/>
              </a:buClr>
              <a:buFont typeface="Arial"/>
              <a:buNone/>
            </a:pPr>
            <a:r>
              <a:rPr lang="es-ES" sz="1400" kern="0" dirty="0">
                <a:solidFill>
                  <a:srgbClr val="D42626"/>
                </a:solidFill>
                <a:latin typeface="Cavolini" panose="020B0502040204020203" pitchFamily="66" charset="0"/>
                <a:ea typeface="Caveat"/>
                <a:cs typeface="Cavolini" panose="020B0502040204020203" pitchFamily="66" charset="0"/>
                <a:sym typeface="Caveat"/>
              </a:rPr>
              <a:t>CRM</a:t>
            </a:r>
            <a:endParaRPr sz="1400" kern="0" dirty="0">
              <a:solidFill>
                <a:srgbClr val="080808"/>
              </a:solidFill>
              <a:latin typeface="Cavolini" panose="020B0502040204020203" pitchFamily="66" charset="0"/>
              <a:ea typeface="Arial"/>
              <a:cs typeface="Cavolini" panose="020B0502040204020203" pitchFamily="66" charset="0"/>
              <a:sym typeface="Arial"/>
            </a:endParaRPr>
          </a:p>
        </p:txBody>
      </p:sp>
      <p:sp>
        <p:nvSpPr>
          <p:cNvPr id="26" name="Google Shape;365;p4">
            <a:extLst>
              <a:ext uri="{FF2B5EF4-FFF2-40B4-BE49-F238E27FC236}">
                <a16:creationId xmlns:a16="http://schemas.microsoft.com/office/drawing/2014/main" id="{A0DD0EE1-3E2B-79A5-627B-AD8C5775E77C}"/>
              </a:ext>
            </a:extLst>
          </p:cNvPr>
          <p:cNvSpPr txBox="1"/>
          <p:nvPr/>
        </p:nvSpPr>
        <p:spPr>
          <a:xfrm>
            <a:off x="3750745" y="4999966"/>
            <a:ext cx="1228725" cy="307736"/>
          </a:xfrm>
          <a:prstGeom prst="rect">
            <a:avLst/>
          </a:prstGeom>
          <a:noFill/>
          <a:ln>
            <a:noFill/>
          </a:ln>
        </p:spPr>
        <p:txBody>
          <a:bodyPr spcFirstLastPara="1" wrap="square" lIns="91425" tIns="45700" rIns="91425" bIns="45700" anchor="t" anchorCtr="0">
            <a:spAutoFit/>
          </a:bodyPr>
          <a:lstStyle/>
          <a:p>
            <a:pPr defTabSz="914400">
              <a:buClr>
                <a:srgbClr val="000000"/>
              </a:buClr>
              <a:buFont typeface="Arial"/>
              <a:buNone/>
            </a:pPr>
            <a:r>
              <a:rPr lang="es-ES" sz="1400" kern="0" dirty="0">
                <a:solidFill>
                  <a:srgbClr val="D42626"/>
                </a:solidFill>
                <a:latin typeface="Cavolini" panose="020B0502040204020203" pitchFamily="66" charset="0"/>
                <a:ea typeface="Caveat"/>
                <a:cs typeface="Cavolini" panose="020B0502040204020203" pitchFamily="66" charset="0"/>
                <a:sym typeface="Caveat"/>
              </a:rPr>
              <a:t>ERP</a:t>
            </a:r>
            <a:endParaRPr sz="1400" kern="0" dirty="0">
              <a:solidFill>
                <a:srgbClr val="080808"/>
              </a:solidFill>
              <a:latin typeface="Cavolini" panose="020B0502040204020203" pitchFamily="66" charset="0"/>
              <a:ea typeface="Arial"/>
              <a:cs typeface="Cavolini" panose="020B0502040204020203" pitchFamily="66" charset="0"/>
              <a:sym typeface="Arial"/>
            </a:endParaRPr>
          </a:p>
        </p:txBody>
      </p:sp>
      <p:sp>
        <p:nvSpPr>
          <p:cNvPr id="27" name="Google Shape;366;p4">
            <a:extLst>
              <a:ext uri="{FF2B5EF4-FFF2-40B4-BE49-F238E27FC236}">
                <a16:creationId xmlns:a16="http://schemas.microsoft.com/office/drawing/2014/main" id="{0359AAC0-1A0C-5464-DB12-15D8616F474D}"/>
              </a:ext>
            </a:extLst>
          </p:cNvPr>
          <p:cNvSpPr txBox="1"/>
          <p:nvPr/>
        </p:nvSpPr>
        <p:spPr>
          <a:xfrm>
            <a:off x="5184954" y="3896617"/>
            <a:ext cx="847725" cy="307736"/>
          </a:xfrm>
          <a:prstGeom prst="rect">
            <a:avLst/>
          </a:prstGeom>
          <a:noFill/>
          <a:ln>
            <a:noFill/>
          </a:ln>
        </p:spPr>
        <p:txBody>
          <a:bodyPr spcFirstLastPara="1" wrap="square" lIns="91425" tIns="45700" rIns="91425" bIns="45700" anchor="t" anchorCtr="0">
            <a:spAutoFit/>
          </a:bodyPr>
          <a:lstStyle/>
          <a:p>
            <a:pPr defTabSz="914400">
              <a:buClr>
                <a:srgbClr val="000000"/>
              </a:buClr>
              <a:buFont typeface="Arial"/>
              <a:buNone/>
            </a:pPr>
            <a:r>
              <a:rPr lang="es-ES" sz="1400" kern="0" dirty="0">
                <a:solidFill>
                  <a:srgbClr val="D42626"/>
                </a:solidFill>
                <a:latin typeface="Cavolini" panose="020B0502040204020203" pitchFamily="66" charset="0"/>
                <a:ea typeface="Caveat"/>
                <a:cs typeface="Cavolini" panose="020B0502040204020203" pitchFamily="66" charset="0"/>
                <a:sym typeface="Caveat"/>
              </a:rPr>
              <a:t>SC</a:t>
            </a:r>
            <a:endParaRPr sz="1400" kern="0" dirty="0">
              <a:solidFill>
                <a:srgbClr val="080808"/>
              </a:solidFill>
              <a:latin typeface="Cavolini" panose="020B0502040204020203" pitchFamily="66" charset="0"/>
              <a:ea typeface="Arial"/>
              <a:cs typeface="Cavolini" panose="020B0502040204020203" pitchFamily="66" charset="0"/>
              <a:sym typeface="Arial"/>
            </a:endParaRPr>
          </a:p>
        </p:txBody>
      </p:sp>
      <p:sp>
        <p:nvSpPr>
          <p:cNvPr id="29" name="Rectangle 11">
            <a:extLst>
              <a:ext uri="{FF2B5EF4-FFF2-40B4-BE49-F238E27FC236}">
                <a16:creationId xmlns:a16="http://schemas.microsoft.com/office/drawing/2014/main" id="{516D237D-BB68-2904-A698-70F2AEE3CB00}"/>
              </a:ext>
            </a:extLst>
          </p:cNvPr>
          <p:cNvSpPr>
            <a:spLocks noChangeArrowheads="1"/>
          </p:cNvSpPr>
          <p:nvPr/>
        </p:nvSpPr>
        <p:spPr bwMode="auto">
          <a:xfrm>
            <a:off x="474765" y="263885"/>
            <a:ext cx="3191800"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The origins of Data</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In a nutshell?</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179209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fade">
                                      <p:cBhvr>
                                        <p:cTn id="7" dur="500"/>
                                        <p:tgtEl>
                                          <p:spTgt spid="2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xEl>
                                              <p:pRg st="1" end="1"/>
                                            </p:txEl>
                                          </p:spTgt>
                                        </p:tgtEl>
                                        <p:attrNameLst>
                                          <p:attrName>style.visibility</p:attrName>
                                        </p:attrNameLst>
                                      </p:cBhvr>
                                      <p:to>
                                        <p:strVal val="visible"/>
                                      </p:to>
                                    </p:set>
                                    <p:animEffect transition="in" filter="fade">
                                      <p:cBhvr>
                                        <p:cTn id="10" dur="10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hlinkClick r:id="rId3"/>
            <a:extLst>
              <a:ext uri="{FF2B5EF4-FFF2-40B4-BE49-F238E27FC236}">
                <a16:creationId xmlns:a16="http://schemas.microsoft.com/office/drawing/2014/main" id="{08FD02EE-27A3-4A7E-B2CB-C27E5E397D5C}"/>
              </a:ext>
            </a:extLst>
          </p:cNvPr>
          <p:cNvPicPr>
            <a:picLocks noChangeAspect="1"/>
          </p:cNvPicPr>
          <p:nvPr/>
        </p:nvPicPr>
        <p:blipFill>
          <a:blip r:embed="rId4"/>
          <a:stretch>
            <a:fillRect/>
          </a:stretch>
        </p:blipFill>
        <p:spPr>
          <a:xfrm>
            <a:off x="199940" y="757395"/>
            <a:ext cx="6845901" cy="2960492"/>
          </a:xfrm>
          <a:prstGeom prst="rect">
            <a:avLst/>
          </a:prstGeom>
        </p:spPr>
      </p:pic>
      <p:pic>
        <p:nvPicPr>
          <p:cNvPr id="170" name="Imagen 169">
            <a:extLst>
              <a:ext uri="{FF2B5EF4-FFF2-40B4-BE49-F238E27FC236}">
                <a16:creationId xmlns:a16="http://schemas.microsoft.com/office/drawing/2014/main" id="{7C3F5F0C-9500-4B40-9409-E9D986CB16FF}"/>
              </a:ext>
            </a:extLst>
          </p:cNvPr>
          <p:cNvPicPr>
            <a:picLocks noChangeAspect="1"/>
          </p:cNvPicPr>
          <p:nvPr/>
        </p:nvPicPr>
        <p:blipFill rotWithShape="1">
          <a:blip r:embed="rId5"/>
          <a:srcRect l="20776" t="27408" r="19250" b="5777"/>
          <a:stretch/>
        </p:blipFill>
        <p:spPr>
          <a:xfrm>
            <a:off x="415137" y="2568420"/>
            <a:ext cx="6492320" cy="4068443"/>
          </a:xfrm>
          <a:prstGeom prst="rect">
            <a:avLst/>
          </a:prstGeom>
        </p:spPr>
      </p:pic>
      <p:pic>
        <p:nvPicPr>
          <p:cNvPr id="174" name="Picture 8">
            <a:extLst>
              <a:ext uri="{FF2B5EF4-FFF2-40B4-BE49-F238E27FC236}">
                <a16:creationId xmlns:a16="http://schemas.microsoft.com/office/drawing/2014/main" id="{88F4ABC8-68BF-41C4-A8C3-BD14EE9B2812}"/>
              </a:ext>
            </a:extLst>
          </p:cNvPr>
          <p:cNvPicPr>
            <a:picLocks noChangeAspect="1"/>
          </p:cNvPicPr>
          <p:nvPr/>
        </p:nvPicPr>
        <p:blipFill>
          <a:blip r:embed="rId6"/>
          <a:stretch>
            <a:fillRect/>
          </a:stretch>
        </p:blipFill>
        <p:spPr>
          <a:xfrm>
            <a:off x="6817469" y="1265562"/>
            <a:ext cx="4717977" cy="2526716"/>
          </a:xfrm>
          <a:prstGeom prst="rect">
            <a:avLst/>
          </a:prstGeom>
        </p:spPr>
      </p:pic>
      <p:pic>
        <p:nvPicPr>
          <p:cNvPr id="176" name="Picture 1">
            <a:extLst>
              <a:ext uri="{FF2B5EF4-FFF2-40B4-BE49-F238E27FC236}">
                <a16:creationId xmlns:a16="http://schemas.microsoft.com/office/drawing/2014/main" id="{31C33849-C2F9-46FF-8434-C5985B99F0A4}"/>
              </a:ext>
            </a:extLst>
          </p:cNvPr>
          <p:cNvPicPr>
            <a:picLocks noChangeAspect="1"/>
          </p:cNvPicPr>
          <p:nvPr/>
        </p:nvPicPr>
        <p:blipFill>
          <a:blip r:embed="rId7"/>
          <a:stretch>
            <a:fillRect/>
          </a:stretch>
        </p:blipFill>
        <p:spPr>
          <a:xfrm>
            <a:off x="5892465" y="3492154"/>
            <a:ext cx="5642981" cy="2995927"/>
          </a:xfrm>
          <a:prstGeom prst="rect">
            <a:avLst/>
          </a:prstGeom>
        </p:spPr>
      </p:pic>
      <p:sp>
        <p:nvSpPr>
          <p:cNvPr id="4" name="Rectangle 11">
            <a:extLst>
              <a:ext uri="{FF2B5EF4-FFF2-40B4-BE49-F238E27FC236}">
                <a16:creationId xmlns:a16="http://schemas.microsoft.com/office/drawing/2014/main" id="{5271DB4E-5CCD-3602-7BCA-194F38707EE3}"/>
              </a:ext>
            </a:extLst>
          </p:cNvPr>
          <p:cNvSpPr>
            <a:spLocks noChangeArrowheads="1"/>
          </p:cNvSpPr>
          <p:nvPr/>
        </p:nvSpPr>
        <p:spPr bwMode="auto">
          <a:xfrm>
            <a:off x="237382" y="92598"/>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Moneyball… not just about wining</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347591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pic>
        <p:nvPicPr>
          <p:cNvPr id="789" name="Google Shape;789;p15" descr="Breeze Airways"/>
          <p:cNvPicPr preferRelativeResize="0"/>
          <p:nvPr/>
        </p:nvPicPr>
        <p:blipFill rotWithShape="1">
          <a:blip r:embed="rId3">
            <a:alphaModFix/>
          </a:blip>
          <a:srcRect/>
          <a:stretch/>
        </p:blipFill>
        <p:spPr>
          <a:xfrm>
            <a:off x="1588" y="0"/>
            <a:ext cx="12190412" cy="6858000"/>
          </a:xfrm>
          <a:prstGeom prst="rect">
            <a:avLst/>
          </a:prstGeom>
          <a:noFill/>
          <a:ln>
            <a:noFill/>
          </a:ln>
        </p:spPr>
      </p:pic>
      <p:sp>
        <p:nvSpPr>
          <p:cNvPr id="4" name="Rectangle 11">
            <a:extLst>
              <a:ext uri="{FF2B5EF4-FFF2-40B4-BE49-F238E27FC236}">
                <a16:creationId xmlns:a16="http://schemas.microsoft.com/office/drawing/2014/main" id="{C29D940A-3024-3031-7A9C-816C3F4599CE}"/>
              </a:ext>
            </a:extLst>
          </p:cNvPr>
          <p:cNvSpPr>
            <a:spLocks noChangeArrowheads="1"/>
          </p:cNvSpPr>
          <p:nvPr/>
        </p:nvSpPr>
        <p:spPr bwMode="auto">
          <a:xfrm>
            <a:off x="237382" y="92598"/>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Fly safe… surprise findings !</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pic>
        <p:nvPicPr>
          <p:cNvPr id="801" name="Google Shape;801;p17" descr="Guatemala"/>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 name="Rectangle 11">
            <a:extLst>
              <a:ext uri="{FF2B5EF4-FFF2-40B4-BE49-F238E27FC236}">
                <a16:creationId xmlns:a16="http://schemas.microsoft.com/office/drawing/2014/main" id="{2A1A12F1-8145-ACCD-6521-05F4A3BBCA51}"/>
              </a:ext>
            </a:extLst>
          </p:cNvPr>
          <p:cNvSpPr>
            <a:spLocks noChangeArrowheads="1"/>
          </p:cNvSpPr>
          <p:nvPr/>
        </p:nvSpPr>
        <p:spPr bwMode="auto">
          <a:xfrm>
            <a:off x="237382" y="92598"/>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Smart Farming</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pic>
        <p:nvPicPr>
          <p:cNvPr id="851" name="Google Shape;851;p65" descr="Drink With Clear Glass Cup"/>
          <p:cNvPicPr preferRelativeResize="0"/>
          <p:nvPr/>
        </p:nvPicPr>
        <p:blipFill rotWithShape="1">
          <a:blip r:embed="rId3">
            <a:alphaModFix/>
          </a:blip>
          <a:srcRect t="10277" b="5347"/>
          <a:stretch/>
        </p:blipFill>
        <p:spPr>
          <a:xfrm>
            <a:off x="0" y="0"/>
            <a:ext cx="12192000" cy="6858000"/>
          </a:xfrm>
          <a:prstGeom prst="rect">
            <a:avLst/>
          </a:prstGeom>
          <a:noFill/>
          <a:ln>
            <a:noFill/>
          </a:ln>
        </p:spPr>
      </p:pic>
      <p:sp>
        <p:nvSpPr>
          <p:cNvPr id="852" name="Google Shape;852;p65"/>
          <p:cNvSpPr/>
          <p:nvPr/>
        </p:nvSpPr>
        <p:spPr>
          <a:xfrm>
            <a:off x="0" y="0"/>
            <a:ext cx="12192000" cy="6858000"/>
          </a:xfrm>
          <a:prstGeom prst="rect">
            <a:avLst/>
          </a:prstGeom>
          <a:solidFill>
            <a:srgbClr val="080808">
              <a:alpha val="55294"/>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80808"/>
              </a:solidFill>
              <a:effectLst/>
              <a:uLnTx/>
              <a:uFillTx/>
              <a:latin typeface="Arial"/>
              <a:ea typeface="Arial"/>
              <a:cs typeface="Arial"/>
              <a:sym typeface="Arial"/>
            </a:endParaRPr>
          </a:p>
        </p:txBody>
      </p:sp>
      <p:pic>
        <p:nvPicPr>
          <p:cNvPr id="854" name="Google Shape;854;p65" descr="http://www.cmrioja.com/sites/all/themes/archi_light/logo.png"/>
          <p:cNvPicPr preferRelativeResize="0"/>
          <p:nvPr/>
        </p:nvPicPr>
        <p:blipFill rotWithShape="1">
          <a:blip r:embed="rId4">
            <a:alphaModFix/>
          </a:blip>
          <a:srcRect/>
          <a:stretch/>
        </p:blipFill>
        <p:spPr>
          <a:xfrm>
            <a:off x="8703311" y="306190"/>
            <a:ext cx="1738935" cy="695574"/>
          </a:xfrm>
          <a:prstGeom prst="rect">
            <a:avLst/>
          </a:prstGeom>
          <a:noFill/>
          <a:ln>
            <a:noFill/>
          </a:ln>
        </p:spPr>
      </p:pic>
      <p:pic>
        <p:nvPicPr>
          <p:cNvPr id="855" name="Google Shape;855;p65" descr="Laboratorio de AnÃ¡lisis del Aroma y EnologÃ­a"/>
          <p:cNvPicPr preferRelativeResize="0"/>
          <p:nvPr/>
        </p:nvPicPr>
        <p:blipFill rotWithShape="1">
          <a:blip r:embed="rId5">
            <a:alphaModFix/>
          </a:blip>
          <a:srcRect/>
          <a:stretch/>
        </p:blipFill>
        <p:spPr>
          <a:xfrm>
            <a:off x="10779542" y="382749"/>
            <a:ext cx="1152768" cy="511079"/>
          </a:xfrm>
          <a:prstGeom prst="rect">
            <a:avLst/>
          </a:prstGeom>
          <a:noFill/>
          <a:ln>
            <a:noFill/>
          </a:ln>
        </p:spPr>
      </p:pic>
      <p:sp>
        <p:nvSpPr>
          <p:cNvPr id="2" name="Rectangle 11">
            <a:extLst>
              <a:ext uri="{FF2B5EF4-FFF2-40B4-BE49-F238E27FC236}">
                <a16:creationId xmlns:a16="http://schemas.microsoft.com/office/drawing/2014/main" id="{7CE498C5-7D71-B094-A67D-F9832174E817}"/>
              </a:ext>
            </a:extLst>
          </p:cNvPr>
          <p:cNvSpPr>
            <a:spLocks noChangeArrowheads="1"/>
          </p:cNvSpPr>
          <p:nvPr/>
        </p:nvSpPr>
        <p:spPr bwMode="auto">
          <a:xfrm>
            <a:off x="237382" y="92598"/>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AI augmented Wine Making</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912"/>
        <p:cNvGrpSpPr/>
        <p:nvPr/>
      </p:nvGrpSpPr>
      <p:grpSpPr>
        <a:xfrm>
          <a:off x="0" y="0"/>
          <a:ext cx="0" cy="0"/>
          <a:chOff x="0" y="0"/>
          <a:chExt cx="0" cy="0"/>
        </a:xfrm>
      </p:grpSpPr>
      <p:pic>
        <p:nvPicPr>
          <p:cNvPr id="2462" name="Picture 2" descr="#1: Librería Lello">
            <a:extLst>
              <a:ext uri="{FF2B5EF4-FFF2-40B4-BE49-F238E27FC236}">
                <a16:creationId xmlns:a16="http://schemas.microsoft.com/office/drawing/2014/main" id="{58464704-A373-311C-68F8-512EBD6B3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12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75"/>
        <p:cNvGrpSpPr/>
        <p:nvPr/>
      </p:nvGrpSpPr>
      <p:grpSpPr>
        <a:xfrm>
          <a:off x="0" y="0"/>
          <a:ext cx="0" cy="0"/>
          <a:chOff x="0" y="0"/>
          <a:chExt cx="0" cy="0"/>
        </a:xfrm>
      </p:grpSpPr>
      <p:sp>
        <p:nvSpPr>
          <p:cNvPr id="5" name="Rectangle 11">
            <a:extLst>
              <a:ext uri="{FF2B5EF4-FFF2-40B4-BE49-F238E27FC236}">
                <a16:creationId xmlns:a16="http://schemas.microsoft.com/office/drawing/2014/main" id="{9DABE85C-CB24-4E77-CEBC-6B96F4256C8B}"/>
              </a:ext>
            </a:extLst>
          </p:cNvPr>
          <p:cNvSpPr>
            <a:spLocks noChangeArrowheads="1"/>
          </p:cNvSpPr>
          <p:nvPr/>
        </p:nvSpPr>
        <p:spPr bwMode="auto">
          <a:xfrm>
            <a:off x="474764" y="263885"/>
            <a:ext cx="11717236"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Data &amp; AI stories</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Book Recommender</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2478" name="Google Shape;2478;p77"/>
          <p:cNvSpPr/>
          <p:nvPr/>
        </p:nvSpPr>
        <p:spPr>
          <a:xfrm>
            <a:off x="364942" y="1229119"/>
            <a:ext cx="2929101" cy="2670852"/>
          </a:xfrm>
          <a:prstGeom prst="roundRect">
            <a:avLst>
              <a:gd name="adj" fmla="val 4704"/>
            </a:avLst>
          </a:prstGeom>
          <a:solidFill>
            <a:srgbClr val="D8D8D8"/>
          </a:solidFill>
          <a:ln>
            <a:noFill/>
          </a:ln>
        </p:spPr>
        <p:txBody>
          <a:bodyPr spcFirstLastPara="1" wrap="square" lIns="45700" tIns="22850" rIns="45700" bIns="2285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1" i="0" u="none" strike="noStrike" kern="0" cap="none" spc="0" normalizeH="0" baseline="0" noProof="0">
              <a:ln>
                <a:noFill/>
              </a:ln>
              <a:solidFill>
                <a:srgbClr val="080808"/>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1400" b="1" i="0" u="none" strike="noStrike" kern="0" cap="none" spc="0" normalizeH="0" baseline="0" noProof="0">
                <a:ln>
                  <a:noFill/>
                </a:ln>
                <a:solidFill>
                  <a:srgbClr val="080808"/>
                </a:solidFill>
                <a:effectLst/>
                <a:uLnTx/>
                <a:uFillTx/>
                <a:latin typeface="Arial"/>
                <a:ea typeface="Arial"/>
                <a:cs typeface="Arial"/>
                <a:sym typeface="Arial"/>
              </a:rPr>
              <a:t>Datos</a:t>
            </a:r>
            <a:endParaRPr kumimoji="0" sz="350" b="0" i="0" u="none" strike="noStrike" kern="0" cap="none" spc="0" normalizeH="0" baseline="0" noProof="0">
              <a:ln>
                <a:noFill/>
              </a:ln>
              <a:solidFill>
                <a:srgbClr val="080808"/>
              </a:solidFill>
              <a:effectLst/>
              <a:uLnTx/>
              <a:uFillTx/>
              <a:latin typeface="Arial"/>
              <a:ea typeface="Arial"/>
              <a:cs typeface="Arial"/>
              <a:sym typeface="Arial"/>
            </a:endParaRPr>
          </a:p>
        </p:txBody>
      </p:sp>
      <p:sp>
        <p:nvSpPr>
          <p:cNvPr id="2479" name="Google Shape;2479;p77"/>
          <p:cNvSpPr txBox="1"/>
          <p:nvPr/>
        </p:nvSpPr>
        <p:spPr>
          <a:xfrm>
            <a:off x="998634" y="1941563"/>
            <a:ext cx="1975425" cy="415478"/>
          </a:xfrm>
          <a:prstGeom prst="rect">
            <a:avLst/>
          </a:prstGeom>
          <a:noFill/>
          <a:ln>
            <a:noFill/>
          </a:ln>
        </p:spPr>
        <p:txBody>
          <a:bodyPr spcFirstLastPara="1" wrap="square" lIns="45700" tIns="22850" rIns="45700" bIns="2285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80808"/>
                </a:solidFill>
                <a:effectLst/>
                <a:uLnTx/>
                <a:uFillTx/>
                <a:latin typeface="Arial"/>
                <a:ea typeface="Arial"/>
                <a:cs typeface="Arial"/>
                <a:sym typeface="Arial"/>
              </a:rPr>
              <a:t>Book consumption by library users</a:t>
            </a:r>
            <a:endParaRPr kumimoji="0" sz="1200" b="0" i="0" u="none" strike="noStrike" kern="0" cap="none" spc="0" normalizeH="0" baseline="0" noProof="0" dirty="0">
              <a:ln>
                <a:noFill/>
              </a:ln>
              <a:solidFill>
                <a:srgbClr val="080808"/>
              </a:solidFill>
              <a:effectLst/>
              <a:uLnTx/>
              <a:uFillTx/>
              <a:latin typeface="Arial"/>
              <a:ea typeface="Arial"/>
              <a:cs typeface="Arial"/>
              <a:sym typeface="Arial"/>
            </a:endParaRPr>
          </a:p>
        </p:txBody>
      </p:sp>
      <p:sp>
        <p:nvSpPr>
          <p:cNvPr id="2480" name="Google Shape;2480;p77"/>
          <p:cNvSpPr txBox="1"/>
          <p:nvPr/>
        </p:nvSpPr>
        <p:spPr>
          <a:xfrm>
            <a:off x="3928974" y="1083457"/>
            <a:ext cx="4086215" cy="1769695"/>
          </a:xfrm>
          <a:prstGeom prst="rect">
            <a:avLst/>
          </a:prstGeom>
          <a:noFill/>
          <a:ln>
            <a:noFill/>
          </a:ln>
        </p:spPr>
        <p:txBody>
          <a:bodyPr spcFirstLastPara="1" wrap="square" lIns="45700" tIns="22850" rIns="45700" bIns="22850" anchor="t" anchorCtr="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t>Historical book request data from the last 7 years is used to construct the recommendations.</a:t>
            </a:r>
            <a:b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br>
            <a:endParaRPr kumimoji="0" lang="en-US" sz="1400" b="0"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t>Firstly, it is necessary to carry out in-depth data cleaning to avoid duplication and consolidate the cases of the same books in different languages. There are also cases that need to be refined (e.g. parents who reserve books for their children).</a:t>
            </a:r>
            <a:endParaRPr kumimoji="0" sz="35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2481" name="Google Shape;2481;p77"/>
          <p:cNvSpPr txBox="1"/>
          <p:nvPr/>
        </p:nvSpPr>
        <p:spPr>
          <a:xfrm>
            <a:off x="998634" y="2536517"/>
            <a:ext cx="2076123" cy="415478"/>
          </a:xfrm>
          <a:prstGeom prst="rect">
            <a:avLst/>
          </a:prstGeom>
          <a:noFill/>
          <a:ln>
            <a:noFill/>
          </a:ln>
        </p:spPr>
        <p:txBody>
          <a:bodyPr spcFirstLastPara="1" wrap="square" lIns="45700" tIns="22850" rIns="45700" bIns="2285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80808"/>
                </a:solidFill>
                <a:effectLst/>
                <a:uLnTx/>
                <a:uFillTx/>
                <a:latin typeface="Arial"/>
                <a:ea typeface="Arial"/>
                <a:cs typeface="Arial"/>
                <a:sym typeface="Arial"/>
              </a:rPr>
              <a:t>Characteristics of the book: author, language, theme…</a:t>
            </a:r>
            <a:endParaRPr kumimoji="0" sz="1200" b="0" i="0" u="none" strike="noStrike" kern="0" cap="none" spc="0" normalizeH="0" baseline="0" noProof="0" dirty="0">
              <a:ln>
                <a:noFill/>
              </a:ln>
              <a:solidFill>
                <a:srgbClr val="080808"/>
              </a:solidFill>
              <a:effectLst/>
              <a:uLnTx/>
              <a:uFillTx/>
              <a:latin typeface="Arial"/>
              <a:ea typeface="Arial"/>
              <a:cs typeface="Arial"/>
              <a:sym typeface="Arial"/>
            </a:endParaRPr>
          </a:p>
        </p:txBody>
      </p:sp>
      <p:sp>
        <p:nvSpPr>
          <p:cNvPr id="2482" name="Google Shape;2482;p77"/>
          <p:cNvSpPr txBox="1"/>
          <p:nvPr/>
        </p:nvSpPr>
        <p:spPr>
          <a:xfrm>
            <a:off x="3928974" y="3388978"/>
            <a:ext cx="4086215" cy="3062357"/>
          </a:xfrm>
          <a:prstGeom prst="rect">
            <a:avLst/>
          </a:prstGeom>
          <a:noFill/>
          <a:ln>
            <a:noFill/>
          </a:ln>
        </p:spPr>
        <p:txBody>
          <a:bodyPr spcFirstLastPara="1" wrap="square" lIns="45700" tIns="22850" rIns="45700" bIns="22850" anchor="t" anchorCtr="0">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t>A common problem in recommendation systems is dealing with the enormous volume of data and possible combinations. The solution was to use the collaborative filter algorithm with Euclidean distances applied in distributed calculation in Databricks.</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t>Validity with real data from H2.2019.</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lang="en-US" sz="1400" kern="0" dirty="0">
              <a:solidFill>
                <a:srgbClr val="FFFFFF"/>
              </a:solidFill>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effectLst/>
                <a:highlight>
                  <a:srgbClr val="00FFFF"/>
                </a:highlight>
                <a:uLnTx/>
                <a:uFillTx/>
                <a:latin typeface="Arial"/>
                <a:ea typeface="Arial"/>
                <a:cs typeface="Arial"/>
                <a:sym typeface="Arial"/>
              </a:rPr>
              <a:t>Increase in book reserves of 2.3%</a:t>
            </a:r>
            <a: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t>, discounting trends and seasonality.</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lang="en-US" sz="1400" kern="0" dirty="0">
              <a:solidFill>
                <a:srgbClr val="FFFFFF"/>
              </a:solidFill>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lang="en-US" sz="1400" kern="0" dirty="0">
                <a:highlight>
                  <a:srgbClr val="00FFFF"/>
                </a:highlight>
                <a:latin typeface="Arial"/>
                <a:cs typeface="Arial"/>
                <a:sym typeface="Arial"/>
              </a:rPr>
              <a:t>Increase in user satisfaction </a:t>
            </a:r>
            <a:r>
              <a:rPr kumimoji="0" lang="en-US" sz="1400" b="0" i="0" u="none" strike="noStrike" kern="0" cap="none" spc="0" normalizeH="0" baseline="0" noProof="0" dirty="0">
                <a:ln>
                  <a:noFill/>
                </a:ln>
                <a:solidFill>
                  <a:srgbClr val="FFFFFF"/>
                </a:solidFill>
                <a:effectLst/>
                <a:uLnTx/>
                <a:uFillTx/>
                <a:latin typeface="Arial"/>
                <a:ea typeface="Arial"/>
                <a:cs typeface="Arial"/>
                <a:sym typeface="Arial"/>
              </a:rPr>
              <a:t>and great reception according to a survey carried out by the Department of Culture</a:t>
            </a:r>
            <a:endParaRPr kumimoji="0" lang="es-ES" sz="35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2483" name="Google Shape;2483;p77"/>
          <p:cNvSpPr txBox="1"/>
          <p:nvPr/>
        </p:nvSpPr>
        <p:spPr>
          <a:xfrm>
            <a:off x="990324" y="3196784"/>
            <a:ext cx="2076123" cy="415478"/>
          </a:xfrm>
          <a:prstGeom prst="rect">
            <a:avLst/>
          </a:prstGeom>
          <a:noFill/>
          <a:ln>
            <a:noFill/>
          </a:ln>
        </p:spPr>
        <p:txBody>
          <a:bodyPr spcFirstLastPara="1" wrap="square" lIns="45700" tIns="22850" rIns="45700" bIns="2285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srgbClr val="080808"/>
                </a:solidFill>
                <a:effectLst/>
                <a:uLnTx/>
                <a:uFillTx/>
                <a:latin typeface="Arial"/>
                <a:ea typeface="Arial"/>
                <a:cs typeface="Arial"/>
                <a:sym typeface="Arial"/>
              </a:rPr>
              <a:t>Stock of books available in each library</a:t>
            </a:r>
            <a:endParaRPr kumimoji="0" sz="1200" b="0" i="0" u="none" strike="noStrike" kern="0" cap="none" spc="0" normalizeH="0" baseline="0" noProof="0" dirty="0">
              <a:ln>
                <a:noFill/>
              </a:ln>
              <a:solidFill>
                <a:srgbClr val="080808"/>
              </a:solidFill>
              <a:effectLst/>
              <a:uLnTx/>
              <a:uFillTx/>
              <a:latin typeface="Arial"/>
              <a:ea typeface="Arial"/>
              <a:cs typeface="Arial"/>
              <a:sym typeface="Arial"/>
            </a:endParaRPr>
          </a:p>
        </p:txBody>
      </p:sp>
      <p:grpSp>
        <p:nvGrpSpPr>
          <p:cNvPr id="2484" name="Google Shape;2484;p77"/>
          <p:cNvGrpSpPr/>
          <p:nvPr/>
        </p:nvGrpSpPr>
        <p:grpSpPr>
          <a:xfrm>
            <a:off x="8173416" y="4269263"/>
            <a:ext cx="3718842" cy="2221343"/>
            <a:chOff x="7062827" y="1215265"/>
            <a:chExt cx="5414406" cy="3626275"/>
          </a:xfrm>
        </p:grpSpPr>
        <p:graphicFrame>
          <p:nvGraphicFramePr>
            <p:cNvPr id="2485" name="Google Shape;2485;p77"/>
            <p:cNvGraphicFramePr/>
            <p:nvPr/>
          </p:nvGraphicFramePr>
          <p:xfrm>
            <a:off x="7062827" y="1414946"/>
            <a:ext cx="5414406" cy="3426594"/>
          </p:xfrm>
          <a:graphic>
            <a:graphicData uri="http://schemas.openxmlformats.org/drawingml/2006/chart">
              <c:chart xmlns:c="http://schemas.openxmlformats.org/drawingml/2006/chart" xmlns:r="http://schemas.openxmlformats.org/officeDocument/2006/relationships" r:id="rId3"/>
            </a:graphicData>
          </a:graphic>
        </p:graphicFrame>
        <p:sp>
          <p:nvSpPr>
            <p:cNvPr id="2486" name="Google Shape;2486;p77"/>
            <p:cNvSpPr txBox="1"/>
            <p:nvPr/>
          </p:nvSpPr>
          <p:spPr>
            <a:xfrm>
              <a:off x="9057231" y="1215265"/>
              <a:ext cx="1425597" cy="399361"/>
            </a:xfrm>
            <a:prstGeom prst="rect">
              <a:avLst/>
            </a:prstGeom>
            <a:blipFill rotWithShape="1">
              <a:blip r:embed="rId4">
                <a:alphaModFix/>
                <a:lum bright="70000" contrast="-70000"/>
              </a:blip>
              <a:stretch>
                <a:fillRect t="-4410"/>
              </a:stretch>
            </a:blipFill>
            <a:ln>
              <a:noFill/>
            </a:ln>
          </p:spPr>
          <p:txBody>
            <a:bodyPr spcFirstLastPara="1" wrap="square" lIns="45700" tIns="22850" rIns="45700" bIns="2285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1800" b="0" i="0" u="none" strike="noStrike" kern="0" cap="none" spc="0" normalizeH="0" baseline="0" noProof="0">
                  <a:ln>
                    <a:noFill/>
                  </a:ln>
                  <a:solidFill>
                    <a:srgbClr val="FFFFFF"/>
                  </a:solidFill>
                  <a:effectLst/>
                  <a:uLnTx/>
                  <a:uFillTx/>
                  <a:latin typeface="Arial"/>
                  <a:ea typeface="Arial"/>
                  <a:cs typeface="Arial"/>
                  <a:sym typeface="Arial"/>
                </a:rPr>
                <a:t> </a:t>
              </a:r>
              <a:endParaRPr kumimoji="0" sz="350" b="0" i="0" u="none" strike="noStrike" kern="0" cap="none" spc="0" normalizeH="0" baseline="0" noProof="0">
                <a:ln>
                  <a:noFill/>
                </a:ln>
                <a:solidFill>
                  <a:srgbClr val="FFFFFF"/>
                </a:solidFill>
                <a:effectLst/>
                <a:uLnTx/>
                <a:uFillTx/>
                <a:latin typeface="Arial"/>
                <a:ea typeface="Arial"/>
                <a:cs typeface="Arial"/>
                <a:sym typeface="Arial"/>
              </a:endParaRPr>
            </a:p>
          </p:txBody>
        </p:sp>
      </p:grpSp>
      <p:sp>
        <p:nvSpPr>
          <p:cNvPr id="2488" name="Google Shape;2488;p77"/>
          <p:cNvSpPr/>
          <p:nvPr/>
        </p:nvSpPr>
        <p:spPr>
          <a:xfrm rot="-5400000">
            <a:off x="9806971" y="1559154"/>
            <a:ext cx="352191" cy="204013"/>
          </a:xfrm>
          <a:prstGeom prst="rightArrow">
            <a:avLst>
              <a:gd name="adj1" fmla="val 50000"/>
              <a:gd name="adj2" fmla="val 0"/>
            </a:avLst>
          </a:prstGeom>
          <a:solidFill>
            <a:schemeClr val="bg1">
              <a:lumMod val="75000"/>
            </a:schemeClr>
          </a:solid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550" b="0" i="0" u="none" strike="noStrike" kern="0" cap="none" spc="0" normalizeH="0" baseline="0" noProof="0">
              <a:ln>
                <a:noFill/>
              </a:ln>
              <a:solidFill>
                <a:srgbClr val="FFFFFF"/>
              </a:solidFill>
              <a:effectLst/>
              <a:uLnTx/>
              <a:uFillTx/>
              <a:latin typeface="Arial"/>
              <a:ea typeface="Arial"/>
              <a:cs typeface="Arial"/>
              <a:sym typeface="Arial"/>
            </a:endParaRPr>
          </a:p>
        </p:txBody>
      </p:sp>
      <p:grpSp>
        <p:nvGrpSpPr>
          <p:cNvPr id="2489" name="Google Shape;2489;p77"/>
          <p:cNvGrpSpPr/>
          <p:nvPr/>
        </p:nvGrpSpPr>
        <p:grpSpPr>
          <a:xfrm>
            <a:off x="8309343" y="1074702"/>
            <a:ext cx="591955" cy="519793"/>
            <a:chOff x="453870" y="2632484"/>
            <a:chExt cx="1183909" cy="1039585"/>
          </a:xfrm>
          <a:solidFill>
            <a:schemeClr val="bg1">
              <a:lumMod val="50000"/>
            </a:schemeClr>
          </a:solidFill>
        </p:grpSpPr>
        <p:sp>
          <p:nvSpPr>
            <p:cNvPr id="2490" name="Google Shape;2490;p77"/>
            <p:cNvSpPr/>
            <p:nvPr/>
          </p:nvSpPr>
          <p:spPr>
            <a:xfrm>
              <a:off x="453870" y="3296684"/>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491" name="Google Shape;2491;p77"/>
            <p:cNvSpPr/>
            <p:nvPr/>
          </p:nvSpPr>
          <p:spPr>
            <a:xfrm>
              <a:off x="453870" y="2966990"/>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492" name="Google Shape;2492;p77"/>
            <p:cNvSpPr/>
            <p:nvPr/>
          </p:nvSpPr>
          <p:spPr>
            <a:xfrm>
              <a:off x="453872" y="2632484"/>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grpSp>
      <p:grpSp>
        <p:nvGrpSpPr>
          <p:cNvPr id="2493" name="Google Shape;2493;p77"/>
          <p:cNvGrpSpPr/>
          <p:nvPr/>
        </p:nvGrpSpPr>
        <p:grpSpPr>
          <a:xfrm>
            <a:off x="8320634" y="1795435"/>
            <a:ext cx="591955" cy="519793"/>
            <a:chOff x="453870" y="2632484"/>
            <a:chExt cx="1183909" cy="1039585"/>
          </a:xfrm>
          <a:solidFill>
            <a:schemeClr val="bg1">
              <a:lumMod val="50000"/>
            </a:schemeClr>
          </a:solidFill>
        </p:grpSpPr>
        <p:sp>
          <p:nvSpPr>
            <p:cNvPr id="2494" name="Google Shape;2494;p77"/>
            <p:cNvSpPr/>
            <p:nvPr/>
          </p:nvSpPr>
          <p:spPr>
            <a:xfrm>
              <a:off x="453870" y="3296684"/>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495" name="Google Shape;2495;p77"/>
            <p:cNvSpPr/>
            <p:nvPr/>
          </p:nvSpPr>
          <p:spPr>
            <a:xfrm>
              <a:off x="453870" y="2966990"/>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496" name="Google Shape;2496;p77"/>
            <p:cNvSpPr/>
            <p:nvPr/>
          </p:nvSpPr>
          <p:spPr>
            <a:xfrm>
              <a:off x="453872" y="2632484"/>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grpSp>
      <p:sp>
        <p:nvSpPr>
          <p:cNvPr id="2497" name="Google Shape;2497;p77"/>
          <p:cNvSpPr txBox="1"/>
          <p:nvPr/>
        </p:nvSpPr>
        <p:spPr>
          <a:xfrm>
            <a:off x="8420959" y="1265421"/>
            <a:ext cx="360035" cy="169257"/>
          </a:xfrm>
          <a:prstGeom prst="rect">
            <a:avLst/>
          </a:prstGeom>
          <a:noFill/>
          <a:ln>
            <a:noFill/>
          </a:ln>
        </p:spPr>
        <p:txBody>
          <a:bodyPr spcFirstLastPara="1" wrap="square" lIns="45700" tIns="22850" rIns="45700" bIns="2285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800" b="0" i="0" u="none" strike="noStrike" kern="0" cap="none" spc="0" normalizeH="0" baseline="0" noProof="0" dirty="0">
                <a:ln>
                  <a:noFill/>
                </a:ln>
                <a:solidFill>
                  <a:srgbClr val="FFFFFF"/>
                </a:solidFill>
                <a:effectLst/>
                <a:uLnTx/>
                <a:uFillTx/>
                <a:latin typeface="Arial"/>
                <a:ea typeface="Arial"/>
                <a:cs typeface="Arial"/>
                <a:sym typeface="Arial"/>
              </a:rPr>
              <a:t>Argus</a:t>
            </a: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2498" name="Google Shape;2498;p77"/>
          <p:cNvSpPr txBox="1"/>
          <p:nvPr/>
        </p:nvSpPr>
        <p:spPr>
          <a:xfrm>
            <a:off x="8299407" y="1992752"/>
            <a:ext cx="643766" cy="169257"/>
          </a:xfrm>
          <a:prstGeom prst="rect">
            <a:avLst/>
          </a:prstGeom>
          <a:noFill/>
          <a:ln>
            <a:noFill/>
          </a:ln>
        </p:spPr>
        <p:txBody>
          <a:bodyPr spcFirstLastPara="1" wrap="square" lIns="45700" tIns="22850" rIns="45700" bIns="2285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800" b="0" i="0" u="none" strike="noStrike" kern="0" cap="none" spc="0" normalizeH="0" baseline="0" noProof="0" dirty="0">
                <a:ln>
                  <a:noFill/>
                </a:ln>
                <a:solidFill>
                  <a:srgbClr val="FFFFFF"/>
                </a:solidFill>
                <a:effectLst/>
                <a:uLnTx/>
                <a:uFillTx/>
                <a:latin typeface="Arial"/>
                <a:ea typeface="Arial"/>
                <a:cs typeface="Arial"/>
                <a:sym typeface="Arial"/>
              </a:rPr>
              <a:t>Bibliogràfics</a:t>
            </a:r>
            <a:endParaRPr kumimoji="0" sz="350" b="0" i="0" u="none" strike="noStrike" kern="0" cap="none" spc="0" normalizeH="0" baseline="0" noProof="0" dirty="0">
              <a:ln>
                <a:noFill/>
              </a:ln>
              <a:solidFill>
                <a:srgbClr val="FFFFFF"/>
              </a:solidFill>
              <a:effectLst/>
              <a:uLnTx/>
              <a:uFillTx/>
              <a:latin typeface="Arial"/>
              <a:ea typeface="Arial"/>
              <a:cs typeface="Arial"/>
              <a:sym typeface="Arial"/>
            </a:endParaRPr>
          </a:p>
        </p:txBody>
      </p:sp>
      <p:grpSp>
        <p:nvGrpSpPr>
          <p:cNvPr id="2499" name="Google Shape;2499;p77"/>
          <p:cNvGrpSpPr/>
          <p:nvPr/>
        </p:nvGrpSpPr>
        <p:grpSpPr>
          <a:xfrm>
            <a:off x="9725591" y="1882062"/>
            <a:ext cx="506309" cy="411537"/>
            <a:chOff x="453870" y="2632484"/>
            <a:chExt cx="1183909" cy="1039585"/>
          </a:xfrm>
          <a:solidFill>
            <a:schemeClr val="bg1">
              <a:lumMod val="50000"/>
            </a:schemeClr>
          </a:solidFill>
        </p:grpSpPr>
        <p:sp>
          <p:nvSpPr>
            <p:cNvPr id="2500" name="Google Shape;2500;p77"/>
            <p:cNvSpPr/>
            <p:nvPr/>
          </p:nvSpPr>
          <p:spPr>
            <a:xfrm>
              <a:off x="453870" y="3296684"/>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501" name="Google Shape;2501;p77"/>
            <p:cNvSpPr/>
            <p:nvPr/>
          </p:nvSpPr>
          <p:spPr>
            <a:xfrm>
              <a:off x="453870" y="2966990"/>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502" name="Google Shape;2502;p77"/>
            <p:cNvSpPr/>
            <p:nvPr/>
          </p:nvSpPr>
          <p:spPr>
            <a:xfrm>
              <a:off x="453872" y="2632484"/>
              <a:ext cx="1183907" cy="375385"/>
            </a:xfrm>
            <a:prstGeom prst="flowChartMagneticDisk">
              <a:avLst/>
            </a:prstGeom>
            <a:grp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grpSp>
      <p:sp>
        <p:nvSpPr>
          <p:cNvPr id="2503" name="Google Shape;2503;p77"/>
          <p:cNvSpPr/>
          <p:nvPr/>
        </p:nvSpPr>
        <p:spPr>
          <a:xfrm>
            <a:off x="8973760" y="1889281"/>
            <a:ext cx="719536" cy="369332"/>
          </a:xfrm>
          <a:prstGeom prst="rightArrow">
            <a:avLst>
              <a:gd name="adj1" fmla="val 50000"/>
              <a:gd name="adj2" fmla="val 50000"/>
            </a:avLst>
          </a:prstGeom>
          <a:solidFill>
            <a:schemeClr val="bg1">
              <a:lumMod val="75000"/>
            </a:schemeClr>
          </a:solidFill>
          <a:ln w="9525"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ES" sz="550" b="0" i="0" u="none" strike="noStrike" kern="0" cap="none" spc="0" normalizeH="0" baseline="0" noProof="0">
                <a:ln>
                  <a:noFill/>
                </a:ln>
                <a:solidFill>
                  <a:srgbClr val="FFFFFF"/>
                </a:solidFill>
                <a:effectLst/>
                <a:uLnTx/>
                <a:uFillTx/>
                <a:latin typeface="Arial"/>
                <a:ea typeface="Arial"/>
                <a:cs typeface="Arial"/>
                <a:sym typeface="Arial"/>
              </a:rPr>
              <a:t>Reducció de duplicats</a:t>
            </a:r>
            <a:endParaRPr kumimoji="0" sz="35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504" name="Google Shape;2504;p77"/>
          <p:cNvSpPr/>
          <p:nvPr/>
        </p:nvSpPr>
        <p:spPr>
          <a:xfrm>
            <a:off x="8973760" y="1362162"/>
            <a:ext cx="1258140" cy="184666"/>
          </a:xfrm>
          <a:prstGeom prst="rightArrow">
            <a:avLst>
              <a:gd name="adj1" fmla="val 50000"/>
              <a:gd name="adj2" fmla="val 50000"/>
            </a:avLst>
          </a:prstGeom>
          <a:solidFill>
            <a:schemeClr val="bg1">
              <a:lumMod val="75000"/>
            </a:schemeClr>
          </a:solidFill>
          <a:ln w="6350" cap="flat" cmpd="sng">
            <a:solidFill>
              <a:schemeClr val="bg1"/>
            </a:solidFill>
            <a:prstDash val="solid"/>
            <a:miter lim="800000"/>
            <a:headEnd type="none" w="sm" len="sm"/>
            <a:tailEnd type="none" w="sm" len="sm"/>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55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505" name="Google Shape;2505;p77"/>
          <p:cNvSpPr/>
          <p:nvPr/>
        </p:nvSpPr>
        <p:spPr>
          <a:xfrm>
            <a:off x="9937908" y="1480262"/>
            <a:ext cx="88417" cy="184666"/>
          </a:xfrm>
          <a:prstGeom prst="rect">
            <a:avLst/>
          </a:prstGeom>
          <a:solidFill>
            <a:schemeClr val="bg1">
              <a:lumMod val="75000"/>
            </a:schemeClr>
          </a:solidFill>
          <a:ln>
            <a:noFill/>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pic>
        <p:nvPicPr>
          <p:cNvPr id="2507" name="Google Shape;2507;p77"/>
          <p:cNvPicPr preferRelativeResize="0"/>
          <p:nvPr/>
        </p:nvPicPr>
        <p:blipFill rotWithShape="1">
          <a:blip r:embed="rId5">
            <a:clrChange>
              <a:clrFrom>
                <a:srgbClr val="FFFFFF"/>
              </a:clrFrom>
              <a:clrTo>
                <a:srgbClr val="FFFFFF">
                  <a:alpha val="0"/>
                </a:srgbClr>
              </a:clrTo>
            </a:clrChange>
            <a:alphaModFix/>
          </a:blip>
          <a:srcRect l="6164" t="7405" r="9296" b="5091"/>
          <a:stretch/>
        </p:blipFill>
        <p:spPr>
          <a:xfrm>
            <a:off x="8289933" y="2594729"/>
            <a:ext cx="1477420" cy="1459619"/>
          </a:xfrm>
          <a:prstGeom prst="rect">
            <a:avLst/>
          </a:prstGeom>
          <a:noFill/>
          <a:ln>
            <a:noFill/>
          </a:ln>
        </p:spPr>
      </p:pic>
      <p:pic>
        <p:nvPicPr>
          <p:cNvPr id="2508" name="Google Shape;2508;p77"/>
          <p:cNvPicPr preferRelativeResize="0"/>
          <p:nvPr/>
        </p:nvPicPr>
        <p:blipFill rotWithShape="1">
          <a:blip r:embed="rId6">
            <a:clrChange>
              <a:clrFrom>
                <a:srgbClr val="FFFFFF"/>
              </a:clrFrom>
              <a:clrTo>
                <a:srgbClr val="FFFFFF">
                  <a:alpha val="0"/>
                </a:srgbClr>
              </a:clrTo>
            </a:clrChange>
            <a:alphaModFix/>
          </a:blip>
          <a:srcRect/>
          <a:stretch/>
        </p:blipFill>
        <p:spPr>
          <a:xfrm>
            <a:off x="10522417" y="2555912"/>
            <a:ext cx="1549300" cy="1459619"/>
          </a:xfrm>
          <a:prstGeom prst="rect">
            <a:avLst/>
          </a:prstGeom>
          <a:noFill/>
          <a:ln>
            <a:noFill/>
          </a:ln>
        </p:spPr>
      </p:pic>
      <p:sp>
        <p:nvSpPr>
          <p:cNvPr id="2509" name="Google Shape;2509;p77"/>
          <p:cNvSpPr/>
          <p:nvPr/>
        </p:nvSpPr>
        <p:spPr>
          <a:xfrm>
            <a:off x="9935371" y="3119529"/>
            <a:ext cx="296528" cy="244636"/>
          </a:xfrm>
          <a:prstGeom prst="rightArrow">
            <a:avLst>
              <a:gd name="adj1" fmla="val 50000"/>
              <a:gd name="adj2" fmla="val 50000"/>
            </a:avLst>
          </a:prstGeom>
          <a:solidFill>
            <a:srgbClr val="D0CECE"/>
          </a:solidFill>
          <a:ln>
            <a:noFill/>
          </a:ln>
        </p:spPr>
        <p:txBody>
          <a:bodyPr spcFirstLastPara="1" wrap="square" lIns="91375" tIns="0" rIns="91375" bIns="4567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200" b="1"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511" name="Google Shape;2511;p77"/>
          <p:cNvSpPr/>
          <p:nvPr/>
        </p:nvSpPr>
        <p:spPr>
          <a:xfrm>
            <a:off x="518308" y="1949038"/>
            <a:ext cx="359824" cy="396000"/>
          </a:xfrm>
          <a:prstGeom prst="ellipse">
            <a:avLst/>
          </a:prstGeom>
          <a:solidFill>
            <a:schemeClr val="tx1"/>
          </a:solidFill>
          <a:ln>
            <a:noFill/>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00" b="0" i="0" u="none" strike="noStrike" kern="0" cap="none" spc="0" normalizeH="0" baseline="0" noProof="0">
              <a:ln>
                <a:noFill/>
              </a:ln>
              <a:solidFill>
                <a:srgbClr val="FFFFFF"/>
              </a:solidFill>
              <a:effectLst/>
              <a:uLnTx/>
              <a:uFillTx/>
              <a:latin typeface="Arial"/>
              <a:ea typeface="Arial"/>
              <a:cs typeface="Arial"/>
              <a:sym typeface="Arial"/>
            </a:endParaRPr>
          </a:p>
        </p:txBody>
      </p:sp>
      <p:pic>
        <p:nvPicPr>
          <p:cNvPr id="2512" name="Google Shape;2512;p77" descr="Libros en una estantería"/>
          <p:cNvPicPr preferRelativeResize="0"/>
          <p:nvPr/>
        </p:nvPicPr>
        <p:blipFill rotWithShape="1">
          <a:blip r:embed="rId7">
            <a:alphaModFix/>
          </a:blip>
          <a:srcRect/>
          <a:stretch/>
        </p:blipFill>
        <p:spPr>
          <a:xfrm>
            <a:off x="557787" y="1988517"/>
            <a:ext cx="288079" cy="317042"/>
          </a:xfrm>
          <a:prstGeom prst="rect">
            <a:avLst/>
          </a:prstGeom>
          <a:noFill/>
          <a:ln>
            <a:noFill/>
          </a:ln>
        </p:spPr>
      </p:pic>
      <p:sp>
        <p:nvSpPr>
          <p:cNvPr id="2514" name="Google Shape;2514;p77"/>
          <p:cNvSpPr/>
          <p:nvPr/>
        </p:nvSpPr>
        <p:spPr>
          <a:xfrm>
            <a:off x="518308" y="2561131"/>
            <a:ext cx="359824" cy="396000"/>
          </a:xfrm>
          <a:prstGeom prst="ellipse">
            <a:avLst/>
          </a:prstGeom>
          <a:solidFill>
            <a:schemeClr val="tx1"/>
          </a:solidFill>
          <a:ln>
            <a:noFill/>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515" name="Google Shape;2515;p77"/>
          <p:cNvSpPr/>
          <p:nvPr/>
        </p:nvSpPr>
        <p:spPr>
          <a:xfrm>
            <a:off x="563308" y="2596445"/>
            <a:ext cx="278045" cy="306285"/>
          </a:xfrm>
          <a:prstGeom prst="rect">
            <a:avLst/>
          </a:prstGeom>
          <a:noFill/>
          <a:ln>
            <a:noFill/>
          </a:ln>
        </p:spPr>
        <p:txBody>
          <a:bodyPr spcFirstLastPara="1" wrap="square" lIns="45700" tIns="22850" rIns="45700" bIns="2285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pic>
        <p:nvPicPr>
          <p:cNvPr id="2516" name="Google Shape;2516;p77" descr="Narración"/>
          <p:cNvPicPr preferRelativeResize="0"/>
          <p:nvPr/>
        </p:nvPicPr>
        <p:blipFill rotWithShape="1">
          <a:blip r:embed="rId8">
            <a:alphaModFix/>
          </a:blip>
          <a:srcRect/>
          <a:stretch/>
        </p:blipFill>
        <p:spPr>
          <a:xfrm>
            <a:off x="568309" y="2606730"/>
            <a:ext cx="268959" cy="296000"/>
          </a:xfrm>
          <a:prstGeom prst="rect">
            <a:avLst/>
          </a:prstGeom>
          <a:noFill/>
          <a:ln>
            <a:noFill/>
          </a:ln>
        </p:spPr>
      </p:pic>
      <p:sp>
        <p:nvSpPr>
          <p:cNvPr id="2518" name="Google Shape;2518;p77"/>
          <p:cNvSpPr/>
          <p:nvPr/>
        </p:nvSpPr>
        <p:spPr>
          <a:xfrm>
            <a:off x="518308" y="3194759"/>
            <a:ext cx="359824" cy="396000"/>
          </a:xfrm>
          <a:prstGeom prst="ellipse">
            <a:avLst/>
          </a:prstGeom>
          <a:solidFill>
            <a:schemeClr val="tx1"/>
          </a:solidFill>
          <a:ln>
            <a:noFill/>
          </a:ln>
        </p:spPr>
        <p:txBody>
          <a:bodyPr spcFirstLastPara="1" wrap="square" lIns="45700" tIns="22850" rIns="45700" bIns="2285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00" b="0" i="0" u="none" strike="noStrike" kern="0" cap="none" spc="0" normalizeH="0" baseline="0" noProof="0">
              <a:ln>
                <a:noFill/>
              </a:ln>
              <a:solidFill>
                <a:srgbClr val="FFFFFF"/>
              </a:solidFill>
              <a:effectLst/>
              <a:uLnTx/>
              <a:uFillTx/>
              <a:latin typeface="Arial"/>
              <a:ea typeface="Arial"/>
              <a:cs typeface="Arial"/>
              <a:sym typeface="Arial"/>
            </a:endParaRPr>
          </a:p>
        </p:txBody>
      </p:sp>
      <p:pic>
        <p:nvPicPr>
          <p:cNvPr id="2519" name="Google Shape;2519;p77" descr="Libros"/>
          <p:cNvPicPr preferRelativeResize="0"/>
          <p:nvPr/>
        </p:nvPicPr>
        <p:blipFill rotWithShape="1">
          <a:blip r:embed="rId9">
            <a:alphaModFix/>
          </a:blip>
          <a:srcRect/>
          <a:stretch/>
        </p:blipFill>
        <p:spPr>
          <a:xfrm>
            <a:off x="552746" y="3229197"/>
            <a:ext cx="297241" cy="327125"/>
          </a:xfrm>
          <a:prstGeom prst="rect">
            <a:avLst/>
          </a:prstGeom>
          <a:noFill/>
          <a:ln>
            <a:noFill/>
          </a:ln>
        </p:spPr>
      </p:pic>
      <p:pic>
        <p:nvPicPr>
          <p:cNvPr id="2" name="Imagen 1">
            <a:extLst>
              <a:ext uri="{FF2B5EF4-FFF2-40B4-BE49-F238E27FC236}">
                <a16:creationId xmlns:a16="http://schemas.microsoft.com/office/drawing/2014/main" id="{AA057CEF-DB85-F6F0-AB19-322978BB1F57}"/>
              </a:ext>
            </a:extLst>
          </p:cNvPr>
          <p:cNvPicPr>
            <a:picLocks noChangeAspect="1"/>
          </p:cNvPicPr>
          <p:nvPr/>
        </p:nvPicPr>
        <p:blipFill>
          <a:blip r:embed="rId10"/>
          <a:stretch>
            <a:fillRect/>
          </a:stretch>
        </p:blipFill>
        <p:spPr>
          <a:xfrm>
            <a:off x="10426856" y="1057874"/>
            <a:ext cx="1569613" cy="801545"/>
          </a:xfrm>
          <a:prstGeom prst="rect">
            <a:avLst/>
          </a:prstGeom>
        </p:spPr>
      </p:pic>
      <p:pic>
        <p:nvPicPr>
          <p:cNvPr id="3" name="Google Shape;2468;p76">
            <a:extLst>
              <a:ext uri="{FF2B5EF4-FFF2-40B4-BE49-F238E27FC236}">
                <a16:creationId xmlns:a16="http://schemas.microsoft.com/office/drawing/2014/main" id="{15D87280-D32E-87E9-23F2-4D82E90F1566}"/>
              </a:ext>
            </a:extLst>
          </p:cNvPr>
          <p:cNvPicPr preferRelativeResize="0"/>
          <p:nvPr/>
        </p:nvPicPr>
        <p:blipFill rotWithShape="1">
          <a:blip r:embed="rId11">
            <a:alphaModFix/>
          </a:blip>
          <a:srcRect/>
          <a:stretch/>
        </p:blipFill>
        <p:spPr>
          <a:xfrm>
            <a:off x="364941" y="4269263"/>
            <a:ext cx="2929101" cy="196643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errari 812 Superfast, todas las versiones y motorizaciones del mercado,  con precios, imágenes, datos técnicos y pruebas. | Autobild.es">
            <a:extLst>
              <a:ext uri="{FF2B5EF4-FFF2-40B4-BE49-F238E27FC236}">
                <a16:creationId xmlns:a16="http://schemas.microsoft.com/office/drawing/2014/main" id="{C8935040-8E66-CD99-9A0A-E5E8A17063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Ferrari 812 Superfast, todas las versiones y motorizaciones del mercado,  con precios, imágenes, datos técnicos y pruebas. | Autobild.es">
            <a:extLst>
              <a:ext uri="{FF2B5EF4-FFF2-40B4-BE49-F238E27FC236}">
                <a16:creationId xmlns:a16="http://schemas.microsoft.com/office/drawing/2014/main" id="{E30FEFA4-9A04-09EE-39FB-E8C55F7E34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216" y="0"/>
            <a:ext cx="1030349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Venice Ferrari Store In 2023 Ferrari, Merchandise, Store, 42% OFF">
            <a:extLst>
              <a:ext uri="{FF2B5EF4-FFF2-40B4-BE49-F238E27FC236}">
                <a16:creationId xmlns:a16="http://schemas.microsoft.com/office/drawing/2014/main" id="{9243D23F-557F-8706-29FC-3828121213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7842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911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59"/>
        <p:cNvGrpSpPr/>
        <p:nvPr/>
      </p:nvGrpSpPr>
      <p:grpSpPr>
        <a:xfrm>
          <a:off x="0" y="0"/>
          <a:ext cx="0" cy="0"/>
          <a:chOff x="0" y="0"/>
          <a:chExt cx="0" cy="0"/>
        </a:xfrm>
      </p:grpSpPr>
      <p:pic>
        <p:nvPicPr>
          <p:cNvPr id="861" name="Google Shape;861;p66"/>
          <p:cNvPicPr preferRelativeResize="0"/>
          <p:nvPr/>
        </p:nvPicPr>
        <p:blipFill rotWithShape="1">
          <a:blip r:embed="rId3">
            <a:alphaModFix/>
          </a:blip>
          <a:srcRect/>
          <a:stretch/>
        </p:blipFill>
        <p:spPr>
          <a:xfrm>
            <a:off x="-279400" y="0"/>
            <a:ext cx="12471399" cy="6858000"/>
          </a:xfrm>
          <a:prstGeom prst="rect">
            <a:avLst/>
          </a:prstGeom>
          <a:noFill/>
          <a:ln>
            <a:noFill/>
          </a:ln>
        </p:spPr>
      </p:pic>
      <p:pic>
        <p:nvPicPr>
          <p:cNvPr id="860" name="Google Shape;860;p66" descr=" "/>
          <p:cNvPicPr preferRelativeResize="0"/>
          <p:nvPr/>
        </p:nvPicPr>
        <p:blipFill rotWithShape="1">
          <a:blip r:embed="rId4">
            <a:alphaModFix/>
          </a:blip>
          <a:srcRect/>
          <a:stretch/>
        </p:blipFill>
        <p:spPr>
          <a:xfrm>
            <a:off x="220764" y="1037867"/>
            <a:ext cx="5189436" cy="5463815"/>
          </a:xfrm>
          <a:prstGeom prst="rect">
            <a:avLst/>
          </a:prstGeom>
          <a:noFill/>
          <a:ln>
            <a:noFill/>
          </a:ln>
        </p:spPr>
      </p:pic>
      <p:sp>
        <p:nvSpPr>
          <p:cNvPr id="2" name="Rectangle 11">
            <a:extLst>
              <a:ext uri="{FF2B5EF4-FFF2-40B4-BE49-F238E27FC236}">
                <a16:creationId xmlns:a16="http://schemas.microsoft.com/office/drawing/2014/main" id="{DD09D607-6BBD-9CE3-AD4A-F8CA4932C0F9}"/>
              </a:ext>
            </a:extLst>
          </p:cNvPr>
          <p:cNvSpPr>
            <a:spLocks noChangeArrowheads="1"/>
          </p:cNvSpPr>
          <p:nvPr/>
        </p:nvSpPr>
        <p:spPr bwMode="auto">
          <a:xfrm>
            <a:off x="322364" y="200385"/>
            <a:ext cx="11717236" cy="63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r" defTabSz="914400">
              <a:lnSpc>
                <a:spcPct val="90000"/>
              </a:lnSpc>
            </a:pPr>
            <a:r>
              <a:rPr lang="en-US" altLang="ru-UA" sz="2400" dirty="0">
                <a:effectLst>
                  <a:outerShdw blurRad="139700" dist="139700" dir="2700000" algn="tl">
                    <a:srgbClr val="000000">
                      <a:alpha val="10000"/>
                    </a:srgbClr>
                  </a:outerShdw>
                </a:effectLst>
                <a:ea typeface="Inter" panose="020B0502030000000004" pitchFamily="34" charset="0"/>
              </a:rPr>
              <a:t>Data &amp; AI stories during COVID times</a:t>
            </a:r>
          </a:p>
          <a:p>
            <a:pPr algn="r" defTabSz="914400">
              <a:lnSpc>
                <a:spcPct val="90000"/>
              </a:lnSpc>
            </a:pPr>
            <a:r>
              <a:rPr lang="en-US" altLang="ru-UA" sz="215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Red Cross Critical KPIs for Resource Allocation</a:t>
            </a:r>
            <a:endParaRPr kumimoji="0" lang="en-US" altLang="ru-UA" sz="215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10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60"/>
                                        </p:tgtEl>
                                        <p:attrNameLst>
                                          <p:attrName>style.visibility</p:attrName>
                                        </p:attrNameLst>
                                      </p:cBhvr>
                                      <p:to>
                                        <p:strVal val="visible"/>
                                      </p:to>
                                    </p:set>
                                    <p:animEffect transition="in" filter="fade">
                                      <p:cBhvr>
                                        <p:cTn id="15" dur="500"/>
                                        <p:tgtEl>
                                          <p:spTgt spid="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8" name="CuadroTexto 7">
            <a:extLst>
              <a:ext uri="{FF2B5EF4-FFF2-40B4-BE49-F238E27FC236}">
                <a16:creationId xmlns:a16="http://schemas.microsoft.com/office/drawing/2014/main" id="{C5BC5646-1CCC-C395-999E-FCE698233607}"/>
              </a:ext>
            </a:extLst>
          </p:cNvPr>
          <p:cNvSpPr txBox="1"/>
          <p:nvPr/>
        </p:nvSpPr>
        <p:spPr>
          <a:xfrm>
            <a:off x="5772150" y="4663045"/>
            <a:ext cx="1040130" cy="246221"/>
          </a:xfrm>
          <a:prstGeom prst="rect">
            <a:avLst/>
          </a:prstGeom>
          <a:noFill/>
        </p:spPr>
        <p:txBody>
          <a:bodyPr wrap="square">
            <a:spAutoFit/>
          </a:bodyPr>
          <a:lstStyle/>
          <a:p>
            <a:pPr algn="ctr"/>
            <a:r>
              <a:rPr lang="en-US" sz="500" i="1" dirty="0"/>
              <a:t>Willem Einthoven invented the electrocardiogram in 1903.</a:t>
            </a:r>
            <a:endParaRPr lang="es-ES" sz="500" i="1" dirty="0"/>
          </a:p>
        </p:txBody>
      </p:sp>
      <p:sp>
        <p:nvSpPr>
          <p:cNvPr id="4" name="CuadroTexto 3">
            <a:extLst>
              <a:ext uri="{FF2B5EF4-FFF2-40B4-BE49-F238E27FC236}">
                <a16:creationId xmlns:a16="http://schemas.microsoft.com/office/drawing/2014/main" id="{5596B361-A2C4-6257-DDDD-67B9D0CFF242}"/>
              </a:ext>
            </a:extLst>
          </p:cNvPr>
          <p:cNvSpPr txBox="1"/>
          <p:nvPr/>
        </p:nvSpPr>
        <p:spPr>
          <a:xfrm>
            <a:off x="6577693" y="1373435"/>
            <a:ext cx="5441418" cy="5047536"/>
          </a:xfrm>
          <a:prstGeom prst="rect">
            <a:avLst/>
          </a:prstGeom>
          <a:noFill/>
        </p:spPr>
        <p:txBody>
          <a:bodyPr wrap="square">
            <a:spAutoFit/>
          </a:bodyPr>
          <a:lstStyle/>
          <a:p>
            <a:pPr marL="285750" indent="-285750">
              <a:buClr>
                <a:schemeClr val="bg1"/>
              </a:buClr>
              <a:buFont typeface="Arial" panose="020B0604020202020204" pitchFamily="34" charset="0"/>
              <a:buChar char="•"/>
            </a:pPr>
            <a:r>
              <a:rPr lang="es-ES" sz="1400" dirty="0">
                <a:solidFill>
                  <a:schemeClr val="bg1"/>
                </a:solidFill>
              </a:rPr>
              <a:t>Energy. </a:t>
            </a:r>
            <a:r>
              <a:rPr lang="es-ES" sz="1400" dirty="0" err="1">
                <a:solidFill>
                  <a:schemeClr val="bg1"/>
                </a:solidFill>
              </a:rPr>
              <a:t>Plant</a:t>
            </a:r>
            <a:r>
              <a:rPr lang="es-ES" sz="1400" dirty="0">
                <a:solidFill>
                  <a:schemeClr val="bg1"/>
                </a:solidFill>
              </a:rPr>
              <a:t> </a:t>
            </a:r>
            <a:r>
              <a:rPr lang="es-ES" sz="1400" dirty="0" err="1">
                <a:solidFill>
                  <a:schemeClr val="bg1"/>
                </a:solidFill>
              </a:rPr>
              <a:t>Location</a:t>
            </a:r>
            <a:r>
              <a:rPr lang="es-ES" sz="1400" dirty="0">
                <a:solidFill>
                  <a:schemeClr val="bg1"/>
                </a:solidFill>
              </a:rPr>
              <a:t> </a:t>
            </a:r>
            <a:r>
              <a:rPr lang="es-ES" sz="1400" dirty="0" err="1">
                <a:solidFill>
                  <a:schemeClr val="bg1"/>
                </a:solidFill>
              </a:rPr>
              <a:t>Optimization</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Retail</a:t>
            </a:r>
            <a:r>
              <a:rPr lang="es-ES" sz="1400" dirty="0">
                <a:solidFill>
                  <a:schemeClr val="bg1"/>
                </a:solidFill>
              </a:rPr>
              <a:t>. </a:t>
            </a:r>
            <a:r>
              <a:rPr lang="es-ES" sz="1400" dirty="0" err="1">
                <a:solidFill>
                  <a:schemeClr val="bg1"/>
                </a:solidFill>
              </a:rPr>
              <a:t>Assortment</a:t>
            </a:r>
            <a:r>
              <a:rPr lang="es-ES" sz="1400" dirty="0">
                <a:solidFill>
                  <a:schemeClr val="bg1"/>
                </a:solidFill>
              </a:rPr>
              <a:t> </a:t>
            </a:r>
            <a:r>
              <a:rPr lang="es-ES" sz="1400" dirty="0" err="1">
                <a:solidFill>
                  <a:schemeClr val="bg1"/>
                </a:solidFill>
              </a:rPr>
              <a:t>Mix</a:t>
            </a:r>
            <a:r>
              <a:rPr lang="es-ES" sz="1400" dirty="0">
                <a:solidFill>
                  <a:schemeClr val="bg1"/>
                </a:solidFill>
              </a:rPr>
              <a:t> </a:t>
            </a:r>
            <a:r>
              <a:rPr lang="es-ES" sz="1400" dirty="0" err="1">
                <a:solidFill>
                  <a:schemeClr val="bg1"/>
                </a:solidFill>
              </a:rPr>
              <a:t>Optimization</a:t>
            </a:r>
            <a:endParaRPr lang="es-ES" sz="1400" dirty="0">
              <a:solidFill>
                <a:schemeClr val="bg1"/>
              </a:solidFill>
            </a:endParaRPr>
          </a:p>
          <a:p>
            <a:pPr marL="285750" indent="-285750">
              <a:buClr>
                <a:schemeClr val="bg1"/>
              </a:buClr>
              <a:buFont typeface="Arial" panose="020B0604020202020204" pitchFamily="34" charset="0"/>
              <a:buChar char="•"/>
            </a:pPr>
            <a:r>
              <a:rPr lang="es-ES" sz="1400" b="1" dirty="0">
                <a:solidFill>
                  <a:schemeClr val="bg1"/>
                </a:solidFill>
              </a:rPr>
              <a:t>FMCG. Next </a:t>
            </a:r>
            <a:r>
              <a:rPr lang="es-ES" sz="1400" b="1" dirty="0" err="1">
                <a:solidFill>
                  <a:schemeClr val="bg1"/>
                </a:solidFill>
              </a:rPr>
              <a:t>Best</a:t>
            </a:r>
            <a:r>
              <a:rPr lang="es-ES" sz="1400" b="1" dirty="0">
                <a:solidFill>
                  <a:schemeClr val="bg1"/>
                </a:solidFill>
              </a:rPr>
              <a:t> </a:t>
            </a:r>
            <a:r>
              <a:rPr lang="es-ES" sz="1400" b="1" dirty="0" err="1">
                <a:solidFill>
                  <a:schemeClr val="bg1"/>
                </a:solidFill>
              </a:rPr>
              <a:t>Action</a:t>
            </a:r>
            <a:endParaRPr lang="es-ES" sz="1400" b="1"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Customer</a:t>
            </a:r>
            <a:r>
              <a:rPr lang="es-ES" sz="1400" dirty="0">
                <a:solidFill>
                  <a:schemeClr val="bg1"/>
                </a:solidFill>
              </a:rPr>
              <a:t>. </a:t>
            </a:r>
            <a:r>
              <a:rPr lang="es-ES" sz="1400" dirty="0" err="1">
                <a:solidFill>
                  <a:schemeClr val="bg1"/>
                </a:solidFill>
              </a:rPr>
              <a:t>Channel</a:t>
            </a:r>
            <a:r>
              <a:rPr lang="es-ES" sz="1400" dirty="0">
                <a:solidFill>
                  <a:schemeClr val="bg1"/>
                </a:solidFill>
              </a:rPr>
              <a:t> </a:t>
            </a:r>
            <a:r>
              <a:rPr lang="es-ES" sz="1400" dirty="0" err="1">
                <a:solidFill>
                  <a:schemeClr val="bg1"/>
                </a:solidFill>
              </a:rPr>
              <a:t>Optimization</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Customer</a:t>
            </a:r>
            <a:r>
              <a:rPr lang="es-ES" sz="1400" dirty="0">
                <a:solidFill>
                  <a:schemeClr val="bg1"/>
                </a:solidFill>
              </a:rPr>
              <a:t>. </a:t>
            </a:r>
            <a:r>
              <a:rPr lang="es-ES" sz="1400" dirty="0" err="1">
                <a:solidFill>
                  <a:schemeClr val="bg1"/>
                </a:solidFill>
              </a:rPr>
              <a:t>Complaint</a:t>
            </a:r>
            <a:r>
              <a:rPr lang="es-ES" sz="1400" dirty="0">
                <a:solidFill>
                  <a:schemeClr val="bg1"/>
                </a:solidFill>
              </a:rPr>
              <a:t> </a:t>
            </a:r>
            <a:r>
              <a:rPr lang="es-ES" sz="1400" dirty="0" err="1">
                <a:solidFill>
                  <a:schemeClr val="bg1"/>
                </a:solidFill>
              </a:rPr>
              <a:t>Mngment</a:t>
            </a:r>
            <a:r>
              <a:rPr lang="es-ES" sz="1400" dirty="0">
                <a:solidFill>
                  <a:schemeClr val="bg1"/>
                </a:solidFill>
              </a:rPr>
              <a:t>  </a:t>
            </a:r>
            <a:r>
              <a:rPr lang="es-ES" sz="1400" dirty="0" err="1">
                <a:solidFill>
                  <a:schemeClr val="bg1"/>
                </a:solidFill>
              </a:rPr>
              <a:t>Acceleration</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Telco</a:t>
            </a:r>
            <a:r>
              <a:rPr lang="es-ES" sz="1400" dirty="0">
                <a:solidFill>
                  <a:schemeClr val="bg1"/>
                </a:solidFill>
              </a:rPr>
              <a:t>. </a:t>
            </a:r>
            <a:r>
              <a:rPr lang="es-ES" sz="1400" dirty="0" err="1">
                <a:solidFill>
                  <a:schemeClr val="bg1"/>
                </a:solidFill>
              </a:rPr>
              <a:t>Anomaly</a:t>
            </a:r>
            <a:r>
              <a:rPr lang="es-ES" sz="1400" dirty="0">
                <a:solidFill>
                  <a:schemeClr val="bg1"/>
                </a:solidFill>
              </a:rPr>
              <a:t> </a:t>
            </a:r>
            <a:r>
              <a:rPr lang="es-ES" sz="1400" dirty="0" err="1">
                <a:solidFill>
                  <a:schemeClr val="bg1"/>
                </a:solidFill>
              </a:rPr>
              <a:t>Detection</a:t>
            </a:r>
            <a:r>
              <a:rPr lang="es-ES" sz="1400" dirty="0">
                <a:solidFill>
                  <a:schemeClr val="bg1"/>
                </a:solidFill>
              </a:rPr>
              <a:t> in </a:t>
            </a:r>
            <a:r>
              <a:rPr lang="es-ES" sz="1400" dirty="0" err="1">
                <a:solidFill>
                  <a:schemeClr val="bg1"/>
                </a:solidFill>
              </a:rPr>
              <a:t>the</a:t>
            </a:r>
            <a:r>
              <a:rPr lang="es-ES" sz="1400" dirty="0">
                <a:solidFill>
                  <a:schemeClr val="bg1"/>
                </a:solidFill>
              </a:rPr>
              <a:t> Network</a:t>
            </a:r>
          </a:p>
          <a:p>
            <a:pPr marL="285750" indent="-285750">
              <a:buClr>
                <a:schemeClr val="bg1"/>
              </a:buClr>
              <a:buFont typeface="Arial" panose="020B0604020202020204" pitchFamily="34" charset="0"/>
              <a:buChar char="•"/>
            </a:pPr>
            <a:r>
              <a:rPr lang="es-ES" sz="1400" b="1" dirty="0">
                <a:solidFill>
                  <a:schemeClr val="bg1"/>
                </a:solidFill>
              </a:rPr>
              <a:t>HR. </a:t>
            </a:r>
            <a:r>
              <a:rPr lang="es-ES" sz="1400" b="1" dirty="0" err="1">
                <a:solidFill>
                  <a:schemeClr val="bg1"/>
                </a:solidFill>
              </a:rPr>
              <a:t>Diversity</a:t>
            </a:r>
            <a:r>
              <a:rPr lang="es-ES" sz="1400" b="1" dirty="0">
                <a:solidFill>
                  <a:schemeClr val="bg1"/>
                </a:solidFill>
              </a:rPr>
              <a:t> &amp; </a:t>
            </a:r>
            <a:r>
              <a:rPr lang="es-ES" sz="1400" b="1" dirty="0" err="1">
                <a:solidFill>
                  <a:schemeClr val="bg1"/>
                </a:solidFill>
              </a:rPr>
              <a:t>Salary</a:t>
            </a:r>
            <a:r>
              <a:rPr lang="es-ES" sz="1400" b="1" dirty="0">
                <a:solidFill>
                  <a:schemeClr val="bg1"/>
                </a:solidFill>
              </a:rPr>
              <a:t> </a:t>
            </a:r>
            <a:r>
              <a:rPr lang="es-ES" sz="1400" b="1" dirty="0" err="1">
                <a:solidFill>
                  <a:schemeClr val="bg1"/>
                </a:solidFill>
              </a:rPr>
              <a:t>Chasm</a:t>
            </a:r>
            <a:r>
              <a:rPr lang="es-ES" sz="1400" b="1" dirty="0">
                <a:solidFill>
                  <a:schemeClr val="bg1"/>
                </a:solidFill>
              </a:rPr>
              <a:t>.</a:t>
            </a:r>
          </a:p>
          <a:p>
            <a:pPr marL="285750" indent="-285750">
              <a:buClr>
                <a:schemeClr val="bg1"/>
              </a:buClr>
              <a:buFont typeface="Arial" panose="020B0604020202020204" pitchFamily="34" charset="0"/>
              <a:buChar char="•"/>
            </a:pPr>
            <a:r>
              <a:rPr lang="es-ES" sz="1400" dirty="0" err="1">
                <a:solidFill>
                  <a:schemeClr val="bg1"/>
                </a:solidFill>
              </a:rPr>
              <a:t>Telco</a:t>
            </a:r>
            <a:r>
              <a:rPr lang="es-ES" sz="1400" dirty="0">
                <a:solidFill>
                  <a:schemeClr val="bg1"/>
                </a:solidFill>
              </a:rPr>
              <a:t>. </a:t>
            </a:r>
            <a:r>
              <a:rPr lang="es-ES" sz="1400" dirty="0" err="1">
                <a:solidFill>
                  <a:schemeClr val="bg1"/>
                </a:solidFill>
              </a:rPr>
              <a:t>Roaming</a:t>
            </a:r>
            <a:r>
              <a:rPr lang="es-ES" sz="1400" dirty="0">
                <a:solidFill>
                  <a:schemeClr val="bg1"/>
                </a:solidFill>
              </a:rPr>
              <a:t> </a:t>
            </a:r>
            <a:r>
              <a:rPr lang="es-ES" sz="1400" dirty="0" err="1">
                <a:solidFill>
                  <a:schemeClr val="bg1"/>
                </a:solidFill>
              </a:rPr>
              <a:t>Intelligence</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Telco</a:t>
            </a:r>
            <a:r>
              <a:rPr lang="es-ES" sz="1400" dirty="0">
                <a:solidFill>
                  <a:schemeClr val="bg1"/>
                </a:solidFill>
              </a:rPr>
              <a:t>. </a:t>
            </a:r>
            <a:r>
              <a:rPr lang="es-ES" sz="1400" dirty="0" err="1">
                <a:solidFill>
                  <a:schemeClr val="bg1"/>
                </a:solidFill>
              </a:rPr>
              <a:t>Workforce</a:t>
            </a:r>
            <a:r>
              <a:rPr lang="es-ES" sz="1400" dirty="0">
                <a:solidFill>
                  <a:schemeClr val="bg1"/>
                </a:solidFill>
              </a:rPr>
              <a:t> </a:t>
            </a:r>
            <a:r>
              <a:rPr lang="es-ES" sz="1400" dirty="0" err="1">
                <a:solidFill>
                  <a:schemeClr val="bg1"/>
                </a:solidFill>
              </a:rPr>
              <a:t>Prediction</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Telco</a:t>
            </a:r>
            <a:r>
              <a:rPr lang="es-ES" sz="1400" dirty="0">
                <a:solidFill>
                  <a:schemeClr val="bg1"/>
                </a:solidFill>
              </a:rPr>
              <a:t>. AI-</a:t>
            </a:r>
            <a:r>
              <a:rPr lang="es-ES" sz="1400" dirty="0" err="1">
                <a:solidFill>
                  <a:schemeClr val="bg1"/>
                </a:solidFill>
              </a:rPr>
              <a:t>Driven</a:t>
            </a:r>
            <a:r>
              <a:rPr lang="es-ES" sz="1400" dirty="0">
                <a:solidFill>
                  <a:schemeClr val="bg1"/>
                </a:solidFill>
              </a:rPr>
              <a:t> </a:t>
            </a:r>
            <a:r>
              <a:rPr lang="es-ES" sz="1400" dirty="0" err="1">
                <a:solidFill>
                  <a:schemeClr val="bg1"/>
                </a:solidFill>
              </a:rPr>
              <a:t>Process</a:t>
            </a:r>
            <a:r>
              <a:rPr lang="es-ES" sz="1400" dirty="0">
                <a:solidFill>
                  <a:schemeClr val="bg1"/>
                </a:solidFill>
              </a:rPr>
              <a:t> </a:t>
            </a:r>
            <a:r>
              <a:rPr lang="es-ES" sz="1400" dirty="0" err="1">
                <a:solidFill>
                  <a:schemeClr val="bg1"/>
                </a:solidFill>
              </a:rPr>
              <a:t>Mining</a:t>
            </a:r>
            <a:r>
              <a:rPr lang="es-ES" sz="1400" dirty="0">
                <a:solidFill>
                  <a:schemeClr val="bg1"/>
                </a:solidFill>
              </a:rPr>
              <a:t> </a:t>
            </a:r>
            <a:r>
              <a:rPr lang="es-ES" sz="1400" dirty="0" err="1">
                <a:solidFill>
                  <a:schemeClr val="bg1"/>
                </a:solidFill>
              </a:rPr>
              <a:t>for</a:t>
            </a:r>
            <a:r>
              <a:rPr lang="es-ES" sz="1400" dirty="0">
                <a:solidFill>
                  <a:schemeClr val="bg1"/>
                </a:solidFill>
              </a:rPr>
              <a:t> </a:t>
            </a:r>
            <a:r>
              <a:rPr lang="es-ES" sz="1400" dirty="0" err="1">
                <a:solidFill>
                  <a:schemeClr val="bg1"/>
                </a:solidFill>
              </a:rPr>
              <a:t>Logistics</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Telco</a:t>
            </a:r>
            <a:r>
              <a:rPr lang="es-ES" sz="1400" dirty="0">
                <a:solidFill>
                  <a:schemeClr val="bg1"/>
                </a:solidFill>
              </a:rPr>
              <a:t>. </a:t>
            </a:r>
            <a:r>
              <a:rPr lang="es-ES" sz="1400" dirty="0" err="1">
                <a:solidFill>
                  <a:schemeClr val="bg1"/>
                </a:solidFill>
              </a:rPr>
              <a:t>Foundation</a:t>
            </a:r>
            <a:r>
              <a:rPr lang="es-ES" sz="1400" dirty="0">
                <a:solidFill>
                  <a:schemeClr val="bg1"/>
                </a:solidFill>
              </a:rPr>
              <a:t> </a:t>
            </a:r>
            <a:r>
              <a:rPr lang="es-ES" sz="1400" dirty="0" err="1">
                <a:solidFill>
                  <a:schemeClr val="bg1"/>
                </a:solidFill>
              </a:rPr>
              <a:t>of</a:t>
            </a:r>
            <a:r>
              <a:rPr lang="es-ES" sz="1400" dirty="0">
                <a:solidFill>
                  <a:schemeClr val="bg1"/>
                </a:solidFill>
              </a:rPr>
              <a:t> AI </a:t>
            </a:r>
            <a:r>
              <a:rPr lang="es-ES" sz="1400" dirty="0" err="1">
                <a:solidFill>
                  <a:schemeClr val="bg1"/>
                </a:solidFill>
              </a:rPr>
              <a:t>Ops</a:t>
            </a:r>
            <a:r>
              <a:rPr lang="es-ES" sz="1400" dirty="0">
                <a:solidFill>
                  <a:schemeClr val="bg1"/>
                </a:solidFill>
              </a:rPr>
              <a:t> Systems</a:t>
            </a:r>
          </a:p>
          <a:p>
            <a:pPr marL="285750" indent="-285750">
              <a:buClr>
                <a:schemeClr val="bg1"/>
              </a:buClr>
              <a:buFont typeface="Arial" panose="020B0604020202020204" pitchFamily="34" charset="0"/>
              <a:buChar char="•"/>
            </a:pPr>
            <a:r>
              <a:rPr lang="es-ES" sz="1400" b="1" dirty="0" err="1">
                <a:solidFill>
                  <a:schemeClr val="bg1"/>
                </a:solidFill>
              </a:rPr>
              <a:t>All</a:t>
            </a:r>
            <a:r>
              <a:rPr lang="es-ES" sz="1400" b="1" dirty="0">
                <a:solidFill>
                  <a:schemeClr val="bg1"/>
                </a:solidFill>
              </a:rPr>
              <a:t>. </a:t>
            </a:r>
            <a:r>
              <a:rPr lang="es-ES" sz="1400" b="1" dirty="0" err="1">
                <a:solidFill>
                  <a:schemeClr val="bg1"/>
                </a:solidFill>
              </a:rPr>
              <a:t>Customer</a:t>
            </a:r>
            <a:r>
              <a:rPr lang="es-ES" sz="1400" b="1" dirty="0">
                <a:solidFill>
                  <a:schemeClr val="bg1"/>
                </a:solidFill>
              </a:rPr>
              <a:t> </a:t>
            </a:r>
            <a:r>
              <a:rPr lang="es-ES" sz="1400" b="1" dirty="0" err="1">
                <a:solidFill>
                  <a:schemeClr val="bg1"/>
                </a:solidFill>
              </a:rPr>
              <a:t>Churn</a:t>
            </a:r>
            <a:r>
              <a:rPr lang="es-ES" sz="1400" b="1" dirty="0">
                <a:solidFill>
                  <a:schemeClr val="bg1"/>
                </a:solidFill>
              </a:rPr>
              <a:t> </a:t>
            </a:r>
            <a:r>
              <a:rPr lang="es-ES" sz="1400" b="1" dirty="0" err="1">
                <a:solidFill>
                  <a:schemeClr val="bg1"/>
                </a:solidFill>
              </a:rPr>
              <a:t>Prediction</a:t>
            </a:r>
            <a:endParaRPr lang="es-ES" sz="1400" b="1"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All</a:t>
            </a:r>
            <a:r>
              <a:rPr lang="es-ES" sz="1400" dirty="0">
                <a:solidFill>
                  <a:schemeClr val="bg1"/>
                </a:solidFill>
              </a:rPr>
              <a:t>. </a:t>
            </a:r>
            <a:r>
              <a:rPr lang="es-ES" sz="1400" dirty="0" err="1">
                <a:solidFill>
                  <a:schemeClr val="bg1"/>
                </a:solidFill>
              </a:rPr>
              <a:t>Customer</a:t>
            </a:r>
            <a:r>
              <a:rPr lang="es-ES" sz="1400" dirty="0">
                <a:solidFill>
                  <a:schemeClr val="bg1"/>
                </a:solidFill>
              </a:rPr>
              <a:t> </a:t>
            </a:r>
            <a:r>
              <a:rPr lang="es-ES" sz="1400" dirty="0" err="1">
                <a:solidFill>
                  <a:schemeClr val="bg1"/>
                </a:solidFill>
              </a:rPr>
              <a:t>Lifetime</a:t>
            </a:r>
            <a:r>
              <a:rPr lang="es-ES" sz="1400" dirty="0">
                <a:solidFill>
                  <a:schemeClr val="bg1"/>
                </a:solidFill>
              </a:rPr>
              <a:t> </a:t>
            </a:r>
            <a:r>
              <a:rPr lang="es-ES" sz="1400" dirty="0" err="1">
                <a:solidFill>
                  <a:schemeClr val="bg1"/>
                </a:solidFill>
              </a:rPr>
              <a:t>Value</a:t>
            </a:r>
            <a:r>
              <a:rPr lang="es-ES" sz="1400" dirty="0">
                <a:solidFill>
                  <a:schemeClr val="bg1"/>
                </a:solidFill>
              </a:rPr>
              <a:t> </a:t>
            </a:r>
            <a:r>
              <a:rPr lang="es-ES" sz="1400" dirty="0" err="1">
                <a:solidFill>
                  <a:schemeClr val="bg1"/>
                </a:solidFill>
              </a:rPr>
              <a:t>Prediction</a:t>
            </a:r>
            <a:endParaRPr lang="es-ES" sz="1400" dirty="0">
              <a:solidFill>
                <a:schemeClr val="bg1"/>
              </a:solidFill>
            </a:endParaRPr>
          </a:p>
          <a:p>
            <a:pPr marL="285750" indent="-285750">
              <a:buClr>
                <a:schemeClr val="bg1"/>
              </a:buClr>
              <a:buFont typeface="Arial" panose="020B0604020202020204" pitchFamily="34" charset="0"/>
              <a:buChar char="•"/>
            </a:pPr>
            <a:r>
              <a:rPr lang="es-ES" sz="1400" b="1" dirty="0" err="1">
                <a:solidFill>
                  <a:schemeClr val="bg1"/>
                </a:solidFill>
              </a:rPr>
              <a:t>All</a:t>
            </a:r>
            <a:r>
              <a:rPr lang="es-ES" sz="1400" b="1" dirty="0">
                <a:solidFill>
                  <a:schemeClr val="bg1"/>
                </a:solidFill>
              </a:rPr>
              <a:t>. </a:t>
            </a:r>
            <a:r>
              <a:rPr lang="es-ES" sz="1400" b="1" dirty="0" err="1">
                <a:solidFill>
                  <a:schemeClr val="bg1"/>
                </a:solidFill>
              </a:rPr>
              <a:t>Supply</a:t>
            </a:r>
            <a:r>
              <a:rPr lang="es-ES" sz="1400" b="1" dirty="0">
                <a:solidFill>
                  <a:schemeClr val="bg1"/>
                </a:solidFill>
              </a:rPr>
              <a:t> </a:t>
            </a:r>
            <a:r>
              <a:rPr lang="es-ES" sz="1400" b="1" dirty="0" err="1">
                <a:solidFill>
                  <a:schemeClr val="bg1"/>
                </a:solidFill>
              </a:rPr>
              <a:t>Chain</a:t>
            </a:r>
            <a:r>
              <a:rPr lang="es-ES" sz="1400" b="1" dirty="0">
                <a:solidFill>
                  <a:schemeClr val="bg1"/>
                </a:solidFill>
              </a:rPr>
              <a:t> &amp; </a:t>
            </a:r>
            <a:r>
              <a:rPr lang="es-ES" sz="1400" b="1" dirty="0" err="1">
                <a:solidFill>
                  <a:schemeClr val="bg1"/>
                </a:solidFill>
              </a:rPr>
              <a:t>Ops</a:t>
            </a:r>
            <a:r>
              <a:rPr lang="es-ES" sz="1400" b="1" dirty="0">
                <a:solidFill>
                  <a:schemeClr val="bg1"/>
                </a:solidFill>
              </a:rPr>
              <a:t> </a:t>
            </a:r>
            <a:r>
              <a:rPr lang="es-ES" sz="1400" b="1" dirty="0" err="1">
                <a:solidFill>
                  <a:schemeClr val="bg1"/>
                </a:solidFill>
              </a:rPr>
              <a:t>Optimization</a:t>
            </a:r>
            <a:endParaRPr lang="es-ES" sz="1400" b="1"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All</a:t>
            </a:r>
            <a:r>
              <a:rPr lang="es-ES" sz="1400" dirty="0">
                <a:solidFill>
                  <a:schemeClr val="bg1"/>
                </a:solidFill>
              </a:rPr>
              <a:t>. </a:t>
            </a:r>
            <a:r>
              <a:rPr lang="es-ES" sz="1400" dirty="0" err="1">
                <a:solidFill>
                  <a:schemeClr val="bg1"/>
                </a:solidFill>
              </a:rPr>
              <a:t>Campaign</a:t>
            </a:r>
            <a:r>
              <a:rPr lang="es-ES" sz="1400" dirty="0">
                <a:solidFill>
                  <a:schemeClr val="bg1"/>
                </a:solidFill>
              </a:rPr>
              <a:t> </a:t>
            </a:r>
            <a:r>
              <a:rPr lang="es-ES" sz="1400" dirty="0" err="1">
                <a:solidFill>
                  <a:schemeClr val="bg1"/>
                </a:solidFill>
              </a:rPr>
              <a:t>Efficiency</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Primary</a:t>
            </a:r>
            <a:r>
              <a:rPr lang="es-ES" sz="1400" dirty="0">
                <a:solidFill>
                  <a:schemeClr val="bg1"/>
                </a:solidFill>
              </a:rPr>
              <a:t>. </a:t>
            </a:r>
            <a:r>
              <a:rPr lang="es-ES" sz="1400" dirty="0" err="1">
                <a:solidFill>
                  <a:schemeClr val="bg1"/>
                </a:solidFill>
              </a:rPr>
              <a:t>Crop</a:t>
            </a:r>
            <a:r>
              <a:rPr lang="es-ES" sz="1400" dirty="0">
                <a:solidFill>
                  <a:schemeClr val="bg1"/>
                </a:solidFill>
              </a:rPr>
              <a:t> </a:t>
            </a:r>
            <a:r>
              <a:rPr lang="es-ES" sz="1400" dirty="0" err="1">
                <a:solidFill>
                  <a:schemeClr val="bg1"/>
                </a:solidFill>
              </a:rPr>
              <a:t>Optimization</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Primary</a:t>
            </a:r>
            <a:r>
              <a:rPr lang="es-ES" sz="1400" dirty="0">
                <a:solidFill>
                  <a:schemeClr val="bg1"/>
                </a:solidFill>
              </a:rPr>
              <a:t>. Smart Fish </a:t>
            </a:r>
            <a:r>
              <a:rPr lang="es-ES" sz="1400" dirty="0" err="1">
                <a:solidFill>
                  <a:schemeClr val="bg1"/>
                </a:solidFill>
              </a:rPr>
              <a:t>Farming</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Sports</a:t>
            </a:r>
            <a:r>
              <a:rPr lang="es-ES" sz="1400" dirty="0">
                <a:solidFill>
                  <a:schemeClr val="bg1"/>
                </a:solidFill>
              </a:rPr>
              <a:t>. Smart </a:t>
            </a:r>
            <a:r>
              <a:rPr lang="es-ES" sz="1400" dirty="0" err="1">
                <a:solidFill>
                  <a:schemeClr val="bg1"/>
                </a:solidFill>
              </a:rPr>
              <a:t>Scouting</a:t>
            </a:r>
            <a:r>
              <a:rPr lang="es-ES" sz="1400" dirty="0">
                <a:solidFill>
                  <a:schemeClr val="bg1"/>
                </a:solidFill>
              </a:rPr>
              <a:t> &amp; Player/</a:t>
            </a:r>
            <a:r>
              <a:rPr lang="es-ES" sz="1400" dirty="0" err="1">
                <a:solidFill>
                  <a:schemeClr val="bg1"/>
                </a:solidFill>
              </a:rPr>
              <a:t>Team</a:t>
            </a:r>
            <a:r>
              <a:rPr lang="es-ES" sz="1400" dirty="0">
                <a:solidFill>
                  <a:schemeClr val="bg1"/>
                </a:solidFill>
              </a:rPr>
              <a:t> Performance </a:t>
            </a:r>
          </a:p>
          <a:p>
            <a:pPr marL="285750" indent="-285750">
              <a:buClr>
                <a:schemeClr val="bg1"/>
              </a:buClr>
              <a:buFont typeface="Arial" panose="020B0604020202020204" pitchFamily="34" charset="0"/>
              <a:buChar char="•"/>
            </a:pPr>
            <a:r>
              <a:rPr lang="es-ES" sz="1400" dirty="0" err="1">
                <a:solidFill>
                  <a:schemeClr val="bg1"/>
                </a:solidFill>
              </a:rPr>
              <a:t>Telco</a:t>
            </a:r>
            <a:r>
              <a:rPr lang="es-ES" sz="1400" dirty="0">
                <a:solidFill>
                  <a:schemeClr val="bg1"/>
                </a:solidFill>
              </a:rPr>
              <a:t>. Energy </a:t>
            </a:r>
            <a:r>
              <a:rPr lang="es-ES" sz="1400" dirty="0" err="1">
                <a:solidFill>
                  <a:schemeClr val="bg1"/>
                </a:solidFill>
              </a:rPr>
              <a:t>Optimization</a:t>
            </a:r>
            <a:r>
              <a:rPr lang="es-ES" sz="1400" dirty="0">
                <a:solidFill>
                  <a:schemeClr val="bg1"/>
                </a:solidFill>
              </a:rPr>
              <a:t> in 4G/5G Network</a:t>
            </a:r>
          </a:p>
          <a:p>
            <a:pPr marL="285750" indent="-285750">
              <a:buClr>
                <a:schemeClr val="bg1"/>
              </a:buClr>
              <a:buFont typeface="Arial" panose="020B0604020202020204" pitchFamily="34" charset="0"/>
              <a:buChar char="•"/>
            </a:pPr>
            <a:r>
              <a:rPr lang="es-ES" sz="1400" dirty="0" err="1">
                <a:solidFill>
                  <a:schemeClr val="bg1"/>
                </a:solidFill>
              </a:rPr>
              <a:t>Mining</a:t>
            </a:r>
            <a:r>
              <a:rPr lang="es-ES" sz="1400" dirty="0">
                <a:solidFill>
                  <a:schemeClr val="bg1"/>
                </a:solidFill>
              </a:rPr>
              <a:t>. </a:t>
            </a:r>
            <a:r>
              <a:rPr lang="es-ES" sz="1400" dirty="0" err="1">
                <a:solidFill>
                  <a:schemeClr val="bg1"/>
                </a:solidFill>
              </a:rPr>
              <a:t>Resource</a:t>
            </a:r>
            <a:r>
              <a:rPr lang="es-ES" sz="1400" dirty="0">
                <a:solidFill>
                  <a:schemeClr val="bg1"/>
                </a:solidFill>
              </a:rPr>
              <a:t> </a:t>
            </a:r>
            <a:r>
              <a:rPr lang="es-ES" sz="1400" dirty="0" err="1">
                <a:solidFill>
                  <a:schemeClr val="bg1"/>
                </a:solidFill>
              </a:rPr>
              <a:t>Demand</a:t>
            </a:r>
            <a:r>
              <a:rPr lang="es-ES" sz="1400" dirty="0">
                <a:solidFill>
                  <a:schemeClr val="bg1"/>
                </a:solidFill>
              </a:rPr>
              <a:t> </a:t>
            </a:r>
            <a:r>
              <a:rPr lang="es-ES" sz="1400" dirty="0" err="1">
                <a:solidFill>
                  <a:schemeClr val="bg1"/>
                </a:solidFill>
              </a:rPr>
              <a:t>Planning</a:t>
            </a:r>
            <a:endParaRPr lang="es-ES" sz="1400" dirty="0">
              <a:solidFill>
                <a:schemeClr val="bg1"/>
              </a:solidFill>
            </a:endParaRPr>
          </a:p>
          <a:p>
            <a:pPr marL="285750" indent="-285750">
              <a:buClr>
                <a:schemeClr val="bg1"/>
              </a:buClr>
              <a:buFont typeface="Arial" panose="020B0604020202020204" pitchFamily="34" charset="0"/>
              <a:buChar char="•"/>
            </a:pPr>
            <a:r>
              <a:rPr lang="es-ES" sz="1400" dirty="0">
                <a:solidFill>
                  <a:schemeClr val="bg1"/>
                </a:solidFill>
              </a:rPr>
              <a:t>…</a:t>
            </a:r>
          </a:p>
          <a:p>
            <a:pPr marL="285750" indent="-285750">
              <a:buClr>
                <a:schemeClr val="bg1"/>
              </a:buClr>
              <a:buFont typeface="Arial" panose="020B0604020202020204" pitchFamily="34" charset="0"/>
              <a:buChar char="•"/>
            </a:pPr>
            <a:endParaRPr lang="es-ES" sz="1400" dirty="0">
              <a:solidFill>
                <a:schemeClr val="bg1"/>
              </a:solidFill>
            </a:endParaRPr>
          </a:p>
          <a:p>
            <a:pPr marL="285750" indent="-285750">
              <a:buClr>
                <a:schemeClr val="bg1"/>
              </a:buClr>
              <a:buFont typeface="Arial" panose="020B0604020202020204" pitchFamily="34" charset="0"/>
              <a:buChar char="•"/>
            </a:pPr>
            <a:r>
              <a:rPr lang="es-ES" sz="1400" dirty="0" err="1">
                <a:solidFill>
                  <a:schemeClr val="bg1"/>
                </a:solidFill>
              </a:rPr>
              <a:t>All</a:t>
            </a:r>
            <a:r>
              <a:rPr lang="es-ES" sz="1400" dirty="0">
                <a:solidFill>
                  <a:schemeClr val="bg1"/>
                </a:solidFill>
              </a:rPr>
              <a:t>. </a:t>
            </a:r>
            <a:r>
              <a:rPr lang="es-ES" sz="1400" dirty="0" err="1">
                <a:solidFill>
                  <a:schemeClr val="bg1"/>
                </a:solidFill>
              </a:rPr>
              <a:t>Tech</a:t>
            </a:r>
            <a:r>
              <a:rPr lang="es-ES" sz="1400" dirty="0">
                <a:solidFill>
                  <a:schemeClr val="bg1"/>
                </a:solidFill>
              </a:rPr>
              <a:t> </a:t>
            </a:r>
            <a:r>
              <a:rPr lang="es-ES" sz="1400" dirty="0" err="1">
                <a:solidFill>
                  <a:schemeClr val="bg1"/>
                </a:solidFill>
              </a:rPr>
              <a:t>Foundation</a:t>
            </a:r>
            <a:r>
              <a:rPr lang="es-ES" sz="1400" dirty="0">
                <a:solidFill>
                  <a:schemeClr val="bg1"/>
                </a:solidFill>
              </a:rPr>
              <a:t> </a:t>
            </a:r>
            <a:r>
              <a:rPr lang="es-ES" sz="1400" dirty="0" err="1">
                <a:solidFill>
                  <a:schemeClr val="bg1"/>
                </a:solidFill>
              </a:rPr>
              <a:t>for</a:t>
            </a:r>
            <a:r>
              <a:rPr lang="es-ES" sz="1400" dirty="0">
                <a:solidFill>
                  <a:schemeClr val="bg1"/>
                </a:solidFill>
              </a:rPr>
              <a:t> Data &amp; AI Systems</a:t>
            </a:r>
          </a:p>
        </p:txBody>
      </p:sp>
      <p:sp>
        <p:nvSpPr>
          <p:cNvPr id="5" name="TextBox 4">
            <a:extLst>
              <a:ext uri="{FF2B5EF4-FFF2-40B4-BE49-F238E27FC236}">
                <a16:creationId xmlns:a16="http://schemas.microsoft.com/office/drawing/2014/main" id="{E6DA0C0D-B05C-3DF4-4724-266B6D200DBC}"/>
              </a:ext>
            </a:extLst>
          </p:cNvPr>
          <p:cNvSpPr txBox="1"/>
          <p:nvPr/>
        </p:nvSpPr>
        <p:spPr>
          <a:xfrm>
            <a:off x="243420" y="1373435"/>
            <a:ext cx="6096000" cy="5047536"/>
          </a:xfrm>
          <a:prstGeom prst="rect">
            <a:avLst/>
          </a:prstGeom>
          <a:noFill/>
        </p:spPr>
        <p:txBody>
          <a:bodyPr wrap="square">
            <a:spAutoFit/>
          </a:bodyPr>
          <a:lstStyle/>
          <a:p>
            <a:pPr marL="285750" indent="-285750">
              <a:buFont typeface="Arial" panose="020B0604020202020204" pitchFamily="34" charset="0"/>
              <a:buChar char="•"/>
            </a:pPr>
            <a:r>
              <a:rPr lang="en-US" sz="1400" dirty="0">
                <a:solidFill>
                  <a:schemeClr val="bg1"/>
                </a:solidFill>
              </a:rPr>
              <a:t>Pharma. Patient Adherence</a:t>
            </a:r>
          </a:p>
          <a:p>
            <a:pPr marL="285750" indent="-285750">
              <a:buFont typeface="Arial" panose="020B0604020202020204" pitchFamily="34" charset="0"/>
              <a:buChar char="•"/>
            </a:pPr>
            <a:r>
              <a:rPr lang="en-US" sz="1400" b="1" dirty="0">
                <a:solidFill>
                  <a:schemeClr val="bg1"/>
                </a:solidFill>
              </a:rPr>
              <a:t>Pharma. Clinical Trial Optimization</a:t>
            </a:r>
          </a:p>
          <a:p>
            <a:pPr marL="285750" indent="-285750">
              <a:buFont typeface="Arial" panose="020B0604020202020204" pitchFamily="34" charset="0"/>
              <a:buChar char="•"/>
            </a:pPr>
            <a:r>
              <a:rPr lang="en-US" sz="1400" dirty="0">
                <a:solidFill>
                  <a:schemeClr val="bg1"/>
                </a:solidFill>
              </a:rPr>
              <a:t>Pharma. Prediction of Melanoma from Skin Images</a:t>
            </a:r>
          </a:p>
          <a:p>
            <a:pPr marL="285750" indent="-285750">
              <a:buFont typeface="Arial" panose="020B0604020202020204" pitchFamily="34" charset="0"/>
              <a:buChar char="•"/>
            </a:pPr>
            <a:r>
              <a:rPr lang="en-US" sz="1400" b="1" dirty="0">
                <a:solidFill>
                  <a:schemeClr val="bg1"/>
                </a:solidFill>
              </a:rPr>
              <a:t>Pharma. Toxicity Prediction</a:t>
            </a:r>
          </a:p>
          <a:p>
            <a:pPr marL="285750" indent="-285750">
              <a:buFont typeface="Arial" panose="020B0604020202020204" pitchFamily="34" charset="0"/>
              <a:buChar char="•"/>
            </a:pPr>
            <a:r>
              <a:rPr lang="en-US" sz="1400" dirty="0">
                <a:solidFill>
                  <a:schemeClr val="bg1"/>
                </a:solidFill>
              </a:rPr>
              <a:t>Banking. Detection of Fraud and Money Laundering</a:t>
            </a:r>
          </a:p>
          <a:p>
            <a:pPr marL="285750" indent="-285750">
              <a:buFont typeface="Arial" panose="020B0604020202020204" pitchFamily="34" charset="0"/>
              <a:buChar char="•"/>
            </a:pPr>
            <a:r>
              <a:rPr lang="en-US" sz="1400" dirty="0">
                <a:solidFill>
                  <a:schemeClr val="bg1"/>
                </a:solidFill>
              </a:rPr>
              <a:t>Banking. Claims Segmentation</a:t>
            </a:r>
          </a:p>
          <a:p>
            <a:pPr marL="285750" indent="-285750">
              <a:buFont typeface="Arial" panose="020B0604020202020204" pitchFamily="34" charset="0"/>
              <a:buChar char="•"/>
            </a:pPr>
            <a:r>
              <a:rPr lang="en-US" sz="1400" dirty="0">
                <a:solidFill>
                  <a:schemeClr val="bg1"/>
                </a:solidFill>
              </a:rPr>
              <a:t>Insurance. Early Customer Service Prediction</a:t>
            </a:r>
          </a:p>
          <a:p>
            <a:pPr marL="285750" indent="-285750">
              <a:buFont typeface="Arial" panose="020B0604020202020204" pitchFamily="34" charset="0"/>
              <a:buChar char="•"/>
            </a:pPr>
            <a:r>
              <a:rPr lang="en-US" sz="1400" dirty="0">
                <a:solidFill>
                  <a:schemeClr val="bg1"/>
                </a:solidFill>
              </a:rPr>
              <a:t>Insurance. Fraud Detection using NLP</a:t>
            </a:r>
          </a:p>
          <a:p>
            <a:pPr marL="285750" indent="-285750">
              <a:buFont typeface="Arial" panose="020B0604020202020204" pitchFamily="34" charset="0"/>
              <a:buChar char="•"/>
            </a:pPr>
            <a:r>
              <a:rPr lang="en-US" sz="1400" dirty="0">
                <a:solidFill>
                  <a:schemeClr val="bg1"/>
                </a:solidFill>
              </a:rPr>
              <a:t>Utilities. Counter Tampering Detection.</a:t>
            </a:r>
          </a:p>
          <a:p>
            <a:pPr marL="285750" indent="-285750">
              <a:buFont typeface="Arial" panose="020B0604020202020204" pitchFamily="34" charset="0"/>
              <a:buChar char="•"/>
            </a:pPr>
            <a:r>
              <a:rPr lang="en-US" sz="1400" dirty="0">
                <a:solidFill>
                  <a:schemeClr val="bg1"/>
                </a:solidFill>
              </a:rPr>
              <a:t>Utilities. Water Network Leak Prediction</a:t>
            </a:r>
          </a:p>
          <a:p>
            <a:pPr marL="285750" indent="-285750">
              <a:buFont typeface="Arial" panose="020B0604020202020204" pitchFamily="34" charset="0"/>
              <a:buChar char="•"/>
            </a:pPr>
            <a:r>
              <a:rPr lang="en-US" sz="1400" dirty="0">
                <a:solidFill>
                  <a:schemeClr val="bg1"/>
                </a:solidFill>
              </a:rPr>
              <a:t>Airlines. Predictive Maintenance of Aircraft Wheels</a:t>
            </a:r>
          </a:p>
          <a:p>
            <a:pPr marL="285750" indent="-285750">
              <a:buFont typeface="Arial" panose="020B0604020202020204" pitchFamily="34" charset="0"/>
              <a:buChar char="•"/>
            </a:pPr>
            <a:r>
              <a:rPr lang="en-US" sz="1400" dirty="0">
                <a:solidFill>
                  <a:schemeClr val="bg1"/>
                </a:solidFill>
              </a:rPr>
              <a:t>Airlines. Optimization of Operations in the face of events.</a:t>
            </a:r>
          </a:p>
          <a:p>
            <a:pPr marL="285750" indent="-285750">
              <a:buFont typeface="Arial" panose="020B0604020202020204" pitchFamily="34" charset="0"/>
              <a:buChar char="•"/>
            </a:pPr>
            <a:r>
              <a:rPr lang="en-US" sz="1400" dirty="0">
                <a:solidFill>
                  <a:schemeClr val="bg1"/>
                </a:solidFill>
              </a:rPr>
              <a:t>Airlines. Luggage on board prediction</a:t>
            </a:r>
          </a:p>
          <a:p>
            <a:pPr marL="285750" indent="-285750">
              <a:buFont typeface="Arial" panose="020B0604020202020204" pitchFamily="34" charset="0"/>
              <a:buChar char="•"/>
            </a:pPr>
            <a:r>
              <a:rPr lang="en-US" sz="1400" dirty="0">
                <a:solidFill>
                  <a:schemeClr val="bg1"/>
                </a:solidFill>
              </a:rPr>
              <a:t>Utilities. Prediction of accidents in Red </a:t>
            </a:r>
            <a:r>
              <a:rPr lang="en-US" sz="1400" dirty="0" err="1">
                <a:solidFill>
                  <a:schemeClr val="bg1"/>
                </a:solidFill>
              </a:rPr>
              <a:t>Eléctrica</a:t>
            </a:r>
            <a:r>
              <a:rPr lang="en-US" sz="1400" dirty="0">
                <a:solidFill>
                  <a:schemeClr val="bg1"/>
                </a:solidFill>
              </a:rPr>
              <a:t> Ops</a:t>
            </a:r>
          </a:p>
          <a:p>
            <a:pPr marL="285750" indent="-285750">
              <a:buFont typeface="Arial" panose="020B0604020202020204" pitchFamily="34" charset="0"/>
              <a:buChar char="•"/>
            </a:pPr>
            <a:r>
              <a:rPr lang="en-US" sz="1400" b="1" dirty="0">
                <a:solidFill>
                  <a:schemeClr val="bg1"/>
                </a:solidFill>
              </a:rPr>
              <a:t>Finance. Cash Flow Prediction.</a:t>
            </a:r>
          </a:p>
          <a:p>
            <a:pPr marL="285750" indent="-285750">
              <a:buFont typeface="Arial" panose="020B0604020202020204" pitchFamily="34" charset="0"/>
              <a:buChar char="•"/>
            </a:pPr>
            <a:r>
              <a:rPr lang="en-US" sz="1400" dirty="0">
                <a:solidFill>
                  <a:schemeClr val="bg1"/>
                </a:solidFill>
              </a:rPr>
              <a:t>Gaming. Gambling Behavior Prediction</a:t>
            </a:r>
          </a:p>
          <a:p>
            <a:pPr marL="285750" indent="-285750">
              <a:buFont typeface="Arial" panose="020B0604020202020204" pitchFamily="34" charset="0"/>
              <a:buChar char="•"/>
            </a:pPr>
            <a:r>
              <a:rPr lang="en-US" sz="1400" dirty="0">
                <a:solidFill>
                  <a:schemeClr val="bg1"/>
                </a:solidFill>
              </a:rPr>
              <a:t>Insurance. Risk Modeling</a:t>
            </a:r>
          </a:p>
          <a:p>
            <a:pPr marL="285750" indent="-285750">
              <a:buFont typeface="Arial" panose="020B0604020202020204" pitchFamily="34" charset="0"/>
              <a:buChar char="•"/>
            </a:pPr>
            <a:r>
              <a:rPr lang="en-US" sz="1400" b="1" dirty="0">
                <a:solidFill>
                  <a:schemeClr val="bg1"/>
                </a:solidFill>
              </a:rPr>
              <a:t>Retail. Price Optimization</a:t>
            </a:r>
          </a:p>
          <a:p>
            <a:pPr marL="285750" indent="-285750">
              <a:buFont typeface="Arial" panose="020B0604020202020204" pitchFamily="34" charset="0"/>
              <a:buChar char="•"/>
            </a:pPr>
            <a:r>
              <a:rPr lang="en-US" sz="1400" dirty="0">
                <a:solidFill>
                  <a:schemeClr val="bg1"/>
                </a:solidFill>
              </a:rPr>
              <a:t>Industrial. Quality Prediction</a:t>
            </a:r>
          </a:p>
          <a:p>
            <a:pPr marL="285750" indent="-285750">
              <a:buFont typeface="Arial" panose="020B0604020202020204" pitchFamily="34" charset="0"/>
              <a:buChar char="•"/>
            </a:pPr>
            <a:r>
              <a:rPr lang="en-US" sz="1400" dirty="0">
                <a:solidFill>
                  <a:schemeClr val="bg1"/>
                </a:solidFill>
              </a:rPr>
              <a:t>Industrial. Demand Prediction</a:t>
            </a:r>
          </a:p>
          <a:p>
            <a:pPr marL="285750" indent="-285750">
              <a:buFont typeface="Arial" panose="020B0604020202020204" pitchFamily="34" charset="0"/>
              <a:buChar char="•"/>
            </a:pPr>
            <a:r>
              <a:rPr lang="en-US" sz="1400" dirty="0">
                <a:solidFill>
                  <a:schemeClr val="bg1"/>
                </a:solidFill>
              </a:rPr>
              <a:t>Retail. Hot Spot Prediction</a:t>
            </a:r>
          </a:p>
          <a:p>
            <a:pPr marL="285750" indent="-285750">
              <a:buFont typeface="Arial" panose="020B0604020202020204" pitchFamily="34" charset="0"/>
              <a:buChar char="•"/>
            </a:pPr>
            <a:r>
              <a:rPr lang="en-US" sz="1400" dirty="0">
                <a:solidFill>
                  <a:schemeClr val="bg1"/>
                </a:solidFill>
              </a:rPr>
              <a:t>Transportation Fuel consumption prediction</a:t>
            </a:r>
          </a:p>
          <a:p>
            <a:pPr marL="285750" indent="-285750">
              <a:buFont typeface="Arial" panose="020B0604020202020204" pitchFamily="34" charset="0"/>
              <a:buChar char="•"/>
            </a:pPr>
            <a:r>
              <a:rPr lang="en-US" sz="1400" dirty="0">
                <a:solidFill>
                  <a:schemeClr val="bg1"/>
                </a:solidFill>
              </a:rPr>
              <a:t>Airlines. Reduce </a:t>
            </a:r>
            <a:r>
              <a:rPr lang="en-US" sz="1400" dirty="0" err="1">
                <a:solidFill>
                  <a:schemeClr val="bg1"/>
                </a:solidFill>
              </a:rPr>
              <a:t>InFlight</a:t>
            </a:r>
            <a:r>
              <a:rPr lang="en-US" sz="1400" dirty="0">
                <a:solidFill>
                  <a:schemeClr val="bg1"/>
                </a:solidFill>
              </a:rPr>
              <a:t> F&amp;B waste &amp; optimize lounges.</a:t>
            </a:r>
          </a:p>
        </p:txBody>
      </p:sp>
      <p:sp>
        <p:nvSpPr>
          <p:cNvPr id="6" name="Rectangle 11">
            <a:extLst>
              <a:ext uri="{FF2B5EF4-FFF2-40B4-BE49-F238E27FC236}">
                <a16:creationId xmlns:a16="http://schemas.microsoft.com/office/drawing/2014/main" id="{6D34545B-B27B-418A-01B9-A0981561AE82}"/>
              </a:ext>
            </a:extLst>
          </p:cNvPr>
          <p:cNvSpPr>
            <a:spLocks noChangeArrowheads="1"/>
          </p:cNvSpPr>
          <p:nvPr/>
        </p:nvSpPr>
        <p:spPr bwMode="auto">
          <a:xfrm>
            <a:off x="322364" y="200385"/>
            <a:ext cx="11717236" cy="63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lang="en-US" altLang="ru-UA" sz="2400" dirty="0">
                <a:solidFill>
                  <a:schemeClr val="bg1"/>
                </a:solidFill>
                <a:effectLst>
                  <a:outerShdw blurRad="139700" dist="139700" dir="2700000" algn="tl">
                    <a:srgbClr val="000000">
                      <a:alpha val="10000"/>
                    </a:srgbClr>
                  </a:outerShdw>
                </a:effectLst>
                <a:ea typeface="Inter" panose="020B0502030000000004" pitchFamily="34" charset="0"/>
              </a:rPr>
              <a:t>A wealth of Data &amp; AI stories </a:t>
            </a:r>
          </a:p>
          <a:p>
            <a:pPr defTabSz="914400">
              <a:lnSpc>
                <a:spcPct val="90000"/>
              </a:lnSpc>
            </a:pPr>
            <a:r>
              <a:rPr lang="en-US" altLang="ru-UA" sz="215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Over 3000 Big Data &amp; AI Projects</a:t>
            </a:r>
            <a:endParaRPr kumimoji="0" lang="en-US" altLang="ru-UA" sz="215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4657701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5">
            <a:extLst>
              <a:ext uri="{FF2B5EF4-FFF2-40B4-BE49-F238E27FC236}">
                <a16:creationId xmlns:a16="http://schemas.microsoft.com/office/drawing/2014/main" id="{462F0F25-0081-5973-3D37-C931C0913D9E}"/>
              </a:ext>
            </a:extLst>
          </p:cNvPr>
          <p:cNvPicPr>
            <a:picLocks noChangeAspect="1"/>
          </p:cNvPicPr>
          <p:nvPr/>
        </p:nvPicPr>
        <p:blipFill>
          <a:blip r:embed="rId2"/>
          <a:stretch>
            <a:fillRect/>
          </a:stretch>
        </p:blipFill>
        <p:spPr>
          <a:xfrm>
            <a:off x="3629485" y="1382484"/>
            <a:ext cx="7985869" cy="2743202"/>
          </a:xfrm>
          <a:prstGeom prst="rect">
            <a:avLst/>
          </a:prstGeom>
          <a:effectLst>
            <a:reflection blurRad="6350" stA="52000" endA="300" endPos="20000" dist="254000" dir="5400000" sy="-100000" algn="bl" rotWithShape="0"/>
          </a:effectLst>
        </p:spPr>
      </p:pic>
      <p:pic>
        <p:nvPicPr>
          <p:cNvPr id="3" name="Imagen 6">
            <a:extLst>
              <a:ext uri="{FF2B5EF4-FFF2-40B4-BE49-F238E27FC236}">
                <a16:creationId xmlns:a16="http://schemas.microsoft.com/office/drawing/2014/main" id="{9E0576C1-E332-5C73-1E2C-CD0090FBCD29}"/>
              </a:ext>
            </a:extLst>
          </p:cNvPr>
          <p:cNvPicPr>
            <a:picLocks noChangeAspect="1"/>
          </p:cNvPicPr>
          <p:nvPr/>
        </p:nvPicPr>
        <p:blipFill rotWithShape="1">
          <a:blip r:embed="rId3"/>
          <a:srcRect b="285"/>
          <a:stretch/>
        </p:blipFill>
        <p:spPr>
          <a:xfrm>
            <a:off x="220472" y="1382484"/>
            <a:ext cx="3034357" cy="3767660"/>
          </a:xfrm>
          <a:prstGeom prst="rect">
            <a:avLst/>
          </a:prstGeom>
          <a:ln w="12700">
            <a:solidFill>
              <a:srgbClr val="0071AA"/>
            </a:solidFill>
          </a:ln>
          <a:effectLst>
            <a:reflection blurRad="6350" stA="52000" endA="300" endPos="15000" dir="5400000" sy="-100000" algn="bl" rotWithShape="0"/>
          </a:effectLst>
        </p:spPr>
      </p:pic>
      <p:sp>
        <p:nvSpPr>
          <p:cNvPr id="5" name="CuadroTexto 7">
            <a:extLst>
              <a:ext uri="{FF2B5EF4-FFF2-40B4-BE49-F238E27FC236}">
                <a16:creationId xmlns:a16="http://schemas.microsoft.com/office/drawing/2014/main" id="{711A0DC5-86F9-F18C-1591-5B23A89EE60B}"/>
              </a:ext>
            </a:extLst>
          </p:cNvPr>
          <p:cNvSpPr txBox="1"/>
          <p:nvPr/>
        </p:nvSpPr>
        <p:spPr>
          <a:xfrm>
            <a:off x="220472" y="5729743"/>
            <a:ext cx="4932000" cy="215444"/>
          </a:xfrm>
          <a:prstGeom prst="rect">
            <a:avLst/>
          </a:prstGeom>
          <a:noFill/>
        </p:spPr>
        <p:txBody>
          <a:bodyPr wrap="square">
            <a:spAutoFit/>
          </a:bodyPr>
          <a:lstStyle/>
          <a:p>
            <a:pPr algn="just" defTabSz="914400"/>
            <a:r>
              <a:rPr lang="es-ES" sz="800" dirty="0">
                <a:solidFill>
                  <a:schemeClr val="bg1">
                    <a:lumMod val="95000"/>
                  </a:schemeClr>
                </a:solidFill>
                <a:latin typeface="Arial"/>
                <a:hlinkClick r:id="rId4">
                  <a:extLst>
                    <a:ext uri="{A12FA001-AC4F-418D-AE19-62706E023703}">
                      <ahyp:hlinkClr xmlns:ahyp="http://schemas.microsoft.com/office/drawing/2018/hyperlinkcolor" val="tx"/>
                    </a:ext>
                  </a:extLst>
                </a:hlinkClick>
              </a:rPr>
              <a:t>https://papers.nips.cc/paper/2015/file/86df7dcfd896fcaf2674f757a2463eba-Paper.pdf</a:t>
            </a:r>
            <a:endParaRPr lang="es-ES" sz="800" dirty="0">
              <a:solidFill>
                <a:schemeClr val="bg1">
                  <a:lumMod val="95000"/>
                </a:schemeClr>
              </a:solidFill>
              <a:latin typeface="Arial"/>
            </a:endParaRPr>
          </a:p>
        </p:txBody>
      </p:sp>
      <p:sp>
        <p:nvSpPr>
          <p:cNvPr id="6" name="Rectangle 11">
            <a:extLst>
              <a:ext uri="{FF2B5EF4-FFF2-40B4-BE49-F238E27FC236}">
                <a16:creationId xmlns:a16="http://schemas.microsoft.com/office/drawing/2014/main" id="{CBB27449-7F9F-CD61-686E-9B022B1979FF}"/>
              </a:ext>
            </a:extLst>
          </p:cNvPr>
          <p:cNvSpPr>
            <a:spLocks noChangeArrowheads="1"/>
          </p:cNvSpPr>
          <p:nvPr/>
        </p:nvSpPr>
        <p:spPr bwMode="auto">
          <a:xfrm>
            <a:off x="474765" y="263885"/>
            <a:ext cx="641909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Disambiguating the AI &amp; Data Markets</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2039430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pic>
        <p:nvPicPr>
          <p:cNvPr id="372" name="Google Shape;372;p5"/>
          <p:cNvPicPr preferRelativeResize="0"/>
          <p:nvPr/>
        </p:nvPicPr>
        <p:blipFill rotWithShape="1">
          <a:blip r:embed="rId3">
            <a:alphaModFix/>
          </a:blip>
          <a:srcRect/>
          <a:stretch/>
        </p:blipFill>
        <p:spPr>
          <a:xfrm>
            <a:off x="1444604" y="1348612"/>
            <a:ext cx="8480446" cy="4953606"/>
          </a:xfrm>
          <a:prstGeom prst="doubleWave">
            <a:avLst>
              <a:gd name="adj1" fmla="val 1812"/>
              <a:gd name="adj2" fmla="val 0"/>
            </a:avLst>
          </a:prstGeom>
          <a:noFill/>
          <a:ln>
            <a:noFill/>
          </a:ln>
          <a:effectLst>
            <a:softEdge rad="63500"/>
          </a:effectLst>
        </p:spPr>
      </p:pic>
      <p:sp>
        <p:nvSpPr>
          <p:cNvPr id="376" name="Google Shape;376;p5"/>
          <p:cNvSpPr txBox="1"/>
          <p:nvPr/>
        </p:nvSpPr>
        <p:spPr>
          <a:xfrm>
            <a:off x="2248058" y="5676300"/>
            <a:ext cx="1523999" cy="461624"/>
          </a:xfrm>
          <a:prstGeom prst="rect">
            <a:avLst/>
          </a:prstGeom>
          <a:solidFill>
            <a:srgbClr val="CEC6BB"/>
          </a:solidFill>
          <a:ln>
            <a:solidFill>
              <a:schemeClr val="bg1">
                <a:lumMod val="50000"/>
              </a:schemeClr>
            </a:solidFill>
          </a:ln>
          <a:effectLst>
            <a:softEdge rad="127000"/>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es-ES" sz="1200" dirty="0">
                <a:solidFill>
                  <a:srgbClr val="FF0000"/>
                </a:solidFill>
                <a:latin typeface="Cavolini" panose="03000502040302020204" pitchFamily="66" charset="0"/>
                <a:cs typeface="Cavolini" panose="03000502040302020204" pitchFamily="66" charset="0"/>
                <a:sym typeface="Caveat"/>
              </a:rPr>
              <a:t>Operational Systems</a:t>
            </a:r>
            <a:endParaRPr sz="1200" dirty="0">
              <a:solidFill>
                <a:srgbClr val="FF0000"/>
              </a:solidFill>
              <a:latin typeface="Cavolini" panose="03000502040302020204" pitchFamily="66" charset="0"/>
              <a:cs typeface="Cavolini" panose="03000502040302020204" pitchFamily="66" charset="0"/>
            </a:endParaRPr>
          </a:p>
        </p:txBody>
      </p:sp>
      <p:sp>
        <p:nvSpPr>
          <p:cNvPr id="377" name="Google Shape;377;p5"/>
          <p:cNvSpPr txBox="1"/>
          <p:nvPr/>
        </p:nvSpPr>
        <p:spPr>
          <a:xfrm>
            <a:off x="5879868" y="5768633"/>
            <a:ext cx="2106781" cy="276959"/>
          </a:xfrm>
          <a:prstGeom prst="rect">
            <a:avLst/>
          </a:prstGeom>
          <a:solidFill>
            <a:srgbClr val="B7B0A6"/>
          </a:solidFill>
          <a:ln>
            <a:solidFill>
              <a:schemeClr val="bg1">
                <a:lumMod val="50000"/>
              </a:schemeClr>
            </a:solidFill>
          </a:ln>
          <a:effectLst>
            <a:softEdge rad="127000"/>
          </a:effectLst>
        </p:spPr>
        <p:txBody>
          <a:bodyPr spcFirstLastPara="1" wrap="square" lIns="91425" tIns="45700" rIns="91425" bIns="45700" anchor="t" anchorCtr="0">
            <a:spAutoFit/>
          </a:bodyPr>
          <a:lstStyle>
            <a:defPPr>
              <a:defRPr lang="en-US"/>
            </a:defPPr>
            <a:lvl1pPr marR="0" lvl="0" indent="0" algn="ctr">
              <a:spcBef>
                <a:spcPts val="0"/>
              </a:spcBef>
              <a:spcAft>
                <a:spcPts val="0"/>
              </a:spcAft>
              <a:buNone/>
              <a:defRPr sz="1200">
                <a:solidFill>
                  <a:srgbClr val="FF0000"/>
                </a:solidFill>
                <a:latin typeface="Cavolini" panose="03000502040302020204" pitchFamily="66" charset="0"/>
                <a:ea typeface="Caveat"/>
                <a:cs typeface="Cavolini" panose="03000502040302020204" pitchFamily="66" charset="0"/>
              </a:defRPr>
            </a:lvl1pPr>
          </a:lstStyle>
          <a:p>
            <a:r>
              <a:rPr lang="en-US" dirty="0">
                <a:solidFill>
                  <a:schemeClr val="accent6"/>
                </a:solidFill>
                <a:sym typeface="Caveat"/>
              </a:rPr>
              <a:t>Informational Systems</a:t>
            </a:r>
            <a:endParaRPr lang="en-US" dirty="0">
              <a:solidFill>
                <a:schemeClr val="accent6"/>
              </a:solidFill>
            </a:endParaRPr>
          </a:p>
        </p:txBody>
      </p:sp>
      <p:sp>
        <p:nvSpPr>
          <p:cNvPr id="378" name="Google Shape;378;p5"/>
          <p:cNvSpPr txBox="1"/>
          <p:nvPr/>
        </p:nvSpPr>
        <p:spPr>
          <a:xfrm>
            <a:off x="2897780" y="2054176"/>
            <a:ext cx="12287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rgbClr val="FF0000"/>
                </a:solidFill>
                <a:latin typeface="Cavolini" panose="03000502040302020204" pitchFamily="66" charset="0"/>
                <a:ea typeface="Caveat"/>
                <a:cs typeface="Cavolini" panose="03000502040302020204" pitchFamily="66" charset="0"/>
                <a:sym typeface="Caveat"/>
              </a:rPr>
              <a:t>CRM</a:t>
            </a:r>
            <a:endParaRPr sz="1800">
              <a:solidFill>
                <a:srgbClr val="FF0000"/>
              </a:solidFill>
              <a:latin typeface="Cavolini" panose="03000502040302020204" pitchFamily="66" charset="0"/>
              <a:ea typeface="Arial"/>
              <a:cs typeface="Cavolini" panose="03000502040302020204" pitchFamily="66" charset="0"/>
              <a:sym typeface="Arial"/>
            </a:endParaRPr>
          </a:p>
        </p:txBody>
      </p:sp>
      <p:sp>
        <p:nvSpPr>
          <p:cNvPr id="379" name="Google Shape;379;p5"/>
          <p:cNvSpPr txBox="1"/>
          <p:nvPr/>
        </p:nvSpPr>
        <p:spPr>
          <a:xfrm>
            <a:off x="3662919" y="5162949"/>
            <a:ext cx="12287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dirty="0">
                <a:solidFill>
                  <a:srgbClr val="FF0000"/>
                </a:solidFill>
                <a:latin typeface="Cavolini" panose="03000502040302020204" pitchFamily="66" charset="0"/>
                <a:ea typeface="Caveat"/>
                <a:cs typeface="Cavolini" panose="03000502040302020204" pitchFamily="66" charset="0"/>
                <a:sym typeface="Caveat"/>
              </a:rPr>
              <a:t>ERP</a:t>
            </a:r>
            <a:endParaRPr sz="1800" dirty="0">
              <a:solidFill>
                <a:srgbClr val="FF0000"/>
              </a:solidFill>
              <a:latin typeface="Cavolini" panose="03000502040302020204" pitchFamily="66" charset="0"/>
              <a:ea typeface="Arial"/>
              <a:cs typeface="Cavolini" panose="03000502040302020204" pitchFamily="66" charset="0"/>
              <a:sym typeface="Arial"/>
            </a:endParaRPr>
          </a:p>
        </p:txBody>
      </p:sp>
      <p:sp>
        <p:nvSpPr>
          <p:cNvPr id="380" name="Google Shape;380;p5"/>
          <p:cNvSpPr txBox="1"/>
          <p:nvPr/>
        </p:nvSpPr>
        <p:spPr>
          <a:xfrm>
            <a:off x="3886077" y="3283145"/>
            <a:ext cx="8477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rgbClr val="FF0000"/>
                </a:solidFill>
                <a:latin typeface="Cavolini" panose="03000502040302020204" pitchFamily="66" charset="0"/>
                <a:ea typeface="Caveat"/>
                <a:cs typeface="Cavolini" panose="03000502040302020204" pitchFamily="66" charset="0"/>
                <a:sym typeface="Caveat"/>
              </a:rPr>
              <a:t>SC</a:t>
            </a:r>
            <a:endParaRPr sz="1800">
              <a:solidFill>
                <a:srgbClr val="FF0000"/>
              </a:solidFill>
              <a:latin typeface="Cavolini" panose="03000502040302020204" pitchFamily="66" charset="0"/>
              <a:ea typeface="Arial"/>
              <a:cs typeface="Cavolini" panose="03000502040302020204" pitchFamily="66" charset="0"/>
              <a:sym typeface="Arial"/>
            </a:endParaRPr>
          </a:p>
        </p:txBody>
      </p:sp>
      <p:cxnSp>
        <p:nvCxnSpPr>
          <p:cNvPr id="5" name="Straight Arrow Connector 4">
            <a:extLst>
              <a:ext uri="{FF2B5EF4-FFF2-40B4-BE49-F238E27FC236}">
                <a16:creationId xmlns:a16="http://schemas.microsoft.com/office/drawing/2014/main" id="{62CC9DD4-B1FB-CC56-6A42-37474C602A2F}"/>
              </a:ext>
            </a:extLst>
          </p:cNvPr>
          <p:cNvCxnSpPr/>
          <p:nvPr/>
        </p:nvCxnSpPr>
        <p:spPr>
          <a:xfrm>
            <a:off x="3772057" y="5907112"/>
            <a:ext cx="53788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C15B334-31B2-7496-1718-8EFF054EE266}"/>
              </a:ext>
            </a:extLst>
          </p:cNvPr>
          <p:cNvCxnSpPr/>
          <p:nvPr/>
        </p:nvCxnSpPr>
        <p:spPr>
          <a:xfrm flipH="1">
            <a:off x="1757082" y="5907112"/>
            <a:ext cx="49097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260B4E9-B4BC-95D7-2739-A3EB03D07F70}"/>
              </a:ext>
            </a:extLst>
          </p:cNvPr>
          <p:cNvCxnSpPr>
            <a:cxnSpLocks/>
          </p:cNvCxnSpPr>
          <p:nvPr/>
        </p:nvCxnSpPr>
        <p:spPr>
          <a:xfrm>
            <a:off x="7989368" y="5901572"/>
            <a:ext cx="1404014"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10499D0-DE07-5B99-F582-C8172BE8C41B}"/>
              </a:ext>
            </a:extLst>
          </p:cNvPr>
          <p:cNvCxnSpPr>
            <a:cxnSpLocks/>
          </p:cNvCxnSpPr>
          <p:nvPr/>
        </p:nvCxnSpPr>
        <p:spPr>
          <a:xfrm flipH="1">
            <a:off x="4580313" y="5901572"/>
            <a:ext cx="1294854" cy="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D3C52A91-E5B0-7AE1-2AB8-97EC5DAFD135}"/>
              </a:ext>
            </a:extLst>
          </p:cNvPr>
          <p:cNvSpPr/>
          <p:nvPr/>
        </p:nvSpPr>
        <p:spPr>
          <a:xfrm>
            <a:off x="8691613" y="5354053"/>
            <a:ext cx="202130" cy="57736"/>
          </a:xfrm>
          <a:prstGeom prst="roundRect">
            <a:avLst/>
          </a:prstGeom>
          <a:solidFill>
            <a:srgbClr val="B5B2A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2BFF04B3-685D-756C-3BB3-F8F94239211C}"/>
              </a:ext>
            </a:extLst>
          </p:cNvPr>
          <p:cNvSpPr/>
          <p:nvPr/>
        </p:nvSpPr>
        <p:spPr>
          <a:xfrm>
            <a:off x="8338685" y="5392553"/>
            <a:ext cx="376989" cy="57737"/>
          </a:xfrm>
          <a:prstGeom prst="roundRect">
            <a:avLst/>
          </a:prstGeom>
          <a:solidFill>
            <a:srgbClr val="B5B2A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8DE7ECF4-7044-F770-9F85-F3277B1EF7BD}"/>
              </a:ext>
            </a:extLst>
          </p:cNvPr>
          <p:cNvSpPr/>
          <p:nvPr/>
        </p:nvSpPr>
        <p:spPr>
          <a:xfrm>
            <a:off x="8953900" y="5238549"/>
            <a:ext cx="132347" cy="325640"/>
          </a:xfrm>
          <a:prstGeom prst="roundRect">
            <a:avLst/>
          </a:prstGeom>
          <a:solidFill>
            <a:srgbClr val="B5B2A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1">
            <a:extLst>
              <a:ext uri="{FF2B5EF4-FFF2-40B4-BE49-F238E27FC236}">
                <a16:creationId xmlns:a16="http://schemas.microsoft.com/office/drawing/2014/main" id="{2DB0CB02-62D0-84AC-6B0E-F69E0AE83E48}"/>
              </a:ext>
            </a:extLst>
          </p:cNvPr>
          <p:cNvSpPr>
            <a:spLocks noChangeArrowheads="1"/>
          </p:cNvSpPr>
          <p:nvPr/>
        </p:nvSpPr>
        <p:spPr bwMode="auto">
          <a:xfrm>
            <a:off x="474765" y="263885"/>
            <a:ext cx="3191800"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The origins of Data</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In a nutshell?</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fade">
                                      <p:cBhvr>
                                        <p:cTn id="10" dur="10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39CC4D-B02F-EE0F-F98E-315247A69F31}"/>
              </a:ext>
            </a:extLst>
          </p:cNvPr>
          <p:cNvPicPr>
            <a:picLocks noChangeAspect="1"/>
          </p:cNvPicPr>
          <p:nvPr/>
        </p:nvPicPr>
        <p:blipFill rotWithShape="1">
          <a:blip r:embed="rId2"/>
          <a:srcRect l="864" t="1740" r="1043" b="2750"/>
          <a:stretch/>
        </p:blipFill>
        <p:spPr>
          <a:xfrm>
            <a:off x="805252" y="1141139"/>
            <a:ext cx="10581495" cy="5452976"/>
          </a:xfrm>
          <a:prstGeom prst="rect">
            <a:avLst/>
          </a:prstGeom>
        </p:spPr>
      </p:pic>
      <p:sp>
        <p:nvSpPr>
          <p:cNvPr id="4" name="Rectangle 11">
            <a:extLst>
              <a:ext uri="{FF2B5EF4-FFF2-40B4-BE49-F238E27FC236}">
                <a16:creationId xmlns:a16="http://schemas.microsoft.com/office/drawing/2014/main" id="{912C3327-F3D5-5F2C-091E-2C456C3677BE}"/>
              </a:ext>
            </a:extLst>
          </p:cNvPr>
          <p:cNvSpPr>
            <a:spLocks noChangeArrowheads="1"/>
          </p:cNvSpPr>
          <p:nvPr/>
        </p:nvSpPr>
        <p:spPr bwMode="auto">
          <a:xfrm>
            <a:off x="474765" y="263885"/>
            <a:ext cx="641909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Well Architected Data Platforms</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Tree>
    <p:extLst>
      <p:ext uri="{BB962C8B-B14F-4D97-AF65-F5344CB8AC3E}">
        <p14:creationId xmlns:p14="http://schemas.microsoft.com/office/powerpoint/2010/main" val="395049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a:extLst>
              <a:ext uri="{FF2B5EF4-FFF2-40B4-BE49-F238E27FC236}">
                <a16:creationId xmlns:a16="http://schemas.microsoft.com/office/drawing/2014/main" id="{912C3327-F3D5-5F2C-091E-2C456C3677BE}"/>
              </a:ext>
            </a:extLst>
          </p:cNvPr>
          <p:cNvSpPr>
            <a:spLocks noChangeArrowheads="1"/>
          </p:cNvSpPr>
          <p:nvPr/>
        </p:nvSpPr>
        <p:spPr bwMode="auto">
          <a:xfrm>
            <a:off x="474765" y="263885"/>
            <a:ext cx="641909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Next-Gen AI &amp; Gen.AI Systems</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pic>
        <p:nvPicPr>
          <p:cNvPr id="5" name="Picture 4">
            <a:extLst>
              <a:ext uri="{FF2B5EF4-FFF2-40B4-BE49-F238E27FC236}">
                <a16:creationId xmlns:a16="http://schemas.microsoft.com/office/drawing/2014/main" id="{86399791-DAA0-6C5E-25DC-2CF43E403E93}"/>
              </a:ext>
            </a:extLst>
          </p:cNvPr>
          <p:cNvPicPr>
            <a:picLocks noChangeAspect="1"/>
          </p:cNvPicPr>
          <p:nvPr/>
        </p:nvPicPr>
        <p:blipFill>
          <a:blip r:embed="rId2"/>
          <a:stretch>
            <a:fillRect/>
          </a:stretch>
        </p:blipFill>
        <p:spPr>
          <a:xfrm>
            <a:off x="1711814" y="1090863"/>
            <a:ext cx="8979395" cy="5503252"/>
          </a:xfrm>
          <a:prstGeom prst="rect">
            <a:avLst/>
          </a:prstGeom>
        </p:spPr>
      </p:pic>
    </p:spTree>
    <p:extLst>
      <p:ext uri="{BB962C8B-B14F-4D97-AF65-F5344CB8AC3E}">
        <p14:creationId xmlns:p14="http://schemas.microsoft.com/office/powerpoint/2010/main" val="114665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949AE6A5-111B-4710-BA01-D40F860F3381}"/>
              </a:ext>
            </a:extLst>
          </p:cNvPr>
          <p:cNvSpPr>
            <a:spLocks noChangeArrowheads="1"/>
          </p:cNvSpPr>
          <p:nvPr/>
        </p:nvSpPr>
        <p:spPr bwMode="auto">
          <a:xfrm rot="9434627">
            <a:off x="7663775" y="667424"/>
            <a:ext cx="1955734" cy="1985776"/>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3"/>
              </a:gs>
              <a:gs pos="0">
                <a:schemeClr val="accent5"/>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8" name="Oval 8">
            <a:extLst>
              <a:ext uri="{FF2B5EF4-FFF2-40B4-BE49-F238E27FC236}">
                <a16:creationId xmlns:a16="http://schemas.microsoft.com/office/drawing/2014/main" id="{5808C876-F7AA-4546-92F0-474C381E3CFF}"/>
              </a:ext>
            </a:extLst>
          </p:cNvPr>
          <p:cNvSpPr>
            <a:spLocks noChangeArrowheads="1"/>
          </p:cNvSpPr>
          <p:nvPr/>
        </p:nvSpPr>
        <p:spPr bwMode="auto">
          <a:xfrm>
            <a:off x="3050535" y="1360488"/>
            <a:ext cx="4286250" cy="4289425"/>
          </a:xfrm>
          <a:prstGeom prst="ellipse">
            <a:avLst/>
          </a:prstGeom>
          <a:gradFill>
            <a:gsLst>
              <a:gs pos="0">
                <a:schemeClr val="accent6">
                  <a:alpha val="31000"/>
                </a:schemeClr>
              </a:gs>
              <a:gs pos="100000">
                <a:schemeClr val="accent2">
                  <a:alpha val="18000"/>
                </a:schemeClr>
              </a:gs>
            </a:gsLst>
            <a:lin ang="2700000" scaled="0"/>
          </a:gradFill>
          <a:ln w="25400">
            <a:gradFill>
              <a:gsLst>
                <a:gs pos="43000">
                  <a:schemeClr val="bg1">
                    <a:alpha val="19000"/>
                  </a:schemeClr>
                </a:gs>
                <a:gs pos="100000">
                  <a:schemeClr val="accent1">
                    <a:lumMod val="30000"/>
                    <a:lumOff val="70000"/>
                    <a:alpha val="1000"/>
                  </a:schemeClr>
                </a:gs>
              </a:gsLst>
              <a:lin ang="5400000" scaled="1"/>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sz="1400" dirty="0">
              <a:solidFill>
                <a:srgbClr val="435368"/>
              </a:solidFill>
            </a:endParaRPr>
          </a:p>
        </p:txBody>
      </p:sp>
      <p:sp>
        <p:nvSpPr>
          <p:cNvPr id="26" name="Freeform: Shape 25">
            <a:extLst>
              <a:ext uri="{FF2B5EF4-FFF2-40B4-BE49-F238E27FC236}">
                <a16:creationId xmlns:a16="http://schemas.microsoft.com/office/drawing/2014/main" id="{174F9594-C7DF-4075-81FF-300A58D4DF12}"/>
              </a:ext>
            </a:extLst>
          </p:cNvPr>
          <p:cNvSpPr>
            <a:spLocks noChangeArrowheads="1"/>
          </p:cNvSpPr>
          <p:nvPr/>
        </p:nvSpPr>
        <p:spPr bwMode="auto">
          <a:xfrm>
            <a:off x="4636227" y="4430303"/>
            <a:ext cx="1815375" cy="1843261"/>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useBgFill="1">
        <p:nvSpPr>
          <p:cNvPr id="6" name="Oval 8">
            <a:extLst>
              <a:ext uri="{FF2B5EF4-FFF2-40B4-BE49-F238E27FC236}">
                <a16:creationId xmlns:a16="http://schemas.microsoft.com/office/drawing/2014/main" id="{FFDB6D24-D81D-47A6-AE4D-0C852BEFCE80}"/>
              </a:ext>
            </a:extLst>
          </p:cNvPr>
          <p:cNvSpPr>
            <a:spLocks noChangeArrowheads="1"/>
          </p:cNvSpPr>
          <p:nvPr/>
        </p:nvSpPr>
        <p:spPr bwMode="auto">
          <a:xfrm>
            <a:off x="4902313" y="1208087"/>
            <a:ext cx="4286250" cy="4289425"/>
          </a:xfrm>
          <a:prstGeom prst="ellipse">
            <a:avLst/>
          </a:prstGeom>
          <a:ln w="9525">
            <a:noFill/>
            <a:round/>
            <a:headEnd/>
            <a:tailEnd/>
          </a:ln>
          <a:effectLst>
            <a:outerShdw blurRad="330200" dist="3429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solidFill>
                <a:schemeClr val="lt1"/>
              </a:solidFill>
            </a:endParaRPr>
          </a:p>
        </p:txBody>
      </p:sp>
      <p:sp>
        <p:nvSpPr>
          <p:cNvPr id="27" name="Freeform: Shape 26">
            <a:extLst>
              <a:ext uri="{FF2B5EF4-FFF2-40B4-BE49-F238E27FC236}">
                <a16:creationId xmlns:a16="http://schemas.microsoft.com/office/drawing/2014/main" id="{EEE35BEA-85E5-4BBF-935C-DA58364E9F36}"/>
              </a:ext>
            </a:extLst>
          </p:cNvPr>
          <p:cNvSpPr>
            <a:spLocks noChangeArrowheads="1"/>
          </p:cNvSpPr>
          <p:nvPr/>
        </p:nvSpPr>
        <p:spPr bwMode="auto">
          <a:xfrm rot="20359077">
            <a:off x="5207183" y="4104418"/>
            <a:ext cx="1291981" cy="1843285"/>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31" name="Freeform: Shape 30">
            <a:extLst>
              <a:ext uri="{FF2B5EF4-FFF2-40B4-BE49-F238E27FC236}">
                <a16:creationId xmlns:a16="http://schemas.microsoft.com/office/drawing/2014/main" id="{0D62A08A-0FAC-4DC4-9462-C0D5681620AF}"/>
              </a:ext>
            </a:extLst>
          </p:cNvPr>
          <p:cNvSpPr>
            <a:spLocks noChangeArrowheads="1"/>
          </p:cNvSpPr>
          <p:nvPr/>
        </p:nvSpPr>
        <p:spPr bwMode="auto">
          <a:xfrm rot="9849390">
            <a:off x="7575444" y="840276"/>
            <a:ext cx="1466249" cy="2091917"/>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2"/>
              </a:gs>
              <a:gs pos="0">
                <a:schemeClr val="accent5"/>
              </a:gs>
            </a:gsLst>
            <a:lin ang="5400000" scaled="1"/>
            <a:tileRect/>
          </a:gradFill>
          <a:ln w="25400">
            <a:noFill/>
            <a:round/>
            <a:headEnd/>
            <a:tailEnd/>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p>
        </p:txBody>
      </p:sp>
      <p:sp>
        <p:nvSpPr>
          <p:cNvPr id="34" name="Freeform: Shape 33">
            <a:extLst>
              <a:ext uri="{FF2B5EF4-FFF2-40B4-BE49-F238E27FC236}">
                <a16:creationId xmlns:a16="http://schemas.microsoft.com/office/drawing/2014/main" id="{4DE0D170-36CA-49C8-A6EA-B17D52C50C8D}"/>
              </a:ext>
            </a:extLst>
          </p:cNvPr>
          <p:cNvSpPr>
            <a:spLocks noChangeArrowheads="1"/>
          </p:cNvSpPr>
          <p:nvPr/>
        </p:nvSpPr>
        <p:spPr bwMode="auto">
          <a:xfrm rot="11234627">
            <a:off x="-2390037" y="3653275"/>
            <a:ext cx="5693342" cy="5780798"/>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2"/>
              </a:gs>
              <a:gs pos="26000">
                <a:schemeClr val="accent1"/>
              </a:gs>
            </a:gsLst>
            <a:lin ang="2700000" scaled="1"/>
            <a:tileRect/>
          </a:gradFill>
          <a:ln w="25400">
            <a:noFill/>
            <a:round/>
            <a:headEnd/>
            <a:tailEnd/>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2" name="CuadroTexto 1">
            <a:extLst>
              <a:ext uri="{FF2B5EF4-FFF2-40B4-BE49-F238E27FC236}">
                <a16:creationId xmlns:a16="http://schemas.microsoft.com/office/drawing/2014/main" id="{F1B75638-AD93-9481-3010-665A9796713B}"/>
              </a:ext>
            </a:extLst>
          </p:cNvPr>
          <p:cNvSpPr txBox="1"/>
          <p:nvPr/>
        </p:nvSpPr>
        <p:spPr>
          <a:xfrm>
            <a:off x="1772237" y="3648729"/>
            <a:ext cx="7398979" cy="461665"/>
          </a:xfrm>
          <a:prstGeom prst="rect">
            <a:avLst/>
          </a:prstGeom>
          <a:noFill/>
        </p:spPr>
        <p:txBody>
          <a:bodyPr wrap="square" rtlCol="0">
            <a:spAutoFit/>
          </a:bodyPr>
          <a:lstStyle/>
          <a:p>
            <a:pPr algn="ctr"/>
            <a:r>
              <a:rPr lang="en-US" sz="2400" dirty="0">
                <a:solidFill>
                  <a:schemeClr val="bg1"/>
                </a:solidFill>
              </a:rPr>
              <a:t>If you were to ask me, yes, I´d do it again!</a:t>
            </a:r>
          </a:p>
        </p:txBody>
      </p:sp>
      <p:sp>
        <p:nvSpPr>
          <p:cNvPr id="44" name="CuadroTexto 1">
            <a:extLst>
              <a:ext uri="{FF2B5EF4-FFF2-40B4-BE49-F238E27FC236}">
                <a16:creationId xmlns:a16="http://schemas.microsoft.com/office/drawing/2014/main" id="{03E8895D-95DE-DADD-8719-6C6676954A76}"/>
              </a:ext>
            </a:extLst>
          </p:cNvPr>
          <p:cNvSpPr txBox="1"/>
          <p:nvPr/>
        </p:nvSpPr>
        <p:spPr>
          <a:xfrm>
            <a:off x="554804" y="2493506"/>
            <a:ext cx="10931703" cy="1107996"/>
          </a:xfrm>
          <a:prstGeom prst="rect">
            <a:avLst/>
          </a:prstGeom>
          <a:noFill/>
        </p:spPr>
        <p:txBody>
          <a:bodyPr wrap="square" rtlCol="0">
            <a:spAutoFit/>
          </a:bodyPr>
          <a:lstStyle/>
          <a:p>
            <a:pPr algn="ctr"/>
            <a:r>
              <a:rPr lang="en-US" sz="6600" b="1">
                <a:solidFill>
                  <a:schemeClr val="bg1"/>
                </a:solidFill>
              </a:rPr>
              <a:t>Take Home Message</a:t>
            </a:r>
          </a:p>
        </p:txBody>
      </p:sp>
    </p:spTree>
    <p:extLst>
      <p:ext uri="{BB962C8B-B14F-4D97-AF65-F5344CB8AC3E}">
        <p14:creationId xmlns:p14="http://schemas.microsoft.com/office/powerpoint/2010/main" val="4286911494"/>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2" presetClass="entr" presetSubtype="8" decel="100000" fill="hold" grpId="0" nodeType="withEffect">
                                  <p:stCondLst>
                                    <p:cond delay="2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1250" fill="hold"/>
                                        <p:tgtEl>
                                          <p:spTgt spid="8"/>
                                        </p:tgtEl>
                                        <p:attrNameLst>
                                          <p:attrName>ppt_x</p:attrName>
                                        </p:attrNameLst>
                                      </p:cBhvr>
                                      <p:tavLst>
                                        <p:tav tm="0">
                                          <p:val>
                                            <p:strVal val="0-#ppt_w/2"/>
                                          </p:val>
                                        </p:tav>
                                        <p:tav tm="100000">
                                          <p:val>
                                            <p:strVal val="#ppt_x"/>
                                          </p:val>
                                        </p:tav>
                                      </p:tavLst>
                                    </p:anim>
                                    <p:anim calcmode="lin" valueType="num">
                                      <p:cBhvr additive="base">
                                        <p:cTn id="11" dur="1250" fill="hold"/>
                                        <p:tgtEl>
                                          <p:spTgt spid="8"/>
                                        </p:tgtEl>
                                        <p:attrNameLst>
                                          <p:attrName>ppt_y</p:attrName>
                                        </p:attrNameLst>
                                      </p:cBhvr>
                                      <p:tavLst>
                                        <p:tav tm="0">
                                          <p:val>
                                            <p:strVal val="#ppt_y"/>
                                          </p:val>
                                        </p:tav>
                                        <p:tav tm="100000">
                                          <p:val>
                                            <p:strVal val="#ppt_y"/>
                                          </p:val>
                                        </p:tav>
                                      </p:tavLst>
                                    </p:anim>
                                  </p:childTnLst>
                                </p:cTn>
                              </p:par>
                              <p:par>
                                <p:cTn id="12" presetID="63" presetClass="path" presetSubtype="0" accel="5000" decel="95000" autoRev="1" fill="hold" grpId="1" nodeType="withEffect">
                                  <p:stCondLst>
                                    <p:cond delay="1300"/>
                                  </p:stCondLst>
                                  <p:childTnLst>
                                    <p:animMotion origin="layout" path="M 4.58333E-6 -1.11111E-6 L 0.07265 -1.11111E-6 " pathEditMode="relative" rAng="0" ptsTypes="AA">
                                      <p:cBhvr>
                                        <p:cTn id="13" dur="1900" fill="hold"/>
                                        <p:tgtEl>
                                          <p:spTgt spid="8"/>
                                        </p:tgtEl>
                                        <p:attrNameLst>
                                          <p:attrName>ppt_x</p:attrName>
                                          <p:attrName>ppt_y</p:attrName>
                                        </p:attrNameLst>
                                      </p:cBhvr>
                                      <p:rCtr x="3633" y="0"/>
                                    </p:animMotion>
                                  </p:childTnLst>
                                </p:cTn>
                              </p:par>
                              <p:par>
                                <p:cTn id="14" presetID="2" presetClass="entr" presetSubtype="2" decel="10000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fill="hold"/>
                                        <p:tgtEl>
                                          <p:spTgt spid="6"/>
                                        </p:tgtEl>
                                        <p:attrNameLst>
                                          <p:attrName>ppt_x</p:attrName>
                                        </p:attrNameLst>
                                      </p:cBhvr>
                                      <p:tavLst>
                                        <p:tav tm="0">
                                          <p:val>
                                            <p:strVal val="1+#ppt_w/2"/>
                                          </p:val>
                                        </p:tav>
                                        <p:tav tm="100000">
                                          <p:val>
                                            <p:strVal val="#ppt_x"/>
                                          </p:val>
                                        </p:tav>
                                      </p:tavLst>
                                    </p:anim>
                                    <p:anim calcmode="lin" valueType="num">
                                      <p:cBhvr additive="base">
                                        <p:cTn id="17" dur="1250" fill="hold"/>
                                        <p:tgtEl>
                                          <p:spTgt spid="6"/>
                                        </p:tgtEl>
                                        <p:attrNameLst>
                                          <p:attrName>ppt_y</p:attrName>
                                        </p:attrNameLst>
                                      </p:cBhvr>
                                      <p:tavLst>
                                        <p:tav tm="0">
                                          <p:val>
                                            <p:strVal val="#ppt_y"/>
                                          </p:val>
                                        </p:tav>
                                        <p:tav tm="100000">
                                          <p:val>
                                            <p:strVal val="#ppt_y"/>
                                          </p:val>
                                        </p:tav>
                                      </p:tavLst>
                                    </p:anim>
                                  </p:childTnLst>
                                </p:cTn>
                              </p:par>
                              <p:par>
                                <p:cTn id="18" presetID="63" presetClass="path" presetSubtype="0" accel="5000" decel="95000" autoRev="1" fill="hold" grpId="1" nodeType="withEffect">
                                  <p:stCondLst>
                                    <p:cond delay="1300"/>
                                  </p:stCondLst>
                                  <p:childTnLst>
                                    <p:animMotion origin="layout" path="M -4.58333E-6 1.11111E-6 L -0.07695 0.01111 " pathEditMode="relative" rAng="0" ptsTypes="AA">
                                      <p:cBhvr>
                                        <p:cTn id="19" dur="1900" fill="hold"/>
                                        <p:tgtEl>
                                          <p:spTgt spid="6"/>
                                        </p:tgtEl>
                                        <p:attrNameLst>
                                          <p:attrName>ppt_x</p:attrName>
                                          <p:attrName>ppt_y</p:attrName>
                                        </p:attrNameLst>
                                      </p:cBhvr>
                                      <p:rCtr x="-3854" y="556"/>
                                    </p:animMotion>
                                  </p:childTnLst>
                                </p:cTn>
                              </p:par>
                              <p:par>
                                <p:cTn id="20" presetID="2" presetClass="entr" presetSubtype="2" decel="100000"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250" fill="hold"/>
                                        <p:tgtEl>
                                          <p:spTgt spid="31"/>
                                        </p:tgtEl>
                                        <p:attrNameLst>
                                          <p:attrName>ppt_x</p:attrName>
                                        </p:attrNameLst>
                                      </p:cBhvr>
                                      <p:tavLst>
                                        <p:tav tm="0">
                                          <p:val>
                                            <p:strVal val="1+#ppt_w/2"/>
                                          </p:val>
                                        </p:tav>
                                        <p:tav tm="100000">
                                          <p:val>
                                            <p:strVal val="#ppt_x"/>
                                          </p:val>
                                        </p:tav>
                                      </p:tavLst>
                                    </p:anim>
                                    <p:anim calcmode="lin" valueType="num">
                                      <p:cBhvr additive="base">
                                        <p:cTn id="23" dur="1250" fill="hold"/>
                                        <p:tgtEl>
                                          <p:spTgt spid="31"/>
                                        </p:tgtEl>
                                        <p:attrNameLst>
                                          <p:attrName>ppt_y</p:attrName>
                                        </p:attrNameLst>
                                      </p:cBhvr>
                                      <p:tavLst>
                                        <p:tav tm="0">
                                          <p:val>
                                            <p:strVal val="#ppt_y"/>
                                          </p:val>
                                        </p:tav>
                                        <p:tav tm="100000">
                                          <p:val>
                                            <p:strVal val="#ppt_y"/>
                                          </p:val>
                                        </p:tav>
                                      </p:tavLst>
                                    </p:anim>
                                  </p:childTnLst>
                                </p:cTn>
                              </p:par>
                              <p:par>
                                <p:cTn id="24" presetID="63" presetClass="path" presetSubtype="0" accel="5000" decel="95000" autoRev="1" fill="hold" grpId="1" nodeType="withEffect">
                                  <p:stCondLst>
                                    <p:cond delay="1300"/>
                                  </p:stCondLst>
                                  <p:childTnLst>
                                    <p:animMotion origin="layout" path="M -4.16667E-7 0 L -0.07695 0.01111 " pathEditMode="relative" rAng="0" ptsTypes="AA">
                                      <p:cBhvr>
                                        <p:cTn id="25" dur="1900" fill="hold"/>
                                        <p:tgtEl>
                                          <p:spTgt spid="31"/>
                                        </p:tgtEl>
                                        <p:attrNameLst>
                                          <p:attrName>ppt_x</p:attrName>
                                          <p:attrName>ppt_y</p:attrName>
                                        </p:attrNameLst>
                                      </p:cBhvr>
                                      <p:rCtr x="-3854" y="556"/>
                                    </p:animMotion>
                                  </p:childTnLst>
                                </p:cTn>
                              </p:par>
                              <p:par>
                                <p:cTn id="26" presetID="2" presetClass="entr" presetSubtype="2" decel="100000" fill="hold" grpId="0" nodeType="withEffect">
                                  <p:stCondLst>
                                    <p:cond delay="2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250" fill="hold"/>
                                        <p:tgtEl>
                                          <p:spTgt spid="30"/>
                                        </p:tgtEl>
                                        <p:attrNameLst>
                                          <p:attrName>ppt_x</p:attrName>
                                        </p:attrNameLst>
                                      </p:cBhvr>
                                      <p:tavLst>
                                        <p:tav tm="0">
                                          <p:val>
                                            <p:strVal val="1+#ppt_w/2"/>
                                          </p:val>
                                        </p:tav>
                                        <p:tav tm="100000">
                                          <p:val>
                                            <p:strVal val="#ppt_x"/>
                                          </p:val>
                                        </p:tav>
                                      </p:tavLst>
                                    </p:anim>
                                    <p:anim calcmode="lin" valueType="num">
                                      <p:cBhvr additive="base">
                                        <p:cTn id="29" dur="1250" fill="hold"/>
                                        <p:tgtEl>
                                          <p:spTgt spid="30"/>
                                        </p:tgtEl>
                                        <p:attrNameLst>
                                          <p:attrName>ppt_y</p:attrName>
                                        </p:attrNameLst>
                                      </p:cBhvr>
                                      <p:tavLst>
                                        <p:tav tm="0">
                                          <p:val>
                                            <p:strVal val="#ppt_y"/>
                                          </p:val>
                                        </p:tav>
                                        <p:tav tm="100000">
                                          <p:val>
                                            <p:strVal val="#ppt_y"/>
                                          </p:val>
                                        </p:tav>
                                      </p:tavLst>
                                    </p:anim>
                                  </p:childTnLst>
                                </p:cTn>
                              </p:par>
                              <p:par>
                                <p:cTn id="30" presetID="63" presetClass="path" presetSubtype="0" accel="5000" decel="95000" autoRev="1" fill="hold" grpId="1" nodeType="withEffect">
                                  <p:stCondLst>
                                    <p:cond delay="1300"/>
                                  </p:stCondLst>
                                  <p:childTnLst>
                                    <p:animMotion origin="layout" path="M -4.16667E-6 1.85185E-6 L -0.07695 0.01111 " pathEditMode="relative" rAng="0" ptsTypes="AA">
                                      <p:cBhvr>
                                        <p:cTn id="31" dur="1900" fill="hold"/>
                                        <p:tgtEl>
                                          <p:spTgt spid="30"/>
                                        </p:tgtEl>
                                        <p:attrNameLst>
                                          <p:attrName>ppt_x</p:attrName>
                                          <p:attrName>ppt_y</p:attrName>
                                        </p:attrNameLst>
                                      </p:cBhvr>
                                      <p:rCtr x="-3854" y="556"/>
                                    </p:animMotion>
                                  </p:childTnLst>
                                </p:cTn>
                              </p:par>
                              <p:par>
                                <p:cTn id="32" presetID="2" presetClass="entr" presetSubtype="2" decel="100000"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250" fill="hold"/>
                                        <p:tgtEl>
                                          <p:spTgt spid="26"/>
                                        </p:tgtEl>
                                        <p:attrNameLst>
                                          <p:attrName>ppt_x</p:attrName>
                                        </p:attrNameLst>
                                      </p:cBhvr>
                                      <p:tavLst>
                                        <p:tav tm="0">
                                          <p:val>
                                            <p:strVal val="1+#ppt_w/2"/>
                                          </p:val>
                                        </p:tav>
                                        <p:tav tm="100000">
                                          <p:val>
                                            <p:strVal val="#ppt_x"/>
                                          </p:val>
                                        </p:tav>
                                      </p:tavLst>
                                    </p:anim>
                                    <p:anim calcmode="lin" valueType="num">
                                      <p:cBhvr additive="base">
                                        <p:cTn id="35" dur="1250" fill="hold"/>
                                        <p:tgtEl>
                                          <p:spTgt spid="26"/>
                                        </p:tgtEl>
                                        <p:attrNameLst>
                                          <p:attrName>ppt_y</p:attrName>
                                        </p:attrNameLst>
                                      </p:cBhvr>
                                      <p:tavLst>
                                        <p:tav tm="0">
                                          <p:val>
                                            <p:strVal val="#ppt_y"/>
                                          </p:val>
                                        </p:tav>
                                        <p:tav tm="100000">
                                          <p:val>
                                            <p:strVal val="#ppt_y"/>
                                          </p:val>
                                        </p:tav>
                                      </p:tavLst>
                                    </p:anim>
                                  </p:childTnLst>
                                </p:cTn>
                              </p:par>
                              <p:par>
                                <p:cTn id="36" presetID="63" presetClass="path" presetSubtype="0" accel="5000" decel="95000" autoRev="1" fill="hold" grpId="1" nodeType="withEffect">
                                  <p:stCondLst>
                                    <p:cond delay="1300"/>
                                  </p:stCondLst>
                                  <p:childTnLst>
                                    <p:animMotion origin="layout" path="M 2.5E-6 -4.07407E-6 L -0.07696 0.01112 " pathEditMode="relative" rAng="0" ptsTypes="AA">
                                      <p:cBhvr>
                                        <p:cTn id="37" dur="1900" fill="hold"/>
                                        <p:tgtEl>
                                          <p:spTgt spid="26"/>
                                        </p:tgtEl>
                                        <p:attrNameLst>
                                          <p:attrName>ppt_x</p:attrName>
                                          <p:attrName>ppt_y</p:attrName>
                                        </p:attrNameLst>
                                      </p:cBhvr>
                                      <p:rCtr x="-3854" y="556"/>
                                    </p:animMotion>
                                  </p:childTnLst>
                                </p:cTn>
                              </p:par>
                              <p:par>
                                <p:cTn id="38" presetID="2" presetClass="entr" presetSubtype="2" decel="10000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1250" fill="hold"/>
                                        <p:tgtEl>
                                          <p:spTgt spid="27"/>
                                        </p:tgtEl>
                                        <p:attrNameLst>
                                          <p:attrName>ppt_x</p:attrName>
                                        </p:attrNameLst>
                                      </p:cBhvr>
                                      <p:tavLst>
                                        <p:tav tm="0">
                                          <p:val>
                                            <p:strVal val="1+#ppt_w/2"/>
                                          </p:val>
                                        </p:tav>
                                        <p:tav tm="100000">
                                          <p:val>
                                            <p:strVal val="#ppt_x"/>
                                          </p:val>
                                        </p:tav>
                                      </p:tavLst>
                                    </p:anim>
                                    <p:anim calcmode="lin" valueType="num">
                                      <p:cBhvr additive="base">
                                        <p:cTn id="41" dur="1250" fill="hold"/>
                                        <p:tgtEl>
                                          <p:spTgt spid="27"/>
                                        </p:tgtEl>
                                        <p:attrNameLst>
                                          <p:attrName>ppt_y</p:attrName>
                                        </p:attrNameLst>
                                      </p:cBhvr>
                                      <p:tavLst>
                                        <p:tav tm="0">
                                          <p:val>
                                            <p:strVal val="#ppt_y"/>
                                          </p:val>
                                        </p:tav>
                                        <p:tav tm="100000">
                                          <p:val>
                                            <p:strVal val="#ppt_y"/>
                                          </p:val>
                                        </p:tav>
                                      </p:tavLst>
                                    </p:anim>
                                  </p:childTnLst>
                                </p:cTn>
                              </p:par>
                              <p:par>
                                <p:cTn id="42" presetID="63" presetClass="path" presetSubtype="0" accel="5000" decel="95000" autoRev="1" fill="hold" grpId="1" nodeType="withEffect">
                                  <p:stCondLst>
                                    <p:cond delay="1300"/>
                                  </p:stCondLst>
                                  <p:childTnLst>
                                    <p:animMotion origin="layout" path="M 1.875E-6 -3.7037E-7 L -0.07695 0.01111 " pathEditMode="relative" rAng="0" ptsTypes="AA">
                                      <p:cBhvr>
                                        <p:cTn id="43" dur="1900" fill="hold"/>
                                        <p:tgtEl>
                                          <p:spTgt spid="27"/>
                                        </p:tgtEl>
                                        <p:attrNameLst>
                                          <p:attrName>ppt_x</p:attrName>
                                          <p:attrName>ppt_y</p:attrName>
                                        </p:attrNameLst>
                                      </p:cBhvr>
                                      <p:rCtr x="-3854" y="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8" grpId="0" animBg="1"/>
      <p:bldP spid="8" grpId="1" animBg="1"/>
      <p:bldP spid="26" grpId="0" animBg="1"/>
      <p:bldP spid="26" grpId="1" animBg="1"/>
      <p:bldP spid="6" grpId="0" animBg="1"/>
      <p:bldP spid="6" grpId="1" animBg="1"/>
      <p:bldP spid="27" grpId="0" animBg="1"/>
      <p:bldP spid="27" grpId="1" animBg="1"/>
      <p:bldP spid="31" grpId="0" animBg="1"/>
      <p:bldP spid="31" grpId="1" animBg="1"/>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15" name="Rectangle 11">
            <a:extLst>
              <a:ext uri="{FF2B5EF4-FFF2-40B4-BE49-F238E27FC236}">
                <a16:creationId xmlns:a16="http://schemas.microsoft.com/office/drawing/2014/main" id="{2DB0CB02-62D0-84AC-6B0E-F69E0AE83E48}"/>
              </a:ext>
            </a:extLst>
          </p:cNvPr>
          <p:cNvSpPr>
            <a:spLocks noChangeArrowheads="1"/>
          </p:cNvSpPr>
          <p:nvPr/>
        </p:nvSpPr>
        <p:spPr bwMode="auto">
          <a:xfrm>
            <a:off x="474765" y="263885"/>
            <a:ext cx="3191800"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The origins of Data</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In a nutshell?</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37" name="Google Shape;390;p6">
            <a:extLst>
              <a:ext uri="{FF2B5EF4-FFF2-40B4-BE49-F238E27FC236}">
                <a16:creationId xmlns:a16="http://schemas.microsoft.com/office/drawing/2014/main" id="{4B662671-5FE6-3623-96B7-5BB027076D14}"/>
              </a:ext>
            </a:extLst>
          </p:cNvPr>
          <p:cNvSpPr txBox="1"/>
          <p:nvPr/>
        </p:nvSpPr>
        <p:spPr>
          <a:xfrm>
            <a:off x="4707924" y="596283"/>
            <a:ext cx="7228703" cy="563227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bg1"/>
              </a:buClr>
              <a:buSzPts val="2400"/>
              <a:buFont typeface="Arial"/>
              <a:buChar char="•"/>
            </a:pPr>
            <a:r>
              <a:rPr lang="en-US" sz="2400" dirty="0">
                <a:solidFill>
                  <a:schemeClr val="bg1"/>
                </a:solidFill>
                <a:latin typeface="Teko"/>
                <a:ea typeface="Teko"/>
                <a:cs typeface="Teko"/>
                <a:sym typeface="Teko"/>
              </a:rPr>
              <a:t>Non intrusive decoupling from critical systems</a:t>
            </a:r>
            <a:endParaRPr lang="en-US" dirty="0">
              <a:solidFill>
                <a:schemeClr val="bg1"/>
              </a:solidFill>
            </a:endParaRPr>
          </a:p>
          <a:p>
            <a:pPr marL="285750" marR="0" lvl="0" indent="-285750" algn="l" rtl="0">
              <a:spcBef>
                <a:spcPts val="0"/>
              </a:spcBef>
              <a:spcAft>
                <a:spcPts val="0"/>
              </a:spcAft>
              <a:buClr>
                <a:schemeClr val="bg1"/>
              </a:buClr>
              <a:buSzPts val="2400"/>
              <a:buFont typeface="Arial"/>
              <a:buChar char="•"/>
            </a:pPr>
            <a:r>
              <a:rPr lang="en-US" sz="2400" dirty="0">
                <a:solidFill>
                  <a:schemeClr val="bg1"/>
                </a:solidFill>
                <a:latin typeface="Teko"/>
                <a:ea typeface="Teko"/>
                <a:cs typeface="Teko"/>
                <a:sym typeface="Teko"/>
              </a:rPr>
              <a:t>Integrated Data. Single source of information</a:t>
            </a:r>
            <a:endParaRPr lang="en-US" dirty="0">
              <a:solidFill>
                <a:schemeClr val="bg1"/>
              </a:solidFill>
            </a:endParaRPr>
          </a:p>
          <a:p>
            <a:pPr marL="285750" marR="0" lvl="0" indent="-285750" algn="l" rtl="0">
              <a:spcBef>
                <a:spcPts val="0"/>
              </a:spcBef>
              <a:spcAft>
                <a:spcPts val="0"/>
              </a:spcAft>
              <a:buClr>
                <a:schemeClr val="bg1"/>
              </a:buClr>
              <a:buSzPts val="2400"/>
              <a:buFont typeface="Arial"/>
              <a:buChar char="•"/>
            </a:pPr>
            <a:r>
              <a:rPr lang="en-US" sz="2400" dirty="0">
                <a:solidFill>
                  <a:schemeClr val="bg1"/>
                </a:solidFill>
                <a:latin typeface="Teko"/>
                <a:ea typeface="Teko"/>
                <a:cs typeface="Teko"/>
                <a:sym typeface="Teko"/>
              </a:rPr>
              <a:t>Data in Business Terms</a:t>
            </a:r>
            <a:endParaRPr lang="en-US" dirty="0">
              <a:solidFill>
                <a:schemeClr val="bg1"/>
              </a:solidFill>
            </a:endParaRPr>
          </a:p>
          <a:p>
            <a:pPr marL="285750" marR="0" lvl="0" indent="-285750" algn="l" rtl="0">
              <a:spcBef>
                <a:spcPts val="0"/>
              </a:spcBef>
              <a:spcAft>
                <a:spcPts val="0"/>
              </a:spcAft>
              <a:buClr>
                <a:schemeClr val="bg1"/>
              </a:buClr>
              <a:buSzPts val="2400"/>
              <a:buFont typeface="Arial"/>
              <a:buChar char="•"/>
            </a:pPr>
            <a:r>
              <a:rPr lang="en-US" sz="2400" dirty="0">
                <a:solidFill>
                  <a:schemeClr val="bg1"/>
                </a:solidFill>
                <a:latin typeface="Teko"/>
                <a:ea typeface="Teko"/>
                <a:cs typeface="Teko"/>
                <a:sym typeface="Teko"/>
              </a:rPr>
              <a:t>Historic Data, Maximum Granularity.</a:t>
            </a:r>
          </a:p>
          <a:p>
            <a:pPr marL="285750" marR="0" lvl="0" indent="-285750" algn="l" rtl="0">
              <a:spcBef>
                <a:spcPts val="0"/>
              </a:spcBef>
              <a:spcAft>
                <a:spcPts val="0"/>
              </a:spcAft>
              <a:buClr>
                <a:schemeClr val="bg1"/>
              </a:buClr>
              <a:buSzPts val="2400"/>
              <a:buFont typeface="Arial"/>
              <a:buChar char="•"/>
            </a:pPr>
            <a:r>
              <a:rPr lang="en-US" sz="2400" dirty="0">
                <a:solidFill>
                  <a:schemeClr val="bg1"/>
                </a:solidFill>
                <a:latin typeface="Teko"/>
                <a:cs typeface="Teko"/>
                <a:sym typeface="Teko"/>
              </a:rPr>
              <a:t>Massive Data, All In !</a:t>
            </a:r>
            <a:endParaRPr lang="en-US" dirty="0">
              <a:solidFill>
                <a:schemeClr val="bg1"/>
              </a:solidFill>
            </a:endParaRPr>
          </a:p>
          <a:p>
            <a:pPr marL="285750" marR="0" lvl="0" indent="-285750" algn="l" rtl="0">
              <a:spcBef>
                <a:spcPts val="0"/>
              </a:spcBef>
              <a:spcAft>
                <a:spcPts val="0"/>
              </a:spcAft>
              <a:buClr>
                <a:schemeClr val="bg1"/>
              </a:buClr>
              <a:buSzPts val="2400"/>
              <a:buFont typeface="Arial"/>
              <a:buChar char="•"/>
            </a:pPr>
            <a:r>
              <a:rPr lang="en-US" sz="2400" dirty="0">
                <a:solidFill>
                  <a:schemeClr val="bg1"/>
                </a:solidFill>
                <a:latin typeface="Teko"/>
                <a:ea typeface="Teko"/>
                <a:cs typeface="Teko"/>
                <a:sym typeface="Teko"/>
              </a:rPr>
              <a:t>Performance for complex Queries</a:t>
            </a:r>
          </a:p>
          <a:p>
            <a:pPr marL="285750" indent="-285750">
              <a:buClr>
                <a:schemeClr val="bg1"/>
              </a:buClr>
              <a:buSzPts val="2400"/>
              <a:buFont typeface="Arial"/>
              <a:buChar char="•"/>
            </a:pPr>
            <a:r>
              <a:rPr lang="en-US" sz="2400" dirty="0">
                <a:solidFill>
                  <a:schemeClr val="bg1"/>
                </a:solidFill>
                <a:latin typeface="Teko"/>
                <a:cs typeface="Teko"/>
                <a:sym typeface="Teko"/>
              </a:rPr>
              <a:t>Single Version of the Truth</a:t>
            </a:r>
          </a:p>
          <a:p>
            <a:pPr marL="285750" indent="-285750">
              <a:buClr>
                <a:schemeClr val="bg1"/>
              </a:buClr>
              <a:buSzPts val="2400"/>
              <a:buFont typeface="Arial"/>
              <a:buChar char="•"/>
            </a:pPr>
            <a:r>
              <a:rPr lang="en-US" sz="2400" dirty="0">
                <a:solidFill>
                  <a:schemeClr val="bg1"/>
                </a:solidFill>
                <a:latin typeface="Teko"/>
                <a:cs typeface="Teko"/>
                <a:sym typeface="Teko"/>
              </a:rPr>
              <a:t>Enables Data Driven Decision Making:</a:t>
            </a:r>
          </a:p>
          <a:p>
            <a:pPr marL="285750" indent="-285750">
              <a:buClr>
                <a:schemeClr val="bg1"/>
              </a:buClr>
              <a:buSzPts val="2400"/>
              <a:buFont typeface="Arial"/>
              <a:buChar char="•"/>
            </a:pPr>
            <a:endParaRPr lang="en-US" sz="2400" dirty="0">
              <a:solidFill>
                <a:schemeClr val="bg1"/>
              </a:solidFill>
              <a:latin typeface="Teko"/>
              <a:cs typeface="Teko"/>
            </a:endParaRPr>
          </a:p>
          <a:p>
            <a:pPr marL="800100" lvl="1" indent="-342900">
              <a:buClr>
                <a:schemeClr val="bg1"/>
              </a:buClr>
              <a:buSzPct val="80000"/>
              <a:buFont typeface="Wingdings" panose="05000000000000000000" pitchFamily="2" charset="2"/>
              <a:buChar char="§"/>
            </a:pPr>
            <a:r>
              <a:rPr lang="en-US" sz="2400" dirty="0">
                <a:solidFill>
                  <a:schemeClr val="bg1"/>
                </a:solidFill>
                <a:latin typeface="Teko"/>
                <a:ea typeface="Teko"/>
                <a:cs typeface="Teko"/>
                <a:sym typeface="Teko"/>
              </a:rPr>
              <a:t>Semantic Layer to Access Data</a:t>
            </a:r>
          </a:p>
          <a:p>
            <a:pPr marL="800100" lvl="1" indent="-342900">
              <a:buClr>
                <a:schemeClr val="bg1"/>
              </a:buClr>
              <a:buSzPct val="80000"/>
              <a:buFont typeface="Wingdings" panose="05000000000000000000" pitchFamily="2" charset="2"/>
              <a:buChar char="§"/>
            </a:pPr>
            <a:r>
              <a:rPr lang="en-US" sz="2400" dirty="0">
                <a:solidFill>
                  <a:schemeClr val="bg1"/>
                </a:solidFill>
                <a:latin typeface="Teko"/>
                <a:cs typeface="Teko"/>
                <a:sym typeface="Teko"/>
              </a:rPr>
              <a:t>Dashboarding </a:t>
            </a:r>
            <a:endParaRPr lang="en-US" sz="2400" dirty="0">
              <a:solidFill>
                <a:schemeClr val="bg1"/>
              </a:solidFill>
              <a:latin typeface="Teko"/>
              <a:cs typeface="Teko"/>
            </a:endParaRPr>
          </a:p>
          <a:p>
            <a:pPr marL="800100" lvl="1" indent="-342900">
              <a:buClr>
                <a:schemeClr val="bg1"/>
              </a:buClr>
              <a:buSzPct val="80000"/>
              <a:buFont typeface="Wingdings" panose="05000000000000000000" pitchFamily="2" charset="2"/>
              <a:buChar char="§"/>
            </a:pPr>
            <a:r>
              <a:rPr lang="en-US" sz="2400" dirty="0">
                <a:solidFill>
                  <a:schemeClr val="bg1"/>
                </a:solidFill>
                <a:latin typeface="Teko"/>
                <a:cs typeface="Teko"/>
                <a:sym typeface="Teko"/>
              </a:rPr>
              <a:t>Reporting</a:t>
            </a:r>
            <a:endParaRPr lang="en-US" sz="2400" dirty="0">
              <a:solidFill>
                <a:schemeClr val="bg1"/>
              </a:solidFill>
              <a:latin typeface="Teko"/>
              <a:cs typeface="Teko"/>
            </a:endParaRPr>
          </a:p>
          <a:p>
            <a:pPr marL="800100" lvl="1" indent="-342900">
              <a:buClr>
                <a:schemeClr val="bg1"/>
              </a:buClr>
              <a:buSzPct val="80000"/>
              <a:buFont typeface="Wingdings" panose="05000000000000000000" pitchFamily="2" charset="2"/>
              <a:buChar char="§"/>
            </a:pPr>
            <a:r>
              <a:rPr lang="en-US" sz="2400" dirty="0">
                <a:solidFill>
                  <a:schemeClr val="bg1"/>
                </a:solidFill>
                <a:latin typeface="Teko"/>
                <a:cs typeface="Teko"/>
                <a:sym typeface="Teko"/>
              </a:rPr>
              <a:t>Self Service BI</a:t>
            </a:r>
            <a:endParaRPr lang="en-US" sz="2400" dirty="0">
              <a:solidFill>
                <a:schemeClr val="bg1"/>
              </a:solidFill>
              <a:latin typeface="Teko"/>
              <a:cs typeface="Teko"/>
            </a:endParaRPr>
          </a:p>
          <a:p>
            <a:pPr marL="800100" lvl="1" indent="-342900">
              <a:buClr>
                <a:schemeClr val="bg1"/>
              </a:buClr>
              <a:buSzPct val="80000"/>
              <a:buFont typeface="Wingdings" panose="05000000000000000000" pitchFamily="2" charset="2"/>
              <a:buChar char="§"/>
            </a:pPr>
            <a:r>
              <a:rPr lang="en-US" sz="2400" dirty="0">
                <a:solidFill>
                  <a:schemeClr val="bg1"/>
                </a:solidFill>
                <a:latin typeface="Teko"/>
                <a:cs typeface="Teko"/>
                <a:sym typeface="Teko"/>
              </a:rPr>
              <a:t>Data Discovery</a:t>
            </a:r>
            <a:endParaRPr lang="en-US" sz="2400" dirty="0">
              <a:solidFill>
                <a:schemeClr val="bg1"/>
              </a:solidFill>
              <a:latin typeface="Teko"/>
              <a:cs typeface="Teko"/>
            </a:endParaRPr>
          </a:p>
          <a:p>
            <a:pPr marL="800100" lvl="1" indent="-342900">
              <a:buClr>
                <a:schemeClr val="bg1"/>
              </a:buClr>
              <a:buSzPct val="80000"/>
              <a:buFont typeface="Wingdings" panose="05000000000000000000" pitchFamily="2" charset="2"/>
              <a:buChar char="§"/>
            </a:pPr>
            <a:r>
              <a:rPr lang="en-US" sz="2400" dirty="0">
                <a:solidFill>
                  <a:schemeClr val="bg1"/>
                </a:solidFill>
                <a:latin typeface="Teko"/>
                <a:cs typeface="Teko"/>
                <a:sym typeface="Teko"/>
              </a:rPr>
              <a:t>Embedded Analytics, etc.</a:t>
            </a:r>
            <a:endParaRPr lang="en-US" sz="2400" dirty="0">
              <a:solidFill>
                <a:schemeClr val="bg1"/>
              </a:solidFill>
              <a:latin typeface="Teko"/>
              <a:cs typeface="Teko"/>
            </a:endParaRPr>
          </a:p>
        </p:txBody>
      </p:sp>
      <p:pic>
        <p:nvPicPr>
          <p:cNvPr id="51" name="Picture 50">
            <a:extLst>
              <a:ext uri="{FF2B5EF4-FFF2-40B4-BE49-F238E27FC236}">
                <a16:creationId xmlns:a16="http://schemas.microsoft.com/office/drawing/2014/main" id="{0C53901D-105D-F921-D7DD-0A2CA7BF6E1E}"/>
              </a:ext>
            </a:extLst>
          </p:cNvPr>
          <p:cNvPicPr>
            <a:picLocks noChangeAspect="1"/>
          </p:cNvPicPr>
          <p:nvPr/>
        </p:nvPicPr>
        <p:blipFill>
          <a:blip r:embed="rId3"/>
          <a:stretch>
            <a:fillRect/>
          </a:stretch>
        </p:blipFill>
        <p:spPr>
          <a:xfrm>
            <a:off x="1024654" y="3062751"/>
            <a:ext cx="2926201" cy="1710282"/>
          </a:xfrm>
          <a:prstGeom prst="rect">
            <a:avLst/>
          </a:prstGeom>
        </p:spPr>
      </p:pic>
      <p:sp>
        <p:nvSpPr>
          <p:cNvPr id="53" name="TextBox 52">
            <a:extLst>
              <a:ext uri="{FF2B5EF4-FFF2-40B4-BE49-F238E27FC236}">
                <a16:creationId xmlns:a16="http://schemas.microsoft.com/office/drawing/2014/main" id="{BAD5D7EC-A9CE-21FE-9E04-9CA41D7A6F28}"/>
              </a:ext>
            </a:extLst>
          </p:cNvPr>
          <p:cNvSpPr txBox="1"/>
          <p:nvPr/>
        </p:nvSpPr>
        <p:spPr>
          <a:xfrm>
            <a:off x="474764" y="1395552"/>
            <a:ext cx="4025983" cy="1200329"/>
          </a:xfrm>
          <a:prstGeom prst="rect">
            <a:avLst/>
          </a:prstGeom>
          <a:noFill/>
        </p:spPr>
        <p:txBody>
          <a:bodyPr wrap="square">
            <a:spAutoFit/>
          </a:bodyPr>
          <a:lstStyle/>
          <a:p>
            <a:pPr marL="0" marR="0" lvl="0" indent="0" algn="ctr" rtl="0">
              <a:spcBef>
                <a:spcPts val="0"/>
              </a:spcBef>
              <a:spcAft>
                <a:spcPts val="0"/>
              </a:spcAft>
              <a:buNone/>
            </a:pPr>
            <a:r>
              <a:rPr lang="en-US" sz="2400" dirty="0">
                <a:solidFill>
                  <a:schemeClr val="bg1"/>
                </a:solidFill>
                <a:latin typeface="Arial"/>
                <a:ea typeface="Arial"/>
                <a:cs typeface="Arial"/>
                <a:sym typeface="Arial"/>
              </a:rPr>
              <a:t>The Enterprise Data Warehouse was born, and this profession with it </a:t>
            </a:r>
            <a:endParaRPr lang="en-US" sz="2400" dirty="0">
              <a:solidFill>
                <a:schemeClr val="bg1"/>
              </a:solidFill>
            </a:endParaRPr>
          </a:p>
        </p:txBody>
      </p:sp>
    </p:spTree>
    <p:extLst>
      <p:ext uri="{BB962C8B-B14F-4D97-AF65-F5344CB8AC3E}">
        <p14:creationId xmlns:p14="http://schemas.microsoft.com/office/powerpoint/2010/main" val="261487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fade">
                                      <p:cBhvr>
                                        <p:cTn id="10" dur="10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15" name="Rectangle 11">
            <a:extLst>
              <a:ext uri="{FF2B5EF4-FFF2-40B4-BE49-F238E27FC236}">
                <a16:creationId xmlns:a16="http://schemas.microsoft.com/office/drawing/2014/main" id="{2DB0CB02-62D0-84AC-6B0E-F69E0AE83E48}"/>
              </a:ext>
            </a:extLst>
          </p:cNvPr>
          <p:cNvSpPr>
            <a:spLocks noChangeArrowheads="1"/>
          </p:cNvSpPr>
          <p:nvPr/>
        </p:nvSpPr>
        <p:spPr bwMode="auto">
          <a:xfrm>
            <a:off x="474765" y="263885"/>
            <a:ext cx="3191800"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The origins of Data</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In a nutshell?</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cxnSp>
        <p:nvCxnSpPr>
          <p:cNvPr id="399" name="Google Shape;399;p7"/>
          <p:cNvCxnSpPr>
            <a:stCxn id="400" idx="1"/>
            <a:endCxn id="401" idx="3"/>
          </p:cNvCxnSpPr>
          <p:nvPr/>
        </p:nvCxnSpPr>
        <p:spPr>
          <a:xfrm rot="10800000" flipH="1">
            <a:off x="306499" y="3712796"/>
            <a:ext cx="11382900" cy="27900"/>
          </a:xfrm>
          <a:prstGeom prst="straightConnector1">
            <a:avLst/>
          </a:prstGeom>
          <a:noFill/>
          <a:ln w="9525" cap="flat" cmpd="sng">
            <a:solidFill>
              <a:schemeClr val="bg1">
                <a:lumMod val="85000"/>
              </a:schemeClr>
            </a:solidFill>
            <a:prstDash val="lgDash"/>
            <a:miter lim="800000"/>
            <a:headEnd type="none" w="sm" len="sm"/>
            <a:tailEnd type="none" w="sm" len="sm"/>
          </a:ln>
        </p:spPr>
      </p:cxnSp>
      <p:sp>
        <p:nvSpPr>
          <p:cNvPr id="405" name="Google Shape;405;p7"/>
          <p:cNvSpPr/>
          <p:nvPr/>
        </p:nvSpPr>
        <p:spPr>
          <a:xfrm>
            <a:off x="2635707" y="3381834"/>
            <a:ext cx="1424889" cy="717725"/>
          </a:xfrm>
          <a:prstGeom prst="chevron">
            <a:avLst>
              <a:gd name="adj" fmla="val 0"/>
            </a:avLst>
          </a:prstGeom>
          <a:solidFill>
            <a:srgbClr val="D8D8D8"/>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a:solidFill>
                  <a:schemeClr val="dk1"/>
                </a:solidFill>
                <a:latin typeface="Arial"/>
                <a:ea typeface="Arial"/>
                <a:cs typeface="Arial"/>
                <a:sym typeface="Arial"/>
              </a:rPr>
              <a:t>1990-2002</a:t>
            </a:r>
            <a:endParaRPr/>
          </a:p>
        </p:txBody>
      </p:sp>
      <p:sp>
        <p:nvSpPr>
          <p:cNvPr id="406" name="Google Shape;406;p7"/>
          <p:cNvSpPr/>
          <p:nvPr/>
        </p:nvSpPr>
        <p:spPr>
          <a:xfrm>
            <a:off x="5105381" y="3381834"/>
            <a:ext cx="1545416" cy="717725"/>
          </a:xfrm>
          <a:prstGeom prst="chevron">
            <a:avLst>
              <a:gd name="adj" fmla="val 0"/>
            </a:avLst>
          </a:prstGeom>
          <a:solidFill>
            <a:srgbClr val="BFBFBF"/>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a:solidFill>
                  <a:schemeClr val="dk1"/>
                </a:solidFill>
                <a:latin typeface="Arial"/>
                <a:ea typeface="Arial"/>
                <a:cs typeface="Arial"/>
                <a:sym typeface="Arial"/>
              </a:rPr>
              <a:t>2002-2012</a:t>
            </a:r>
            <a:endParaRPr/>
          </a:p>
        </p:txBody>
      </p:sp>
      <p:sp>
        <p:nvSpPr>
          <p:cNvPr id="407" name="Google Shape;407;p7"/>
          <p:cNvSpPr/>
          <p:nvPr/>
        </p:nvSpPr>
        <p:spPr>
          <a:xfrm>
            <a:off x="7642896" y="3381834"/>
            <a:ext cx="1574308" cy="717725"/>
          </a:xfrm>
          <a:prstGeom prst="chevron">
            <a:avLst>
              <a:gd name="adj" fmla="val 0"/>
            </a:avLst>
          </a:prstGeom>
          <a:solidFill>
            <a:srgbClr val="A5A5A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a:solidFill>
                  <a:schemeClr val="lt1"/>
                </a:solidFill>
                <a:latin typeface="Arial"/>
                <a:ea typeface="Arial"/>
                <a:cs typeface="Arial"/>
                <a:sym typeface="Arial"/>
              </a:rPr>
              <a:t>2014-2020</a:t>
            </a:r>
            <a:endParaRPr/>
          </a:p>
        </p:txBody>
      </p:sp>
      <p:sp>
        <p:nvSpPr>
          <p:cNvPr id="400" name="Google Shape;400;p7"/>
          <p:cNvSpPr/>
          <p:nvPr/>
        </p:nvSpPr>
        <p:spPr>
          <a:xfrm>
            <a:off x="306499" y="3381834"/>
            <a:ext cx="1410479" cy="717725"/>
          </a:xfrm>
          <a:prstGeom prst="chevron">
            <a:avLst>
              <a:gd name="adj" fmla="val 0"/>
            </a:avLst>
          </a:prstGeom>
          <a:solidFill>
            <a:srgbClr val="F2F2F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dk1"/>
              </a:solidFill>
              <a:latin typeface="Arial"/>
              <a:ea typeface="Arial"/>
              <a:cs typeface="Arial"/>
              <a:sym typeface="Arial"/>
            </a:endParaRPr>
          </a:p>
        </p:txBody>
      </p:sp>
      <p:sp>
        <p:nvSpPr>
          <p:cNvPr id="408" name="Google Shape;408;p7"/>
          <p:cNvSpPr/>
          <p:nvPr/>
        </p:nvSpPr>
        <p:spPr>
          <a:xfrm>
            <a:off x="10263919" y="3381834"/>
            <a:ext cx="1410479" cy="717725"/>
          </a:xfrm>
          <a:prstGeom prst="chevron">
            <a:avLst>
              <a:gd name="adj" fmla="val 0"/>
            </a:avLst>
          </a:prstGeom>
          <a:solidFill>
            <a:srgbClr val="454545"/>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1"/>
              </a:solidFill>
              <a:latin typeface="Arial"/>
              <a:ea typeface="Arial"/>
              <a:cs typeface="Arial"/>
              <a:sym typeface="Arial"/>
            </a:endParaRPr>
          </a:p>
        </p:txBody>
      </p:sp>
      <p:sp>
        <p:nvSpPr>
          <p:cNvPr id="409" name="Google Shape;409;p7"/>
          <p:cNvSpPr/>
          <p:nvPr/>
        </p:nvSpPr>
        <p:spPr>
          <a:xfrm>
            <a:off x="2566142" y="1989581"/>
            <a:ext cx="3313136" cy="357384"/>
          </a:xfrm>
          <a:prstGeom prst="wedgeRoundRectCallout">
            <a:avLst>
              <a:gd name="adj1" fmla="val -37269"/>
              <a:gd name="adj2" fmla="val 24684"/>
              <a:gd name="adj3" fmla="val 16667"/>
            </a:avLst>
          </a:prstGeom>
          <a:noFill/>
          <a:ln w="12700" cap="flat" cmpd="sng">
            <a:solidFill>
              <a:schemeClr val="bg1">
                <a:lumMod val="8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dirty="0">
                <a:solidFill>
                  <a:schemeClr val="bg1"/>
                </a:solidFill>
                <a:latin typeface="Arial"/>
                <a:ea typeface="Arial"/>
                <a:cs typeface="Arial"/>
                <a:sym typeface="Arial"/>
              </a:rPr>
              <a:t>Enterprise Data </a:t>
            </a:r>
            <a:r>
              <a:rPr lang="en-US" dirty="0">
                <a:solidFill>
                  <a:schemeClr val="bg1"/>
                </a:solidFill>
                <a:latin typeface="Arial"/>
                <a:ea typeface="Arial"/>
                <a:cs typeface="Arial"/>
                <a:sym typeface="Arial"/>
              </a:rPr>
              <a:t>Warehouse</a:t>
            </a:r>
            <a:endParaRPr lang="en-US" sz="1400" dirty="0">
              <a:solidFill>
                <a:schemeClr val="bg1"/>
              </a:solidFill>
            </a:endParaRPr>
          </a:p>
        </p:txBody>
      </p:sp>
      <p:sp>
        <p:nvSpPr>
          <p:cNvPr id="410" name="Google Shape;410;p7"/>
          <p:cNvSpPr/>
          <p:nvPr/>
        </p:nvSpPr>
        <p:spPr>
          <a:xfrm>
            <a:off x="5023189" y="5026357"/>
            <a:ext cx="2653614" cy="570191"/>
          </a:xfrm>
          <a:prstGeom prst="wedgeRoundRectCallout">
            <a:avLst>
              <a:gd name="adj1" fmla="val 8854"/>
              <a:gd name="adj2" fmla="val -9338"/>
              <a:gd name="adj3" fmla="val 16667"/>
            </a:avLst>
          </a:prstGeom>
          <a:noFill/>
          <a:ln w="12700" cap="flat" cmpd="sng">
            <a:solidFill>
              <a:schemeClr val="bg1">
                <a:lumMod val="85000"/>
              </a:schemeClr>
            </a:solidFill>
            <a:prstDash val="solid"/>
            <a:miter lim="800000"/>
            <a:headEnd type="none" w="sm" len="sm"/>
            <a:tailEnd type="none" w="sm" len="sm"/>
          </a:ln>
        </p:spPr>
        <p:txBody>
          <a:bodyPr spcFirstLastPara="1" wrap="square" lIns="91425" tIns="45700" rIns="91425" bIns="45700" anchor="ctr" anchorCtr="0">
            <a:noAutofit/>
          </a:bodyPr>
          <a:lstStyle/>
          <a:p>
            <a:pPr algn="ctr"/>
            <a:r>
              <a:rPr lang="es-ES" dirty="0">
                <a:solidFill>
                  <a:schemeClr val="bg1"/>
                </a:solidFill>
                <a:latin typeface="Arial"/>
                <a:cs typeface="Arial"/>
                <a:sym typeface="Arial"/>
              </a:rPr>
              <a:t>Big Data </a:t>
            </a:r>
            <a:r>
              <a:rPr lang="es-ES" dirty="0" err="1">
                <a:solidFill>
                  <a:schemeClr val="bg1"/>
                </a:solidFill>
                <a:latin typeface="Arial"/>
                <a:cs typeface="Arial"/>
                <a:sym typeface="Arial"/>
              </a:rPr>
              <a:t>Revolution</a:t>
            </a:r>
            <a:endParaRPr lang="es-ES" dirty="0">
              <a:solidFill>
                <a:schemeClr val="bg1"/>
              </a:solidFill>
              <a:latin typeface="Arial"/>
              <a:cs typeface="Arial"/>
              <a:sym typeface="Arial"/>
            </a:endParaRPr>
          </a:p>
          <a:p>
            <a:pPr algn="ctr"/>
            <a:r>
              <a:rPr lang="es-ES" sz="1400" dirty="0">
                <a:solidFill>
                  <a:schemeClr val="bg1"/>
                </a:solidFill>
                <a:latin typeface="Arial"/>
                <a:cs typeface="Arial"/>
                <a:sym typeface="Arial"/>
              </a:rPr>
              <a:t>[</a:t>
            </a:r>
            <a:r>
              <a:rPr lang="es-ES" sz="1400" dirty="0" err="1">
                <a:solidFill>
                  <a:schemeClr val="bg1"/>
                </a:solidFill>
                <a:latin typeface="Arial"/>
                <a:cs typeface="Arial"/>
                <a:sym typeface="Arial"/>
              </a:rPr>
              <a:t>Massive</a:t>
            </a:r>
            <a:r>
              <a:rPr lang="es-ES" sz="1400" dirty="0">
                <a:solidFill>
                  <a:schemeClr val="bg1"/>
                </a:solidFill>
                <a:latin typeface="Arial"/>
                <a:cs typeface="Arial"/>
                <a:sym typeface="Arial"/>
              </a:rPr>
              <a:t> Data + ML]</a:t>
            </a:r>
            <a:endParaRPr sz="1400" dirty="0">
              <a:solidFill>
                <a:schemeClr val="bg1"/>
              </a:solidFill>
              <a:latin typeface="Arial"/>
              <a:cs typeface="Arial"/>
            </a:endParaRPr>
          </a:p>
        </p:txBody>
      </p:sp>
      <p:sp>
        <p:nvSpPr>
          <p:cNvPr id="411" name="Google Shape;411;p7"/>
          <p:cNvSpPr/>
          <p:nvPr/>
        </p:nvSpPr>
        <p:spPr>
          <a:xfrm>
            <a:off x="6870357" y="1997604"/>
            <a:ext cx="2567159" cy="349361"/>
          </a:xfrm>
          <a:prstGeom prst="wedgeRoundRectCallout">
            <a:avLst>
              <a:gd name="adj1" fmla="val -15770"/>
              <a:gd name="adj2" fmla="val 28628"/>
              <a:gd name="adj3" fmla="val 16667"/>
            </a:avLst>
          </a:prstGeom>
          <a:noFill/>
          <a:ln w="12700" cap="flat" cmpd="sng">
            <a:solidFill>
              <a:schemeClr val="bg1">
                <a:lumMod val="85000"/>
              </a:schemeClr>
            </a:solidFill>
            <a:prstDash val="solid"/>
            <a:miter lim="800000"/>
            <a:headEnd type="none" w="sm" len="sm"/>
            <a:tailEnd type="none" w="sm" len="sm"/>
          </a:ln>
        </p:spPr>
        <p:txBody>
          <a:bodyPr spcFirstLastPara="1" wrap="square" lIns="91425" tIns="45700" rIns="91425" bIns="45700" anchor="ctr" anchorCtr="0">
            <a:noAutofit/>
          </a:bodyPr>
          <a:lstStyle/>
          <a:p>
            <a:pPr algn="ctr"/>
            <a:r>
              <a:rPr lang="es-ES">
                <a:solidFill>
                  <a:schemeClr val="bg1"/>
                </a:solidFill>
                <a:latin typeface="Arial"/>
                <a:cs typeface="Arial"/>
                <a:sym typeface="Arial"/>
              </a:rPr>
              <a:t>Cloud and Modern BI</a:t>
            </a:r>
            <a:endParaRPr>
              <a:solidFill>
                <a:schemeClr val="bg1"/>
              </a:solidFill>
              <a:latin typeface="Arial"/>
              <a:cs typeface="Arial"/>
            </a:endParaRPr>
          </a:p>
        </p:txBody>
      </p:sp>
      <p:sp>
        <p:nvSpPr>
          <p:cNvPr id="412" name="Google Shape;412;p7"/>
          <p:cNvSpPr/>
          <p:nvPr/>
        </p:nvSpPr>
        <p:spPr>
          <a:xfrm>
            <a:off x="9527058" y="5042460"/>
            <a:ext cx="2177887" cy="369332"/>
          </a:xfrm>
          <a:prstGeom prst="wedgeRoundRectCallout">
            <a:avLst>
              <a:gd name="adj1" fmla="val 11297"/>
              <a:gd name="adj2" fmla="val -28300"/>
              <a:gd name="adj3" fmla="val 16667"/>
            </a:avLst>
          </a:prstGeom>
          <a:noFill/>
          <a:ln w="12700" cap="flat" cmpd="sng">
            <a:solidFill>
              <a:schemeClr val="bg1">
                <a:lumMod val="85000"/>
              </a:schemeClr>
            </a:solidFill>
            <a:prstDash val="solid"/>
            <a:miter lim="800000"/>
            <a:headEnd type="none" w="sm" len="sm"/>
            <a:tailEnd type="none" w="sm" len="sm"/>
          </a:ln>
        </p:spPr>
        <p:txBody>
          <a:bodyPr spcFirstLastPara="1" wrap="square" lIns="91425" tIns="45700" rIns="91425" bIns="45700" anchor="ctr" anchorCtr="0">
            <a:noAutofit/>
          </a:bodyPr>
          <a:lstStyle/>
          <a:p>
            <a:pPr algn="ctr"/>
            <a:r>
              <a:rPr lang="es-ES" dirty="0" err="1">
                <a:solidFill>
                  <a:schemeClr val="bg1"/>
                </a:solidFill>
                <a:latin typeface="Arial"/>
                <a:cs typeface="Arial"/>
                <a:sym typeface="Arial"/>
              </a:rPr>
              <a:t>The</a:t>
            </a:r>
            <a:r>
              <a:rPr lang="es-ES" dirty="0">
                <a:solidFill>
                  <a:schemeClr val="bg1"/>
                </a:solidFill>
                <a:latin typeface="Arial"/>
                <a:cs typeface="Arial"/>
                <a:sym typeface="Arial"/>
              </a:rPr>
              <a:t> Gen.AI Era</a:t>
            </a:r>
            <a:endParaRPr dirty="0">
              <a:solidFill>
                <a:schemeClr val="bg1"/>
              </a:solidFill>
              <a:latin typeface="Arial"/>
              <a:cs typeface="Arial"/>
            </a:endParaRPr>
          </a:p>
        </p:txBody>
      </p:sp>
      <p:sp>
        <p:nvSpPr>
          <p:cNvPr id="414" name="Google Shape;414;p7"/>
          <p:cNvSpPr/>
          <p:nvPr/>
        </p:nvSpPr>
        <p:spPr>
          <a:xfrm>
            <a:off x="630641" y="5027154"/>
            <a:ext cx="2091377" cy="360735"/>
          </a:xfrm>
          <a:prstGeom prst="wedgeRoundRectCallout">
            <a:avLst>
              <a:gd name="adj1" fmla="val 8854"/>
              <a:gd name="adj2" fmla="val -9338"/>
              <a:gd name="adj3" fmla="val 16667"/>
            </a:avLst>
          </a:prstGeom>
          <a:noFill/>
          <a:ln w="12700" cap="flat" cmpd="sng">
            <a:solidFill>
              <a:schemeClr val="bg1">
                <a:lumMod val="85000"/>
              </a:schemeClr>
            </a:solidFill>
            <a:prstDash val="solid"/>
            <a:miter lim="800000"/>
            <a:headEnd type="none" w="sm" len="sm"/>
            <a:tailEnd type="none" w="sm" len="sm"/>
          </a:ln>
        </p:spPr>
        <p:txBody>
          <a:bodyPr spcFirstLastPara="1" wrap="square" lIns="91425" tIns="45700" rIns="91425" bIns="45700" anchor="ctr" anchorCtr="0">
            <a:noAutofit/>
          </a:bodyPr>
          <a:lstStyle/>
          <a:p>
            <a:pPr algn="ctr"/>
            <a:r>
              <a:rPr lang="es-ES">
                <a:solidFill>
                  <a:schemeClr val="bg1"/>
                </a:solidFill>
                <a:latin typeface="Arial"/>
                <a:cs typeface="Arial"/>
                <a:sym typeface="Arial"/>
              </a:rPr>
              <a:t>Early Days</a:t>
            </a:r>
            <a:endParaRPr>
              <a:solidFill>
                <a:schemeClr val="bg1"/>
              </a:solidFill>
              <a:latin typeface="Arial"/>
              <a:cs typeface="Arial"/>
            </a:endParaRPr>
          </a:p>
        </p:txBody>
      </p:sp>
      <p:sp>
        <p:nvSpPr>
          <p:cNvPr id="415" name="Google Shape;415;p7"/>
          <p:cNvSpPr txBox="1"/>
          <p:nvPr/>
        </p:nvSpPr>
        <p:spPr>
          <a:xfrm>
            <a:off x="375887" y="3539109"/>
            <a:ext cx="130044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800" b="1">
                <a:solidFill>
                  <a:schemeClr val="dk1"/>
                </a:solidFill>
                <a:latin typeface="Arial"/>
                <a:ea typeface="Arial"/>
                <a:cs typeface="Arial"/>
                <a:sym typeface="Arial"/>
              </a:rPr>
              <a:t>Dawn</a:t>
            </a:r>
            <a:endParaRPr/>
          </a:p>
        </p:txBody>
      </p:sp>
      <p:sp>
        <p:nvSpPr>
          <p:cNvPr id="401" name="Google Shape;401;p7"/>
          <p:cNvSpPr txBox="1"/>
          <p:nvPr/>
        </p:nvSpPr>
        <p:spPr>
          <a:xfrm>
            <a:off x="10278800" y="3528060"/>
            <a:ext cx="141047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800" b="1" dirty="0">
                <a:solidFill>
                  <a:schemeClr val="lt1"/>
                </a:solidFill>
                <a:latin typeface="Arial"/>
                <a:ea typeface="Arial"/>
                <a:cs typeface="Arial"/>
                <a:sym typeface="Arial"/>
              </a:rPr>
              <a:t>2022…</a:t>
            </a:r>
            <a:endParaRPr dirty="0"/>
          </a:p>
        </p:txBody>
      </p:sp>
      <p:cxnSp>
        <p:nvCxnSpPr>
          <p:cNvPr id="4" name="Straight Arrow Connector 3">
            <a:extLst>
              <a:ext uri="{FF2B5EF4-FFF2-40B4-BE49-F238E27FC236}">
                <a16:creationId xmlns:a16="http://schemas.microsoft.com/office/drawing/2014/main" id="{62B04E6E-6BD7-2977-2A1E-23F0717330A3}"/>
              </a:ext>
            </a:extLst>
          </p:cNvPr>
          <p:cNvCxnSpPr>
            <a:stCxn id="409" idx="2"/>
          </p:cNvCxnSpPr>
          <p:nvPr/>
        </p:nvCxnSpPr>
        <p:spPr>
          <a:xfrm flipH="1">
            <a:off x="3286897" y="2346965"/>
            <a:ext cx="935813" cy="878174"/>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288BBFDE-D620-7513-6AB2-93A5DF73395C}"/>
              </a:ext>
            </a:extLst>
          </p:cNvPr>
          <p:cNvCxnSpPr>
            <a:cxnSpLocks/>
            <a:stCxn id="411" idx="2"/>
          </p:cNvCxnSpPr>
          <p:nvPr/>
        </p:nvCxnSpPr>
        <p:spPr>
          <a:xfrm>
            <a:off x="8153937" y="2346965"/>
            <a:ext cx="167308" cy="798240"/>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6E09FEEE-62CD-DF68-9028-C5FB64247272}"/>
              </a:ext>
            </a:extLst>
          </p:cNvPr>
          <p:cNvCxnSpPr>
            <a:cxnSpLocks/>
            <a:stCxn id="410" idx="0"/>
          </p:cNvCxnSpPr>
          <p:nvPr/>
        </p:nvCxnSpPr>
        <p:spPr>
          <a:xfrm flipH="1" flipV="1">
            <a:off x="5909577" y="4273245"/>
            <a:ext cx="440419" cy="753112"/>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7715918-5146-2489-4CDD-26F18AE50135}"/>
              </a:ext>
            </a:extLst>
          </p:cNvPr>
          <p:cNvCxnSpPr>
            <a:cxnSpLocks/>
            <a:stCxn id="414" idx="0"/>
          </p:cNvCxnSpPr>
          <p:nvPr/>
        </p:nvCxnSpPr>
        <p:spPr>
          <a:xfrm flipH="1" flipV="1">
            <a:off x="1285103" y="4396097"/>
            <a:ext cx="391227" cy="631057"/>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CE0259A-C187-E584-008F-86DCCF41F79E}"/>
              </a:ext>
            </a:extLst>
          </p:cNvPr>
          <p:cNvCxnSpPr>
            <a:cxnSpLocks/>
            <a:stCxn id="412" idx="0"/>
          </p:cNvCxnSpPr>
          <p:nvPr/>
        </p:nvCxnSpPr>
        <p:spPr>
          <a:xfrm flipV="1">
            <a:off x="10616002" y="4324735"/>
            <a:ext cx="290895" cy="717725"/>
          </a:xfrm>
          <a:prstGeom prst="straightConnector1">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5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fade">
                                      <p:cBhvr>
                                        <p:cTn id="10" dur="10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D19CD822-D869-702B-6ADF-1F6338E3BF22}"/>
              </a:ext>
            </a:extLst>
          </p:cNvPr>
          <p:cNvSpPr>
            <a:spLocks noChangeArrowheads="1"/>
          </p:cNvSpPr>
          <p:nvPr/>
        </p:nvSpPr>
        <p:spPr bwMode="auto">
          <a:xfrm>
            <a:off x="474765" y="263885"/>
            <a:ext cx="3191800"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What is the actual</a:t>
            </a: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Data &amp; AI Space?</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3" name="Rectangle: Rounded Corners 2">
            <a:extLst>
              <a:ext uri="{FF2B5EF4-FFF2-40B4-BE49-F238E27FC236}">
                <a16:creationId xmlns:a16="http://schemas.microsoft.com/office/drawing/2014/main" id="{FB632B17-C47B-24F7-E779-0DB18CC713C1}"/>
              </a:ext>
            </a:extLst>
          </p:cNvPr>
          <p:cNvSpPr/>
          <p:nvPr/>
        </p:nvSpPr>
        <p:spPr>
          <a:xfrm>
            <a:off x="799106" y="1940601"/>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Sales</a:t>
            </a:r>
          </a:p>
        </p:txBody>
      </p:sp>
      <p:sp>
        <p:nvSpPr>
          <p:cNvPr id="4" name="Rectangle: Rounded Corners 3">
            <a:extLst>
              <a:ext uri="{FF2B5EF4-FFF2-40B4-BE49-F238E27FC236}">
                <a16:creationId xmlns:a16="http://schemas.microsoft.com/office/drawing/2014/main" id="{594D088A-00D3-CA1E-F969-988870FF767F}"/>
              </a:ext>
            </a:extLst>
          </p:cNvPr>
          <p:cNvSpPr/>
          <p:nvPr/>
        </p:nvSpPr>
        <p:spPr>
          <a:xfrm>
            <a:off x="797396" y="2370399"/>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Finance</a:t>
            </a:r>
          </a:p>
        </p:txBody>
      </p:sp>
      <p:sp>
        <p:nvSpPr>
          <p:cNvPr id="5" name="Rectangle: Rounded Corners 4">
            <a:extLst>
              <a:ext uri="{FF2B5EF4-FFF2-40B4-BE49-F238E27FC236}">
                <a16:creationId xmlns:a16="http://schemas.microsoft.com/office/drawing/2014/main" id="{5E10F9E7-3B62-FCE5-789B-ACF40728C8A4}"/>
              </a:ext>
            </a:extLst>
          </p:cNvPr>
          <p:cNvSpPr/>
          <p:nvPr/>
        </p:nvSpPr>
        <p:spPr>
          <a:xfrm>
            <a:off x="797396" y="2812191"/>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Procurement</a:t>
            </a:r>
          </a:p>
        </p:txBody>
      </p:sp>
      <p:sp>
        <p:nvSpPr>
          <p:cNvPr id="6" name="Rectangle: Rounded Corners 5">
            <a:extLst>
              <a:ext uri="{FF2B5EF4-FFF2-40B4-BE49-F238E27FC236}">
                <a16:creationId xmlns:a16="http://schemas.microsoft.com/office/drawing/2014/main" id="{8740B659-C928-02E4-A7D0-97686A9FA60B}"/>
              </a:ext>
            </a:extLst>
          </p:cNvPr>
          <p:cNvSpPr/>
          <p:nvPr/>
        </p:nvSpPr>
        <p:spPr>
          <a:xfrm>
            <a:off x="795686" y="3241989"/>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Supply Chain</a:t>
            </a:r>
          </a:p>
        </p:txBody>
      </p:sp>
      <p:sp>
        <p:nvSpPr>
          <p:cNvPr id="7" name="Rectangle: Rounded Corners 6">
            <a:extLst>
              <a:ext uri="{FF2B5EF4-FFF2-40B4-BE49-F238E27FC236}">
                <a16:creationId xmlns:a16="http://schemas.microsoft.com/office/drawing/2014/main" id="{3A65154D-41DE-33CD-F3E7-984196CD5BA1}"/>
              </a:ext>
            </a:extLst>
          </p:cNvPr>
          <p:cNvSpPr/>
          <p:nvPr/>
        </p:nvSpPr>
        <p:spPr>
          <a:xfrm>
            <a:off x="795686" y="3683780"/>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HR</a:t>
            </a:r>
          </a:p>
        </p:txBody>
      </p:sp>
      <p:sp>
        <p:nvSpPr>
          <p:cNvPr id="8" name="Rectangle: Rounded Corners 7">
            <a:extLst>
              <a:ext uri="{FF2B5EF4-FFF2-40B4-BE49-F238E27FC236}">
                <a16:creationId xmlns:a16="http://schemas.microsoft.com/office/drawing/2014/main" id="{D44B5B3D-CFD9-1F24-1CAF-74E1542DF6C3}"/>
              </a:ext>
            </a:extLst>
          </p:cNvPr>
          <p:cNvSpPr/>
          <p:nvPr/>
        </p:nvSpPr>
        <p:spPr>
          <a:xfrm>
            <a:off x="793976" y="4134126"/>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Customer</a:t>
            </a:r>
          </a:p>
        </p:txBody>
      </p:sp>
      <p:sp>
        <p:nvSpPr>
          <p:cNvPr id="10" name="Rectangle: Rounded Corners 9">
            <a:extLst>
              <a:ext uri="{FF2B5EF4-FFF2-40B4-BE49-F238E27FC236}">
                <a16:creationId xmlns:a16="http://schemas.microsoft.com/office/drawing/2014/main" id="{230E7160-C285-53AF-70D6-632F2F1A8C5E}"/>
              </a:ext>
            </a:extLst>
          </p:cNvPr>
          <p:cNvSpPr/>
          <p:nvPr/>
        </p:nvSpPr>
        <p:spPr>
          <a:xfrm>
            <a:off x="802540" y="4584472"/>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Operations</a:t>
            </a:r>
          </a:p>
        </p:txBody>
      </p:sp>
      <p:sp>
        <p:nvSpPr>
          <p:cNvPr id="11" name="Rectangle: Rounded Corners 10">
            <a:extLst>
              <a:ext uri="{FF2B5EF4-FFF2-40B4-BE49-F238E27FC236}">
                <a16:creationId xmlns:a16="http://schemas.microsoft.com/office/drawing/2014/main" id="{1383439A-596E-CA3E-5CD4-479ECBA155F4}"/>
              </a:ext>
            </a:extLst>
          </p:cNvPr>
          <p:cNvSpPr/>
          <p:nvPr/>
        </p:nvSpPr>
        <p:spPr>
          <a:xfrm>
            <a:off x="800830" y="5024549"/>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Logistics</a:t>
            </a:r>
          </a:p>
        </p:txBody>
      </p:sp>
      <p:sp>
        <p:nvSpPr>
          <p:cNvPr id="12" name="Rectangle: Rounded Corners 11">
            <a:extLst>
              <a:ext uri="{FF2B5EF4-FFF2-40B4-BE49-F238E27FC236}">
                <a16:creationId xmlns:a16="http://schemas.microsoft.com/office/drawing/2014/main" id="{D23AA255-8316-B80F-4A10-89A25B89E223}"/>
              </a:ext>
            </a:extLst>
          </p:cNvPr>
          <p:cNvSpPr/>
          <p:nvPr/>
        </p:nvSpPr>
        <p:spPr>
          <a:xfrm>
            <a:off x="799120" y="5474901"/>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Corporate</a:t>
            </a:r>
          </a:p>
        </p:txBody>
      </p:sp>
      <p:sp>
        <p:nvSpPr>
          <p:cNvPr id="13" name="Rectangle: Rounded Corners 12">
            <a:extLst>
              <a:ext uri="{FF2B5EF4-FFF2-40B4-BE49-F238E27FC236}">
                <a16:creationId xmlns:a16="http://schemas.microsoft.com/office/drawing/2014/main" id="{7A2060D0-5517-0588-5AEE-5F1D86EBC5D5}"/>
              </a:ext>
            </a:extLst>
          </p:cNvPr>
          <p:cNvSpPr/>
          <p:nvPr/>
        </p:nvSpPr>
        <p:spPr>
          <a:xfrm>
            <a:off x="797410" y="5894426"/>
            <a:ext cx="1417834" cy="359596"/>
          </a:xfrm>
          <a:prstGeom prst="roundRect">
            <a:avLst/>
          </a:prstGeom>
          <a:noFill/>
          <a:ln w="19050">
            <a:solidFill>
              <a:srgbClr val="FF750A"/>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err="1"/>
              <a:t>IT&amp;Media</a:t>
            </a:r>
            <a:endParaRPr lang="en-US" sz="1200" dirty="0"/>
          </a:p>
        </p:txBody>
      </p:sp>
      <p:sp>
        <p:nvSpPr>
          <p:cNvPr id="14" name="Rectangle: Single Corner Rounded 13">
            <a:extLst>
              <a:ext uri="{FF2B5EF4-FFF2-40B4-BE49-F238E27FC236}">
                <a16:creationId xmlns:a16="http://schemas.microsoft.com/office/drawing/2014/main" id="{038D75D9-6523-E99E-605C-3EF299E8B721}"/>
              </a:ext>
            </a:extLst>
          </p:cNvPr>
          <p:cNvSpPr/>
          <p:nvPr/>
        </p:nvSpPr>
        <p:spPr>
          <a:xfrm>
            <a:off x="2461127" y="4651536"/>
            <a:ext cx="7027525" cy="260279"/>
          </a:xfrm>
          <a:prstGeom prst="round1Rect">
            <a:avLst/>
          </a:prstGeom>
          <a:solidFill>
            <a:srgbClr val="27A7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t>Data &amp; AI Foundation</a:t>
            </a:r>
          </a:p>
        </p:txBody>
      </p:sp>
      <p:sp>
        <p:nvSpPr>
          <p:cNvPr id="15" name="Rectangle: Single Corner Rounded 14">
            <a:extLst>
              <a:ext uri="{FF2B5EF4-FFF2-40B4-BE49-F238E27FC236}">
                <a16:creationId xmlns:a16="http://schemas.microsoft.com/office/drawing/2014/main" id="{6D21643B-6E53-422C-79BD-9C78F6C1E2F2}"/>
              </a:ext>
            </a:extLst>
          </p:cNvPr>
          <p:cNvSpPr/>
          <p:nvPr/>
        </p:nvSpPr>
        <p:spPr>
          <a:xfrm>
            <a:off x="2461126" y="3297663"/>
            <a:ext cx="7027525" cy="260279"/>
          </a:xfrm>
          <a:prstGeom prst="round1Rect">
            <a:avLst/>
          </a:prstGeom>
          <a:solidFill>
            <a:srgbClr val="27A7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t>BI, Reporting, Analytics</a:t>
            </a:r>
          </a:p>
        </p:txBody>
      </p:sp>
      <p:sp>
        <p:nvSpPr>
          <p:cNvPr id="16" name="Rectangle: Single Corner Rounded 15">
            <a:extLst>
              <a:ext uri="{FF2B5EF4-FFF2-40B4-BE49-F238E27FC236}">
                <a16:creationId xmlns:a16="http://schemas.microsoft.com/office/drawing/2014/main" id="{871B178A-C311-5941-80AE-CB5C187A7E2E}"/>
              </a:ext>
            </a:extLst>
          </p:cNvPr>
          <p:cNvSpPr/>
          <p:nvPr/>
        </p:nvSpPr>
        <p:spPr>
          <a:xfrm>
            <a:off x="2461126" y="1964739"/>
            <a:ext cx="7027525" cy="260279"/>
          </a:xfrm>
          <a:prstGeom prst="round1Rect">
            <a:avLst/>
          </a:prstGeom>
          <a:solidFill>
            <a:srgbClr val="27A7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t>AI &amp; Generative AI</a:t>
            </a:r>
          </a:p>
        </p:txBody>
      </p:sp>
      <p:sp>
        <p:nvSpPr>
          <p:cNvPr id="17" name="TextBox 16">
            <a:extLst>
              <a:ext uri="{FF2B5EF4-FFF2-40B4-BE49-F238E27FC236}">
                <a16:creationId xmlns:a16="http://schemas.microsoft.com/office/drawing/2014/main" id="{4C205E65-7631-8379-8F16-28AA6A5BF1E6}"/>
              </a:ext>
            </a:extLst>
          </p:cNvPr>
          <p:cNvSpPr txBox="1"/>
          <p:nvPr/>
        </p:nvSpPr>
        <p:spPr>
          <a:xfrm>
            <a:off x="2461126" y="5066391"/>
            <a:ext cx="2228495" cy="1277273"/>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Data Warehouse</a:t>
            </a:r>
          </a:p>
          <a:p>
            <a:pPr marL="174625" indent="-174625">
              <a:buFont typeface="Arial" panose="020B0604020202020204" pitchFamily="34" charset="0"/>
              <a:buChar char="•"/>
            </a:pPr>
            <a:r>
              <a:rPr lang="en-US" sz="1100" dirty="0">
                <a:solidFill>
                  <a:schemeClr val="bg1"/>
                </a:solidFill>
              </a:rPr>
              <a:t>Data Lake &amp; </a:t>
            </a:r>
            <a:r>
              <a:rPr lang="en-US" sz="1100" dirty="0" err="1">
                <a:solidFill>
                  <a:schemeClr val="bg1"/>
                </a:solidFill>
              </a:rPr>
              <a:t>Lakehouses</a:t>
            </a:r>
            <a:endParaRPr lang="en-US" sz="1100" dirty="0">
              <a:solidFill>
                <a:schemeClr val="bg1"/>
              </a:solidFill>
            </a:endParaRPr>
          </a:p>
          <a:p>
            <a:pPr marL="174625" indent="-174625">
              <a:buFont typeface="Arial" panose="020B0604020202020204" pitchFamily="34" charset="0"/>
              <a:buChar char="•"/>
            </a:pPr>
            <a:r>
              <a:rPr lang="en-US" sz="1100" dirty="0">
                <a:solidFill>
                  <a:schemeClr val="bg1"/>
                </a:solidFill>
              </a:rPr>
              <a:t>Data Modernization</a:t>
            </a:r>
          </a:p>
          <a:p>
            <a:pPr marL="174625" indent="-174625">
              <a:buFont typeface="Arial" panose="020B0604020202020204" pitchFamily="34" charset="0"/>
              <a:buChar char="•"/>
            </a:pPr>
            <a:r>
              <a:rPr lang="en-US" sz="1100" dirty="0">
                <a:solidFill>
                  <a:schemeClr val="bg1"/>
                </a:solidFill>
              </a:rPr>
              <a:t>Data Virtualization</a:t>
            </a:r>
          </a:p>
          <a:p>
            <a:pPr marL="174625" indent="-174625">
              <a:buFont typeface="Arial" panose="020B0604020202020204" pitchFamily="34" charset="0"/>
              <a:buChar char="•"/>
            </a:pPr>
            <a:r>
              <a:rPr lang="en-US" sz="1100" dirty="0">
                <a:solidFill>
                  <a:schemeClr val="bg1"/>
                </a:solidFill>
              </a:rPr>
              <a:t>ML Systems</a:t>
            </a:r>
          </a:p>
          <a:p>
            <a:pPr marL="174625" indent="-174625">
              <a:buFont typeface="Arial" panose="020B0604020202020204" pitchFamily="34" charset="0"/>
              <a:buChar char="•"/>
            </a:pPr>
            <a:r>
              <a:rPr lang="en-US" sz="1100" dirty="0">
                <a:solidFill>
                  <a:schemeClr val="bg1"/>
                </a:solidFill>
              </a:rPr>
              <a:t>Master Data Management</a:t>
            </a:r>
          </a:p>
          <a:p>
            <a:pPr marL="174625" indent="-174625">
              <a:buFont typeface="Arial" panose="020B0604020202020204" pitchFamily="34" charset="0"/>
              <a:buChar char="•"/>
            </a:pPr>
            <a:r>
              <a:rPr lang="en-US" sz="1100" dirty="0">
                <a:solidFill>
                  <a:schemeClr val="bg1"/>
                </a:solidFill>
              </a:rPr>
              <a:t>Data Security &amp; Privacy</a:t>
            </a:r>
          </a:p>
        </p:txBody>
      </p:sp>
      <p:sp>
        <p:nvSpPr>
          <p:cNvPr id="18" name="TextBox 17">
            <a:extLst>
              <a:ext uri="{FF2B5EF4-FFF2-40B4-BE49-F238E27FC236}">
                <a16:creationId xmlns:a16="http://schemas.microsoft.com/office/drawing/2014/main" id="{E285C736-E5C4-8950-BD38-3098B677C2D7}"/>
              </a:ext>
            </a:extLst>
          </p:cNvPr>
          <p:cNvSpPr txBox="1"/>
          <p:nvPr/>
        </p:nvSpPr>
        <p:spPr>
          <a:xfrm>
            <a:off x="4833586" y="5066391"/>
            <a:ext cx="2114681" cy="1277273"/>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Data Fabric &amp; Data Mesh</a:t>
            </a:r>
          </a:p>
          <a:p>
            <a:pPr marL="174625" indent="-174625">
              <a:buFont typeface="Arial" panose="020B0604020202020204" pitchFamily="34" charset="0"/>
              <a:buChar char="•"/>
            </a:pPr>
            <a:r>
              <a:rPr lang="en-US" sz="1100" dirty="0">
                <a:solidFill>
                  <a:schemeClr val="bg1"/>
                </a:solidFill>
              </a:rPr>
              <a:t>Data Platform</a:t>
            </a:r>
          </a:p>
          <a:p>
            <a:pPr marL="174625" indent="-174625">
              <a:buFont typeface="Arial" panose="020B0604020202020204" pitchFamily="34" charset="0"/>
              <a:buChar char="•"/>
            </a:pPr>
            <a:r>
              <a:rPr lang="en-US" sz="1100" dirty="0">
                <a:solidFill>
                  <a:schemeClr val="bg1"/>
                </a:solidFill>
              </a:rPr>
              <a:t>Data Engineering</a:t>
            </a:r>
          </a:p>
          <a:p>
            <a:pPr marL="174625" indent="-174625">
              <a:buFont typeface="Arial" panose="020B0604020202020204" pitchFamily="34" charset="0"/>
              <a:buChar char="•"/>
            </a:pPr>
            <a:r>
              <a:rPr lang="en-US" sz="1100" dirty="0">
                <a:solidFill>
                  <a:schemeClr val="bg1"/>
                </a:solidFill>
              </a:rPr>
              <a:t>Data Observability</a:t>
            </a:r>
          </a:p>
          <a:p>
            <a:pPr marL="174625" indent="-174625">
              <a:buFont typeface="Arial" panose="020B0604020202020204" pitchFamily="34" charset="0"/>
              <a:buChar char="•"/>
            </a:pPr>
            <a:r>
              <a:rPr lang="en-US" sz="1100" dirty="0">
                <a:solidFill>
                  <a:schemeClr val="bg1"/>
                </a:solidFill>
              </a:rPr>
              <a:t>Data Quality</a:t>
            </a:r>
          </a:p>
          <a:p>
            <a:pPr marL="174625" indent="-174625">
              <a:buFont typeface="Arial" panose="020B0604020202020204" pitchFamily="34" charset="0"/>
              <a:buChar char="•"/>
            </a:pPr>
            <a:r>
              <a:rPr lang="en-US" sz="1100" dirty="0">
                <a:solidFill>
                  <a:schemeClr val="bg1"/>
                </a:solidFill>
              </a:rPr>
              <a:t>Data Sharing</a:t>
            </a:r>
          </a:p>
          <a:p>
            <a:pPr marL="174625" indent="-174625">
              <a:buFont typeface="Arial" panose="020B0604020202020204" pitchFamily="34" charset="0"/>
              <a:buChar char="•"/>
            </a:pPr>
            <a:r>
              <a:rPr lang="en-US" sz="1100" dirty="0">
                <a:solidFill>
                  <a:schemeClr val="bg1"/>
                </a:solidFill>
              </a:rPr>
              <a:t>Synthetic Data</a:t>
            </a:r>
          </a:p>
        </p:txBody>
      </p:sp>
      <p:sp>
        <p:nvSpPr>
          <p:cNvPr id="19" name="TextBox 18">
            <a:extLst>
              <a:ext uri="{FF2B5EF4-FFF2-40B4-BE49-F238E27FC236}">
                <a16:creationId xmlns:a16="http://schemas.microsoft.com/office/drawing/2014/main" id="{5A1FC5AC-2EA3-F703-8FA6-B9381DD2B8F6}"/>
              </a:ext>
            </a:extLst>
          </p:cNvPr>
          <p:cNvSpPr txBox="1"/>
          <p:nvPr/>
        </p:nvSpPr>
        <p:spPr>
          <a:xfrm>
            <a:off x="7306614" y="5066391"/>
            <a:ext cx="2242922" cy="1277273"/>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Real-time Data analytics</a:t>
            </a:r>
          </a:p>
          <a:p>
            <a:pPr marL="174625" indent="-174625">
              <a:buFont typeface="Arial" panose="020B0604020202020204" pitchFamily="34" charset="0"/>
              <a:buChar char="•"/>
            </a:pPr>
            <a:r>
              <a:rPr lang="en-US" sz="1100" dirty="0">
                <a:solidFill>
                  <a:schemeClr val="bg1"/>
                </a:solidFill>
              </a:rPr>
              <a:t>Streaming Data Activation</a:t>
            </a:r>
          </a:p>
          <a:p>
            <a:pPr marL="174625" indent="-174625">
              <a:buFont typeface="Arial" panose="020B0604020202020204" pitchFamily="34" charset="0"/>
              <a:buChar char="•"/>
            </a:pPr>
            <a:r>
              <a:rPr lang="en-US" sz="1100" dirty="0">
                <a:solidFill>
                  <a:schemeClr val="bg1"/>
                </a:solidFill>
              </a:rPr>
              <a:t>IoT data Ingest</a:t>
            </a:r>
          </a:p>
          <a:p>
            <a:pPr marL="174625" indent="-174625">
              <a:buFont typeface="Arial" panose="020B0604020202020204" pitchFamily="34" charset="0"/>
              <a:buChar char="•"/>
            </a:pPr>
            <a:r>
              <a:rPr lang="en-US" sz="1100" dirty="0">
                <a:solidFill>
                  <a:schemeClr val="bg1"/>
                </a:solidFill>
              </a:rPr>
              <a:t>Cloud Engineering</a:t>
            </a:r>
          </a:p>
          <a:p>
            <a:pPr marL="174625" indent="-174625">
              <a:buFont typeface="Arial" panose="020B0604020202020204" pitchFamily="34" charset="0"/>
              <a:buChar char="•"/>
            </a:pPr>
            <a:r>
              <a:rPr lang="en-US" sz="1100" dirty="0">
                <a:solidFill>
                  <a:schemeClr val="bg1"/>
                </a:solidFill>
              </a:rPr>
              <a:t>Data &amp; AI FinOps</a:t>
            </a:r>
          </a:p>
          <a:p>
            <a:pPr marL="174625" indent="-174625">
              <a:buFont typeface="Arial" panose="020B0604020202020204" pitchFamily="34" charset="0"/>
              <a:buChar char="•"/>
            </a:pPr>
            <a:r>
              <a:rPr lang="en-US" sz="1100" dirty="0">
                <a:solidFill>
                  <a:schemeClr val="bg1"/>
                </a:solidFill>
              </a:rPr>
              <a:t>Data Continuity Services</a:t>
            </a:r>
          </a:p>
          <a:p>
            <a:pPr marL="174625" indent="-174625">
              <a:buFont typeface="Arial" panose="020B0604020202020204" pitchFamily="34" charset="0"/>
              <a:buChar char="•"/>
            </a:pPr>
            <a:r>
              <a:rPr lang="en-US" sz="1100" dirty="0">
                <a:solidFill>
                  <a:schemeClr val="bg1"/>
                </a:solidFill>
              </a:rPr>
              <a:t>Metadata Management</a:t>
            </a:r>
          </a:p>
        </p:txBody>
      </p:sp>
      <p:sp>
        <p:nvSpPr>
          <p:cNvPr id="20" name="TextBox 19">
            <a:extLst>
              <a:ext uri="{FF2B5EF4-FFF2-40B4-BE49-F238E27FC236}">
                <a16:creationId xmlns:a16="http://schemas.microsoft.com/office/drawing/2014/main" id="{8D76F5D5-2184-EB03-1068-93C3481E88AF}"/>
              </a:ext>
            </a:extLst>
          </p:cNvPr>
          <p:cNvSpPr txBox="1"/>
          <p:nvPr/>
        </p:nvSpPr>
        <p:spPr>
          <a:xfrm>
            <a:off x="2467980" y="3630035"/>
            <a:ext cx="1726755" cy="769441"/>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Data Viz</a:t>
            </a:r>
          </a:p>
          <a:p>
            <a:pPr marL="174625" indent="-174625">
              <a:buFont typeface="Arial" panose="020B0604020202020204" pitchFamily="34" charset="0"/>
              <a:buChar char="•"/>
            </a:pPr>
            <a:r>
              <a:rPr lang="en-US" sz="1100" dirty="0">
                <a:solidFill>
                  <a:schemeClr val="bg1"/>
                </a:solidFill>
              </a:rPr>
              <a:t>Executive Analytics</a:t>
            </a:r>
          </a:p>
          <a:p>
            <a:pPr marL="174625" indent="-174625">
              <a:buFont typeface="Arial" panose="020B0604020202020204" pitchFamily="34" charset="0"/>
              <a:buChar char="•"/>
            </a:pPr>
            <a:r>
              <a:rPr lang="en-US" sz="1100" dirty="0">
                <a:solidFill>
                  <a:schemeClr val="bg1"/>
                </a:solidFill>
              </a:rPr>
              <a:t>Data Storytelling</a:t>
            </a:r>
          </a:p>
          <a:p>
            <a:pPr marL="174625" indent="-174625">
              <a:buFont typeface="Arial" panose="020B0604020202020204" pitchFamily="34" charset="0"/>
              <a:buChar char="•"/>
            </a:pPr>
            <a:r>
              <a:rPr lang="en-US" sz="1100" dirty="0">
                <a:solidFill>
                  <a:schemeClr val="bg1"/>
                </a:solidFill>
              </a:rPr>
              <a:t>Self-service BI</a:t>
            </a:r>
          </a:p>
        </p:txBody>
      </p:sp>
      <p:sp>
        <p:nvSpPr>
          <p:cNvPr id="21" name="TextBox 20">
            <a:extLst>
              <a:ext uri="{FF2B5EF4-FFF2-40B4-BE49-F238E27FC236}">
                <a16:creationId xmlns:a16="http://schemas.microsoft.com/office/drawing/2014/main" id="{3FD430B8-FB13-E87E-CC1D-05EA30B85A9A}"/>
              </a:ext>
            </a:extLst>
          </p:cNvPr>
          <p:cNvSpPr txBox="1"/>
          <p:nvPr/>
        </p:nvSpPr>
        <p:spPr>
          <a:xfrm>
            <a:off x="4833586" y="3630035"/>
            <a:ext cx="1678665" cy="938719"/>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Real-time Data Viz</a:t>
            </a:r>
          </a:p>
          <a:p>
            <a:pPr marL="174625" indent="-174625">
              <a:buFont typeface="Arial" panose="020B0604020202020204" pitchFamily="34" charset="0"/>
              <a:buChar char="•"/>
            </a:pPr>
            <a:r>
              <a:rPr lang="en-US" sz="1100" dirty="0">
                <a:solidFill>
                  <a:schemeClr val="bg1"/>
                </a:solidFill>
              </a:rPr>
              <a:t>Business Alerts</a:t>
            </a:r>
          </a:p>
          <a:p>
            <a:pPr marL="174625" indent="-174625">
              <a:buFont typeface="Arial" panose="020B0604020202020204" pitchFamily="34" charset="0"/>
              <a:buChar char="•"/>
            </a:pPr>
            <a:r>
              <a:rPr lang="en-US" sz="1100" dirty="0">
                <a:solidFill>
                  <a:schemeClr val="bg1"/>
                </a:solidFill>
              </a:rPr>
              <a:t>Data Activation</a:t>
            </a:r>
          </a:p>
          <a:p>
            <a:pPr marL="174625" indent="-174625">
              <a:buFont typeface="Arial" panose="020B0604020202020204" pitchFamily="34" charset="0"/>
              <a:buChar char="•"/>
            </a:pPr>
            <a:r>
              <a:rPr lang="en-US" sz="1100" dirty="0">
                <a:solidFill>
                  <a:schemeClr val="bg1"/>
                </a:solidFill>
              </a:rPr>
              <a:t>Embedded BI</a:t>
            </a:r>
          </a:p>
          <a:p>
            <a:pPr marL="285750" indent="-285750">
              <a:buFont typeface="Arial" panose="020B0604020202020204" pitchFamily="34" charset="0"/>
              <a:buChar char="•"/>
            </a:pPr>
            <a:endParaRPr lang="en-US" sz="1100" dirty="0">
              <a:solidFill>
                <a:schemeClr val="bg1"/>
              </a:solidFill>
            </a:endParaRPr>
          </a:p>
        </p:txBody>
      </p:sp>
      <p:sp>
        <p:nvSpPr>
          <p:cNvPr id="22" name="TextBox 21">
            <a:extLst>
              <a:ext uri="{FF2B5EF4-FFF2-40B4-BE49-F238E27FC236}">
                <a16:creationId xmlns:a16="http://schemas.microsoft.com/office/drawing/2014/main" id="{1CAAD915-0A7D-455E-6C53-F6EBAEF1A4D2}"/>
              </a:ext>
            </a:extLst>
          </p:cNvPr>
          <p:cNvSpPr txBox="1"/>
          <p:nvPr/>
        </p:nvSpPr>
        <p:spPr>
          <a:xfrm>
            <a:off x="7306614" y="3630035"/>
            <a:ext cx="1933543" cy="938719"/>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Composable Analytics</a:t>
            </a:r>
          </a:p>
          <a:p>
            <a:pPr marL="174625" indent="-174625">
              <a:buFont typeface="Arial" panose="020B0604020202020204" pitchFamily="34" charset="0"/>
              <a:buChar char="•"/>
            </a:pPr>
            <a:r>
              <a:rPr lang="en-US" sz="1100" dirty="0">
                <a:solidFill>
                  <a:schemeClr val="bg1"/>
                </a:solidFill>
              </a:rPr>
              <a:t>Business Insights</a:t>
            </a:r>
          </a:p>
          <a:p>
            <a:pPr marL="174625" indent="-174625">
              <a:buFont typeface="Arial" panose="020B0604020202020204" pitchFamily="34" charset="0"/>
              <a:buChar char="•"/>
            </a:pPr>
            <a:r>
              <a:rPr lang="en-US" sz="1100" dirty="0">
                <a:solidFill>
                  <a:schemeClr val="bg1"/>
                </a:solidFill>
              </a:rPr>
              <a:t>Headless BI</a:t>
            </a:r>
          </a:p>
          <a:p>
            <a:pPr marL="174625" indent="-174625">
              <a:buFont typeface="Arial" panose="020B0604020202020204" pitchFamily="34" charset="0"/>
              <a:buChar char="•"/>
            </a:pPr>
            <a:r>
              <a:rPr lang="en-US" sz="1100" dirty="0">
                <a:solidFill>
                  <a:schemeClr val="bg1"/>
                </a:solidFill>
              </a:rPr>
              <a:t>Graph Analytics</a:t>
            </a:r>
          </a:p>
          <a:p>
            <a:pPr marL="285750" indent="-285750">
              <a:buFont typeface="Arial" panose="020B0604020202020204" pitchFamily="34" charset="0"/>
              <a:buChar char="•"/>
            </a:pPr>
            <a:endParaRPr lang="en-US" sz="1100" dirty="0">
              <a:solidFill>
                <a:schemeClr val="bg1"/>
              </a:solidFill>
            </a:endParaRPr>
          </a:p>
        </p:txBody>
      </p:sp>
      <p:sp>
        <p:nvSpPr>
          <p:cNvPr id="23" name="TextBox 22">
            <a:extLst>
              <a:ext uri="{FF2B5EF4-FFF2-40B4-BE49-F238E27FC236}">
                <a16:creationId xmlns:a16="http://schemas.microsoft.com/office/drawing/2014/main" id="{61B7525E-4BA2-FE21-D79C-39020CD14AD5}"/>
              </a:ext>
            </a:extLst>
          </p:cNvPr>
          <p:cNvSpPr txBox="1"/>
          <p:nvPr/>
        </p:nvSpPr>
        <p:spPr>
          <a:xfrm>
            <a:off x="2460890" y="2269176"/>
            <a:ext cx="2135521" cy="769441"/>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Forecasting</a:t>
            </a:r>
          </a:p>
          <a:p>
            <a:pPr marL="174625" indent="-174625">
              <a:buFont typeface="Arial" panose="020B0604020202020204" pitchFamily="34" charset="0"/>
              <a:buChar char="•"/>
            </a:pPr>
            <a:r>
              <a:rPr lang="en-US" sz="1100" dirty="0">
                <a:solidFill>
                  <a:schemeClr val="bg1"/>
                </a:solidFill>
              </a:rPr>
              <a:t>Prediction</a:t>
            </a:r>
          </a:p>
          <a:p>
            <a:pPr marL="174625" indent="-174625">
              <a:buFont typeface="Arial" panose="020B0604020202020204" pitchFamily="34" charset="0"/>
              <a:buChar char="•"/>
            </a:pPr>
            <a:r>
              <a:rPr lang="en-US" sz="1100" dirty="0">
                <a:solidFill>
                  <a:schemeClr val="bg1"/>
                </a:solidFill>
              </a:rPr>
              <a:t>Classification</a:t>
            </a:r>
          </a:p>
          <a:p>
            <a:pPr marL="174625" indent="-174625">
              <a:buFont typeface="Arial" panose="020B0604020202020204" pitchFamily="34" charset="0"/>
              <a:buChar char="•"/>
            </a:pPr>
            <a:r>
              <a:rPr lang="en-US" sz="1100" dirty="0">
                <a:solidFill>
                  <a:schemeClr val="bg1"/>
                </a:solidFill>
              </a:rPr>
              <a:t>Recommending Engines</a:t>
            </a:r>
          </a:p>
        </p:txBody>
      </p:sp>
      <p:sp>
        <p:nvSpPr>
          <p:cNvPr id="24" name="TextBox 23">
            <a:extLst>
              <a:ext uri="{FF2B5EF4-FFF2-40B4-BE49-F238E27FC236}">
                <a16:creationId xmlns:a16="http://schemas.microsoft.com/office/drawing/2014/main" id="{93884A7B-4F3E-048C-CAC0-BF295F4AFE5D}"/>
              </a:ext>
            </a:extLst>
          </p:cNvPr>
          <p:cNvSpPr txBox="1"/>
          <p:nvPr/>
        </p:nvSpPr>
        <p:spPr>
          <a:xfrm>
            <a:off x="4826496" y="2269176"/>
            <a:ext cx="1880643" cy="938719"/>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Optimizations</a:t>
            </a:r>
          </a:p>
          <a:p>
            <a:pPr marL="174625" indent="-174625">
              <a:buFont typeface="Arial" panose="020B0604020202020204" pitchFamily="34" charset="0"/>
              <a:buChar char="•"/>
            </a:pPr>
            <a:r>
              <a:rPr lang="en-US" sz="1100" dirty="0">
                <a:solidFill>
                  <a:schemeClr val="bg1"/>
                </a:solidFill>
              </a:rPr>
              <a:t>Personalization</a:t>
            </a:r>
          </a:p>
          <a:p>
            <a:pPr marL="174625" indent="-174625">
              <a:buFont typeface="Arial" panose="020B0604020202020204" pitchFamily="34" charset="0"/>
              <a:buChar char="•"/>
            </a:pPr>
            <a:r>
              <a:rPr lang="en-US" sz="1100" dirty="0">
                <a:solidFill>
                  <a:schemeClr val="bg1"/>
                </a:solidFill>
              </a:rPr>
              <a:t>Prescriptive Analytics</a:t>
            </a:r>
          </a:p>
          <a:p>
            <a:pPr marL="174625" indent="-174625">
              <a:buFont typeface="Arial" panose="020B0604020202020204" pitchFamily="34" charset="0"/>
              <a:buChar char="•"/>
            </a:pPr>
            <a:r>
              <a:rPr lang="en-US" sz="1100" dirty="0">
                <a:solidFill>
                  <a:schemeClr val="bg1"/>
                </a:solidFill>
              </a:rPr>
              <a:t>Model Servicing</a:t>
            </a:r>
          </a:p>
          <a:p>
            <a:pPr marL="174625" indent="-174625">
              <a:buFont typeface="Arial" panose="020B0604020202020204" pitchFamily="34" charset="0"/>
              <a:buChar char="•"/>
            </a:pPr>
            <a:endParaRPr lang="en-US" sz="1100" dirty="0">
              <a:solidFill>
                <a:schemeClr val="bg1"/>
              </a:solidFill>
            </a:endParaRPr>
          </a:p>
        </p:txBody>
      </p:sp>
      <p:sp>
        <p:nvSpPr>
          <p:cNvPr id="26" name="TextBox 25">
            <a:extLst>
              <a:ext uri="{FF2B5EF4-FFF2-40B4-BE49-F238E27FC236}">
                <a16:creationId xmlns:a16="http://schemas.microsoft.com/office/drawing/2014/main" id="{5ECDA3A4-80B9-905E-A37D-A4B333CBE656}"/>
              </a:ext>
            </a:extLst>
          </p:cNvPr>
          <p:cNvSpPr txBox="1"/>
          <p:nvPr/>
        </p:nvSpPr>
        <p:spPr>
          <a:xfrm>
            <a:off x="7348983" y="2269176"/>
            <a:ext cx="1532792" cy="769441"/>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AI &amp; GenAI</a:t>
            </a:r>
          </a:p>
          <a:p>
            <a:pPr marL="174625" indent="-174625">
              <a:buFont typeface="Arial" panose="020B0604020202020204" pitchFamily="34" charset="0"/>
              <a:buChar char="•"/>
            </a:pPr>
            <a:r>
              <a:rPr lang="en-US" sz="1100" dirty="0">
                <a:solidFill>
                  <a:schemeClr val="bg1"/>
                </a:solidFill>
              </a:rPr>
              <a:t>Computer vision</a:t>
            </a:r>
          </a:p>
          <a:p>
            <a:pPr marL="174625" indent="-174625">
              <a:buFont typeface="Arial" panose="020B0604020202020204" pitchFamily="34" charset="0"/>
              <a:buChar char="•"/>
            </a:pPr>
            <a:r>
              <a:rPr lang="en-US" sz="1100" dirty="0">
                <a:solidFill>
                  <a:schemeClr val="bg1"/>
                </a:solidFill>
              </a:rPr>
              <a:t>NLU &amp; NLP</a:t>
            </a:r>
          </a:p>
          <a:p>
            <a:pPr marL="174625" indent="-174625">
              <a:buFont typeface="Arial" panose="020B0604020202020204" pitchFamily="34" charset="0"/>
              <a:buChar char="•"/>
            </a:pPr>
            <a:r>
              <a:rPr lang="en-US" sz="1100" dirty="0">
                <a:solidFill>
                  <a:schemeClr val="bg1"/>
                </a:solidFill>
              </a:rPr>
              <a:t>AI Agents</a:t>
            </a:r>
          </a:p>
        </p:txBody>
      </p:sp>
      <p:pic>
        <p:nvPicPr>
          <p:cNvPr id="32" name="Imagen 103">
            <a:hlinkClick r:id="" action="ppaction://noaction"/>
            <a:extLst>
              <a:ext uri="{FF2B5EF4-FFF2-40B4-BE49-F238E27FC236}">
                <a16:creationId xmlns:a16="http://schemas.microsoft.com/office/drawing/2014/main" id="{B170A7F1-E874-3EE0-2E7E-D66C7321AF9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356610" y="1358821"/>
            <a:ext cx="426144" cy="402412"/>
          </a:xfrm>
          <a:prstGeom prst="ellipse">
            <a:avLst/>
          </a:prstGeom>
        </p:spPr>
      </p:pic>
      <p:pic>
        <p:nvPicPr>
          <p:cNvPr id="36" name="Imagen 52">
            <a:extLst>
              <a:ext uri="{FF2B5EF4-FFF2-40B4-BE49-F238E27FC236}">
                <a16:creationId xmlns:a16="http://schemas.microsoft.com/office/drawing/2014/main" id="{FF217FA4-459A-F630-0646-60CA4BA8459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96927" y="1342502"/>
            <a:ext cx="435050" cy="435050"/>
          </a:xfrm>
          <a:prstGeom prst="rect">
            <a:avLst/>
          </a:prstGeom>
        </p:spPr>
      </p:pic>
      <p:pic>
        <p:nvPicPr>
          <p:cNvPr id="37" name="Imagen 101">
            <a:extLst>
              <a:ext uri="{FF2B5EF4-FFF2-40B4-BE49-F238E27FC236}">
                <a16:creationId xmlns:a16="http://schemas.microsoft.com/office/drawing/2014/main" id="{9A971C4F-9AFF-C67B-B22A-5D21AA90AD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7387" y="1353197"/>
            <a:ext cx="413661" cy="413661"/>
          </a:xfrm>
          <a:prstGeom prst="rect">
            <a:avLst/>
          </a:prstGeom>
        </p:spPr>
      </p:pic>
      <p:pic>
        <p:nvPicPr>
          <p:cNvPr id="38" name="Imagen 26">
            <a:extLst>
              <a:ext uri="{FF2B5EF4-FFF2-40B4-BE49-F238E27FC236}">
                <a16:creationId xmlns:a16="http://schemas.microsoft.com/office/drawing/2014/main" id="{E969C3B3-8E79-42F9-DD01-04BBCBF6B18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45681" y="1310137"/>
            <a:ext cx="499780" cy="499780"/>
          </a:xfrm>
          <a:prstGeom prst="rect">
            <a:avLst/>
          </a:prstGeom>
          <a:noFill/>
          <a:ln>
            <a:noFill/>
          </a:ln>
        </p:spPr>
      </p:pic>
      <p:pic>
        <p:nvPicPr>
          <p:cNvPr id="42" name="Graphic 41" descr="Factory with solid fill">
            <a:extLst>
              <a:ext uri="{FF2B5EF4-FFF2-40B4-BE49-F238E27FC236}">
                <a16:creationId xmlns:a16="http://schemas.microsoft.com/office/drawing/2014/main" id="{05443EEF-0D0F-6765-D648-6F939C19A0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670094" y="1344018"/>
            <a:ext cx="432018" cy="432018"/>
          </a:xfrm>
          <a:prstGeom prst="rect">
            <a:avLst/>
          </a:prstGeom>
        </p:spPr>
      </p:pic>
      <p:pic>
        <p:nvPicPr>
          <p:cNvPr id="44" name="Graphic 43" descr="Cell Tower with solid fill">
            <a:extLst>
              <a:ext uri="{FF2B5EF4-FFF2-40B4-BE49-F238E27FC236}">
                <a16:creationId xmlns:a16="http://schemas.microsoft.com/office/drawing/2014/main" id="{ACADD2D1-87F6-349A-FED1-0EB0C5F7601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14861" y="1363572"/>
            <a:ext cx="392910" cy="392910"/>
          </a:xfrm>
          <a:prstGeom prst="rect">
            <a:avLst/>
          </a:prstGeom>
        </p:spPr>
      </p:pic>
      <p:pic>
        <p:nvPicPr>
          <p:cNvPr id="46" name="Graphic 45" descr="Video camera with solid fill">
            <a:extLst>
              <a:ext uri="{FF2B5EF4-FFF2-40B4-BE49-F238E27FC236}">
                <a16:creationId xmlns:a16="http://schemas.microsoft.com/office/drawing/2014/main" id="{9B353F3D-80DD-B0BB-4ACC-614F414BDBC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932404" y="1349122"/>
            <a:ext cx="421810" cy="421810"/>
          </a:xfrm>
          <a:prstGeom prst="rect">
            <a:avLst/>
          </a:prstGeom>
        </p:spPr>
      </p:pic>
      <p:pic>
        <p:nvPicPr>
          <p:cNvPr id="52" name="Graphic 51" descr="Internet Of Things with solid fill">
            <a:extLst>
              <a:ext uri="{FF2B5EF4-FFF2-40B4-BE49-F238E27FC236}">
                <a16:creationId xmlns:a16="http://schemas.microsoft.com/office/drawing/2014/main" id="{F01E9E6D-A999-DCAF-DD3A-E492E37361E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419737" y="1294985"/>
            <a:ext cx="530085" cy="530085"/>
          </a:xfrm>
          <a:prstGeom prst="rect">
            <a:avLst/>
          </a:prstGeom>
        </p:spPr>
      </p:pic>
      <p:pic>
        <p:nvPicPr>
          <p:cNvPr id="54" name="Graphic 53" descr="Wind Turbines with solid fill">
            <a:extLst>
              <a:ext uri="{FF2B5EF4-FFF2-40B4-BE49-F238E27FC236}">
                <a16:creationId xmlns:a16="http://schemas.microsoft.com/office/drawing/2014/main" id="{430CC0D8-D2A3-9942-7A9F-CACC1DB36FB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678847" y="1351899"/>
            <a:ext cx="416257" cy="416257"/>
          </a:xfrm>
          <a:prstGeom prst="rect">
            <a:avLst/>
          </a:prstGeom>
        </p:spPr>
      </p:pic>
      <p:pic>
        <p:nvPicPr>
          <p:cNvPr id="56" name="Graphic 55" descr="Crops with solid fill">
            <a:extLst>
              <a:ext uri="{FF2B5EF4-FFF2-40B4-BE49-F238E27FC236}">
                <a16:creationId xmlns:a16="http://schemas.microsoft.com/office/drawing/2014/main" id="{445B598F-B44A-BACC-B4FB-2362F73E801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426745" y="1328286"/>
            <a:ext cx="463483" cy="463483"/>
          </a:xfrm>
          <a:prstGeom prst="rect">
            <a:avLst/>
          </a:prstGeom>
        </p:spPr>
      </p:pic>
      <p:pic>
        <p:nvPicPr>
          <p:cNvPr id="58" name="Graphic 57" descr="Bridge scene with solid fill">
            <a:extLst>
              <a:ext uri="{FF2B5EF4-FFF2-40B4-BE49-F238E27FC236}">
                <a16:creationId xmlns:a16="http://schemas.microsoft.com/office/drawing/2014/main" id="{22FA293A-7190-3A2D-FBC5-A542EE227C0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0274455" y="1312605"/>
            <a:ext cx="494845" cy="494845"/>
          </a:xfrm>
          <a:prstGeom prst="rect">
            <a:avLst/>
          </a:prstGeom>
        </p:spPr>
      </p:pic>
      <p:pic>
        <p:nvPicPr>
          <p:cNvPr id="60" name="Graphic 59" descr="Travel with solid fill">
            <a:extLst>
              <a:ext uri="{FF2B5EF4-FFF2-40B4-BE49-F238E27FC236}">
                <a16:creationId xmlns:a16="http://schemas.microsoft.com/office/drawing/2014/main" id="{F303563F-CD0D-6B54-9578-F38BE1C4E5C8}"/>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1093929" y="1348125"/>
            <a:ext cx="423804" cy="423804"/>
          </a:xfrm>
          <a:prstGeom prst="rect">
            <a:avLst/>
          </a:prstGeom>
        </p:spPr>
      </p:pic>
      <p:sp>
        <p:nvSpPr>
          <p:cNvPr id="61" name="TextBox 60">
            <a:extLst>
              <a:ext uri="{FF2B5EF4-FFF2-40B4-BE49-F238E27FC236}">
                <a16:creationId xmlns:a16="http://schemas.microsoft.com/office/drawing/2014/main" id="{2360CE53-CCE4-3894-44B7-A5C172643EAC}"/>
              </a:ext>
            </a:extLst>
          </p:cNvPr>
          <p:cNvSpPr txBox="1"/>
          <p:nvPr/>
        </p:nvSpPr>
        <p:spPr>
          <a:xfrm>
            <a:off x="9784691" y="2374693"/>
            <a:ext cx="2111475" cy="3985706"/>
          </a:xfrm>
          <a:prstGeom prst="rect">
            <a:avLst/>
          </a:prstGeom>
          <a:noFill/>
        </p:spPr>
        <p:txBody>
          <a:bodyPr wrap="none" rtlCol="0">
            <a:spAutoFit/>
          </a:bodyPr>
          <a:lstStyle/>
          <a:p>
            <a:pPr marL="174625" indent="-174625">
              <a:buFont typeface="Arial" panose="020B0604020202020204" pitchFamily="34" charset="0"/>
              <a:buChar char="•"/>
            </a:pPr>
            <a:r>
              <a:rPr lang="en-US" sz="1100" dirty="0">
                <a:solidFill>
                  <a:schemeClr val="bg1"/>
                </a:solidFill>
              </a:rPr>
              <a:t>D&amp;AI Vision</a:t>
            </a:r>
          </a:p>
          <a:p>
            <a:pPr marL="174625" indent="-174625">
              <a:buFont typeface="Arial" panose="020B0604020202020204" pitchFamily="34" charset="0"/>
              <a:buChar char="•"/>
            </a:pPr>
            <a:r>
              <a:rPr lang="en-US" sz="1100" dirty="0">
                <a:solidFill>
                  <a:schemeClr val="bg1"/>
                </a:solidFill>
              </a:rPr>
              <a:t>Advisory</a:t>
            </a:r>
          </a:p>
          <a:p>
            <a:pPr marL="174625" indent="-174625">
              <a:buFont typeface="Arial" panose="020B0604020202020204" pitchFamily="34" charset="0"/>
              <a:buChar char="•"/>
            </a:pPr>
            <a:r>
              <a:rPr lang="en-US" sz="1100" dirty="0">
                <a:solidFill>
                  <a:schemeClr val="bg1"/>
                </a:solidFill>
              </a:rPr>
              <a:t>Data Assessment</a:t>
            </a:r>
          </a:p>
          <a:p>
            <a:pPr marL="174625" indent="-174625">
              <a:buFont typeface="Arial" panose="020B0604020202020204" pitchFamily="34" charset="0"/>
              <a:buChar char="•"/>
            </a:pPr>
            <a:r>
              <a:rPr lang="en-US" sz="1100" dirty="0">
                <a:solidFill>
                  <a:schemeClr val="bg1"/>
                </a:solidFill>
              </a:rPr>
              <a:t>AI Assessment</a:t>
            </a:r>
          </a:p>
          <a:p>
            <a:pPr marL="174625" indent="-174625">
              <a:buFont typeface="Arial" panose="020B0604020202020204" pitchFamily="34" charset="0"/>
              <a:buChar char="•"/>
            </a:pPr>
            <a:r>
              <a:rPr lang="en-US" sz="1100" dirty="0">
                <a:solidFill>
                  <a:schemeClr val="bg1"/>
                </a:solidFill>
              </a:rPr>
              <a:t>Data Maturity Model</a:t>
            </a:r>
          </a:p>
          <a:p>
            <a:pPr marL="174625" indent="-174625">
              <a:buFont typeface="Arial" panose="020B0604020202020204" pitchFamily="34" charset="0"/>
              <a:buChar char="•"/>
            </a:pPr>
            <a:r>
              <a:rPr lang="en-US" sz="1100" dirty="0">
                <a:solidFill>
                  <a:schemeClr val="bg1"/>
                </a:solidFill>
              </a:rPr>
              <a:t>AI Maturity Model</a:t>
            </a:r>
          </a:p>
          <a:p>
            <a:pPr marL="174625" indent="-174625">
              <a:buFont typeface="Arial" panose="020B0604020202020204" pitchFamily="34" charset="0"/>
              <a:buChar char="•"/>
            </a:pPr>
            <a:r>
              <a:rPr lang="en-US" sz="1100" dirty="0">
                <a:solidFill>
                  <a:schemeClr val="bg1"/>
                </a:solidFill>
              </a:rPr>
              <a:t>Road-Mapping</a:t>
            </a:r>
          </a:p>
          <a:p>
            <a:pPr marL="174625" indent="-174625">
              <a:buFont typeface="Arial" panose="020B0604020202020204" pitchFamily="34" charset="0"/>
              <a:buChar char="•"/>
            </a:pPr>
            <a:r>
              <a:rPr lang="en-US" sz="1100" dirty="0">
                <a:solidFill>
                  <a:schemeClr val="bg1"/>
                </a:solidFill>
              </a:rPr>
              <a:t>Benchmarks</a:t>
            </a:r>
          </a:p>
          <a:p>
            <a:pPr marL="174625" indent="-174625">
              <a:buFont typeface="Arial" panose="020B0604020202020204" pitchFamily="34" charset="0"/>
              <a:buChar char="•"/>
            </a:pPr>
            <a:r>
              <a:rPr lang="en-US" sz="1100" dirty="0">
                <a:solidFill>
                  <a:schemeClr val="bg1"/>
                </a:solidFill>
              </a:rPr>
              <a:t>Data Strategy </a:t>
            </a:r>
          </a:p>
          <a:p>
            <a:pPr marL="174625" indent="-174625">
              <a:buFont typeface="Arial" panose="020B0604020202020204" pitchFamily="34" charset="0"/>
              <a:buChar char="•"/>
            </a:pPr>
            <a:r>
              <a:rPr lang="en-US" sz="1100" dirty="0">
                <a:solidFill>
                  <a:schemeClr val="bg1"/>
                </a:solidFill>
              </a:rPr>
              <a:t>Data Governance</a:t>
            </a:r>
          </a:p>
          <a:p>
            <a:pPr marL="174625" indent="-174625">
              <a:buFont typeface="Arial" panose="020B0604020202020204" pitchFamily="34" charset="0"/>
              <a:buChar char="•"/>
            </a:pPr>
            <a:r>
              <a:rPr lang="en-US" sz="1100" dirty="0">
                <a:solidFill>
                  <a:schemeClr val="bg1"/>
                </a:solidFill>
              </a:rPr>
              <a:t>Data Compliance</a:t>
            </a:r>
          </a:p>
          <a:p>
            <a:pPr marL="174625" indent="-174625">
              <a:buFont typeface="Arial" panose="020B0604020202020204" pitchFamily="34" charset="0"/>
              <a:buChar char="•"/>
            </a:pPr>
            <a:r>
              <a:rPr lang="en-US" sz="1100" dirty="0">
                <a:solidFill>
                  <a:schemeClr val="bg1"/>
                </a:solidFill>
              </a:rPr>
              <a:t>AI Governance</a:t>
            </a:r>
          </a:p>
          <a:p>
            <a:pPr marL="174625" indent="-174625">
              <a:buFont typeface="Arial" panose="020B0604020202020204" pitchFamily="34" charset="0"/>
              <a:buChar char="•"/>
            </a:pPr>
            <a:r>
              <a:rPr lang="en-US" sz="1100" dirty="0">
                <a:solidFill>
                  <a:schemeClr val="bg1"/>
                </a:solidFill>
              </a:rPr>
              <a:t>AI Compliance</a:t>
            </a:r>
          </a:p>
          <a:p>
            <a:pPr marL="174625" indent="-174625">
              <a:buFont typeface="Arial" panose="020B0604020202020204" pitchFamily="34" charset="0"/>
              <a:buChar char="•"/>
            </a:pPr>
            <a:r>
              <a:rPr lang="en-US" sz="1100" dirty="0">
                <a:solidFill>
                  <a:schemeClr val="bg1"/>
                </a:solidFill>
              </a:rPr>
              <a:t>AI </a:t>
            </a:r>
            <a:r>
              <a:rPr lang="en-US" sz="1100" dirty="0" err="1">
                <a:solidFill>
                  <a:schemeClr val="bg1"/>
                </a:solidFill>
              </a:rPr>
              <a:t>TRiSM</a:t>
            </a:r>
            <a:endParaRPr lang="en-US" sz="1100" dirty="0">
              <a:solidFill>
                <a:schemeClr val="bg1"/>
              </a:solidFill>
            </a:endParaRPr>
          </a:p>
          <a:p>
            <a:pPr marL="174625" indent="-174625">
              <a:buFont typeface="Arial" panose="020B0604020202020204" pitchFamily="34" charset="0"/>
              <a:buChar char="•"/>
            </a:pPr>
            <a:r>
              <a:rPr lang="en-US" sz="1100" dirty="0">
                <a:solidFill>
                  <a:schemeClr val="bg1"/>
                </a:solidFill>
              </a:rPr>
              <a:t>Data &amp; AI Adoption </a:t>
            </a:r>
          </a:p>
          <a:p>
            <a:pPr marL="174625" indent="-174625">
              <a:buFont typeface="Arial" panose="020B0604020202020204" pitchFamily="34" charset="0"/>
              <a:buChar char="•"/>
            </a:pPr>
            <a:r>
              <a:rPr lang="en-US" sz="1100" dirty="0">
                <a:solidFill>
                  <a:schemeClr val="bg1"/>
                </a:solidFill>
              </a:rPr>
              <a:t>Data &amp; AI Discovery</a:t>
            </a:r>
          </a:p>
          <a:p>
            <a:pPr marL="174625" indent="-174625">
              <a:buFont typeface="Arial" panose="020B0604020202020204" pitchFamily="34" charset="0"/>
              <a:buChar char="•"/>
            </a:pPr>
            <a:r>
              <a:rPr lang="en-US" sz="1100" dirty="0">
                <a:solidFill>
                  <a:schemeClr val="bg1"/>
                </a:solidFill>
              </a:rPr>
              <a:t>Innovation</a:t>
            </a:r>
          </a:p>
          <a:p>
            <a:pPr marL="174625" indent="-174625">
              <a:buFont typeface="Arial" panose="020B0604020202020204" pitchFamily="34" charset="0"/>
              <a:buChar char="•"/>
            </a:pPr>
            <a:r>
              <a:rPr lang="en-US" sz="1100" dirty="0">
                <a:solidFill>
                  <a:schemeClr val="bg1"/>
                </a:solidFill>
              </a:rPr>
              <a:t>Tech Radar</a:t>
            </a:r>
          </a:p>
          <a:p>
            <a:pPr marL="174625" indent="-174625">
              <a:buFont typeface="Arial" panose="020B0604020202020204" pitchFamily="34" charset="0"/>
              <a:buChar char="•"/>
            </a:pPr>
            <a:r>
              <a:rPr lang="en-US" sz="1100" dirty="0">
                <a:solidFill>
                  <a:schemeClr val="bg1"/>
                </a:solidFill>
              </a:rPr>
              <a:t>Education &amp; </a:t>
            </a:r>
            <a:r>
              <a:rPr lang="en-US" sz="1100" dirty="0" err="1">
                <a:solidFill>
                  <a:schemeClr val="bg1"/>
                </a:solidFill>
              </a:rPr>
              <a:t>ReSkilling</a:t>
            </a:r>
            <a:endParaRPr lang="en-US" sz="1100" dirty="0">
              <a:solidFill>
                <a:schemeClr val="bg1"/>
              </a:solidFill>
            </a:endParaRPr>
          </a:p>
          <a:p>
            <a:pPr marL="174625" indent="-174625">
              <a:buFont typeface="Arial" panose="020B0604020202020204" pitchFamily="34" charset="0"/>
              <a:buChar char="•"/>
            </a:pPr>
            <a:r>
              <a:rPr lang="en-US" sz="1100" dirty="0">
                <a:solidFill>
                  <a:schemeClr val="bg1"/>
                </a:solidFill>
              </a:rPr>
              <a:t>PoC &amp; MVPs</a:t>
            </a:r>
          </a:p>
          <a:p>
            <a:pPr marL="174625" indent="-174625">
              <a:buFont typeface="Arial" panose="020B0604020202020204" pitchFamily="34" charset="0"/>
              <a:buChar char="•"/>
            </a:pPr>
            <a:r>
              <a:rPr lang="en-US" sz="1100" dirty="0">
                <a:solidFill>
                  <a:schemeClr val="bg1"/>
                </a:solidFill>
              </a:rPr>
              <a:t>Data &amp; AI Community</a:t>
            </a:r>
          </a:p>
          <a:p>
            <a:pPr marL="174625" indent="-174625">
              <a:buFont typeface="Arial" panose="020B0604020202020204" pitchFamily="34" charset="0"/>
              <a:buChar char="•"/>
            </a:pPr>
            <a:r>
              <a:rPr lang="en-US" sz="1100" dirty="0">
                <a:solidFill>
                  <a:schemeClr val="bg1"/>
                </a:solidFill>
              </a:rPr>
              <a:t>ESG Services</a:t>
            </a:r>
          </a:p>
          <a:p>
            <a:pPr marL="174625" indent="-174625">
              <a:buFont typeface="Arial" panose="020B0604020202020204" pitchFamily="34" charset="0"/>
              <a:buChar char="•"/>
            </a:pPr>
            <a:r>
              <a:rPr lang="en-US" sz="1100" dirty="0">
                <a:solidFill>
                  <a:schemeClr val="bg1"/>
                </a:solidFill>
              </a:rPr>
              <a:t>Competitive Intelligence</a:t>
            </a:r>
          </a:p>
        </p:txBody>
      </p:sp>
      <p:sp>
        <p:nvSpPr>
          <p:cNvPr id="62" name="Rectangle: Single Corner Rounded 61">
            <a:extLst>
              <a:ext uri="{FF2B5EF4-FFF2-40B4-BE49-F238E27FC236}">
                <a16:creationId xmlns:a16="http://schemas.microsoft.com/office/drawing/2014/main" id="{697F203E-4C18-DD55-46A6-712B9057FE1F}"/>
              </a:ext>
            </a:extLst>
          </p:cNvPr>
          <p:cNvSpPr/>
          <p:nvPr/>
        </p:nvSpPr>
        <p:spPr>
          <a:xfrm>
            <a:off x="9719627" y="1968139"/>
            <a:ext cx="1857954" cy="254627"/>
          </a:xfrm>
          <a:prstGeom prst="round1Rect">
            <a:avLst/>
          </a:prstGeom>
          <a:solidFill>
            <a:srgbClr val="27A7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t>Data &amp; AI Strategy</a:t>
            </a:r>
          </a:p>
        </p:txBody>
      </p:sp>
      <p:sp>
        <p:nvSpPr>
          <p:cNvPr id="63" name="Arrow: Down 62">
            <a:extLst>
              <a:ext uri="{FF2B5EF4-FFF2-40B4-BE49-F238E27FC236}">
                <a16:creationId xmlns:a16="http://schemas.microsoft.com/office/drawing/2014/main" id="{E41032EA-DA8E-BD5E-3B40-1F6644584A1B}"/>
              </a:ext>
            </a:extLst>
          </p:cNvPr>
          <p:cNvSpPr/>
          <p:nvPr/>
        </p:nvSpPr>
        <p:spPr>
          <a:xfrm>
            <a:off x="408424" y="1475380"/>
            <a:ext cx="218817" cy="1680777"/>
          </a:xfrm>
          <a:prstGeom prst="downArrow">
            <a:avLst>
              <a:gd name="adj1" fmla="val 100000"/>
              <a:gd name="adj2" fmla="val 50000"/>
            </a:avLst>
          </a:prstGeom>
          <a:solidFill>
            <a:srgbClr val="FF750A"/>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1100" dirty="0">
                <a:latin typeface="Arial" panose="020B0604020202020204" pitchFamily="34" charset="0"/>
                <a:cs typeface="Arial" panose="020B0604020202020204" pitchFamily="34" charset="0"/>
              </a:rPr>
              <a:t>Business Functions</a:t>
            </a:r>
          </a:p>
        </p:txBody>
      </p:sp>
      <p:sp>
        <p:nvSpPr>
          <p:cNvPr id="64" name="Arrow: Right 63">
            <a:extLst>
              <a:ext uri="{FF2B5EF4-FFF2-40B4-BE49-F238E27FC236}">
                <a16:creationId xmlns:a16="http://schemas.microsoft.com/office/drawing/2014/main" id="{9F9C4DE0-CA0A-1E23-16FC-F90820E68612}"/>
              </a:ext>
            </a:extLst>
          </p:cNvPr>
          <p:cNvSpPr/>
          <p:nvPr/>
        </p:nvSpPr>
        <p:spPr>
          <a:xfrm>
            <a:off x="783222" y="1474475"/>
            <a:ext cx="1644583" cy="196148"/>
          </a:xfrm>
          <a:prstGeom prst="rightArrow">
            <a:avLst>
              <a:gd name="adj1" fmla="val 100000"/>
              <a:gd name="adj2"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Arial" panose="020B0604020202020204" pitchFamily="34" charset="0"/>
                <a:cs typeface="Arial" panose="020B0604020202020204" pitchFamily="34" charset="0"/>
              </a:rPr>
              <a:t>Industries</a:t>
            </a:r>
          </a:p>
        </p:txBody>
      </p:sp>
    </p:spTree>
    <p:extLst>
      <p:ext uri="{BB962C8B-B14F-4D97-AF65-F5344CB8AC3E}">
        <p14:creationId xmlns:p14="http://schemas.microsoft.com/office/powerpoint/2010/main" val="138645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949AE6A5-111B-4710-BA01-D40F860F3381}"/>
              </a:ext>
            </a:extLst>
          </p:cNvPr>
          <p:cNvSpPr>
            <a:spLocks noChangeArrowheads="1"/>
          </p:cNvSpPr>
          <p:nvPr/>
        </p:nvSpPr>
        <p:spPr bwMode="auto">
          <a:xfrm rot="9434627">
            <a:off x="7663775" y="667424"/>
            <a:ext cx="1955734" cy="1985776"/>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3"/>
              </a:gs>
              <a:gs pos="0">
                <a:schemeClr val="accent5"/>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8" name="Oval 8">
            <a:extLst>
              <a:ext uri="{FF2B5EF4-FFF2-40B4-BE49-F238E27FC236}">
                <a16:creationId xmlns:a16="http://schemas.microsoft.com/office/drawing/2014/main" id="{5808C876-F7AA-4546-92F0-474C381E3CFF}"/>
              </a:ext>
            </a:extLst>
          </p:cNvPr>
          <p:cNvSpPr>
            <a:spLocks noChangeArrowheads="1"/>
          </p:cNvSpPr>
          <p:nvPr/>
        </p:nvSpPr>
        <p:spPr bwMode="auto">
          <a:xfrm>
            <a:off x="3050535" y="1360488"/>
            <a:ext cx="4286250" cy="4289425"/>
          </a:xfrm>
          <a:prstGeom prst="ellipse">
            <a:avLst/>
          </a:prstGeom>
          <a:gradFill>
            <a:gsLst>
              <a:gs pos="0">
                <a:schemeClr val="accent6">
                  <a:alpha val="31000"/>
                </a:schemeClr>
              </a:gs>
              <a:gs pos="100000">
                <a:schemeClr val="accent2">
                  <a:alpha val="18000"/>
                </a:schemeClr>
              </a:gs>
            </a:gsLst>
            <a:lin ang="2700000" scaled="0"/>
          </a:gradFill>
          <a:ln w="25400">
            <a:gradFill>
              <a:gsLst>
                <a:gs pos="43000">
                  <a:schemeClr val="bg1">
                    <a:alpha val="19000"/>
                  </a:schemeClr>
                </a:gs>
                <a:gs pos="100000">
                  <a:schemeClr val="accent1">
                    <a:lumMod val="30000"/>
                    <a:lumOff val="70000"/>
                    <a:alpha val="1000"/>
                  </a:schemeClr>
                </a:gs>
              </a:gsLst>
              <a:lin ang="5400000" scaled="1"/>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sz="1400" dirty="0">
              <a:solidFill>
                <a:srgbClr val="435368"/>
              </a:solidFill>
            </a:endParaRPr>
          </a:p>
        </p:txBody>
      </p:sp>
      <p:sp>
        <p:nvSpPr>
          <p:cNvPr id="26" name="Freeform: Shape 25">
            <a:extLst>
              <a:ext uri="{FF2B5EF4-FFF2-40B4-BE49-F238E27FC236}">
                <a16:creationId xmlns:a16="http://schemas.microsoft.com/office/drawing/2014/main" id="{174F9594-C7DF-4075-81FF-300A58D4DF12}"/>
              </a:ext>
            </a:extLst>
          </p:cNvPr>
          <p:cNvSpPr>
            <a:spLocks noChangeArrowheads="1"/>
          </p:cNvSpPr>
          <p:nvPr/>
        </p:nvSpPr>
        <p:spPr bwMode="auto">
          <a:xfrm>
            <a:off x="4636227" y="4430303"/>
            <a:ext cx="1815375" cy="1843261"/>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useBgFill="1">
        <p:nvSpPr>
          <p:cNvPr id="6" name="Oval 8">
            <a:extLst>
              <a:ext uri="{FF2B5EF4-FFF2-40B4-BE49-F238E27FC236}">
                <a16:creationId xmlns:a16="http://schemas.microsoft.com/office/drawing/2014/main" id="{FFDB6D24-D81D-47A6-AE4D-0C852BEFCE80}"/>
              </a:ext>
            </a:extLst>
          </p:cNvPr>
          <p:cNvSpPr>
            <a:spLocks noChangeArrowheads="1"/>
          </p:cNvSpPr>
          <p:nvPr/>
        </p:nvSpPr>
        <p:spPr bwMode="auto">
          <a:xfrm>
            <a:off x="4902313" y="1208087"/>
            <a:ext cx="4286250" cy="4289425"/>
          </a:xfrm>
          <a:prstGeom prst="ellipse">
            <a:avLst/>
          </a:prstGeom>
          <a:ln w="9525">
            <a:noFill/>
            <a:round/>
            <a:headEnd/>
            <a:tailEnd/>
          </a:ln>
          <a:effectLst>
            <a:outerShdw blurRad="330200" dist="3429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solidFill>
                <a:schemeClr val="lt1"/>
              </a:solidFill>
            </a:endParaRPr>
          </a:p>
        </p:txBody>
      </p:sp>
      <p:sp>
        <p:nvSpPr>
          <p:cNvPr id="27" name="Freeform: Shape 26">
            <a:extLst>
              <a:ext uri="{FF2B5EF4-FFF2-40B4-BE49-F238E27FC236}">
                <a16:creationId xmlns:a16="http://schemas.microsoft.com/office/drawing/2014/main" id="{EEE35BEA-85E5-4BBF-935C-DA58364E9F36}"/>
              </a:ext>
            </a:extLst>
          </p:cNvPr>
          <p:cNvSpPr>
            <a:spLocks noChangeArrowheads="1"/>
          </p:cNvSpPr>
          <p:nvPr/>
        </p:nvSpPr>
        <p:spPr bwMode="auto">
          <a:xfrm rot="20359077">
            <a:off x="5207183" y="4104418"/>
            <a:ext cx="1291981" cy="1843285"/>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1"/>
              </a:gs>
              <a:gs pos="0">
                <a:schemeClr val="accent1">
                  <a:lumMod val="60000"/>
                  <a:lumOff val="40000"/>
                </a:schemeClr>
              </a:gs>
            </a:gsLst>
            <a:lin ang="2700000" scaled="1"/>
            <a:tileRect/>
          </a:gradFill>
          <a:ln w="25400">
            <a:noFill/>
            <a:round/>
            <a:headEnd/>
            <a:tailEnd/>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31" name="Freeform: Shape 30">
            <a:extLst>
              <a:ext uri="{FF2B5EF4-FFF2-40B4-BE49-F238E27FC236}">
                <a16:creationId xmlns:a16="http://schemas.microsoft.com/office/drawing/2014/main" id="{0D62A08A-0FAC-4DC4-9462-C0D5681620AF}"/>
              </a:ext>
            </a:extLst>
          </p:cNvPr>
          <p:cNvSpPr>
            <a:spLocks noChangeArrowheads="1"/>
          </p:cNvSpPr>
          <p:nvPr/>
        </p:nvSpPr>
        <p:spPr bwMode="auto">
          <a:xfrm rot="9849390">
            <a:off x="7575444" y="840276"/>
            <a:ext cx="1466249" cy="2091917"/>
          </a:xfrm>
          <a:custGeom>
            <a:avLst/>
            <a:gdLst>
              <a:gd name="connsiteX0" fmla="*/ 83964 w 1113113"/>
              <a:gd name="connsiteY0" fmla="*/ 0 h 1588092"/>
              <a:gd name="connsiteX1" fmla="*/ 1113113 w 1113113"/>
              <a:gd name="connsiteY1" fmla="*/ 1044957 h 1588092"/>
              <a:gd name="connsiteX2" fmla="*/ 988900 w 1113113"/>
              <a:gd name="connsiteY2" fmla="*/ 1543046 h 1588092"/>
              <a:gd name="connsiteX3" fmla="*/ 961948 w 1113113"/>
              <a:gd name="connsiteY3" fmla="*/ 1588092 h 1588092"/>
              <a:gd name="connsiteX4" fmla="*/ 934211 w 1113113"/>
              <a:gd name="connsiteY4" fmla="*/ 1571229 h 1588092"/>
              <a:gd name="connsiteX5" fmla="*/ 392 w 1113113"/>
              <a:gd name="connsiteY5" fmla="*/ 12083 h 1588092"/>
              <a:gd name="connsiteX6" fmla="*/ 0 w 1113113"/>
              <a:gd name="connsiteY6" fmla="*/ 4305 h 1588092"/>
              <a:gd name="connsiteX7" fmla="*/ 83964 w 1113113"/>
              <a:gd name="connsiteY7" fmla="*/ 0 h 15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3113" h="1588092">
                <a:moveTo>
                  <a:pt x="83964" y="0"/>
                </a:moveTo>
                <a:cubicBezTo>
                  <a:pt x="652347" y="0"/>
                  <a:pt x="1113113" y="467843"/>
                  <a:pt x="1113113" y="1044957"/>
                </a:cubicBezTo>
                <a:cubicBezTo>
                  <a:pt x="1113113" y="1225305"/>
                  <a:pt x="1068116" y="1394983"/>
                  <a:pt x="988900" y="1543046"/>
                </a:cubicBezTo>
                <a:lnTo>
                  <a:pt x="961948" y="1588092"/>
                </a:lnTo>
                <a:lnTo>
                  <a:pt x="934211" y="1571229"/>
                </a:lnTo>
                <a:cubicBezTo>
                  <a:pt x="421143" y="1224350"/>
                  <a:pt x="66241" y="660974"/>
                  <a:pt x="392" y="12083"/>
                </a:cubicBezTo>
                <a:lnTo>
                  <a:pt x="0" y="4305"/>
                </a:lnTo>
                <a:lnTo>
                  <a:pt x="83964" y="0"/>
                </a:lnTo>
                <a:close/>
              </a:path>
            </a:pathLst>
          </a:custGeom>
          <a:gradFill flip="none" rotWithShape="1">
            <a:gsLst>
              <a:gs pos="100000">
                <a:schemeClr val="accent2"/>
              </a:gs>
              <a:gs pos="0">
                <a:schemeClr val="accent5"/>
              </a:gs>
            </a:gsLst>
            <a:lin ang="5400000" scaled="1"/>
            <a:tileRect/>
          </a:gradFill>
          <a:ln w="25400">
            <a:noFill/>
            <a:round/>
            <a:headEnd/>
            <a:tailEnd/>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p>
        </p:txBody>
      </p:sp>
      <p:sp>
        <p:nvSpPr>
          <p:cNvPr id="34" name="Freeform: Shape 33">
            <a:extLst>
              <a:ext uri="{FF2B5EF4-FFF2-40B4-BE49-F238E27FC236}">
                <a16:creationId xmlns:a16="http://schemas.microsoft.com/office/drawing/2014/main" id="{4DE0D170-36CA-49C8-A6EA-B17D52C50C8D}"/>
              </a:ext>
            </a:extLst>
          </p:cNvPr>
          <p:cNvSpPr>
            <a:spLocks noChangeArrowheads="1"/>
          </p:cNvSpPr>
          <p:nvPr/>
        </p:nvSpPr>
        <p:spPr bwMode="auto">
          <a:xfrm rot="11234627">
            <a:off x="-2390037" y="3653275"/>
            <a:ext cx="5693342" cy="5780798"/>
          </a:xfrm>
          <a:custGeom>
            <a:avLst/>
            <a:gdLst>
              <a:gd name="connsiteX0" fmla="*/ 1029149 w 2058298"/>
              <a:gd name="connsiteY0" fmla="*/ 0 h 2089914"/>
              <a:gd name="connsiteX1" fmla="*/ 2058298 w 2058298"/>
              <a:gd name="connsiteY1" fmla="*/ 1044957 h 2089914"/>
              <a:gd name="connsiteX2" fmla="*/ 1934085 w 2058298"/>
              <a:gd name="connsiteY2" fmla="*/ 1543046 h 2089914"/>
              <a:gd name="connsiteX3" fmla="*/ 1907133 w 2058298"/>
              <a:gd name="connsiteY3" fmla="*/ 1588092 h 2089914"/>
              <a:gd name="connsiteX4" fmla="*/ 1882535 w 2058298"/>
              <a:gd name="connsiteY4" fmla="*/ 1629202 h 2089914"/>
              <a:gd name="connsiteX5" fmla="*/ 1029149 w 2058298"/>
              <a:gd name="connsiteY5" fmla="*/ 2089914 h 2089914"/>
              <a:gd name="connsiteX6" fmla="*/ 0 w 2058298"/>
              <a:gd name="connsiteY6" fmla="*/ 1044957 h 2089914"/>
              <a:gd name="connsiteX7" fmla="*/ 923925 w 2058298"/>
              <a:gd name="connsiteY7" fmla="*/ 5395 h 2089914"/>
              <a:gd name="connsiteX8" fmla="*/ 945185 w 2058298"/>
              <a:gd name="connsiteY8" fmla="*/ 4305 h 208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298" h="2089914">
                <a:moveTo>
                  <a:pt x="1029149" y="0"/>
                </a:moveTo>
                <a:cubicBezTo>
                  <a:pt x="1597532" y="0"/>
                  <a:pt x="2058298" y="467843"/>
                  <a:pt x="2058298" y="1044957"/>
                </a:cubicBezTo>
                <a:cubicBezTo>
                  <a:pt x="2058298" y="1225305"/>
                  <a:pt x="2013301" y="1394983"/>
                  <a:pt x="1934085" y="1543046"/>
                </a:cubicBezTo>
                <a:lnTo>
                  <a:pt x="1907133" y="1588092"/>
                </a:lnTo>
                <a:lnTo>
                  <a:pt x="1882535" y="1629202"/>
                </a:lnTo>
                <a:cubicBezTo>
                  <a:pt x="1697590" y="1907163"/>
                  <a:pt x="1384388" y="2089914"/>
                  <a:pt x="1029149" y="2089914"/>
                </a:cubicBezTo>
                <a:cubicBezTo>
                  <a:pt x="460766" y="2089914"/>
                  <a:pt x="0" y="1622071"/>
                  <a:pt x="0" y="1044957"/>
                </a:cubicBezTo>
                <a:cubicBezTo>
                  <a:pt x="0" y="503913"/>
                  <a:pt x="404970" y="58907"/>
                  <a:pt x="923925" y="5395"/>
                </a:cubicBezTo>
                <a:lnTo>
                  <a:pt x="945185" y="4305"/>
                </a:lnTo>
                <a:close/>
              </a:path>
            </a:pathLst>
          </a:custGeom>
          <a:gradFill flip="none" rotWithShape="1">
            <a:gsLst>
              <a:gs pos="100000">
                <a:schemeClr val="accent2"/>
              </a:gs>
              <a:gs pos="26000">
                <a:schemeClr val="accent1"/>
              </a:gs>
            </a:gsLst>
            <a:lin ang="2700000" scaled="1"/>
            <a:tileRect/>
          </a:gradFill>
          <a:ln w="25400">
            <a:noFill/>
            <a:round/>
            <a:headEnd/>
            <a:tailEnd/>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UA" dirty="0">
              <a:solidFill>
                <a:schemeClr val="lt1"/>
              </a:solidFill>
            </a:endParaRPr>
          </a:p>
        </p:txBody>
      </p:sp>
      <p:sp>
        <p:nvSpPr>
          <p:cNvPr id="2" name="CuadroTexto 1">
            <a:extLst>
              <a:ext uri="{FF2B5EF4-FFF2-40B4-BE49-F238E27FC236}">
                <a16:creationId xmlns:a16="http://schemas.microsoft.com/office/drawing/2014/main" id="{F1B75638-AD93-9481-3010-665A9796713B}"/>
              </a:ext>
            </a:extLst>
          </p:cNvPr>
          <p:cNvSpPr txBox="1"/>
          <p:nvPr/>
        </p:nvSpPr>
        <p:spPr>
          <a:xfrm>
            <a:off x="1772237" y="3648729"/>
            <a:ext cx="7398979" cy="461665"/>
          </a:xfrm>
          <a:prstGeom prst="rect">
            <a:avLst/>
          </a:prstGeom>
          <a:noFill/>
        </p:spPr>
        <p:txBody>
          <a:bodyPr wrap="square" rtlCol="0">
            <a:spAutoFit/>
          </a:bodyPr>
          <a:lstStyle/>
          <a:p>
            <a:pPr algn="ctr"/>
            <a:r>
              <a:rPr lang="en-US" sz="2400" dirty="0">
                <a:solidFill>
                  <a:schemeClr val="bg1"/>
                </a:solidFill>
              </a:rPr>
              <a:t>The why´s of a career in Data &amp; AI</a:t>
            </a:r>
          </a:p>
        </p:txBody>
      </p:sp>
      <p:sp>
        <p:nvSpPr>
          <p:cNvPr id="44" name="CuadroTexto 1">
            <a:extLst>
              <a:ext uri="{FF2B5EF4-FFF2-40B4-BE49-F238E27FC236}">
                <a16:creationId xmlns:a16="http://schemas.microsoft.com/office/drawing/2014/main" id="{03E8895D-95DE-DADD-8719-6C6676954A76}"/>
              </a:ext>
            </a:extLst>
          </p:cNvPr>
          <p:cNvSpPr txBox="1"/>
          <p:nvPr/>
        </p:nvSpPr>
        <p:spPr>
          <a:xfrm>
            <a:off x="970961" y="2493506"/>
            <a:ext cx="8793431" cy="1107996"/>
          </a:xfrm>
          <a:prstGeom prst="rect">
            <a:avLst/>
          </a:prstGeom>
          <a:noFill/>
        </p:spPr>
        <p:txBody>
          <a:bodyPr wrap="square" rtlCol="0">
            <a:spAutoFit/>
          </a:bodyPr>
          <a:lstStyle/>
          <a:p>
            <a:pPr algn="ctr"/>
            <a:r>
              <a:rPr lang="es-ES" sz="6600" b="1" dirty="0">
                <a:solidFill>
                  <a:schemeClr val="bg1"/>
                </a:solidFill>
              </a:rPr>
              <a:t>Why Data &amp; AI</a:t>
            </a:r>
          </a:p>
        </p:txBody>
      </p:sp>
    </p:spTree>
    <p:extLst>
      <p:ext uri="{BB962C8B-B14F-4D97-AF65-F5344CB8AC3E}">
        <p14:creationId xmlns:p14="http://schemas.microsoft.com/office/powerpoint/2010/main" val="3162358398"/>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2" presetClass="entr" presetSubtype="8" decel="100000" fill="hold" grpId="0" nodeType="withEffect">
                                  <p:stCondLst>
                                    <p:cond delay="2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1250" fill="hold"/>
                                        <p:tgtEl>
                                          <p:spTgt spid="8"/>
                                        </p:tgtEl>
                                        <p:attrNameLst>
                                          <p:attrName>ppt_x</p:attrName>
                                        </p:attrNameLst>
                                      </p:cBhvr>
                                      <p:tavLst>
                                        <p:tav tm="0">
                                          <p:val>
                                            <p:strVal val="0-#ppt_w/2"/>
                                          </p:val>
                                        </p:tav>
                                        <p:tav tm="100000">
                                          <p:val>
                                            <p:strVal val="#ppt_x"/>
                                          </p:val>
                                        </p:tav>
                                      </p:tavLst>
                                    </p:anim>
                                    <p:anim calcmode="lin" valueType="num">
                                      <p:cBhvr additive="base">
                                        <p:cTn id="11" dur="1250" fill="hold"/>
                                        <p:tgtEl>
                                          <p:spTgt spid="8"/>
                                        </p:tgtEl>
                                        <p:attrNameLst>
                                          <p:attrName>ppt_y</p:attrName>
                                        </p:attrNameLst>
                                      </p:cBhvr>
                                      <p:tavLst>
                                        <p:tav tm="0">
                                          <p:val>
                                            <p:strVal val="#ppt_y"/>
                                          </p:val>
                                        </p:tav>
                                        <p:tav tm="100000">
                                          <p:val>
                                            <p:strVal val="#ppt_y"/>
                                          </p:val>
                                        </p:tav>
                                      </p:tavLst>
                                    </p:anim>
                                  </p:childTnLst>
                                </p:cTn>
                              </p:par>
                              <p:par>
                                <p:cTn id="12" presetID="63" presetClass="path" presetSubtype="0" accel="5000" decel="95000" autoRev="1" fill="hold" grpId="1" nodeType="withEffect">
                                  <p:stCondLst>
                                    <p:cond delay="1300"/>
                                  </p:stCondLst>
                                  <p:childTnLst>
                                    <p:animMotion origin="layout" path="M 4.58333E-6 -1.11111E-6 L 0.07265 -1.11111E-6 " pathEditMode="relative" rAng="0" ptsTypes="AA">
                                      <p:cBhvr>
                                        <p:cTn id="13" dur="1900" fill="hold"/>
                                        <p:tgtEl>
                                          <p:spTgt spid="8"/>
                                        </p:tgtEl>
                                        <p:attrNameLst>
                                          <p:attrName>ppt_x</p:attrName>
                                          <p:attrName>ppt_y</p:attrName>
                                        </p:attrNameLst>
                                      </p:cBhvr>
                                      <p:rCtr x="3633" y="0"/>
                                    </p:animMotion>
                                  </p:childTnLst>
                                </p:cTn>
                              </p:par>
                              <p:par>
                                <p:cTn id="14" presetID="2" presetClass="entr" presetSubtype="2" decel="10000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fill="hold"/>
                                        <p:tgtEl>
                                          <p:spTgt spid="6"/>
                                        </p:tgtEl>
                                        <p:attrNameLst>
                                          <p:attrName>ppt_x</p:attrName>
                                        </p:attrNameLst>
                                      </p:cBhvr>
                                      <p:tavLst>
                                        <p:tav tm="0">
                                          <p:val>
                                            <p:strVal val="1+#ppt_w/2"/>
                                          </p:val>
                                        </p:tav>
                                        <p:tav tm="100000">
                                          <p:val>
                                            <p:strVal val="#ppt_x"/>
                                          </p:val>
                                        </p:tav>
                                      </p:tavLst>
                                    </p:anim>
                                    <p:anim calcmode="lin" valueType="num">
                                      <p:cBhvr additive="base">
                                        <p:cTn id="17" dur="1250" fill="hold"/>
                                        <p:tgtEl>
                                          <p:spTgt spid="6"/>
                                        </p:tgtEl>
                                        <p:attrNameLst>
                                          <p:attrName>ppt_y</p:attrName>
                                        </p:attrNameLst>
                                      </p:cBhvr>
                                      <p:tavLst>
                                        <p:tav tm="0">
                                          <p:val>
                                            <p:strVal val="#ppt_y"/>
                                          </p:val>
                                        </p:tav>
                                        <p:tav tm="100000">
                                          <p:val>
                                            <p:strVal val="#ppt_y"/>
                                          </p:val>
                                        </p:tav>
                                      </p:tavLst>
                                    </p:anim>
                                  </p:childTnLst>
                                </p:cTn>
                              </p:par>
                              <p:par>
                                <p:cTn id="18" presetID="63" presetClass="path" presetSubtype="0" accel="5000" decel="95000" autoRev="1" fill="hold" grpId="1" nodeType="withEffect">
                                  <p:stCondLst>
                                    <p:cond delay="1300"/>
                                  </p:stCondLst>
                                  <p:childTnLst>
                                    <p:animMotion origin="layout" path="M -4.58333E-6 1.11111E-6 L -0.07695 0.01111 " pathEditMode="relative" rAng="0" ptsTypes="AA">
                                      <p:cBhvr>
                                        <p:cTn id="19" dur="1900" fill="hold"/>
                                        <p:tgtEl>
                                          <p:spTgt spid="6"/>
                                        </p:tgtEl>
                                        <p:attrNameLst>
                                          <p:attrName>ppt_x</p:attrName>
                                          <p:attrName>ppt_y</p:attrName>
                                        </p:attrNameLst>
                                      </p:cBhvr>
                                      <p:rCtr x="-3854" y="556"/>
                                    </p:animMotion>
                                  </p:childTnLst>
                                </p:cTn>
                              </p:par>
                              <p:par>
                                <p:cTn id="20" presetID="2" presetClass="entr" presetSubtype="2" decel="100000"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1250" fill="hold"/>
                                        <p:tgtEl>
                                          <p:spTgt spid="31"/>
                                        </p:tgtEl>
                                        <p:attrNameLst>
                                          <p:attrName>ppt_x</p:attrName>
                                        </p:attrNameLst>
                                      </p:cBhvr>
                                      <p:tavLst>
                                        <p:tav tm="0">
                                          <p:val>
                                            <p:strVal val="1+#ppt_w/2"/>
                                          </p:val>
                                        </p:tav>
                                        <p:tav tm="100000">
                                          <p:val>
                                            <p:strVal val="#ppt_x"/>
                                          </p:val>
                                        </p:tav>
                                      </p:tavLst>
                                    </p:anim>
                                    <p:anim calcmode="lin" valueType="num">
                                      <p:cBhvr additive="base">
                                        <p:cTn id="23" dur="1250" fill="hold"/>
                                        <p:tgtEl>
                                          <p:spTgt spid="31"/>
                                        </p:tgtEl>
                                        <p:attrNameLst>
                                          <p:attrName>ppt_y</p:attrName>
                                        </p:attrNameLst>
                                      </p:cBhvr>
                                      <p:tavLst>
                                        <p:tav tm="0">
                                          <p:val>
                                            <p:strVal val="#ppt_y"/>
                                          </p:val>
                                        </p:tav>
                                        <p:tav tm="100000">
                                          <p:val>
                                            <p:strVal val="#ppt_y"/>
                                          </p:val>
                                        </p:tav>
                                      </p:tavLst>
                                    </p:anim>
                                  </p:childTnLst>
                                </p:cTn>
                              </p:par>
                              <p:par>
                                <p:cTn id="24" presetID="63" presetClass="path" presetSubtype="0" accel="5000" decel="95000" autoRev="1" fill="hold" grpId="1" nodeType="withEffect">
                                  <p:stCondLst>
                                    <p:cond delay="1300"/>
                                  </p:stCondLst>
                                  <p:childTnLst>
                                    <p:animMotion origin="layout" path="M -4.16667E-7 0 L -0.07695 0.01111 " pathEditMode="relative" rAng="0" ptsTypes="AA">
                                      <p:cBhvr>
                                        <p:cTn id="25" dur="1900" fill="hold"/>
                                        <p:tgtEl>
                                          <p:spTgt spid="31"/>
                                        </p:tgtEl>
                                        <p:attrNameLst>
                                          <p:attrName>ppt_x</p:attrName>
                                          <p:attrName>ppt_y</p:attrName>
                                        </p:attrNameLst>
                                      </p:cBhvr>
                                      <p:rCtr x="-3854" y="556"/>
                                    </p:animMotion>
                                  </p:childTnLst>
                                </p:cTn>
                              </p:par>
                              <p:par>
                                <p:cTn id="26" presetID="2" presetClass="entr" presetSubtype="2" decel="100000" fill="hold" grpId="0" nodeType="withEffect">
                                  <p:stCondLst>
                                    <p:cond delay="2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250" fill="hold"/>
                                        <p:tgtEl>
                                          <p:spTgt spid="30"/>
                                        </p:tgtEl>
                                        <p:attrNameLst>
                                          <p:attrName>ppt_x</p:attrName>
                                        </p:attrNameLst>
                                      </p:cBhvr>
                                      <p:tavLst>
                                        <p:tav tm="0">
                                          <p:val>
                                            <p:strVal val="1+#ppt_w/2"/>
                                          </p:val>
                                        </p:tav>
                                        <p:tav tm="100000">
                                          <p:val>
                                            <p:strVal val="#ppt_x"/>
                                          </p:val>
                                        </p:tav>
                                      </p:tavLst>
                                    </p:anim>
                                    <p:anim calcmode="lin" valueType="num">
                                      <p:cBhvr additive="base">
                                        <p:cTn id="29" dur="1250" fill="hold"/>
                                        <p:tgtEl>
                                          <p:spTgt spid="30"/>
                                        </p:tgtEl>
                                        <p:attrNameLst>
                                          <p:attrName>ppt_y</p:attrName>
                                        </p:attrNameLst>
                                      </p:cBhvr>
                                      <p:tavLst>
                                        <p:tav tm="0">
                                          <p:val>
                                            <p:strVal val="#ppt_y"/>
                                          </p:val>
                                        </p:tav>
                                        <p:tav tm="100000">
                                          <p:val>
                                            <p:strVal val="#ppt_y"/>
                                          </p:val>
                                        </p:tav>
                                      </p:tavLst>
                                    </p:anim>
                                  </p:childTnLst>
                                </p:cTn>
                              </p:par>
                              <p:par>
                                <p:cTn id="30" presetID="63" presetClass="path" presetSubtype="0" accel="5000" decel="95000" autoRev="1" fill="hold" grpId="1" nodeType="withEffect">
                                  <p:stCondLst>
                                    <p:cond delay="1300"/>
                                  </p:stCondLst>
                                  <p:childTnLst>
                                    <p:animMotion origin="layout" path="M -4.16667E-6 1.85185E-6 L -0.07695 0.01111 " pathEditMode="relative" rAng="0" ptsTypes="AA">
                                      <p:cBhvr>
                                        <p:cTn id="31" dur="1900" fill="hold"/>
                                        <p:tgtEl>
                                          <p:spTgt spid="30"/>
                                        </p:tgtEl>
                                        <p:attrNameLst>
                                          <p:attrName>ppt_x</p:attrName>
                                          <p:attrName>ppt_y</p:attrName>
                                        </p:attrNameLst>
                                      </p:cBhvr>
                                      <p:rCtr x="-3854" y="556"/>
                                    </p:animMotion>
                                  </p:childTnLst>
                                </p:cTn>
                              </p:par>
                              <p:par>
                                <p:cTn id="32" presetID="2" presetClass="entr" presetSubtype="2" decel="100000"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250" fill="hold"/>
                                        <p:tgtEl>
                                          <p:spTgt spid="26"/>
                                        </p:tgtEl>
                                        <p:attrNameLst>
                                          <p:attrName>ppt_x</p:attrName>
                                        </p:attrNameLst>
                                      </p:cBhvr>
                                      <p:tavLst>
                                        <p:tav tm="0">
                                          <p:val>
                                            <p:strVal val="1+#ppt_w/2"/>
                                          </p:val>
                                        </p:tav>
                                        <p:tav tm="100000">
                                          <p:val>
                                            <p:strVal val="#ppt_x"/>
                                          </p:val>
                                        </p:tav>
                                      </p:tavLst>
                                    </p:anim>
                                    <p:anim calcmode="lin" valueType="num">
                                      <p:cBhvr additive="base">
                                        <p:cTn id="35" dur="1250" fill="hold"/>
                                        <p:tgtEl>
                                          <p:spTgt spid="26"/>
                                        </p:tgtEl>
                                        <p:attrNameLst>
                                          <p:attrName>ppt_y</p:attrName>
                                        </p:attrNameLst>
                                      </p:cBhvr>
                                      <p:tavLst>
                                        <p:tav tm="0">
                                          <p:val>
                                            <p:strVal val="#ppt_y"/>
                                          </p:val>
                                        </p:tav>
                                        <p:tav tm="100000">
                                          <p:val>
                                            <p:strVal val="#ppt_y"/>
                                          </p:val>
                                        </p:tav>
                                      </p:tavLst>
                                    </p:anim>
                                  </p:childTnLst>
                                </p:cTn>
                              </p:par>
                              <p:par>
                                <p:cTn id="36" presetID="63" presetClass="path" presetSubtype="0" accel="5000" decel="95000" autoRev="1" fill="hold" grpId="1" nodeType="withEffect">
                                  <p:stCondLst>
                                    <p:cond delay="1300"/>
                                  </p:stCondLst>
                                  <p:childTnLst>
                                    <p:animMotion origin="layout" path="M 2.5E-6 -4.07407E-6 L -0.07696 0.01112 " pathEditMode="relative" rAng="0" ptsTypes="AA">
                                      <p:cBhvr>
                                        <p:cTn id="37" dur="1900" fill="hold"/>
                                        <p:tgtEl>
                                          <p:spTgt spid="26"/>
                                        </p:tgtEl>
                                        <p:attrNameLst>
                                          <p:attrName>ppt_x</p:attrName>
                                          <p:attrName>ppt_y</p:attrName>
                                        </p:attrNameLst>
                                      </p:cBhvr>
                                      <p:rCtr x="-3854" y="556"/>
                                    </p:animMotion>
                                  </p:childTnLst>
                                </p:cTn>
                              </p:par>
                              <p:par>
                                <p:cTn id="38" presetID="2" presetClass="entr" presetSubtype="2" decel="10000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1250" fill="hold"/>
                                        <p:tgtEl>
                                          <p:spTgt spid="27"/>
                                        </p:tgtEl>
                                        <p:attrNameLst>
                                          <p:attrName>ppt_x</p:attrName>
                                        </p:attrNameLst>
                                      </p:cBhvr>
                                      <p:tavLst>
                                        <p:tav tm="0">
                                          <p:val>
                                            <p:strVal val="1+#ppt_w/2"/>
                                          </p:val>
                                        </p:tav>
                                        <p:tav tm="100000">
                                          <p:val>
                                            <p:strVal val="#ppt_x"/>
                                          </p:val>
                                        </p:tav>
                                      </p:tavLst>
                                    </p:anim>
                                    <p:anim calcmode="lin" valueType="num">
                                      <p:cBhvr additive="base">
                                        <p:cTn id="41" dur="1250" fill="hold"/>
                                        <p:tgtEl>
                                          <p:spTgt spid="27"/>
                                        </p:tgtEl>
                                        <p:attrNameLst>
                                          <p:attrName>ppt_y</p:attrName>
                                        </p:attrNameLst>
                                      </p:cBhvr>
                                      <p:tavLst>
                                        <p:tav tm="0">
                                          <p:val>
                                            <p:strVal val="#ppt_y"/>
                                          </p:val>
                                        </p:tav>
                                        <p:tav tm="100000">
                                          <p:val>
                                            <p:strVal val="#ppt_y"/>
                                          </p:val>
                                        </p:tav>
                                      </p:tavLst>
                                    </p:anim>
                                  </p:childTnLst>
                                </p:cTn>
                              </p:par>
                              <p:par>
                                <p:cTn id="42" presetID="63" presetClass="path" presetSubtype="0" accel="5000" decel="95000" autoRev="1" fill="hold" grpId="1" nodeType="withEffect">
                                  <p:stCondLst>
                                    <p:cond delay="1300"/>
                                  </p:stCondLst>
                                  <p:childTnLst>
                                    <p:animMotion origin="layout" path="M 1.875E-6 -3.7037E-7 L -0.07695 0.01111 " pathEditMode="relative" rAng="0" ptsTypes="AA">
                                      <p:cBhvr>
                                        <p:cTn id="43" dur="1900" fill="hold"/>
                                        <p:tgtEl>
                                          <p:spTgt spid="27"/>
                                        </p:tgtEl>
                                        <p:attrNameLst>
                                          <p:attrName>ppt_x</p:attrName>
                                          <p:attrName>ppt_y</p:attrName>
                                        </p:attrNameLst>
                                      </p:cBhvr>
                                      <p:rCtr x="-3854" y="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8" grpId="0" animBg="1"/>
      <p:bldP spid="8" grpId="1" animBg="1"/>
      <p:bldP spid="26" grpId="0" animBg="1"/>
      <p:bldP spid="26" grpId="1" animBg="1"/>
      <p:bldP spid="6" grpId="0" animBg="1"/>
      <p:bldP spid="6" grpId="1" animBg="1"/>
      <p:bldP spid="27" grpId="0" animBg="1"/>
      <p:bldP spid="27" grpId="1" animBg="1"/>
      <p:bldP spid="31" grpId="0" animBg="1"/>
      <p:bldP spid="31" grpId="1"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49;p22">
            <a:extLst>
              <a:ext uri="{FF2B5EF4-FFF2-40B4-BE49-F238E27FC236}">
                <a16:creationId xmlns:a16="http://schemas.microsoft.com/office/drawing/2014/main" id="{C268AD5E-99AB-7364-43A2-5F5586ABF32B}"/>
              </a:ext>
            </a:extLst>
          </p:cNvPr>
          <p:cNvSpPr/>
          <p:nvPr/>
        </p:nvSpPr>
        <p:spPr>
          <a:xfrm>
            <a:off x="6974286" y="4399577"/>
            <a:ext cx="4713515" cy="832881"/>
          </a:xfrm>
          <a:prstGeom prst="roundRect">
            <a:avLst/>
          </a:prstGeom>
          <a:solidFill>
            <a:schemeClr val="bg1">
              <a:lumMod val="9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latin typeface="Arial" panose="020B0604020202020204" pitchFamily="34" charset="0"/>
              <a:ea typeface="Proxima Nova"/>
              <a:cs typeface="Arial" panose="020B0604020202020204" pitchFamily="34" charset="0"/>
              <a:sym typeface="Proxima Nova"/>
            </a:endParaRPr>
          </a:p>
        </p:txBody>
      </p:sp>
      <p:pic>
        <p:nvPicPr>
          <p:cNvPr id="3" name="Picture 5">
            <a:extLst>
              <a:ext uri="{FF2B5EF4-FFF2-40B4-BE49-F238E27FC236}">
                <a16:creationId xmlns:a16="http://schemas.microsoft.com/office/drawing/2014/main" id="{15460E58-1097-1FC9-7278-06E331E48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199" y="2116120"/>
            <a:ext cx="5534929" cy="3318322"/>
          </a:xfrm>
          <a:prstGeom prst="rect">
            <a:avLst/>
          </a:prstGeom>
        </p:spPr>
      </p:pic>
      <p:pic>
        <p:nvPicPr>
          <p:cNvPr id="4" name="Imatge 5">
            <a:extLst>
              <a:ext uri="{FF2B5EF4-FFF2-40B4-BE49-F238E27FC236}">
                <a16:creationId xmlns:a16="http://schemas.microsoft.com/office/drawing/2014/main" id="{ABE799DE-E6EB-A209-9EB3-DD97B6DA095A}"/>
              </a:ext>
            </a:extLst>
          </p:cNvPr>
          <p:cNvPicPr>
            <a:picLocks noChangeAspect="1"/>
          </p:cNvPicPr>
          <p:nvPr/>
        </p:nvPicPr>
        <p:blipFill>
          <a:blip r:embed="rId3"/>
          <a:stretch>
            <a:fillRect/>
          </a:stretch>
        </p:blipFill>
        <p:spPr>
          <a:xfrm>
            <a:off x="1348509" y="2919943"/>
            <a:ext cx="3600010" cy="2013722"/>
          </a:xfrm>
          <a:prstGeom prst="rect">
            <a:avLst/>
          </a:prstGeom>
        </p:spPr>
      </p:pic>
      <p:sp>
        <p:nvSpPr>
          <p:cNvPr id="5" name="Google Shape;789;p31">
            <a:extLst>
              <a:ext uri="{FF2B5EF4-FFF2-40B4-BE49-F238E27FC236}">
                <a16:creationId xmlns:a16="http://schemas.microsoft.com/office/drawing/2014/main" id="{D3E76C02-A070-DBAE-1613-06BC8226ABDE}"/>
              </a:ext>
            </a:extLst>
          </p:cNvPr>
          <p:cNvSpPr txBox="1"/>
          <p:nvPr/>
        </p:nvSpPr>
        <p:spPr>
          <a:xfrm>
            <a:off x="1053345" y="2320915"/>
            <a:ext cx="4243542" cy="43084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dirty="0">
                <a:solidFill>
                  <a:schemeClr val="bg1"/>
                </a:solidFill>
              </a:rPr>
              <a:t>Big Data &amp; Analytics </a:t>
            </a:r>
          </a:p>
          <a:p>
            <a:pPr marL="0" marR="0" lvl="0" indent="0" algn="ctr" rtl="0">
              <a:spcBef>
                <a:spcPts val="0"/>
              </a:spcBef>
              <a:spcAft>
                <a:spcPts val="0"/>
              </a:spcAft>
              <a:buNone/>
            </a:pPr>
            <a:r>
              <a:rPr lang="en-US" sz="1100" b="1" dirty="0">
                <a:solidFill>
                  <a:schemeClr val="bg1"/>
                </a:solidFill>
              </a:rPr>
              <a:t>WORLDWIDE MARKET FORECAST 2021-2029 (USD BN)</a:t>
            </a:r>
          </a:p>
        </p:txBody>
      </p:sp>
      <p:sp>
        <p:nvSpPr>
          <p:cNvPr id="6" name="QuadreDeText 22">
            <a:extLst>
              <a:ext uri="{FF2B5EF4-FFF2-40B4-BE49-F238E27FC236}">
                <a16:creationId xmlns:a16="http://schemas.microsoft.com/office/drawing/2014/main" id="{C99C51BB-DA09-BE9F-0859-8CDD4CF2F0B1}"/>
              </a:ext>
            </a:extLst>
          </p:cNvPr>
          <p:cNvSpPr txBox="1"/>
          <p:nvPr/>
        </p:nvSpPr>
        <p:spPr>
          <a:xfrm>
            <a:off x="4531510" y="5362104"/>
            <a:ext cx="1486229" cy="261610"/>
          </a:xfrm>
          <a:prstGeom prst="rect">
            <a:avLst/>
          </a:prstGeom>
          <a:noFill/>
        </p:spPr>
        <p:txBody>
          <a:bodyPr wrap="square">
            <a:spAutoFit/>
          </a:bodyPr>
          <a:lstStyle/>
          <a:p>
            <a:pPr algn="r"/>
            <a:r>
              <a:rPr lang="en-US" sz="1100" u="sng" dirty="0">
                <a:solidFill>
                  <a:schemeClr val="bg1"/>
                </a:solidFill>
                <a:latin typeface="Proxima Nova" panose="020B0604020202020204" charset="0"/>
              </a:rPr>
              <a:t>Statista</a:t>
            </a:r>
            <a:endParaRPr lang="es-ES" sz="1100" dirty="0">
              <a:solidFill>
                <a:schemeClr val="bg1"/>
              </a:solidFill>
              <a:latin typeface="Proxima Nova" panose="020B0604020202020204" charset="0"/>
            </a:endParaRPr>
          </a:p>
        </p:txBody>
      </p:sp>
      <p:sp>
        <p:nvSpPr>
          <p:cNvPr id="7" name="QuadreDeText 54">
            <a:extLst>
              <a:ext uri="{FF2B5EF4-FFF2-40B4-BE49-F238E27FC236}">
                <a16:creationId xmlns:a16="http://schemas.microsoft.com/office/drawing/2014/main" id="{0C8707B0-8774-93C3-9CCF-B7D00C6C33FD}"/>
              </a:ext>
            </a:extLst>
          </p:cNvPr>
          <p:cNvSpPr txBox="1"/>
          <p:nvPr/>
        </p:nvSpPr>
        <p:spPr>
          <a:xfrm>
            <a:off x="6974286" y="2267080"/>
            <a:ext cx="5217714" cy="1600438"/>
          </a:xfrm>
          <a:prstGeom prst="rect">
            <a:avLst/>
          </a:prstGeom>
          <a:noFill/>
        </p:spPr>
        <p:txBody>
          <a:bodyPr wrap="square">
            <a:spAutoFit/>
          </a:bodyPr>
          <a:lstStyle/>
          <a:p>
            <a:r>
              <a:rPr lang="en-US" sz="1400" b="1" dirty="0">
                <a:solidFill>
                  <a:schemeClr val="bg1"/>
                </a:solidFill>
                <a:latin typeface="Arial" panose="020B0604020202020204" pitchFamily="34" charset="0"/>
                <a:cs typeface="Arial" panose="020B0604020202020204" pitchFamily="34" charset="0"/>
              </a:rPr>
              <a:t>SPAIN</a:t>
            </a:r>
          </a:p>
          <a:p>
            <a:endParaRPr lang="en-US" sz="1400" u="sng" dirty="0">
              <a:solidFill>
                <a:schemeClr val="bg1"/>
              </a:solidFill>
              <a:latin typeface="Arial" panose="020B0604020202020204" pitchFamily="34" charset="0"/>
              <a:cs typeface="Arial" panose="020B0604020202020204" pitchFamily="34" charset="0"/>
            </a:endParaRPr>
          </a:p>
          <a:p>
            <a:r>
              <a:rPr lang="en-US" sz="1400" u="sng" dirty="0">
                <a:solidFill>
                  <a:schemeClr val="bg1"/>
                </a:solidFill>
                <a:latin typeface="Arial" panose="020B0604020202020204" pitchFamily="34" charset="0"/>
                <a:cs typeface="Arial" panose="020B0604020202020204" pitchFamily="34" charset="0"/>
              </a:rPr>
              <a:t>Data Bridge Market Research </a:t>
            </a:r>
            <a:r>
              <a:rPr lang="en-US" sz="1400" dirty="0">
                <a:solidFill>
                  <a:schemeClr val="bg1"/>
                </a:solidFill>
                <a:latin typeface="Arial" panose="020B0604020202020204" pitchFamily="34" charset="0"/>
                <a:cs typeface="Arial" panose="020B0604020202020204" pitchFamily="34" charset="0"/>
              </a:rPr>
              <a:t>analyses that the Spain big data and data engineering Services  market value, which was USD 55.14 billion in 2021, is expected to reach the value of USD 192.95 billion by 2029, at a </a:t>
            </a:r>
            <a:r>
              <a:rPr lang="en-US" sz="1400" b="1" dirty="0">
                <a:solidFill>
                  <a:schemeClr val="bg1"/>
                </a:solidFill>
                <a:latin typeface="Arial" panose="020B0604020202020204" pitchFamily="34" charset="0"/>
                <a:cs typeface="Arial" panose="020B0604020202020204" pitchFamily="34" charset="0"/>
              </a:rPr>
              <a:t>CAGR of 16.95 %</a:t>
            </a:r>
            <a:r>
              <a:rPr lang="en-US" sz="1400" dirty="0">
                <a:solidFill>
                  <a:schemeClr val="bg1"/>
                </a:solidFill>
                <a:latin typeface="Arial" panose="020B0604020202020204" pitchFamily="34" charset="0"/>
                <a:cs typeface="Arial" panose="020B0604020202020204" pitchFamily="34" charset="0"/>
              </a:rPr>
              <a:t> during the forecast period </a:t>
            </a:r>
            <a:r>
              <a:rPr lang="en-US" sz="1400" b="1" dirty="0">
                <a:solidFill>
                  <a:schemeClr val="bg1"/>
                </a:solidFill>
                <a:latin typeface="Arial" panose="020B0604020202020204" pitchFamily="34" charset="0"/>
                <a:cs typeface="Arial" panose="020B0604020202020204" pitchFamily="34" charset="0"/>
              </a:rPr>
              <a:t>2022 - 2029</a:t>
            </a:r>
            <a:r>
              <a:rPr lang="en-US" sz="1400" dirty="0">
                <a:solidFill>
                  <a:schemeClr val="bg1"/>
                </a:solidFill>
                <a:latin typeface="Arial" panose="020B0604020202020204" pitchFamily="34" charset="0"/>
                <a:cs typeface="Arial" panose="020B0604020202020204" pitchFamily="34" charset="0"/>
              </a:rPr>
              <a:t>.</a:t>
            </a:r>
            <a:endParaRPr lang="es-ES" sz="1400" dirty="0">
              <a:solidFill>
                <a:schemeClr val="bg1"/>
              </a:solidFill>
              <a:latin typeface="Arial" panose="020B0604020202020204" pitchFamily="34" charset="0"/>
              <a:cs typeface="Arial" panose="020B0604020202020204" pitchFamily="34" charset="0"/>
            </a:endParaRPr>
          </a:p>
        </p:txBody>
      </p:sp>
      <p:sp>
        <p:nvSpPr>
          <p:cNvPr id="8" name="QuadreDeText 61">
            <a:extLst>
              <a:ext uri="{FF2B5EF4-FFF2-40B4-BE49-F238E27FC236}">
                <a16:creationId xmlns:a16="http://schemas.microsoft.com/office/drawing/2014/main" id="{2ACEEC83-0EC5-D6E6-CDF0-BBEBEEC69C7C}"/>
              </a:ext>
            </a:extLst>
          </p:cNvPr>
          <p:cNvSpPr txBox="1"/>
          <p:nvPr/>
        </p:nvSpPr>
        <p:spPr>
          <a:xfrm>
            <a:off x="6974286" y="721682"/>
            <a:ext cx="5031316" cy="1384995"/>
          </a:xfrm>
          <a:prstGeom prst="rect">
            <a:avLst/>
          </a:prstGeom>
          <a:noFill/>
        </p:spPr>
        <p:txBody>
          <a:bodyPr wrap="square">
            <a:spAutoFit/>
          </a:bodyPr>
          <a:lstStyle/>
          <a:p>
            <a:r>
              <a:rPr lang="en-US" sz="1400" b="1" dirty="0">
                <a:solidFill>
                  <a:schemeClr val="bg1"/>
                </a:solidFill>
                <a:latin typeface="Arial" panose="020B0604020202020204" pitchFamily="34" charset="0"/>
                <a:cs typeface="Arial" panose="020B0604020202020204" pitchFamily="34" charset="0"/>
              </a:rPr>
              <a:t>EUROPE</a:t>
            </a:r>
            <a:endParaRPr lang="en-US" sz="1400" dirty="0">
              <a:solidFill>
                <a:schemeClr val="bg1"/>
              </a:solidFill>
              <a:latin typeface="Arial" panose="020B0604020202020204" pitchFamily="34" charset="0"/>
              <a:cs typeface="Arial" panose="020B0604020202020204" pitchFamily="34" charset="0"/>
            </a:endParaRPr>
          </a:p>
          <a:p>
            <a:endParaRPr lang="en-US" sz="1400" dirty="0">
              <a:solidFill>
                <a:schemeClr val="bg1"/>
              </a:solidFill>
              <a:latin typeface="Arial" panose="020B0604020202020204" pitchFamily="34" charset="0"/>
              <a:cs typeface="Arial" panose="020B0604020202020204" pitchFamily="34" charset="0"/>
            </a:endParaRPr>
          </a:p>
          <a:p>
            <a:r>
              <a:rPr lang="en-US" sz="1400" dirty="0">
                <a:solidFill>
                  <a:schemeClr val="bg1"/>
                </a:solidFill>
                <a:latin typeface="Arial" panose="020B0604020202020204" pitchFamily="34" charset="0"/>
                <a:cs typeface="Arial" panose="020B0604020202020204" pitchFamily="34" charset="0"/>
              </a:rPr>
              <a:t>The Europe big data analytics market is expected to grow from US$ 63.89 million in 2022 to US$ 153.92 million by 2028 (</a:t>
            </a:r>
            <a:r>
              <a:rPr lang="en-US" sz="1400" u="sng" dirty="0">
                <a:solidFill>
                  <a:schemeClr val="bg1"/>
                </a:solidFill>
                <a:latin typeface="Arial" panose="020B0604020202020204" pitchFamily="34" charset="0"/>
                <a:cs typeface="Arial" panose="020B0604020202020204" pitchFamily="34" charset="0"/>
              </a:rPr>
              <a:t>Business Market Insights</a:t>
            </a:r>
            <a:r>
              <a:rPr lang="en-US" sz="1400" dirty="0">
                <a:solidFill>
                  <a:schemeClr val="bg1"/>
                </a:solidFill>
                <a:latin typeface="Arial" panose="020B0604020202020204" pitchFamily="34" charset="0"/>
                <a:cs typeface="Arial" panose="020B0604020202020204" pitchFamily="34" charset="0"/>
              </a:rPr>
              <a:t>); it is estimated to grow at a </a:t>
            </a:r>
            <a:r>
              <a:rPr lang="en-US" sz="1400" b="1" dirty="0">
                <a:solidFill>
                  <a:schemeClr val="bg1"/>
                </a:solidFill>
                <a:latin typeface="Arial" panose="020B0604020202020204" pitchFamily="34" charset="0"/>
                <a:cs typeface="Arial" panose="020B0604020202020204" pitchFamily="34" charset="0"/>
              </a:rPr>
              <a:t>CAGR of 15.8% </a:t>
            </a:r>
            <a:r>
              <a:rPr lang="en-US" sz="1400" dirty="0">
                <a:solidFill>
                  <a:schemeClr val="bg1"/>
                </a:solidFill>
                <a:latin typeface="Arial" panose="020B0604020202020204" pitchFamily="34" charset="0"/>
                <a:cs typeface="Arial" panose="020B0604020202020204" pitchFamily="34" charset="0"/>
              </a:rPr>
              <a:t>from </a:t>
            </a:r>
            <a:r>
              <a:rPr lang="en-US" sz="1400" b="1" dirty="0">
                <a:solidFill>
                  <a:schemeClr val="bg1"/>
                </a:solidFill>
                <a:latin typeface="Arial" panose="020B0604020202020204" pitchFamily="34" charset="0"/>
                <a:cs typeface="Arial" panose="020B0604020202020204" pitchFamily="34" charset="0"/>
              </a:rPr>
              <a:t>2022 to 2028.</a:t>
            </a:r>
            <a:endParaRPr lang="es-ES" sz="1400" b="1" dirty="0">
              <a:solidFill>
                <a:schemeClr val="bg1"/>
              </a:solidFill>
              <a:latin typeface="Arial" panose="020B0604020202020204" pitchFamily="34" charset="0"/>
              <a:cs typeface="Arial" panose="020B0604020202020204" pitchFamily="34" charset="0"/>
            </a:endParaRPr>
          </a:p>
        </p:txBody>
      </p:sp>
      <p:sp>
        <p:nvSpPr>
          <p:cNvPr id="9" name="Google Shape;885;p33">
            <a:extLst>
              <a:ext uri="{FF2B5EF4-FFF2-40B4-BE49-F238E27FC236}">
                <a16:creationId xmlns:a16="http://schemas.microsoft.com/office/drawing/2014/main" id="{FAA9DFA5-C62E-B00A-978C-D61FFC861E11}"/>
              </a:ext>
            </a:extLst>
          </p:cNvPr>
          <p:cNvSpPr/>
          <p:nvPr/>
        </p:nvSpPr>
        <p:spPr>
          <a:xfrm>
            <a:off x="7169282" y="4529535"/>
            <a:ext cx="4396521" cy="570842"/>
          </a:xfrm>
          <a:prstGeom prst="rect">
            <a:avLst/>
          </a:prstGeom>
          <a:noFill/>
          <a:ln>
            <a:noFill/>
          </a:ln>
        </p:spPr>
        <p:txBody>
          <a:bodyPr spcFirstLastPara="1" wrap="square" lIns="0" tIns="0" rIns="0" bIns="0" anchor="ctr" anchorCtr="0">
            <a:noAutofit/>
          </a:bodyPr>
          <a:lstStyle/>
          <a:p>
            <a:pPr marR="0" lvl="0" algn="ctr" rtl="0">
              <a:spcBef>
                <a:spcPts val="600"/>
              </a:spcBef>
              <a:spcAft>
                <a:spcPts val="600"/>
              </a:spcAft>
              <a:buClr>
                <a:schemeClr val="dk1"/>
              </a:buClr>
              <a:buSzPts val="1200"/>
            </a:pPr>
            <a:r>
              <a:rPr lang="es-ES" b="1" dirty="0">
                <a:latin typeface="Arial" panose="020B0604020202020204" pitchFamily="34" charset="0"/>
                <a:ea typeface="Proxima Nova"/>
                <a:cs typeface="Arial" panose="020B0604020202020204" pitchFamily="34" charset="0"/>
                <a:sym typeface="Proxima Nova"/>
              </a:rPr>
              <a:t>CAGR &gt;15% </a:t>
            </a:r>
            <a:r>
              <a:rPr lang="es-ES" dirty="0">
                <a:latin typeface="Arial" panose="020B0604020202020204" pitchFamily="34" charset="0"/>
                <a:ea typeface="Proxima Nova"/>
                <a:cs typeface="Arial" panose="020B0604020202020204" pitchFamily="34" charset="0"/>
                <a:sym typeface="Proxima Nova"/>
              </a:rPr>
              <a:t>(</a:t>
            </a:r>
            <a:r>
              <a:rPr lang="es-ES" dirty="0" err="1">
                <a:latin typeface="Arial" panose="020B0604020202020204" pitchFamily="34" charset="0"/>
                <a:ea typeface="Proxima Nova"/>
                <a:cs typeface="Arial" panose="020B0604020202020204" pitchFamily="34" charset="0"/>
                <a:sym typeface="Proxima Nova"/>
              </a:rPr>
              <a:t>depending</a:t>
            </a:r>
            <a:r>
              <a:rPr lang="es-ES" dirty="0">
                <a:latin typeface="Arial" panose="020B0604020202020204" pitchFamily="34" charset="0"/>
                <a:ea typeface="Proxima Nova"/>
                <a:cs typeface="Arial" panose="020B0604020202020204" pitchFamily="34" charset="0"/>
                <a:sym typeface="Proxima Nova"/>
              </a:rPr>
              <a:t> </a:t>
            </a:r>
            <a:r>
              <a:rPr lang="es-ES" dirty="0" err="1">
                <a:latin typeface="Arial" panose="020B0604020202020204" pitchFamily="34" charset="0"/>
                <a:ea typeface="Proxima Nova"/>
                <a:cs typeface="Arial" panose="020B0604020202020204" pitchFamily="34" charset="0"/>
                <a:sym typeface="Proxima Nova"/>
              </a:rPr>
              <a:t>on</a:t>
            </a:r>
            <a:r>
              <a:rPr lang="es-ES" dirty="0">
                <a:latin typeface="Arial" panose="020B0604020202020204" pitchFamily="34" charset="0"/>
                <a:ea typeface="Proxima Nova"/>
                <a:cs typeface="Arial" panose="020B0604020202020204" pitchFamily="34" charset="0"/>
                <a:sym typeface="Proxima Nova"/>
              </a:rPr>
              <a:t> </a:t>
            </a:r>
            <a:r>
              <a:rPr lang="es-ES" dirty="0" err="1">
                <a:latin typeface="Arial" panose="020B0604020202020204" pitchFamily="34" charset="0"/>
                <a:ea typeface="Proxima Nova"/>
                <a:cs typeface="Arial" panose="020B0604020202020204" pitchFamily="34" charset="0"/>
                <a:sym typeface="Proxima Nova"/>
              </a:rPr>
              <a:t>the</a:t>
            </a:r>
            <a:r>
              <a:rPr lang="es-ES" dirty="0">
                <a:latin typeface="Arial" panose="020B0604020202020204" pitchFamily="34" charset="0"/>
                <a:ea typeface="Proxima Nova"/>
                <a:cs typeface="Arial" panose="020B0604020202020204" pitchFamily="34" charset="0"/>
                <a:sym typeface="Proxima Nova"/>
              </a:rPr>
              <a:t> </a:t>
            </a:r>
            <a:r>
              <a:rPr lang="es-ES" dirty="0" err="1">
                <a:latin typeface="Arial" panose="020B0604020202020204" pitchFamily="34" charset="0"/>
                <a:ea typeface="Proxima Nova"/>
                <a:cs typeface="Arial" panose="020B0604020202020204" pitchFamily="34" charset="0"/>
                <a:sym typeface="Proxima Nova"/>
              </a:rPr>
              <a:t>source</a:t>
            </a:r>
            <a:r>
              <a:rPr lang="es-ES" dirty="0">
                <a:latin typeface="Arial" panose="020B0604020202020204" pitchFamily="34" charset="0"/>
                <a:ea typeface="Proxima Nova"/>
                <a:cs typeface="Arial" panose="020B0604020202020204" pitchFamily="34" charset="0"/>
                <a:sym typeface="Proxima Nova"/>
              </a:rPr>
              <a:t>) </a:t>
            </a:r>
            <a:r>
              <a:rPr lang="es-ES" dirty="0" err="1">
                <a:latin typeface="Arial" panose="020B0604020202020204" pitchFamily="34" charset="0"/>
                <a:ea typeface="Proxima Nova"/>
                <a:cs typeface="Arial" panose="020B0604020202020204" pitchFamily="34" charset="0"/>
                <a:sym typeface="Proxima Nova"/>
              </a:rPr>
              <a:t>for</a:t>
            </a:r>
            <a:r>
              <a:rPr lang="es-ES" dirty="0">
                <a:latin typeface="Arial" panose="020B0604020202020204" pitchFamily="34" charset="0"/>
                <a:ea typeface="Proxima Nova"/>
                <a:cs typeface="Arial" panose="020B0604020202020204" pitchFamily="34" charset="0"/>
                <a:sym typeface="Proxima Nova"/>
              </a:rPr>
              <a:t> </a:t>
            </a:r>
            <a:r>
              <a:rPr lang="es-ES" dirty="0" err="1">
                <a:latin typeface="Arial" panose="020B0604020202020204" pitchFamily="34" charset="0"/>
                <a:ea typeface="Proxima Nova"/>
                <a:cs typeface="Arial" panose="020B0604020202020204" pitchFamily="34" charset="0"/>
                <a:sym typeface="Proxima Nova"/>
              </a:rPr>
              <a:t>the</a:t>
            </a:r>
            <a:r>
              <a:rPr lang="es-ES" dirty="0">
                <a:latin typeface="Arial" panose="020B0604020202020204" pitchFamily="34" charset="0"/>
                <a:ea typeface="Proxima Nova"/>
                <a:cs typeface="Arial" panose="020B0604020202020204" pitchFamily="34" charset="0"/>
                <a:sym typeface="Proxima Nova"/>
              </a:rPr>
              <a:t> </a:t>
            </a:r>
            <a:r>
              <a:rPr lang="es-ES" dirty="0" err="1">
                <a:latin typeface="Arial" panose="020B0604020202020204" pitchFamily="34" charset="0"/>
                <a:ea typeface="Proxima Nova"/>
                <a:cs typeface="Arial" panose="020B0604020202020204" pitchFamily="34" charset="0"/>
                <a:sym typeface="Proxima Nova"/>
              </a:rPr>
              <a:t>next</a:t>
            </a:r>
            <a:r>
              <a:rPr lang="es-ES" dirty="0">
                <a:latin typeface="Arial" panose="020B0604020202020204" pitchFamily="34" charset="0"/>
                <a:ea typeface="Proxima Nova"/>
                <a:cs typeface="Arial" panose="020B0604020202020204" pitchFamily="34" charset="0"/>
                <a:sym typeface="Proxima Nova"/>
              </a:rPr>
              <a:t> 5 </a:t>
            </a:r>
            <a:r>
              <a:rPr lang="es-ES" dirty="0" err="1">
                <a:latin typeface="Arial" panose="020B0604020202020204" pitchFamily="34" charset="0"/>
                <a:ea typeface="Proxima Nova"/>
                <a:cs typeface="Arial" panose="020B0604020202020204" pitchFamily="34" charset="0"/>
                <a:sym typeface="Proxima Nova"/>
              </a:rPr>
              <a:t>to</a:t>
            </a:r>
            <a:r>
              <a:rPr lang="es-ES" dirty="0">
                <a:latin typeface="Arial" panose="020B0604020202020204" pitchFamily="34" charset="0"/>
                <a:ea typeface="Proxima Nova"/>
                <a:cs typeface="Arial" panose="020B0604020202020204" pitchFamily="34" charset="0"/>
                <a:sym typeface="Proxima Nova"/>
              </a:rPr>
              <a:t> 8 </a:t>
            </a:r>
            <a:r>
              <a:rPr lang="es-ES" dirty="0" err="1">
                <a:latin typeface="Arial" panose="020B0604020202020204" pitchFamily="34" charset="0"/>
                <a:ea typeface="Proxima Nova"/>
                <a:cs typeface="Arial" panose="020B0604020202020204" pitchFamily="34" charset="0"/>
                <a:sym typeface="Proxima Nova"/>
              </a:rPr>
              <a:t>years</a:t>
            </a:r>
            <a:endParaRPr lang="es-ES" b="1" dirty="0">
              <a:latin typeface="Arial" panose="020B0604020202020204" pitchFamily="34" charset="0"/>
              <a:ea typeface="Proxima Nova"/>
              <a:cs typeface="Arial" panose="020B0604020202020204" pitchFamily="34" charset="0"/>
              <a:sym typeface="Proxima Nova"/>
            </a:endParaRPr>
          </a:p>
        </p:txBody>
      </p:sp>
      <p:sp>
        <p:nvSpPr>
          <p:cNvPr id="10" name="Rectangle 11">
            <a:extLst>
              <a:ext uri="{FF2B5EF4-FFF2-40B4-BE49-F238E27FC236}">
                <a16:creationId xmlns:a16="http://schemas.microsoft.com/office/drawing/2014/main" id="{DE17824D-3DE8-1B60-3FC2-08532FA3A0B7}"/>
              </a:ext>
            </a:extLst>
          </p:cNvPr>
          <p:cNvSpPr>
            <a:spLocks noChangeArrowheads="1"/>
          </p:cNvSpPr>
          <p:nvPr/>
        </p:nvSpPr>
        <p:spPr bwMode="auto">
          <a:xfrm>
            <a:off x="474765" y="263885"/>
            <a:ext cx="641909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90000"/>
              </a:lnSpc>
            </a:pPr>
            <a:r>
              <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Why a career</a:t>
            </a:r>
            <a:r>
              <a:rPr kumimoji="0" lang="en-US" altLang="ru-UA" sz="2400" i="0" u="none" strike="noStrike" cap="none" normalizeH="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rPr>
              <a:t> in Data &amp; AI</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a:p>
            <a:pPr defTabSz="914400">
              <a:lnSpc>
                <a:spcPct val="90000"/>
              </a:lnSpc>
            </a:pPr>
            <a:r>
              <a:rPr lang="en-US" altLang="ru-UA" sz="2400" b="1" dirty="0">
                <a:gradFill flip="none" rotWithShape="1">
                  <a:gsLst>
                    <a:gs pos="5000">
                      <a:schemeClr val="accent2"/>
                    </a:gs>
                    <a:gs pos="100000">
                      <a:schemeClr val="accent5"/>
                    </a:gs>
                  </a:gsLst>
                  <a:lin ang="2700000" scaled="1"/>
                  <a:tileRect/>
                </a:gradFill>
                <a:effectLst>
                  <a:outerShdw blurRad="139700" dist="139700" dir="2700000" algn="tl">
                    <a:srgbClr val="000000">
                      <a:alpha val="10000"/>
                    </a:srgbClr>
                  </a:outerShdw>
                </a:effectLst>
                <a:latin typeface="+mj-lt"/>
                <a:ea typeface="Inter" panose="020B0502030000000004" pitchFamily="34" charset="0"/>
              </a:rPr>
              <a:t>A massive healthy market</a:t>
            </a:r>
            <a:endParaRPr kumimoji="0" lang="en-US" altLang="ru-UA" sz="2400" i="0" u="none" strike="noStrike" cap="none" normalizeH="0" baseline="0" dirty="0">
              <a:ln>
                <a:noFill/>
              </a:ln>
              <a:solidFill>
                <a:schemeClr val="bg1"/>
              </a:solidFill>
              <a:effectLst>
                <a:outerShdw blurRad="139700" dist="139700" dir="2700000" algn="tl">
                  <a:srgbClr val="000000">
                    <a:alpha val="10000"/>
                  </a:srgbClr>
                </a:outerShdw>
              </a:effectLst>
              <a:latin typeface="+mn-lt"/>
              <a:ea typeface="Inter" panose="020B0502030000000004" pitchFamily="34" charset="0"/>
            </a:endParaRPr>
          </a:p>
        </p:txBody>
      </p:sp>
      <p:sp>
        <p:nvSpPr>
          <p:cNvPr id="11" name="Google Shape;523;p11">
            <a:extLst>
              <a:ext uri="{FF2B5EF4-FFF2-40B4-BE49-F238E27FC236}">
                <a16:creationId xmlns:a16="http://schemas.microsoft.com/office/drawing/2014/main" id="{19066315-1D60-7B75-A326-A35FF8B39B4E}"/>
              </a:ext>
            </a:extLst>
          </p:cNvPr>
          <p:cNvSpPr txBox="1"/>
          <p:nvPr/>
        </p:nvSpPr>
        <p:spPr>
          <a:xfrm>
            <a:off x="474764" y="1201054"/>
            <a:ext cx="5621235" cy="830956"/>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0"/>
              </a:spcBef>
              <a:spcAft>
                <a:spcPts val="0"/>
              </a:spcAft>
              <a:buClr>
                <a:srgbClr val="000000"/>
              </a:buClr>
              <a:buSzPts val="1600"/>
            </a:pPr>
            <a:r>
              <a:rPr lang="en-US" sz="1200" b="0" i="0" u="none" strike="noStrike" cap="none" dirty="0">
                <a:solidFill>
                  <a:schemeClr val="bg1"/>
                </a:solidFill>
                <a:latin typeface="Arial"/>
                <a:ea typeface="Arial"/>
                <a:cs typeface="Arial"/>
                <a:sym typeface="Arial"/>
              </a:rPr>
              <a:t>According to </a:t>
            </a:r>
            <a:r>
              <a:rPr lang="en-US" sz="1200" b="1" i="0" u="none" strike="noStrike" cap="none" dirty="0">
                <a:solidFill>
                  <a:schemeClr val="bg1"/>
                </a:solidFill>
                <a:latin typeface="Arial"/>
                <a:ea typeface="Arial"/>
                <a:cs typeface="Arial"/>
                <a:sym typeface="Arial"/>
              </a:rPr>
              <a:t>Statista</a:t>
            </a:r>
            <a:r>
              <a:rPr lang="en-US" sz="1200" b="0" i="0" u="none" strike="noStrike" cap="none" dirty="0">
                <a:solidFill>
                  <a:schemeClr val="bg1"/>
                </a:solidFill>
                <a:latin typeface="Arial"/>
                <a:ea typeface="Arial"/>
                <a:cs typeface="Arial"/>
                <a:sym typeface="Arial"/>
              </a:rPr>
              <a:t>, </a:t>
            </a:r>
            <a:r>
              <a:rPr lang="en-US" sz="1200" dirty="0">
                <a:solidFill>
                  <a:schemeClr val="bg1"/>
                </a:solidFill>
                <a:latin typeface="Arial"/>
                <a:ea typeface="Arial"/>
                <a:cs typeface="Arial"/>
                <a:sym typeface="Arial"/>
              </a:rPr>
              <a:t>d</a:t>
            </a:r>
            <a:r>
              <a:rPr lang="en-US" sz="1200" b="0" i="0" u="none" strike="noStrike" cap="none" dirty="0">
                <a:solidFill>
                  <a:schemeClr val="bg1"/>
                </a:solidFill>
                <a:latin typeface="Arial"/>
                <a:ea typeface="Arial"/>
                <a:cs typeface="Arial"/>
                <a:sym typeface="Arial"/>
              </a:rPr>
              <a:t>riven by the boost in AI, the Europe </a:t>
            </a:r>
            <a:r>
              <a:rPr lang="en-US" sz="1200" b="1" i="0" u="none" strike="noStrike" cap="none" dirty="0">
                <a:solidFill>
                  <a:schemeClr val="bg1"/>
                </a:solidFill>
                <a:latin typeface="Arial"/>
                <a:ea typeface="Arial"/>
                <a:cs typeface="Arial"/>
                <a:sym typeface="Arial"/>
              </a:rPr>
              <a:t>big data analytics market</a:t>
            </a:r>
            <a:r>
              <a:rPr lang="en-US" sz="1200" b="0" i="0" u="none" strike="noStrike" cap="none" dirty="0">
                <a:solidFill>
                  <a:schemeClr val="bg1"/>
                </a:solidFill>
                <a:latin typeface="Arial"/>
                <a:ea typeface="Arial"/>
                <a:cs typeface="Arial"/>
                <a:sym typeface="Arial"/>
              </a:rPr>
              <a:t> is expected to grow from US$ 63.89 million in 2022 to US$ 153.92 million by 2028 (</a:t>
            </a:r>
            <a:r>
              <a:rPr lang="en-US" sz="1200" b="0" i="0" u="sng" strike="noStrike" cap="none" dirty="0">
                <a:solidFill>
                  <a:schemeClr val="bg1"/>
                </a:solidFill>
                <a:latin typeface="Arial"/>
                <a:ea typeface="Arial"/>
                <a:cs typeface="Arial"/>
                <a:sym typeface="Arial"/>
              </a:rPr>
              <a:t>Business Market Insights</a:t>
            </a:r>
            <a:r>
              <a:rPr lang="en-US" sz="1200" b="0" i="0" u="none" strike="noStrike" cap="none" dirty="0">
                <a:solidFill>
                  <a:schemeClr val="bg1"/>
                </a:solidFill>
                <a:latin typeface="Arial"/>
                <a:ea typeface="Arial"/>
                <a:cs typeface="Arial"/>
                <a:sym typeface="Arial"/>
              </a:rPr>
              <a:t>); it is estimated to grow at a </a:t>
            </a:r>
            <a:r>
              <a:rPr lang="en-US" sz="1200" b="1" i="0" u="none" strike="noStrike" cap="none" dirty="0">
                <a:solidFill>
                  <a:schemeClr val="bg1"/>
                </a:solidFill>
                <a:latin typeface="Arial"/>
                <a:ea typeface="Arial"/>
                <a:cs typeface="Arial"/>
                <a:sym typeface="Arial"/>
              </a:rPr>
              <a:t>CAGR of 15.8% </a:t>
            </a:r>
            <a:r>
              <a:rPr lang="en-US" sz="1200" b="0" i="0" u="none" strike="noStrike" cap="none" dirty="0">
                <a:solidFill>
                  <a:schemeClr val="bg1"/>
                </a:solidFill>
                <a:latin typeface="Arial"/>
                <a:ea typeface="Arial"/>
                <a:cs typeface="Arial"/>
                <a:sym typeface="Arial"/>
              </a:rPr>
              <a:t>from </a:t>
            </a:r>
            <a:r>
              <a:rPr lang="en-US" sz="1200" b="1" i="0" u="none" strike="noStrike" cap="none" dirty="0">
                <a:solidFill>
                  <a:schemeClr val="bg1"/>
                </a:solidFill>
                <a:latin typeface="Arial"/>
                <a:ea typeface="Arial"/>
                <a:cs typeface="Arial"/>
                <a:sym typeface="Arial"/>
              </a:rPr>
              <a:t>2022 to 2028.</a:t>
            </a:r>
          </a:p>
        </p:txBody>
      </p:sp>
      <p:sp>
        <p:nvSpPr>
          <p:cNvPr id="12" name="Google Shape;532;p11">
            <a:extLst>
              <a:ext uri="{FF2B5EF4-FFF2-40B4-BE49-F238E27FC236}">
                <a16:creationId xmlns:a16="http://schemas.microsoft.com/office/drawing/2014/main" id="{DC4B0E46-9F8B-0955-ADB0-9EB1E25229FA}"/>
              </a:ext>
            </a:extLst>
          </p:cNvPr>
          <p:cNvSpPr txBox="1"/>
          <p:nvPr/>
        </p:nvSpPr>
        <p:spPr>
          <a:xfrm>
            <a:off x="504199" y="5639592"/>
            <a:ext cx="5397541"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dirty="0">
                <a:solidFill>
                  <a:schemeClr val="bg1"/>
                </a:solidFill>
                <a:latin typeface="Arial"/>
                <a:cs typeface="Arial"/>
              </a:rPr>
              <a:t>Precedence Research</a:t>
            </a:r>
            <a:r>
              <a:rPr lang="en-US" sz="1200" dirty="0">
                <a:solidFill>
                  <a:schemeClr val="bg1"/>
                </a:solidFill>
                <a:latin typeface="Arial"/>
                <a:cs typeface="Arial"/>
              </a:rPr>
              <a:t>. The global </a:t>
            </a:r>
            <a:r>
              <a:rPr lang="en-US" sz="1200" b="1" dirty="0">
                <a:solidFill>
                  <a:schemeClr val="bg1"/>
                </a:solidFill>
                <a:latin typeface="Arial"/>
                <a:cs typeface="Arial"/>
              </a:rPr>
              <a:t>data analytics market </a:t>
            </a:r>
            <a:r>
              <a:rPr lang="en-US" sz="1200" dirty="0">
                <a:solidFill>
                  <a:schemeClr val="bg1"/>
                </a:solidFill>
                <a:latin typeface="Arial"/>
                <a:cs typeface="Arial"/>
              </a:rPr>
              <a:t>size was exhibited at USD </a:t>
            </a:r>
            <a:r>
              <a:rPr lang="en-US" sz="1200" b="1" dirty="0">
                <a:solidFill>
                  <a:schemeClr val="bg1"/>
                </a:solidFill>
                <a:latin typeface="Arial"/>
                <a:cs typeface="Arial"/>
              </a:rPr>
              <a:t>30 billion in 2022 </a:t>
            </a:r>
            <a:r>
              <a:rPr lang="en-US" sz="1200" dirty="0">
                <a:solidFill>
                  <a:schemeClr val="bg1"/>
                </a:solidFill>
                <a:latin typeface="Arial"/>
                <a:cs typeface="Arial"/>
              </a:rPr>
              <a:t>and is projected to surpass around USD </a:t>
            </a:r>
            <a:r>
              <a:rPr lang="en-US" sz="1200" b="1" dirty="0">
                <a:solidFill>
                  <a:schemeClr val="bg1"/>
                </a:solidFill>
                <a:latin typeface="Arial"/>
                <a:cs typeface="Arial"/>
              </a:rPr>
              <a:t>393.35 billion by 2032</a:t>
            </a:r>
            <a:r>
              <a:rPr lang="en-US" sz="1200" dirty="0">
                <a:solidFill>
                  <a:schemeClr val="bg1"/>
                </a:solidFill>
                <a:latin typeface="Arial"/>
                <a:cs typeface="Arial"/>
              </a:rPr>
              <a:t>, poised to grow at a projected </a:t>
            </a:r>
            <a:r>
              <a:rPr lang="en-US" sz="1200" b="1" dirty="0">
                <a:solidFill>
                  <a:schemeClr val="bg1"/>
                </a:solidFill>
                <a:latin typeface="Arial"/>
                <a:cs typeface="Arial"/>
              </a:rPr>
              <a:t>CAGR of 29.4% </a:t>
            </a:r>
            <a:r>
              <a:rPr lang="en-US" sz="1200" dirty="0">
                <a:solidFill>
                  <a:schemeClr val="bg1"/>
                </a:solidFill>
                <a:latin typeface="Arial"/>
                <a:cs typeface="Arial"/>
              </a:rPr>
              <a:t>during the forecast period 2023 to 2032.</a:t>
            </a:r>
            <a:endParaRPr sz="1200" dirty="0">
              <a:solidFill>
                <a:schemeClr val="bg1"/>
              </a:solidFill>
              <a:latin typeface="Arial"/>
              <a:cs typeface="Arial"/>
              <a:sym typeface="Times New Roman"/>
            </a:endParaRPr>
          </a:p>
        </p:txBody>
      </p:sp>
    </p:spTree>
    <p:extLst>
      <p:ext uri="{BB962C8B-B14F-4D97-AF65-F5344CB8AC3E}">
        <p14:creationId xmlns:p14="http://schemas.microsoft.com/office/powerpoint/2010/main" val="146257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10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 de Office">
  <a:themeElements>
    <a:clrScheme name="Personalizado 4">
      <a:dk1>
        <a:srgbClr val="000000"/>
      </a:dk1>
      <a:lt1>
        <a:sysClr val="window" lastClr="FFFFFF"/>
      </a:lt1>
      <a:dk2>
        <a:srgbClr val="000000"/>
      </a:dk2>
      <a:lt2>
        <a:srgbClr val="FFFFFF"/>
      </a:lt2>
      <a:accent1>
        <a:srgbClr val="27187E"/>
      </a:accent1>
      <a:accent2>
        <a:srgbClr val="3366FF"/>
      </a:accent2>
      <a:accent3>
        <a:srgbClr val="5E60CE"/>
      </a:accent3>
      <a:accent4>
        <a:srgbClr val="D1D8ED"/>
      </a:accent4>
      <a:accent5>
        <a:srgbClr val="00E6D9"/>
      </a:accent5>
      <a:accent6>
        <a:srgbClr val="3366FF"/>
      </a:accent6>
      <a:hlink>
        <a:srgbClr val="3366FF"/>
      </a:hlink>
      <a:folHlink>
        <a:srgbClr val="00E6D9"/>
      </a:folHlink>
    </a:clrScheme>
    <a:fontScheme name="Personalizado 4">
      <a:majorFont>
        <a:latin typeface="Montserrat Black"/>
        <a:ea typeface=""/>
        <a:cs typeface=""/>
      </a:majorFont>
      <a:minorFont>
        <a:latin typeface="Montserrat"/>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SDG PPT Template (1)" id="{9F3D8818-F214-49B9-94BA-89E636B06B64}" vid="{D50B82A8-1989-42D7-B622-89A19B6352CF}"/>
    </a:ext>
  </a:extLst>
</a:theme>
</file>

<file path=ppt/theme/theme2.xml><?xml version="1.0" encoding="utf-8"?>
<a:theme xmlns:a="http://schemas.openxmlformats.org/drawingml/2006/main" name="7_SDG Group Template">
  <a:themeElements>
    <a:clrScheme name="SDG Colors">
      <a:dk1>
        <a:srgbClr val="080808"/>
      </a:dk1>
      <a:lt1>
        <a:srgbClr val="FFFFFF"/>
      </a:lt1>
      <a:dk2>
        <a:srgbClr val="D8D8D8"/>
      </a:dk2>
      <a:lt2>
        <a:srgbClr val="7A2949"/>
      </a:lt2>
      <a:accent1>
        <a:srgbClr val="0071AA"/>
      </a:accent1>
      <a:accent2>
        <a:srgbClr val="367482"/>
      </a:accent2>
      <a:accent3>
        <a:srgbClr val="FFC000"/>
      </a:accent3>
      <a:accent4>
        <a:srgbClr val="F88902"/>
      </a:accent4>
      <a:accent5>
        <a:srgbClr val="2BAF89"/>
      </a:accent5>
      <a:accent6>
        <a:srgbClr val="D42626"/>
      </a:accent6>
      <a:hlink>
        <a:srgbClr val="0071AA"/>
      </a:hlink>
      <a:folHlink>
        <a:srgbClr val="0071AA"/>
      </a:folHlink>
    </a:clrScheme>
    <a:fontScheme name="Estandar PPT SD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G Template _CUSTOMER.pptx" id="{52BDDFE4-C80A-4B26-AD84-F7B7B6EBE069}" vid="{FAA65210-DAF3-4911-AEA8-EAB5C772CAA2}"/>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9925C8D4A749E43A5512F6B1DD449D0" ma:contentTypeVersion="17" ma:contentTypeDescription="Crear un documento." ma:contentTypeScope="" ma:versionID="2912f75bd2fb454090b37eeffeb2758d">
  <xsd:schema xmlns:xsd="http://www.w3.org/2001/XMLSchema" xmlns:xs="http://www.w3.org/2001/XMLSchema" xmlns:p="http://schemas.microsoft.com/office/2006/metadata/properties" xmlns:ns2="55967bb0-da31-4242-8e2d-9b854bbfa006" xmlns:ns3="97ba3593-5ff0-4205-840b-53494ce58f8b" targetNamespace="http://schemas.microsoft.com/office/2006/metadata/properties" ma:root="true" ma:fieldsID="e81e830057a905de22647794a8bf4b91" ns2:_="" ns3:_="">
    <xsd:import namespace="55967bb0-da31-4242-8e2d-9b854bbfa006"/>
    <xsd:import namespace="97ba3593-5ff0-4205-840b-53494ce58f8b"/>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ObjectDetectorVersions" minOccurs="0"/>
                <xsd:element ref="ns2:MediaServiceSearchProperties" minOccurs="0"/>
                <xsd:element ref="ns3:SharedWithUsers" minOccurs="0"/>
                <xsd:element ref="ns3:SharedWithDetails"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967bb0-da31-4242-8e2d-9b854bbfa006"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lcf76f155ced4ddcb4097134ff3c332f" ma:index="21" nillable="true" ma:taxonomy="true" ma:internalName="lcf76f155ced4ddcb4097134ff3c332f" ma:taxonomyFieldName="MediaServiceImageTags" ma:displayName="Etiquetas da imaxe" ma:readOnly="false" ma:fieldId="{5cf76f15-5ced-4ddc-b409-7134ff3c332f}" ma:taxonomyMulti="true" ma:sspId="04ff2239-6882-44d2-9130-f48d73998873"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LengthInSeconds" ma:index="2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7ba3593-5ff0-4205-840b-53494ce58f8b" elementFormDefault="qualified">
    <xsd:import namespace="http://schemas.microsoft.com/office/2006/documentManagement/types"/>
    <xsd:import namespace="http://schemas.microsoft.com/office/infopath/2007/PartnerControls"/>
    <xsd:element name="SharedWithUsers" ma:index="15"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Compartido con detalles" ma:internalName="SharedWithDetails" ma:readOnly="true">
      <xsd:simpleType>
        <xsd:restriction base="dms:Note">
          <xsd:maxLength value="255"/>
        </xsd:restriction>
      </xsd:simpleType>
    </xsd:element>
    <xsd:element name="TaxCatchAll" ma:index="22" nillable="true" ma:displayName="Taxonomy Catch All Column" ma:hidden="true" ma:list="{e91929c1-9f5a-4a03-830e-174b2eb70a36}" ma:internalName="TaxCatchAll" ma:showField="CatchAllData" ma:web="97ba3593-5ff0-4205-840b-53494ce58f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55967bb0-da31-4242-8e2d-9b854bbfa006" xsi:nil="true"/>
    <TaxCatchAll xmlns="97ba3593-5ff0-4205-840b-53494ce58f8b" xsi:nil="true"/>
    <lcf76f155ced4ddcb4097134ff3c332f xmlns="55967bb0-da31-4242-8e2d-9b854bbfa00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9D9712C-FB2C-4054-96AB-685121099D3B}"/>
</file>

<file path=customXml/itemProps2.xml><?xml version="1.0" encoding="utf-8"?>
<ds:datastoreItem xmlns:ds="http://schemas.openxmlformats.org/officeDocument/2006/customXml" ds:itemID="{DB477CA6-5E3B-4C24-ACBF-B49B9B6E1DDA}">
  <ds:schemaRefs>
    <ds:schemaRef ds:uri="http://schemas.microsoft.com/sharepoint/v3/contenttype/forms"/>
  </ds:schemaRefs>
</ds:datastoreItem>
</file>

<file path=customXml/itemProps3.xml><?xml version="1.0" encoding="utf-8"?>
<ds:datastoreItem xmlns:ds="http://schemas.openxmlformats.org/officeDocument/2006/customXml" ds:itemID="{B7D75202-5D75-473E-A8A9-C410A42B2166}">
  <ds:schemaRefs>
    <ds:schemaRef ds:uri="http://purl.org/dc/dcmitype/"/>
    <ds:schemaRef ds:uri="http://schemas.openxmlformats.org/package/2006/metadata/core-properties"/>
    <ds:schemaRef ds:uri="http://www.w3.org/XML/1998/namespace"/>
    <ds:schemaRef ds:uri="http://schemas.microsoft.com/office/2006/documentManagement/types"/>
    <ds:schemaRef ds:uri="http://purl.org/dc/terms/"/>
    <ds:schemaRef ds:uri="10c7e82a-8349-4b7a-9a72-7be1d687b181"/>
    <ds:schemaRef ds:uri="http://schemas.microsoft.com/office/infopath/2007/PartnerControl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New SDG PPT Template</Template>
  <TotalTime>6171</TotalTime>
  <Words>2227</Words>
  <Application>Microsoft Office PowerPoint</Application>
  <PresentationFormat>Widescreen</PresentationFormat>
  <Paragraphs>369</Paragraphs>
  <Slides>42</Slides>
  <Notes>17</Notes>
  <HiddenSlides>0</HiddenSlides>
  <MMClips>0</MMClips>
  <ScaleCrop>false</ScaleCrop>
  <HeadingPairs>
    <vt:vector size="8" baseType="variant">
      <vt:variant>
        <vt:lpstr>Fonts Used</vt:lpstr>
      </vt:variant>
      <vt:variant>
        <vt:i4>19</vt:i4>
      </vt:variant>
      <vt:variant>
        <vt:lpstr>Theme</vt:lpstr>
      </vt:variant>
      <vt:variant>
        <vt:i4>2</vt:i4>
      </vt:variant>
      <vt:variant>
        <vt:lpstr>Embedded OLE Servers</vt:lpstr>
      </vt:variant>
      <vt:variant>
        <vt:i4>1</vt:i4>
      </vt:variant>
      <vt:variant>
        <vt:lpstr>Slide Titles</vt:lpstr>
      </vt:variant>
      <vt:variant>
        <vt:i4>42</vt:i4>
      </vt:variant>
    </vt:vector>
  </HeadingPairs>
  <TitlesOfParts>
    <vt:vector size="64" baseType="lpstr">
      <vt:lpstr>Arial</vt:lpstr>
      <vt:lpstr>Arial Narrow</vt:lpstr>
      <vt:lpstr>Calibri</vt:lpstr>
      <vt:lpstr>Caveat</vt:lpstr>
      <vt:lpstr>Cavolini</vt:lpstr>
      <vt:lpstr>Comic Sans MS</vt:lpstr>
      <vt:lpstr>Courier New</vt:lpstr>
      <vt:lpstr>Inter</vt:lpstr>
      <vt:lpstr>Irma Text Std</vt:lpstr>
      <vt:lpstr>Montserrat</vt:lpstr>
      <vt:lpstr>Montserrat Black</vt:lpstr>
      <vt:lpstr>Open Sans</vt:lpstr>
      <vt:lpstr>Proxima Nova</vt:lpstr>
      <vt:lpstr>Proxima Nova Medium</vt:lpstr>
      <vt:lpstr>Proxima Nova Rg</vt:lpstr>
      <vt:lpstr>Teko</vt:lpstr>
      <vt:lpstr>Times New Roman</vt:lpstr>
      <vt:lpstr>Titillium</vt:lpstr>
      <vt:lpstr>Wingdings</vt:lpstr>
      <vt:lpstr>Tema de Office</vt:lpstr>
      <vt:lpstr>7_SDG Group Template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Office 284 Spain</dc:creator>
  <cp:lastModifiedBy>antonio.torrado@sdggroup.local</cp:lastModifiedBy>
  <cp:revision>145</cp:revision>
  <dcterms:created xsi:type="dcterms:W3CDTF">2024-03-21T14:50:17Z</dcterms:created>
  <dcterms:modified xsi:type="dcterms:W3CDTF">2024-06-06T19:07:10Z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0x01010089925C8D4A749E43A5512F6B1DD449D0</vt:lpwstr>
  </property>
</Properties>
</file>