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  <p:sldId id="316" r:id="rId3"/>
    <p:sldId id="317" r:id="rId4"/>
    <p:sldId id="318" r:id="rId5"/>
    <p:sldId id="319" r:id="rId6"/>
    <p:sldId id="320" r:id="rId7"/>
    <p:sldId id="32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3ED8A8-1AC7-4ABB-BEC0-41BEFE015439}" type="datetime1">
              <a:rPr lang="en-US" smtClean="0"/>
              <a:t>3/26/2024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20648-B343-47A0-A4CE-2DE1D5CDEE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07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8DFB3E-5270-429D-AB2E-EC4A0898D98E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10D29-57D8-4571-9937-2BC0AC6234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3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449D3A-F0B2-4E1D-8225-9B1CB58F12E3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E7A8D-A7D5-45F0-A23E-75E51B832B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5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C53842-A589-45D8-A894-72C3486A5AB7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E49BE-BF78-4342-9042-0333989296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8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C89F7-B9A5-4E8B-85A5-843F1148D0DA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AA167-0DD0-40E7-8B5E-36F32465B0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46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C05F9-00B4-4596-9C1B-FACA9BA87F8F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D7895-50EA-4636-9563-0A3BB41F29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1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DDE8DD-E9A5-4FBD-9E85-224733014FD0}" type="datetime1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7E03C-EAC9-4A1A-BF64-4FE2874917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2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E09236-BDE7-43D5-B9EA-18CC2A94B08A}" type="datetime1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A6993-6735-41CE-96D1-8489AA59D0C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8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6A564-090E-4A38-A833-801E644806F1}" type="datetime1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8B76F-816D-4ACC-8EC5-79F2641C9B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7131B8-03C5-4228-8F28-CDF174130622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31984-0E3B-45D3-AA8C-7BC6D9FC43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7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F79560-CB4C-45CB-A18F-313F110F49A2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09F5617F-79C2-4C82-B6FD-4364BD761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78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C0BFA5B-B213-48C5-B03C-8884E20A9CEE}" type="datetime1">
              <a:rPr lang="en-US" smtClean="0"/>
              <a:t>3/26/2024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présentation Antoine KEHRLI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95EB12A-A2B2-492A-9BB9-A724503022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35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DB5502-65BF-3795-D8FC-D14A7E2B5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7866" y="745067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35F7EDC-42E2-B0CC-9EB1-A5D97905C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2190044"/>
            <a:ext cx="10472928" cy="3443112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S302 Contract activity is defined by Job creation in JMT.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Job Title has to be relevant enough, mentioning Experiment/Project and activity brief description.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Ideally, in order to keep a good granularity and by consequent an appropriate activity control, job duration </a:t>
            </a:r>
            <a:r>
              <a:rPr lang="en-US" b="1" dirty="0"/>
              <a:t>should not exceed 160h.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In some specific cases, especially when one person only is dedicated for an experiment/Project, create a Job each month is not very easy and efficient (budget request, signature…).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One solution is to </a:t>
            </a:r>
            <a:r>
              <a:rPr lang="en-US" b="1" dirty="0"/>
              <a:t>provide a tool to divide a main job in sub-tasks.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</p:spTree>
    <p:extLst>
      <p:ext uri="{BB962C8B-B14F-4D97-AF65-F5344CB8AC3E}">
        <p14:creationId xmlns:p14="http://schemas.microsoft.com/office/powerpoint/2010/main" val="255282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0088B-EE06-59E4-F0C2-F1F58F1CA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5012F9-782C-3E4D-5F04-2598C5A20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1563" y="465019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625C1A-6E64-07AE-59F2-4BFEB65F79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2190044"/>
            <a:ext cx="10472928" cy="3443112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Already introduced for test in 2023.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Based on Excel file.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Each Supervisor has a dedicated file.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1D64DC-20A0-4D52-1EC2-8CDB170C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924F4-3078-BB12-1B0F-B56BB74A5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A0F160-13CB-6CF5-5909-9EDD1E13784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1812870" y="1669975"/>
            <a:ext cx="9551885" cy="44385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D90155-860C-42E9-BB16-A51E5D9EE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872" y="3919695"/>
            <a:ext cx="5838323" cy="196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6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0E23B-4B6D-A745-4A3E-7B398C1F8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AC55E6-8FBC-768A-A066-D38E96A88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717" y="69573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385CD11-A32E-2DE9-6BD7-422BB9A84E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2190044"/>
            <a:ext cx="10472928" cy="3443112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FA122F-4F12-3284-4200-8728EDD9D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E33F1-CE57-3157-149E-E67063110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0402F9-5DD1-65FC-3561-488135928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19" y="1034773"/>
            <a:ext cx="11600914" cy="539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9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1778F-62C0-CD50-72EE-173D9D497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DD4B83-8C0F-DD05-7D6D-FC0E33539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717" y="448734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22A4E87-02D6-8563-6B73-B6C5EFDD9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1707443"/>
            <a:ext cx="10472928" cy="4219223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/>
              <a:t>All data can be modified online in case of activity change.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/>
              <a:t>Possibility to schedule tasks over the year (recurrent tasks).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/>
              <a:t>No limitation on the amount of tasks.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/>
              <a:t>Several JMT Job can be divided  in sub-tasks in the same file (separated by yellow line).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C33B41-7F2E-AE88-7864-7194525B6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845F6-F144-2D0B-BD1D-C4A165767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</p:spTree>
    <p:extLst>
      <p:ext uri="{BB962C8B-B14F-4D97-AF65-F5344CB8AC3E}">
        <p14:creationId xmlns:p14="http://schemas.microsoft.com/office/powerpoint/2010/main" val="3151111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E715D-D8C4-A10C-053C-7BD704F43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F5FAA2-E690-DDB4-A3D2-E5F81A8EE9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717" y="69573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9B1C9A-5F11-12F9-9331-505667B1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AEAE8-D5C3-A573-CA95-BAFADA8E6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5D767-50C3-7BB6-493C-650BD1978C28}"/>
              </a:ext>
            </a:extLst>
          </p:cNvPr>
          <p:cNvSpPr txBox="1"/>
          <p:nvPr/>
        </p:nvSpPr>
        <p:spPr>
          <a:xfrm>
            <a:off x="2646566" y="1322775"/>
            <a:ext cx="8235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Data Processed by a dedicated application to generate a monthly Follow-Up Activity Report :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A308C09-BEAF-10A5-7A50-6C22EB69CEFC}"/>
              </a:ext>
            </a:extLst>
          </p:cNvPr>
          <p:cNvSpPr/>
          <p:nvPr/>
        </p:nvSpPr>
        <p:spPr>
          <a:xfrm>
            <a:off x="1535289" y="1473337"/>
            <a:ext cx="982133" cy="5298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076765-507E-FDAE-01E1-03B2F40C3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289" y="2191188"/>
            <a:ext cx="9347200" cy="419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1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FECE8-471B-0736-E85E-B8714473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F8902-B408-9696-4494-F1F2CC1E1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717" y="69573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452AF1-0C2A-0E7B-9C1C-3632E8841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9EE860-6D20-55BB-504E-37D596F0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E9E434-E5A4-E7D9-B0FE-2CAAE6AD4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05" y="1834583"/>
            <a:ext cx="6914446" cy="436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6206A3-7D5F-2757-B86F-917B85051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517" y="3710946"/>
            <a:ext cx="6468378" cy="1457528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F43A96-2B88-A161-7F6E-42941C1DD893}"/>
              </a:ext>
            </a:extLst>
          </p:cNvPr>
          <p:cNvCxnSpPr>
            <a:cxnSpLocks/>
            <a:endCxn id="14" idx="5"/>
          </p:cNvCxnSpPr>
          <p:nvPr/>
        </p:nvCxnSpPr>
        <p:spPr>
          <a:xfrm flipH="1" flipV="1">
            <a:off x="2717078" y="2709118"/>
            <a:ext cx="2850439" cy="100182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90AC74C-20AC-F827-0585-07EB21CCE36B}"/>
              </a:ext>
            </a:extLst>
          </p:cNvPr>
          <p:cNvSpPr/>
          <p:nvPr/>
        </p:nvSpPr>
        <p:spPr>
          <a:xfrm>
            <a:off x="917617" y="2253833"/>
            <a:ext cx="2108200" cy="5334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FA995C-018D-3E1C-148C-E74AAF5793C3}"/>
              </a:ext>
            </a:extLst>
          </p:cNvPr>
          <p:cNvSpPr txBox="1"/>
          <p:nvPr/>
        </p:nvSpPr>
        <p:spPr>
          <a:xfrm>
            <a:off x="7366977" y="1834583"/>
            <a:ext cx="43847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Bar Graph based on current Jobs/Tasks</a:t>
            </a:r>
          </a:p>
          <a:p>
            <a:r>
              <a:rPr lang="en-US" sz="3200" dirty="0"/>
              <a:t>for Month activity.</a:t>
            </a:r>
          </a:p>
        </p:txBody>
      </p:sp>
    </p:spTree>
    <p:extLst>
      <p:ext uri="{BB962C8B-B14F-4D97-AF65-F5344CB8AC3E}">
        <p14:creationId xmlns:p14="http://schemas.microsoft.com/office/powerpoint/2010/main" val="2398729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79CD3-9EC5-A287-097C-95AEBDEC5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A2740A-6501-F05D-4EA5-5997EF433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717" y="69573"/>
            <a:ext cx="9772565" cy="965200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S302 Job and Task management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25A8E6-42E6-D801-2A71-C6CCE589E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EP/DT-DI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7BB5D-5EAE-9F16-FF34-344A353F0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620648-B343-47A0-A4CE-2DE1D5CDEE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/7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2B2C9B13-4C83-3BFE-EB94-9233B4EED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75" y="2065966"/>
            <a:ext cx="5329364" cy="387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1E515E97-BFB2-0450-9912-999B93ADF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022" y="2065966"/>
            <a:ext cx="5713980" cy="387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A552D1-4D1E-54A7-8822-E90789ABDCE0}"/>
              </a:ext>
            </a:extLst>
          </p:cNvPr>
          <p:cNvSpPr txBox="1"/>
          <p:nvPr/>
        </p:nvSpPr>
        <p:spPr>
          <a:xfrm>
            <a:off x="1095023" y="1324405"/>
            <a:ext cx="3397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Pie Chart for monthly activity repartition per Exp/Project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4F74C9-FB74-F6B0-F800-739C4C5C7B22}"/>
              </a:ext>
            </a:extLst>
          </p:cNvPr>
          <p:cNvSpPr txBox="1"/>
          <p:nvPr/>
        </p:nvSpPr>
        <p:spPr>
          <a:xfrm>
            <a:off x="6592712" y="1321306"/>
            <a:ext cx="4154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Pie Chart for activity repartition from beginning of </a:t>
            </a:r>
            <a:r>
              <a:rPr lang="en-US"/>
              <a:t>year per Exp</a:t>
            </a:r>
            <a:r>
              <a:rPr lang="en-US" dirty="0"/>
              <a:t>/Project</a:t>
            </a:r>
          </a:p>
        </p:txBody>
      </p:sp>
    </p:spTree>
    <p:extLst>
      <p:ext uri="{BB962C8B-B14F-4D97-AF65-F5344CB8AC3E}">
        <p14:creationId xmlns:p14="http://schemas.microsoft.com/office/powerpoint/2010/main" val="966195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282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Roboto</vt:lpstr>
      <vt:lpstr>Wingdings 2</vt:lpstr>
      <vt:lpstr>Flow</vt:lpstr>
      <vt:lpstr>S302 Job and Task management</vt:lpstr>
      <vt:lpstr>S302 Job and Task management</vt:lpstr>
      <vt:lpstr>S302 Job and Task management</vt:lpstr>
      <vt:lpstr>S302 Job and Task management</vt:lpstr>
      <vt:lpstr>S302 Job and Task management</vt:lpstr>
      <vt:lpstr>S302 Job and Task management</vt:lpstr>
      <vt:lpstr>S302 Job and Task management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S302 Job and Task management</dc:title>
  <dc:creator>Antoine Kehrli</dc:creator>
  <cp:lastModifiedBy>Antoine Kehrli</cp:lastModifiedBy>
  <cp:revision>18</cp:revision>
  <dcterms:created xsi:type="dcterms:W3CDTF">2024-03-26T07:50:10Z</dcterms:created>
  <dcterms:modified xsi:type="dcterms:W3CDTF">2024-03-26T08:53:52Z</dcterms:modified>
</cp:coreProperties>
</file>