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>
      <p:cViewPr varScale="1">
        <p:scale>
          <a:sx n="84" d="100"/>
          <a:sy n="84" d="100"/>
        </p:scale>
        <p:origin x="350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9BD69-B455-412E-AF2F-7053FFDD98C1}" type="datetimeFigureOut">
              <a:rPr lang="de-DE" smtClean="0"/>
              <a:t>16.04.2024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774EC-4C80-4B91-844B-D2D78D05A27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3930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9BD69-B455-412E-AF2F-7053FFDD98C1}" type="datetimeFigureOut">
              <a:rPr lang="de-DE" smtClean="0"/>
              <a:t>16.04.2024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774EC-4C80-4B91-844B-D2D78D05A27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533890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9BD69-B455-412E-AF2F-7053FFDD98C1}" type="datetimeFigureOut">
              <a:rPr lang="de-DE" smtClean="0"/>
              <a:t>16.04.2024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774EC-4C80-4B91-844B-D2D78D05A27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75149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9BD69-B455-412E-AF2F-7053FFDD98C1}" type="datetimeFigureOut">
              <a:rPr lang="de-DE" smtClean="0"/>
              <a:t>16.04.2024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774EC-4C80-4B91-844B-D2D78D05A27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14413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9BD69-B455-412E-AF2F-7053FFDD98C1}" type="datetimeFigureOut">
              <a:rPr lang="de-DE" smtClean="0"/>
              <a:t>16.04.2024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774EC-4C80-4B91-844B-D2D78D05A27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37803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9BD69-B455-412E-AF2F-7053FFDD98C1}" type="datetimeFigureOut">
              <a:rPr lang="de-DE" smtClean="0"/>
              <a:t>16.04.2024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774EC-4C80-4B91-844B-D2D78D05A27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35301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9BD69-B455-412E-AF2F-7053FFDD98C1}" type="datetimeFigureOut">
              <a:rPr lang="de-DE" smtClean="0"/>
              <a:t>16.04.2024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774EC-4C80-4B91-844B-D2D78D05A27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01998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9BD69-B455-412E-AF2F-7053FFDD98C1}" type="datetimeFigureOut">
              <a:rPr lang="de-DE" smtClean="0"/>
              <a:t>16.04.2024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774EC-4C80-4B91-844B-D2D78D05A27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5746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9BD69-B455-412E-AF2F-7053FFDD98C1}" type="datetimeFigureOut">
              <a:rPr lang="de-DE" smtClean="0"/>
              <a:t>16.04.2024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774EC-4C80-4B91-844B-D2D78D05A27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5426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9BD69-B455-412E-AF2F-7053FFDD98C1}" type="datetimeFigureOut">
              <a:rPr lang="de-DE" smtClean="0"/>
              <a:t>16.04.2024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774EC-4C80-4B91-844B-D2D78D05A27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69521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9BD69-B455-412E-AF2F-7053FFDD98C1}" type="datetimeFigureOut">
              <a:rPr lang="de-DE" smtClean="0"/>
              <a:t>16.04.2024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774EC-4C80-4B91-844B-D2D78D05A27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1681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19BD69-B455-412E-AF2F-7053FFDD98C1}" type="datetimeFigureOut">
              <a:rPr lang="de-DE" smtClean="0"/>
              <a:t>16.04.2024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4774EC-4C80-4B91-844B-D2D78D05A27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005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ppog.org/international-masterclasses/countries-and-institutes" TargetMode="External"/><Relationship Id="rId2" Type="http://schemas.openxmlformats.org/officeDocument/2006/relationships/hyperlink" Target="https://ippog.org/imc-international-masterclasses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MC2NC</a:t>
            </a:r>
            <a:br>
              <a:rPr lang="de-DE" dirty="0" smtClean="0"/>
            </a:br>
            <a:r>
              <a:rPr lang="de-DE" dirty="0" smtClean="0"/>
              <a:t>Report </a:t>
            </a:r>
            <a:r>
              <a:rPr lang="de-DE" dirty="0" err="1" smtClean="0"/>
              <a:t>from</a:t>
            </a:r>
            <a:r>
              <a:rPr lang="de-DE" dirty="0" smtClean="0"/>
              <a:t> Uta Bilow (IMC)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5936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Overview</a:t>
            </a:r>
            <a:r>
              <a:rPr lang="de-DE" dirty="0" smtClean="0"/>
              <a:t> of countries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838200" y="1825624"/>
            <a:ext cx="5833864" cy="45917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2400" dirty="0" smtClean="0"/>
              <a:t>New IMC </a:t>
            </a:r>
            <a:r>
              <a:rPr lang="de-DE" sz="2400" dirty="0" err="1" smtClean="0"/>
              <a:t>presence</a:t>
            </a:r>
            <a:r>
              <a:rPr lang="de-DE" sz="2400" dirty="0" smtClean="0"/>
              <a:t> on IPPOG </a:t>
            </a:r>
            <a:r>
              <a:rPr lang="de-DE" sz="2400" dirty="0" err="1" smtClean="0"/>
              <a:t>website</a:t>
            </a:r>
            <a:r>
              <a:rPr lang="de-DE" sz="2400" dirty="0" smtClean="0"/>
              <a:t>: </a:t>
            </a:r>
            <a:r>
              <a:rPr lang="de-DE" sz="2000" dirty="0" smtClean="0">
                <a:hlinkClick r:id="rId2"/>
              </a:rPr>
              <a:t>https://ippog.org/imc-international-masterclasses</a:t>
            </a:r>
            <a:r>
              <a:rPr lang="de-DE" sz="2000" dirty="0" smtClean="0"/>
              <a:t> </a:t>
            </a:r>
          </a:p>
          <a:p>
            <a:pPr marL="0" indent="0">
              <a:buNone/>
            </a:pPr>
            <a:endParaRPr lang="de-DE" sz="2400" dirty="0" smtClean="0"/>
          </a:p>
          <a:p>
            <a:pPr marL="0" indent="0">
              <a:buNone/>
            </a:pPr>
            <a:r>
              <a:rPr lang="de-DE" sz="2400" dirty="0" err="1" smtClean="0"/>
              <a:t>Overview</a:t>
            </a:r>
            <a:r>
              <a:rPr lang="de-DE" sz="2400" dirty="0" smtClean="0"/>
              <a:t> of countries and </a:t>
            </a:r>
            <a:r>
              <a:rPr lang="de-DE" sz="2400" dirty="0" err="1" smtClean="0"/>
              <a:t>institutes</a:t>
            </a:r>
            <a:r>
              <a:rPr lang="de-DE" sz="2400" dirty="0" smtClean="0"/>
              <a:t> </a:t>
            </a:r>
            <a:r>
              <a:rPr lang="de-DE" sz="2000" dirty="0" smtClean="0">
                <a:hlinkClick r:id="rId3"/>
              </a:rPr>
              <a:t>https://ippog.org/international-masterclasses/countries-and-institutes</a:t>
            </a:r>
            <a:r>
              <a:rPr lang="de-DE" sz="2000" dirty="0" smtClean="0"/>
              <a:t> </a:t>
            </a:r>
          </a:p>
          <a:p>
            <a:r>
              <a:rPr lang="de-DE" sz="2000" dirty="0" smtClean="0"/>
              <a:t>List </a:t>
            </a:r>
            <a:r>
              <a:rPr lang="de-DE" sz="2000" dirty="0" err="1" smtClean="0"/>
              <a:t>with</a:t>
            </a:r>
            <a:r>
              <a:rPr lang="de-DE" sz="2000" dirty="0" smtClean="0"/>
              <a:t> 64 countries, </a:t>
            </a:r>
            <a:r>
              <a:rPr lang="de-DE" sz="2000" dirty="0" err="1" smtClean="0"/>
              <a:t>from</a:t>
            </a:r>
            <a:r>
              <a:rPr lang="de-DE" sz="2000" dirty="0" smtClean="0"/>
              <a:t> </a:t>
            </a:r>
            <a:r>
              <a:rPr lang="de-DE" sz="2000" dirty="0" err="1" smtClean="0"/>
              <a:t>Algeria</a:t>
            </a:r>
            <a:r>
              <a:rPr lang="de-DE" sz="2000" dirty="0" smtClean="0"/>
              <a:t> </a:t>
            </a:r>
            <a:r>
              <a:rPr lang="de-DE" sz="2000" dirty="0" err="1" smtClean="0"/>
              <a:t>to</a:t>
            </a:r>
            <a:r>
              <a:rPr lang="de-DE" sz="2000" dirty="0" smtClean="0"/>
              <a:t> </a:t>
            </a:r>
            <a:r>
              <a:rPr lang="de-DE" sz="2000" dirty="0" err="1" smtClean="0"/>
              <a:t>Zambia</a:t>
            </a:r>
            <a:endParaRPr lang="de-DE" sz="2000" dirty="0" smtClean="0"/>
          </a:p>
          <a:p>
            <a:r>
              <a:rPr lang="de-DE" sz="2000" dirty="0" smtClean="0"/>
              <a:t>2 </a:t>
            </a:r>
            <a:r>
              <a:rPr lang="de-DE" sz="2000" dirty="0" err="1" smtClean="0"/>
              <a:t>maps</a:t>
            </a:r>
            <a:r>
              <a:rPr lang="de-DE" sz="2000" dirty="0" smtClean="0"/>
              <a:t>: </a:t>
            </a:r>
            <a:r>
              <a:rPr lang="de-DE" sz="2000" dirty="0" err="1" smtClean="0"/>
              <a:t>world</a:t>
            </a:r>
            <a:r>
              <a:rPr lang="de-DE" sz="2000" dirty="0" smtClean="0"/>
              <a:t> and Europe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68008" y="2994130"/>
            <a:ext cx="5510468" cy="3438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42332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New countries in IMC24: </a:t>
            </a:r>
            <a:r>
              <a:rPr lang="de-DE" b="1" dirty="0" err="1" smtClean="0"/>
              <a:t>Kenya</a:t>
            </a:r>
            <a:endParaRPr lang="de-DE" b="1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>
          <a:xfrm>
            <a:off x="852900" y="1531983"/>
            <a:ext cx="6323220" cy="4375683"/>
          </a:xfrm>
        </p:spPr>
        <p:txBody>
          <a:bodyPr/>
          <a:lstStyle/>
          <a:p>
            <a:pPr marL="0" indent="0">
              <a:buNone/>
            </a:pPr>
            <a:r>
              <a:rPr lang="de-DE" sz="2000" b="1" dirty="0" smtClean="0"/>
              <a:t>Kenyatta University of Nairobi </a:t>
            </a:r>
          </a:p>
          <a:p>
            <a:pPr marL="0" indent="0">
              <a:buNone/>
            </a:pPr>
            <a:r>
              <a:rPr lang="de-DE" sz="2000" dirty="0" smtClean="0"/>
              <a:t>14 </a:t>
            </a:r>
            <a:r>
              <a:rPr lang="de-DE" sz="2000" dirty="0" err="1" smtClean="0"/>
              <a:t>students</a:t>
            </a:r>
            <a:r>
              <a:rPr lang="de-DE" sz="2000" dirty="0" smtClean="0"/>
              <a:t> on Feb 26, ATLAS Z Masterclass</a:t>
            </a:r>
          </a:p>
          <a:p>
            <a:pPr marL="0" indent="0">
              <a:buNone/>
            </a:pPr>
            <a:r>
              <a:rPr lang="de-DE" sz="2000" dirty="0" err="1" smtClean="0"/>
              <a:t>Facilitated</a:t>
            </a:r>
            <a:r>
              <a:rPr lang="de-DE" sz="2000" dirty="0" smtClean="0"/>
              <a:t> </a:t>
            </a:r>
            <a:r>
              <a:rPr lang="de-DE" sz="2000" dirty="0" err="1" smtClean="0"/>
              <a:t>by</a:t>
            </a:r>
            <a:r>
              <a:rPr lang="de-DE" sz="2000" dirty="0" smtClean="0"/>
              <a:t> </a:t>
            </a:r>
            <a:r>
              <a:rPr lang="de-DE" sz="2000" b="1" dirty="0" smtClean="0"/>
              <a:t>Lydia Roos</a:t>
            </a:r>
            <a:r>
              <a:rPr lang="de-DE" sz="2000" dirty="0" smtClean="0"/>
              <a:t>, ATLAS </a:t>
            </a:r>
            <a:r>
              <a:rPr lang="de-DE" sz="2000" dirty="0" err="1" smtClean="0"/>
              <a:t>physicist</a:t>
            </a:r>
            <a:r>
              <a:rPr lang="de-DE" sz="2000" dirty="0" smtClean="0"/>
              <a:t>, </a:t>
            </a:r>
            <a:r>
              <a:rPr lang="de-DE" sz="2000" dirty="0" err="1" smtClean="0"/>
              <a:t>currently</a:t>
            </a:r>
            <a:r>
              <a:rPr lang="de-DE" sz="2000" dirty="0" smtClean="0"/>
              <a:t> </a:t>
            </a:r>
            <a:r>
              <a:rPr lang="de-DE" sz="2000" dirty="0" err="1" smtClean="0"/>
              <a:t>working</a:t>
            </a:r>
            <a:r>
              <a:rPr lang="de-DE" sz="2000" dirty="0" smtClean="0"/>
              <a:t> </a:t>
            </a:r>
            <a:r>
              <a:rPr lang="de-DE" sz="2000" dirty="0" err="1" smtClean="0"/>
              <a:t>with</a:t>
            </a:r>
            <a:r>
              <a:rPr lang="de-DE" sz="2000" dirty="0" smtClean="0"/>
              <a:t> a </a:t>
            </a:r>
            <a:r>
              <a:rPr lang="de-DE" sz="2000" dirty="0" err="1" smtClean="0"/>
              <a:t>few</a:t>
            </a:r>
            <a:r>
              <a:rPr lang="de-DE" sz="2000" dirty="0" smtClean="0"/>
              <a:t> </a:t>
            </a:r>
            <a:r>
              <a:rPr lang="de-DE" sz="2000" dirty="0" err="1" smtClean="0"/>
              <a:t>colleagues</a:t>
            </a:r>
            <a:r>
              <a:rPr lang="de-DE" sz="2000" dirty="0" smtClean="0"/>
              <a:t> in </a:t>
            </a:r>
            <a:r>
              <a:rPr lang="de-DE" sz="2000" dirty="0" err="1" smtClean="0"/>
              <a:t>Kenya</a:t>
            </a:r>
            <a:endParaRPr lang="de-DE" sz="2000" dirty="0" smtClean="0"/>
          </a:p>
          <a:p>
            <a:pPr marL="0" indent="0">
              <a:buNone/>
            </a:pPr>
            <a:r>
              <a:rPr lang="de-DE" sz="2000" dirty="0" smtClean="0"/>
              <a:t>Need for </a:t>
            </a:r>
            <a:r>
              <a:rPr lang="de-DE" sz="2000" dirty="0" err="1" smtClean="0"/>
              <a:t>earlier</a:t>
            </a:r>
            <a:r>
              <a:rPr lang="de-DE" sz="2000" dirty="0" smtClean="0"/>
              <a:t> VC time (2 </a:t>
            </a:r>
            <a:r>
              <a:rPr lang="de-DE" sz="2000" dirty="0" err="1" smtClean="0"/>
              <a:t>hours</a:t>
            </a:r>
            <a:r>
              <a:rPr lang="de-DE" sz="2000" dirty="0" smtClean="0"/>
              <a:t> </a:t>
            </a:r>
            <a:r>
              <a:rPr lang="de-DE" sz="2000" dirty="0" err="1" smtClean="0"/>
              <a:t>behind</a:t>
            </a:r>
            <a:r>
              <a:rPr lang="de-DE" sz="2000" dirty="0" smtClean="0"/>
              <a:t> CET, </a:t>
            </a:r>
            <a:r>
              <a:rPr lang="de-DE" sz="2000" dirty="0" err="1" smtClean="0"/>
              <a:t>transportation</a:t>
            </a:r>
            <a:r>
              <a:rPr lang="de-DE" sz="2000" dirty="0" smtClean="0"/>
              <a:t> of </a:t>
            </a:r>
            <a:r>
              <a:rPr lang="de-DE" sz="2000" dirty="0" err="1" smtClean="0"/>
              <a:t>pupils</a:t>
            </a:r>
            <a:r>
              <a:rPr lang="de-DE" sz="2000" dirty="0" smtClean="0"/>
              <a:t> </a:t>
            </a:r>
            <a:r>
              <a:rPr lang="de-DE" sz="2000" dirty="0" err="1" smtClean="0"/>
              <a:t>forbidden</a:t>
            </a:r>
            <a:r>
              <a:rPr lang="de-DE" sz="2000" dirty="0" smtClean="0"/>
              <a:t> after 18:00)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838200" y="3789040"/>
            <a:ext cx="10950914" cy="27804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de-DE" sz="2000" i="1" dirty="0"/>
              <a:t>The school </a:t>
            </a:r>
            <a:r>
              <a:rPr lang="de-DE" sz="2000" i="1" dirty="0" err="1"/>
              <a:t>we</a:t>
            </a:r>
            <a:r>
              <a:rPr lang="de-DE" sz="2000" i="1" dirty="0"/>
              <a:t> </a:t>
            </a:r>
            <a:r>
              <a:rPr lang="de-DE" sz="2000" i="1" dirty="0" err="1"/>
              <a:t>have</a:t>
            </a:r>
            <a:r>
              <a:rPr lang="de-DE" sz="2000" i="1" dirty="0"/>
              <a:t> </a:t>
            </a:r>
            <a:r>
              <a:rPr lang="de-DE" sz="2000" i="1" dirty="0" err="1"/>
              <a:t>invited</a:t>
            </a:r>
            <a:r>
              <a:rPr lang="de-DE" sz="2000" i="1" dirty="0"/>
              <a:t> </a:t>
            </a:r>
            <a:r>
              <a:rPr lang="de-DE" sz="2000" i="1" dirty="0" err="1"/>
              <a:t>is</a:t>
            </a:r>
            <a:r>
              <a:rPr lang="de-DE" sz="2000" i="1" dirty="0"/>
              <a:t> in a </a:t>
            </a:r>
            <a:r>
              <a:rPr lang="de-DE" sz="2000" i="1" dirty="0" err="1"/>
              <a:t>poor</a:t>
            </a:r>
            <a:r>
              <a:rPr lang="de-DE" sz="2000" i="1" dirty="0"/>
              <a:t> </a:t>
            </a:r>
            <a:r>
              <a:rPr lang="de-DE" sz="2000" i="1" dirty="0" err="1"/>
              <a:t>area</a:t>
            </a:r>
            <a:r>
              <a:rPr lang="de-DE" sz="2000" i="1" dirty="0"/>
              <a:t> of Nairobi. For </a:t>
            </a:r>
            <a:r>
              <a:rPr lang="de-DE" sz="2000" i="1" dirty="0" err="1"/>
              <a:t>most</a:t>
            </a:r>
            <a:r>
              <a:rPr lang="de-DE" sz="2000" i="1" dirty="0"/>
              <a:t> of the </a:t>
            </a:r>
            <a:r>
              <a:rPr lang="de-DE" sz="2000" i="1" dirty="0" err="1"/>
              <a:t>students</a:t>
            </a:r>
            <a:r>
              <a:rPr lang="de-DE" sz="2000" i="1" dirty="0"/>
              <a:t>, </a:t>
            </a:r>
            <a:r>
              <a:rPr lang="de-DE" sz="2000" i="1" dirty="0" err="1"/>
              <a:t>if</a:t>
            </a:r>
            <a:r>
              <a:rPr lang="de-DE" sz="2000" i="1" dirty="0"/>
              <a:t> not all of </a:t>
            </a:r>
            <a:r>
              <a:rPr lang="de-DE" sz="2000" i="1" dirty="0" err="1"/>
              <a:t>them</a:t>
            </a:r>
            <a:r>
              <a:rPr lang="de-DE" sz="2000" i="1" dirty="0"/>
              <a:t>, </a:t>
            </a:r>
            <a:r>
              <a:rPr lang="de-DE" sz="2000" i="1" dirty="0" err="1"/>
              <a:t>it</a:t>
            </a:r>
            <a:r>
              <a:rPr lang="de-DE" sz="2000" i="1" dirty="0"/>
              <a:t> was </a:t>
            </a:r>
            <a:r>
              <a:rPr lang="de-DE" sz="2000" i="1" dirty="0" err="1"/>
              <a:t>their</a:t>
            </a:r>
            <a:r>
              <a:rPr lang="de-DE" sz="2000" i="1" dirty="0"/>
              <a:t> </a:t>
            </a:r>
            <a:r>
              <a:rPr lang="de-DE" sz="2000" i="1" dirty="0" err="1"/>
              <a:t>first</a:t>
            </a:r>
            <a:r>
              <a:rPr lang="de-DE" sz="2000" i="1" dirty="0"/>
              <a:t> time </a:t>
            </a:r>
            <a:r>
              <a:rPr lang="de-DE" sz="2000" i="1" dirty="0" err="1"/>
              <a:t>using</a:t>
            </a:r>
            <a:r>
              <a:rPr lang="de-DE" sz="2000" i="1" dirty="0"/>
              <a:t> a </a:t>
            </a:r>
            <a:r>
              <a:rPr lang="de-DE" sz="2000" i="1" dirty="0" err="1"/>
              <a:t>computer</a:t>
            </a:r>
            <a:r>
              <a:rPr lang="de-DE" sz="2000" i="1" dirty="0"/>
              <a:t>. I </a:t>
            </a:r>
            <a:r>
              <a:rPr lang="de-DE" sz="2000" i="1" dirty="0" err="1"/>
              <a:t>think</a:t>
            </a:r>
            <a:r>
              <a:rPr lang="de-DE" sz="2000" i="1" dirty="0"/>
              <a:t> </a:t>
            </a:r>
            <a:r>
              <a:rPr lang="de-DE" sz="2000" i="1" dirty="0" err="1"/>
              <a:t>they</a:t>
            </a:r>
            <a:r>
              <a:rPr lang="de-DE" sz="2000" i="1" dirty="0"/>
              <a:t> </a:t>
            </a:r>
            <a:r>
              <a:rPr lang="de-DE" sz="2000" i="1" dirty="0" err="1"/>
              <a:t>did</a:t>
            </a:r>
            <a:r>
              <a:rPr lang="de-DE" sz="2000" i="1" dirty="0"/>
              <a:t> </a:t>
            </a:r>
            <a:r>
              <a:rPr lang="de-DE" sz="2000" i="1" dirty="0" err="1"/>
              <a:t>very</a:t>
            </a:r>
            <a:r>
              <a:rPr lang="de-DE" sz="2000" i="1" dirty="0"/>
              <a:t> </a:t>
            </a:r>
            <a:r>
              <a:rPr lang="de-DE" sz="2000" i="1" dirty="0" err="1"/>
              <a:t>well</a:t>
            </a:r>
            <a:r>
              <a:rPr lang="de-DE" sz="2000" i="1" dirty="0"/>
              <a:t>. </a:t>
            </a:r>
            <a:r>
              <a:rPr lang="de-DE" sz="2000" i="1" dirty="0" err="1"/>
              <a:t>They</a:t>
            </a:r>
            <a:r>
              <a:rPr lang="de-DE" sz="2000" i="1" dirty="0"/>
              <a:t> </a:t>
            </a:r>
            <a:r>
              <a:rPr lang="de-DE" sz="2000" i="1" dirty="0" err="1"/>
              <a:t>were</a:t>
            </a:r>
            <a:r>
              <a:rPr lang="de-DE" sz="2000" i="1" dirty="0"/>
              <a:t> </a:t>
            </a:r>
            <a:r>
              <a:rPr lang="de-DE" sz="2000" i="1" dirty="0" err="1"/>
              <a:t>extremely</a:t>
            </a:r>
            <a:r>
              <a:rPr lang="de-DE" sz="2000" i="1" dirty="0"/>
              <a:t> </a:t>
            </a:r>
            <a:r>
              <a:rPr lang="de-DE" sz="2000" i="1" dirty="0" err="1"/>
              <a:t>attentive</a:t>
            </a:r>
            <a:r>
              <a:rPr lang="de-DE" sz="2000" i="1" dirty="0"/>
              <a:t> and </a:t>
            </a:r>
            <a:r>
              <a:rPr lang="de-DE" sz="2000" i="1" dirty="0" err="1"/>
              <a:t>serious</a:t>
            </a:r>
            <a:r>
              <a:rPr lang="de-DE" sz="2000" i="1" dirty="0"/>
              <a:t>. CERN must </a:t>
            </a:r>
            <a:r>
              <a:rPr lang="de-DE" sz="2000" i="1" dirty="0" err="1"/>
              <a:t>look</a:t>
            </a:r>
            <a:r>
              <a:rPr lang="de-DE" sz="2000" i="1" dirty="0"/>
              <a:t> so </a:t>
            </a:r>
            <a:r>
              <a:rPr lang="de-DE" sz="2000" i="1" dirty="0" err="1"/>
              <a:t>strange</a:t>
            </a:r>
            <a:r>
              <a:rPr lang="de-DE" sz="2000" i="1" dirty="0"/>
              <a:t> </a:t>
            </a:r>
            <a:r>
              <a:rPr lang="de-DE" sz="2000" i="1" dirty="0" err="1"/>
              <a:t>to</a:t>
            </a:r>
            <a:r>
              <a:rPr lang="de-DE" sz="2000" i="1" dirty="0"/>
              <a:t> </a:t>
            </a:r>
            <a:r>
              <a:rPr lang="de-DE" sz="2000" i="1" dirty="0" err="1"/>
              <a:t>them</a:t>
            </a:r>
            <a:r>
              <a:rPr lang="de-DE" sz="2000" i="1" dirty="0"/>
              <a:t>, such a different </a:t>
            </a:r>
            <a:r>
              <a:rPr lang="de-DE" sz="2000" i="1" dirty="0" err="1"/>
              <a:t>world</a:t>
            </a:r>
            <a:r>
              <a:rPr lang="de-DE" sz="2000" i="1" dirty="0"/>
              <a:t> </a:t>
            </a:r>
            <a:r>
              <a:rPr lang="de-DE" sz="2000" i="1" dirty="0" err="1"/>
              <a:t>from</a:t>
            </a:r>
            <a:r>
              <a:rPr lang="de-DE" sz="2000" i="1" dirty="0"/>
              <a:t> </a:t>
            </a:r>
            <a:r>
              <a:rPr lang="de-DE" sz="2000" i="1" dirty="0" err="1"/>
              <a:t>their</a:t>
            </a:r>
            <a:r>
              <a:rPr lang="de-DE" sz="2000" i="1" dirty="0"/>
              <a:t> </a:t>
            </a:r>
            <a:r>
              <a:rPr lang="de-DE" sz="2000" i="1" dirty="0" err="1"/>
              <a:t>usual</a:t>
            </a:r>
            <a:r>
              <a:rPr lang="de-DE" sz="2000" i="1" dirty="0"/>
              <a:t> </a:t>
            </a:r>
            <a:r>
              <a:rPr lang="de-DE" sz="2000" i="1" dirty="0" err="1"/>
              <a:t>environment</a:t>
            </a:r>
            <a:r>
              <a:rPr lang="de-DE" sz="2000" i="1" dirty="0" smtClean="0"/>
              <a:t>!</a:t>
            </a:r>
          </a:p>
          <a:p>
            <a:pPr>
              <a:spcAft>
                <a:spcPts val="600"/>
              </a:spcAft>
            </a:pPr>
            <a:r>
              <a:rPr lang="de-DE" sz="2000" i="1" dirty="0" err="1" smtClean="0"/>
              <a:t>During</a:t>
            </a:r>
            <a:r>
              <a:rPr lang="de-DE" sz="2000" i="1" dirty="0" smtClean="0"/>
              <a:t> </a:t>
            </a:r>
            <a:r>
              <a:rPr lang="de-DE" sz="2000" i="1" dirty="0"/>
              <a:t>the </a:t>
            </a:r>
            <a:r>
              <a:rPr lang="de-DE" sz="2000" i="1" dirty="0" err="1"/>
              <a:t>videoconference</a:t>
            </a:r>
            <a:r>
              <a:rPr lang="de-DE" sz="2000" i="1" dirty="0"/>
              <a:t>, </a:t>
            </a:r>
            <a:r>
              <a:rPr lang="de-DE" sz="2000" i="1" dirty="0" err="1"/>
              <a:t>it</a:t>
            </a:r>
            <a:r>
              <a:rPr lang="de-DE" sz="2000" i="1" dirty="0"/>
              <a:t> was </a:t>
            </a:r>
            <a:r>
              <a:rPr lang="de-DE" sz="2000" i="1" dirty="0" err="1"/>
              <a:t>quite</a:t>
            </a:r>
            <a:r>
              <a:rPr lang="de-DE" sz="2000" i="1" dirty="0"/>
              <a:t> </a:t>
            </a:r>
            <a:r>
              <a:rPr lang="de-DE" sz="2000" i="1" dirty="0" err="1"/>
              <a:t>striking</a:t>
            </a:r>
            <a:r>
              <a:rPr lang="de-DE" sz="2000" i="1" dirty="0"/>
              <a:t> </a:t>
            </a:r>
            <a:r>
              <a:rPr lang="de-DE" sz="2000" i="1" dirty="0" err="1"/>
              <a:t>how</a:t>
            </a:r>
            <a:r>
              <a:rPr lang="de-DE" sz="2000" i="1" dirty="0"/>
              <a:t> different was the </a:t>
            </a:r>
            <a:r>
              <a:rPr lang="de-DE" sz="2000" i="1" dirty="0" err="1"/>
              <a:t>behaviour</a:t>
            </a:r>
            <a:r>
              <a:rPr lang="de-DE" sz="2000" i="1" dirty="0"/>
              <a:t> of the </a:t>
            </a:r>
            <a:r>
              <a:rPr lang="de-DE" sz="2000" i="1" dirty="0" err="1"/>
              <a:t>students</a:t>
            </a:r>
            <a:r>
              <a:rPr lang="de-DE" sz="2000" i="1" dirty="0"/>
              <a:t> in Jerusalem, relaxed, at </a:t>
            </a:r>
            <a:r>
              <a:rPr lang="de-DE" sz="2000" i="1" dirty="0" err="1"/>
              <a:t>ease</a:t>
            </a:r>
            <a:r>
              <a:rPr lang="de-DE" sz="2000" i="1" dirty="0"/>
              <a:t>, and the </a:t>
            </a:r>
            <a:r>
              <a:rPr lang="de-DE" sz="2000" i="1" dirty="0" err="1"/>
              <a:t>behaviour</a:t>
            </a:r>
            <a:r>
              <a:rPr lang="de-DE" sz="2000" i="1" dirty="0"/>
              <a:t> of the </a:t>
            </a:r>
            <a:r>
              <a:rPr lang="de-DE" sz="2000" i="1" dirty="0" err="1"/>
              <a:t>students</a:t>
            </a:r>
            <a:r>
              <a:rPr lang="de-DE" sz="2000" i="1" dirty="0"/>
              <a:t> in Nairobi, </a:t>
            </a:r>
            <a:r>
              <a:rPr lang="de-DE" sz="2000" i="1" dirty="0" err="1"/>
              <a:t>very</a:t>
            </a:r>
            <a:r>
              <a:rPr lang="de-DE" sz="2000" i="1" dirty="0"/>
              <a:t> formal, </a:t>
            </a:r>
            <a:r>
              <a:rPr lang="de-DE" sz="2000" i="1" dirty="0" err="1"/>
              <a:t>very</a:t>
            </a:r>
            <a:r>
              <a:rPr lang="de-DE" sz="2000" i="1" dirty="0"/>
              <a:t> </a:t>
            </a:r>
            <a:r>
              <a:rPr lang="de-DE" sz="2000" i="1" dirty="0" err="1"/>
              <a:t>polite</a:t>
            </a:r>
            <a:r>
              <a:rPr lang="de-DE" sz="2000" i="1" dirty="0"/>
              <a:t>! </a:t>
            </a:r>
            <a:r>
              <a:rPr lang="de-DE" sz="2000" i="1" dirty="0" err="1"/>
              <a:t>Finally</a:t>
            </a:r>
            <a:r>
              <a:rPr lang="de-DE" sz="2000" i="1" dirty="0"/>
              <a:t>, </a:t>
            </a:r>
            <a:r>
              <a:rPr lang="de-DE" sz="2000" i="1" dirty="0" err="1"/>
              <a:t>we</a:t>
            </a:r>
            <a:r>
              <a:rPr lang="de-DE" sz="2000" i="1" dirty="0"/>
              <a:t> </a:t>
            </a:r>
            <a:r>
              <a:rPr lang="de-DE" sz="2000" i="1" dirty="0" err="1"/>
              <a:t>were</a:t>
            </a:r>
            <a:r>
              <a:rPr lang="de-DE" sz="2000" i="1" dirty="0"/>
              <a:t> </a:t>
            </a:r>
            <a:r>
              <a:rPr lang="de-DE" sz="2000" i="1" dirty="0" err="1"/>
              <a:t>quite</a:t>
            </a:r>
            <a:r>
              <a:rPr lang="de-DE" sz="2000" i="1" dirty="0"/>
              <a:t> lucky not </a:t>
            </a:r>
            <a:r>
              <a:rPr lang="de-DE" sz="2000" i="1" dirty="0" err="1"/>
              <a:t>to</a:t>
            </a:r>
            <a:r>
              <a:rPr lang="de-DE" sz="2000" i="1" dirty="0"/>
              <a:t> </a:t>
            </a:r>
            <a:r>
              <a:rPr lang="de-DE" sz="2000" i="1" dirty="0" err="1"/>
              <a:t>have</a:t>
            </a:r>
            <a:r>
              <a:rPr lang="de-DE" sz="2000" i="1" dirty="0"/>
              <a:t> </a:t>
            </a:r>
            <a:r>
              <a:rPr lang="de-DE" sz="2000" i="1" dirty="0" err="1"/>
              <a:t>any</a:t>
            </a:r>
            <a:r>
              <a:rPr lang="de-DE" sz="2000" i="1" dirty="0"/>
              <a:t> </a:t>
            </a:r>
            <a:r>
              <a:rPr lang="de-DE" sz="2000" i="1" dirty="0" err="1"/>
              <a:t>powercut</a:t>
            </a:r>
            <a:r>
              <a:rPr lang="de-DE" sz="2000" i="1" dirty="0"/>
              <a:t> </a:t>
            </a:r>
            <a:r>
              <a:rPr lang="de-DE" sz="2000" i="1" dirty="0" err="1"/>
              <a:t>yesterday</a:t>
            </a:r>
            <a:r>
              <a:rPr lang="de-DE" sz="2000" i="1" dirty="0"/>
              <a:t> </a:t>
            </a:r>
            <a:r>
              <a:rPr lang="de-DE" sz="2000" i="1" dirty="0" err="1"/>
              <a:t>nor</a:t>
            </a:r>
            <a:r>
              <a:rPr lang="de-DE" sz="2000" i="1" dirty="0"/>
              <a:t> </a:t>
            </a:r>
            <a:r>
              <a:rPr lang="de-DE" sz="2000" i="1" dirty="0" err="1"/>
              <a:t>serious</a:t>
            </a:r>
            <a:r>
              <a:rPr lang="de-DE" sz="2000" i="1" dirty="0"/>
              <a:t> </a:t>
            </a:r>
            <a:r>
              <a:rPr lang="de-DE" sz="2000" i="1" dirty="0" err="1"/>
              <a:t>internet</a:t>
            </a:r>
            <a:r>
              <a:rPr lang="de-DE" sz="2000" i="1" dirty="0"/>
              <a:t> </a:t>
            </a:r>
            <a:r>
              <a:rPr lang="de-DE" sz="2000" i="1" dirty="0" err="1"/>
              <a:t>issue</a:t>
            </a:r>
            <a:r>
              <a:rPr lang="de-DE" sz="2000" i="1" dirty="0"/>
              <a:t>.</a:t>
            </a:r>
          </a:p>
          <a:p>
            <a:r>
              <a:rPr lang="de-DE" sz="2000" i="1" dirty="0"/>
              <a:t>I am </a:t>
            </a:r>
            <a:r>
              <a:rPr lang="de-DE" sz="2000" i="1" dirty="0" err="1"/>
              <a:t>willing</a:t>
            </a:r>
            <a:r>
              <a:rPr lang="de-DE" sz="2000" i="1" dirty="0"/>
              <a:t> </a:t>
            </a:r>
            <a:r>
              <a:rPr lang="de-DE" sz="2000" i="1" dirty="0" err="1"/>
              <a:t>to</a:t>
            </a:r>
            <a:r>
              <a:rPr lang="de-DE" sz="2000" i="1" dirty="0"/>
              <a:t> </a:t>
            </a:r>
            <a:r>
              <a:rPr lang="de-DE" sz="2000" i="1" dirty="0" err="1"/>
              <a:t>repeat</a:t>
            </a:r>
            <a:r>
              <a:rPr lang="de-DE" sz="2000" i="1" dirty="0"/>
              <a:t> </a:t>
            </a:r>
            <a:r>
              <a:rPr lang="de-DE" sz="2000" i="1" dirty="0" err="1"/>
              <a:t>this</a:t>
            </a:r>
            <a:r>
              <a:rPr lang="de-DE" sz="2000" i="1" dirty="0"/>
              <a:t> </a:t>
            </a:r>
            <a:r>
              <a:rPr lang="de-DE" sz="2000" i="1" dirty="0" err="1"/>
              <a:t>next</a:t>
            </a:r>
            <a:r>
              <a:rPr lang="de-DE" sz="2000" i="1" dirty="0"/>
              <a:t> </a:t>
            </a:r>
            <a:r>
              <a:rPr lang="de-DE" sz="2000" i="1" dirty="0" err="1"/>
              <a:t>year</a:t>
            </a:r>
            <a:r>
              <a:rPr lang="de-DE" sz="2000" i="1" dirty="0"/>
              <a:t>. </a:t>
            </a:r>
            <a:r>
              <a:rPr lang="de-DE" sz="2000" i="1" dirty="0" err="1"/>
              <a:t>We</a:t>
            </a:r>
            <a:r>
              <a:rPr lang="de-DE" sz="2000" i="1" dirty="0"/>
              <a:t> </a:t>
            </a:r>
            <a:r>
              <a:rPr lang="de-DE" sz="2000" i="1" dirty="0" err="1"/>
              <a:t>could</a:t>
            </a:r>
            <a:r>
              <a:rPr lang="de-DE" sz="2000" i="1" dirty="0"/>
              <a:t> </a:t>
            </a:r>
            <a:r>
              <a:rPr lang="de-DE" sz="2000" i="1" dirty="0" err="1"/>
              <a:t>even</a:t>
            </a:r>
            <a:r>
              <a:rPr lang="de-DE" sz="2000" i="1" dirty="0"/>
              <a:t> </a:t>
            </a:r>
            <a:r>
              <a:rPr lang="de-DE" sz="2000" i="1" dirty="0" err="1"/>
              <a:t>have</a:t>
            </a:r>
            <a:r>
              <a:rPr lang="de-DE" sz="2000" i="1" dirty="0"/>
              <a:t> </a:t>
            </a:r>
            <a:r>
              <a:rPr lang="de-DE" sz="2000" i="1" dirty="0" err="1"/>
              <a:t>two</a:t>
            </a:r>
            <a:r>
              <a:rPr lang="de-DE" sz="2000" i="1" dirty="0"/>
              <a:t> </a:t>
            </a:r>
            <a:r>
              <a:rPr lang="de-DE" sz="2000" i="1" dirty="0" err="1"/>
              <a:t>or</a:t>
            </a:r>
            <a:r>
              <a:rPr lang="de-DE" sz="2000" i="1" dirty="0"/>
              <a:t> </a:t>
            </a:r>
            <a:r>
              <a:rPr lang="de-DE" sz="2000" i="1" dirty="0" err="1"/>
              <a:t>more</a:t>
            </a:r>
            <a:r>
              <a:rPr lang="de-DE" sz="2000" i="1" dirty="0"/>
              <a:t> </a:t>
            </a:r>
            <a:r>
              <a:rPr lang="de-DE" sz="2000" i="1" dirty="0" err="1"/>
              <a:t>sessions</a:t>
            </a:r>
            <a:r>
              <a:rPr lang="de-DE" sz="2000" i="1" dirty="0"/>
              <a:t> </a:t>
            </a:r>
            <a:r>
              <a:rPr lang="de-DE" sz="2000" i="1" dirty="0" err="1"/>
              <a:t>if</a:t>
            </a:r>
            <a:r>
              <a:rPr lang="de-DE" sz="2000" i="1" dirty="0"/>
              <a:t> </a:t>
            </a:r>
            <a:r>
              <a:rPr lang="de-DE" sz="2000" i="1" dirty="0" err="1"/>
              <a:t>we</a:t>
            </a:r>
            <a:r>
              <a:rPr lang="de-DE" sz="2000" i="1" dirty="0"/>
              <a:t> </a:t>
            </a:r>
            <a:r>
              <a:rPr lang="de-DE" sz="2000" i="1" dirty="0" err="1"/>
              <a:t>can</a:t>
            </a:r>
            <a:r>
              <a:rPr lang="de-DE" sz="2000" i="1" dirty="0"/>
              <a:t> find </a:t>
            </a:r>
            <a:r>
              <a:rPr lang="de-DE" sz="2000" i="1" dirty="0" err="1"/>
              <a:t>more</a:t>
            </a:r>
            <a:r>
              <a:rPr lang="de-DE" sz="2000" i="1" dirty="0"/>
              <a:t> </a:t>
            </a:r>
            <a:r>
              <a:rPr lang="de-DE" sz="2000" i="1" dirty="0" err="1"/>
              <a:t>partners</a:t>
            </a:r>
            <a:r>
              <a:rPr lang="de-DE" sz="2000" i="1" dirty="0"/>
              <a:t> </a:t>
            </a:r>
            <a:r>
              <a:rPr lang="de-DE" sz="2000" i="1" dirty="0" err="1"/>
              <a:t>who</a:t>
            </a:r>
            <a:r>
              <a:rPr lang="de-DE" sz="2000" i="1" dirty="0"/>
              <a:t> </a:t>
            </a:r>
            <a:r>
              <a:rPr lang="de-DE" sz="2000" i="1" dirty="0" err="1"/>
              <a:t>can</a:t>
            </a:r>
            <a:r>
              <a:rPr lang="de-DE" sz="2000" i="1" dirty="0"/>
              <a:t> </a:t>
            </a:r>
            <a:r>
              <a:rPr lang="de-DE" sz="2000" i="1" dirty="0" err="1"/>
              <a:t>accomodate</a:t>
            </a:r>
            <a:r>
              <a:rPr lang="de-DE" sz="2000" i="1" dirty="0"/>
              <a:t> </a:t>
            </a:r>
            <a:r>
              <a:rPr lang="de-DE" sz="2000" i="1" dirty="0" err="1"/>
              <a:t>with</a:t>
            </a:r>
            <a:r>
              <a:rPr lang="de-DE" sz="2000" i="1" dirty="0"/>
              <a:t> </a:t>
            </a:r>
            <a:r>
              <a:rPr lang="de-DE" sz="2000" i="1" dirty="0" err="1"/>
              <a:t>our</a:t>
            </a:r>
            <a:r>
              <a:rPr lang="de-DE" sz="2000" i="1" dirty="0"/>
              <a:t> time </a:t>
            </a:r>
            <a:r>
              <a:rPr lang="de-DE" sz="2000" i="1" dirty="0" err="1"/>
              <a:t>constraints</a:t>
            </a:r>
            <a:r>
              <a:rPr lang="de-DE" sz="2000" i="1" dirty="0" smtClean="0"/>
              <a:t>.</a:t>
            </a:r>
            <a:endParaRPr lang="de-DE" sz="2000" i="1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 rotWithShape="1">
          <a:blip r:embed="rId2"/>
          <a:srcRect t="-1104" r="25658" b="1"/>
          <a:stretch/>
        </p:blipFill>
        <p:spPr>
          <a:xfrm>
            <a:off x="6924092" y="1268760"/>
            <a:ext cx="4284476" cy="2438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88926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New countries in IMC24: </a:t>
            </a:r>
            <a:r>
              <a:rPr lang="de-DE" b="1" dirty="0" smtClean="0"/>
              <a:t>Cape Verde</a:t>
            </a:r>
            <a:endParaRPr lang="de-DE" b="1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sz="2000" b="1" dirty="0" smtClean="0"/>
              <a:t>University of Cape Verde, Praia</a:t>
            </a:r>
          </a:p>
          <a:p>
            <a:pPr marL="0" indent="0">
              <a:buNone/>
            </a:pPr>
            <a:r>
              <a:rPr lang="de-DE" sz="2000" dirty="0" smtClean="0"/>
              <a:t>90 </a:t>
            </a:r>
            <a:r>
              <a:rPr lang="de-DE" sz="2000" dirty="0" err="1" smtClean="0"/>
              <a:t>students</a:t>
            </a:r>
            <a:r>
              <a:rPr lang="de-DE" sz="2000" dirty="0" smtClean="0"/>
              <a:t> on March 9, ATLAS W Masterclass</a:t>
            </a:r>
          </a:p>
          <a:p>
            <a:pPr marL="0" indent="0">
              <a:buNone/>
            </a:pPr>
            <a:r>
              <a:rPr lang="de-DE" sz="2000" dirty="0" err="1" smtClean="0"/>
              <a:t>Contact</a:t>
            </a:r>
            <a:r>
              <a:rPr lang="de-DE" sz="2000" dirty="0" smtClean="0"/>
              <a:t> </a:t>
            </a:r>
            <a:r>
              <a:rPr lang="de-DE" sz="2000" dirty="0" err="1" smtClean="0"/>
              <a:t>f</a:t>
            </a:r>
            <a:r>
              <a:rPr lang="de-DE" sz="2000" dirty="0" err="1" smtClean="0"/>
              <a:t>acilitated</a:t>
            </a:r>
            <a:r>
              <a:rPr lang="de-DE" sz="2000" dirty="0" smtClean="0"/>
              <a:t> </a:t>
            </a:r>
            <a:r>
              <a:rPr lang="de-DE" sz="2000" dirty="0" err="1" smtClean="0"/>
              <a:t>by</a:t>
            </a:r>
            <a:r>
              <a:rPr lang="de-DE" sz="2000" dirty="0" smtClean="0"/>
              <a:t> </a:t>
            </a:r>
            <a:r>
              <a:rPr lang="de-DE" sz="2000" b="1" dirty="0" smtClean="0"/>
              <a:t>Pedro</a:t>
            </a:r>
          </a:p>
          <a:p>
            <a:pPr marL="0" indent="0">
              <a:buNone/>
            </a:pPr>
            <a:endParaRPr lang="de-DE" sz="2000" dirty="0" smtClean="0"/>
          </a:p>
          <a:p>
            <a:pPr marL="0" indent="0">
              <a:buNone/>
            </a:pPr>
            <a:endParaRPr lang="de-DE" sz="2000" b="1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424" y="3176972"/>
            <a:ext cx="4572000" cy="2743200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8229769" y="4531454"/>
            <a:ext cx="351885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i="1" dirty="0" smtClean="0"/>
              <a:t>Pedro: „</a:t>
            </a:r>
            <a:r>
              <a:rPr lang="de-DE" sz="2000" i="1" dirty="0" err="1" smtClean="0"/>
              <a:t>They</a:t>
            </a:r>
            <a:r>
              <a:rPr lang="de-DE" sz="2000" i="1" dirty="0" smtClean="0"/>
              <a:t> </a:t>
            </a:r>
            <a:r>
              <a:rPr lang="de-DE" sz="2000" i="1" dirty="0" err="1" smtClean="0"/>
              <a:t>had</a:t>
            </a:r>
            <a:r>
              <a:rPr lang="de-DE" sz="2000" i="1" dirty="0" smtClean="0"/>
              <a:t> </a:t>
            </a:r>
            <a:r>
              <a:rPr lang="de-DE" sz="2000" i="1" dirty="0"/>
              <a:t>a </a:t>
            </a:r>
            <a:r>
              <a:rPr lang="de-DE" sz="2000" i="1" dirty="0" err="1"/>
              <a:t>problem</a:t>
            </a:r>
            <a:r>
              <a:rPr lang="de-DE" sz="2000" i="1" dirty="0"/>
              <a:t> </a:t>
            </a:r>
            <a:r>
              <a:rPr lang="de-DE" sz="2000" i="1" dirty="0" err="1"/>
              <a:t>with</a:t>
            </a:r>
            <a:r>
              <a:rPr lang="de-DE" sz="2000" i="1" dirty="0"/>
              <a:t> </a:t>
            </a:r>
            <a:r>
              <a:rPr lang="de-DE" sz="2000" i="1" dirty="0" err="1"/>
              <a:t>their</a:t>
            </a:r>
            <a:r>
              <a:rPr lang="de-DE" sz="2000" i="1" dirty="0"/>
              <a:t> </a:t>
            </a:r>
            <a:r>
              <a:rPr lang="de-DE" sz="2000" i="1" dirty="0" err="1"/>
              <a:t>data</a:t>
            </a:r>
            <a:r>
              <a:rPr lang="de-DE" sz="2000" i="1" dirty="0"/>
              <a:t> </a:t>
            </a:r>
            <a:r>
              <a:rPr lang="de-DE" sz="2000" i="1" dirty="0" err="1"/>
              <a:t>analysis</a:t>
            </a:r>
            <a:r>
              <a:rPr lang="de-DE" sz="2000" i="1" dirty="0" smtClean="0"/>
              <a:t>. </a:t>
            </a:r>
            <a:r>
              <a:rPr lang="de-DE" sz="2000" i="1" dirty="0" err="1" smtClean="0"/>
              <a:t>They</a:t>
            </a:r>
            <a:r>
              <a:rPr lang="de-DE" sz="2000" i="1" dirty="0" smtClean="0"/>
              <a:t> </a:t>
            </a:r>
            <a:r>
              <a:rPr lang="de-DE" sz="2000" i="1" dirty="0" err="1"/>
              <a:t>did</a:t>
            </a:r>
            <a:r>
              <a:rPr lang="de-DE" sz="2000" i="1" dirty="0"/>
              <a:t> </a:t>
            </a:r>
            <a:r>
              <a:rPr lang="de-DE" sz="2000" i="1" dirty="0" err="1"/>
              <a:t>however</a:t>
            </a:r>
            <a:r>
              <a:rPr lang="de-DE" sz="2000" i="1" dirty="0"/>
              <a:t> </a:t>
            </a:r>
            <a:r>
              <a:rPr lang="de-DE" sz="2000" i="1" dirty="0" err="1"/>
              <a:t>participated</a:t>
            </a:r>
            <a:r>
              <a:rPr lang="de-DE" sz="2000" i="1" dirty="0"/>
              <a:t> in the </a:t>
            </a:r>
            <a:r>
              <a:rPr lang="de-DE" sz="2000" i="1" dirty="0" err="1"/>
              <a:t>videoconference</a:t>
            </a:r>
            <a:r>
              <a:rPr lang="de-DE" sz="2000" i="1" dirty="0" smtClean="0"/>
              <a:t>.“</a:t>
            </a:r>
            <a:endParaRPr lang="de-DE" sz="2000" i="1" dirty="0"/>
          </a:p>
          <a:p>
            <a:endParaRPr lang="de-DE" sz="2000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0056" y="1484784"/>
            <a:ext cx="1304340" cy="4827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9643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296</Words>
  <Application>Microsoft Office PowerPoint</Application>
  <PresentationFormat>Breitbild</PresentationFormat>
  <Paragraphs>20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</vt:lpstr>
      <vt:lpstr>MC2NC Report from Uta Bilow (IMC)</vt:lpstr>
      <vt:lpstr>Overview of countries</vt:lpstr>
      <vt:lpstr>New countries in IMC24: Kenya</vt:lpstr>
      <vt:lpstr>New countries in IMC24: Cape Verde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MC2NC Report from Uta Bilow (IMC)</dc:title>
  <dc:creator>Uta Bilow</dc:creator>
  <cp:lastModifiedBy>Uta Bilow</cp:lastModifiedBy>
  <cp:revision>5</cp:revision>
  <dcterms:created xsi:type="dcterms:W3CDTF">2024-04-16T15:56:48Z</dcterms:created>
  <dcterms:modified xsi:type="dcterms:W3CDTF">2024-04-16T16:27:22Z</dcterms:modified>
</cp:coreProperties>
</file>