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96" r:id="rId1"/>
  </p:sldMasterIdLst>
  <p:notesMasterIdLst>
    <p:notesMasterId r:id="rId44"/>
  </p:notesMasterIdLst>
  <p:sldIdLst>
    <p:sldId id="256" r:id="rId2"/>
    <p:sldId id="292" r:id="rId3"/>
    <p:sldId id="468" r:id="rId4"/>
    <p:sldId id="311" r:id="rId5"/>
    <p:sldId id="312" r:id="rId6"/>
    <p:sldId id="314" r:id="rId7"/>
    <p:sldId id="313" r:id="rId8"/>
    <p:sldId id="305" r:id="rId9"/>
    <p:sldId id="315" r:id="rId10"/>
    <p:sldId id="307" r:id="rId11"/>
    <p:sldId id="321" r:id="rId12"/>
    <p:sldId id="310" r:id="rId13"/>
    <p:sldId id="317" r:id="rId14"/>
    <p:sldId id="323" r:id="rId15"/>
    <p:sldId id="322" r:id="rId16"/>
    <p:sldId id="320" r:id="rId17"/>
    <p:sldId id="319" r:id="rId18"/>
    <p:sldId id="479" r:id="rId19"/>
    <p:sldId id="258" r:id="rId20"/>
    <p:sldId id="289" r:id="rId21"/>
    <p:sldId id="290" r:id="rId22"/>
    <p:sldId id="291" r:id="rId23"/>
    <p:sldId id="287" r:id="rId24"/>
    <p:sldId id="288" r:id="rId25"/>
    <p:sldId id="460" r:id="rId26"/>
    <p:sldId id="279" r:id="rId27"/>
    <p:sldId id="459" r:id="rId28"/>
    <p:sldId id="284" r:id="rId29"/>
    <p:sldId id="347" r:id="rId30"/>
    <p:sldId id="463" r:id="rId31"/>
    <p:sldId id="462" r:id="rId32"/>
    <p:sldId id="461" r:id="rId33"/>
    <p:sldId id="464" r:id="rId34"/>
    <p:sldId id="469" r:id="rId35"/>
    <p:sldId id="471" r:id="rId36"/>
    <p:sldId id="472" r:id="rId37"/>
    <p:sldId id="473" r:id="rId38"/>
    <p:sldId id="474" r:id="rId39"/>
    <p:sldId id="475" r:id="rId40"/>
    <p:sldId id="476" r:id="rId41"/>
    <p:sldId id="477" r:id="rId42"/>
    <p:sldId id="478" r:id="rId43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370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27" d="100"/>
          <a:sy n="127" d="100"/>
        </p:scale>
        <p:origin x="79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40BDAD-57CF-4941-A361-7894FEBB916F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C66695B-9652-4642-BB30-578C2553294F}">
      <dgm:prSet phldrT="[Text]"/>
      <dgm:spPr/>
      <dgm:t>
        <a:bodyPr/>
        <a:lstStyle/>
        <a:p>
          <a:r>
            <a:rPr lang="en-US" b="1" dirty="0"/>
            <a:t>DSS-COM</a:t>
          </a:r>
        </a:p>
        <a:p>
          <a:r>
            <a:rPr lang="en-US" b="1" dirty="0"/>
            <a:t>Deputy DSS-COM</a:t>
          </a:r>
          <a:endParaRPr lang="en-GB" b="0" dirty="0"/>
        </a:p>
      </dgm:t>
    </dgm:pt>
    <dgm:pt modelId="{C57728A6-7CCF-4E8F-9CC7-771915E20F95}" type="parTrans" cxnId="{3FB745DE-DDAB-4E12-9C90-445A21AE7852}">
      <dgm:prSet/>
      <dgm:spPr/>
      <dgm:t>
        <a:bodyPr/>
        <a:lstStyle/>
        <a:p>
          <a:endParaRPr lang="en-GB"/>
        </a:p>
      </dgm:t>
    </dgm:pt>
    <dgm:pt modelId="{5157E97C-5F3A-44D1-8565-387CA76D0EE5}" type="sibTrans" cxnId="{3FB745DE-DDAB-4E12-9C90-445A21AE7852}">
      <dgm:prSet/>
      <dgm:spPr/>
      <dgm:t>
        <a:bodyPr/>
        <a:lstStyle/>
        <a:p>
          <a:endParaRPr lang="en-GB"/>
        </a:p>
      </dgm:t>
    </dgm:pt>
    <dgm:pt modelId="{482D917A-09E1-4958-998D-5534BAC233E1}">
      <dgm:prSet phldrT="[Text]"/>
      <dgm:spPr/>
      <dgm:t>
        <a:bodyPr/>
        <a:lstStyle/>
        <a:p>
          <a:r>
            <a:rPr lang="en-US" b="1" dirty="0">
              <a:solidFill>
                <a:schemeClr val="accent1"/>
              </a:solidFill>
            </a:rPr>
            <a:t>M-DSS-TEM 2</a:t>
          </a:r>
          <a:endParaRPr lang="en-GB" b="1" dirty="0">
            <a:solidFill>
              <a:schemeClr val="accent1"/>
            </a:solidFill>
          </a:endParaRPr>
        </a:p>
      </dgm:t>
    </dgm:pt>
    <dgm:pt modelId="{971AC3E5-FF64-4239-A56B-76580CFCEED9}" type="parTrans" cxnId="{276A96F3-627A-4020-B67C-C7FA43C17757}">
      <dgm:prSet/>
      <dgm:spPr/>
      <dgm:t>
        <a:bodyPr/>
        <a:lstStyle/>
        <a:p>
          <a:endParaRPr lang="en-GB"/>
        </a:p>
      </dgm:t>
    </dgm:pt>
    <dgm:pt modelId="{88F0770E-FB23-488D-8ACE-10E384FFFED2}" type="sibTrans" cxnId="{276A96F3-627A-4020-B67C-C7FA43C17757}">
      <dgm:prSet/>
      <dgm:spPr/>
      <dgm:t>
        <a:bodyPr/>
        <a:lstStyle/>
        <a:p>
          <a:endParaRPr lang="en-GB"/>
        </a:p>
      </dgm:t>
    </dgm:pt>
    <dgm:pt modelId="{B511A9C1-8EBD-48BF-8789-0BEF7DFA8239}">
      <dgm:prSet phldrT="[Text]"/>
      <dgm:spPr/>
      <dgm:t>
        <a:bodyPr/>
        <a:lstStyle/>
        <a:p>
          <a:r>
            <a:rPr lang="en-US" b="1" dirty="0"/>
            <a:t>E-DSS-TEM 1</a:t>
          </a:r>
          <a:endParaRPr lang="en-GB" b="1" dirty="0"/>
        </a:p>
      </dgm:t>
    </dgm:pt>
    <dgm:pt modelId="{50A460E8-07AC-4A93-9747-0A1F6458919D}" type="parTrans" cxnId="{6771D94E-863B-4EBB-9C05-FDEBE4CEC67A}">
      <dgm:prSet/>
      <dgm:spPr/>
      <dgm:t>
        <a:bodyPr/>
        <a:lstStyle/>
        <a:p>
          <a:endParaRPr lang="en-GB"/>
        </a:p>
      </dgm:t>
    </dgm:pt>
    <dgm:pt modelId="{61F0AF10-6D70-46A0-9C64-D791A0FBC234}" type="sibTrans" cxnId="{6771D94E-863B-4EBB-9C05-FDEBE4CEC67A}">
      <dgm:prSet/>
      <dgm:spPr/>
      <dgm:t>
        <a:bodyPr/>
        <a:lstStyle/>
        <a:p>
          <a:endParaRPr lang="en-GB"/>
        </a:p>
      </dgm:t>
    </dgm:pt>
    <dgm:pt modelId="{9D83309E-B28D-49B6-B8CA-5EE25A04685C}">
      <dgm:prSet phldrT="[Text]"/>
      <dgm:spPr/>
      <dgm:t>
        <a:bodyPr/>
        <a:lstStyle/>
        <a:p>
          <a:r>
            <a:rPr lang="en-US" b="1" dirty="0"/>
            <a:t>E-DSS-TEM 2</a:t>
          </a:r>
          <a:endParaRPr lang="en-GB" b="1" dirty="0"/>
        </a:p>
      </dgm:t>
    </dgm:pt>
    <dgm:pt modelId="{1C2E1EF8-3BC1-41F1-B6B7-D874A3876F2E}" type="parTrans" cxnId="{83FBA96C-9A0B-49DE-B115-8D85BEA0B3FF}">
      <dgm:prSet/>
      <dgm:spPr/>
      <dgm:t>
        <a:bodyPr/>
        <a:lstStyle/>
        <a:p>
          <a:endParaRPr lang="en-GB"/>
        </a:p>
      </dgm:t>
    </dgm:pt>
    <dgm:pt modelId="{DFEB0B99-DF3E-40CF-AFA4-BB4DBF9187F1}" type="sibTrans" cxnId="{83FBA96C-9A0B-49DE-B115-8D85BEA0B3FF}">
      <dgm:prSet/>
      <dgm:spPr/>
      <dgm:t>
        <a:bodyPr/>
        <a:lstStyle/>
        <a:p>
          <a:endParaRPr lang="en-GB"/>
        </a:p>
      </dgm:t>
    </dgm:pt>
    <dgm:pt modelId="{1A9B903A-D02F-4E56-AF09-A19DB970A240}">
      <dgm:prSet phldrT="[Text]"/>
      <dgm:spPr/>
      <dgm:t>
        <a:bodyPr/>
        <a:lstStyle/>
        <a:p>
          <a:r>
            <a:rPr lang="en-US" dirty="0">
              <a:solidFill>
                <a:schemeClr val="accent1"/>
              </a:solidFill>
            </a:rPr>
            <a:t>Manufacturing</a:t>
          </a:r>
          <a:endParaRPr lang="en-GB" dirty="0">
            <a:solidFill>
              <a:schemeClr val="accent1"/>
            </a:solidFill>
          </a:endParaRPr>
        </a:p>
      </dgm:t>
    </dgm:pt>
    <dgm:pt modelId="{4E589825-55D6-48B0-8FA8-60F0CF05340A}" type="parTrans" cxnId="{70CDF59F-543A-4A3A-AA17-BE7B3EBB4D81}">
      <dgm:prSet/>
      <dgm:spPr/>
      <dgm:t>
        <a:bodyPr/>
        <a:lstStyle/>
        <a:p>
          <a:endParaRPr lang="en-GB"/>
        </a:p>
      </dgm:t>
    </dgm:pt>
    <dgm:pt modelId="{05EB71B3-9204-4DE9-9E5B-6A8E1057FBD8}" type="sibTrans" cxnId="{70CDF59F-543A-4A3A-AA17-BE7B3EBB4D81}">
      <dgm:prSet/>
      <dgm:spPr/>
      <dgm:t>
        <a:bodyPr/>
        <a:lstStyle/>
        <a:p>
          <a:endParaRPr lang="en-GB"/>
        </a:p>
      </dgm:t>
    </dgm:pt>
    <dgm:pt modelId="{8E24E6D7-A8D4-4ED5-98AA-0A48CB2B8023}">
      <dgm:prSet phldrT="[Text]"/>
      <dgm:spPr/>
      <dgm:t>
        <a:bodyPr/>
        <a:lstStyle/>
        <a:p>
          <a:r>
            <a:rPr lang="en-US" dirty="0">
              <a:solidFill>
                <a:schemeClr val="accent1"/>
              </a:solidFill>
            </a:rPr>
            <a:t>Construction</a:t>
          </a:r>
          <a:endParaRPr lang="en-GB" dirty="0">
            <a:solidFill>
              <a:schemeClr val="accent1"/>
            </a:solidFill>
          </a:endParaRPr>
        </a:p>
      </dgm:t>
    </dgm:pt>
    <dgm:pt modelId="{CC0BC6AD-665B-459F-BB9A-8AF1EFC588E1}" type="parTrans" cxnId="{4C26349F-5E2A-4542-8D18-E22260CBCDE1}">
      <dgm:prSet/>
      <dgm:spPr/>
      <dgm:t>
        <a:bodyPr/>
        <a:lstStyle/>
        <a:p>
          <a:endParaRPr lang="en-GB"/>
        </a:p>
      </dgm:t>
    </dgm:pt>
    <dgm:pt modelId="{F1329F29-0EEB-423E-81CB-0FF4305FA870}" type="sibTrans" cxnId="{4C26349F-5E2A-4542-8D18-E22260CBCDE1}">
      <dgm:prSet/>
      <dgm:spPr/>
      <dgm:t>
        <a:bodyPr/>
        <a:lstStyle/>
        <a:p>
          <a:endParaRPr lang="en-GB"/>
        </a:p>
      </dgm:t>
    </dgm:pt>
    <dgm:pt modelId="{D9412AA5-3F12-4161-9078-D2FFEFC9B6D2}">
      <dgm:prSet phldrT="[Text]"/>
      <dgm:spPr/>
      <dgm:t>
        <a:bodyPr/>
        <a:lstStyle/>
        <a:p>
          <a:r>
            <a:rPr lang="en-US" dirty="0"/>
            <a:t>Controls &amp; Electronics</a:t>
          </a:r>
          <a:endParaRPr lang="en-GB" dirty="0"/>
        </a:p>
      </dgm:t>
    </dgm:pt>
    <dgm:pt modelId="{00DD82EF-845E-42CB-B43E-D1B10DA7FA0D}" type="parTrans" cxnId="{A37F8C7B-099B-40C0-8ECA-AB1705FF7427}">
      <dgm:prSet/>
      <dgm:spPr/>
      <dgm:t>
        <a:bodyPr/>
        <a:lstStyle/>
        <a:p>
          <a:endParaRPr lang="en-GB"/>
        </a:p>
      </dgm:t>
    </dgm:pt>
    <dgm:pt modelId="{1387C0E6-7BBB-4227-9016-78E7FA31C553}" type="sibTrans" cxnId="{A37F8C7B-099B-40C0-8ECA-AB1705FF7427}">
      <dgm:prSet/>
      <dgm:spPr/>
      <dgm:t>
        <a:bodyPr/>
        <a:lstStyle/>
        <a:p>
          <a:endParaRPr lang="en-GB"/>
        </a:p>
      </dgm:t>
    </dgm:pt>
    <dgm:pt modelId="{F59518A2-579F-48D3-A088-25627FBDE69C}">
      <dgm:prSet phldrT="[Text]"/>
      <dgm:spPr/>
      <dgm:t>
        <a:bodyPr/>
        <a:lstStyle/>
        <a:p>
          <a:r>
            <a:rPr lang="en-US" b="0" dirty="0">
              <a:solidFill>
                <a:schemeClr val="accent1"/>
              </a:solidFill>
              <a:latin typeface="+mn-lt"/>
              <a:ea typeface="+mn-ea"/>
              <a:cs typeface="+mn-cs"/>
            </a:rPr>
            <a:t>Electrical Systems</a:t>
          </a:r>
          <a:endParaRPr lang="en-GB" b="0" dirty="0">
            <a:solidFill>
              <a:schemeClr val="accent1"/>
            </a:solidFill>
          </a:endParaRPr>
        </a:p>
      </dgm:t>
    </dgm:pt>
    <dgm:pt modelId="{3EABA633-8F35-4DB4-814B-A1E6CC320A2B}" type="parTrans" cxnId="{9A87F5C2-1322-4947-9311-08BC27C61A9B}">
      <dgm:prSet/>
      <dgm:spPr/>
      <dgm:t>
        <a:bodyPr/>
        <a:lstStyle/>
        <a:p>
          <a:endParaRPr lang="en-GB"/>
        </a:p>
      </dgm:t>
    </dgm:pt>
    <dgm:pt modelId="{CC025A90-89F2-4E85-8304-40565C93EE06}" type="sibTrans" cxnId="{9A87F5C2-1322-4947-9311-08BC27C61A9B}">
      <dgm:prSet/>
      <dgm:spPr/>
      <dgm:t>
        <a:bodyPr/>
        <a:lstStyle/>
        <a:p>
          <a:endParaRPr lang="en-GB"/>
        </a:p>
      </dgm:t>
    </dgm:pt>
    <dgm:pt modelId="{86216754-BC2E-4AB0-BB3D-78226C949F74}" type="asst">
      <dgm:prSet phldrT="[Text]"/>
      <dgm:spPr/>
      <dgm:t>
        <a:bodyPr/>
        <a:lstStyle/>
        <a:p>
          <a:r>
            <a:rPr lang="en-US" b="1" dirty="0"/>
            <a:t>Finance Administration</a:t>
          </a:r>
          <a:endParaRPr lang="en-GB" dirty="0"/>
        </a:p>
      </dgm:t>
    </dgm:pt>
    <dgm:pt modelId="{678C6E6D-5E16-49F4-AA1F-77CAD68A051A}" type="sibTrans" cxnId="{0EB1E34E-E985-44FA-8872-EBBAEE23649E}">
      <dgm:prSet/>
      <dgm:spPr/>
      <dgm:t>
        <a:bodyPr/>
        <a:lstStyle/>
        <a:p>
          <a:endParaRPr lang="en-GB"/>
        </a:p>
      </dgm:t>
    </dgm:pt>
    <dgm:pt modelId="{86E0F7E3-B378-4D0C-9E6F-D3A9F9BA4AD5}" type="parTrans" cxnId="{0EB1E34E-E985-44FA-8872-EBBAEE23649E}">
      <dgm:prSet/>
      <dgm:spPr/>
      <dgm:t>
        <a:bodyPr/>
        <a:lstStyle/>
        <a:p>
          <a:endParaRPr lang="en-GB"/>
        </a:p>
      </dgm:t>
    </dgm:pt>
    <dgm:pt modelId="{134BFB3D-EDAC-4644-86DA-9F4F5EE75A3E}" type="asst">
      <dgm:prSet phldrT="[Text]"/>
      <dgm:spPr/>
      <dgm:t>
        <a:bodyPr/>
        <a:lstStyle/>
        <a:p>
          <a:r>
            <a:rPr lang="en-US" b="1" dirty="0"/>
            <a:t>Safety</a:t>
          </a:r>
          <a:endParaRPr lang="en-GB" dirty="0"/>
        </a:p>
      </dgm:t>
    </dgm:pt>
    <dgm:pt modelId="{52541669-6D90-4D9D-9196-D5C06AAC46EE}" type="parTrans" cxnId="{3CC22349-9473-4E02-8002-0B5287EDD076}">
      <dgm:prSet/>
      <dgm:spPr/>
      <dgm:t>
        <a:bodyPr/>
        <a:lstStyle/>
        <a:p>
          <a:endParaRPr lang="en-GB"/>
        </a:p>
      </dgm:t>
    </dgm:pt>
    <dgm:pt modelId="{A09EB8F0-F664-404E-8C49-9636DF60BFB5}" type="sibTrans" cxnId="{3CC22349-9473-4E02-8002-0B5287EDD076}">
      <dgm:prSet/>
      <dgm:spPr/>
      <dgm:t>
        <a:bodyPr/>
        <a:lstStyle/>
        <a:p>
          <a:endParaRPr lang="en-GB"/>
        </a:p>
      </dgm:t>
    </dgm:pt>
    <dgm:pt modelId="{DCF7C0A5-7298-4AA2-9843-DE3B6C33DAEC}">
      <dgm:prSet phldrT="[Text]"/>
      <dgm:spPr/>
      <dgm:t>
        <a:bodyPr/>
        <a:lstStyle/>
        <a:p>
          <a:r>
            <a:rPr lang="en-US" b="1" dirty="0">
              <a:solidFill>
                <a:schemeClr val="accent1"/>
              </a:solidFill>
            </a:rPr>
            <a:t>M-DSS-TEM 1</a:t>
          </a:r>
          <a:endParaRPr lang="en-GB" b="1" dirty="0">
            <a:solidFill>
              <a:schemeClr val="accent1"/>
            </a:solidFill>
          </a:endParaRPr>
        </a:p>
      </dgm:t>
    </dgm:pt>
    <dgm:pt modelId="{B181A43A-E750-4958-91B3-F1F2AEE1CA60}" type="sibTrans" cxnId="{F260F536-273F-4117-988D-2EE0477E95FB}">
      <dgm:prSet/>
      <dgm:spPr/>
      <dgm:t>
        <a:bodyPr/>
        <a:lstStyle/>
        <a:p>
          <a:endParaRPr lang="en-GB"/>
        </a:p>
      </dgm:t>
    </dgm:pt>
    <dgm:pt modelId="{BA8018FB-D92C-4CEF-98C1-F7B7FF676390}" type="parTrans" cxnId="{F260F536-273F-4117-988D-2EE0477E95FB}">
      <dgm:prSet/>
      <dgm:spPr/>
      <dgm:t>
        <a:bodyPr/>
        <a:lstStyle/>
        <a:p>
          <a:endParaRPr lang="en-GB"/>
        </a:p>
      </dgm:t>
    </dgm:pt>
    <dgm:pt modelId="{6ADED5FC-D600-4182-9F69-BA35662860B1}" type="asst">
      <dgm:prSet phldrT="[Text]"/>
      <dgm:spPr/>
      <dgm:t>
        <a:bodyPr/>
        <a:lstStyle/>
        <a:p>
          <a:r>
            <a:rPr lang="en-US" b="1" dirty="0"/>
            <a:t>Human Resources</a:t>
          </a:r>
          <a:endParaRPr lang="en-GB" dirty="0"/>
        </a:p>
      </dgm:t>
    </dgm:pt>
    <dgm:pt modelId="{B1EE3E78-D2D4-43B6-8FAF-EBA1659A8162}" type="parTrans" cxnId="{B7938292-5E7B-4957-8B77-4D695B9B1250}">
      <dgm:prSet/>
      <dgm:spPr/>
      <dgm:t>
        <a:bodyPr/>
        <a:lstStyle/>
        <a:p>
          <a:endParaRPr lang="en-GB"/>
        </a:p>
      </dgm:t>
    </dgm:pt>
    <dgm:pt modelId="{CC69E1A2-C1CB-4D10-8854-3D866FD24A59}" type="sibTrans" cxnId="{B7938292-5E7B-4957-8B77-4D695B9B1250}">
      <dgm:prSet/>
      <dgm:spPr/>
      <dgm:t>
        <a:bodyPr/>
        <a:lstStyle/>
        <a:p>
          <a:endParaRPr lang="en-GB"/>
        </a:p>
      </dgm:t>
    </dgm:pt>
    <dgm:pt modelId="{54132619-575F-4408-BA7F-0E240AB0099A}" type="pres">
      <dgm:prSet presAssocID="{8F40BDAD-57CF-4941-A361-7894FEBB916F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5ECAD2F-1389-4CD6-8355-322C57CEE22F}" type="pres">
      <dgm:prSet presAssocID="{DC66695B-9652-4642-BB30-578C2553294F}" presName="hierRoot1" presStyleCnt="0">
        <dgm:presLayoutVars>
          <dgm:hierBranch val="init"/>
        </dgm:presLayoutVars>
      </dgm:prSet>
      <dgm:spPr/>
    </dgm:pt>
    <dgm:pt modelId="{ECE02589-48D7-4499-900A-AE59826E0CFC}" type="pres">
      <dgm:prSet presAssocID="{DC66695B-9652-4642-BB30-578C2553294F}" presName="rootComposite1" presStyleCnt="0"/>
      <dgm:spPr/>
    </dgm:pt>
    <dgm:pt modelId="{FD4C3193-2E50-4C03-81CC-0CDB944B7847}" type="pres">
      <dgm:prSet presAssocID="{DC66695B-9652-4642-BB30-578C2553294F}" presName="rootText1" presStyleLbl="alignAcc1" presStyleIdx="0" presStyleCnt="0" custScaleX="157585">
        <dgm:presLayoutVars>
          <dgm:chPref val="3"/>
        </dgm:presLayoutVars>
      </dgm:prSet>
      <dgm:spPr/>
    </dgm:pt>
    <dgm:pt modelId="{1F4831E5-A2BC-4CFD-9E06-B87CE31A2B6D}" type="pres">
      <dgm:prSet presAssocID="{DC66695B-9652-4642-BB30-578C2553294F}" presName="topArc1" presStyleLbl="parChTrans1D1" presStyleIdx="0" presStyleCnt="24"/>
      <dgm:spPr/>
    </dgm:pt>
    <dgm:pt modelId="{0407EF07-EC9B-4DD8-8844-F90901BEDA74}" type="pres">
      <dgm:prSet presAssocID="{DC66695B-9652-4642-BB30-578C2553294F}" presName="bottomArc1" presStyleLbl="parChTrans1D1" presStyleIdx="1" presStyleCnt="24"/>
      <dgm:spPr/>
    </dgm:pt>
    <dgm:pt modelId="{443B9EEA-AF69-4C99-B0AD-B65A453B3B30}" type="pres">
      <dgm:prSet presAssocID="{DC66695B-9652-4642-BB30-578C2553294F}" presName="topConnNode1" presStyleLbl="node1" presStyleIdx="0" presStyleCnt="0"/>
      <dgm:spPr/>
    </dgm:pt>
    <dgm:pt modelId="{1D3951D4-B5F7-4307-9A1B-20C74E1AE6B8}" type="pres">
      <dgm:prSet presAssocID="{DC66695B-9652-4642-BB30-578C2553294F}" presName="hierChild2" presStyleCnt="0"/>
      <dgm:spPr/>
    </dgm:pt>
    <dgm:pt modelId="{EBA1435D-1DCA-44B4-942F-30AAD40B1E3F}" type="pres">
      <dgm:prSet presAssocID="{BA8018FB-D92C-4CEF-98C1-F7B7FF676390}" presName="Name28" presStyleLbl="parChTrans1D2" presStyleIdx="0" presStyleCnt="7"/>
      <dgm:spPr/>
    </dgm:pt>
    <dgm:pt modelId="{27424DE8-A3A1-4ACD-8C40-7E3B3B71248A}" type="pres">
      <dgm:prSet presAssocID="{DCF7C0A5-7298-4AA2-9843-DE3B6C33DAEC}" presName="hierRoot2" presStyleCnt="0">
        <dgm:presLayoutVars>
          <dgm:hierBranch val="init"/>
        </dgm:presLayoutVars>
      </dgm:prSet>
      <dgm:spPr/>
    </dgm:pt>
    <dgm:pt modelId="{6294F2C6-413B-4183-96C6-48A415DC52FE}" type="pres">
      <dgm:prSet presAssocID="{DCF7C0A5-7298-4AA2-9843-DE3B6C33DAEC}" presName="rootComposite2" presStyleCnt="0"/>
      <dgm:spPr/>
    </dgm:pt>
    <dgm:pt modelId="{2B367AF2-9128-4011-A859-82BD645259DE}" type="pres">
      <dgm:prSet presAssocID="{DCF7C0A5-7298-4AA2-9843-DE3B6C33DAEC}" presName="rootText2" presStyleLbl="alignAcc1" presStyleIdx="0" presStyleCnt="0" custLinFactNeighborX="-51221">
        <dgm:presLayoutVars>
          <dgm:chPref val="3"/>
        </dgm:presLayoutVars>
      </dgm:prSet>
      <dgm:spPr/>
    </dgm:pt>
    <dgm:pt modelId="{B1FE99A3-7381-47C2-B9F3-A79AD2CB230B}" type="pres">
      <dgm:prSet presAssocID="{DCF7C0A5-7298-4AA2-9843-DE3B6C33DAEC}" presName="topArc2" presStyleLbl="parChTrans1D1" presStyleIdx="2" presStyleCnt="24"/>
      <dgm:spPr/>
    </dgm:pt>
    <dgm:pt modelId="{F8578F0E-C9DA-468F-A7DC-4675946C65A7}" type="pres">
      <dgm:prSet presAssocID="{DCF7C0A5-7298-4AA2-9843-DE3B6C33DAEC}" presName="bottomArc2" presStyleLbl="parChTrans1D1" presStyleIdx="3" presStyleCnt="24"/>
      <dgm:spPr/>
    </dgm:pt>
    <dgm:pt modelId="{3C7CD7C9-8731-4E72-8FCA-F5B4C9F29269}" type="pres">
      <dgm:prSet presAssocID="{DCF7C0A5-7298-4AA2-9843-DE3B6C33DAEC}" presName="topConnNode2" presStyleLbl="node2" presStyleIdx="0" presStyleCnt="0"/>
      <dgm:spPr/>
    </dgm:pt>
    <dgm:pt modelId="{567659CC-4C60-4666-AFFA-7981DB613874}" type="pres">
      <dgm:prSet presAssocID="{DCF7C0A5-7298-4AA2-9843-DE3B6C33DAEC}" presName="hierChild4" presStyleCnt="0"/>
      <dgm:spPr/>
    </dgm:pt>
    <dgm:pt modelId="{9AAAE811-FA42-4173-92AE-F492B50F72C1}" type="pres">
      <dgm:prSet presAssocID="{4E589825-55D6-48B0-8FA8-60F0CF05340A}" presName="Name28" presStyleLbl="parChTrans1D3" presStyleIdx="0" presStyleCnt="4"/>
      <dgm:spPr/>
    </dgm:pt>
    <dgm:pt modelId="{80DD9269-8F8D-499F-9189-09E8DA1505A0}" type="pres">
      <dgm:prSet presAssocID="{1A9B903A-D02F-4E56-AF09-A19DB970A240}" presName="hierRoot2" presStyleCnt="0">
        <dgm:presLayoutVars>
          <dgm:hierBranch val="init"/>
        </dgm:presLayoutVars>
      </dgm:prSet>
      <dgm:spPr/>
    </dgm:pt>
    <dgm:pt modelId="{226CF81D-F7A7-4A5C-BA68-FE7530DF39A6}" type="pres">
      <dgm:prSet presAssocID="{1A9B903A-D02F-4E56-AF09-A19DB970A240}" presName="rootComposite2" presStyleCnt="0"/>
      <dgm:spPr/>
    </dgm:pt>
    <dgm:pt modelId="{CA27953F-0EC0-4058-98B0-88EFD43FFA95}" type="pres">
      <dgm:prSet presAssocID="{1A9B903A-D02F-4E56-AF09-A19DB970A240}" presName="rootText2" presStyleLbl="alignAcc1" presStyleIdx="0" presStyleCnt="0" custLinFactNeighborX="-51221">
        <dgm:presLayoutVars>
          <dgm:chPref val="3"/>
        </dgm:presLayoutVars>
      </dgm:prSet>
      <dgm:spPr/>
    </dgm:pt>
    <dgm:pt modelId="{1679A2D0-42D5-4D4A-A238-C822DFB11AC2}" type="pres">
      <dgm:prSet presAssocID="{1A9B903A-D02F-4E56-AF09-A19DB970A240}" presName="topArc2" presStyleLbl="parChTrans1D1" presStyleIdx="4" presStyleCnt="24"/>
      <dgm:spPr/>
    </dgm:pt>
    <dgm:pt modelId="{88CA66C3-33D1-451D-B49E-3B79E0389B57}" type="pres">
      <dgm:prSet presAssocID="{1A9B903A-D02F-4E56-AF09-A19DB970A240}" presName="bottomArc2" presStyleLbl="parChTrans1D1" presStyleIdx="5" presStyleCnt="24"/>
      <dgm:spPr/>
    </dgm:pt>
    <dgm:pt modelId="{10A828B4-EF47-41EE-B698-A3DC9F579BEC}" type="pres">
      <dgm:prSet presAssocID="{1A9B903A-D02F-4E56-AF09-A19DB970A240}" presName="topConnNode2" presStyleLbl="node3" presStyleIdx="0" presStyleCnt="0"/>
      <dgm:spPr/>
    </dgm:pt>
    <dgm:pt modelId="{B2E167F4-CC8D-4DF6-A817-2489979C2560}" type="pres">
      <dgm:prSet presAssocID="{1A9B903A-D02F-4E56-AF09-A19DB970A240}" presName="hierChild4" presStyleCnt="0"/>
      <dgm:spPr/>
    </dgm:pt>
    <dgm:pt modelId="{B1F2369D-F516-4A7D-87FC-FFBBEFB4EABA}" type="pres">
      <dgm:prSet presAssocID="{1A9B903A-D02F-4E56-AF09-A19DB970A240}" presName="hierChild5" presStyleCnt="0"/>
      <dgm:spPr/>
    </dgm:pt>
    <dgm:pt modelId="{63A846F7-9DD5-46CA-ABB8-B47494D97407}" type="pres">
      <dgm:prSet presAssocID="{DCF7C0A5-7298-4AA2-9843-DE3B6C33DAEC}" presName="hierChild5" presStyleCnt="0"/>
      <dgm:spPr/>
    </dgm:pt>
    <dgm:pt modelId="{83FB02B4-6D73-42C1-BF29-20459EFB2B9E}" type="pres">
      <dgm:prSet presAssocID="{971AC3E5-FF64-4239-A56B-76580CFCEED9}" presName="Name28" presStyleLbl="parChTrans1D2" presStyleIdx="1" presStyleCnt="7"/>
      <dgm:spPr/>
    </dgm:pt>
    <dgm:pt modelId="{FB775806-E683-43FE-9431-F8BF2252E31D}" type="pres">
      <dgm:prSet presAssocID="{482D917A-09E1-4958-998D-5534BAC233E1}" presName="hierRoot2" presStyleCnt="0">
        <dgm:presLayoutVars>
          <dgm:hierBranch val="init"/>
        </dgm:presLayoutVars>
      </dgm:prSet>
      <dgm:spPr/>
    </dgm:pt>
    <dgm:pt modelId="{C793139D-E9D0-41E1-AB65-45D848507CDA}" type="pres">
      <dgm:prSet presAssocID="{482D917A-09E1-4958-998D-5534BAC233E1}" presName="rootComposite2" presStyleCnt="0"/>
      <dgm:spPr/>
    </dgm:pt>
    <dgm:pt modelId="{9B6FFDA7-5C3A-45C5-B0A4-C6E6A0E896C6}" type="pres">
      <dgm:prSet presAssocID="{482D917A-09E1-4958-998D-5534BAC233E1}" presName="rootText2" presStyleLbl="alignAcc1" presStyleIdx="0" presStyleCnt="0" custLinFactNeighborX="-51993">
        <dgm:presLayoutVars>
          <dgm:chPref val="3"/>
        </dgm:presLayoutVars>
      </dgm:prSet>
      <dgm:spPr/>
    </dgm:pt>
    <dgm:pt modelId="{E072D266-B731-45BC-B607-52CF21FB73E9}" type="pres">
      <dgm:prSet presAssocID="{482D917A-09E1-4958-998D-5534BAC233E1}" presName="topArc2" presStyleLbl="parChTrans1D1" presStyleIdx="6" presStyleCnt="24"/>
      <dgm:spPr/>
    </dgm:pt>
    <dgm:pt modelId="{7ED70774-36B1-4B00-BC2F-5A83671BEEA7}" type="pres">
      <dgm:prSet presAssocID="{482D917A-09E1-4958-998D-5534BAC233E1}" presName="bottomArc2" presStyleLbl="parChTrans1D1" presStyleIdx="7" presStyleCnt="24"/>
      <dgm:spPr/>
    </dgm:pt>
    <dgm:pt modelId="{DDC9C082-D8B1-438E-911B-3F60A775FBE1}" type="pres">
      <dgm:prSet presAssocID="{482D917A-09E1-4958-998D-5534BAC233E1}" presName="topConnNode2" presStyleLbl="node2" presStyleIdx="0" presStyleCnt="0"/>
      <dgm:spPr/>
    </dgm:pt>
    <dgm:pt modelId="{7B67F0FA-4902-433F-8A14-94133B10971E}" type="pres">
      <dgm:prSet presAssocID="{482D917A-09E1-4958-998D-5534BAC233E1}" presName="hierChild4" presStyleCnt="0"/>
      <dgm:spPr/>
    </dgm:pt>
    <dgm:pt modelId="{C4D2B3F8-CF8C-4F5B-AD2C-F14893F47217}" type="pres">
      <dgm:prSet presAssocID="{CC0BC6AD-665B-459F-BB9A-8AF1EFC588E1}" presName="Name28" presStyleLbl="parChTrans1D3" presStyleIdx="1" presStyleCnt="4"/>
      <dgm:spPr/>
    </dgm:pt>
    <dgm:pt modelId="{508A8C46-F85E-46E5-8B21-288E3604575A}" type="pres">
      <dgm:prSet presAssocID="{8E24E6D7-A8D4-4ED5-98AA-0A48CB2B8023}" presName="hierRoot2" presStyleCnt="0">
        <dgm:presLayoutVars>
          <dgm:hierBranch val="init"/>
        </dgm:presLayoutVars>
      </dgm:prSet>
      <dgm:spPr/>
    </dgm:pt>
    <dgm:pt modelId="{3CB4824F-B445-4E8F-BAAD-578354E410F0}" type="pres">
      <dgm:prSet presAssocID="{8E24E6D7-A8D4-4ED5-98AA-0A48CB2B8023}" presName="rootComposite2" presStyleCnt="0"/>
      <dgm:spPr/>
    </dgm:pt>
    <dgm:pt modelId="{B7BD62B5-554A-4050-BC95-ABBE12755F98}" type="pres">
      <dgm:prSet presAssocID="{8E24E6D7-A8D4-4ED5-98AA-0A48CB2B8023}" presName="rootText2" presStyleLbl="alignAcc1" presStyleIdx="0" presStyleCnt="0" custLinFactNeighborX="-51993">
        <dgm:presLayoutVars>
          <dgm:chPref val="3"/>
        </dgm:presLayoutVars>
      </dgm:prSet>
      <dgm:spPr/>
    </dgm:pt>
    <dgm:pt modelId="{079923C2-A262-4992-A7C0-78848623676E}" type="pres">
      <dgm:prSet presAssocID="{8E24E6D7-A8D4-4ED5-98AA-0A48CB2B8023}" presName="topArc2" presStyleLbl="parChTrans1D1" presStyleIdx="8" presStyleCnt="24"/>
      <dgm:spPr/>
    </dgm:pt>
    <dgm:pt modelId="{28749C33-D06C-4F85-99C2-0DE9701408AF}" type="pres">
      <dgm:prSet presAssocID="{8E24E6D7-A8D4-4ED5-98AA-0A48CB2B8023}" presName="bottomArc2" presStyleLbl="parChTrans1D1" presStyleIdx="9" presStyleCnt="24"/>
      <dgm:spPr/>
    </dgm:pt>
    <dgm:pt modelId="{683CA1C3-36DD-4C29-9F07-A6BE9EB0CF64}" type="pres">
      <dgm:prSet presAssocID="{8E24E6D7-A8D4-4ED5-98AA-0A48CB2B8023}" presName="topConnNode2" presStyleLbl="node3" presStyleIdx="0" presStyleCnt="0"/>
      <dgm:spPr/>
    </dgm:pt>
    <dgm:pt modelId="{DB6A78A8-3E89-499D-90C8-7012067EE2B7}" type="pres">
      <dgm:prSet presAssocID="{8E24E6D7-A8D4-4ED5-98AA-0A48CB2B8023}" presName="hierChild4" presStyleCnt="0"/>
      <dgm:spPr/>
    </dgm:pt>
    <dgm:pt modelId="{50E09097-AE10-493D-A017-40D52948090C}" type="pres">
      <dgm:prSet presAssocID="{8E24E6D7-A8D4-4ED5-98AA-0A48CB2B8023}" presName="hierChild5" presStyleCnt="0"/>
      <dgm:spPr/>
    </dgm:pt>
    <dgm:pt modelId="{C0E4A1DF-A3CB-47F6-8D79-C063E479CCCB}" type="pres">
      <dgm:prSet presAssocID="{482D917A-09E1-4958-998D-5534BAC233E1}" presName="hierChild5" presStyleCnt="0"/>
      <dgm:spPr/>
    </dgm:pt>
    <dgm:pt modelId="{F9B33152-6C8C-45ED-BDEE-EA956BED7D30}" type="pres">
      <dgm:prSet presAssocID="{50A460E8-07AC-4A93-9747-0A1F6458919D}" presName="Name28" presStyleLbl="parChTrans1D2" presStyleIdx="2" presStyleCnt="7"/>
      <dgm:spPr/>
    </dgm:pt>
    <dgm:pt modelId="{F7E3BDA5-91B5-4D05-9D07-7FE31D61C770}" type="pres">
      <dgm:prSet presAssocID="{B511A9C1-8EBD-48BF-8789-0BEF7DFA8239}" presName="hierRoot2" presStyleCnt="0">
        <dgm:presLayoutVars>
          <dgm:hierBranch val="init"/>
        </dgm:presLayoutVars>
      </dgm:prSet>
      <dgm:spPr/>
    </dgm:pt>
    <dgm:pt modelId="{D40C3AAF-9FE7-4CF5-89B1-B04395BC25C2}" type="pres">
      <dgm:prSet presAssocID="{B511A9C1-8EBD-48BF-8789-0BEF7DFA8239}" presName="rootComposite2" presStyleCnt="0"/>
      <dgm:spPr/>
    </dgm:pt>
    <dgm:pt modelId="{7278E4CE-A66B-403E-B6F3-CFCE1EA660AC}" type="pres">
      <dgm:prSet presAssocID="{B511A9C1-8EBD-48BF-8789-0BEF7DFA8239}" presName="rootText2" presStyleLbl="alignAcc1" presStyleIdx="0" presStyleCnt="0" custLinFactNeighborX="55012">
        <dgm:presLayoutVars>
          <dgm:chPref val="3"/>
        </dgm:presLayoutVars>
      </dgm:prSet>
      <dgm:spPr/>
    </dgm:pt>
    <dgm:pt modelId="{083B3F25-0E7E-49EF-8BB8-4E281BE42B79}" type="pres">
      <dgm:prSet presAssocID="{B511A9C1-8EBD-48BF-8789-0BEF7DFA8239}" presName="topArc2" presStyleLbl="parChTrans1D1" presStyleIdx="10" presStyleCnt="24"/>
      <dgm:spPr/>
    </dgm:pt>
    <dgm:pt modelId="{58D08CF2-EF24-404A-918B-F1DE0EC16F31}" type="pres">
      <dgm:prSet presAssocID="{B511A9C1-8EBD-48BF-8789-0BEF7DFA8239}" presName="bottomArc2" presStyleLbl="parChTrans1D1" presStyleIdx="11" presStyleCnt="24"/>
      <dgm:spPr/>
    </dgm:pt>
    <dgm:pt modelId="{2FB2C565-C01B-43A5-881A-AAD81C84147C}" type="pres">
      <dgm:prSet presAssocID="{B511A9C1-8EBD-48BF-8789-0BEF7DFA8239}" presName="topConnNode2" presStyleLbl="node2" presStyleIdx="0" presStyleCnt="0"/>
      <dgm:spPr/>
    </dgm:pt>
    <dgm:pt modelId="{D87BE1F4-8AD2-46BA-86E4-173869044EED}" type="pres">
      <dgm:prSet presAssocID="{B511A9C1-8EBD-48BF-8789-0BEF7DFA8239}" presName="hierChild4" presStyleCnt="0"/>
      <dgm:spPr/>
    </dgm:pt>
    <dgm:pt modelId="{CE6A1C2A-CABE-41DC-9444-0B60B07041DB}" type="pres">
      <dgm:prSet presAssocID="{00DD82EF-845E-42CB-B43E-D1B10DA7FA0D}" presName="Name28" presStyleLbl="parChTrans1D3" presStyleIdx="2" presStyleCnt="4"/>
      <dgm:spPr/>
    </dgm:pt>
    <dgm:pt modelId="{FD15B1B6-4930-4DBB-AA87-677ABA55F403}" type="pres">
      <dgm:prSet presAssocID="{D9412AA5-3F12-4161-9078-D2FFEFC9B6D2}" presName="hierRoot2" presStyleCnt="0">
        <dgm:presLayoutVars>
          <dgm:hierBranch val="init"/>
        </dgm:presLayoutVars>
      </dgm:prSet>
      <dgm:spPr/>
    </dgm:pt>
    <dgm:pt modelId="{F6BBAFA6-CFD3-4EAF-ABB4-F502DB0D38FF}" type="pres">
      <dgm:prSet presAssocID="{D9412AA5-3F12-4161-9078-D2FFEFC9B6D2}" presName="rootComposite2" presStyleCnt="0"/>
      <dgm:spPr/>
    </dgm:pt>
    <dgm:pt modelId="{CF7F300F-72AF-4E87-871B-889FB7AC4C05}" type="pres">
      <dgm:prSet presAssocID="{D9412AA5-3F12-4161-9078-D2FFEFC9B6D2}" presName="rootText2" presStyleLbl="alignAcc1" presStyleIdx="0" presStyleCnt="0" custLinFactNeighborX="55012">
        <dgm:presLayoutVars>
          <dgm:chPref val="3"/>
        </dgm:presLayoutVars>
      </dgm:prSet>
      <dgm:spPr/>
    </dgm:pt>
    <dgm:pt modelId="{E78EB4E0-A0CC-42DA-ABF4-C8BCF3915080}" type="pres">
      <dgm:prSet presAssocID="{D9412AA5-3F12-4161-9078-D2FFEFC9B6D2}" presName="topArc2" presStyleLbl="parChTrans1D1" presStyleIdx="12" presStyleCnt="24"/>
      <dgm:spPr/>
    </dgm:pt>
    <dgm:pt modelId="{A99C047D-5DFB-4CA1-801F-D954D2D22583}" type="pres">
      <dgm:prSet presAssocID="{D9412AA5-3F12-4161-9078-D2FFEFC9B6D2}" presName="bottomArc2" presStyleLbl="parChTrans1D1" presStyleIdx="13" presStyleCnt="24"/>
      <dgm:spPr/>
    </dgm:pt>
    <dgm:pt modelId="{A12854CF-D8F7-4C2B-8E9D-450541C3B8CF}" type="pres">
      <dgm:prSet presAssocID="{D9412AA5-3F12-4161-9078-D2FFEFC9B6D2}" presName="topConnNode2" presStyleLbl="node3" presStyleIdx="0" presStyleCnt="0"/>
      <dgm:spPr/>
    </dgm:pt>
    <dgm:pt modelId="{664E8CE9-B9AF-4B28-A373-FF1B5EF20240}" type="pres">
      <dgm:prSet presAssocID="{D9412AA5-3F12-4161-9078-D2FFEFC9B6D2}" presName="hierChild4" presStyleCnt="0"/>
      <dgm:spPr/>
    </dgm:pt>
    <dgm:pt modelId="{C15D24F6-B98C-4269-B025-09B7BB1EB92C}" type="pres">
      <dgm:prSet presAssocID="{D9412AA5-3F12-4161-9078-D2FFEFC9B6D2}" presName="hierChild5" presStyleCnt="0"/>
      <dgm:spPr/>
    </dgm:pt>
    <dgm:pt modelId="{78C0C445-6689-4D1C-BE87-9B83BB2D2047}" type="pres">
      <dgm:prSet presAssocID="{B511A9C1-8EBD-48BF-8789-0BEF7DFA8239}" presName="hierChild5" presStyleCnt="0"/>
      <dgm:spPr/>
    </dgm:pt>
    <dgm:pt modelId="{DF546A92-98C2-4A11-8510-FD42DE94A0B8}" type="pres">
      <dgm:prSet presAssocID="{1C2E1EF8-3BC1-41F1-B6B7-D874A3876F2E}" presName="Name28" presStyleLbl="parChTrans1D2" presStyleIdx="3" presStyleCnt="7"/>
      <dgm:spPr/>
    </dgm:pt>
    <dgm:pt modelId="{14C90338-0BCD-4062-9786-758DC16B9ACE}" type="pres">
      <dgm:prSet presAssocID="{9D83309E-B28D-49B6-B8CA-5EE25A04685C}" presName="hierRoot2" presStyleCnt="0">
        <dgm:presLayoutVars>
          <dgm:hierBranch val="init"/>
        </dgm:presLayoutVars>
      </dgm:prSet>
      <dgm:spPr/>
    </dgm:pt>
    <dgm:pt modelId="{0DEBC109-9A8E-4B7F-936F-C0F933F660AF}" type="pres">
      <dgm:prSet presAssocID="{9D83309E-B28D-49B6-B8CA-5EE25A04685C}" presName="rootComposite2" presStyleCnt="0"/>
      <dgm:spPr/>
    </dgm:pt>
    <dgm:pt modelId="{B7F71961-012F-4A09-8622-E98C7150CDDC}" type="pres">
      <dgm:prSet presAssocID="{9D83309E-B28D-49B6-B8CA-5EE25A04685C}" presName="rootText2" presStyleLbl="alignAcc1" presStyleIdx="0" presStyleCnt="0" custLinFactNeighborX="55012">
        <dgm:presLayoutVars>
          <dgm:chPref val="3"/>
        </dgm:presLayoutVars>
      </dgm:prSet>
      <dgm:spPr/>
    </dgm:pt>
    <dgm:pt modelId="{B3F9E05A-31FD-40E1-823F-27646D51029A}" type="pres">
      <dgm:prSet presAssocID="{9D83309E-B28D-49B6-B8CA-5EE25A04685C}" presName="topArc2" presStyleLbl="parChTrans1D1" presStyleIdx="14" presStyleCnt="24"/>
      <dgm:spPr/>
    </dgm:pt>
    <dgm:pt modelId="{BA843232-4029-4359-956F-1538532004EC}" type="pres">
      <dgm:prSet presAssocID="{9D83309E-B28D-49B6-B8CA-5EE25A04685C}" presName="bottomArc2" presStyleLbl="parChTrans1D1" presStyleIdx="15" presStyleCnt="24"/>
      <dgm:spPr/>
    </dgm:pt>
    <dgm:pt modelId="{82A66454-4634-47CE-81A4-45D822C1B0DF}" type="pres">
      <dgm:prSet presAssocID="{9D83309E-B28D-49B6-B8CA-5EE25A04685C}" presName="topConnNode2" presStyleLbl="node2" presStyleIdx="0" presStyleCnt="0"/>
      <dgm:spPr/>
    </dgm:pt>
    <dgm:pt modelId="{64BC22E9-B2EE-4B56-8533-4B3EA4BCE0D4}" type="pres">
      <dgm:prSet presAssocID="{9D83309E-B28D-49B6-B8CA-5EE25A04685C}" presName="hierChild4" presStyleCnt="0"/>
      <dgm:spPr/>
    </dgm:pt>
    <dgm:pt modelId="{AA162C96-9082-408F-9B98-AB484B0E8F69}" type="pres">
      <dgm:prSet presAssocID="{3EABA633-8F35-4DB4-814B-A1E6CC320A2B}" presName="Name28" presStyleLbl="parChTrans1D3" presStyleIdx="3" presStyleCnt="4"/>
      <dgm:spPr/>
    </dgm:pt>
    <dgm:pt modelId="{FD4BE244-F832-4BE0-9482-2B41D53C343C}" type="pres">
      <dgm:prSet presAssocID="{F59518A2-579F-48D3-A088-25627FBDE69C}" presName="hierRoot2" presStyleCnt="0">
        <dgm:presLayoutVars>
          <dgm:hierBranch val="init"/>
        </dgm:presLayoutVars>
      </dgm:prSet>
      <dgm:spPr/>
    </dgm:pt>
    <dgm:pt modelId="{D85169CB-00FB-408A-BAEF-43500E2929A1}" type="pres">
      <dgm:prSet presAssocID="{F59518A2-579F-48D3-A088-25627FBDE69C}" presName="rootComposite2" presStyleCnt="0"/>
      <dgm:spPr/>
    </dgm:pt>
    <dgm:pt modelId="{43DAEA52-D844-49B9-8B0E-A5AC1EF97701}" type="pres">
      <dgm:prSet presAssocID="{F59518A2-579F-48D3-A088-25627FBDE69C}" presName="rootText2" presStyleLbl="alignAcc1" presStyleIdx="0" presStyleCnt="0" custLinFactNeighborX="55012">
        <dgm:presLayoutVars>
          <dgm:chPref val="3"/>
        </dgm:presLayoutVars>
      </dgm:prSet>
      <dgm:spPr/>
    </dgm:pt>
    <dgm:pt modelId="{ED632D0C-538B-4527-B545-15490DB91CB8}" type="pres">
      <dgm:prSet presAssocID="{F59518A2-579F-48D3-A088-25627FBDE69C}" presName="topArc2" presStyleLbl="parChTrans1D1" presStyleIdx="16" presStyleCnt="24"/>
      <dgm:spPr/>
    </dgm:pt>
    <dgm:pt modelId="{4B7AE633-628D-4F4C-B254-4ADC3CA712D4}" type="pres">
      <dgm:prSet presAssocID="{F59518A2-579F-48D3-A088-25627FBDE69C}" presName="bottomArc2" presStyleLbl="parChTrans1D1" presStyleIdx="17" presStyleCnt="24"/>
      <dgm:spPr/>
    </dgm:pt>
    <dgm:pt modelId="{47130B39-66BC-446A-AC35-BCE18A6508BC}" type="pres">
      <dgm:prSet presAssocID="{F59518A2-579F-48D3-A088-25627FBDE69C}" presName="topConnNode2" presStyleLbl="node3" presStyleIdx="0" presStyleCnt="0"/>
      <dgm:spPr/>
    </dgm:pt>
    <dgm:pt modelId="{9DD8F8EE-6CCB-4582-8537-288ED7FBA0AA}" type="pres">
      <dgm:prSet presAssocID="{F59518A2-579F-48D3-A088-25627FBDE69C}" presName="hierChild4" presStyleCnt="0"/>
      <dgm:spPr/>
    </dgm:pt>
    <dgm:pt modelId="{A2DE34FD-9134-4010-8BAF-8FA553E9B925}" type="pres">
      <dgm:prSet presAssocID="{F59518A2-579F-48D3-A088-25627FBDE69C}" presName="hierChild5" presStyleCnt="0"/>
      <dgm:spPr/>
    </dgm:pt>
    <dgm:pt modelId="{22A2D432-7C26-4040-B66F-8B09651E17E9}" type="pres">
      <dgm:prSet presAssocID="{9D83309E-B28D-49B6-B8CA-5EE25A04685C}" presName="hierChild5" presStyleCnt="0"/>
      <dgm:spPr/>
    </dgm:pt>
    <dgm:pt modelId="{B8FB82D2-0F0A-40D8-BBD0-8C663A0136D8}" type="pres">
      <dgm:prSet presAssocID="{DC66695B-9652-4642-BB30-578C2553294F}" presName="hierChild3" presStyleCnt="0"/>
      <dgm:spPr/>
    </dgm:pt>
    <dgm:pt modelId="{48EA12AB-C73C-4FEE-B180-9090BC8D387C}" type="pres">
      <dgm:prSet presAssocID="{86E0F7E3-B378-4D0C-9E6F-D3A9F9BA4AD5}" presName="Name101" presStyleLbl="parChTrans1D2" presStyleIdx="4" presStyleCnt="7"/>
      <dgm:spPr/>
    </dgm:pt>
    <dgm:pt modelId="{4A58B444-8809-466D-925A-01951B4749CF}" type="pres">
      <dgm:prSet presAssocID="{86216754-BC2E-4AB0-BB3D-78226C949F74}" presName="hierRoot3" presStyleCnt="0">
        <dgm:presLayoutVars>
          <dgm:hierBranch val="init"/>
        </dgm:presLayoutVars>
      </dgm:prSet>
      <dgm:spPr/>
    </dgm:pt>
    <dgm:pt modelId="{6B6B5D0A-8948-4432-B3C1-B036D41DE7A5}" type="pres">
      <dgm:prSet presAssocID="{86216754-BC2E-4AB0-BB3D-78226C949F74}" presName="rootComposite3" presStyleCnt="0"/>
      <dgm:spPr/>
    </dgm:pt>
    <dgm:pt modelId="{DD0EDB96-9632-42FF-B1DB-CAB7F4E5ADA2}" type="pres">
      <dgm:prSet presAssocID="{86216754-BC2E-4AB0-BB3D-78226C949F74}" presName="rootText3" presStyleLbl="alignAcc1" presStyleIdx="0" presStyleCnt="0" custScaleX="108778">
        <dgm:presLayoutVars>
          <dgm:chPref val="3"/>
        </dgm:presLayoutVars>
      </dgm:prSet>
      <dgm:spPr/>
    </dgm:pt>
    <dgm:pt modelId="{131EBB1F-ECF5-4997-9C28-4E6A3C6A0429}" type="pres">
      <dgm:prSet presAssocID="{86216754-BC2E-4AB0-BB3D-78226C949F74}" presName="topArc3" presStyleLbl="parChTrans1D1" presStyleIdx="18" presStyleCnt="24"/>
      <dgm:spPr/>
    </dgm:pt>
    <dgm:pt modelId="{02B1750B-5585-43D0-970B-EFA3A265EB18}" type="pres">
      <dgm:prSet presAssocID="{86216754-BC2E-4AB0-BB3D-78226C949F74}" presName="bottomArc3" presStyleLbl="parChTrans1D1" presStyleIdx="19" presStyleCnt="24"/>
      <dgm:spPr/>
    </dgm:pt>
    <dgm:pt modelId="{781E9468-78C5-4AAB-8AC3-35CF35098FB7}" type="pres">
      <dgm:prSet presAssocID="{86216754-BC2E-4AB0-BB3D-78226C949F74}" presName="topConnNode3" presStyleLbl="asst1" presStyleIdx="0" presStyleCnt="0"/>
      <dgm:spPr/>
    </dgm:pt>
    <dgm:pt modelId="{9AB2B244-4856-41D3-BD07-95B28E1AC7EF}" type="pres">
      <dgm:prSet presAssocID="{86216754-BC2E-4AB0-BB3D-78226C949F74}" presName="hierChild6" presStyleCnt="0"/>
      <dgm:spPr/>
    </dgm:pt>
    <dgm:pt modelId="{40245350-B384-4B1C-99A8-7028C81A7E34}" type="pres">
      <dgm:prSet presAssocID="{86216754-BC2E-4AB0-BB3D-78226C949F74}" presName="hierChild7" presStyleCnt="0"/>
      <dgm:spPr/>
    </dgm:pt>
    <dgm:pt modelId="{CA5C6FCE-BF13-4089-A292-6D51AAEADD56}" type="pres">
      <dgm:prSet presAssocID="{52541669-6D90-4D9D-9196-D5C06AAC46EE}" presName="Name101" presStyleLbl="parChTrans1D2" presStyleIdx="5" presStyleCnt="7"/>
      <dgm:spPr/>
    </dgm:pt>
    <dgm:pt modelId="{6F6583E3-22D2-49D6-80EF-C9A59C9CB4E0}" type="pres">
      <dgm:prSet presAssocID="{134BFB3D-EDAC-4644-86DA-9F4F5EE75A3E}" presName="hierRoot3" presStyleCnt="0">
        <dgm:presLayoutVars>
          <dgm:hierBranch val="init"/>
        </dgm:presLayoutVars>
      </dgm:prSet>
      <dgm:spPr/>
    </dgm:pt>
    <dgm:pt modelId="{9D21A006-6089-4A1A-B3E2-CCB36A60765A}" type="pres">
      <dgm:prSet presAssocID="{134BFB3D-EDAC-4644-86DA-9F4F5EE75A3E}" presName="rootComposite3" presStyleCnt="0"/>
      <dgm:spPr/>
    </dgm:pt>
    <dgm:pt modelId="{05AFDEDB-1835-4E74-AC32-FD2FF3D53C25}" type="pres">
      <dgm:prSet presAssocID="{134BFB3D-EDAC-4644-86DA-9F4F5EE75A3E}" presName="rootText3" presStyleLbl="alignAcc1" presStyleIdx="0" presStyleCnt="0">
        <dgm:presLayoutVars>
          <dgm:chPref val="3"/>
        </dgm:presLayoutVars>
      </dgm:prSet>
      <dgm:spPr/>
    </dgm:pt>
    <dgm:pt modelId="{D4E6AEEB-A6B3-4FF6-B1F8-B127F0535514}" type="pres">
      <dgm:prSet presAssocID="{134BFB3D-EDAC-4644-86DA-9F4F5EE75A3E}" presName="topArc3" presStyleLbl="parChTrans1D1" presStyleIdx="20" presStyleCnt="24"/>
      <dgm:spPr/>
    </dgm:pt>
    <dgm:pt modelId="{B1A4ABBB-FF09-4C74-9558-B05DEA9731D6}" type="pres">
      <dgm:prSet presAssocID="{134BFB3D-EDAC-4644-86DA-9F4F5EE75A3E}" presName="bottomArc3" presStyleLbl="parChTrans1D1" presStyleIdx="21" presStyleCnt="24"/>
      <dgm:spPr/>
    </dgm:pt>
    <dgm:pt modelId="{95D9B225-8C16-409C-8B62-774899ED2362}" type="pres">
      <dgm:prSet presAssocID="{134BFB3D-EDAC-4644-86DA-9F4F5EE75A3E}" presName="topConnNode3" presStyleLbl="asst1" presStyleIdx="0" presStyleCnt="0"/>
      <dgm:spPr/>
    </dgm:pt>
    <dgm:pt modelId="{6ADFC855-BFDC-438D-B97B-071521C56006}" type="pres">
      <dgm:prSet presAssocID="{134BFB3D-EDAC-4644-86DA-9F4F5EE75A3E}" presName="hierChild6" presStyleCnt="0"/>
      <dgm:spPr/>
    </dgm:pt>
    <dgm:pt modelId="{701C5E43-79B0-444A-ADF2-F2A944CF3D03}" type="pres">
      <dgm:prSet presAssocID="{134BFB3D-EDAC-4644-86DA-9F4F5EE75A3E}" presName="hierChild7" presStyleCnt="0"/>
      <dgm:spPr/>
    </dgm:pt>
    <dgm:pt modelId="{DD613745-9397-4A0D-A6CE-52362C7EC65C}" type="pres">
      <dgm:prSet presAssocID="{B1EE3E78-D2D4-43B6-8FAF-EBA1659A8162}" presName="Name101" presStyleLbl="parChTrans1D2" presStyleIdx="6" presStyleCnt="7"/>
      <dgm:spPr/>
    </dgm:pt>
    <dgm:pt modelId="{D72D4B11-E698-4597-8DC7-DBDEA4D22761}" type="pres">
      <dgm:prSet presAssocID="{6ADED5FC-D600-4182-9F69-BA35662860B1}" presName="hierRoot3" presStyleCnt="0">
        <dgm:presLayoutVars>
          <dgm:hierBranch val="init"/>
        </dgm:presLayoutVars>
      </dgm:prSet>
      <dgm:spPr/>
    </dgm:pt>
    <dgm:pt modelId="{3F0FB6A4-087E-49EE-BEF8-BE27EAC551DB}" type="pres">
      <dgm:prSet presAssocID="{6ADED5FC-D600-4182-9F69-BA35662860B1}" presName="rootComposite3" presStyleCnt="0"/>
      <dgm:spPr/>
    </dgm:pt>
    <dgm:pt modelId="{0C74401E-5148-4EE7-9122-76B48383A0B2}" type="pres">
      <dgm:prSet presAssocID="{6ADED5FC-D600-4182-9F69-BA35662860B1}" presName="rootText3" presStyleLbl="alignAcc1" presStyleIdx="0" presStyleCnt="0">
        <dgm:presLayoutVars>
          <dgm:chPref val="3"/>
        </dgm:presLayoutVars>
      </dgm:prSet>
      <dgm:spPr/>
    </dgm:pt>
    <dgm:pt modelId="{5445790A-761B-474C-B7F9-4C75C456A621}" type="pres">
      <dgm:prSet presAssocID="{6ADED5FC-D600-4182-9F69-BA35662860B1}" presName="topArc3" presStyleLbl="parChTrans1D1" presStyleIdx="22" presStyleCnt="24"/>
      <dgm:spPr/>
    </dgm:pt>
    <dgm:pt modelId="{42CA9D18-9328-4460-87F6-71CB6F769DD5}" type="pres">
      <dgm:prSet presAssocID="{6ADED5FC-D600-4182-9F69-BA35662860B1}" presName="bottomArc3" presStyleLbl="parChTrans1D1" presStyleIdx="23" presStyleCnt="24"/>
      <dgm:spPr/>
    </dgm:pt>
    <dgm:pt modelId="{C1867BFF-971C-41E6-8EE6-9B36D5F0A81B}" type="pres">
      <dgm:prSet presAssocID="{6ADED5FC-D600-4182-9F69-BA35662860B1}" presName="topConnNode3" presStyleLbl="asst1" presStyleIdx="0" presStyleCnt="0"/>
      <dgm:spPr/>
    </dgm:pt>
    <dgm:pt modelId="{19845D4E-AE2B-4BAF-934A-A5D06590600A}" type="pres">
      <dgm:prSet presAssocID="{6ADED5FC-D600-4182-9F69-BA35662860B1}" presName="hierChild6" presStyleCnt="0"/>
      <dgm:spPr/>
    </dgm:pt>
    <dgm:pt modelId="{5AD9C70E-7B15-4D60-AFDA-A388FCAE38FA}" type="pres">
      <dgm:prSet presAssocID="{6ADED5FC-D600-4182-9F69-BA35662860B1}" presName="hierChild7" presStyleCnt="0"/>
      <dgm:spPr/>
    </dgm:pt>
  </dgm:ptLst>
  <dgm:cxnLst>
    <dgm:cxn modelId="{DA0D6705-9ECD-4726-8FAE-7E56D6F6C885}" type="presOf" srcId="{B1EE3E78-D2D4-43B6-8FAF-EBA1659A8162}" destId="{DD613745-9397-4A0D-A6CE-52362C7EC65C}" srcOrd="0" destOrd="0" presId="urn:microsoft.com/office/officeart/2008/layout/HalfCircleOrganizationChart"/>
    <dgm:cxn modelId="{165B7C05-A306-4303-B152-EBB171719872}" type="presOf" srcId="{6ADED5FC-D600-4182-9F69-BA35662860B1}" destId="{0C74401E-5148-4EE7-9122-76B48383A0B2}" srcOrd="0" destOrd="0" presId="urn:microsoft.com/office/officeart/2008/layout/HalfCircleOrganizationChart"/>
    <dgm:cxn modelId="{8FA4A305-A901-42E9-8453-14C8C3B3867C}" type="presOf" srcId="{D9412AA5-3F12-4161-9078-D2FFEFC9B6D2}" destId="{CF7F300F-72AF-4E87-871B-889FB7AC4C05}" srcOrd="0" destOrd="0" presId="urn:microsoft.com/office/officeart/2008/layout/HalfCircleOrganizationChart"/>
    <dgm:cxn modelId="{B140FB05-7B2C-463A-B807-997F8DAD0060}" type="presOf" srcId="{8E24E6D7-A8D4-4ED5-98AA-0A48CB2B8023}" destId="{B7BD62B5-554A-4050-BC95-ABBE12755F98}" srcOrd="0" destOrd="0" presId="urn:microsoft.com/office/officeart/2008/layout/HalfCircleOrganizationChart"/>
    <dgm:cxn modelId="{C963D706-6A4B-4915-A759-D6F7F91CFCCA}" type="presOf" srcId="{DC66695B-9652-4642-BB30-578C2553294F}" destId="{FD4C3193-2E50-4C03-81CC-0CDB944B7847}" srcOrd="0" destOrd="0" presId="urn:microsoft.com/office/officeart/2008/layout/HalfCircleOrganizationChart"/>
    <dgm:cxn modelId="{2052E50B-C20E-45F4-9449-2827C2738606}" type="presOf" srcId="{1C2E1EF8-3BC1-41F1-B6B7-D874A3876F2E}" destId="{DF546A92-98C2-4A11-8510-FD42DE94A0B8}" srcOrd="0" destOrd="0" presId="urn:microsoft.com/office/officeart/2008/layout/HalfCircleOrganizationChart"/>
    <dgm:cxn modelId="{F0D0C00F-B79D-4BD4-A6EF-BFA35B1FEDA3}" type="presOf" srcId="{8E24E6D7-A8D4-4ED5-98AA-0A48CB2B8023}" destId="{683CA1C3-36DD-4C29-9F07-A6BE9EB0CF64}" srcOrd="1" destOrd="0" presId="urn:microsoft.com/office/officeart/2008/layout/HalfCircleOrganizationChart"/>
    <dgm:cxn modelId="{79FE9414-4B00-4516-AEDF-17667406D61D}" type="presOf" srcId="{1A9B903A-D02F-4E56-AF09-A19DB970A240}" destId="{10A828B4-EF47-41EE-B698-A3DC9F579BEC}" srcOrd="1" destOrd="0" presId="urn:microsoft.com/office/officeart/2008/layout/HalfCircleOrganizationChart"/>
    <dgm:cxn modelId="{F5974E1A-9B36-4FE3-9DCE-43649991A0E1}" type="presOf" srcId="{DC66695B-9652-4642-BB30-578C2553294F}" destId="{443B9EEA-AF69-4C99-B0AD-B65A453B3B30}" srcOrd="1" destOrd="0" presId="urn:microsoft.com/office/officeart/2008/layout/HalfCircleOrganizationChart"/>
    <dgm:cxn modelId="{C847061C-9D0A-4542-B063-1DECCBCB8C77}" type="presOf" srcId="{00DD82EF-845E-42CB-B43E-D1B10DA7FA0D}" destId="{CE6A1C2A-CABE-41DC-9444-0B60B07041DB}" srcOrd="0" destOrd="0" presId="urn:microsoft.com/office/officeart/2008/layout/HalfCircleOrganizationChart"/>
    <dgm:cxn modelId="{1FF7A220-418E-4157-9F12-35B83F4A0BC9}" type="presOf" srcId="{134BFB3D-EDAC-4644-86DA-9F4F5EE75A3E}" destId="{95D9B225-8C16-409C-8B62-774899ED2362}" srcOrd="1" destOrd="0" presId="urn:microsoft.com/office/officeart/2008/layout/HalfCircleOrganizationChart"/>
    <dgm:cxn modelId="{7E32D328-E11F-4E7E-969F-C9481F47387C}" type="presOf" srcId="{4E589825-55D6-48B0-8FA8-60F0CF05340A}" destId="{9AAAE811-FA42-4173-92AE-F492B50F72C1}" srcOrd="0" destOrd="0" presId="urn:microsoft.com/office/officeart/2008/layout/HalfCircleOrganizationChart"/>
    <dgm:cxn modelId="{FDDD082A-B009-4E9C-B05A-542869CD1E9D}" type="presOf" srcId="{482D917A-09E1-4958-998D-5534BAC233E1}" destId="{DDC9C082-D8B1-438E-911B-3F60A775FBE1}" srcOrd="1" destOrd="0" presId="urn:microsoft.com/office/officeart/2008/layout/HalfCircleOrganizationChart"/>
    <dgm:cxn modelId="{B002EF30-F886-4221-AD0F-C8F92A59A8E9}" type="presOf" srcId="{CC0BC6AD-665B-459F-BB9A-8AF1EFC588E1}" destId="{C4D2B3F8-CF8C-4F5B-AD2C-F14893F47217}" srcOrd="0" destOrd="0" presId="urn:microsoft.com/office/officeart/2008/layout/HalfCircleOrganizationChart"/>
    <dgm:cxn modelId="{06673432-D8EB-4222-BA66-371A7C8FA689}" type="presOf" srcId="{86216754-BC2E-4AB0-BB3D-78226C949F74}" destId="{DD0EDB96-9632-42FF-B1DB-CAB7F4E5ADA2}" srcOrd="0" destOrd="0" presId="urn:microsoft.com/office/officeart/2008/layout/HalfCircleOrganizationChart"/>
    <dgm:cxn modelId="{F260F536-273F-4117-988D-2EE0477E95FB}" srcId="{DC66695B-9652-4642-BB30-578C2553294F}" destId="{DCF7C0A5-7298-4AA2-9843-DE3B6C33DAEC}" srcOrd="3" destOrd="0" parTransId="{BA8018FB-D92C-4CEF-98C1-F7B7FF676390}" sibTransId="{B181A43A-E750-4958-91B3-F1F2AEE1CA60}"/>
    <dgm:cxn modelId="{D392A03C-4308-4FBF-A62E-432B2FA8E014}" type="presOf" srcId="{3EABA633-8F35-4DB4-814B-A1E6CC320A2B}" destId="{AA162C96-9082-408F-9B98-AB484B0E8F69}" srcOrd="0" destOrd="0" presId="urn:microsoft.com/office/officeart/2008/layout/HalfCircleOrganizationChart"/>
    <dgm:cxn modelId="{CFA30E5B-16B0-4EBA-B28E-E250AE6015F2}" type="presOf" srcId="{DCF7C0A5-7298-4AA2-9843-DE3B6C33DAEC}" destId="{3C7CD7C9-8731-4E72-8FCA-F5B4C9F29269}" srcOrd="1" destOrd="0" presId="urn:microsoft.com/office/officeart/2008/layout/HalfCircleOrganizationChart"/>
    <dgm:cxn modelId="{C11F0C42-E8E3-44D3-83C2-61BEF08EC6AD}" type="presOf" srcId="{9D83309E-B28D-49B6-B8CA-5EE25A04685C}" destId="{82A66454-4634-47CE-81A4-45D822C1B0DF}" srcOrd="1" destOrd="0" presId="urn:microsoft.com/office/officeart/2008/layout/HalfCircleOrganizationChart"/>
    <dgm:cxn modelId="{FA4F5666-9516-45B8-AAE2-10F47C3D5EA4}" type="presOf" srcId="{86216754-BC2E-4AB0-BB3D-78226C949F74}" destId="{781E9468-78C5-4AAB-8AC3-35CF35098FB7}" srcOrd="1" destOrd="0" presId="urn:microsoft.com/office/officeart/2008/layout/HalfCircleOrganizationChart"/>
    <dgm:cxn modelId="{0E17E746-586B-4F59-AE05-30962845A3C3}" type="presOf" srcId="{6ADED5FC-D600-4182-9F69-BA35662860B1}" destId="{C1867BFF-971C-41E6-8EE6-9B36D5F0A81B}" srcOrd="1" destOrd="0" presId="urn:microsoft.com/office/officeart/2008/layout/HalfCircleOrganizationChart"/>
    <dgm:cxn modelId="{3CC22349-9473-4E02-8002-0B5287EDD076}" srcId="{DC66695B-9652-4642-BB30-578C2553294F}" destId="{134BFB3D-EDAC-4644-86DA-9F4F5EE75A3E}" srcOrd="1" destOrd="0" parTransId="{52541669-6D90-4D9D-9196-D5C06AAC46EE}" sibTransId="{A09EB8F0-F664-404E-8C49-9636DF60BFB5}"/>
    <dgm:cxn modelId="{83FBA96C-9A0B-49DE-B115-8D85BEA0B3FF}" srcId="{DC66695B-9652-4642-BB30-578C2553294F}" destId="{9D83309E-B28D-49B6-B8CA-5EE25A04685C}" srcOrd="6" destOrd="0" parTransId="{1C2E1EF8-3BC1-41F1-B6B7-D874A3876F2E}" sibTransId="{DFEB0B99-DF3E-40CF-AFA4-BB4DBF9187F1}"/>
    <dgm:cxn modelId="{6771D94E-863B-4EBB-9C05-FDEBE4CEC67A}" srcId="{DC66695B-9652-4642-BB30-578C2553294F}" destId="{B511A9C1-8EBD-48BF-8789-0BEF7DFA8239}" srcOrd="5" destOrd="0" parTransId="{50A460E8-07AC-4A93-9747-0A1F6458919D}" sibTransId="{61F0AF10-6D70-46A0-9C64-D791A0FBC234}"/>
    <dgm:cxn modelId="{0EB1E34E-E985-44FA-8872-EBBAEE23649E}" srcId="{DC66695B-9652-4642-BB30-578C2553294F}" destId="{86216754-BC2E-4AB0-BB3D-78226C949F74}" srcOrd="0" destOrd="0" parTransId="{86E0F7E3-B378-4D0C-9E6F-D3A9F9BA4AD5}" sibTransId="{678C6E6D-5E16-49F4-AA1F-77CAD68A051A}"/>
    <dgm:cxn modelId="{36BAA873-AE0D-4405-BD8C-C5707189C503}" type="presOf" srcId="{F59518A2-579F-48D3-A088-25627FBDE69C}" destId="{43DAEA52-D844-49B9-8B0E-A5AC1EF97701}" srcOrd="0" destOrd="0" presId="urn:microsoft.com/office/officeart/2008/layout/HalfCircleOrganizationChart"/>
    <dgm:cxn modelId="{F3FD2C58-CD47-4380-88C3-2C0EEE4E2F1C}" type="presOf" srcId="{1A9B903A-D02F-4E56-AF09-A19DB970A240}" destId="{CA27953F-0EC0-4058-98B0-88EFD43FFA95}" srcOrd="0" destOrd="0" presId="urn:microsoft.com/office/officeart/2008/layout/HalfCircleOrganizationChart"/>
    <dgm:cxn modelId="{9E18F078-CCD4-4367-A91A-E1C98ADF9FF1}" type="presOf" srcId="{482D917A-09E1-4958-998D-5534BAC233E1}" destId="{9B6FFDA7-5C3A-45C5-B0A4-C6E6A0E896C6}" srcOrd="0" destOrd="0" presId="urn:microsoft.com/office/officeart/2008/layout/HalfCircleOrganizationChart"/>
    <dgm:cxn modelId="{1C91307A-6744-48DF-9FDB-245B232487DF}" type="presOf" srcId="{50A460E8-07AC-4A93-9747-0A1F6458919D}" destId="{F9B33152-6C8C-45ED-BDEE-EA956BED7D30}" srcOrd="0" destOrd="0" presId="urn:microsoft.com/office/officeart/2008/layout/HalfCircleOrganizationChart"/>
    <dgm:cxn modelId="{A37F8C7B-099B-40C0-8ECA-AB1705FF7427}" srcId="{B511A9C1-8EBD-48BF-8789-0BEF7DFA8239}" destId="{D9412AA5-3F12-4161-9078-D2FFEFC9B6D2}" srcOrd="0" destOrd="0" parTransId="{00DD82EF-845E-42CB-B43E-D1B10DA7FA0D}" sibTransId="{1387C0E6-7BBB-4227-9016-78E7FA31C553}"/>
    <dgm:cxn modelId="{8608657D-5DAE-4CC3-82A3-766ABEDFE446}" type="presOf" srcId="{BA8018FB-D92C-4CEF-98C1-F7B7FF676390}" destId="{EBA1435D-1DCA-44B4-942F-30AAD40B1E3F}" srcOrd="0" destOrd="0" presId="urn:microsoft.com/office/officeart/2008/layout/HalfCircleOrganizationChart"/>
    <dgm:cxn modelId="{C79E5D8A-EB41-4168-95EE-6E4FD7AB8D77}" type="presOf" srcId="{D9412AA5-3F12-4161-9078-D2FFEFC9B6D2}" destId="{A12854CF-D8F7-4C2B-8E9D-450541C3B8CF}" srcOrd="1" destOrd="0" presId="urn:microsoft.com/office/officeart/2008/layout/HalfCircleOrganizationChart"/>
    <dgm:cxn modelId="{1814B88E-6E6D-46F8-B97D-F0B6D530167F}" type="presOf" srcId="{86E0F7E3-B378-4D0C-9E6F-D3A9F9BA4AD5}" destId="{48EA12AB-C73C-4FEE-B180-9090BC8D387C}" srcOrd="0" destOrd="0" presId="urn:microsoft.com/office/officeart/2008/layout/HalfCircleOrganizationChart"/>
    <dgm:cxn modelId="{9091EA8E-749A-4C7C-A3E8-960E04277CEB}" type="presOf" srcId="{971AC3E5-FF64-4239-A56B-76580CFCEED9}" destId="{83FB02B4-6D73-42C1-BF29-20459EFB2B9E}" srcOrd="0" destOrd="0" presId="urn:microsoft.com/office/officeart/2008/layout/HalfCircleOrganizationChart"/>
    <dgm:cxn modelId="{A2B38F90-2E63-485B-99B7-9147C9950EAF}" type="presOf" srcId="{52541669-6D90-4D9D-9196-D5C06AAC46EE}" destId="{CA5C6FCE-BF13-4089-A292-6D51AAEADD56}" srcOrd="0" destOrd="0" presId="urn:microsoft.com/office/officeart/2008/layout/HalfCircleOrganizationChart"/>
    <dgm:cxn modelId="{B7938292-5E7B-4957-8B77-4D695B9B1250}" srcId="{DC66695B-9652-4642-BB30-578C2553294F}" destId="{6ADED5FC-D600-4182-9F69-BA35662860B1}" srcOrd="2" destOrd="0" parTransId="{B1EE3E78-D2D4-43B6-8FAF-EBA1659A8162}" sibTransId="{CC69E1A2-C1CB-4D10-8854-3D866FD24A59}"/>
    <dgm:cxn modelId="{CC1EB79B-95CA-41D6-AF32-820322775ABF}" type="presOf" srcId="{8F40BDAD-57CF-4941-A361-7894FEBB916F}" destId="{54132619-575F-4408-BA7F-0E240AB0099A}" srcOrd="0" destOrd="0" presId="urn:microsoft.com/office/officeart/2008/layout/HalfCircleOrganizationChart"/>
    <dgm:cxn modelId="{4C26349F-5E2A-4542-8D18-E22260CBCDE1}" srcId="{482D917A-09E1-4958-998D-5534BAC233E1}" destId="{8E24E6D7-A8D4-4ED5-98AA-0A48CB2B8023}" srcOrd="0" destOrd="0" parTransId="{CC0BC6AD-665B-459F-BB9A-8AF1EFC588E1}" sibTransId="{F1329F29-0EEB-423E-81CB-0FF4305FA870}"/>
    <dgm:cxn modelId="{70CDF59F-543A-4A3A-AA17-BE7B3EBB4D81}" srcId="{DCF7C0A5-7298-4AA2-9843-DE3B6C33DAEC}" destId="{1A9B903A-D02F-4E56-AF09-A19DB970A240}" srcOrd="0" destOrd="0" parTransId="{4E589825-55D6-48B0-8FA8-60F0CF05340A}" sibTransId="{05EB71B3-9204-4DE9-9E5B-6A8E1057FBD8}"/>
    <dgm:cxn modelId="{7037D5AC-BC5A-4C28-A898-F80335455087}" type="presOf" srcId="{F59518A2-579F-48D3-A088-25627FBDE69C}" destId="{47130B39-66BC-446A-AC35-BCE18A6508BC}" srcOrd="1" destOrd="0" presId="urn:microsoft.com/office/officeart/2008/layout/HalfCircleOrganizationChart"/>
    <dgm:cxn modelId="{ADC48EB8-F228-4C7D-9ADE-D6E8DC68E63A}" type="presOf" srcId="{134BFB3D-EDAC-4644-86DA-9F4F5EE75A3E}" destId="{05AFDEDB-1835-4E74-AC32-FD2FF3D53C25}" srcOrd="0" destOrd="0" presId="urn:microsoft.com/office/officeart/2008/layout/HalfCircleOrganizationChart"/>
    <dgm:cxn modelId="{9A87F5C2-1322-4947-9311-08BC27C61A9B}" srcId="{9D83309E-B28D-49B6-B8CA-5EE25A04685C}" destId="{F59518A2-579F-48D3-A088-25627FBDE69C}" srcOrd="0" destOrd="0" parTransId="{3EABA633-8F35-4DB4-814B-A1E6CC320A2B}" sibTransId="{CC025A90-89F2-4E85-8304-40565C93EE06}"/>
    <dgm:cxn modelId="{574204D8-DED4-46AE-AB11-6D206B1D2FE7}" type="presOf" srcId="{B511A9C1-8EBD-48BF-8789-0BEF7DFA8239}" destId="{2FB2C565-C01B-43A5-881A-AAD81C84147C}" srcOrd="1" destOrd="0" presId="urn:microsoft.com/office/officeart/2008/layout/HalfCircleOrganizationChart"/>
    <dgm:cxn modelId="{3FB745DE-DDAB-4E12-9C90-445A21AE7852}" srcId="{8F40BDAD-57CF-4941-A361-7894FEBB916F}" destId="{DC66695B-9652-4642-BB30-578C2553294F}" srcOrd="0" destOrd="0" parTransId="{C57728A6-7CCF-4E8F-9CC7-771915E20F95}" sibTransId="{5157E97C-5F3A-44D1-8565-387CA76D0EE5}"/>
    <dgm:cxn modelId="{C96049E6-522E-4197-A684-9AA26C235484}" type="presOf" srcId="{DCF7C0A5-7298-4AA2-9843-DE3B6C33DAEC}" destId="{2B367AF2-9128-4011-A859-82BD645259DE}" srcOrd="0" destOrd="0" presId="urn:microsoft.com/office/officeart/2008/layout/HalfCircleOrganizationChart"/>
    <dgm:cxn modelId="{204D4CEE-8FD9-4857-8058-AD6C350083F8}" type="presOf" srcId="{9D83309E-B28D-49B6-B8CA-5EE25A04685C}" destId="{B7F71961-012F-4A09-8622-E98C7150CDDC}" srcOrd="0" destOrd="0" presId="urn:microsoft.com/office/officeart/2008/layout/HalfCircleOrganizationChart"/>
    <dgm:cxn modelId="{276A96F3-627A-4020-B67C-C7FA43C17757}" srcId="{DC66695B-9652-4642-BB30-578C2553294F}" destId="{482D917A-09E1-4958-998D-5534BAC233E1}" srcOrd="4" destOrd="0" parTransId="{971AC3E5-FF64-4239-A56B-76580CFCEED9}" sibTransId="{88F0770E-FB23-488D-8ACE-10E384FFFED2}"/>
    <dgm:cxn modelId="{1C9010F7-F34E-4E1D-B635-57BD31B05A8A}" type="presOf" srcId="{B511A9C1-8EBD-48BF-8789-0BEF7DFA8239}" destId="{7278E4CE-A66B-403E-B6F3-CFCE1EA660AC}" srcOrd="0" destOrd="0" presId="urn:microsoft.com/office/officeart/2008/layout/HalfCircleOrganizationChart"/>
    <dgm:cxn modelId="{4816513E-A698-4B84-964D-2D83318C830E}" type="presParOf" srcId="{54132619-575F-4408-BA7F-0E240AB0099A}" destId="{D5ECAD2F-1389-4CD6-8355-322C57CEE22F}" srcOrd="0" destOrd="0" presId="urn:microsoft.com/office/officeart/2008/layout/HalfCircleOrganizationChart"/>
    <dgm:cxn modelId="{0BBD7A4D-52DA-41B4-864E-C0B268D32978}" type="presParOf" srcId="{D5ECAD2F-1389-4CD6-8355-322C57CEE22F}" destId="{ECE02589-48D7-4499-900A-AE59826E0CFC}" srcOrd="0" destOrd="0" presId="urn:microsoft.com/office/officeart/2008/layout/HalfCircleOrganizationChart"/>
    <dgm:cxn modelId="{B489AAAF-9E65-4401-8925-262E3D3E8D92}" type="presParOf" srcId="{ECE02589-48D7-4499-900A-AE59826E0CFC}" destId="{FD4C3193-2E50-4C03-81CC-0CDB944B7847}" srcOrd="0" destOrd="0" presId="urn:microsoft.com/office/officeart/2008/layout/HalfCircleOrganizationChart"/>
    <dgm:cxn modelId="{3CFE5B8E-19AE-4432-9E04-033E11B1EE89}" type="presParOf" srcId="{ECE02589-48D7-4499-900A-AE59826E0CFC}" destId="{1F4831E5-A2BC-4CFD-9E06-B87CE31A2B6D}" srcOrd="1" destOrd="0" presId="urn:microsoft.com/office/officeart/2008/layout/HalfCircleOrganizationChart"/>
    <dgm:cxn modelId="{569CC5C1-6428-4C54-9EE1-B12D4CEC49EE}" type="presParOf" srcId="{ECE02589-48D7-4499-900A-AE59826E0CFC}" destId="{0407EF07-EC9B-4DD8-8844-F90901BEDA74}" srcOrd="2" destOrd="0" presId="urn:microsoft.com/office/officeart/2008/layout/HalfCircleOrganizationChart"/>
    <dgm:cxn modelId="{63771D3E-72E0-48D8-8000-2E935E39E7B0}" type="presParOf" srcId="{ECE02589-48D7-4499-900A-AE59826E0CFC}" destId="{443B9EEA-AF69-4C99-B0AD-B65A453B3B30}" srcOrd="3" destOrd="0" presId="urn:microsoft.com/office/officeart/2008/layout/HalfCircleOrganizationChart"/>
    <dgm:cxn modelId="{11717202-C1C6-4408-8A92-B2EF47273EC8}" type="presParOf" srcId="{D5ECAD2F-1389-4CD6-8355-322C57CEE22F}" destId="{1D3951D4-B5F7-4307-9A1B-20C74E1AE6B8}" srcOrd="1" destOrd="0" presId="urn:microsoft.com/office/officeart/2008/layout/HalfCircleOrganizationChart"/>
    <dgm:cxn modelId="{73935068-E13A-469E-8F82-36D0CFBD6EE3}" type="presParOf" srcId="{1D3951D4-B5F7-4307-9A1B-20C74E1AE6B8}" destId="{EBA1435D-1DCA-44B4-942F-30AAD40B1E3F}" srcOrd="0" destOrd="0" presId="urn:microsoft.com/office/officeart/2008/layout/HalfCircleOrganizationChart"/>
    <dgm:cxn modelId="{2CC4D2D4-633F-4247-907C-D053AA1F1424}" type="presParOf" srcId="{1D3951D4-B5F7-4307-9A1B-20C74E1AE6B8}" destId="{27424DE8-A3A1-4ACD-8C40-7E3B3B71248A}" srcOrd="1" destOrd="0" presId="urn:microsoft.com/office/officeart/2008/layout/HalfCircleOrganizationChart"/>
    <dgm:cxn modelId="{E0E9AA51-9ECE-4E86-9577-E6D43FF7BA1F}" type="presParOf" srcId="{27424DE8-A3A1-4ACD-8C40-7E3B3B71248A}" destId="{6294F2C6-413B-4183-96C6-48A415DC52FE}" srcOrd="0" destOrd="0" presId="urn:microsoft.com/office/officeart/2008/layout/HalfCircleOrganizationChart"/>
    <dgm:cxn modelId="{2FBF95FC-117A-422F-BD75-3E4696239C54}" type="presParOf" srcId="{6294F2C6-413B-4183-96C6-48A415DC52FE}" destId="{2B367AF2-9128-4011-A859-82BD645259DE}" srcOrd="0" destOrd="0" presId="urn:microsoft.com/office/officeart/2008/layout/HalfCircleOrganizationChart"/>
    <dgm:cxn modelId="{4A576D5B-6124-474B-ADD7-AC24DDAFA06F}" type="presParOf" srcId="{6294F2C6-413B-4183-96C6-48A415DC52FE}" destId="{B1FE99A3-7381-47C2-B9F3-A79AD2CB230B}" srcOrd="1" destOrd="0" presId="urn:microsoft.com/office/officeart/2008/layout/HalfCircleOrganizationChart"/>
    <dgm:cxn modelId="{8003BCD9-5BD8-48AF-98B0-4B9EF0724F71}" type="presParOf" srcId="{6294F2C6-413B-4183-96C6-48A415DC52FE}" destId="{F8578F0E-C9DA-468F-A7DC-4675946C65A7}" srcOrd="2" destOrd="0" presId="urn:microsoft.com/office/officeart/2008/layout/HalfCircleOrganizationChart"/>
    <dgm:cxn modelId="{2BD55FF7-93A2-41B4-AC61-6E1EFF7FF12D}" type="presParOf" srcId="{6294F2C6-413B-4183-96C6-48A415DC52FE}" destId="{3C7CD7C9-8731-4E72-8FCA-F5B4C9F29269}" srcOrd="3" destOrd="0" presId="urn:microsoft.com/office/officeart/2008/layout/HalfCircleOrganizationChart"/>
    <dgm:cxn modelId="{A9206385-7C39-4DB2-AA69-E08AAC68D2A5}" type="presParOf" srcId="{27424DE8-A3A1-4ACD-8C40-7E3B3B71248A}" destId="{567659CC-4C60-4666-AFFA-7981DB613874}" srcOrd="1" destOrd="0" presId="urn:microsoft.com/office/officeart/2008/layout/HalfCircleOrganizationChart"/>
    <dgm:cxn modelId="{C5E7CA4C-C584-4391-9A12-98103712799D}" type="presParOf" srcId="{567659CC-4C60-4666-AFFA-7981DB613874}" destId="{9AAAE811-FA42-4173-92AE-F492B50F72C1}" srcOrd="0" destOrd="0" presId="urn:microsoft.com/office/officeart/2008/layout/HalfCircleOrganizationChart"/>
    <dgm:cxn modelId="{9B46684D-69FC-4CFF-B9B8-73AFB7B8628E}" type="presParOf" srcId="{567659CC-4C60-4666-AFFA-7981DB613874}" destId="{80DD9269-8F8D-499F-9189-09E8DA1505A0}" srcOrd="1" destOrd="0" presId="urn:microsoft.com/office/officeart/2008/layout/HalfCircleOrganizationChart"/>
    <dgm:cxn modelId="{DAFA2EA0-20CD-44C4-85CF-370781D0FF56}" type="presParOf" srcId="{80DD9269-8F8D-499F-9189-09E8DA1505A0}" destId="{226CF81D-F7A7-4A5C-BA68-FE7530DF39A6}" srcOrd="0" destOrd="0" presId="urn:microsoft.com/office/officeart/2008/layout/HalfCircleOrganizationChart"/>
    <dgm:cxn modelId="{E848A306-1972-462A-97F0-A2A83946754F}" type="presParOf" srcId="{226CF81D-F7A7-4A5C-BA68-FE7530DF39A6}" destId="{CA27953F-0EC0-4058-98B0-88EFD43FFA95}" srcOrd="0" destOrd="0" presId="urn:microsoft.com/office/officeart/2008/layout/HalfCircleOrganizationChart"/>
    <dgm:cxn modelId="{5E983E5F-A368-4602-9D97-A9CD0465217C}" type="presParOf" srcId="{226CF81D-F7A7-4A5C-BA68-FE7530DF39A6}" destId="{1679A2D0-42D5-4D4A-A238-C822DFB11AC2}" srcOrd="1" destOrd="0" presId="urn:microsoft.com/office/officeart/2008/layout/HalfCircleOrganizationChart"/>
    <dgm:cxn modelId="{588C84B0-6D3F-4C9B-B759-99D7594D60A6}" type="presParOf" srcId="{226CF81D-F7A7-4A5C-BA68-FE7530DF39A6}" destId="{88CA66C3-33D1-451D-B49E-3B79E0389B57}" srcOrd="2" destOrd="0" presId="urn:microsoft.com/office/officeart/2008/layout/HalfCircleOrganizationChart"/>
    <dgm:cxn modelId="{D90703F2-7C4D-44F8-ADAC-DB4907E049F9}" type="presParOf" srcId="{226CF81D-F7A7-4A5C-BA68-FE7530DF39A6}" destId="{10A828B4-EF47-41EE-B698-A3DC9F579BEC}" srcOrd="3" destOrd="0" presId="urn:microsoft.com/office/officeart/2008/layout/HalfCircleOrganizationChart"/>
    <dgm:cxn modelId="{8D107E2D-3F5A-4789-8B69-764EE45BD7AD}" type="presParOf" srcId="{80DD9269-8F8D-499F-9189-09E8DA1505A0}" destId="{B2E167F4-CC8D-4DF6-A817-2489979C2560}" srcOrd="1" destOrd="0" presId="urn:microsoft.com/office/officeart/2008/layout/HalfCircleOrganizationChart"/>
    <dgm:cxn modelId="{50B47D87-0C03-43D3-93EC-6C5A422D7E46}" type="presParOf" srcId="{80DD9269-8F8D-499F-9189-09E8DA1505A0}" destId="{B1F2369D-F516-4A7D-87FC-FFBBEFB4EABA}" srcOrd="2" destOrd="0" presId="urn:microsoft.com/office/officeart/2008/layout/HalfCircleOrganizationChart"/>
    <dgm:cxn modelId="{9C1BD1B5-154F-4367-9629-64C28AFF77FB}" type="presParOf" srcId="{27424DE8-A3A1-4ACD-8C40-7E3B3B71248A}" destId="{63A846F7-9DD5-46CA-ABB8-B47494D97407}" srcOrd="2" destOrd="0" presId="urn:microsoft.com/office/officeart/2008/layout/HalfCircleOrganizationChart"/>
    <dgm:cxn modelId="{C666F130-5C54-4410-B2B2-BC9718C0BEC8}" type="presParOf" srcId="{1D3951D4-B5F7-4307-9A1B-20C74E1AE6B8}" destId="{83FB02B4-6D73-42C1-BF29-20459EFB2B9E}" srcOrd="2" destOrd="0" presId="urn:microsoft.com/office/officeart/2008/layout/HalfCircleOrganizationChart"/>
    <dgm:cxn modelId="{95E0C1ED-67F1-4356-B58E-40C04C3F23EE}" type="presParOf" srcId="{1D3951D4-B5F7-4307-9A1B-20C74E1AE6B8}" destId="{FB775806-E683-43FE-9431-F8BF2252E31D}" srcOrd="3" destOrd="0" presId="urn:microsoft.com/office/officeart/2008/layout/HalfCircleOrganizationChart"/>
    <dgm:cxn modelId="{749DBC57-E1B2-4272-A976-73B0EA8C788F}" type="presParOf" srcId="{FB775806-E683-43FE-9431-F8BF2252E31D}" destId="{C793139D-E9D0-41E1-AB65-45D848507CDA}" srcOrd="0" destOrd="0" presId="urn:microsoft.com/office/officeart/2008/layout/HalfCircleOrganizationChart"/>
    <dgm:cxn modelId="{3A2ACDF2-BB78-4DDC-9EB2-BC8412605274}" type="presParOf" srcId="{C793139D-E9D0-41E1-AB65-45D848507CDA}" destId="{9B6FFDA7-5C3A-45C5-B0A4-C6E6A0E896C6}" srcOrd="0" destOrd="0" presId="urn:microsoft.com/office/officeart/2008/layout/HalfCircleOrganizationChart"/>
    <dgm:cxn modelId="{B44E9B19-7B80-4661-A628-DA48BD16A26C}" type="presParOf" srcId="{C793139D-E9D0-41E1-AB65-45D848507CDA}" destId="{E072D266-B731-45BC-B607-52CF21FB73E9}" srcOrd="1" destOrd="0" presId="urn:microsoft.com/office/officeart/2008/layout/HalfCircleOrganizationChart"/>
    <dgm:cxn modelId="{E6CCE872-E218-4497-A6C5-B5F93AB936A0}" type="presParOf" srcId="{C793139D-E9D0-41E1-AB65-45D848507CDA}" destId="{7ED70774-36B1-4B00-BC2F-5A83671BEEA7}" srcOrd="2" destOrd="0" presId="urn:microsoft.com/office/officeart/2008/layout/HalfCircleOrganizationChart"/>
    <dgm:cxn modelId="{BE09F922-1135-4C99-BAEC-FB0E8DBE71DC}" type="presParOf" srcId="{C793139D-E9D0-41E1-AB65-45D848507CDA}" destId="{DDC9C082-D8B1-438E-911B-3F60A775FBE1}" srcOrd="3" destOrd="0" presId="urn:microsoft.com/office/officeart/2008/layout/HalfCircleOrganizationChart"/>
    <dgm:cxn modelId="{74441891-5B3F-4ED0-8C13-BE5F03B6D8C2}" type="presParOf" srcId="{FB775806-E683-43FE-9431-F8BF2252E31D}" destId="{7B67F0FA-4902-433F-8A14-94133B10971E}" srcOrd="1" destOrd="0" presId="urn:microsoft.com/office/officeart/2008/layout/HalfCircleOrganizationChart"/>
    <dgm:cxn modelId="{0B0A18AF-14CB-4573-8196-D3A867B64028}" type="presParOf" srcId="{7B67F0FA-4902-433F-8A14-94133B10971E}" destId="{C4D2B3F8-CF8C-4F5B-AD2C-F14893F47217}" srcOrd="0" destOrd="0" presId="urn:microsoft.com/office/officeart/2008/layout/HalfCircleOrganizationChart"/>
    <dgm:cxn modelId="{730353DD-DA99-4970-BF26-96D0C542F1A0}" type="presParOf" srcId="{7B67F0FA-4902-433F-8A14-94133B10971E}" destId="{508A8C46-F85E-46E5-8B21-288E3604575A}" srcOrd="1" destOrd="0" presId="urn:microsoft.com/office/officeart/2008/layout/HalfCircleOrganizationChart"/>
    <dgm:cxn modelId="{4BE622BB-6EED-4FA5-A97C-1D78DA5B2850}" type="presParOf" srcId="{508A8C46-F85E-46E5-8B21-288E3604575A}" destId="{3CB4824F-B445-4E8F-BAAD-578354E410F0}" srcOrd="0" destOrd="0" presId="urn:microsoft.com/office/officeart/2008/layout/HalfCircleOrganizationChart"/>
    <dgm:cxn modelId="{9D59BA76-2952-46DA-80B7-60E02F11A4A4}" type="presParOf" srcId="{3CB4824F-B445-4E8F-BAAD-578354E410F0}" destId="{B7BD62B5-554A-4050-BC95-ABBE12755F98}" srcOrd="0" destOrd="0" presId="urn:microsoft.com/office/officeart/2008/layout/HalfCircleOrganizationChart"/>
    <dgm:cxn modelId="{8A84D18A-47E2-4A15-B520-93167CC007CE}" type="presParOf" srcId="{3CB4824F-B445-4E8F-BAAD-578354E410F0}" destId="{079923C2-A262-4992-A7C0-78848623676E}" srcOrd="1" destOrd="0" presId="urn:microsoft.com/office/officeart/2008/layout/HalfCircleOrganizationChart"/>
    <dgm:cxn modelId="{2268A3F3-22BA-4D91-999E-F95B6BD543E6}" type="presParOf" srcId="{3CB4824F-B445-4E8F-BAAD-578354E410F0}" destId="{28749C33-D06C-4F85-99C2-0DE9701408AF}" srcOrd="2" destOrd="0" presId="urn:microsoft.com/office/officeart/2008/layout/HalfCircleOrganizationChart"/>
    <dgm:cxn modelId="{DCD1D27C-FCC2-4F2C-8D84-2A43966E4868}" type="presParOf" srcId="{3CB4824F-B445-4E8F-BAAD-578354E410F0}" destId="{683CA1C3-36DD-4C29-9F07-A6BE9EB0CF64}" srcOrd="3" destOrd="0" presId="urn:microsoft.com/office/officeart/2008/layout/HalfCircleOrganizationChart"/>
    <dgm:cxn modelId="{33D69666-5049-4D8D-93D0-C04B0F97CFC9}" type="presParOf" srcId="{508A8C46-F85E-46E5-8B21-288E3604575A}" destId="{DB6A78A8-3E89-499D-90C8-7012067EE2B7}" srcOrd="1" destOrd="0" presId="urn:microsoft.com/office/officeart/2008/layout/HalfCircleOrganizationChart"/>
    <dgm:cxn modelId="{28D63396-F010-4182-94DB-82F68C0AAEEE}" type="presParOf" srcId="{508A8C46-F85E-46E5-8B21-288E3604575A}" destId="{50E09097-AE10-493D-A017-40D52948090C}" srcOrd="2" destOrd="0" presId="urn:microsoft.com/office/officeart/2008/layout/HalfCircleOrganizationChart"/>
    <dgm:cxn modelId="{65CE46F6-B021-4385-9B9E-8BD4230BCA95}" type="presParOf" srcId="{FB775806-E683-43FE-9431-F8BF2252E31D}" destId="{C0E4A1DF-A3CB-47F6-8D79-C063E479CCCB}" srcOrd="2" destOrd="0" presId="urn:microsoft.com/office/officeart/2008/layout/HalfCircleOrganizationChart"/>
    <dgm:cxn modelId="{2B616EF6-54E1-4F4F-BDEA-DFE2C84CD53E}" type="presParOf" srcId="{1D3951D4-B5F7-4307-9A1B-20C74E1AE6B8}" destId="{F9B33152-6C8C-45ED-BDEE-EA956BED7D30}" srcOrd="4" destOrd="0" presId="urn:microsoft.com/office/officeart/2008/layout/HalfCircleOrganizationChart"/>
    <dgm:cxn modelId="{BE2B92EA-9620-4C0F-AD8B-132502E53FE9}" type="presParOf" srcId="{1D3951D4-B5F7-4307-9A1B-20C74E1AE6B8}" destId="{F7E3BDA5-91B5-4D05-9D07-7FE31D61C770}" srcOrd="5" destOrd="0" presId="urn:microsoft.com/office/officeart/2008/layout/HalfCircleOrganizationChart"/>
    <dgm:cxn modelId="{CF543211-C9EB-417F-9E27-EAC92F5C155A}" type="presParOf" srcId="{F7E3BDA5-91B5-4D05-9D07-7FE31D61C770}" destId="{D40C3AAF-9FE7-4CF5-89B1-B04395BC25C2}" srcOrd="0" destOrd="0" presId="urn:microsoft.com/office/officeart/2008/layout/HalfCircleOrganizationChart"/>
    <dgm:cxn modelId="{DC6F148D-1ADD-4535-996B-F7C207A35AF0}" type="presParOf" srcId="{D40C3AAF-9FE7-4CF5-89B1-B04395BC25C2}" destId="{7278E4CE-A66B-403E-B6F3-CFCE1EA660AC}" srcOrd="0" destOrd="0" presId="urn:microsoft.com/office/officeart/2008/layout/HalfCircleOrganizationChart"/>
    <dgm:cxn modelId="{DCE7D525-88E2-4108-9B32-893FDBE9497F}" type="presParOf" srcId="{D40C3AAF-9FE7-4CF5-89B1-B04395BC25C2}" destId="{083B3F25-0E7E-49EF-8BB8-4E281BE42B79}" srcOrd="1" destOrd="0" presId="urn:microsoft.com/office/officeart/2008/layout/HalfCircleOrganizationChart"/>
    <dgm:cxn modelId="{E6C22516-1EA6-42B2-9D35-7605721076B8}" type="presParOf" srcId="{D40C3AAF-9FE7-4CF5-89B1-B04395BC25C2}" destId="{58D08CF2-EF24-404A-918B-F1DE0EC16F31}" srcOrd="2" destOrd="0" presId="urn:microsoft.com/office/officeart/2008/layout/HalfCircleOrganizationChart"/>
    <dgm:cxn modelId="{4B8D3E46-DA31-437E-8DEC-6A2595CAEDC0}" type="presParOf" srcId="{D40C3AAF-9FE7-4CF5-89B1-B04395BC25C2}" destId="{2FB2C565-C01B-43A5-881A-AAD81C84147C}" srcOrd="3" destOrd="0" presId="urn:microsoft.com/office/officeart/2008/layout/HalfCircleOrganizationChart"/>
    <dgm:cxn modelId="{4A008725-B1C0-4A02-957B-74DC355DFD7A}" type="presParOf" srcId="{F7E3BDA5-91B5-4D05-9D07-7FE31D61C770}" destId="{D87BE1F4-8AD2-46BA-86E4-173869044EED}" srcOrd="1" destOrd="0" presId="urn:microsoft.com/office/officeart/2008/layout/HalfCircleOrganizationChart"/>
    <dgm:cxn modelId="{878C6206-4F93-4021-AFB0-10793719DC62}" type="presParOf" srcId="{D87BE1F4-8AD2-46BA-86E4-173869044EED}" destId="{CE6A1C2A-CABE-41DC-9444-0B60B07041DB}" srcOrd="0" destOrd="0" presId="urn:microsoft.com/office/officeart/2008/layout/HalfCircleOrganizationChart"/>
    <dgm:cxn modelId="{0F7DB7C4-3922-489C-91CB-F916FDE6C05A}" type="presParOf" srcId="{D87BE1F4-8AD2-46BA-86E4-173869044EED}" destId="{FD15B1B6-4930-4DBB-AA87-677ABA55F403}" srcOrd="1" destOrd="0" presId="urn:microsoft.com/office/officeart/2008/layout/HalfCircleOrganizationChart"/>
    <dgm:cxn modelId="{37ED707A-1D41-4D83-B179-DA011E8C36AF}" type="presParOf" srcId="{FD15B1B6-4930-4DBB-AA87-677ABA55F403}" destId="{F6BBAFA6-CFD3-4EAF-ABB4-F502DB0D38FF}" srcOrd="0" destOrd="0" presId="urn:microsoft.com/office/officeart/2008/layout/HalfCircleOrganizationChart"/>
    <dgm:cxn modelId="{BA5CAF69-1CE3-40F3-9098-7511676CAD6D}" type="presParOf" srcId="{F6BBAFA6-CFD3-4EAF-ABB4-F502DB0D38FF}" destId="{CF7F300F-72AF-4E87-871B-889FB7AC4C05}" srcOrd="0" destOrd="0" presId="urn:microsoft.com/office/officeart/2008/layout/HalfCircleOrganizationChart"/>
    <dgm:cxn modelId="{2513C611-7455-463F-BB92-1DE6B811C8F6}" type="presParOf" srcId="{F6BBAFA6-CFD3-4EAF-ABB4-F502DB0D38FF}" destId="{E78EB4E0-A0CC-42DA-ABF4-C8BCF3915080}" srcOrd="1" destOrd="0" presId="urn:microsoft.com/office/officeart/2008/layout/HalfCircleOrganizationChart"/>
    <dgm:cxn modelId="{45307B63-F0FF-44F6-B8CF-DA8D576BFA89}" type="presParOf" srcId="{F6BBAFA6-CFD3-4EAF-ABB4-F502DB0D38FF}" destId="{A99C047D-5DFB-4CA1-801F-D954D2D22583}" srcOrd="2" destOrd="0" presId="urn:microsoft.com/office/officeart/2008/layout/HalfCircleOrganizationChart"/>
    <dgm:cxn modelId="{56E9D973-92C9-4D39-88A9-F9D04E229C98}" type="presParOf" srcId="{F6BBAFA6-CFD3-4EAF-ABB4-F502DB0D38FF}" destId="{A12854CF-D8F7-4C2B-8E9D-450541C3B8CF}" srcOrd="3" destOrd="0" presId="urn:microsoft.com/office/officeart/2008/layout/HalfCircleOrganizationChart"/>
    <dgm:cxn modelId="{CF8C5A70-D3BC-4854-B16C-0D118AB06568}" type="presParOf" srcId="{FD15B1B6-4930-4DBB-AA87-677ABA55F403}" destId="{664E8CE9-B9AF-4B28-A373-FF1B5EF20240}" srcOrd="1" destOrd="0" presId="urn:microsoft.com/office/officeart/2008/layout/HalfCircleOrganizationChart"/>
    <dgm:cxn modelId="{F5EB4FB4-2903-4CB1-9971-EEA0B4FC2B3B}" type="presParOf" srcId="{FD15B1B6-4930-4DBB-AA87-677ABA55F403}" destId="{C15D24F6-B98C-4269-B025-09B7BB1EB92C}" srcOrd="2" destOrd="0" presId="urn:microsoft.com/office/officeart/2008/layout/HalfCircleOrganizationChart"/>
    <dgm:cxn modelId="{CE9E221A-7341-4C09-A03E-411C5D123B7C}" type="presParOf" srcId="{F7E3BDA5-91B5-4D05-9D07-7FE31D61C770}" destId="{78C0C445-6689-4D1C-BE87-9B83BB2D2047}" srcOrd="2" destOrd="0" presId="urn:microsoft.com/office/officeart/2008/layout/HalfCircleOrganizationChart"/>
    <dgm:cxn modelId="{D755212E-1B16-427E-BA2A-38C220D4A363}" type="presParOf" srcId="{1D3951D4-B5F7-4307-9A1B-20C74E1AE6B8}" destId="{DF546A92-98C2-4A11-8510-FD42DE94A0B8}" srcOrd="6" destOrd="0" presId="urn:microsoft.com/office/officeart/2008/layout/HalfCircleOrganizationChart"/>
    <dgm:cxn modelId="{8BBFA84A-BD32-4266-AA60-29816426ABF2}" type="presParOf" srcId="{1D3951D4-B5F7-4307-9A1B-20C74E1AE6B8}" destId="{14C90338-0BCD-4062-9786-758DC16B9ACE}" srcOrd="7" destOrd="0" presId="urn:microsoft.com/office/officeart/2008/layout/HalfCircleOrganizationChart"/>
    <dgm:cxn modelId="{0629FA46-B680-410D-B75F-2E6AEB9D21F5}" type="presParOf" srcId="{14C90338-0BCD-4062-9786-758DC16B9ACE}" destId="{0DEBC109-9A8E-4B7F-936F-C0F933F660AF}" srcOrd="0" destOrd="0" presId="urn:microsoft.com/office/officeart/2008/layout/HalfCircleOrganizationChart"/>
    <dgm:cxn modelId="{BD3C9269-3BBE-4686-A2AA-5ABD5F4BBE72}" type="presParOf" srcId="{0DEBC109-9A8E-4B7F-936F-C0F933F660AF}" destId="{B7F71961-012F-4A09-8622-E98C7150CDDC}" srcOrd="0" destOrd="0" presId="urn:microsoft.com/office/officeart/2008/layout/HalfCircleOrganizationChart"/>
    <dgm:cxn modelId="{6ED18C20-C47D-47F4-9332-4F0426D6E9D8}" type="presParOf" srcId="{0DEBC109-9A8E-4B7F-936F-C0F933F660AF}" destId="{B3F9E05A-31FD-40E1-823F-27646D51029A}" srcOrd="1" destOrd="0" presId="urn:microsoft.com/office/officeart/2008/layout/HalfCircleOrganizationChart"/>
    <dgm:cxn modelId="{80073B61-9EDA-4B11-91C6-184EFE85BBC6}" type="presParOf" srcId="{0DEBC109-9A8E-4B7F-936F-C0F933F660AF}" destId="{BA843232-4029-4359-956F-1538532004EC}" srcOrd="2" destOrd="0" presId="urn:microsoft.com/office/officeart/2008/layout/HalfCircleOrganizationChart"/>
    <dgm:cxn modelId="{067D0786-A803-4DD3-AF6C-0D8A6A4A65D7}" type="presParOf" srcId="{0DEBC109-9A8E-4B7F-936F-C0F933F660AF}" destId="{82A66454-4634-47CE-81A4-45D822C1B0DF}" srcOrd="3" destOrd="0" presId="urn:microsoft.com/office/officeart/2008/layout/HalfCircleOrganizationChart"/>
    <dgm:cxn modelId="{5087BDCA-810F-46BD-8801-6617E61BB8C2}" type="presParOf" srcId="{14C90338-0BCD-4062-9786-758DC16B9ACE}" destId="{64BC22E9-B2EE-4B56-8533-4B3EA4BCE0D4}" srcOrd="1" destOrd="0" presId="urn:microsoft.com/office/officeart/2008/layout/HalfCircleOrganizationChart"/>
    <dgm:cxn modelId="{E04C5043-CC46-4CC7-A5DF-605018CE88C4}" type="presParOf" srcId="{64BC22E9-B2EE-4B56-8533-4B3EA4BCE0D4}" destId="{AA162C96-9082-408F-9B98-AB484B0E8F69}" srcOrd="0" destOrd="0" presId="urn:microsoft.com/office/officeart/2008/layout/HalfCircleOrganizationChart"/>
    <dgm:cxn modelId="{905CEF2C-AFD7-44D6-B66B-917580B3B889}" type="presParOf" srcId="{64BC22E9-B2EE-4B56-8533-4B3EA4BCE0D4}" destId="{FD4BE244-F832-4BE0-9482-2B41D53C343C}" srcOrd="1" destOrd="0" presId="urn:microsoft.com/office/officeart/2008/layout/HalfCircleOrganizationChart"/>
    <dgm:cxn modelId="{F0365E72-B656-4888-AE58-E72F34B562D1}" type="presParOf" srcId="{FD4BE244-F832-4BE0-9482-2B41D53C343C}" destId="{D85169CB-00FB-408A-BAEF-43500E2929A1}" srcOrd="0" destOrd="0" presId="urn:microsoft.com/office/officeart/2008/layout/HalfCircleOrganizationChart"/>
    <dgm:cxn modelId="{7607479D-9552-4F63-A8C7-8D1DCC66D35F}" type="presParOf" srcId="{D85169CB-00FB-408A-BAEF-43500E2929A1}" destId="{43DAEA52-D844-49B9-8B0E-A5AC1EF97701}" srcOrd="0" destOrd="0" presId="urn:microsoft.com/office/officeart/2008/layout/HalfCircleOrganizationChart"/>
    <dgm:cxn modelId="{5AD227CD-DF04-4F6A-BE7A-330609518863}" type="presParOf" srcId="{D85169CB-00FB-408A-BAEF-43500E2929A1}" destId="{ED632D0C-538B-4527-B545-15490DB91CB8}" srcOrd="1" destOrd="0" presId="urn:microsoft.com/office/officeart/2008/layout/HalfCircleOrganizationChart"/>
    <dgm:cxn modelId="{79890FAD-A5D4-4407-A6E4-891448AA57B9}" type="presParOf" srcId="{D85169CB-00FB-408A-BAEF-43500E2929A1}" destId="{4B7AE633-628D-4F4C-B254-4ADC3CA712D4}" srcOrd="2" destOrd="0" presId="urn:microsoft.com/office/officeart/2008/layout/HalfCircleOrganizationChart"/>
    <dgm:cxn modelId="{7332352B-B500-49AF-B3AB-43FC447066AF}" type="presParOf" srcId="{D85169CB-00FB-408A-BAEF-43500E2929A1}" destId="{47130B39-66BC-446A-AC35-BCE18A6508BC}" srcOrd="3" destOrd="0" presId="urn:microsoft.com/office/officeart/2008/layout/HalfCircleOrganizationChart"/>
    <dgm:cxn modelId="{2991A545-5B2C-4794-8D18-0C6E8E759887}" type="presParOf" srcId="{FD4BE244-F832-4BE0-9482-2B41D53C343C}" destId="{9DD8F8EE-6CCB-4582-8537-288ED7FBA0AA}" srcOrd="1" destOrd="0" presId="urn:microsoft.com/office/officeart/2008/layout/HalfCircleOrganizationChart"/>
    <dgm:cxn modelId="{9BDE1924-2A76-4003-8411-5D5310704D53}" type="presParOf" srcId="{FD4BE244-F832-4BE0-9482-2B41D53C343C}" destId="{A2DE34FD-9134-4010-8BAF-8FA553E9B925}" srcOrd="2" destOrd="0" presId="urn:microsoft.com/office/officeart/2008/layout/HalfCircleOrganizationChart"/>
    <dgm:cxn modelId="{5D100EEA-B8F9-498A-ADEA-76A3C2D8FB4C}" type="presParOf" srcId="{14C90338-0BCD-4062-9786-758DC16B9ACE}" destId="{22A2D432-7C26-4040-B66F-8B09651E17E9}" srcOrd="2" destOrd="0" presId="urn:microsoft.com/office/officeart/2008/layout/HalfCircleOrganizationChart"/>
    <dgm:cxn modelId="{F9CA5B40-E69E-4239-BCA5-92983F07126B}" type="presParOf" srcId="{D5ECAD2F-1389-4CD6-8355-322C57CEE22F}" destId="{B8FB82D2-0F0A-40D8-BBD0-8C663A0136D8}" srcOrd="2" destOrd="0" presId="urn:microsoft.com/office/officeart/2008/layout/HalfCircleOrganizationChart"/>
    <dgm:cxn modelId="{3B5E2D70-B2EB-4AC3-8ADD-420A1A2CF603}" type="presParOf" srcId="{B8FB82D2-0F0A-40D8-BBD0-8C663A0136D8}" destId="{48EA12AB-C73C-4FEE-B180-9090BC8D387C}" srcOrd="0" destOrd="0" presId="urn:microsoft.com/office/officeart/2008/layout/HalfCircleOrganizationChart"/>
    <dgm:cxn modelId="{17904073-FB0B-4FF9-B988-C825166617FD}" type="presParOf" srcId="{B8FB82D2-0F0A-40D8-BBD0-8C663A0136D8}" destId="{4A58B444-8809-466D-925A-01951B4749CF}" srcOrd="1" destOrd="0" presId="urn:microsoft.com/office/officeart/2008/layout/HalfCircleOrganizationChart"/>
    <dgm:cxn modelId="{FD06A83D-07AB-4731-9A54-2DB145B7F104}" type="presParOf" srcId="{4A58B444-8809-466D-925A-01951B4749CF}" destId="{6B6B5D0A-8948-4432-B3C1-B036D41DE7A5}" srcOrd="0" destOrd="0" presId="urn:microsoft.com/office/officeart/2008/layout/HalfCircleOrganizationChart"/>
    <dgm:cxn modelId="{3B685F3A-F8A3-4DFB-828B-BE34808FBB02}" type="presParOf" srcId="{6B6B5D0A-8948-4432-B3C1-B036D41DE7A5}" destId="{DD0EDB96-9632-42FF-B1DB-CAB7F4E5ADA2}" srcOrd="0" destOrd="0" presId="urn:microsoft.com/office/officeart/2008/layout/HalfCircleOrganizationChart"/>
    <dgm:cxn modelId="{A293BF8A-856C-4A80-97B4-F4C48AD1325D}" type="presParOf" srcId="{6B6B5D0A-8948-4432-B3C1-B036D41DE7A5}" destId="{131EBB1F-ECF5-4997-9C28-4E6A3C6A0429}" srcOrd="1" destOrd="0" presId="urn:microsoft.com/office/officeart/2008/layout/HalfCircleOrganizationChart"/>
    <dgm:cxn modelId="{D78E7F17-312A-48A4-A283-5C7DD2EDD7C2}" type="presParOf" srcId="{6B6B5D0A-8948-4432-B3C1-B036D41DE7A5}" destId="{02B1750B-5585-43D0-970B-EFA3A265EB18}" srcOrd="2" destOrd="0" presId="urn:microsoft.com/office/officeart/2008/layout/HalfCircleOrganizationChart"/>
    <dgm:cxn modelId="{10962345-1CF1-4EFA-9BC7-5CDAF485DD8A}" type="presParOf" srcId="{6B6B5D0A-8948-4432-B3C1-B036D41DE7A5}" destId="{781E9468-78C5-4AAB-8AC3-35CF35098FB7}" srcOrd="3" destOrd="0" presId="urn:microsoft.com/office/officeart/2008/layout/HalfCircleOrganizationChart"/>
    <dgm:cxn modelId="{CB645B77-62ED-4AB5-85E1-6A39DF56C46B}" type="presParOf" srcId="{4A58B444-8809-466D-925A-01951B4749CF}" destId="{9AB2B244-4856-41D3-BD07-95B28E1AC7EF}" srcOrd="1" destOrd="0" presId="urn:microsoft.com/office/officeart/2008/layout/HalfCircleOrganizationChart"/>
    <dgm:cxn modelId="{9BE59B63-8B5D-42A4-9469-4B61CDDA8990}" type="presParOf" srcId="{4A58B444-8809-466D-925A-01951B4749CF}" destId="{40245350-B384-4B1C-99A8-7028C81A7E34}" srcOrd="2" destOrd="0" presId="urn:microsoft.com/office/officeart/2008/layout/HalfCircleOrganizationChart"/>
    <dgm:cxn modelId="{5FD069C9-FCB8-4A8D-B70E-5BAC43C20F76}" type="presParOf" srcId="{B8FB82D2-0F0A-40D8-BBD0-8C663A0136D8}" destId="{CA5C6FCE-BF13-4089-A292-6D51AAEADD56}" srcOrd="2" destOrd="0" presId="urn:microsoft.com/office/officeart/2008/layout/HalfCircleOrganizationChart"/>
    <dgm:cxn modelId="{5A2A3ADE-B148-4D8E-A6CE-A57EE7E063A5}" type="presParOf" srcId="{B8FB82D2-0F0A-40D8-BBD0-8C663A0136D8}" destId="{6F6583E3-22D2-49D6-80EF-C9A59C9CB4E0}" srcOrd="3" destOrd="0" presId="urn:microsoft.com/office/officeart/2008/layout/HalfCircleOrganizationChart"/>
    <dgm:cxn modelId="{ABE97191-2934-4D52-A940-1F66600392C9}" type="presParOf" srcId="{6F6583E3-22D2-49D6-80EF-C9A59C9CB4E0}" destId="{9D21A006-6089-4A1A-B3E2-CCB36A60765A}" srcOrd="0" destOrd="0" presId="urn:microsoft.com/office/officeart/2008/layout/HalfCircleOrganizationChart"/>
    <dgm:cxn modelId="{6E103D75-1EDB-4A81-AB3C-0573DD825B07}" type="presParOf" srcId="{9D21A006-6089-4A1A-B3E2-CCB36A60765A}" destId="{05AFDEDB-1835-4E74-AC32-FD2FF3D53C25}" srcOrd="0" destOrd="0" presId="urn:microsoft.com/office/officeart/2008/layout/HalfCircleOrganizationChart"/>
    <dgm:cxn modelId="{37D5A00A-66A4-4FDB-86C4-2DDA0A3101FE}" type="presParOf" srcId="{9D21A006-6089-4A1A-B3E2-CCB36A60765A}" destId="{D4E6AEEB-A6B3-4FF6-B1F8-B127F0535514}" srcOrd="1" destOrd="0" presId="urn:microsoft.com/office/officeart/2008/layout/HalfCircleOrganizationChart"/>
    <dgm:cxn modelId="{7D5C03D1-E8D8-4115-92DD-35DD46AE9D90}" type="presParOf" srcId="{9D21A006-6089-4A1A-B3E2-CCB36A60765A}" destId="{B1A4ABBB-FF09-4C74-9558-B05DEA9731D6}" srcOrd="2" destOrd="0" presId="urn:microsoft.com/office/officeart/2008/layout/HalfCircleOrganizationChart"/>
    <dgm:cxn modelId="{97AF091E-522A-45F5-AB86-931D69DAB97E}" type="presParOf" srcId="{9D21A006-6089-4A1A-B3E2-CCB36A60765A}" destId="{95D9B225-8C16-409C-8B62-774899ED2362}" srcOrd="3" destOrd="0" presId="urn:microsoft.com/office/officeart/2008/layout/HalfCircleOrganizationChart"/>
    <dgm:cxn modelId="{799C16ED-4315-4C72-BB20-56E2FD597EB3}" type="presParOf" srcId="{6F6583E3-22D2-49D6-80EF-C9A59C9CB4E0}" destId="{6ADFC855-BFDC-438D-B97B-071521C56006}" srcOrd="1" destOrd="0" presId="urn:microsoft.com/office/officeart/2008/layout/HalfCircleOrganizationChart"/>
    <dgm:cxn modelId="{7E65EFD1-17E4-414C-A33A-7A0CC5B98584}" type="presParOf" srcId="{6F6583E3-22D2-49D6-80EF-C9A59C9CB4E0}" destId="{701C5E43-79B0-444A-ADF2-F2A944CF3D03}" srcOrd="2" destOrd="0" presId="urn:microsoft.com/office/officeart/2008/layout/HalfCircleOrganizationChart"/>
    <dgm:cxn modelId="{60596E45-7161-4D91-A78B-102293BB71A9}" type="presParOf" srcId="{B8FB82D2-0F0A-40D8-BBD0-8C663A0136D8}" destId="{DD613745-9397-4A0D-A6CE-52362C7EC65C}" srcOrd="4" destOrd="0" presId="urn:microsoft.com/office/officeart/2008/layout/HalfCircleOrganizationChart"/>
    <dgm:cxn modelId="{7F2DC1AA-C3D4-4640-82A6-DA59FA5596F4}" type="presParOf" srcId="{B8FB82D2-0F0A-40D8-BBD0-8C663A0136D8}" destId="{D72D4B11-E698-4597-8DC7-DBDEA4D22761}" srcOrd="5" destOrd="0" presId="urn:microsoft.com/office/officeart/2008/layout/HalfCircleOrganizationChart"/>
    <dgm:cxn modelId="{C88747F0-4137-4E37-8732-01F9B3564815}" type="presParOf" srcId="{D72D4B11-E698-4597-8DC7-DBDEA4D22761}" destId="{3F0FB6A4-087E-49EE-BEF8-BE27EAC551DB}" srcOrd="0" destOrd="0" presId="urn:microsoft.com/office/officeart/2008/layout/HalfCircleOrganizationChart"/>
    <dgm:cxn modelId="{782F7E9C-E921-436C-A920-A2EDA7EC288E}" type="presParOf" srcId="{3F0FB6A4-087E-49EE-BEF8-BE27EAC551DB}" destId="{0C74401E-5148-4EE7-9122-76B48383A0B2}" srcOrd="0" destOrd="0" presId="urn:microsoft.com/office/officeart/2008/layout/HalfCircleOrganizationChart"/>
    <dgm:cxn modelId="{E954E62D-424E-4615-9219-D65B3CA3CF46}" type="presParOf" srcId="{3F0FB6A4-087E-49EE-BEF8-BE27EAC551DB}" destId="{5445790A-761B-474C-B7F9-4C75C456A621}" srcOrd="1" destOrd="0" presId="urn:microsoft.com/office/officeart/2008/layout/HalfCircleOrganizationChart"/>
    <dgm:cxn modelId="{6CFA851B-26D1-40A9-ACCE-E572566850E0}" type="presParOf" srcId="{3F0FB6A4-087E-49EE-BEF8-BE27EAC551DB}" destId="{42CA9D18-9328-4460-87F6-71CB6F769DD5}" srcOrd="2" destOrd="0" presId="urn:microsoft.com/office/officeart/2008/layout/HalfCircleOrganizationChart"/>
    <dgm:cxn modelId="{8DB67F4A-7820-4955-BEF4-79D7DB8DC7D6}" type="presParOf" srcId="{3F0FB6A4-087E-49EE-BEF8-BE27EAC551DB}" destId="{C1867BFF-971C-41E6-8EE6-9B36D5F0A81B}" srcOrd="3" destOrd="0" presId="urn:microsoft.com/office/officeart/2008/layout/HalfCircleOrganizationChart"/>
    <dgm:cxn modelId="{681B8698-B1B2-4472-A052-5CF9CCD9A8B6}" type="presParOf" srcId="{D72D4B11-E698-4597-8DC7-DBDEA4D22761}" destId="{19845D4E-AE2B-4BAF-934A-A5D06590600A}" srcOrd="1" destOrd="0" presId="urn:microsoft.com/office/officeart/2008/layout/HalfCircleOrganizationChart"/>
    <dgm:cxn modelId="{21DFB148-4318-4C38-8113-852DCD468A9E}" type="presParOf" srcId="{D72D4B11-E698-4597-8DC7-DBDEA4D22761}" destId="{5AD9C70E-7B15-4D60-AFDA-A388FCAE38FA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8A2CB4-3CA0-46A5-9466-7114A0C66204}" type="doc">
      <dgm:prSet loTypeId="urn:microsoft.com/office/officeart/2005/8/layout/hierarchy5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B4117431-EAD3-40DF-B6CE-12744C447787}">
      <dgm:prSet phldrT="[Text]" custT="1"/>
      <dgm:spPr/>
      <dgm:t>
        <a:bodyPr/>
        <a:lstStyle/>
        <a:p>
          <a:r>
            <a:rPr lang="en-US" sz="1200" dirty="0"/>
            <a:t>SY Client</a:t>
          </a:r>
          <a:endParaRPr lang="en-GB" sz="1200" dirty="0"/>
        </a:p>
      </dgm:t>
    </dgm:pt>
    <dgm:pt modelId="{DC964F22-F40D-4EB9-B58F-CF9F963F3E95}" type="parTrans" cxnId="{76733E7E-F660-4C8A-85F2-21054F03268E}">
      <dgm:prSet/>
      <dgm:spPr/>
      <dgm:t>
        <a:bodyPr/>
        <a:lstStyle/>
        <a:p>
          <a:endParaRPr lang="en-GB" sz="1050"/>
        </a:p>
      </dgm:t>
    </dgm:pt>
    <dgm:pt modelId="{064ED4A8-571C-45AE-B10F-0146970FA4EA}" type="sibTrans" cxnId="{76733E7E-F660-4C8A-85F2-21054F03268E}">
      <dgm:prSet/>
      <dgm:spPr/>
      <dgm:t>
        <a:bodyPr/>
        <a:lstStyle/>
        <a:p>
          <a:endParaRPr lang="en-GB" sz="1050"/>
        </a:p>
      </dgm:t>
    </dgm:pt>
    <dgm:pt modelId="{DB685DA9-11E0-4C84-87E6-CFE4248C92D7}">
      <dgm:prSet phldrT="[Text]" custT="1"/>
      <dgm:spPr/>
      <dgm:t>
        <a:bodyPr/>
        <a:lstStyle/>
        <a:p>
          <a:r>
            <a:rPr lang="en-US" sz="1200" dirty="0"/>
            <a:t>DSS-COM</a:t>
          </a:r>
          <a:br>
            <a:rPr lang="en-US" sz="1200" dirty="0"/>
          </a:br>
          <a:r>
            <a:rPr lang="en-US" sz="1200" dirty="0"/>
            <a:t>B&amp;S Administration</a:t>
          </a:r>
          <a:endParaRPr lang="en-GB" sz="1200" dirty="0"/>
        </a:p>
      </dgm:t>
    </dgm:pt>
    <dgm:pt modelId="{6296F653-4E34-4296-93B0-6BBF6D33D0A7}" type="parTrans" cxnId="{1ACEAD8C-9C14-4551-9425-61707F43BE71}">
      <dgm:prSet custT="1"/>
      <dgm:spPr/>
      <dgm:t>
        <a:bodyPr/>
        <a:lstStyle/>
        <a:p>
          <a:endParaRPr lang="en-GB" sz="100"/>
        </a:p>
      </dgm:t>
    </dgm:pt>
    <dgm:pt modelId="{BB18AC93-CE6B-4169-8DDD-F3C665802E63}" type="sibTrans" cxnId="{1ACEAD8C-9C14-4551-9425-61707F43BE71}">
      <dgm:prSet/>
      <dgm:spPr/>
      <dgm:t>
        <a:bodyPr/>
        <a:lstStyle/>
        <a:p>
          <a:endParaRPr lang="en-GB" sz="1050"/>
        </a:p>
      </dgm:t>
    </dgm:pt>
    <dgm:pt modelId="{AD45FCA1-4476-457C-96DA-28E060DC99BA}">
      <dgm:prSet phldrT="[Text]" custT="1"/>
      <dgm:spPr/>
      <dgm:t>
        <a:bodyPr/>
        <a:lstStyle/>
        <a:p>
          <a:r>
            <a:rPr lang="en-US" sz="1200" dirty="0"/>
            <a:t>M-DSS-TEM 1 (Manufacturing)</a:t>
          </a:r>
          <a:endParaRPr lang="en-GB" sz="1200" dirty="0"/>
        </a:p>
      </dgm:t>
    </dgm:pt>
    <dgm:pt modelId="{C2B05955-8745-489B-8ACF-83CFA7C3F605}" type="parTrans" cxnId="{5DBD1C51-64AB-4726-9D73-21F51F395D9D}">
      <dgm:prSet custT="1"/>
      <dgm:spPr/>
      <dgm:t>
        <a:bodyPr/>
        <a:lstStyle/>
        <a:p>
          <a:endParaRPr lang="en-GB" sz="200"/>
        </a:p>
      </dgm:t>
    </dgm:pt>
    <dgm:pt modelId="{0980747C-BAF3-4B1B-BE88-C5A2C5041FE1}" type="sibTrans" cxnId="{5DBD1C51-64AB-4726-9D73-21F51F395D9D}">
      <dgm:prSet/>
      <dgm:spPr/>
      <dgm:t>
        <a:bodyPr/>
        <a:lstStyle/>
        <a:p>
          <a:endParaRPr lang="en-GB" sz="1050"/>
        </a:p>
      </dgm:t>
    </dgm:pt>
    <dgm:pt modelId="{9C3021E7-EB87-4A7D-A1EA-D5F8A6BD3077}">
      <dgm:prSet phldrT="[Text]" custT="1"/>
      <dgm:spPr/>
      <dgm:t>
        <a:bodyPr/>
        <a:lstStyle/>
        <a:p>
          <a:r>
            <a:rPr lang="en-US" sz="1200" dirty="0"/>
            <a:t>M-DSS-TEM 2 (Construction)</a:t>
          </a:r>
          <a:endParaRPr lang="en-GB" sz="1200" dirty="0"/>
        </a:p>
      </dgm:t>
    </dgm:pt>
    <dgm:pt modelId="{41DDF1C2-A6DF-488A-A9D7-ABE1D573BF50}" type="parTrans" cxnId="{83EBDF77-BF29-44DE-9782-0094C20B7761}">
      <dgm:prSet custT="1"/>
      <dgm:spPr/>
      <dgm:t>
        <a:bodyPr/>
        <a:lstStyle/>
        <a:p>
          <a:endParaRPr lang="en-GB" sz="100"/>
        </a:p>
      </dgm:t>
    </dgm:pt>
    <dgm:pt modelId="{7DAC072F-B13B-4B61-9BED-E95FEA4178A0}" type="sibTrans" cxnId="{83EBDF77-BF29-44DE-9782-0094C20B7761}">
      <dgm:prSet/>
      <dgm:spPr/>
      <dgm:t>
        <a:bodyPr/>
        <a:lstStyle/>
        <a:p>
          <a:endParaRPr lang="en-GB" sz="1050"/>
        </a:p>
      </dgm:t>
    </dgm:pt>
    <dgm:pt modelId="{4610655A-8D0D-4154-A27F-6101DD257902}">
      <dgm:prSet phldrT="[Text]" custT="1"/>
      <dgm:spPr/>
      <dgm:t>
        <a:bodyPr/>
        <a:lstStyle/>
        <a:p>
          <a:r>
            <a:rPr lang="en-US" sz="1200" dirty="0"/>
            <a:t>E-DSS-TEM 1 (Controls &amp; Electronics)</a:t>
          </a:r>
          <a:endParaRPr lang="en-GB" sz="1200" dirty="0"/>
        </a:p>
      </dgm:t>
    </dgm:pt>
    <dgm:pt modelId="{5DBCFF4E-A9F3-4950-8F9E-B88E63772CCF}" type="parTrans" cxnId="{1E216D2F-E7A1-4C3C-976E-DB7254C677EF}">
      <dgm:prSet custT="1"/>
      <dgm:spPr/>
      <dgm:t>
        <a:bodyPr/>
        <a:lstStyle/>
        <a:p>
          <a:endParaRPr lang="en-GB" sz="100"/>
        </a:p>
      </dgm:t>
    </dgm:pt>
    <dgm:pt modelId="{944B5407-A7A0-4627-8D60-30685ED14913}" type="sibTrans" cxnId="{1E216D2F-E7A1-4C3C-976E-DB7254C677EF}">
      <dgm:prSet/>
      <dgm:spPr/>
      <dgm:t>
        <a:bodyPr/>
        <a:lstStyle/>
        <a:p>
          <a:endParaRPr lang="en-GB" sz="1050"/>
        </a:p>
      </dgm:t>
    </dgm:pt>
    <dgm:pt modelId="{5320E0B5-416B-4A11-838E-2313AA03D960}">
      <dgm:prSet phldrT="[Text]" custT="1"/>
      <dgm:spPr/>
      <dgm:t>
        <a:bodyPr/>
        <a:lstStyle/>
        <a:p>
          <a:r>
            <a:rPr lang="en-US" sz="1200" dirty="0"/>
            <a:t>E-DSS-TEM 2 (Electrical Systems)</a:t>
          </a:r>
          <a:endParaRPr lang="en-GB" sz="1200" dirty="0"/>
        </a:p>
      </dgm:t>
    </dgm:pt>
    <dgm:pt modelId="{AC0533A8-ACBD-44AE-9343-8F50BA87A376}" type="parTrans" cxnId="{E70BE86A-B7BE-4A02-A82E-69113C76476E}">
      <dgm:prSet custT="1"/>
      <dgm:spPr/>
      <dgm:t>
        <a:bodyPr/>
        <a:lstStyle/>
        <a:p>
          <a:endParaRPr lang="en-GB" sz="200"/>
        </a:p>
      </dgm:t>
    </dgm:pt>
    <dgm:pt modelId="{5AAF2173-80A9-4D7F-974F-566BB949BB28}" type="sibTrans" cxnId="{E70BE86A-B7BE-4A02-A82E-69113C76476E}">
      <dgm:prSet/>
      <dgm:spPr/>
      <dgm:t>
        <a:bodyPr/>
        <a:lstStyle/>
        <a:p>
          <a:endParaRPr lang="en-GB" sz="1050"/>
        </a:p>
      </dgm:t>
    </dgm:pt>
    <dgm:pt modelId="{8AA0E84D-E3EA-4C8A-A5E5-D2E973097EF4}">
      <dgm:prSet phldrT="[Text]" custT="1"/>
      <dgm:spPr/>
      <dgm:t>
        <a:bodyPr/>
        <a:lstStyle/>
        <a:p>
          <a:r>
            <a:rPr lang="en-US" sz="1200" dirty="0"/>
            <a:t>M-DSS-TTM </a:t>
          </a:r>
          <a:br>
            <a:rPr lang="en-US" sz="1200" dirty="0"/>
          </a:br>
          <a:r>
            <a:rPr lang="en-US" sz="1200" dirty="0"/>
            <a:t>(SY Group Technical Task Manager) </a:t>
          </a:r>
          <a:endParaRPr lang="en-GB" sz="1200" dirty="0"/>
        </a:p>
      </dgm:t>
    </dgm:pt>
    <dgm:pt modelId="{5D461967-5C9D-4FC1-962C-B53C61DC6D57}" type="parTrans" cxnId="{417BF081-28DC-48DC-965A-3CFBE31BD52E}">
      <dgm:prSet custT="1"/>
      <dgm:spPr/>
      <dgm:t>
        <a:bodyPr/>
        <a:lstStyle/>
        <a:p>
          <a:endParaRPr lang="en-GB" sz="300"/>
        </a:p>
      </dgm:t>
    </dgm:pt>
    <dgm:pt modelId="{A756F264-19C6-4A8E-8D0A-B58AD4B05D27}" type="sibTrans" cxnId="{417BF081-28DC-48DC-965A-3CFBE31BD52E}">
      <dgm:prSet/>
      <dgm:spPr/>
      <dgm:t>
        <a:bodyPr/>
        <a:lstStyle/>
        <a:p>
          <a:endParaRPr lang="en-GB" sz="1400"/>
        </a:p>
      </dgm:t>
    </dgm:pt>
    <dgm:pt modelId="{0FDE12BC-D3E9-420F-A5A4-86BCEE9A05BB}">
      <dgm:prSet phldrT="[Text]" custT="1"/>
      <dgm:spPr/>
      <dgm:t>
        <a:bodyPr/>
        <a:lstStyle/>
        <a:p>
          <a:r>
            <a:rPr lang="en-US" sz="1200" dirty="0"/>
            <a:t>M-DSS-TTM </a:t>
          </a:r>
          <a:br>
            <a:rPr lang="en-US" sz="1200" dirty="0"/>
          </a:br>
          <a:r>
            <a:rPr lang="en-US" sz="1200" dirty="0"/>
            <a:t>(SY Group Technical Task Manager) </a:t>
          </a:r>
          <a:endParaRPr lang="en-GB" sz="1200" dirty="0"/>
        </a:p>
      </dgm:t>
    </dgm:pt>
    <dgm:pt modelId="{7D564BB1-F278-4649-B854-74D5D215EDAD}" type="parTrans" cxnId="{9024369E-8075-4029-8DB6-E7E7953575D7}">
      <dgm:prSet custT="1"/>
      <dgm:spPr/>
      <dgm:t>
        <a:bodyPr/>
        <a:lstStyle/>
        <a:p>
          <a:endParaRPr lang="en-GB" sz="300"/>
        </a:p>
      </dgm:t>
    </dgm:pt>
    <dgm:pt modelId="{05B39623-E7F7-490E-8A2C-04C036560D89}" type="sibTrans" cxnId="{9024369E-8075-4029-8DB6-E7E7953575D7}">
      <dgm:prSet/>
      <dgm:spPr/>
      <dgm:t>
        <a:bodyPr/>
        <a:lstStyle/>
        <a:p>
          <a:endParaRPr lang="en-GB" sz="1400"/>
        </a:p>
      </dgm:t>
    </dgm:pt>
    <dgm:pt modelId="{7B2FADA0-0658-49B7-A29B-42643493E84A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1200" dirty="0"/>
            <a:t>Creation of JMT Job</a:t>
          </a:r>
          <a:endParaRPr lang="en-GB" sz="1200" dirty="0"/>
        </a:p>
      </dgm:t>
    </dgm:pt>
    <dgm:pt modelId="{65F261E7-3846-4B96-89A9-72F68FD1F30F}" type="parTrans" cxnId="{191617B6-B563-4B65-8965-AA54F8835C4E}">
      <dgm:prSet custT="1"/>
      <dgm:spPr/>
      <dgm:t>
        <a:bodyPr/>
        <a:lstStyle/>
        <a:p>
          <a:endParaRPr lang="en-GB" sz="300"/>
        </a:p>
      </dgm:t>
    </dgm:pt>
    <dgm:pt modelId="{D9E69174-F9CF-4169-B333-41F278F4BBA5}" type="sibTrans" cxnId="{191617B6-B563-4B65-8965-AA54F8835C4E}">
      <dgm:prSet/>
      <dgm:spPr/>
      <dgm:t>
        <a:bodyPr/>
        <a:lstStyle/>
        <a:p>
          <a:endParaRPr lang="en-GB" sz="1400"/>
        </a:p>
      </dgm:t>
    </dgm:pt>
    <dgm:pt modelId="{F049EB2A-2138-4C5B-8881-942EFBAFABA9}">
      <dgm:prSet phldrT="[Text]" custT="1"/>
      <dgm:spPr/>
      <dgm:t>
        <a:bodyPr/>
        <a:lstStyle/>
        <a:p>
          <a:r>
            <a:rPr lang="en-US" sz="1200" dirty="0"/>
            <a:t>Request for Services is made by SY client by filling in the dedicated Snow form, stipulating:</a:t>
          </a:r>
          <a:endParaRPr lang="en-GB" sz="1200" dirty="0"/>
        </a:p>
      </dgm:t>
    </dgm:pt>
    <dgm:pt modelId="{5C178369-C41F-4993-9D26-8D33932E79E4}" type="parTrans" cxnId="{77D564AA-5DC4-4926-B535-607BAF94CEB4}">
      <dgm:prSet/>
      <dgm:spPr/>
      <dgm:t>
        <a:bodyPr/>
        <a:lstStyle/>
        <a:p>
          <a:endParaRPr lang="en-GB"/>
        </a:p>
      </dgm:t>
    </dgm:pt>
    <dgm:pt modelId="{7E4C3E07-398B-48B4-92C6-44BBF0DADDF8}" type="sibTrans" cxnId="{77D564AA-5DC4-4926-B535-607BAF94CEB4}">
      <dgm:prSet/>
      <dgm:spPr/>
      <dgm:t>
        <a:bodyPr/>
        <a:lstStyle/>
        <a:p>
          <a:endParaRPr lang="en-GB"/>
        </a:p>
      </dgm:t>
    </dgm:pt>
    <dgm:pt modelId="{5DF0B72A-0FB9-487C-B884-CB75E5CCC3FE}">
      <dgm:prSet phldrT="[Text]" custT="1"/>
      <dgm:spPr/>
      <dgm:t>
        <a:bodyPr/>
        <a:lstStyle/>
        <a:p>
          <a:pPr algn="l">
            <a:buNone/>
          </a:pPr>
          <a:r>
            <a:rPr lang="en-US" sz="1200" dirty="0"/>
            <a:t>DSS-TEM estimates:</a:t>
          </a:r>
        </a:p>
      </dgm:t>
    </dgm:pt>
    <dgm:pt modelId="{B1E0126F-D526-4312-913A-9EEAF8C226B5}" type="parTrans" cxnId="{411299E5-EC0A-4AFD-9103-132F73564718}">
      <dgm:prSet/>
      <dgm:spPr/>
      <dgm:t>
        <a:bodyPr/>
        <a:lstStyle/>
        <a:p>
          <a:endParaRPr lang="en-GB"/>
        </a:p>
      </dgm:t>
    </dgm:pt>
    <dgm:pt modelId="{D0F4FE5C-BDA9-4A14-B5F5-C34A5CC37A9C}" type="sibTrans" cxnId="{411299E5-EC0A-4AFD-9103-132F73564718}">
      <dgm:prSet/>
      <dgm:spPr/>
      <dgm:t>
        <a:bodyPr/>
        <a:lstStyle/>
        <a:p>
          <a:endParaRPr lang="en-GB"/>
        </a:p>
      </dgm:t>
    </dgm:pt>
    <dgm:pt modelId="{C4623E20-2ACA-4DC2-AEE5-DDAA88E69C98}">
      <dgm:prSet phldrT="[Text]" custT="1"/>
      <dgm:spPr/>
      <dgm:t>
        <a:bodyPr/>
        <a:lstStyle/>
        <a:p>
          <a:pPr algn="l"/>
          <a:r>
            <a:rPr lang="en-US" sz="1200" dirty="0"/>
            <a:t>JMT job is created:</a:t>
          </a:r>
        </a:p>
      </dgm:t>
    </dgm:pt>
    <dgm:pt modelId="{567D821E-82B2-4EC1-8500-014284DC5438}" type="parTrans" cxnId="{49FC04CD-CD67-4619-83DB-31E156266E7A}">
      <dgm:prSet/>
      <dgm:spPr/>
      <dgm:t>
        <a:bodyPr/>
        <a:lstStyle/>
        <a:p>
          <a:endParaRPr lang="en-GB"/>
        </a:p>
      </dgm:t>
    </dgm:pt>
    <dgm:pt modelId="{05DFB563-AFB9-4772-A2CB-F274933C9571}" type="sibTrans" cxnId="{49FC04CD-CD67-4619-83DB-31E156266E7A}">
      <dgm:prSet/>
      <dgm:spPr/>
      <dgm:t>
        <a:bodyPr/>
        <a:lstStyle/>
        <a:p>
          <a:endParaRPr lang="en-GB"/>
        </a:p>
      </dgm:t>
    </dgm:pt>
    <dgm:pt modelId="{245D7901-BBC2-4B96-BBDD-38D7E6D07433}">
      <dgm:prSet phldrT="[Text]" custT="1"/>
      <dgm:spPr/>
      <dgm:t>
        <a:bodyPr/>
        <a:lstStyle/>
        <a:p>
          <a:r>
            <a:rPr lang="en-US" sz="1200" dirty="0"/>
            <a:t>Job description</a:t>
          </a:r>
          <a:endParaRPr lang="en-GB" sz="1200" dirty="0"/>
        </a:p>
      </dgm:t>
    </dgm:pt>
    <dgm:pt modelId="{BB5EC5DC-C6A5-4767-9B71-55D73056DF11}" type="parTrans" cxnId="{87224567-4E84-4EB3-A746-0FD1DACF6416}">
      <dgm:prSet/>
      <dgm:spPr/>
      <dgm:t>
        <a:bodyPr/>
        <a:lstStyle/>
        <a:p>
          <a:endParaRPr lang="en-GB"/>
        </a:p>
      </dgm:t>
    </dgm:pt>
    <dgm:pt modelId="{D53283E2-C9EC-4E9B-BD68-CD5BEA087A3A}" type="sibTrans" cxnId="{87224567-4E84-4EB3-A746-0FD1DACF6416}">
      <dgm:prSet/>
      <dgm:spPr/>
      <dgm:t>
        <a:bodyPr/>
        <a:lstStyle/>
        <a:p>
          <a:endParaRPr lang="en-GB"/>
        </a:p>
      </dgm:t>
    </dgm:pt>
    <dgm:pt modelId="{E573A832-A239-4B84-8FB5-02A655A228B4}">
      <dgm:prSet phldrT="[Text]" custT="1"/>
      <dgm:spPr/>
      <dgm:t>
        <a:bodyPr/>
        <a:lstStyle/>
        <a:p>
          <a:r>
            <a:rPr lang="en-US" sz="1200" dirty="0"/>
            <a:t>Budget code(s)</a:t>
          </a:r>
          <a:endParaRPr lang="en-GB" sz="1200" dirty="0"/>
        </a:p>
      </dgm:t>
    </dgm:pt>
    <dgm:pt modelId="{AA4E6CF1-A87F-4985-8401-C1170BDA3C4F}" type="parTrans" cxnId="{D2F54A2E-6BF3-46E7-BAEF-5B39FC6E3C3E}">
      <dgm:prSet/>
      <dgm:spPr/>
      <dgm:t>
        <a:bodyPr/>
        <a:lstStyle/>
        <a:p>
          <a:endParaRPr lang="en-GB"/>
        </a:p>
      </dgm:t>
    </dgm:pt>
    <dgm:pt modelId="{B76F5720-C91F-4A2F-BDA8-AB3D8BC2C4E9}" type="sibTrans" cxnId="{D2F54A2E-6BF3-46E7-BAEF-5B39FC6E3C3E}">
      <dgm:prSet/>
      <dgm:spPr/>
      <dgm:t>
        <a:bodyPr/>
        <a:lstStyle/>
        <a:p>
          <a:endParaRPr lang="en-GB"/>
        </a:p>
      </dgm:t>
    </dgm:pt>
    <dgm:pt modelId="{F173618F-CA4C-4AA2-8907-A1CFCD29E265}">
      <dgm:prSet phldrT="[Text]" custT="1"/>
      <dgm:spPr/>
      <dgm:t>
        <a:bodyPr/>
        <a:lstStyle/>
        <a:p>
          <a:r>
            <a:rPr lang="en-US" sz="1200" dirty="0"/>
            <a:t>IMPACT / VIC / Safety</a:t>
          </a:r>
          <a:endParaRPr lang="en-GB" sz="1200" dirty="0"/>
        </a:p>
      </dgm:t>
    </dgm:pt>
    <dgm:pt modelId="{B5157128-5841-4553-9DB6-14F2887560CE}" type="parTrans" cxnId="{B2E6ADA9-D50B-43F7-ABA5-BCBDC399C333}">
      <dgm:prSet/>
      <dgm:spPr/>
      <dgm:t>
        <a:bodyPr/>
        <a:lstStyle/>
        <a:p>
          <a:endParaRPr lang="en-GB"/>
        </a:p>
      </dgm:t>
    </dgm:pt>
    <dgm:pt modelId="{D55B636D-CC7D-405D-AB80-FCAB45BB58F5}" type="sibTrans" cxnId="{B2E6ADA9-D50B-43F7-ABA5-BCBDC399C333}">
      <dgm:prSet/>
      <dgm:spPr/>
      <dgm:t>
        <a:bodyPr/>
        <a:lstStyle/>
        <a:p>
          <a:endParaRPr lang="en-GB"/>
        </a:p>
      </dgm:t>
    </dgm:pt>
    <dgm:pt modelId="{21C0FAB0-435C-4D5A-831E-5ABF584346E6}">
      <dgm:prSet phldrT="[Text]" custT="1"/>
      <dgm:spPr/>
      <dgm:t>
        <a:bodyPr/>
        <a:lstStyle/>
        <a:p>
          <a:r>
            <a:rPr lang="en-US" sz="1200" dirty="0"/>
            <a:t>Start / End date</a:t>
          </a:r>
          <a:endParaRPr lang="en-GB" sz="1200" dirty="0"/>
        </a:p>
      </dgm:t>
    </dgm:pt>
    <dgm:pt modelId="{365DE268-3D8C-4548-9C7A-67B4AC6252E3}" type="parTrans" cxnId="{15C7E5DC-C3F2-4EB7-B000-29026471B0B4}">
      <dgm:prSet/>
      <dgm:spPr/>
      <dgm:t>
        <a:bodyPr/>
        <a:lstStyle/>
        <a:p>
          <a:endParaRPr lang="en-GB"/>
        </a:p>
      </dgm:t>
    </dgm:pt>
    <dgm:pt modelId="{ABAA169C-764B-41A1-8DE1-867D992B9A21}" type="sibTrans" cxnId="{15C7E5DC-C3F2-4EB7-B000-29026471B0B4}">
      <dgm:prSet/>
      <dgm:spPr/>
      <dgm:t>
        <a:bodyPr/>
        <a:lstStyle/>
        <a:p>
          <a:endParaRPr lang="en-GB"/>
        </a:p>
      </dgm:t>
    </dgm:pt>
    <dgm:pt modelId="{21F96A9A-DDD7-41FA-809A-E4CC45D72353}">
      <dgm:prSet phldrT="[Text]" custT="1"/>
      <dgm:spPr/>
      <dgm:t>
        <a:bodyPr/>
        <a:lstStyle/>
        <a:p>
          <a:r>
            <a:rPr lang="en-US" sz="1200" dirty="0"/>
            <a:t>INFOR (SY-ABT only)</a:t>
          </a:r>
          <a:endParaRPr lang="en-GB" sz="1200" dirty="0"/>
        </a:p>
      </dgm:t>
    </dgm:pt>
    <dgm:pt modelId="{5E796A76-D8B5-43E7-9692-22EA7B146680}" type="parTrans" cxnId="{8CC7C84B-F74A-42D1-A2F3-2C620B157695}">
      <dgm:prSet/>
      <dgm:spPr/>
      <dgm:t>
        <a:bodyPr/>
        <a:lstStyle/>
        <a:p>
          <a:endParaRPr lang="en-GB"/>
        </a:p>
      </dgm:t>
    </dgm:pt>
    <dgm:pt modelId="{E84665CB-FC66-44AF-AD35-56E9EC8B1BA2}" type="sibTrans" cxnId="{8CC7C84B-F74A-42D1-A2F3-2C620B157695}">
      <dgm:prSet/>
      <dgm:spPr/>
      <dgm:t>
        <a:bodyPr/>
        <a:lstStyle/>
        <a:p>
          <a:endParaRPr lang="en-GB"/>
        </a:p>
      </dgm:t>
    </dgm:pt>
    <dgm:pt modelId="{8E9BA35F-25A4-4397-B1AE-9A37888EB8A4}">
      <dgm:prSet phldrT="[Text]" custT="1"/>
      <dgm:spPr/>
      <dgm:t>
        <a:bodyPr/>
        <a:lstStyle/>
        <a:p>
          <a:r>
            <a:rPr lang="en-US" sz="1200" dirty="0"/>
            <a:t>Requested Services:</a:t>
          </a:r>
          <a:endParaRPr lang="en-GB" sz="1200" dirty="0"/>
        </a:p>
      </dgm:t>
    </dgm:pt>
    <dgm:pt modelId="{4571897D-FA23-4A14-86E2-4058661EEC55}" type="parTrans" cxnId="{60D5064B-2B47-4616-BF84-B2EA7EADD638}">
      <dgm:prSet/>
      <dgm:spPr/>
      <dgm:t>
        <a:bodyPr/>
        <a:lstStyle/>
        <a:p>
          <a:endParaRPr lang="en-GB"/>
        </a:p>
      </dgm:t>
    </dgm:pt>
    <dgm:pt modelId="{5F94D39C-D0B4-4392-B44B-AFCAA0A18175}" type="sibTrans" cxnId="{60D5064B-2B47-4616-BF84-B2EA7EADD638}">
      <dgm:prSet/>
      <dgm:spPr/>
      <dgm:t>
        <a:bodyPr/>
        <a:lstStyle/>
        <a:p>
          <a:endParaRPr lang="en-GB"/>
        </a:p>
      </dgm:t>
    </dgm:pt>
    <dgm:pt modelId="{EE221EC4-43B3-47A6-8548-EE91518B31D4}">
      <dgm:prSet phldrT="[Text]" custT="1"/>
      <dgm:spPr/>
      <dgm:t>
        <a:bodyPr/>
        <a:lstStyle/>
        <a:p>
          <a:r>
            <a:rPr lang="en-US" sz="1200" dirty="0"/>
            <a:t>MM1, MM2, </a:t>
          </a:r>
          <a:r>
            <a:rPr lang="en-US" sz="1200" dirty="0" err="1"/>
            <a:t>etc</a:t>
          </a:r>
          <a:br>
            <a:rPr lang="en-US" sz="1200" dirty="0"/>
          </a:br>
          <a:r>
            <a:rPr lang="en-US" sz="1200" dirty="0"/>
            <a:t>or</a:t>
          </a:r>
          <a:endParaRPr lang="en-GB" sz="1200" dirty="0"/>
        </a:p>
      </dgm:t>
    </dgm:pt>
    <dgm:pt modelId="{18DADB4E-97FC-42A4-8562-EE495AF09E27}" type="parTrans" cxnId="{A41C8F27-B563-4B1F-8905-371067224A93}">
      <dgm:prSet/>
      <dgm:spPr/>
      <dgm:t>
        <a:bodyPr/>
        <a:lstStyle/>
        <a:p>
          <a:endParaRPr lang="en-GB"/>
        </a:p>
      </dgm:t>
    </dgm:pt>
    <dgm:pt modelId="{8FF6AC31-C0C1-4D01-A044-D103C3589DA2}" type="sibTrans" cxnId="{A41C8F27-B563-4B1F-8905-371067224A93}">
      <dgm:prSet/>
      <dgm:spPr/>
      <dgm:t>
        <a:bodyPr/>
        <a:lstStyle/>
        <a:p>
          <a:endParaRPr lang="en-GB"/>
        </a:p>
      </dgm:t>
    </dgm:pt>
    <dgm:pt modelId="{C7192E62-F547-4306-89FF-E3555504104F}">
      <dgm:prSet phldrT="[Text]" custT="1"/>
      <dgm:spPr/>
      <dgm:t>
        <a:bodyPr/>
        <a:lstStyle/>
        <a:p>
          <a:r>
            <a:rPr lang="en-US" sz="1200" dirty="0"/>
            <a:t>EC1, EC2, etc.</a:t>
          </a:r>
          <a:endParaRPr lang="en-GB" sz="1200" dirty="0"/>
        </a:p>
      </dgm:t>
    </dgm:pt>
    <dgm:pt modelId="{54B9BC4F-030C-4FC3-93A6-3EAC77FF33D1}" type="parTrans" cxnId="{6DDC2731-F9B2-48C8-961C-040F55191A92}">
      <dgm:prSet/>
      <dgm:spPr/>
      <dgm:t>
        <a:bodyPr/>
        <a:lstStyle/>
        <a:p>
          <a:endParaRPr lang="en-GB"/>
        </a:p>
      </dgm:t>
    </dgm:pt>
    <dgm:pt modelId="{87A24095-7A91-45AB-8F4D-E414CC100F45}" type="sibTrans" cxnId="{6DDC2731-F9B2-48C8-961C-040F55191A92}">
      <dgm:prSet/>
      <dgm:spPr/>
      <dgm:t>
        <a:bodyPr/>
        <a:lstStyle/>
        <a:p>
          <a:endParaRPr lang="en-GB"/>
        </a:p>
      </dgm:t>
    </dgm:pt>
    <dgm:pt modelId="{1726D5A4-3D10-4A50-B767-DDB6FFFF1A35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Required number of hours per activity</a:t>
          </a:r>
          <a:br>
            <a:rPr lang="en-US" sz="1200" dirty="0"/>
          </a:br>
          <a:r>
            <a:rPr lang="en-US" sz="1200" dirty="0"/>
            <a:t>and</a:t>
          </a:r>
          <a:endParaRPr lang="en-GB" sz="1200" dirty="0"/>
        </a:p>
      </dgm:t>
    </dgm:pt>
    <dgm:pt modelId="{C799DC73-4BD8-4C90-AFDE-875A0BC925B2}" type="sibTrans" cxnId="{1B022C8A-E355-4A52-A9AA-92C0A86FF486}">
      <dgm:prSet/>
      <dgm:spPr/>
      <dgm:t>
        <a:bodyPr/>
        <a:lstStyle/>
        <a:p>
          <a:endParaRPr lang="en-GB"/>
        </a:p>
      </dgm:t>
    </dgm:pt>
    <dgm:pt modelId="{61890512-6D8D-4440-AB2F-F42D3983CAFC}" type="parTrans" cxnId="{1B022C8A-E355-4A52-A9AA-92C0A86FF486}">
      <dgm:prSet/>
      <dgm:spPr/>
      <dgm:t>
        <a:bodyPr/>
        <a:lstStyle/>
        <a:p>
          <a:endParaRPr lang="en-GB"/>
        </a:p>
      </dgm:t>
    </dgm:pt>
    <dgm:pt modelId="{5B0A9392-CB3A-434C-8603-E77B4E3E6F44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Start / End date</a:t>
          </a:r>
          <a:endParaRPr lang="en-GB" sz="1200" dirty="0"/>
        </a:p>
      </dgm:t>
    </dgm:pt>
    <dgm:pt modelId="{D897F2C1-0520-4C82-996E-61A0609C776F}" type="parTrans" cxnId="{50F8BE50-3F0E-419D-AA78-B2492281365D}">
      <dgm:prSet/>
      <dgm:spPr/>
      <dgm:t>
        <a:bodyPr/>
        <a:lstStyle/>
        <a:p>
          <a:endParaRPr lang="en-GB"/>
        </a:p>
      </dgm:t>
    </dgm:pt>
    <dgm:pt modelId="{63FB1072-1A7F-4FA5-8EC2-2F8DECD4C49A}" type="sibTrans" cxnId="{50F8BE50-3F0E-419D-AA78-B2492281365D}">
      <dgm:prSet/>
      <dgm:spPr/>
      <dgm:t>
        <a:bodyPr/>
        <a:lstStyle/>
        <a:p>
          <a:endParaRPr lang="en-GB"/>
        </a:p>
      </dgm:t>
    </dgm:pt>
    <dgm:pt modelId="{F2440BE6-0FD5-4C0D-9780-E97695D89206}">
      <dgm:prSet phldrT="[Text]" custT="1"/>
      <dgm:spPr/>
      <dgm:t>
        <a:bodyPr/>
        <a:lstStyle/>
        <a:p>
          <a:pPr marL="0" indent="0" algn="l">
            <a:buNone/>
          </a:pPr>
          <a:r>
            <a:rPr lang="en-US" sz="1200" dirty="0"/>
            <a:t>The Snow ticket routing automatically set for:</a:t>
          </a:r>
          <a:endParaRPr lang="en-GB" sz="1200" dirty="0"/>
        </a:p>
      </dgm:t>
    </dgm:pt>
    <dgm:pt modelId="{EDC20159-CEFB-4761-894A-248ADC98DA56}" type="sibTrans" cxnId="{439391C2-9935-4881-AF85-13970F9106F1}">
      <dgm:prSet/>
      <dgm:spPr/>
      <dgm:t>
        <a:bodyPr/>
        <a:lstStyle/>
        <a:p>
          <a:endParaRPr lang="en-GB"/>
        </a:p>
      </dgm:t>
    </dgm:pt>
    <dgm:pt modelId="{3971C410-1DCA-4EFA-BC07-E413AEFE2B81}" type="parTrans" cxnId="{439391C2-9935-4881-AF85-13970F9106F1}">
      <dgm:prSet/>
      <dgm:spPr/>
      <dgm:t>
        <a:bodyPr/>
        <a:lstStyle/>
        <a:p>
          <a:endParaRPr lang="en-GB"/>
        </a:p>
      </dgm:t>
    </dgm:pt>
    <dgm:pt modelId="{9CDC637E-D1B5-43BB-9FFA-C77BB92CAFE6}">
      <dgm:prSet phldrT="[Text]" custT="1"/>
      <dgm:spPr/>
      <dgm:t>
        <a:bodyPr/>
        <a:lstStyle/>
        <a:p>
          <a:pPr marL="0" indent="0" algn="l"/>
          <a:r>
            <a:rPr lang="en-US" sz="1200" dirty="0"/>
            <a:t> Functional Element</a:t>
          </a:r>
          <a:endParaRPr lang="en-GB" sz="1200" dirty="0"/>
        </a:p>
      </dgm:t>
    </dgm:pt>
    <dgm:pt modelId="{D9AFBD1B-4CB1-4833-9014-7D7AE519CC5E}" type="sibTrans" cxnId="{E37CCB3E-4DB2-4B57-AF44-44148BCF0FE4}">
      <dgm:prSet/>
      <dgm:spPr/>
      <dgm:t>
        <a:bodyPr/>
        <a:lstStyle/>
        <a:p>
          <a:endParaRPr lang="en-GB"/>
        </a:p>
      </dgm:t>
    </dgm:pt>
    <dgm:pt modelId="{4E1EA999-5DA3-4174-A114-AFA2F3A10E8E}" type="parTrans" cxnId="{E37CCB3E-4DB2-4B57-AF44-44148BCF0FE4}">
      <dgm:prSet/>
      <dgm:spPr/>
      <dgm:t>
        <a:bodyPr/>
        <a:lstStyle/>
        <a:p>
          <a:endParaRPr lang="en-GB"/>
        </a:p>
      </dgm:t>
    </dgm:pt>
    <dgm:pt modelId="{F9A41D15-0B96-4580-95A5-C660F64D63C2}">
      <dgm:prSet phldrT="[Text]" custT="1"/>
      <dgm:spPr/>
      <dgm:t>
        <a:bodyPr/>
        <a:lstStyle/>
        <a:p>
          <a:pPr marL="0" indent="0" algn="l"/>
          <a:r>
            <a:rPr lang="en-US" sz="1200" dirty="0"/>
            <a:t> Assignment Group</a:t>
          </a:r>
          <a:endParaRPr lang="en-GB" sz="1200" dirty="0"/>
        </a:p>
      </dgm:t>
    </dgm:pt>
    <dgm:pt modelId="{42D4C2F9-99BF-4DD6-8C60-646A5DDEC8B3}" type="sibTrans" cxnId="{008773B4-CA8F-4BDE-B887-EC9B6FF8DF1C}">
      <dgm:prSet/>
      <dgm:spPr/>
      <dgm:t>
        <a:bodyPr/>
        <a:lstStyle/>
        <a:p>
          <a:endParaRPr lang="en-GB"/>
        </a:p>
      </dgm:t>
    </dgm:pt>
    <dgm:pt modelId="{67B3984C-50D7-4DE4-8ACA-12D3C5377393}" type="parTrans" cxnId="{008773B4-CA8F-4BDE-B887-EC9B6FF8DF1C}">
      <dgm:prSet/>
      <dgm:spPr/>
      <dgm:t>
        <a:bodyPr/>
        <a:lstStyle/>
        <a:p>
          <a:endParaRPr lang="en-GB"/>
        </a:p>
      </dgm:t>
    </dgm:pt>
    <dgm:pt modelId="{5A6C2177-3DD1-4071-B1F0-13FE9E0DF850}">
      <dgm:prSet phldrT="[Text]" custT="1"/>
      <dgm:spPr/>
      <dgm:t>
        <a:bodyPr/>
        <a:lstStyle/>
        <a:p>
          <a:pPr marL="0" indent="0" algn="l">
            <a:buNone/>
          </a:pPr>
          <a:r>
            <a:rPr lang="en-US" sz="1200" dirty="0"/>
            <a:t>Depending the request:</a:t>
          </a:r>
          <a:endParaRPr lang="en-GB" sz="1200" dirty="0"/>
        </a:p>
      </dgm:t>
    </dgm:pt>
    <dgm:pt modelId="{2042DC7D-D8D9-4F5F-9FA9-7BEEBE6A57A1}" type="sibTrans" cxnId="{3A9A8717-DB48-455D-AE9A-2A28F8ED78F3}">
      <dgm:prSet/>
      <dgm:spPr/>
      <dgm:t>
        <a:bodyPr/>
        <a:lstStyle/>
        <a:p>
          <a:endParaRPr lang="en-GB"/>
        </a:p>
      </dgm:t>
    </dgm:pt>
    <dgm:pt modelId="{951F2124-7D85-4946-99AB-611C827F0812}" type="parTrans" cxnId="{3A9A8717-DB48-455D-AE9A-2A28F8ED78F3}">
      <dgm:prSet/>
      <dgm:spPr/>
      <dgm:t>
        <a:bodyPr/>
        <a:lstStyle/>
        <a:p>
          <a:endParaRPr lang="en-GB"/>
        </a:p>
      </dgm:t>
    </dgm:pt>
    <dgm:pt modelId="{37DD44A3-7B94-4FBD-869B-D449FD4F9AD7}">
      <dgm:prSet phldrT="[Text]" custT="1"/>
      <dgm:spPr/>
      <dgm:t>
        <a:bodyPr/>
        <a:lstStyle/>
        <a:p>
          <a:pPr marL="0" indent="0" algn="l">
            <a:buFont typeface="Arial" panose="020B0604020202020204" pitchFamily="34" charset="0"/>
            <a:buChar char="•"/>
          </a:pPr>
          <a:r>
            <a:rPr lang="en-US" sz="1200" dirty="0"/>
            <a:t> M-DSS</a:t>
          </a:r>
          <a:br>
            <a:rPr lang="en-US" sz="1200" dirty="0"/>
          </a:br>
          <a:r>
            <a:rPr lang="en-US" sz="1200" dirty="0"/>
            <a:t>  or</a:t>
          </a:r>
          <a:endParaRPr lang="en-GB" sz="1200" dirty="0"/>
        </a:p>
      </dgm:t>
    </dgm:pt>
    <dgm:pt modelId="{8E9290CB-74B5-4D1B-80C8-04562C266D32}" type="sibTrans" cxnId="{E2A99BF3-6BFF-48B1-8B41-29EA61CD2440}">
      <dgm:prSet/>
      <dgm:spPr/>
      <dgm:t>
        <a:bodyPr/>
        <a:lstStyle/>
        <a:p>
          <a:endParaRPr lang="en-GB"/>
        </a:p>
      </dgm:t>
    </dgm:pt>
    <dgm:pt modelId="{FA6714AA-EAE9-4A66-93D3-57C0FF7C2C4A}" type="parTrans" cxnId="{E2A99BF3-6BFF-48B1-8B41-29EA61CD2440}">
      <dgm:prSet/>
      <dgm:spPr/>
      <dgm:t>
        <a:bodyPr/>
        <a:lstStyle/>
        <a:p>
          <a:endParaRPr lang="en-GB"/>
        </a:p>
      </dgm:t>
    </dgm:pt>
    <dgm:pt modelId="{6AAF1385-7564-4454-B2FE-9FA9794008B4}">
      <dgm:prSet phldrT="[Text]" custT="1"/>
      <dgm:spPr/>
      <dgm:t>
        <a:bodyPr/>
        <a:lstStyle/>
        <a:p>
          <a:pPr marL="0" indent="0" algn="l">
            <a:buFont typeface="Arial" panose="020B0604020202020204" pitchFamily="34" charset="0"/>
            <a:buChar char="•"/>
          </a:pPr>
          <a:r>
            <a:rPr lang="en-US" sz="1200" dirty="0"/>
            <a:t> E-DSS</a:t>
          </a:r>
          <a:br>
            <a:rPr lang="en-US" sz="1200" dirty="0"/>
          </a:br>
          <a:r>
            <a:rPr lang="en-US" sz="1200" dirty="0"/>
            <a:t>  and</a:t>
          </a:r>
          <a:endParaRPr lang="en-GB" sz="1200" dirty="0"/>
        </a:p>
      </dgm:t>
    </dgm:pt>
    <dgm:pt modelId="{BEC5B8CC-831D-4771-9448-D680AFECA02B}" type="sibTrans" cxnId="{D9340F17-F9CB-4069-BD37-903DB4F75DD4}">
      <dgm:prSet/>
      <dgm:spPr/>
      <dgm:t>
        <a:bodyPr/>
        <a:lstStyle/>
        <a:p>
          <a:endParaRPr lang="en-GB"/>
        </a:p>
      </dgm:t>
    </dgm:pt>
    <dgm:pt modelId="{202D4BD8-8470-45D1-9C02-1D2ECB0682E5}" type="parTrans" cxnId="{D9340F17-F9CB-4069-BD37-903DB4F75DD4}">
      <dgm:prSet/>
      <dgm:spPr/>
      <dgm:t>
        <a:bodyPr/>
        <a:lstStyle/>
        <a:p>
          <a:endParaRPr lang="en-GB"/>
        </a:p>
      </dgm:t>
    </dgm:pt>
    <dgm:pt modelId="{FB8FEFFA-3FF0-43FA-9C87-F7371D669D3B}">
      <dgm:prSet phldrT="[Text]" custT="1"/>
      <dgm:spPr/>
      <dgm:t>
        <a:bodyPr/>
        <a:lstStyle/>
        <a:p>
          <a:pPr marL="0" indent="0" algn="l">
            <a:buFont typeface="Arial" panose="020B0604020202020204" pitchFamily="34" charset="0"/>
            <a:buChar char="•"/>
          </a:pPr>
          <a:r>
            <a:rPr lang="en-US" sz="1200" dirty="0"/>
            <a:t> SY Group structure</a:t>
          </a:r>
          <a:br>
            <a:rPr lang="en-US" sz="1200" dirty="0"/>
          </a:br>
          <a:endParaRPr lang="en-GB" sz="1200" dirty="0"/>
        </a:p>
      </dgm:t>
    </dgm:pt>
    <dgm:pt modelId="{8A71DD3B-6A9F-464A-939C-D40849777D39}" type="sibTrans" cxnId="{8422D4A9-9277-4328-B68A-81AE35B63559}">
      <dgm:prSet/>
      <dgm:spPr/>
      <dgm:t>
        <a:bodyPr/>
        <a:lstStyle/>
        <a:p>
          <a:endParaRPr lang="en-GB"/>
        </a:p>
      </dgm:t>
    </dgm:pt>
    <dgm:pt modelId="{99533AA2-5915-4795-AA93-8879C2D09891}" type="parTrans" cxnId="{8422D4A9-9277-4328-B68A-81AE35B63559}">
      <dgm:prSet/>
      <dgm:spPr/>
      <dgm:t>
        <a:bodyPr/>
        <a:lstStyle/>
        <a:p>
          <a:endParaRPr lang="en-GB"/>
        </a:p>
      </dgm:t>
    </dgm:pt>
    <dgm:pt modelId="{DEF2E65D-2B17-4C5B-B985-75B683746A06}">
      <dgm:prSet phldrT="[Text]" custT="1"/>
      <dgm:spPr/>
      <dgm:t>
        <a:bodyPr/>
        <a:lstStyle/>
        <a:p>
          <a:pPr marL="0" indent="0" algn="l">
            <a:buFont typeface="Arial" panose="020B0604020202020204" pitchFamily="34" charset="0"/>
            <a:buNone/>
          </a:pPr>
          <a:r>
            <a:rPr lang="en-US" sz="1200" dirty="0"/>
            <a:t>But DSS-COM can change routing (absence of TEM, etc.)</a:t>
          </a:r>
          <a:endParaRPr lang="en-GB" sz="1200" dirty="0"/>
        </a:p>
      </dgm:t>
    </dgm:pt>
    <dgm:pt modelId="{3C33ED35-5D03-4D12-B37A-18634CE1E4FC}" type="sibTrans" cxnId="{9214AC42-C841-4427-AC92-2E3F960BED4E}">
      <dgm:prSet/>
      <dgm:spPr/>
      <dgm:t>
        <a:bodyPr/>
        <a:lstStyle/>
        <a:p>
          <a:endParaRPr lang="en-GB"/>
        </a:p>
      </dgm:t>
    </dgm:pt>
    <dgm:pt modelId="{6BC26BC1-6753-4471-AA97-AFD485138F00}" type="parTrans" cxnId="{9214AC42-C841-4427-AC92-2E3F960BED4E}">
      <dgm:prSet/>
      <dgm:spPr/>
      <dgm:t>
        <a:bodyPr/>
        <a:lstStyle/>
        <a:p>
          <a:endParaRPr lang="en-GB"/>
        </a:p>
      </dgm:t>
    </dgm:pt>
    <dgm:pt modelId="{F61BD4B0-FFC3-4D0E-9276-A62A9930A915}">
      <dgm:prSet/>
      <dgm:spPr/>
      <dgm:t>
        <a:bodyPr/>
        <a:lstStyle/>
        <a:p>
          <a:pPr algn="l"/>
          <a:r>
            <a:rPr lang="en-US" sz="1200" dirty="0"/>
            <a:t>Manual routing to EDH (done by B&amp;S)</a:t>
          </a:r>
        </a:p>
      </dgm:t>
    </dgm:pt>
    <dgm:pt modelId="{34AAF374-630E-4C04-B796-74393886873B}" type="parTrans" cxnId="{0ABA1938-67CC-4B26-8CA7-AEEB777A626B}">
      <dgm:prSet/>
      <dgm:spPr/>
      <dgm:t>
        <a:bodyPr/>
        <a:lstStyle/>
        <a:p>
          <a:endParaRPr lang="en-GB"/>
        </a:p>
      </dgm:t>
    </dgm:pt>
    <dgm:pt modelId="{D26121C7-09A2-4A66-8D01-CF3A1E814D4D}" type="sibTrans" cxnId="{0ABA1938-67CC-4B26-8CA7-AEEB777A626B}">
      <dgm:prSet/>
      <dgm:spPr/>
      <dgm:t>
        <a:bodyPr/>
        <a:lstStyle/>
        <a:p>
          <a:endParaRPr lang="en-GB"/>
        </a:p>
      </dgm:t>
    </dgm:pt>
    <dgm:pt modelId="{FFA86656-F668-44AF-8EBD-C8A9A298B036}">
      <dgm:prSet/>
      <dgm:spPr/>
      <dgm:t>
        <a:bodyPr/>
        <a:lstStyle/>
        <a:p>
          <a:pPr algn="l"/>
          <a:r>
            <a:rPr lang="en-US" sz="1200" dirty="0"/>
            <a:t>Communication during Job execution via Snow ticket</a:t>
          </a:r>
        </a:p>
      </dgm:t>
    </dgm:pt>
    <dgm:pt modelId="{52085673-8CF2-4E11-88F3-53A1F589EC3D}" type="parTrans" cxnId="{8990CFC3-C2E9-46C4-8C59-D1E352F5C57F}">
      <dgm:prSet/>
      <dgm:spPr/>
      <dgm:t>
        <a:bodyPr/>
        <a:lstStyle/>
        <a:p>
          <a:endParaRPr lang="en-GB"/>
        </a:p>
      </dgm:t>
    </dgm:pt>
    <dgm:pt modelId="{7D47C5B5-85A8-480D-8ECB-DCFA2F56150A}" type="sibTrans" cxnId="{8990CFC3-C2E9-46C4-8C59-D1E352F5C57F}">
      <dgm:prSet/>
      <dgm:spPr/>
      <dgm:t>
        <a:bodyPr/>
        <a:lstStyle/>
        <a:p>
          <a:endParaRPr lang="en-GB"/>
        </a:p>
      </dgm:t>
    </dgm:pt>
    <dgm:pt modelId="{45C06FF8-BCA5-4385-B093-996B87ABAC15}">
      <dgm:prSet/>
      <dgm:spPr/>
      <dgm:t>
        <a:bodyPr/>
        <a:lstStyle/>
        <a:p>
          <a:pPr algn="l"/>
          <a:r>
            <a:rPr lang="en-US" sz="1200" dirty="0"/>
            <a:t>Partial monthly invoicing on progress</a:t>
          </a:r>
        </a:p>
      </dgm:t>
    </dgm:pt>
    <dgm:pt modelId="{D54D311B-18BC-43AE-81F1-8763AF80D43E}" type="parTrans" cxnId="{273D271A-C1CC-4829-9226-70AC19E48F4F}">
      <dgm:prSet/>
      <dgm:spPr/>
      <dgm:t>
        <a:bodyPr/>
        <a:lstStyle/>
        <a:p>
          <a:endParaRPr lang="en-GB"/>
        </a:p>
      </dgm:t>
    </dgm:pt>
    <dgm:pt modelId="{8C967741-F6DC-4510-B5F2-625949C3AF52}" type="sibTrans" cxnId="{273D271A-C1CC-4829-9226-70AC19E48F4F}">
      <dgm:prSet/>
      <dgm:spPr/>
      <dgm:t>
        <a:bodyPr/>
        <a:lstStyle/>
        <a:p>
          <a:endParaRPr lang="en-GB"/>
        </a:p>
      </dgm:t>
    </dgm:pt>
    <dgm:pt modelId="{00D5EAA2-F365-475D-AE7B-49D5E93957B6}">
      <dgm:prSet/>
      <dgm:spPr/>
      <dgm:t>
        <a:bodyPr/>
        <a:lstStyle/>
        <a:p>
          <a:pPr algn="l"/>
          <a:r>
            <a:rPr lang="en-US" sz="1200" dirty="0"/>
            <a:t>Acceptance will close JMT Job </a:t>
          </a:r>
          <a:r>
            <a:rPr lang="en-US" sz="1200" u="sng" dirty="0"/>
            <a:t>and</a:t>
          </a:r>
          <a:r>
            <a:rPr lang="en-US" sz="1200" u="none" dirty="0"/>
            <a:t> Snow ticket</a:t>
          </a:r>
          <a:r>
            <a:rPr lang="en-US" sz="1200" dirty="0"/>
            <a:t> </a:t>
          </a:r>
        </a:p>
      </dgm:t>
    </dgm:pt>
    <dgm:pt modelId="{CFF2845C-A7DA-4B4B-A41B-86A4DE935CCC}" type="parTrans" cxnId="{047E8026-CDD3-4F9A-86EE-23AEF2363B22}">
      <dgm:prSet/>
      <dgm:spPr/>
      <dgm:t>
        <a:bodyPr/>
        <a:lstStyle/>
        <a:p>
          <a:endParaRPr lang="en-GB"/>
        </a:p>
      </dgm:t>
    </dgm:pt>
    <dgm:pt modelId="{3A003FC4-388A-4BB1-8A93-FF3A263EB0D3}" type="sibTrans" cxnId="{047E8026-CDD3-4F9A-86EE-23AEF2363B22}">
      <dgm:prSet/>
      <dgm:spPr/>
      <dgm:t>
        <a:bodyPr/>
        <a:lstStyle/>
        <a:p>
          <a:endParaRPr lang="en-GB"/>
        </a:p>
      </dgm:t>
    </dgm:pt>
    <dgm:pt modelId="{7B21179C-69C7-43AF-84D5-C773BB4E84EC}">
      <dgm:prSet phldrT="[Text]" custT="1"/>
      <dgm:spPr/>
      <dgm:t>
        <a:bodyPr/>
        <a:lstStyle/>
        <a:p>
          <a:pPr algn="l"/>
          <a:r>
            <a:rPr lang="en-US" sz="1200" dirty="0"/>
            <a:t>DSS-TTM can:</a:t>
          </a:r>
        </a:p>
      </dgm:t>
    </dgm:pt>
    <dgm:pt modelId="{F53621BD-50E5-4EDC-99B5-340955D90C8F}" type="sibTrans" cxnId="{AA7E8542-76F2-458A-9C84-D6F1995B5A0F}">
      <dgm:prSet/>
      <dgm:spPr/>
      <dgm:t>
        <a:bodyPr/>
        <a:lstStyle/>
        <a:p>
          <a:endParaRPr lang="en-GB"/>
        </a:p>
      </dgm:t>
    </dgm:pt>
    <dgm:pt modelId="{AA8357C6-F175-494B-9B51-83FEE19C56CA}" type="parTrans" cxnId="{AA7E8542-76F2-458A-9C84-D6F1995B5A0F}">
      <dgm:prSet/>
      <dgm:spPr/>
      <dgm:t>
        <a:bodyPr/>
        <a:lstStyle/>
        <a:p>
          <a:endParaRPr lang="en-GB"/>
        </a:p>
      </dgm:t>
    </dgm:pt>
    <dgm:pt modelId="{71A070D8-3350-4629-BB45-39D9988F0ABC}">
      <dgm:prSet phldrT="[Text]" custT="1"/>
      <dgm:spPr/>
      <dgm:t>
        <a:bodyPr/>
        <a:lstStyle/>
        <a:p>
          <a:pPr algn="l"/>
          <a:r>
            <a:rPr lang="en-US" sz="1200" dirty="0"/>
            <a:t>Refuse the estimate;</a:t>
          </a:r>
          <a:br>
            <a:rPr lang="en-US" sz="1200" dirty="0"/>
          </a:b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1200" dirty="0"/>
            <a:t>ticket will go back to M-DSS-TEM for re-evaluation</a:t>
          </a:r>
        </a:p>
      </dgm:t>
    </dgm:pt>
    <dgm:pt modelId="{5F64945A-9C49-46D7-8D6C-A55B2F7248A8}" type="sibTrans" cxnId="{D4078DE0-AD24-403A-BF0D-F376BEAE5910}">
      <dgm:prSet/>
      <dgm:spPr/>
      <dgm:t>
        <a:bodyPr/>
        <a:lstStyle/>
        <a:p>
          <a:endParaRPr lang="en-GB"/>
        </a:p>
      </dgm:t>
    </dgm:pt>
    <dgm:pt modelId="{6BBD4BFD-4CC6-45EC-904C-B6BC20D37744}" type="parTrans" cxnId="{D4078DE0-AD24-403A-BF0D-F376BEAE5910}">
      <dgm:prSet/>
      <dgm:spPr/>
      <dgm:t>
        <a:bodyPr/>
        <a:lstStyle/>
        <a:p>
          <a:endParaRPr lang="en-GB"/>
        </a:p>
      </dgm:t>
    </dgm:pt>
    <dgm:pt modelId="{2FA392FF-F0B8-44EF-82B3-68CF1BBFAF29}">
      <dgm:prSet phldrT="[Text]" custT="1"/>
      <dgm:spPr/>
      <dgm:t>
        <a:bodyPr/>
        <a:lstStyle/>
        <a:p>
          <a:pPr algn="l"/>
          <a:r>
            <a:rPr lang="en-US" sz="1200" dirty="0"/>
            <a:t>Accept the estimate:</a:t>
          </a:r>
          <a:br>
            <a:rPr lang="en-US" sz="1200" dirty="0"/>
          </a:b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1200" dirty="0"/>
            <a:t>ticket is pushed to JMT to create Job</a:t>
          </a:r>
        </a:p>
      </dgm:t>
    </dgm:pt>
    <dgm:pt modelId="{0FAB8FF6-1F64-4582-8CEE-E441DB09F4FA}" type="sibTrans" cxnId="{943F17D9-6140-4538-A07F-74C69FBA6613}">
      <dgm:prSet/>
      <dgm:spPr/>
      <dgm:t>
        <a:bodyPr/>
        <a:lstStyle/>
        <a:p>
          <a:endParaRPr lang="en-GB"/>
        </a:p>
      </dgm:t>
    </dgm:pt>
    <dgm:pt modelId="{563F14A4-A738-4D46-AF44-353C2E8EA6C0}" type="parTrans" cxnId="{943F17D9-6140-4538-A07F-74C69FBA6613}">
      <dgm:prSet/>
      <dgm:spPr/>
      <dgm:t>
        <a:bodyPr/>
        <a:lstStyle/>
        <a:p>
          <a:endParaRPr lang="en-GB"/>
        </a:p>
      </dgm:t>
    </dgm:pt>
    <dgm:pt modelId="{56F43238-4190-40F1-841F-2618667F36DE}" type="pres">
      <dgm:prSet presAssocID="{2B8A2CB4-3CA0-46A5-9466-7114A0C6620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2B9695F-8F53-47A1-BB26-D4C3F11F4501}" type="pres">
      <dgm:prSet presAssocID="{2B8A2CB4-3CA0-46A5-9466-7114A0C66204}" presName="hierFlow" presStyleCnt="0"/>
      <dgm:spPr/>
    </dgm:pt>
    <dgm:pt modelId="{DA9350AA-EB87-4CCB-B256-4C0DE5FA66EC}" type="pres">
      <dgm:prSet presAssocID="{2B8A2CB4-3CA0-46A5-9466-7114A0C66204}" presName="firstBuf" presStyleCnt="0"/>
      <dgm:spPr/>
    </dgm:pt>
    <dgm:pt modelId="{15C7E802-52D6-4DF0-BD68-553F75047964}" type="pres">
      <dgm:prSet presAssocID="{2B8A2CB4-3CA0-46A5-9466-7114A0C6620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9E72448-488E-47F2-B19F-4A1FBBE62630}" type="pres">
      <dgm:prSet presAssocID="{B4117431-EAD3-40DF-B6CE-12744C447787}" presName="Name17" presStyleCnt="0"/>
      <dgm:spPr/>
    </dgm:pt>
    <dgm:pt modelId="{3AA80CE5-0CAB-437F-9517-EC260F9BE03D}" type="pres">
      <dgm:prSet presAssocID="{B4117431-EAD3-40DF-B6CE-12744C447787}" presName="level1Shape" presStyleLbl="node0" presStyleIdx="0" presStyleCnt="1">
        <dgm:presLayoutVars>
          <dgm:chPref val="3"/>
        </dgm:presLayoutVars>
      </dgm:prSet>
      <dgm:spPr/>
    </dgm:pt>
    <dgm:pt modelId="{05ADD150-5727-4690-908C-DEF2C9B04833}" type="pres">
      <dgm:prSet presAssocID="{B4117431-EAD3-40DF-B6CE-12744C447787}" presName="hierChild2" presStyleCnt="0"/>
      <dgm:spPr/>
    </dgm:pt>
    <dgm:pt modelId="{2AD1706F-F569-4B85-A3F0-7EADC39786CC}" type="pres">
      <dgm:prSet presAssocID="{6296F653-4E34-4296-93B0-6BBF6D33D0A7}" presName="Name25" presStyleLbl="parChTrans1D2" presStyleIdx="0" presStyleCnt="1"/>
      <dgm:spPr/>
    </dgm:pt>
    <dgm:pt modelId="{83168418-AFFC-4F96-B431-BDD48581BDAB}" type="pres">
      <dgm:prSet presAssocID="{6296F653-4E34-4296-93B0-6BBF6D33D0A7}" presName="connTx" presStyleLbl="parChTrans1D2" presStyleIdx="0" presStyleCnt="1"/>
      <dgm:spPr/>
    </dgm:pt>
    <dgm:pt modelId="{A4C67213-A1FA-489C-8646-C4EDF0FA72E8}" type="pres">
      <dgm:prSet presAssocID="{DB685DA9-11E0-4C84-87E6-CFE4248C92D7}" presName="Name30" presStyleCnt="0"/>
      <dgm:spPr/>
    </dgm:pt>
    <dgm:pt modelId="{BD03B141-4906-499B-9CD5-70936E3FB0DD}" type="pres">
      <dgm:prSet presAssocID="{DB685DA9-11E0-4C84-87E6-CFE4248C92D7}" presName="level2Shape" presStyleLbl="node2" presStyleIdx="0" presStyleCnt="1"/>
      <dgm:spPr/>
    </dgm:pt>
    <dgm:pt modelId="{CAC3DABF-5F2F-43CE-889A-44503331AF7D}" type="pres">
      <dgm:prSet presAssocID="{DB685DA9-11E0-4C84-87E6-CFE4248C92D7}" presName="hierChild3" presStyleCnt="0"/>
      <dgm:spPr/>
    </dgm:pt>
    <dgm:pt modelId="{2295E21D-A928-4095-AD03-7E846ECC5E2F}" type="pres">
      <dgm:prSet presAssocID="{C2B05955-8745-489B-8ACF-83CFA7C3F605}" presName="Name25" presStyleLbl="parChTrans1D3" presStyleIdx="0" presStyleCnt="4"/>
      <dgm:spPr/>
    </dgm:pt>
    <dgm:pt modelId="{0A8722E6-A472-4B69-8172-4F6D31D3F52E}" type="pres">
      <dgm:prSet presAssocID="{C2B05955-8745-489B-8ACF-83CFA7C3F605}" presName="connTx" presStyleLbl="parChTrans1D3" presStyleIdx="0" presStyleCnt="4"/>
      <dgm:spPr/>
    </dgm:pt>
    <dgm:pt modelId="{9C62613B-A9B9-4440-9147-BB9147693C83}" type="pres">
      <dgm:prSet presAssocID="{AD45FCA1-4476-457C-96DA-28E060DC99BA}" presName="Name30" presStyleCnt="0"/>
      <dgm:spPr/>
    </dgm:pt>
    <dgm:pt modelId="{55E374A6-0131-4C2E-99A2-C0EC8B9C3B76}" type="pres">
      <dgm:prSet presAssocID="{AD45FCA1-4476-457C-96DA-28E060DC99BA}" presName="level2Shape" presStyleLbl="node3" presStyleIdx="0" presStyleCnt="4"/>
      <dgm:spPr/>
    </dgm:pt>
    <dgm:pt modelId="{9CF87FBE-1A76-425A-89B5-09F0C7F091B5}" type="pres">
      <dgm:prSet presAssocID="{AD45FCA1-4476-457C-96DA-28E060DC99BA}" presName="hierChild3" presStyleCnt="0"/>
      <dgm:spPr/>
    </dgm:pt>
    <dgm:pt modelId="{687C8F35-A254-4F71-9518-229D719F31F4}" type="pres">
      <dgm:prSet presAssocID="{5D461967-5C9D-4FC1-962C-B53C61DC6D57}" presName="Name25" presStyleLbl="parChTrans1D4" presStyleIdx="0" presStyleCnt="3"/>
      <dgm:spPr/>
    </dgm:pt>
    <dgm:pt modelId="{C67331BC-892C-4BAB-A03A-629C659F5723}" type="pres">
      <dgm:prSet presAssocID="{5D461967-5C9D-4FC1-962C-B53C61DC6D57}" presName="connTx" presStyleLbl="parChTrans1D4" presStyleIdx="0" presStyleCnt="3"/>
      <dgm:spPr/>
    </dgm:pt>
    <dgm:pt modelId="{1A789849-39FD-4ED0-85F2-4E9619A7BC48}" type="pres">
      <dgm:prSet presAssocID="{8AA0E84D-E3EA-4C8A-A5E5-D2E973097EF4}" presName="Name30" presStyleCnt="0"/>
      <dgm:spPr/>
    </dgm:pt>
    <dgm:pt modelId="{476514CE-992E-4649-A30A-C50682D9AEED}" type="pres">
      <dgm:prSet presAssocID="{8AA0E84D-E3EA-4C8A-A5E5-D2E973097EF4}" presName="level2Shape" presStyleLbl="node4" presStyleIdx="0" presStyleCnt="3" custLinFactNeighborX="-385" custLinFactNeighborY="46154"/>
      <dgm:spPr/>
    </dgm:pt>
    <dgm:pt modelId="{14967726-9CC0-4B44-8321-39D03C79B577}" type="pres">
      <dgm:prSet presAssocID="{8AA0E84D-E3EA-4C8A-A5E5-D2E973097EF4}" presName="hierChild3" presStyleCnt="0"/>
      <dgm:spPr/>
    </dgm:pt>
    <dgm:pt modelId="{48CEDE29-FDDC-44BF-A5E7-476BB309D39D}" type="pres">
      <dgm:prSet presAssocID="{41DDF1C2-A6DF-488A-A9D7-ABE1D573BF50}" presName="Name25" presStyleLbl="parChTrans1D3" presStyleIdx="1" presStyleCnt="4"/>
      <dgm:spPr/>
    </dgm:pt>
    <dgm:pt modelId="{558C5134-010C-41BD-A0BE-42B69D110C7A}" type="pres">
      <dgm:prSet presAssocID="{41DDF1C2-A6DF-488A-A9D7-ABE1D573BF50}" presName="connTx" presStyleLbl="parChTrans1D3" presStyleIdx="1" presStyleCnt="4"/>
      <dgm:spPr/>
    </dgm:pt>
    <dgm:pt modelId="{5F496155-4E6B-4AB2-9FE5-15453E4D88D7}" type="pres">
      <dgm:prSet presAssocID="{9C3021E7-EB87-4A7D-A1EA-D5F8A6BD3077}" presName="Name30" presStyleCnt="0"/>
      <dgm:spPr/>
    </dgm:pt>
    <dgm:pt modelId="{20DF3E9A-DA2E-47E1-A7BF-A4177E47B086}" type="pres">
      <dgm:prSet presAssocID="{9C3021E7-EB87-4A7D-A1EA-D5F8A6BD3077}" presName="level2Shape" presStyleLbl="node3" presStyleIdx="1" presStyleCnt="4"/>
      <dgm:spPr/>
    </dgm:pt>
    <dgm:pt modelId="{795B1FB4-7C44-4850-8416-04906234262F}" type="pres">
      <dgm:prSet presAssocID="{9C3021E7-EB87-4A7D-A1EA-D5F8A6BD3077}" presName="hierChild3" presStyleCnt="0"/>
      <dgm:spPr/>
    </dgm:pt>
    <dgm:pt modelId="{69D57A69-1268-4869-8D52-8CCE6D63F6EB}" type="pres">
      <dgm:prSet presAssocID="{5DBCFF4E-A9F3-4950-8F9E-B88E63772CCF}" presName="Name25" presStyleLbl="parChTrans1D3" presStyleIdx="2" presStyleCnt="4"/>
      <dgm:spPr/>
    </dgm:pt>
    <dgm:pt modelId="{88480D49-518B-4B7B-AD0C-1FCDDB5A5C20}" type="pres">
      <dgm:prSet presAssocID="{5DBCFF4E-A9F3-4950-8F9E-B88E63772CCF}" presName="connTx" presStyleLbl="parChTrans1D3" presStyleIdx="2" presStyleCnt="4"/>
      <dgm:spPr/>
    </dgm:pt>
    <dgm:pt modelId="{575189B9-E397-4E12-BC73-B6863C439E82}" type="pres">
      <dgm:prSet presAssocID="{4610655A-8D0D-4154-A27F-6101DD257902}" presName="Name30" presStyleCnt="0"/>
      <dgm:spPr/>
    </dgm:pt>
    <dgm:pt modelId="{8CA04415-4EE1-46BC-8F20-287324C17D18}" type="pres">
      <dgm:prSet presAssocID="{4610655A-8D0D-4154-A27F-6101DD257902}" presName="level2Shape" presStyleLbl="node3" presStyleIdx="2" presStyleCnt="4"/>
      <dgm:spPr/>
    </dgm:pt>
    <dgm:pt modelId="{EE500695-B512-42DE-9CB8-CA436D0E257C}" type="pres">
      <dgm:prSet presAssocID="{4610655A-8D0D-4154-A27F-6101DD257902}" presName="hierChild3" presStyleCnt="0"/>
      <dgm:spPr/>
    </dgm:pt>
    <dgm:pt modelId="{6704A957-3D92-4A5D-8769-555D90AD872E}" type="pres">
      <dgm:prSet presAssocID="{7D564BB1-F278-4649-B854-74D5D215EDAD}" presName="Name25" presStyleLbl="parChTrans1D4" presStyleIdx="1" presStyleCnt="3"/>
      <dgm:spPr/>
    </dgm:pt>
    <dgm:pt modelId="{D7E3D09F-D619-4754-9D8E-4605A58E49C2}" type="pres">
      <dgm:prSet presAssocID="{7D564BB1-F278-4649-B854-74D5D215EDAD}" presName="connTx" presStyleLbl="parChTrans1D4" presStyleIdx="1" presStyleCnt="3"/>
      <dgm:spPr/>
    </dgm:pt>
    <dgm:pt modelId="{319BA0D9-57C7-4AB3-B238-78638AC3C65B}" type="pres">
      <dgm:prSet presAssocID="{0FDE12BC-D3E9-420F-A5A4-86BCEE9A05BB}" presName="Name30" presStyleCnt="0"/>
      <dgm:spPr/>
    </dgm:pt>
    <dgm:pt modelId="{0602D07C-290E-43AE-B49F-D6FA6C3EFF9C}" type="pres">
      <dgm:prSet presAssocID="{0FDE12BC-D3E9-420F-A5A4-86BCEE9A05BB}" presName="level2Shape" presStyleLbl="node4" presStyleIdx="1" presStyleCnt="3" custLinFactNeighborY="60009"/>
      <dgm:spPr/>
    </dgm:pt>
    <dgm:pt modelId="{8898EF2D-DE96-4A40-890C-6967D372DEB2}" type="pres">
      <dgm:prSet presAssocID="{0FDE12BC-D3E9-420F-A5A4-86BCEE9A05BB}" presName="hierChild3" presStyleCnt="0"/>
      <dgm:spPr/>
    </dgm:pt>
    <dgm:pt modelId="{20189D7B-82B5-41A4-93A9-E0A1BF868600}" type="pres">
      <dgm:prSet presAssocID="{65F261E7-3846-4B96-89A9-72F68FD1F30F}" presName="Name25" presStyleLbl="parChTrans1D4" presStyleIdx="2" presStyleCnt="3"/>
      <dgm:spPr/>
    </dgm:pt>
    <dgm:pt modelId="{14F39960-DFA3-483E-8C18-A33EEAAD4E58}" type="pres">
      <dgm:prSet presAssocID="{65F261E7-3846-4B96-89A9-72F68FD1F30F}" presName="connTx" presStyleLbl="parChTrans1D4" presStyleIdx="2" presStyleCnt="3"/>
      <dgm:spPr/>
    </dgm:pt>
    <dgm:pt modelId="{F4FB0404-818D-4A7A-B51F-186534C9357E}" type="pres">
      <dgm:prSet presAssocID="{7B2FADA0-0658-49B7-A29B-42643493E84A}" presName="Name30" presStyleCnt="0"/>
      <dgm:spPr/>
    </dgm:pt>
    <dgm:pt modelId="{8B3C52C5-E961-4B97-89C6-F84E86776796}" type="pres">
      <dgm:prSet presAssocID="{7B2FADA0-0658-49B7-A29B-42643493E84A}" presName="level2Shape" presStyleLbl="node4" presStyleIdx="2" presStyleCnt="3" custLinFactNeighborX="-384" custLinFactNeighborY="-54625"/>
      <dgm:spPr/>
    </dgm:pt>
    <dgm:pt modelId="{97582D6E-8791-4067-84C0-E90040C1B3E3}" type="pres">
      <dgm:prSet presAssocID="{7B2FADA0-0658-49B7-A29B-42643493E84A}" presName="hierChild3" presStyleCnt="0"/>
      <dgm:spPr/>
    </dgm:pt>
    <dgm:pt modelId="{D64395EF-2F97-4FD2-8E31-6C46E7C11072}" type="pres">
      <dgm:prSet presAssocID="{AC0533A8-ACBD-44AE-9343-8F50BA87A376}" presName="Name25" presStyleLbl="parChTrans1D3" presStyleIdx="3" presStyleCnt="4"/>
      <dgm:spPr/>
    </dgm:pt>
    <dgm:pt modelId="{0DAFF371-D987-4086-AA20-9B33E83C86DA}" type="pres">
      <dgm:prSet presAssocID="{AC0533A8-ACBD-44AE-9343-8F50BA87A376}" presName="connTx" presStyleLbl="parChTrans1D3" presStyleIdx="3" presStyleCnt="4"/>
      <dgm:spPr/>
    </dgm:pt>
    <dgm:pt modelId="{DFC03621-71ED-4A0D-8A0F-D46316F030C6}" type="pres">
      <dgm:prSet presAssocID="{5320E0B5-416B-4A11-838E-2313AA03D960}" presName="Name30" presStyleCnt="0"/>
      <dgm:spPr/>
    </dgm:pt>
    <dgm:pt modelId="{FF8F41E3-54A1-4EF6-A1A3-ABF1B3BD4305}" type="pres">
      <dgm:prSet presAssocID="{5320E0B5-416B-4A11-838E-2313AA03D960}" presName="level2Shape" presStyleLbl="node3" presStyleIdx="3" presStyleCnt="4"/>
      <dgm:spPr/>
    </dgm:pt>
    <dgm:pt modelId="{FC80BFA7-6F19-4892-82D4-A6B833CE84EE}" type="pres">
      <dgm:prSet presAssocID="{5320E0B5-416B-4A11-838E-2313AA03D960}" presName="hierChild3" presStyleCnt="0"/>
      <dgm:spPr/>
    </dgm:pt>
    <dgm:pt modelId="{5C53B8DB-BEFB-45BD-82A5-E832707D979E}" type="pres">
      <dgm:prSet presAssocID="{2B8A2CB4-3CA0-46A5-9466-7114A0C66204}" presName="bgShapesFlow" presStyleCnt="0"/>
      <dgm:spPr/>
    </dgm:pt>
    <dgm:pt modelId="{73B228DD-50AB-47C2-B683-BF8E7D55EB74}" type="pres">
      <dgm:prSet presAssocID="{F049EB2A-2138-4C5B-8881-942EFBAFABA9}" presName="rectComp" presStyleCnt="0"/>
      <dgm:spPr/>
    </dgm:pt>
    <dgm:pt modelId="{15867301-55BE-44F7-A942-7EEFFDDB9D31}" type="pres">
      <dgm:prSet presAssocID="{F049EB2A-2138-4C5B-8881-942EFBAFABA9}" presName="bgRect" presStyleLbl="bgShp" presStyleIdx="0" presStyleCnt="5"/>
      <dgm:spPr/>
    </dgm:pt>
    <dgm:pt modelId="{059366A1-0214-405D-9D17-882AB1B3D1CC}" type="pres">
      <dgm:prSet presAssocID="{F049EB2A-2138-4C5B-8881-942EFBAFABA9}" presName="bgRectTx" presStyleLbl="bgShp" presStyleIdx="0" presStyleCnt="5">
        <dgm:presLayoutVars>
          <dgm:bulletEnabled val="1"/>
        </dgm:presLayoutVars>
      </dgm:prSet>
      <dgm:spPr/>
    </dgm:pt>
    <dgm:pt modelId="{C769E606-A52A-4F03-97E4-7A722B8BDA21}" type="pres">
      <dgm:prSet presAssocID="{F049EB2A-2138-4C5B-8881-942EFBAFABA9}" presName="spComp" presStyleCnt="0"/>
      <dgm:spPr/>
    </dgm:pt>
    <dgm:pt modelId="{06A28156-F570-4229-A66F-7E0C6F5BD3B1}" type="pres">
      <dgm:prSet presAssocID="{F049EB2A-2138-4C5B-8881-942EFBAFABA9}" presName="hSp" presStyleCnt="0"/>
      <dgm:spPr/>
    </dgm:pt>
    <dgm:pt modelId="{E216A20A-2D04-42B3-BCC1-8FB2C85E6B10}" type="pres">
      <dgm:prSet presAssocID="{F2440BE6-0FD5-4C0D-9780-E97695D89206}" presName="rectComp" presStyleCnt="0"/>
      <dgm:spPr/>
    </dgm:pt>
    <dgm:pt modelId="{519AFFA1-4914-4897-84FC-7689D2DC6FEF}" type="pres">
      <dgm:prSet presAssocID="{F2440BE6-0FD5-4C0D-9780-E97695D89206}" presName="bgRect" presStyleLbl="bgShp" presStyleIdx="1" presStyleCnt="5"/>
      <dgm:spPr/>
    </dgm:pt>
    <dgm:pt modelId="{7F59AA2D-9F59-41C4-9876-ABE8A7D61C90}" type="pres">
      <dgm:prSet presAssocID="{F2440BE6-0FD5-4C0D-9780-E97695D89206}" presName="bgRectTx" presStyleLbl="bgShp" presStyleIdx="1" presStyleCnt="5">
        <dgm:presLayoutVars>
          <dgm:bulletEnabled val="1"/>
        </dgm:presLayoutVars>
      </dgm:prSet>
      <dgm:spPr/>
    </dgm:pt>
    <dgm:pt modelId="{72BD3E04-88B7-4D78-9CFD-2815039A580A}" type="pres">
      <dgm:prSet presAssocID="{F2440BE6-0FD5-4C0D-9780-E97695D89206}" presName="spComp" presStyleCnt="0"/>
      <dgm:spPr/>
    </dgm:pt>
    <dgm:pt modelId="{68B7AC58-4A1F-45A1-A6D9-B63491056CE7}" type="pres">
      <dgm:prSet presAssocID="{F2440BE6-0FD5-4C0D-9780-E97695D89206}" presName="hSp" presStyleCnt="0"/>
      <dgm:spPr/>
    </dgm:pt>
    <dgm:pt modelId="{299854DC-4539-4BCD-89B9-0D6CD17FCE07}" type="pres">
      <dgm:prSet presAssocID="{5DF0B72A-0FB9-487C-B884-CB75E5CCC3FE}" presName="rectComp" presStyleCnt="0"/>
      <dgm:spPr/>
    </dgm:pt>
    <dgm:pt modelId="{C99C7C92-D87B-4DA7-8D4D-2DF8E5285B4E}" type="pres">
      <dgm:prSet presAssocID="{5DF0B72A-0FB9-487C-B884-CB75E5CCC3FE}" presName="bgRect" presStyleLbl="bgShp" presStyleIdx="2" presStyleCnt="5"/>
      <dgm:spPr/>
    </dgm:pt>
    <dgm:pt modelId="{57854178-B640-4D0B-9928-6EE83CBBEFF2}" type="pres">
      <dgm:prSet presAssocID="{5DF0B72A-0FB9-487C-B884-CB75E5CCC3FE}" presName="bgRectTx" presStyleLbl="bgShp" presStyleIdx="2" presStyleCnt="5">
        <dgm:presLayoutVars>
          <dgm:bulletEnabled val="1"/>
        </dgm:presLayoutVars>
      </dgm:prSet>
      <dgm:spPr/>
    </dgm:pt>
    <dgm:pt modelId="{E0B4F7AD-404C-4A7F-8371-BF2FBDD4BA87}" type="pres">
      <dgm:prSet presAssocID="{5DF0B72A-0FB9-487C-B884-CB75E5CCC3FE}" presName="spComp" presStyleCnt="0"/>
      <dgm:spPr/>
    </dgm:pt>
    <dgm:pt modelId="{1A76EA79-83AB-488C-8611-1AD0F9704D6A}" type="pres">
      <dgm:prSet presAssocID="{5DF0B72A-0FB9-487C-B884-CB75E5CCC3FE}" presName="hSp" presStyleCnt="0"/>
      <dgm:spPr/>
    </dgm:pt>
    <dgm:pt modelId="{BD0A8E96-4B14-4690-86BA-E31E5F3FAAA3}" type="pres">
      <dgm:prSet presAssocID="{7B21179C-69C7-43AF-84D5-C773BB4E84EC}" presName="rectComp" presStyleCnt="0"/>
      <dgm:spPr/>
    </dgm:pt>
    <dgm:pt modelId="{4645870B-AEFD-4D8A-ADBD-78D9B9E01485}" type="pres">
      <dgm:prSet presAssocID="{7B21179C-69C7-43AF-84D5-C773BB4E84EC}" presName="bgRect" presStyleLbl="bgShp" presStyleIdx="3" presStyleCnt="5" custLinFactNeighborX="-1621" custLinFactNeighborY="-469"/>
      <dgm:spPr/>
    </dgm:pt>
    <dgm:pt modelId="{9000C346-C780-4A41-840D-16B4658F9907}" type="pres">
      <dgm:prSet presAssocID="{7B21179C-69C7-43AF-84D5-C773BB4E84EC}" presName="bgRectTx" presStyleLbl="bgShp" presStyleIdx="3" presStyleCnt="5">
        <dgm:presLayoutVars>
          <dgm:bulletEnabled val="1"/>
        </dgm:presLayoutVars>
      </dgm:prSet>
      <dgm:spPr/>
    </dgm:pt>
    <dgm:pt modelId="{25A0C94C-330C-49C1-A8DF-A253D6006342}" type="pres">
      <dgm:prSet presAssocID="{7B21179C-69C7-43AF-84D5-C773BB4E84EC}" presName="spComp" presStyleCnt="0"/>
      <dgm:spPr/>
    </dgm:pt>
    <dgm:pt modelId="{06C57E2F-E0BD-4B53-B6FA-4B8FDFD9740A}" type="pres">
      <dgm:prSet presAssocID="{7B21179C-69C7-43AF-84D5-C773BB4E84EC}" presName="hSp" presStyleCnt="0"/>
      <dgm:spPr/>
    </dgm:pt>
    <dgm:pt modelId="{8F6C352D-70BA-4979-A733-416294A58BF4}" type="pres">
      <dgm:prSet presAssocID="{C4623E20-2ACA-4DC2-AEE5-DDAA88E69C98}" presName="rectComp" presStyleCnt="0"/>
      <dgm:spPr/>
    </dgm:pt>
    <dgm:pt modelId="{1FCD9666-CCD8-4388-821B-DCCE03904E9D}" type="pres">
      <dgm:prSet presAssocID="{C4623E20-2ACA-4DC2-AEE5-DDAA88E69C98}" presName="bgRect" presStyleLbl="bgShp" presStyleIdx="4" presStyleCnt="5"/>
      <dgm:spPr/>
    </dgm:pt>
    <dgm:pt modelId="{445C4A1E-C6E6-4480-AA58-D766936374F1}" type="pres">
      <dgm:prSet presAssocID="{C4623E20-2ACA-4DC2-AEE5-DDAA88E69C98}" presName="bgRectTx" presStyleLbl="bgShp" presStyleIdx="4" presStyleCnt="5">
        <dgm:presLayoutVars>
          <dgm:bulletEnabled val="1"/>
        </dgm:presLayoutVars>
      </dgm:prSet>
      <dgm:spPr/>
    </dgm:pt>
  </dgm:ptLst>
  <dgm:cxnLst>
    <dgm:cxn modelId="{8A5C6201-1E44-4301-8FD7-3594C649F43C}" type="presOf" srcId="{DEF2E65D-2B17-4C5B-B985-75B683746A06}" destId="{519AFFA1-4914-4897-84FC-7689D2DC6FEF}" srcOrd="0" destOrd="7" presId="urn:microsoft.com/office/officeart/2005/8/layout/hierarchy5"/>
    <dgm:cxn modelId="{D1985205-ECA5-4696-A7C7-E5D8694DA9BC}" type="presOf" srcId="{F049EB2A-2138-4C5B-8881-942EFBAFABA9}" destId="{15867301-55BE-44F7-A942-7EEFFDDB9D31}" srcOrd="0" destOrd="0" presId="urn:microsoft.com/office/officeart/2005/8/layout/hierarchy5"/>
    <dgm:cxn modelId="{73CBBE0A-764C-420B-97F1-1ABC4B369748}" type="presOf" srcId="{5B0A9392-CB3A-434C-8603-E77B4E3E6F44}" destId="{57854178-B640-4D0B-9928-6EE83CBBEFF2}" srcOrd="1" destOrd="2" presId="urn:microsoft.com/office/officeart/2005/8/layout/hierarchy5"/>
    <dgm:cxn modelId="{CC78D80C-49DE-4761-A752-691A9A4EC322}" type="presOf" srcId="{F173618F-CA4C-4AA2-8907-A1CFCD29E265}" destId="{15867301-55BE-44F7-A942-7EEFFDDB9D31}" srcOrd="0" destOrd="6" presId="urn:microsoft.com/office/officeart/2005/8/layout/hierarchy5"/>
    <dgm:cxn modelId="{84CD6A0F-9316-422C-B255-F043CF9AF54A}" type="presOf" srcId="{7B2FADA0-0658-49B7-A29B-42643493E84A}" destId="{8B3C52C5-E961-4B97-89C6-F84E86776796}" srcOrd="0" destOrd="0" presId="urn:microsoft.com/office/officeart/2005/8/layout/hierarchy5"/>
    <dgm:cxn modelId="{575A5612-2526-4F81-9E59-AC9E76C8F2D7}" type="presOf" srcId="{0FDE12BC-D3E9-420F-A5A4-86BCEE9A05BB}" destId="{0602D07C-290E-43AE-B49F-D6FA6C3EFF9C}" srcOrd="0" destOrd="0" presId="urn:microsoft.com/office/officeart/2005/8/layout/hierarchy5"/>
    <dgm:cxn modelId="{D9340F17-F9CB-4069-BD37-903DB4F75DD4}" srcId="{F2440BE6-0FD5-4C0D-9780-E97695D89206}" destId="{6AAF1385-7564-4454-B2FE-9FA9794008B4}" srcOrd="4" destOrd="0" parTransId="{202D4BD8-8470-45D1-9C02-1D2ECB0682E5}" sibTransId="{BEC5B8CC-831D-4771-9448-D680AFECA02B}"/>
    <dgm:cxn modelId="{3A9A8717-DB48-455D-AE9A-2A28F8ED78F3}" srcId="{F2440BE6-0FD5-4C0D-9780-E97695D89206}" destId="{5A6C2177-3DD1-4071-B1F0-13FE9E0DF850}" srcOrd="2" destOrd="0" parTransId="{951F2124-7D85-4946-99AB-611C827F0812}" sibTransId="{2042DC7D-D8D9-4F5F-9FA9-7BEEBE6A57A1}"/>
    <dgm:cxn modelId="{3FEF8418-B43F-4B83-9C29-13C59625F499}" type="presOf" srcId="{AC0533A8-ACBD-44AE-9343-8F50BA87A376}" destId="{D64395EF-2F97-4FD2-8E31-6C46E7C11072}" srcOrd="0" destOrd="0" presId="urn:microsoft.com/office/officeart/2005/8/layout/hierarchy5"/>
    <dgm:cxn modelId="{273D271A-C1CC-4829-9226-70AC19E48F4F}" srcId="{C4623E20-2ACA-4DC2-AEE5-DDAA88E69C98}" destId="{45C06FF8-BCA5-4385-B093-996B87ABAC15}" srcOrd="2" destOrd="0" parTransId="{D54D311B-18BC-43AE-81F1-8763AF80D43E}" sibTransId="{8C967741-F6DC-4510-B5F2-625949C3AF52}"/>
    <dgm:cxn modelId="{266B7B1D-72DB-4250-8319-D1CB471AA45F}" type="presOf" srcId="{5DBCFF4E-A9F3-4950-8F9E-B88E63772CCF}" destId="{69D57A69-1268-4869-8D52-8CCE6D63F6EB}" srcOrd="0" destOrd="0" presId="urn:microsoft.com/office/officeart/2005/8/layout/hierarchy5"/>
    <dgm:cxn modelId="{7CD5251E-F57E-496E-ACC2-108CD3E1CD95}" type="presOf" srcId="{71A070D8-3350-4629-BB45-39D9988F0ABC}" destId="{9000C346-C780-4A41-840D-16B4658F9907}" srcOrd="1" destOrd="1" presId="urn:microsoft.com/office/officeart/2005/8/layout/hierarchy5"/>
    <dgm:cxn modelId="{E040A320-D659-41FF-B955-987B3B116EFE}" type="presOf" srcId="{7B21179C-69C7-43AF-84D5-C773BB4E84EC}" destId="{9000C346-C780-4A41-840D-16B4658F9907}" srcOrd="1" destOrd="0" presId="urn:microsoft.com/office/officeart/2005/8/layout/hierarchy5"/>
    <dgm:cxn modelId="{80035923-6EA9-4059-A9AB-82A82E5186C5}" type="presOf" srcId="{2FA392FF-F0B8-44EF-82B3-68CF1BBFAF29}" destId="{9000C346-C780-4A41-840D-16B4658F9907}" srcOrd="1" destOrd="2" presId="urn:microsoft.com/office/officeart/2005/8/layout/hierarchy5"/>
    <dgm:cxn modelId="{FC1DD623-5FF6-47CD-805A-AFB24E306C02}" type="presOf" srcId="{EE221EC4-43B3-47A6-8548-EE91518B31D4}" destId="{15867301-55BE-44F7-A942-7EEFFDDB9D31}" srcOrd="0" destOrd="3" presId="urn:microsoft.com/office/officeart/2005/8/layout/hierarchy5"/>
    <dgm:cxn modelId="{81400625-588B-47B8-AC43-7EE47EBDE0BB}" type="presOf" srcId="{FB8FEFFA-3FF0-43FA-9C87-F7371D669D3B}" destId="{519AFFA1-4914-4897-84FC-7689D2DC6FEF}" srcOrd="0" destOrd="6" presId="urn:microsoft.com/office/officeart/2005/8/layout/hierarchy5"/>
    <dgm:cxn modelId="{047E8026-CDD3-4F9A-86EE-23AEF2363B22}" srcId="{C4623E20-2ACA-4DC2-AEE5-DDAA88E69C98}" destId="{00D5EAA2-F365-475D-AE7B-49D5E93957B6}" srcOrd="3" destOrd="0" parTransId="{CFF2845C-A7DA-4B4B-A41B-86A4DE935CCC}" sibTransId="{3A003FC4-388A-4BB1-8A93-FF3A263EB0D3}"/>
    <dgm:cxn modelId="{CAE7C526-1311-4F48-8926-0CE044794114}" type="presOf" srcId="{41DDF1C2-A6DF-488A-A9D7-ABE1D573BF50}" destId="{558C5134-010C-41BD-A0BE-42B69D110C7A}" srcOrd="1" destOrd="0" presId="urn:microsoft.com/office/officeart/2005/8/layout/hierarchy5"/>
    <dgm:cxn modelId="{A41C8F27-B563-4B1F-8905-371067224A93}" srcId="{8E9BA35F-25A4-4397-B1AE-9A37888EB8A4}" destId="{EE221EC4-43B3-47A6-8548-EE91518B31D4}" srcOrd="0" destOrd="0" parTransId="{18DADB4E-97FC-42A4-8562-EE495AF09E27}" sibTransId="{8FF6AC31-C0C1-4D01-A044-D103C3589DA2}"/>
    <dgm:cxn modelId="{4B37F027-4BC1-4812-ACC1-E79408968E76}" type="presOf" srcId="{F049EB2A-2138-4C5B-8881-942EFBAFABA9}" destId="{059366A1-0214-405D-9D17-882AB1B3D1CC}" srcOrd="1" destOrd="0" presId="urn:microsoft.com/office/officeart/2005/8/layout/hierarchy5"/>
    <dgm:cxn modelId="{479DE02C-5C9C-4543-A7DD-DD52C3E82089}" type="presOf" srcId="{FFA86656-F668-44AF-8EBD-C8A9A298B036}" destId="{445C4A1E-C6E6-4480-AA58-D766936374F1}" srcOrd="1" destOrd="2" presId="urn:microsoft.com/office/officeart/2005/8/layout/hierarchy5"/>
    <dgm:cxn modelId="{C8BA622D-ACCD-4362-ADD9-DCA9A5B870F9}" type="presOf" srcId="{00D5EAA2-F365-475D-AE7B-49D5E93957B6}" destId="{1FCD9666-CCD8-4388-821B-DCCE03904E9D}" srcOrd="0" destOrd="4" presId="urn:microsoft.com/office/officeart/2005/8/layout/hierarchy5"/>
    <dgm:cxn modelId="{643AB52D-67DA-4C5E-A38E-3654B471246A}" type="presOf" srcId="{2B8A2CB4-3CA0-46A5-9466-7114A0C66204}" destId="{56F43238-4190-40F1-841F-2618667F36DE}" srcOrd="0" destOrd="0" presId="urn:microsoft.com/office/officeart/2005/8/layout/hierarchy5"/>
    <dgm:cxn modelId="{C97D3C2E-E924-4FFA-93F5-DA346D3BD6FC}" type="presOf" srcId="{E573A832-A239-4B84-8FB5-02A655A228B4}" destId="{059366A1-0214-405D-9D17-882AB1B3D1CC}" srcOrd="1" destOrd="5" presId="urn:microsoft.com/office/officeart/2005/8/layout/hierarchy5"/>
    <dgm:cxn modelId="{D2F54A2E-6BF3-46E7-BAEF-5B39FC6E3C3E}" srcId="{F049EB2A-2138-4C5B-8881-942EFBAFABA9}" destId="{E573A832-A239-4B84-8FB5-02A655A228B4}" srcOrd="2" destOrd="0" parTransId="{AA4E6CF1-A87F-4985-8401-C1170BDA3C4F}" sibTransId="{B76F5720-C91F-4A2F-BDA8-AB3D8BC2C4E9}"/>
    <dgm:cxn modelId="{1E216D2F-E7A1-4C3C-976E-DB7254C677EF}" srcId="{DB685DA9-11E0-4C84-87E6-CFE4248C92D7}" destId="{4610655A-8D0D-4154-A27F-6101DD257902}" srcOrd="2" destOrd="0" parTransId="{5DBCFF4E-A9F3-4950-8F9E-B88E63772CCF}" sibTransId="{944B5407-A7A0-4627-8D60-30685ED14913}"/>
    <dgm:cxn modelId="{6DDC2731-F9B2-48C8-961C-040F55191A92}" srcId="{8E9BA35F-25A4-4397-B1AE-9A37888EB8A4}" destId="{C7192E62-F547-4306-89FF-E3555504104F}" srcOrd="1" destOrd="0" parTransId="{54B9BC4F-030C-4FC3-93A6-3EAC77FF33D1}" sibTransId="{87A24095-7A91-45AB-8F4D-E414CC100F45}"/>
    <dgm:cxn modelId="{F0158F31-DF8C-47C6-BDA1-A267DE60EA60}" type="presOf" srcId="{C4623E20-2ACA-4DC2-AEE5-DDAA88E69C98}" destId="{1FCD9666-CCD8-4388-821B-DCCE03904E9D}" srcOrd="0" destOrd="0" presId="urn:microsoft.com/office/officeart/2005/8/layout/hierarchy5"/>
    <dgm:cxn modelId="{0DA0FD31-D677-4643-B710-EED71DFBEEDB}" type="presOf" srcId="{9CDC637E-D1B5-43BB-9FFA-C77BB92CAFE6}" destId="{7F59AA2D-9F59-41C4-9876-ABE8A7D61C90}" srcOrd="1" destOrd="1" presId="urn:microsoft.com/office/officeart/2005/8/layout/hierarchy5"/>
    <dgm:cxn modelId="{BC786835-7686-48C3-B7BD-6782FEB045CD}" type="presOf" srcId="{B4117431-EAD3-40DF-B6CE-12744C447787}" destId="{3AA80CE5-0CAB-437F-9517-EC260F9BE03D}" srcOrd="0" destOrd="0" presId="urn:microsoft.com/office/officeart/2005/8/layout/hierarchy5"/>
    <dgm:cxn modelId="{C8661B37-38E7-40D5-817D-2769EA37D240}" type="presOf" srcId="{F61BD4B0-FFC3-4D0E-9276-A62A9930A915}" destId="{445C4A1E-C6E6-4480-AA58-D766936374F1}" srcOrd="1" destOrd="1" presId="urn:microsoft.com/office/officeart/2005/8/layout/hierarchy5"/>
    <dgm:cxn modelId="{0ABA1938-67CC-4B26-8CA7-AEEB777A626B}" srcId="{C4623E20-2ACA-4DC2-AEE5-DDAA88E69C98}" destId="{F61BD4B0-FFC3-4D0E-9276-A62A9930A915}" srcOrd="0" destOrd="0" parTransId="{34AAF374-630E-4C04-B796-74393886873B}" sibTransId="{D26121C7-09A2-4A66-8D01-CF3A1E814D4D}"/>
    <dgm:cxn modelId="{8AD00F3E-8A95-42BF-AE26-96B823C2A22A}" type="presOf" srcId="{00D5EAA2-F365-475D-AE7B-49D5E93957B6}" destId="{445C4A1E-C6E6-4480-AA58-D766936374F1}" srcOrd="1" destOrd="4" presId="urn:microsoft.com/office/officeart/2005/8/layout/hierarchy5"/>
    <dgm:cxn modelId="{E37CCB3E-4DB2-4B57-AF44-44148BCF0FE4}" srcId="{F2440BE6-0FD5-4C0D-9780-E97695D89206}" destId="{9CDC637E-D1B5-43BB-9FFA-C77BB92CAFE6}" srcOrd="0" destOrd="0" parTransId="{4E1EA999-5DA3-4174-A114-AFA2F3A10E8E}" sibTransId="{D9AFBD1B-4CB1-4833-9014-7D7AE519CC5E}"/>
    <dgm:cxn modelId="{EB82BE40-696A-4B49-9B6C-604F62CCCBE4}" type="presOf" srcId="{F2440BE6-0FD5-4C0D-9780-E97695D89206}" destId="{7F59AA2D-9F59-41C4-9876-ABE8A7D61C90}" srcOrd="1" destOrd="0" presId="urn:microsoft.com/office/officeart/2005/8/layout/hierarchy5"/>
    <dgm:cxn modelId="{1F136241-6A5E-4AEC-8828-EC65F299F58E}" type="presOf" srcId="{21C0FAB0-435C-4D5A-831E-5ABF584346E6}" destId="{059366A1-0214-405D-9D17-882AB1B3D1CC}" srcOrd="1" destOrd="7" presId="urn:microsoft.com/office/officeart/2005/8/layout/hierarchy5"/>
    <dgm:cxn modelId="{AA7E8542-76F2-458A-9C84-D6F1995B5A0F}" srcId="{2B8A2CB4-3CA0-46A5-9466-7114A0C66204}" destId="{7B21179C-69C7-43AF-84D5-C773BB4E84EC}" srcOrd="4" destOrd="0" parTransId="{AA8357C6-F175-494B-9B51-83FEE19C56CA}" sibTransId="{F53621BD-50E5-4EDC-99B5-340955D90C8F}"/>
    <dgm:cxn modelId="{9214AC42-C841-4427-AC92-2E3F960BED4E}" srcId="{F2440BE6-0FD5-4C0D-9780-E97695D89206}" destId="{DEF2E65D-2B17-4C5B-B985-75B683746A06}" srcOrd="6" destOrd="0" parTransId="{6BC26BC1-6753-4471-AA97-AFD485138F00}" sibTransId="{3C33ED35-5D03-4D12-B37A-18634CE1E4FC}"/>
    <dgm:cxn modelId="{BBD73043-6BFC-4763-BDE2-F034C6CFD05F}" type="presOf" srcId="{65F261E7-3846-4B96-89A9-72F68FD1F30F}" destId="{14F39960-DFA3-483E-8C18-A33EEAAD4E58}" srcOrd="1" destOrd="0" presId="urn:microsoft.com/office/officeart/2005/8/layout/hierarchy5"/>
    <dgm:cxn modelId="{2FD56D44-C5B9-49A0-BA1D-2236725B5A20}" type="presOf" srcId="{8AA0E84D-E3EA-4C8A-A5E5-D2E973097EF4}" destId="{476514CE-992E-4649-A30A-C50682D9AEED}" srcOrd="0" destOrd="0" presId="urn:microsoft.com/office/officeart/2005/8/layout/hierarchy5"/>
    <dgm:cxn modelId="{277EFD64-7274-46A4-A405-B9FDAEAF477C}" type="presOf" srcId="{DEF2E65D-2B17-4C5B-B985-75B683746A06}" destId="{7F59AA2D-9F59-41C4-9876-ABE8A7D61C90}" srcOrd="1" destOrd="7" presId="urn:microsoft.com/office/officeart/2005/8/layout/hierarchy5"/>
    <dgm:cxn modelId="{82631B45-CDDB-4C86-8A3C-22AB9F1DD750}" type="presOf" srcId="{41DDF1C2-A6DF-488A-A9D7-ABE1D573BF50}" destId="{48CEDE29-FDDC-44BF-A5E7-476BB309D39D}" srcOrd="0" destOrd="0" presId="urn:microsoft.com/office/officeart/2005/8/layout/hierarchy5"/>
    <dgm:cxn modelId="{28B60147-BF7E-4EEF-8AE6-B409E37A4534}" type="presOf" srcId="{5DF0B72A-0FB9-487C-B884-CB75E5CCC3FE}" destId="{57854178-B640-4D0B-9928-6EE83CBBEFF2}" srcOrd="1" destOrd="0" presId="urn:microsoft.com/office/officeart/2005/8/layout/hierarchy5"/>
    <dgm:cxn modelId="{87224567-4E84-4EB3-A746-0FD1DACF6416}" srcId="{F049EB2A-2138-4C5B-8881-942EFBAFABA9}" destId="{245D7901-BBC2-4B96-BBDD-38D7E6D07433}" srcOrd="0" destOrd="0" parTransId="{BB5EC5DC-C6A5-4767-9B71-55D73056DF11}" sibTransId="{D53283E2-C9EC-4E9B-BD68-CD5BEA087A3A}"/>
    <dgm:cxn modelId="{E70BE86A-B7BE-4A02-A82E-69113C76476E}" srcId="{DB685DA9-11E0-4C84-87E6-CFE4248C92D7}" destId="{5320E0B5-416B-4A11-838E-2313AA03D960}" srcOrd="3" destOrd="0" parTransId="{AC0533A8-ACBD-44AE-9343-8F50BA87A376}" sibTransId="{5AAF2173-80A9-4D7F-974F-566BB949BB28}"/>
    <dgm:cxn modelId="{60D5064B-2B47-4616-BF84-B2EA7EADD638}" srcId="{F049EB2A-2138-4C5B-8881-942EFBAFABA9}" destId="{8E9BA35F-25A4-4397-B1AE-9A37888EB8A4}" srcOrd="1" destOrd="0" parTransId="{4571897D-FA23-4A14-86E2-4058661EEC55}" sibTransId="{5F94D39C-D0B4-4392-B44B-AFCAA0A18175}"/>
    <dgm:cxn modelId="{DFF40C6B-3C1C-456A-A7AB-E337BCE50F7D}" type="presOf" srcId="{C7192E62-F547-4306-89FF-E3555504104F}" destId="{15867301-55BE-44F7-A942-7EEFFDDB9D31}" srcOrd="0" destOrd="4" presId="urn:microsoft.com/office/officeart/2005/8/layout/hierarchy5"/>
    <dgm:cxn modelId="{8CC7C84B-F74A-42D1-A2F3-2C620B157695}" srcId="{F049EB2A-2138-4C5B-8881-942EFBAFABA9}" destId="{21F96A9A-DDD7-41FA-809A-E4CC45D72353}" srcOrd="5" destOrd="0" parTransId="{5E796A76-D8B5-43E7-9692-22EA7B146680}" sibTransId="{E84665CB-FC66-44AF-AD35-56E9EC8B1BA2}"/>
    <dgm:cxn modelId="{DF15154C-BF59-422F-8C30-582DE0B1C716}" type="presOf" srcId="{DB685DA9-11E0-4C84-87E6-CFE4248C92D7}" destId="{BD03B141-4906-499B-9CD5-70936E3FB0DD}" srcOrd="0" destOrd="0" presId="urn:microsoft.com/office/officeart/2005/8/layout/hierarchy5"/>
    <dgm:cxn modelId="{20639F6C-0F5F-498C-8DFB-1DE093F84C50}" type="presOf" srcId="{6AAF1385-7564-4454-B2FE-9FA9794008B4}" destId="{7F59AA2D-9F59-41C4-9876-ABE8A7D61C90}" srcOrd="1" destOrd="5" presId="urn:microsoft.com/office/officeart/2005/8/layout/hierarchy5"/>
    <dgm:cxn modelId="{1433D96C-B984-4816-B5C4-9AC88F0C527B}" type="presOf" srcId="{9CDC637E-D1B5-43BB-9FFA-C77BB92CAFE6}" destId="{519AFFA1-4914-4897-84FC-7689D2DC6FEF}" srcOrd="0" destOrd="1" presId="urn:microsoft.com/office/officeart/2005/8/layout/hierarchy5"/>
    <dgm:cxn modelId="{4802024E-DDEF-4CA2-BB15-DD9608951AC2}" type="presOf" srcId="{7B21179C-69C7-43AF-84D5-C773BB4E84EC}" destId="{4645870B-AEFD-4D8A-ADBD-78D9B9E01485}" srcOrd="0" destOrd="0" presId="urn:microsoft.com/office/officeart/2005/8/layout/hierarchy5"/>
    <dgm:cxn modelId="{B4D9534E-D2DB-4679-97E6-61A396C88AAF}" type="presOf" srcId="{9C3021E7-EB87-4A7D-A1EA-D5F8A6BD3077}" destId="{20DF3E9A-DA2E-47E1-A7BF-A4177E47B086}" srcOrd="0" destOrd="0" presId="urn:microsoft.com/office/officeart/2005/8/layout/hierarchy5"/>
    <dgm:cxn modelId="{D2645D4F-4C30-48FD-8AEE-C038DF0FBEBF}" type="presOf" srcId="{6296F653-4E34-4296-93B0-6BBF6D33D0A7}" destId="{83168418-AFFC-4F96-B431-BDD48581BDAB}" srcOrd="1" destOrd="0" presId="urn:microsoft.com/office/officeart/2005/8/layout/hierarchy5"/>
    <dgm:cxn modelId="{18B0B94F-D928-4BEA-9DBA-5758BDF54BFC}" type="presOf" srcId="{45C06FF8-BCA5-4385-B093-996B87ABAC15}" destId="{445C4A1E-C6E6-4480-AA58-D766936374F1}" srcOrd="1" destOrd="3" presId="urn:microsoft.com/office/officeart/2005/8/layout/hierarchy5"/>
    <dgm:cxn modelId="{50F8BE50-3F0E-419D-AA78-B2492281365D}" srcId="{5DF0B72A-0FB9-487C-B884-CB75E5CCC3FE}" destId="{5B0A9392-CB3A-434C-8603-E77B4E3E6F44}" srcOrd="1" destOrd="0" parTransId="{D897F2C1-0520-4C82-996E-61A0609C776F}" sibTransId="{63FB1072-1A7F-4FA5-8EC2-2F8DECD4C49A}"/>
    <dgm:cxn modelId="{5DBD1C51-64AB-4726-9D73-21F51F395D9D}" srcId="{DB685DA9-11E0-4C84-87E6-CFE4248C92D7}" destId="{AD45FCA1-4476-457C-96DA-28E060DC99BA}" srcOrd="0" destOrd="0" parTransId="{C2B05955-8745-489B-8ACF-83CFA7C3F605}" sibTransId="{0980747C-BAF3-4B1B-BE88-C5A2C5041FE1}"/>
    <dgm:cxn modelId="{8893E671-65FF-4CA0-A0B4-62AA479C35DE}" type="presOf" srcId="{5B0A9392-CB3A-434C-8603-E77B4E3E6F44}" destId="{C99C7C92-D87B-4DA7-8D4D-2DF8E5285B4E}" srcOrd="0" destOrd="2" presId="urn:microsoft.com/office/officeart/2005/8/layout/hierarchy5"/>
    <dgm:cxn modelId="{6B4CEF51-7F7D-4546-A0E6-71DB30DBB0AA}" type="presOf" srcId="{6296F653-4E34-4296-93B0-6BBF6D33D0A7}" destId="{2AD1706F-F569-4B85-A3F0-7EADC39786CC}" srcOrd="0" destOrd="0" presId="urn:microsoft.com/office/officeart/2005/8/layout/hierarchy5"/>
    <dgm:cxn modelId="{A1C71A54-8A21-4BEF-A8E7-E531894DEB2A}" type="presOf" srcId="{F9A41D15-0B96-4580-95A5-C660F64D63C2}" destId="{7F59AA2D-9F59-41C4-9876-ABE8A7D61C90}" srcOrd="1" destOrd="2" presId="urn:microsoft.com/office/officeart/2005/8/layout/hierarchy5"/>
    <dgm:cxn modelId="{83F47E76-4F73-475D-9713-756A43F9A998}" type="presOf" srcId="{5A6C2177-3DD1-4071-B1F0-13FE9E0DF850}" destId="{519AFFA1-4914-4897-84FC-7689D2DC6FEF}" srcOrd="0" destOrd="3" presId="urn:microsoft.com/office/officeart/2005/8/layout/hierarchy5"/>
    <dgm:cxn modelId="{E6138C56-D3F3-4783-987F-199EF272F5BE}" type="presOf" srcId="{245D7901-BBC2-4B96-BBDD-38D7E6D07433}" destId="{059366A1-0214-405D-9D17-882AB1B3D1CC}" srcOrd="1" destOrd="1" presId="urn:microsoft.com/office/officeart/2005/8/layout/hierarchy5"/>
    <dgm:cxn modelId="{83EBDF77-BF29-44DE-9782-0094C20B7761}" srcId="{DB685DA9-11E0-4C84-87E6-CFE4248C92D7}" destId="{9C3021E7-EB87-4A7D-A1EA-D5F8A6BD3077}" srcOrd="1" destOrd="0" parTransId="{41DDF1C2-A6DF-488A-A9D7-ABE1D573BF50}" sibTransId="{7DAC072F-B13B-4B61-9BED-E95FEA4178A0}"/>
    <dgm:cxn modelId="{4F292558-D497-4DD6-8016-85FAC86FA0E4}" type="presOf" srcId="{37DD44A3-7B94-4FBD-869B-D449FD4F9AD7}" destId="{519AFFA1-4914-4897-84FC-7689D2DC6FEF}" srcOrd="0" destOrd="4" presId="urn:microsoft.com/office/officeart/2005/8/layout/hierarchy5"/>
    <dgm:cxn modelId="{C4FF7E79-74F4-4A04-AD1E-EF2B0043D86E}" type="presOf" srcId="{37DD44A3-7B94-4FBD-869B-D449FD4F9AD7}" destId="{7F59AA2D-9F59-41C4-9876-ABE8A7D61C90}" srcOrd="1" destOrd="4" presId="urn:microsoft.com/office/officeart/2005/8/layout/hierarchy5"/>
    <dgm:cxn modelId="{0D43A97D-49EB-41B3-80F1-E354402A0377}" type="presOf" srcId="{71A070D8-3350-4629-BB45-39D9988F0ABC}" destId="{4645870B-AEFD-4D8A-ADBD-78D9B9E01485}" srcOrd="0" destOrd="1" presId="urn:microsoft.com/office/officeart/2005/8/layout/hierarchy5"/>
    <dgm:cxn modelId="{76733E7E-F660-4C8A-85F2-21054F03268E}" srcId="{2B8A2CB4-3CA0-46A5-9466-7114A0C66204}" destId="{B4117431-EAD3-40DF-B6CE-12744C447787}" srcOrd="0" destOrd="0" parTransId="{DC964F22-F40D-4EB9-B58F-CF9F963F3E95}" sibTransId="{064ED4A8-571C-45AE-B10F-0146970FA4EA}"/>
    <dgm:cxn modelId="{0DD50B81-1A8D-46E7-824A-72CA6B98C418}" type="presOf" srcId="{5D461967-5C9D-4FC1-962C-B53C61DC6D57}" destId="{C67331BC-892C-4BAB-A03A-629C659F5723}" srcOrd="1" destOrd="0" presId="urn:microsoft.com/office/officeart/2005/8/layout/hierarchy5"/>
    <dgm:cxn modelId="{5C3A8181-A9C8-4EA4-85BE-3120D34C9781}" type="presOf" srcId="{C2B05955-8745-489B-8ACF-83CFA7C3F605}" destId="{0A8722E6-A472-4B69-8172-4F6D31D3F52E}" srcOrd="1" destOrd="0" presId="urn:microsoft.com/office/officeart/2005/8/layout/hierarchy5"/>
    <dgm:cxn modelId="{417BF081-28DC-48DC-965A-3CFBE31BD52E}" srcId="{AD45FCA1-4476-457C-96DA-28E060DC99BA}" destId="{8AA0E84D-E3EA-4C8A-A5E5-D2E973097EF4}" srcOrd="0" destOrd="0" parTransId="{5D461967-5C9D-4FC1-962C-B53C61DC6D57}" sibTransId="{A756F264-19C6-4A8E-8D0A-B58AD4B05D27}"/>
    <dgm:cxn modelId="{76395C89-449A-44F9-B53C-2121B6563E7E}" type="presOf" srcId="{C7192E62-F547-4306-89FF-E3555504104F}" destId="{059366A1-0214-405D-9D17-882AB1B3D1CC}" srcOrd="1" destOrd="4" presId="urn:microsoft.com/office/officeart/2005/8/layout/hierarchy5"/>
    <dgm:cxn modelId="{1B022C8A-E355-4A52-A9AA-92C0A86FF486}" srcId="{5DF0B72A-0FB9-487C-B884-CB75E5CCC3FE}" destId="{1726D5A4-3D10-4A50-B767-DDB6FFFF1A35}" srcOrd="0" destOrd="0" parTransId="{61890512-6D8D-4440-AB2F-F42D3983CAFC}" sibTransId="{C799DC73-4BD8-4C90-AFDE-875A0BC925B2}"/>
    <dgm:cxn modelId="{1ACEAD8C-9C14-4551-9425-61707F43BE71}" srcId="{B4117431-EAD3-40DF-B6CE-12744C447787}" destId="{DB685DA9-11E0-4C84-87E6-CFE4248C92D7}" srcOrd="0" destOrd="0" parTransId="{6296F653-4E34-4296-93B0-6BBF6D33D0A7}" sibTransId="{BB18AC93-CE6B-4169-8DDD-F3C665802E63}"/>
    <dgm:cxn modelId="{F4EFFA8C-E0ED-4D9C-A6E4-FF993D88313E}" type="presOf" srcId="{FB8FEFFA-3FF0-43FA-9C87-F7371D669D3B}" destId="{7F59AA2D-9F59-41C4-9876-ABE8A7D61C90}" srcOrd="1" destOrd="6" presId="urn:microsoft.com/office/officeart/2005/8/layout/hierarchy5"/>
    <dgm:cxn modelId="{68EF9A95-DEAA-4E6C-AB6B-2FF2EFA8AC4E}" type="presOf" srcId="{E573A832-A239-4B84-8FB5-02A655A228B4}" destId="{15867301-55BE-44F7-A942-7EEFFDDB9D31}" srcOrd="0" destOrd="5" presId="urn:microsoft.com/office/officeart/2005/8/layout/hierarchy5"/>
    <dgm:cxn modelId="{3821689A-38CA-42F6-A970-BA16D7365A3B}" type="presOf" srcId="{65F261E7-3846-4B96-89A9-72F68FD1F30F}" destId="{20189D7B-82B5-41A4-93A9-E0A1BF868600}" srcOrd="0" destOrd="0" presId="urn:microsoft.com/office/officeart/2005/8/layout/hierarchy5"/>
    <dgm:cxn modelId="{D964719A-7E8B-4EF0-8DD6-0471F33C5220}" type="presOf" srcId="{2FA392FF-F0B8-44EF-82B3-68CF1BBFAF29}" destId="{4645870B-AEFD-4D8A-ADBD-78D9B9E01485}" srcOrd="0" destOrd="2" presId="urn:microsoft.com/office/officeart/2005/8/layout/hierarchy5"/>
    <dgm:cxn modelId="{B6E3C79A-054B-435B-8600-6C0237F6D921}" type="presOf" srcId="{C2B05955-8745-489B-8ACF-83CFA7C3F605}" destId="{2295E21D-A928-4095-AD03-7E846ECC5E2F}" srcOrd="0" destOrd="0" presId="urn:microsoft.com/office/officeart/2005/8/layout/hierarchy5"/>
    <dgm:cxn modelId="{9B58BD9C-81DC-4F5E-81D6-45444E10AEB4}" type="presOf" srcId="{5A6C2177-3DD1-4071-B1F0-13FE9E0DF850}" destId="{7F59AA2D-9F59-41C4-9876-ABE8A7D61C90}" srcOrd="1" destOrd="3" presId="urn:microsoft.com/office/officeart/2005/8/layout/hierarchy5"/>
    <dgm:cxn modelId="{7A93E59C-342E-475A-9CF9-81CEBFAA3C01}" type="presOf" srcId="{F61BD4B0-FFC3-4D0E-9276-A62A9930A915}" destId="{1FCD9666-CCD8-4388-821B-DCCE03904E9D}" srcOrd="0" destOrd="1" presId="urn:microsoft.com/office/officeart/2005/8/layout/hierarchy5"/>
    <dgm:cxn modelId="{BEA0869D-0580-4EA8-9137-3231BAE60829}" type="presOf" srcId="{AD45FCA1-4476-457C-96DA-28E060DC99BA}" destId="{55E374A6-0131-4C2E-99A2-C0EC8B9C3B76}" srcOrd="0" destOrd="0" presId="urn:microsoft.com/office/officeart/2005/8/layout/hierarchy5"/>
    <dgm:cxn modelId="{9024369E-8075-4029-8DB6-E7E7953575D7}" srcId="{4610655A-8D0D-4154-A27F-6101DD257902}" destId="{0FDE12BC-D3E9-420F-A5A4-86BCEE9A05BB}" srcOrd="0" destOrd="0" parTransId="{7D564BB1-F278-4649-B854-74D5D215EDAD}" sibTransId="{05B39623-E7F7-490E-8A2C-04C036560D89}"/>
    <dgm:cxn modelId="{8D1A67A0-34B6-43F9-97CD-F13AC0388FA1}" type="presOf" srcId="{F173618F-CA4C-4AA2-8907-A1CFCD29E265}" destId="{059366A1-0214-405D-9D17-882AB1B3D1CC}" srcOrd="1" destOrd="6" presId="urn:microsoft.com/office/officeart/2005/8/layout/hierarchy5"/>
    <dgm:cxn modelId="{2D3E5AA1-B774-4060-9D6B-7E1D79D2D7AA}" type="presOf" srcId="{5D461967-5C9D-4FC1-962C-B53C61DC6D57}" destId="{687C8F35-A254-4F71-9518-229D719F31F4}" srcOrd="0" destOrd="0" presId="urn:microsoft.com/office/officeart/2005/8/layout/hierarchy5"/>
    <dgm:cxn modelId="{B2E6ADA9-D50B-43F7-ABA5-BCBDC399C333}" srcId="{F049EB2A-2138-4C5B-8881-942EFBAFABA9}" destId="{F173618F-CA4C-4AA2-8907-A1CFCD29E265}" srcOrd="3" destOrd="0" parTransId="{B5157128-5841-4553-9DB6-14F2887560CE}" sibTransId="{D55B636D-CC7D-405D-AB80-FCAB45BB58F5}"/>
    <dgm:cxn modelId="{8422D4A9-9277-4328-B68A-81AE35B63559}" srcId="{F2440BE6-0FD5-4C0D-9780-E97695D89206}" destId="{FB8FEFFA-3FF0-43FA-9C87-F7371D669D3B}" srcOrd="5" destOrd="0" parTransId="{99533AA2-5915-4795-AA93-8879C2D09891}" sibTransId="{8A71DD3B-6A9F-464A-939C-D40849777D39}"/>
    <dgm:cxn modelId="{77D564AA-5DC4-4926-B535-607BAF94CEB4}" srcId="{2B8A2CB4-3CA0-46A5-9466-7114A0C66204}" destId="{F049EB2A-2138-4C5B-8881-942EFBAFABA9}" srcOrd="1" destOrd="0" parTransId="{5C178369-C41F-4993-9D26-8D33932E79E4}" sibTransId="{7E4C3E07-398B-48B4-92C6-44BBF0DADDF8}"/>
    <dgm:cxn modelId="{4A883AAC-B03E-474D-A91F-5E6A7D0FF46F}" type="presOf" srcId="{245D7901-BBC2-4B96-BBDD-38D7E6D07433}" destId="{15867301-55BE-44F7-A942-7EEFFDDB9D31}" srcOrd="0" destOrd="1" presId="urn:microsoft.com/office/officeart/2005/8/layout/hierarchy5"/>
    <dgm:cxn modelId="{38C6D3AC-8210-44CB-9815-D2BBE5A127BB}" type="presOf" srcId="{C4623E20-2ACA-4DC2-AEE5-DDAA88E69C98}" destId="{445C4A1E-C6E6-4480-AA58-D766936374F1}" srcOrd="1" destOrd="0" presId="urn:microsoft.com/office/officeart/2005/8/layout/hierarchy5"/>
    <dgm:cxn modelId="{5189B6B2-B481-45CD-B106-08D0374C7919}" type="presOf" srcId="{5320E0B5-416B-4A11-838E-2313AA03D960}" destId="{FF8F41E3-54A1-4EF6-A1A3-ABF1B3BD4305}" srcOrd="0" destOrd="0" presId="urn:microsoft.com/office/officeart/2005/8/layout/hierarchy5"/>
    <dgm:cxn modelId="{008773B4-CA8F-4BDE-B887-EC9B6FF8DF1C}" srcId="{F2440BE6-0FD5-4C0D-9780-E97695D89206}" destId="{F9A41D15-0B96-4580-95A5-C660F64D63C2}" srcOrd="1" destOrd="0" parTransId="{67B3984C-50D7-4DE4-8ACA-12D3C5377393}" sibTransId="{42D4C2F9-99BF-4DD6-8C60-646A5DDEC8B3}"/>
    <dgm:cxn modelId="{191617B6-B563-4B65-8965-AA54F8835C4E}" srcId="{0FDE12BC-D3E9-420F-A5A4-86BCEE9A05BB}" destId="{7B2FADA0-0658-49B7-A29B-42643493E84A}" srcOrd="0" destOrd="0" parTransId="{65F261E7-3846-4B96-89A9-72F68FD1F30F}" sibTransId="{D9E69174-F9CF-4169-B333-41F278F4BBA5}"/>
    <dgm:cxn modelId="{BD1951B8-5CF4-4D7B-BA2A-A28ECCB5C8BE}" type="presOf" srcId="{5DBCFF4E-A9F3-4950-8F9E-B88E63772CCF}" destId="{88480D49-518B-4B7B-AD0C-1FCDDB5A5C20}" srcOrd="1" destOrd="0" presId="urn:microsoft.com/office/officeart/2005/8/layout/hierarchy5"/>
    <dgm:cxn modelId="{CA7859BD-BDD0-4CBF-8F7B-F43CA45B040D}" type="presOf" srcId="{21F96A9A-DDD7-41FA-809A-E4CC45D72353}" destId="{059366A1-0214-405D-9D17-882AB1B3D1CC}" srcOrd="1" destOrd="8" presId="urn:microsoft.com/office/officeart/2005/8/layout/hierarchy5"/>
    <dgm:cxn modelId="{625610BE-AE61-4C87-B218-DD64479BDA5A}" type="presOf" srcId="{8E9BA35F-25A4-4397-B1AE-9A37888EB8A4}" destId="{15867301-55BE-44F7-A942-7EEFFDDB9D31}" srcOrd="0" destOrd="2" presId="urn:microsoft.com/office/officeart/2005/8/layout/hierarchy5"/>
    <dgm:cxn modelId="{509A85BF-506E-4CB3-84F6-0E0B37D8FE4E}" type="presOf" srcId="{45C06FF8-BCA5-4385-B093-996B87ABAC15}" destId="{1FCD9666-CCD8-4388-821B-DCCE03904E9D}" srcOrd="0" destOrd="3" presId="urn:microsoft.com/office/officeart/2005/8/layout/hierarchy5"/>
    <dgm:cxn modelId="{439391C2-9935-4881-AF85-13970F9106F1}" srcId="{2B8A2CB4-3CA0-46A5-9466-7114A0C66204}" destId="{F2440BE6-0FD5-4C0D-9780-E97695D89206}" srcOrd="2" destOrd="0" parTransId="{3971C410-1DCA-4EFA-BC07-E413AEFE2B81}" sibTransId="{EDC20159-CEFB-4761-894A-248ADC98DA56}"/>
    <dgm:cxn modelId="{FEC40FC3-AA93-44AF-8F5B-3AA0EAA73CA1}" type="presOf" srcId="{6AAF1385-7564-4454-B2FE-9FA9794008B4}" destId="{519AFFA1-4914-4897-84FC-7689D2DC6FEF}" srcOrd="0" destOrd="5" presId="urn:microsoft.com/office/officeart/2005/8/layout/hierarchy5"/>
    <dgm:cxn modelId="{8990CFC3-C2E9-46C4-8C59-D1E352F5C57F}" srcId="{C4623E20-2ACA-4DC2-AEE5-DDAA88E69C98}" destId="{FFA86656-F668-44AF-8EBD-C8A9A298B036}" srcOrd="1" destOrd="0" parTransId="{52085673-8CF2-4E11-88F3-53A1F589EC3D}" sibTransId="{7D47C5B5-85A8-480D-8ECB-DCFA2F56150A}"/>
    <dgm:cxn modelId="{AE258BC5-CD64-4B15-B55E-54AAB54C69B8}" type="presOf" srcId="{F2440BE6-0FD5-4C0D-9780-E97695D89206}" destId="{519AFFA1-4914-4897-84FC-7689D2DC6FEF}" srcOrd="0" destOrd="0" presId="urn:microsoft.com/office/officeart/2005/8/layout/hierarchy5"/>
    <dgm:cxn modelId="{49FC04CD-CD67-4619-83DB-31E156266E7A}" srcId="{2B8A2CB4-3CA0-46A5-9466-7114A0C66204}" destId="{C4623E20-2ACA-4DC2-AEE5-DDAA88E69C98}" srcOrd="5" destOrd="0" parTransId="{567D821E-82B2-4EC1-8500-014284DC5438}" sibTransId="{05DFB563-AFB9-4772-A2CB-F274933C9571}"/>
    <dgm:cxn modelId="{4C11DBCD-A857-4B23-89DF-33703D7851D2}" type="presOf" srcId="{F9A41D15-0B96-4580-95A5-C660F64D63C2}" destId="{519AFFA1-4914-4897-84FC-7689D2DC6FEF}" srcOrd="0" destOrd="2" presId="urn:microsoft.com/office/officeart/2005/8/layout/hierarchy5"/>
    <dgm:cxn modelId="{5E2127CE-AE1A-4B55-8CA4-55BEBE98DF1D}" type="presOf" srcId="{EE221EC4-43B3-47A6-8548-EE91518B31D4}" destId="{059366A1-0214-405D-9D17-882AB1B3D1CC}" srcOrd="1" destOrd="3" presId="urn:microsoft.com/office/officeart/2005/8/layout/hierarchy5"/>
    <dgm:cxn modelId="{CDB0B8D0-2DB0-4A0A-858A-D572D46EDE56}" type="presOf" srcId="{1726D5A4-3D10-4A50-B767-DDB6FFFF1A35}" destId="{57854178-B640-4D0B-9928-6EE83CBBEFF2}" srcOrd="1" destOrd="1" presId="urn:microsoft.com/office/officeart/2005/8/layout/hierarchy5"/>
    <dgm:cxn modelId="{93AF62D2-451A-44D6-AB66-281A824A9373}" type="presOf" srcId="{AC0533A8-ACBD-44AE-9343-8F50BA87A376}" destId="{0DAFF371-D987-4086-AA20-9B33E83C86DA}" srcOrd="1" destOrd="0" presId="urn:microsoft.com/office/officeart/2005/8/layout/hierarchy5"/>
    <dgm:cxn modelId="{EA95B6D4-7B9D-4C59-B2E3-B0A013BF1AE3}" type="presOf" srcId="{4610655A-8D0D-4154-A27F-6101DD257902}" destId="{8CA04415-4EE1-46BC-8F20-287324C17D18}" srcOrd="0" destOrd="0" presId="urn:microsoft.com/office/officeart/2005/8/layout/hierarchy5"/>
    <dgm:cxn modelId="{829D70D6-2CB8-4260-A5CA-C995F769DB51}" type="presOf" srcId="{7D564BB1-F278-4649-B854-74D5D215EDAD}" destId="{6704A957-3D92-4A5D-8769-555D90AD872E}" srcOrd="0" destOrd="0" presId="urn:microsoft.com/office/officeart/2005/8/layout/hierarchy5"/>
    <dgm:cxn modelId="{0878F0D8-45FE-4FB4-B562-4FAC4F95766F}" type="presOf" srcId="{21C0FAB0-435C-4D5A-831E-5ABF584346E6}" destId="{15867301-55BE-44F7-A942-7EEFFDDB9D31}" srcOrd="0" destOrd="7" presId="urn:microsoft.com/office/officeart/2005/8/layout/hierarchy5"/>
    <dgm:cxn modelId="{943F17D9-6140-4538-A07F-74C69FBA6613}" srcId="{7B21179C-69C7-43AF-84D5-C773BB4E84EC}" destId="{2FA392FF-F0B8-44EF-82B3-68CF1BBFAF29}" srcOrd="1" destOrd="0" parTransId="{563F14A4-A738-4D46-AF44-353C2E8EA6C0}" sibTransId="{0FAB8FF6-1F64-4582-8CEE-E441DB09F4FA}"/>
    <dgm:cxn modelId="{0B5ED7DA-C6CB-4B56-AC81-8D27344E7077}" type="presOf" srcId="{21F96A9A-DDD7-41FA-809A-E4CC45D72353}" destId="{15867301-55BE-44F7-A942-7EEFFDDB9D31}" srcOrd="0" destOrd="8" presId="urn:microsoft.com/office/officeart/2005/8/layout/hierarchy5"/>
    <dgm:cxn modelId="{15C7E5DC-C3F2-4EB7-B000-29026471B0B4}" srcId="{F049EB2A-2138-4C5B-8881-942EFBAFABA9}" destId="{21C0FAB0-435C-4D5A-831E-5ABF584346E6}" srcOrd="4" destOrd="0" parTransId="{365DE268-3D8C-4548-9C7A-67B4AC6252E3}" sibTransId="{ABAA169C-764B-41A1-8DE1-867D992B9A21}"/>
    <dgm:cxn modelId="{D4078DE0-AD24-403A-BF0D-F376BEAE5910}" srcId="{7B21179C-69C7-43AF-84D5-C773BB4E84EC}" destId="{71A070D8-3350-4629-BB45-39D9988F0ABC}" srcOrd="0" destOrd="0" parTransId="{6BBD4BFD-4CC6-45EC-904C-B6BC20D37744}" sibTransId="{5F64945A-9C49-46D7-8D6C-A55B2F7248A8}"/>
    <dgm:cxn modelId="{2491A8E0-128B-4C81-AB80-1A815F799F02}" type="presOf" srcId="{1726D5A4-3D10-4A50-B767-DDB6FFFF1A35}" destId="{C99C7C92-D87B-4DA7-8D4D-2DF8E5285B4E}" srcOrd="0" destOrd="1" presId="urn:microsoft.com/office/officeart/2005/8/layout/hierarchy5"/>
    <dgm:cxn modelId="{411299E5-EC0A-4AFD-9103-132F73564718}" srcId="{2B8A2CB4-3CA0-46A5-9466-7114A0C66204}" destId="{5DF0B72A-0FB9-487C-B884-CB75E5CCC3FE}" srcOrd="3" destOrd="0" parTransId="{B1E0126F-D526-4312-913A-9EEAF8C226B5}" sibTransId="{D0F4FE5C-BDA9-4A14-B5F5-C34A5CC37A9C}"/>
    <dgm:cxn modelId="{B6AB31E9-05D0-4F52-B729-EF3FD75C1DCD}" type="presOf" srcId="{FFA86656-F668-44AF-8EBD-C8A9A298B036}" destId="{1FCD9666-CCD8-4388-821B-DCCE03904E9D}" srcOrd="0" destOrd="2" presId="urn:microsoft.com/office/officeart/2005/8/layout/hierarchy5"/>
    <dgm:cxn modelId="{E2A99BF3-6BFF-48B1-8B41-29EA61CD2440}" srcId="{F2440BE6-0FD5-4C0D-9780-E97695D89206}" destId="{37DD44A3-7B94-4FBD-869B-D449FD4F9AD7}" srcOrd="3" destOrd="0" parTransId="{FA6714AA-EAE9-4A66-93D3-57C0FF7C2C4A}" sibTransId="{8E9290CB-74B5-4D1B-80C8-04562C266D32}"/>
    <dgm:cxn modelId="{E65A8EF6-B024-495C-B17A-7E34EB964EC4}" type="presOf" srcId="{7D564BB1-F278-4649-B854-74D5D215EDAD}" destId="{D7E3D09F-D619-4754-9D8E-4605A58E49C2}" srcOrd="1" destOrd="0" presId="urn:microsoft.com/office/officeart/2005/8/layout/hierarchy5"/>
    <dgm:cxn modelId="{7A64AEF7-C3AD-4A0E-B29F-3092AFC0C05C}" type="presOf" srcId="{8E9BA35F-25A4-4397-B1AE-9A37888EB8A4}" destId="{059366A1-0214-405D-9D17-882AB1B3D1CC}" srcOrd="1" destOrd="2" presId="urn:microsoft.com/office/officeart/2005/8/layout/hierarchy5"/>
    <dgm:cxn modelId="{6F33DBFF-9079-415D-A9A7-A6E2DB28FEE0}" type="presOf" srcId="{5DF0B72A-0FB9-487C-B884-CB75E5CCC3FE}" destId="{C99C7C92-D87B-4DA7-8D4D-2DF8E5285B4E}" srcOrd="0" destOrd="0" presId="urn:microsoft.com/office/officeart/2005/8/layout/hierarchy5"/>
    <dgm:cxn modelId="{FAB59397-7125-4D0A-93F2-4CF90761ABF0}" type="presParOf" srcId="{56F43238-4190-40F1-841F-2618667F36DE}" destId="{A2B9695F-8F53-47A1-BB26-D4C3F11F4501}" srcOrd="0" destOrd="0" presId="urn:microsoft.com/office/officeart/2005/8/layout/hierarchy5"/>
    <dgm:cxn modelId="{F801A1AC-A552-49CD-99E1-18F074DAF849}" type="presParOf" srcId="{A2B9695F-8F53-47A1-BB26-D4C3F11F4501}" destId="{DA9350AA-EB87-4CCB-B256-4C0DE5FA66EC}" srcOrd="0" destOrd="0" presId="urn:microsoft.com/office/officeart/2005/8/layout/hierarchy5"/>
    <dgm:cxn modelId="{0F44D4E3-1E89-4B58-B39F-C6742F41D86E}" type="presParOf" srcId="{A2B9695F-8F53-47A1-BB26-D4C3F11F4501}" destId="{15C7E802-52D6-4DF0-BD68-553F75047964}" srcOrd="1" destOrd="0" presId="urn:microsoft.com/office/officeart/2005/8/layout/hierarchy5"/>
    <dgm:cxn modelId="{B6061F39-4D65-4500-B30F-F239901434C1}" type="presParOf" srcId="{15C7E802-52D6-4DF0-BD68-553F75047964}" destId="{E9E72448-488E-47F2-B19F-4A1FBBE62630}" srcOrd="0" destOrd="0" presId="urn:microsoft.com/office/officeart/2005/8/layout/hierarchy5"/>
    <dgm:cxn modelId="{736786F3-D2A8-4965-A949-C5A6681A3753}" type="presParOf" srcId="{E9E72448-488E-47F2-B19F-4A1FBBE62630}" destId="{3AA80CE5-0CAB-437F-9517-EC260F9BE03D}" srcOrd="0" destOrd="0" presId="urn:microsoft.com/office/officeart/2005/8/layout/hierarchy5"/>
    <dgm:cxn modelId="{4F077C4C-6848-4411-9618-A2AB7E84496D}" type="presParOf" srcId="{E9E72448-488E-47F2-B19F-4A1FBBE62630}" destId="{05ADD150-5727-4690-908C-DEF2C9B04833}" srcOrd="1" destOrd="0" presId="urn:microsoft.com/office/officeart/2005/8/layout/hierarchy5"/>
    <dgm:cxn modelId="{06DFFBC8-860B-4386-BC2A-2CD7BA9056BB}" type="presParOf" srcId="{05ADD150-5727-4690-908C-DEF2C9B04833}" destId="{2AD1706F-F569-4B85-A3F0-7EADC39786CC}" srcOrd="0" destOrd="0" presId="urn:microsoft.com/office/officeart/2005/8/layout/hierarchy5"/>
    <dgm:cxn modelId="{C612DAB9-4F33-4537-8D47-133950722F85}" type="presParOf" srcId="{2AD1706F-F569-4B85-A3F0-7EADC39786CC}" destId="{83168418-AFFC-4F96-B431-BDD48581BDAB}" srcOrd="0" destOrd="0" presId="urn:microsoft.com/office/officeart/2005/8/layout/hierarchy5"/>
    <dgm:cxn modelId="{D9AA945D-DBD3-44E7-99AF-177C7E5A2AC3}" type="presParOf" srcId="{05ADD150-5727-4690-908C-DEF2C9B04833}" destId="{A4C67213-A1FA-489C-8646-C4EDF0FA72E8}" srcOrd="1" destOrd="0" presId="urn:microsoft.com/office/officeart/2005/8/layout/hierarchy5"/>
    <dgm:cxn modelId="{6582A813-E158-4098-8387-A3CB99526013}" type="presParOf" srcId="{A4C67213-A1FA-489C-8646-C4EDF0FA72E8}" destId="{BD03B141-4906-499B-9CD5-70936E3FB0DD}" srcOrd="0" destOrd="0" presId="urn:microsoft.com/office/officeart/2005/8/layout/hierarchy5"/>
    <dgm:cxn modelId="{A8FC6170-20CF-4809-A3C8-A2C53F3D9C27}" type="presParOf" srcId="{A4C67213-A1FA-489C-8646-C4EDF0FA72E8}" destId="{CAC3DABF-5F2F-43CE-889A-44503331AF7D}" srcOrd="1" destOrd="0" presId="urn:microsoft.com/office/officeart/2005/8/layout/hierarchy5"/>
    <dgm:cxn modelId="{FF041D5E-85C5-4FE3-A058-DF64E1D452EF}" type="presParOf" srcId="{CAC3DABF-5F2F-43CE-889A-44503331AF7D}" destId="{2295E21D-A928-4095-AD03-7E846ECC5E2F}" srcOrd="0" destOrd="0" presId="urn:microsoft.com/office/officeart/2005/8/layout/hierarchy5"/>
    <dgm:cxn modelId="{B2AFFA8D-EE63-4DFD-B2DC-1EE4F2CD452D}" type="presParOf" srcId="{2295E21D-A928-4095-AD03-7E846ECC5E2F}" destId="{0A8722E6-A472-4B69-8172-4F6D31D3F52E}" srcOrd="0" destOrd="0" presId="urn:microsoft.com/office/officeart/2005/8/layout/hierarchy5"/>
    <dgm:cxn modelId="{FA0E57C1-3DE0-4CE3-AA7F-CBA7CD9BA464}" type="presParOf" srcId="{CAC3DABF-5F2F-43CE-889A-44503331AF7D}" destId="{9C62613B-A9B9-4440-9147-BB9147693C83}" srcOrd="1" destOrd="0" presId="urn:microsoft.com/office/officeart/2005/8/layout/hierarchy5"/>
    <dgm:cxn modelId="{17F7E1AF-EDE2-4CAF-86EF-7EE42E493451}" type="presParOf" srcId="{9C62613B-A9B9-4440-9147-BB9147693C83}" destId="{55E374A6-0131-4C2E-99A2-C0EC8B9C3B76}" srcOrd="0" destOrd="0" presId="urn:microsoft.com/office/officeart/2005/8/layout/hierarchy5"/>
    <dgm:cxn modelId="{E3D6B312-58F4-4554-B617-66B26864A88D}" type="presParOf" srcId="{9C62613B-A9B9-4440-9147-BB9147693C83}" destId="{9CF87FBE-1A76-425A-89B5-09F0C7F091B5}" srcOrd="1" destOrd="0" presId="urn:microsoft.com/office/officeart/2005/8/layout/hierarchy5"/>
    <dgm:cxn modelId="{FFD0CB4A-A853-46F5-9E98-59CA750D0904}" type="presParOf" srcId="{9CF87FBE-1A76-425A-89B5-09F0C7F091B5}" destId="{687C8F35-A254-4F71-9518-229D719F31F4}" srcOrd="0" destOrd="0" presId="urn:microsoft.com/office/officeart/2005/8/layout/hierarchy5"/>
    <dgm:cxn modelId="{50859EC0-B506-4A1A-8D70-6FEA50B51E3F}" type="presParOf" srcId="{687C8F35-A254-4F71-9518-229D719F31F4}" destId="{C67331BC-892C-4BAB-A03A-629C659F5723}" srcOrd="0" destOrd="0" presId="urn:microsoft.com/office/officeart/2005/8/layout/hierarchy5"/>
    <dgm:cxn modelId="{5A171850-93A9-4350-83F7-0E26A7D58062}" type="presParOf" srcId="{9CF87FBE-1A76-425A-89B5-09F0C7F091B5}" destId="{1A789849-39FD-4ED0-85F2-4E9619A7BC48}" srcOrd="1" destOrd="0" presId="urn:microsoft.com/office/officeart/2005/8/layout/hierarchy5"/>
    <dgm:cxn modelId="{005FAC23-AFBB-47D1-B058-DDBABCDD5E3F}" type="presParOf" srcId="{1A789849-39FD-4ED0-85F2-4E9619A7BC48}" destId="{476514CE-992E-4649-A30A-C50682D9AEED}" srcOrd="0" destOrd="0" presId="urn:microsoft.com/office/officeart/2005/8/layout/hierarchy5"/>
    <dgm:cxn modelId="{C55D0C7D-8CA8-440A-BEFB-F3D238CB742E}" type="presParOf" srcId="{1A789849-39FD-4ED0-85F2-4E9619A7BC48}" destId="{14967726-9CC0-4B44-8321-39D03C79B577}" srcOrd="1" destOrd="0" presId="urn:microsoft.com/office/officeart/2005/8/layout/hierarchy5"/>
    <dgm:cxn modelId="{7B3C1DFB-BF3C-4890-8A8A-35EC40960FD0}" type="presParOf" srcId="{CAC3DABF-5F2F-43CE-889A-44503331AF7D}" destId="{48CEDE29-FDDC-44BF-A5E7-476BB309D39D}" srcOrd="2" destOrd="0" presId="urn:microsoft.com/office/officeart/2005/8/layout/hierarchy5"/>
    <dgm:cxn modelId="{D3CC7199-4BF3-4BF5-958E-AEDE2459B907}" type="presParOf" srcId="{48CEDE29-FDDC-44BF-A5E7-476BB309D39D}" destId="{558C5134-010C-41BD-A0BE-42B69D110C7A}" srcOrd="0" destOrd="0" presId="urn:microsoft.com/office/officeart/2005/8/layout/hierarchy5"/>
    <dgm:cxn modelId="{568F0EA9-3285-4E38-AC8D-80A2EA3B0821}" type="presParOf" srcId="{CAC3DABF-5F2F-43CE-889A-44503331AF7D}" destId="{5F496155-4E6B-4AB2-9FE5-15453E4D88D7}" srcOrd="3" destOrd="0" presId="urn:microsoft.com/office/officeart/2005/8/layout/hierarchy5"/>
    <dgm:cxn modelId="{03BBD22D-2894-4B2A-B068-2CDABF214E53}" type="presParOf" srcId="{5F496155-4E6B-4AB2-9FE5-15453E4D88D7}" destId="{20DF3E9A-DA2E-47E1-A7BF-A4177E47B086}" srcOrd="0" destOrd="0" presId="urn:microsoft.com/office/officeart/2005/8/layout/hierarchy5"/>
    <dgm:cxn modelId="{C1016DB7-0537-4441-80EF-47F11D82FF52}" type="presParOf" srcId="{5F496155-4E6B-4AB2-9FE5-15453E4D88D7}" destId="{795B1FB4-7C44-4850-8416-04906234262F}" srcOrd="1" destOrd="0" presId="urn:microsoft.com/office/officeart/2005/8/layout/hierarchy5"/>
    <dgm:cxn modelId="{4EB09CE1-3A1C-41E9-B996-0B0657C19C57}" type="presParOf" srcId="{CAC3DABF-5F2F-43CE-889A-44503331AF7D}" destId="{69D57A69-1268-4869-8D52-8CCE6D63F6EB}" srcOrd="4" destOrd="0" presId="urn:microsoft.com/office/officeart/2005/8/layout/hierarchy5"/>
    <dgm:cxn modelId="{564CF540-7DC9-4113-B0A4-F5978EE8F661}" type="presParOf" srcId="{69D57A69-1268-4869-8D52-8CCE6D63F6EB}" destId="{88480D49-518B-4B7B-AD0C-1FCDDB5A5C20}" srcOrd="0" destOrd="0" presId="urn:microsoft.com/office/officeart/2005/8/layout/hierarchy5"/>
    <dgm:cxn modelId="{187FBB49-73FA-4882-8DAA-C6C84AC6D4C0}" type="presParOf" srcId="{CAC3DABF-5F2F-43CE-889A-44503331AF7D}" destId="{575189B9-E397-4E12-BC73-B6863C439E82}" srcOrd="5" destOrd="0" presId="urn:microsoft.com/office/officeart/2005/8/layout/hierarchy5"/>
    <dgm:cxn modelId="{02AD4E28-4B9F-481A-B87B-720D4F046849}" type="presParOf" srcId="{575189B9-E397-4E12-BC73-B6863C439E82}" destId="{8CA04415-4EE1-46BC-8F20-287324C17D18}" srcOrd="0" destOrd="0" presId="urn:microsoft.com/office/officeart/2005/8/layout/hierarchy5"/>
    <dgm:cxn modelId="{DB460A60-B9A4-4A34-9EBA-7C04A2D6FFB9}" type="presParOf" srcId="{575189B9-E397-4E12-BC73-B6863C439E82}" destId="{EE500695-B512-42DE-9CB8-CA436D0E257C}" srcOrd="1" destOrd="0" presId="urn:microsoft.com/office/officeart/2005/8/layout/hierarchy5"/>
    <dgm:cxn modelId="{992F0FCD-68E1-4B4F-9CF1-E8B7840C0990}" type="presParOf" srcId="{EE500695-B512-42DE-9CB8-CA436D0E257C}" destId="{6704A957-3D92-4A5D-8769-555D90AD872E}" srcOrd="0" destOrd="0" presId="urn:microsoft.com/office/officeart/2005/8/layout/hierarchy5"/>
    <dgm:cxn modelId="{7B1FE20D-35BC-4678-AD07-864C62341508}" type="presParOf" srcId="{6704A957-3D92-4A5D-8769-555D90AD872E}" destId="{D7E3D09F-D619-4754-9D8E-4605A58E49C2}" srcOrd="0" destOrd="0" presId="urn:microsoft.com/office/officeart/2005/8/layout/hierarchy5"/>
    <dgm:cxn modelId="{8BFC1145-50A3-4E7A-8360-F9E67365ACC3}" type="presParOf" srcId="{EE500695-B512-42DE-9CB8-CA436D0E257C}" destId="{319BA0D9-57C7-4AB3-B238-78638AC3C65B}" srcOrd="1" destOrd="0" presId="urn:microsoft.com/office/officeart/2005/8/layout/hierarchy5"/>
    <dgm:cxn modelId="{B3A2FF7E-35D2-4C10-A240-8A77D90392F8}" type="presParOf" srcId="{319BA0D9-57C7-4AB3-B238-78638AC3C65B}" destId="{0602D07C-290E-43AE-B49F-D6FA6C3EFF9C}" srcOrd="0" destOrd="0" presId="urn:microsoft.com/office/officeart/2005/8/layout/hierarchy5"/>
    <dgm:cxn modelId="{880D46B8-ED1F-4A8B-8A2E-C53DF1B104A3}" type="presParOf" srcId="{319BA0D9-57C7-4AB3-B238-78638AC3C65B}" destId="{8898EF2D-DE96-4A40-890C-6967D372DEB2}" srcOrd="1" destOrd="0" presId="urn:microsoft.com/office/officeart/2005/8/layout/hierarchy5"/>
    <dgm:cxn modelId="{416D31EA-D34C-4E16-8545-BB7852B3CDC1}" type="presParOf" srcId="{8898EF2D-DE96-4A40-890C-6967D372DEB2}" destId="{20189D7B-82B5-41A4-93A9-E0A1BF868600}" srcOrd="0" destOrd="0" presId="urn:microsoft.com/office/officeart/2005/8/layout/hierarchy5"/>
    <dgm:cxn modelId="{018681F7-711D-4457-9D91-B42D58A8957A}" type="presParOf" srcId="{20189D7B-82B5-41A4-93A9-E0A1BF868600}" destId="{14F39960-DFA3-483E-8C18-A33EEAAD4E58}" srcOrd="0" destOrd="0" presId="urn:microsoft.com/office/officeart/2005/8/layout/hierarchy5"/>
    <dgm:cxn modelId="{5B8147BC-7D17-4AFF-93A3-E165FD105EE8}" type="presParOf" srcId="{8898EF2D-DE96-4A40-890C-6967D372DEB2}" destId="{F4FB0404-818D-4A7A-B51F-186534C9357E}" srcOrd="1" destOrd="0" presId="urn:microsoft.com/office/officeart/2005/8/layout/hierarchy5"/>
    <dgm:cxn modelId="{3DBFDAA4-0AD5-4E2F-8086-55AA5E5545DC}" type="presParOf" srcId="{F4FB0404-818D-4A7A-B51F-186534C9357E}" destId="{8B3C52C5-E961-4B97-89C6-F84E86776796}" srcOrd="0" destOrd="0" presId="urn:microsoft.com/office/officeart/2005/8/layout/hierarchy5"/>
    <dgm:cxn modelId="{C01E257A-0E27-46CB-B34C-6C82A95525F7}" type="presParOf" srcId="{F4FB0404-818D-4A7A-B51F-186534C9357E}" destId="{97582D6E-8791-4067-84C0-E90040C1B3E3}" srcOrd="1" destOrd="0" presId="urn:microsoft.com/office/officeart/2005/8/layout/hierarchy5"/>
    <dgm:cxn modelId="{6EDA1EA9-C9EC-40FB-8CF3-453D3677701C}" type="presParOf" srcId="{CAC3DABF-5F2F-43CE-889A-44503331AF7D}" destId="{D64395EF-2F97-4FD2-8E31-6C46E7C11072}" srcOrd="6" destOrd="0" presId="urn:microsoft.com/office/officeart/2005/8/layout/hierarchy5"/>
    <dgm:cxn modelId="{4242B003-E84A-4CED-BE5F-E8277A3E562B}" type="presParOf" srcId="{D64395EF-2F97-4FD2-8E31-6C46E7C11072}" destId="{0DAFF371-D987-4086-AA20-9B33E83C86DA}" srcOrd="0" destOrd="0" presId="urn:microsoft.com/office/officeart/2005/8/layout/hierarchy5"/>
    <dgm:cxn modelId="{4F19EC10-34D0-4B92-889D-F20364785381}" type="presParOf" srcId="{CAC3DABF-5F2F-43CE-889A-44503331AF7D}" destId="{DFC03621-71ED-4A0D-8A0F-D46316F030C6}" srcOrd="7" destOrd="0" presId="urn:microsoft.com/office/officeart/2005/8/layout/hierarchy5"/>
    <dgm:cxn modelId="{DE3848F3-C367-4097-8E90-9EEFA297A61B}" type="presParOf" srcId="{DFC03621-71ED-4A0D-8A0F-D46316F030C6}" destId="{FF8F41E3-54A1-4EF6-A1A3-ABF1B3BD4305}" srcOrd="0" destOrd="0" presId="urn:microsoft.com/office/officeart/2005/8/layout/hierarchy5"/>
    <dgm:cxn modelId="{D3208830-D861-4813-98A7-CDB42DD1CEBE}" type="presParOf" srcId="{DFC03621-71ED-4A0D-8A0F-D46316F030C6}" destId="{FC80BFA7-6F19-4892-82D4-A6B833CE84EE}" srcOrd="1" destOrd="0" presId="urn:microsoft.com/office/officeart/2005/8/layout/hierarchy5"/>
    <dgm:cxn modelId="{2E5EBD34-1A64-4F74-9502-4C2891B54A62}" type="presParOf" srcId="{56F43238-4190-40F1-841F-2618667F36DE}" destId="{5C53B8DB-BEFB-45BD-82A5-E832707D979E}" srcOrd="1" destOrd="0" presId="urn:microsoft.com/office/officeart/2005/8/layout/hierarchy5"/>
    <dgm:cxn modelId="{A249BAD3-15A5-44CF-B4B4-E7E55D60B106}" type="presParOf" srcId="{5C53B8DB-BEFB-45BD-82A5-E832707D979E}" destId="{73B228DD-50AB-47C2-B683-BF8E7D55EB74}" srcOrd="0" destOrd="0" presId="urn:microsoft.com/office/officeart/2005/8/layout/hierarchy5"/>
    <dgm:cxn modelId="{8C10DFF4-0AEB-441E-98A9-0AC8C6889CD5}" type="presParOf" srcId="{73B228DD-50AB-47C2-B683-BF8E7D55EB74}" destId="{15867301-55BE-44F7-A942-7EEFFDDB9D31}" srcOrd="0" destOrd="0" presId="urn:microsoft.com/office/officeart/2005/8/layout/hierarchy5"/>
    <dgm:cxn modelId="{FC5450F6-F9AF-41D7-8245-B262E48AF2C3}" type="presParOf" srcId="{73B228DD-50AB-47C2-B683-BF8E7D55EB74}" destId="{059366A1-0214-405D-9D17-882AB1B3D1CC}" srcOrd="1" destOrd="0" presId="urn:microsoft.com/office/officeart/2005/8/layout/hierarchy5"/>
    <dgm:cxn modelId="{757C7437-B8A4-4D09-B61B-D7E92D2754FB}" type="presParOf" srcId="{5C53B8DB-BEFB-45BD-82A5-E832707D979E}" destId="{C769E606-A52A-4F03-97E4-7A722B8BDA21}" srcOrd="1" destOrd="0" presId="urn:microsoft.com/office/officeart/2005/8/layout/hierarchy5"/>
    <dgm:cxn modelId="{CF506F6C-5A3D-407A-8460-880DBF367594}" type="presParOf" srcId="{C769E606-A52A-4F03-97E4-7A722B8BDA21}" destId="{06A28156-F570-4229-A66F-7E0C6F5BD3B1}" srcOrd="0" destOrd="0" presId="urn:microsoft.com/office/officeart/2005/8/layout/hierarchy5"/>
    <dgm:cxn modelId="{0B3D57BC-D76F-4030-B463-B1E4123CA88F}" type="presParOf" srcId="{5C53B8DB-BEFB-45BD-82A5-E832707D979E}" destId="{E216A20A-2D04-42B3-BCC1-8FB2C85E6B10}" srcOrd="2" destOrd="0" presId="urn:microsoft.com/office/officeart/2005/8/layout/hierarchy5"/>
    <dgm:cxn modelId="{15F9B389-2CB1-473A-9426-EF64B99FEAB7}" type="presParOf" srcId="{E216A20A-2D04-42B3-BCC1-8FB2C85E6B10}" destId="{519AFFA1-4914-4897-84FC-7689D2DC6FEF}" srcOrd="0" destOrd="0" presId="urn:microsoft.com/office/officeart/2005/8/layout/hierarchy5"/>
    <dgm:cxn modelId="{122B4AC7-DA13-4D05-9BC1-9C09C72DF4AF}" type="presParOf" srcId="{E216A20A-2D04-42B3-BCC1-8FB2C85E6B10}" destId="{7F59AA2D-9F59-41C4-9876-ABE8A7D61C90}" srcOrd="1" destOrd="0" presId="urn:microsoft.com/office/officeart/2005/8/layout/hierarchy5"/>
    <dgm:cxn modelId="{07BAF8C9-F3A6-4BEA-B169-3640B99AEB5F}" type="presParOf" srcId="{5C53B8DB-BEFB-45BD-82A5-E832707D979E}" destId="{72BD3E04-88B7-4D78-9CFD-2815039A580A}" srcOrd="3" destOrd="0" presId="urn:microsoft.com/office/officeart/2005/8/layout/hierarchy5"/>
    <dgm:cxn modelId="{E831A796-3E97-40C3-B63B-49CCA3640E4B}" type="presParOf" srcId="{72BD3E04-88B7-4D78-9CFD-2815039A580A}" destId="{68B7AC58-4A1F-45A1-A6D9-B63491056CE7}" srcOrd="0" destOrd="0" presId="urn:microsoft.com/office/officeart/2005/8/layout/hierarchy5"/>
    <dgm:cxn modelId="{2179ED4E-4AB3-49E5-AB8C-C6158004237B}" type="presParOf" srcId="{5C53B8DB-BEFB-45BD-82A5-E832707D979E}" destId="{299854DC-4539-4BCD-89B9-0D6CD17FCE07}" srcOrd="4" destOrd="0" presId="urn:microsoft.com/office/officeart/2005/8/layout/hierarchy5"/>
    <dgm:cxn modelId="{402B3D64-281A-4C6C-9636-46F54F512AAF}" type="presParOf" srcId="{299854DC-4539-4BCD-89B9-0D6CD17FCE07}" destId="{C99C7C92-D87B-4DA7-8D4D-2DF8E5285B4E}" srcOrd="0" destOrd="0" presId="urn:microsoft.com/office/officeart/2005/8/layout/hierarchy5"/>
    <dgm:cxn modelId="{8ECA3A2E-3706-4ED2-BBEB-2F7014FE2219}" type="presParOf" srcId="{299854DC-4539-4BCD-89B9-0D6CD17FCE07}" destId="{57854178-B640-4D0B-9928-6EE83CBBEFF2}" srcOrd="1" destOrd="0" presId="urn:microsoft.com/office/officeart/2005/8/layout/hierarchy5"/>
    <dgm:cxn modelId="{0250B5F0-0F02-4D76-BBDD-D240DB9568C5}" type="presParOf" srcId="{5C53B8DB-BEFB-45BD-82A5-E832707D979E}" destId="{E0B4F7AD-404C-4A7F-8371-BF2FBDD4BA87}" srcOrd="5" destOrd="0" presId="urn:microsoft.com/office/officeart/2005/8/layout/hierarchy5"/>
    <dgm:cxn modelId="{D76F90EC-6901-4F7E-8D5E-4C441F17A5C8}" type="presParOf" srcId="{E0B4F7AD-404C-4A7F-8371-BF2FBDD4BA87}" destId="{1A76EA79-83AB-488C-8611-1AD0F9704D6A}" srcOrd="0" destOrd="0" presId="urn:microsoft.com/office/officeart/2005/8/layout/hierarchy5"/>
    <dgm:cxn modelId="{0DEAF26D-84BA-44B3-A53B-A37EB721DBB8}" type="presParOf" srcId="{5C53B8DB-BEFB-45BD-82A5-E832707D979E}" destId="{BD0A8E96-4B14-4690-86BA-E31E5F3FAAA3}" srcOrd="6" destOrd="0" presId="urn:microsoft.com/office/officeart/2005/8/layout/hierarchy5"/>
    <dgm:cxn modelId="{2593D325-1A09-44B5-9385-B5B9B1E531CB}" type="presParOf" srcId="{BD0A8E96-4B14-4690-86BA-E31E5F3FAAA3}" destId="{4645870B-AEFD-4D8A-ADBD-78D9B9E01485}" srcOrd="0" destOrd="0" presId="urn:microsoft.com/office/officeart/2005/8/layout/hierarchy5"/>
    <dgm:cxn modelId="{F1E5C869-8971-49F7-9AE8-5EC6C36DE3FF}" type="presParOf" srcId="{BD0A8E96-4B14-4690-86BA-E31E5F3FAAA3}" destId="{9000C346-C780-4A41-840D-16B4658F9907}" srcOrd="1" destOrd="0" presId="urn:microsoft.com/office/officeart/2005/8/layout/hierarchy5"/>
    <dgm:cxn modelId="{D7E0B861-454A-4CA1-8654-54F517BFC059}" type="presParOf" srcId="{5C53B8DB-BEFB-45BD-82A5-E832707D979E}" destId="{25A0C94C-330C-49C1-A8DF-A253D6006342}" srcOrd="7" destOrd="0" presId="urn:microsoft.com/office/officeart/2005/8/layout/hierarchy5"/>
    <dgm:cxn modelId="{DDEFB9A4-E905-4C52-AADC-20FFD7D1A24B}" type="presParOf" srcId="{25A0C94C-330C-49C1-A8DF-A253D6006342}" destId="{06C57E2F-E0BD-4B53-B6FA-4B8FDFD9740A}" srcOrd="0" destOrd="0" presId="urn:microsoft.com/office/officeart/2005/8/layout/hierarchy5"/>
    <dgm:cxn modelId="{91EC93A4-8E51-4010-9DF5-E8EE7691F75E}" type="presParOf" srcId="{5C53B8DB-BEFB-45BD-82A5-E832707D979E}" destId="{8F6C352D-70BA-4979-A733-416294A58BF4}" srcOrd="8" destOrd="0" presId="urn:microsoft.com/office/officeart/2005/8/layout/hierarchy5"/>
    <dgm:cxn modelId="{7349EE22-E3BF-4FB4-BE70-C421624A5BCC}" type="presParOf" srcId="{8F6C352D-70BA-4979-A733-416294A58BF4}" destId="{1FCD9666-CCD8-4388-821B-DCCE03904E9D}" srcOrd="0" destOrd="0" presId="urn:microsoft.com/office/officeart/2005/8/layout/hierarchy5"/>
    <dgm:cxn modelId="{2C0E9713-8D4E-486A-A8A8-D91001C4AE18}" type="presParOf" srcId="{8F6C352D-70BA-4979-A733-416294A58BF4}" destId="{445C4A1E-C6E6-4480-AA58-D766936374F1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8A2CB4-3CA0-46A5-9466-7114A0C66204}" type="doc">
      <dgm:prSet loTypeId="urn:microsoft.com/office/officeart/2005/8/layout/hierarchy5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B4117431-EAD3-40DF-B6CE-12744C447787}">
      <dgm:prSet phldrT="[Text]" custT="1"/>
      <dgm:spPr/>
      <dgm:t>
        <a:bodyPr/>
        <a:lstStyle/>
        <a:p>
          <a:r>
            <a:rPr lang="en-US" sz="1200" dirty="0"/>
            <a:t>SY Client</a:t>
          </a:r>
          <a:endParaRPr lang="en-GB" sz="1200" dirty="0"/>
        </a:p>
      </dgm:t>
    </dgm:pt>
    <dgm:pt modelId="{DC964F22-F40D-4EB9-B58F-CF9F963F3E95}" type="parTrans" cxnId="{76733E7E-F660-4C8A-85F2-21054F03268E}">
      <dgm:prSet/>
      <dgm:spPr/>
      <dgm:t>
        <a:bodyPr/>
        <a:lstStyle/>
        <a:p>
          <a:endParaRPr lang="en-GB" sz="1050"/>
        </a:p>
      </dgm:t>
    </dgm:pt>
    <dgm:pt modelId="{064ED4A8-571C-45AE-B10F-0146970FA4EA}" type="sibTrans" cxnId="{76733E7E-F660-4C8A-85F2-21054F03268E}">
      <dgm:prSet/>
      <dgm:spPr/>
      <dgm:t>
        <a:bodyPr/>
        <a:lstStyle/>
        <a:p>
          <a:endParaRPr lang="en-GB" sz="1050"/>
        </a:p>
      </dgm:t>
    </dgm:pt>
    <dgm:pt modelId="{DB685DA9-11E0-4C84-87E6-CFE4248C92D7}">
      <dgm:prSet phldrT="[Text]" custT="1"/>
      <dgm:spPr/>
      <dgm:t>
        <a:bodyPr/>
        <a:lstStyle/>
        <a:p>
          <a:r>
            <a:rPr lang="en-US" sz="1200" dirty="0"/>
            <a:t>DSS-COM</a:t>
          </a:r>
          <a:br>
            <a:rPr lang="en-US" sz="1200" dirty="0"/>
          </a:br>
          <a:r>
            <a:rPr lang="en-US" sz="1200" dirty="0"/>
            <a:t>B&amp;S Administration</a:t>
          </a:r>
          <a:endParaRPr lang="en-GB" sz="1200" dirty="0"/>
        </a:p>
      </dgm:t>
    </dgm:pt>
    <dgm:pt modelId="{6296F653-4E34-4296-93B0-6BBF6D33D0A7}" type="parTrans" cxnId="{1ACEAD8C-9C14-4551-9425-61707F43BE71}">
      <dgm:prSet custT="1"/>
      <dgm:spPr/>
      <dgm:t>
        <a:bodyPr/>
        <a:lstStyle/>
        <a:p>
          <a:endParaRPr lang="en-GB" sz="100"/>
        </a:p>
      </dgm:t>
    </dgm:pt>
    <dgm:pt modelId="{BB18AC93-CE6B-4169-8DDD-F3C665802E63}" type="sibTrans" cxnId="{1ACEAD8C-9C14-4551-9425-61707F43BE71}">
      <dgm:prSet/>
      <dgm:spPr/>
      <dgm:t>
        <a:bodyPr/>
        <a:lstStyle/>
        <a:p>
          <a:endParaRPr lang="en-GB" sz="1050"/>
        </a:p>
      </dgm:t>
    </dgm:pt>
    <dgm:pt modelId="{AD45FCA1-4476-457C-96DA-28E060DC99BA}">
      <dgm:prSet phldrT="[Text]" custT="1"/>
      <dgm:spPr/>
      <dgm:t>
        <a:bodyPr/>
        <a:lstStyle/>
        <a:p>
          <a:r>
            <a:rPr lang="en-US" sz="1200" dirty="0"/>
            <a:t>M-DSS-TEM 1 (Manufacturing)</a:t>
          </a:r>
          <a:endParaRPr lang="en-GB" sz="1200" dirty="0"/>
        </a:p>
      </dgm:t>
    </dgm:pt>
    <dgm:pt modelId="{C2B05955-8745-489B-8ACF-83CFA7C3F605}" type="parTrans" cxnId="{5DBD1C51-64AB-4726-9D73-21F51F395D9D}">
      <dgm:prSet custT="1"/>
      <dgm:spPr/>
      <dgm:t>
        <a:bodyPr/>
        <a:lstStyle/>
        <a:p>
          <a:endParaRPr lang="en-GB" sz="200"/>
        </a:p>
      </dgm:t>
    </dgm:pt>
    <dgm:pt modelId="{0980747C-BAF3-4B1B-BE88-C5A2C5041FE1}" type="sibTrans" cxnId="{5DBD1C51-64AB-4726-9D73-21F51F395D9D}">
      <dgm:prSet/>
      <dgm:spPr/>
      <dgm:t>
        <a:bodyPr/>
        <a:lstStyle/>
        <a:p>
          <a:endParaRPr lang="en-GB" sz="1050"/>
        </a:p>
      </dgm:t>
    </dgm:pt>
    <dgm:pt modelId="{9C3021E7-EB87-4A7D-A1EA-D5F8A6BD3077}">
      <dgm:prSet phldrT="[Text]" custT="1"/>
      <dgm:spPr/>
      <dgm:t>
        <a:bodyPr/>
        <a:lstStyle/>
        <a:p>
          <a:r>
            <a:rPr lang="en-US" sz="1200" dirty="0"/>
            <a:t>M-DSS-TEM 2 (Construction)</a:t>
          </a:r>
          <a:endParaRPr lang="en-GB" sz="1200" dirty="0"/>
        </a:p>
      </dgm:t>
    </dgm:pt>
    <dgm:pt modelId="{41DDF1C2-A6DF-488A-A9D7-ABE1D573BF50}" type="parTrans" cxnId="{83EBDF77-BF29-44DE-9782-0094C20B7761}">
      <dgm:prSet custT="1"/>
      <dgm:spPr/>
      <dgm:t>
        <a:bodyPr/>
        <a:lstStyle/>
        <a:p>
          <a:endParaRPr lang="en-GB" sz="100"/>
        </a:p>
      </dgm:t>
    </dgm:pt>
    <dgm:pt modelId="{7DAC072F-B13B-4B61-9BED-E95FEA4178A0}" type="sibTrans" cxnId="{83EBDF77-BF29-44DE-9782-0094C20B7761}">
      <dgm:prSet/>
      <dgm:spPr/>
      <dgm:t>
        <a:bodyPr/>
        <a:lstStyle/>
        <a:p>
          <a:endParaRPr lang="en-GB" sz="1050"/>
        </a:p>
      </dgm:t>
    </dgm:pt>
    <dgm:pt modelId="{4610655A-8D0D-4154-A27F-6101DD257902}">
      <dgm:prSet phldrT="[Text]" custT="1"/>
      <dgm:spPr/>
      <dgm:t>
        <a:bodyPr/>
        <a:lstStyle/>
        <a:p>
          <a:r>
            <a:rPr lang="en-US" sz="1200" dirty="0"/>
            <a:t>E-DSS-TEM 1 (Controls &amp; Electronics)</a:t>
          </a:r>
          <a:endParaRPr lang="en-GB" sz="1200" dirty="0"/>
        </a:p>
      </dgm:t>
    </dgm:pt>
    <dgm:pt modelId="{5DBCFF4E-A9F3-4950-8F9E-B88E63772CCF}" type="parTrans" cxnId="{1E216D2F-E7A1-4C3C-976E-DB7254C677EF}">
      <dgm:prSet custT="1"/>
      <dgm:spPr/>
      <dgm:t>
        <a:bodyPr/>
        <a:lstStyle/>
        <a:p>
          <a:endParaRPr lang="en-GB" sz="100"/>
        </a:p>
      </dgm:t>
    </dgm:pt>
    <dgm:pt modelId="{944B5407-A7A0-4627-8D60-30685ED14913}" type="sibTrans" cxnId="{1E216D2F-E7A1-4C3C-976E-DB7254C677EF}">
      <dgm:prSet/>
      <dgm:spPr/>
      <dgm:t>
        <a:bodyPr/>
        <a:lstStyle/>
        <a:p>
          <a:endParaRPr lang="en-GB" sz="1050"/>
        </a:p>
      </dgm:t>
    </dgm:pt>
    <dgm:pt modelId="{5320E0B5-416B-4A11-838E-2313AA03D960}">
      <dgm:prSet phldrT="[Text]" custT="1"/>
      <dgm:spPr/>
      <dgm:t>
        <a:bodyPr/>
        <a:lstStyle/>
        <a:p>
          <a:r>
            <a:rPr lang="en-US" sz="1200" dirty="0"/>
            <a:t>E-DSS-TEM 2 (Electrical Systems)</a:t>
          </a:r>
          <a:endParaRPr lang="en-GB" sz="1200" dirty="0"/>
        </a:p>
      </dgm:t>
    </dgm:pt>
    <dgm:pt modelId="{AC0533A8-ACBD-44AE-9343-8F50BA87A376}" type="parTrans" cxnId="{E70BE86A-B7BE-4A02-A82E-69113C76476E}">
      <dgm:prSet custT="1"/>
      <dgm:spPr/>
      <dgm:t>
        <a:bodyPr/>
        <a:lstStyle/>
        <a:p>
          <a:endParaRPr lang="en-GB" sz="200"/>
        </a:p>
      </dgm:t>
    </dgm:pt>
    <dgm:pt modelId="{5AAF2173-80A9-4D7F-974F-566BB949BB28}" type="sibTrans" cxnId="{E70BE86A-B7BE-4A02-A82E-69113C76476E}">
      <dgm:prSet/>
      <dgm:spPr/>
      <dgm:t>
        <a:bodyPr/>
        <a:lstStyle/>
        <a:p>
          <a:endParaRPr lang="en-GB" sz="1050"/>
        </a:p>
      </dgm:t>
    </dgm:pt>
    <dgm:pt modelId="{8AA0E84D-E3EA-4C8A-A5E5-D2E973097EF4}">
      <dgm:prSet phldrT="[Text]" custT="1"/>
      <dgm:spPr/>
      <dgm:t>
        <a:bodyPr/>
        <a:lstStyle/>
        <a:p>
          <a:r>
            <a:rPr lang="en-US" sz="1200" dirty="0"/>
            <a:t>M-DSS-TTM </a:t>
          </a:r>
          <a:br>
            <a:rPr lang="en-US" sz="1200" dirty="0"/>
          </a:br>
          <a:r>
            <a:rPr lang="en-US" sz="1200" dirty="0"/>
            <a:t>(SY Group Technical Task Manager) </a:t>
          </a:r>
          <a:endParaRPr lang="en-GB" sz="1200" dirty="0"/>
        </a:p>
      </dgm:t>
    </dgm:pt>
    <dgm:pt modelId="{5D461967-5C9D-4FC1-962C-B53C61DC6D57}" type="parTrans" cxnId="{417BF081-28DC-48DC-965A-3CFBE31BD52E}">
      <dgm:prSet custT="1"/>
      <dgm:spPr/>
      <dgm:t>
        <a:bodyPr/>
        <a:lstStyle/>
        <a:p>
          <a:endParaRPr lang="en-GB" sz="300"/>
        </a:p>
      </dgm:t>
    </dgm:pt>
    <dgm:pt modelId="{A756F264-19C6-4A8E-8D0A-B58AD4B05D27}" type="sibTrans" cxnId="{417BF081-28DC-48DC-965A-3CFBE31BD52E}">
      <dgm:prSet/>
      <dgm:spPr/>
      <dgm:t>
        <a:bodyPr/>
        <a:lstStyle/>
        <a:p>
          <a:endParaRPr lang="en-GB" sz="1400"/>
        </a:p>
      </dgm:t>
    </dgm:pt>
    <dgm:pt modelId="{0FDE12BC-D3E9-420F-A5A4-86BCEE9A05BB}">
      <dgm:prSet phldrT="[Text]" custT="1"/>
      <dgm:spPr/>
      <dgm:t>
        <a:bodyPr/>
        <a:lstStyle/>
        <a:p>
          <a:r>
            <a:rPr lang="en-US" sz="1200" dirty="0"/>
            <a:t>M-DSS-TTM </a:t>
          </a:r>
          <a:br>
            <a:rPr lang="en-US" sz="1200" dirty="0"/>
          </a:br>
          <a:r>
            <a:rPr lang="en-US" sz="1200" dirty="0"/>
            <a:t>(SY Group Technical Task Manager) </a:t>
          </a:r>
          <a:endParaRPr lang="en-GB" sz="1200" dirty="0"/>
        </a:p>
      </dgm:t>
    </dgm:pt>
    <dgm:pt modelId="{7D564BB1-F278-4649-B854-74D5D215EDAD}" type="parTrans" cxnId="{9024369E-8075-4029-8DB6-E7E7953575D7}">
      <dgm:prSet custT="1"/>
      <dgm:spPr/>
      <dgm:t>
        <a:bodyPr/>
        <a:lstStyle/>
        <a:p>
          <a:endParaRPr lang="en-GB" sz="300"/>
        </a:p>
      </dgm:t>
    </dgm:pt>
    <dgm:pt modelId="{05B39623-E7F7-490E-8A2C-04C036560D89}" type="sibTrans" cxnId="{9024369E-8075-4029-8DB6-E7E7953575D7}">
      <dgm:prSet/>
      <dgm:spPr/>
      <dgm:t>
        <a:bodyPr/>
        <a:lstStyle/>
        <a:p>
          <a:endParaRPr lang="en-GB" sz="1400"/>
        </a:p>
      </dgm:t>
    </dgm:pt>
    <dgm:pt modelId="{7B2FADA0-0658-49B7-A29B-42643493E84A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1200" dirty="0"/>
            <a:t>Creation of JMT Job</a:t>
          </a:r>
          <a:endParaRPr lang="en-GB" sz="1200" dirty="0"/>
        </a:p>
      </dgm:t>
    </dgm:pt>
    <dgm:pt modelId="{65F261E7-3846-4B96-89A9-72F68FD1F30F}" type="parTrans" cxnId="{191617B6-B563-4B65-8965-AA54F8835C4E}">
      <dgm:prSet custT="1"/>
      <dgm:spPr/>
      <dgm:t>
        <a:bodyPr/>
        <a:lstStyle/>
        <a:p>
          <a:endParaRPr lang="en-GB" sz="300"/>
        </a:p>
      </dgm:t>
    </dgm:pt>
    <dgm:pt modelId="{D9E69174-F9CF-4169-B333-41F278F4BBA5}" type="sibTrans" cxnId="{191617B6-B563-4B65-8965-AA54F8835C4E}">
      <dgm:prSet/>
      <dgm:spPr/>
      <dgm:t>
        <a:bodyPr/>
        <a:lstStyle/>
        <a:p>
          <a:endParaRPr lang="en-GB" sz="1400"/>
        </a:p>
      </dgm:t>
    </dgm:pt>
    <dgm:pt modelId="{F049EB2A-2138-4C5B-8881-942EFBAFABA9}">
      <dgm:prSet phldrT="[Text]" custT="1"/>
      <dgm:spPr/>
      <dgm:t>
        <a:bodyPr/>
        <a:lstStyle/>
        <a:p>
          <a:r>
            <a:rPr lang="en-US" sz="1200" dirty="0"/>
            <a:t>Request for Services is made by SY client by filling in the dedicated </a:t>
          </a:r>
          <a:r>
            <a:rPr lang="en-US" sz="1200" dirty="0" err="1"/>
            <a:t>SNow</a:t>
          </a:r>
          <a:r>
            <a:rPr lang="en-US" sz="1200" dirty="0"/>
            <a:t> form, stipulating:</a:t>
          </a:r>
          <a:endParaRPr lang="en-GB" sz="1200" dirty="0"/>
        </a:p>
      </dgm:t>
    </dgm:pt>
    <dgm:pt modelId="{5C178369-C41F-4993-9D26-8D33932E79E4}" type="parTrans" cxnId="{77D564AA-5DC4-4926-B535-607BAF94CEB4}">
      <dgm:prSet/>
      <dgm:spPr/>
      <dgm:t>
        <a:bodyPr/>
        <a:lstStyle/>
        <a:p>
          <a:endParaRPr lang="en-GB"/>
        </a:p>
      </dgm:t>
    </dgm:pt>
    <dgm:pt modelId="{7E4C3E07-398B-48B4-92C6-44BBF0DADDF8}" type="sibTrans" cxnId="{77D564AA-5DC4-4926-B535-607BAF94CEB4}">
      <dgm:prSet/>
      <dgm:spPr/>
      <dgm:t>
        <a:bodyPr/>
        <a:lstStyle/>
        <a:p>
          <a:endParaRPr lang="en-GB"/>
        </a:p>
      </dgm:t>
    </dgm:pt>
    <dgm:pt modelId="{5DF0B72A-0FB9-487C-B884-CB75E5CCC3FE}">
      <dgm:prSet phldrT="[Text]" custT="1"/>
      <dgm:spPr/>
      <dgm:t>
        <a:bodyPr/>
        <a:lstStyle/>
        <a:p>
          <a:pPr algn="l">
            <a:buNone/>
          </a:pPr>
          <a:r>
            <a:rPr lang="en-US" sz="1200" dirty="0"/>
            <a:t>DSS-TEM estimates:</a:t>
          </a:r>
        </a:p>
      </dgm:t>
    </dgm:pt>
    <dgm:pt modelId="{B1E0126F-D526-4312-913A-9EEAF8C226B5}" type="parTrans" cxnId="{411299E5-EC0A-4AFD-9103-132F73564718}">
      <dgm:prSet/>
      <dgm:spPr/>
      <dgm:t>
        <a:bodyPr/>
        <a:lstStyle/>
        <a:p>
          <a:endParaRPr lang="en-GB"/>
        </a:p>
      </dgm:t>
    </dgm:pt>
    <dgm:pt modelId="{D0F4FE5C-BDA9-4A14-B5F5-C34A5CC37A9C}" type="sibTrans" cxnId="{411299E5-EC0A-4AFD-9103-132F73564718}">
      <dgm:prSet/>
      <dgm:spPr/>
      <dgm:t>
        <a:bodyPr/>
        <a:lstStyle/>
        <a:p>
          <a:endParaRPr lang="en-GB"/>
        </a:p>
      </dgm:t>
    </dgm:pt>
    <dgm:pt modelId="{C4623E20-2ACA-4DC2-AEE5-DDAA88E69C98}">
      <dgm:prSet phldrT="[Text]" custT="1"/>
      <dgm:spPr/>
      <dgm:t>
        <a:bodyPr/>
        <a:lstStyle/>
        <a:p>
          <a:pPr algn="l"/>
          <a:r>
            <a:rPr lang="en-US" sz="1200" dirty="0"/>
            <a:t>JMT job is created:</a:t>
          </a:r>
        </a:p>
      </dgm:t>
    </dgm:pt>
    <dgm:pt modelId="{567D821E-82B2-4EC1-8500-014284DC5438}" type="parTrans" cxnId="{49FC04CD-CD67-4619-83DB-31E156266E7A}">
      <dgm:prSet/>
      <dgm:spPr/>
      <dgm:t>
        <a:bodyPr/>
        <a:lstStyle/>
        <a:p>
          <a:endParaRPr lang="en-GB"/>
        </a:p>
      </dgm:t>
    </dgm:pt>
    <dgm:pt modelId="{05DFB563-AFB9-4772-A2CB-F274933C9571}" type="sibTrans" cxnId="{49FC04CD-CD67-4619-83DB-31E156266E7A}">
      <dgm:prSet/>
      <dgm:spPr/>
      <dgm:t>
        <a:bodyPr/>
        <a:lstStyle/>
        <a:p>
          <a:endParaRPr lang="en-GB"/>
        </a:p>
      </dgm:t>
    </dgm:pt>
    <dgm:pt modelId="{245D7901-BBC2-4B96-BBDD-38D7E6D07433}">
      <dgm:prSet phldrT="[Text]" custT="1"/>
      <dgm:spPr/>
      <dgm:t>
        <a:bodyPr/>
        <a:lstStyle/>
        <a:p>
          <a:r>
            <a:rPr lang="en-US" sz="1200" dirty="0"/>
            <a:t>Job description</a:t>
          </a:r>
          <a:endParaRPr lang="en-GB" sz="1200" dirty="0"/>
        </a:p>
      </dgm:t>
    </dgm:pt>
    <dgm:pt modelId="{BB5EC5DC-C6A5-4767-9B71-55D73056DF11}" type="parTrans" cxnId="{87224567-4E84-4EB3-A746-0FD1DACF6416}">
      <dgm:prSet/>
      <dgm:spPr/>
      <dgm:t>
        <a:bodyPr/>
        <a:lstStyle/>
        <a:p>
          <a:endParaRPr lang="en-GB"/>
        </a:p>
      </dgm:t>
    </dgm:pt>
    <dgm:pt modelId="{D53283E2-C9EC-4E9B-BD68-CD5BEA087A3A}" type="sibTrans" cxnId="{87224567-4E84-4EB3-A746-0FD1DACF6416}">
      <dgm:prSet/>
      <dgm:spPr/>
      <dgm:t>
        <a:bodyPr/>
        <a:lstStyle/>
        <a:p>
          <a:endParaRPr lang="en-GB"/>
        </a:p>
      </dgm:t>
    </dgm:pt>
    <dgm:pt modelId="{E573A832-A239-4B84-8FB5-02A655A228B4}">
      <dgm:prSet phldrT="[Text]" custT="1"/>
      <dgm:spPr/>
      <dgm:t>
        <a:bodyPr/>
        <a:lstStyle/>
        <a:p>
          <a:r>
            <a:rPr lang="en-US" sz="1200" dirty="0"/>
            <a:t>Budget code(s)</a:t>
          </a:r>
          <a:endParaRPr lang="en-GB" sz="1200" dirty="0"/>
        </a:p>
      </dgm:t>
    </dgm:pt>
    <dgm:pt modelId="{AA4E6CF1-A87F-4985-8401-C1170BDA3C4F}" type="parTrans" cxnId="{D2F54A2E-6BF3-46E7-BAEF-5B39FC6E3C3E}">
      <dgm:prSet/>
      <dgm:spPr/>
      <dgm:t>
        <a:bodyPr/>
        <a:lstStyle/>
        <a:p>
          <a:endParaRPr lang="en-GB"/>
        </a:p>
      </dgm:t>
    </dgm:pt>
    <dgm:pt modelId="{B76F5720-C91F-4A2F-BDA8-AB3D8BC2C4E9}" type="sibTrans" cxnId="{D2F54A2E-6BF3-46E7-BAEF-5B39FC6E3C3E}">
      <dgm:prSet/>
      <dgm:spPr/>
      <dgm:t>
        <a:bodyPr/>
        <a:lstStyle/>
        <a:p>
          <a:endParaRPr lang="en-GB"/>
        </a:p>
      </dgm:t>
    </dgm:pt>
    <dgm:pt modelId="{F173618F-CA4C-4AA2-8907-A1CFCD29E265}">
      <dgm:prSet phldrT="[Text]" custT="1"/>
      <dgm:spPr/>
      <dgm:t>
        <a:bodyPr/>
        <a:lstStyle/>
        <a:p>
          <a:r>
            <a:rPr lang="en-US" sz="1200" dirty="0"/>
            <a:t>IMPACT / VIC / Safety</a:t>
          </a:r>
          <a:endParaRPr lang="en-GB" sz="1200" dirty="0"/>
        </a:p>
      </dgm:t>
    </dgm:pt>
    <dgm:pt modelId="{B5157128-5841-4553-9DB6-14F2887560CE}" type="parTrans" cxnId="{B2E6ADA9-D50B-43F7-ABA5-BCBDC399C333}">
      <dgm:prSet/>
      <dgm:spPr/>
      <dgm:t>
        <a:bodyPr/>
        <a:lstStyle/>
        <a:p>
          <a:endParaRPr lang="en-GB"/>
        </a:p>
      </dgm:t>
    </dgm:pt>
    <dgm:pt modelId="{D55B636D-CC7D-405D-AB80-FCAB45BB58F5}" type="sibTrans" cxnId="{B2E6ADA9-D50B-43F7-ABA5-BCBDC399C333}">
      <dgm:prSet/>
      <dgm:spPr/>
      <dgm:t>
        <a:bodyPr/>
        <a:lstStyle/>
        <a:p>
          <a:endParaRPr lang="en-GB"/>
        </a:p>
      </dgm:t>
    </dgm:pt>
    <dgm:pt modelId="{21C0FAB0-435C-4D5A-831E-5ABF584346E6}">
      <dgm:prSet phldrT="[Text]" custT="1"/>
      <dgm:spPr/>
      <dgm:t>
        <a:bodyPr/>
        <a:lstStyle/>
        <a:p>
          <a:r>
            <a:rPr lang="en-US" sz="1200" dirty="0"/>
            <a:t>Start / End date</a:t>
          </a:r>
          <a:endParaRPr lang="en-GB" sz="1200" dirty="0"/>
        </a:p>
      </dgm:t>
    </dgm:pt>
    <dgm:pt modelId="{365DE268-3D8C-4548-9C7A-67B4AC6252E3}" type="parTrans" cxnId="{15C7E5DC-C3F2-4EB7-B000-29026471B0B4}">
      <dgm:prSet/>
      <dgm:spPr/>
      <dgm:t>
        <a:bodyPr/>
        <a:lstStyle/>
        <a:p>
          <a:endParaRPr lang="en-GB"/>
        </a:p>
      </dgm:t>
    </dgm:pt>
    <dgm:pt modelId="{ABAA169C-764B-41A1-8DE1-867D992B9A21}" type="sibTrans" cxnId="{15C7E5DC-C3F2-4EB7-B000-29026471B0B4}">
      <dgm:prSet/>
      <dgm:spPr/>
      <dgm:t>
        <a:bodyPr/>
        <a:lstStyle/>
        <a:p>
          <a:endParaRPr lang="en-GB"/>
        </a:p>
      </dgm:t>
    </dgm:pt>
    <dgm:pt modelId="{21F96A9A-DDD7-41FA-809A-E4CC45D72353}">
      <dgm:prSet phldrT="[Text]" custT="1"/>
      <dgm:spPr/>
      <dgm:t>
        <a:bodyPr/>
        <a:lstStyle/>
        <a:p>
          <a:r>
            <a:rPr lang="en-US" sz="1200" dirty="0"/>
            <a:t>INFOR (SY-ABT only)</a:t>
          </a:r>
          <a:endParaRPr lang="en-GB" sz="1200" dirty="0"/>
        </a:p>
      </dgm:t>
    </dgm:pt>
    <dgm:pt modelId="{5E796A76-D8B5-43E7-9692-22EA7B146680}" type="parTrans" cxnId="{8CC7C84B-F74A-42D1-A2F3-2C620B157695}">
      <dgm:prSet/>
      <dgm:spPr/>
      <dgm:t>
        <a:bodyPr/>
        <a:lstStyle/>
        <a:p>
          <a:endParaRPr lang="en-GB"/>
        </a:p>
      </dgm:t>
    </dgm:pt>
    <dgm:pt modelId="{E84665CB-FC66-44AF-AD35-56E9EC8B1BA2}" type="sibTrans" cxnId="{8CC7C84B-F74A-42D1-A2F3-2C620B157695}">
      <dgm:prSet/>
      <dgm:spPr/>
      <dgm:t>
        <a:bodyPr/>
        <a:lstStyle/>
        <a:p>
          <a:endParaRPr lang="en-GB"/>
        </a:p>
      </dgm:t>
    </dgm:pt>
    <dgm:pt modelId="{8E9BA35F-25A4-4397-B1AE-9A37888EB8A4}">
      <dgm:prSet phldrT="[Text]" custT="1"/>
      <dgm:spPr/>
      <dgm:t>
        <a:bodyPr/>
        <a:lstStyle/>
        <a:p>
          <a:r>
            <a:rPr lang="en-US" sz="1200" dirty="0"/>
            <a:t>Requested Services:</a:t>
          </a:r>
          <a:endParaRPr lang="en-GB" sz="1200" dirty="0"/>
        </a:p>
      </dgm:t>
    </dgm:pt>
    <dgm:pt modelId="{4571897D-FA23-4A14-86E2-4058661EEC55}" type="parTrans" cxnId="{60D5064B-2B47-4616-BF84-B2EA7EADD638}">
      <dgm:prSet/>
      <dgm:spPr/>
      <dgm:t>
        <a:bodyPr/>
        <a:lstStyle/>
        <a:p>
          <a:endParaRPr lang="en-GB"/>
        </a:p>
      </dgm:t>
    </dgm:pt>
    <dgm:pt modelId="{5F94D39C-D0B4-4392-B44B-AFCAA0A18175}" type="sibTrans" cxnId="{60D5064B-2B47-4616-BF84-B2EA7EADD638}">
      <dgm:prSet/>
      <dgm:spPr/>
      <dgm:t>
        <a:bodyPr/>
        <a:lstStyle/>
        <a:p>
          <a:endParaRPr lang="en-GB"/>
        </a:p>
      </dgm:t>
    </dgm:pt>
    <dgm:pt modelId="{EE221EC4-43B3-47A6-8548-EE91518B31D4}">
      <dgm:prSet phldrT="[Text]" custT="1"/>
      <dgm:spPr/>
      <dgm:t>
        <a:bodyPr/>
        <a:lstStyle/>
        <a:p>
          <a:r>
            <a:rPr lang="en-US" sz="1200" dirty="0"/>
            <a:t>MM1, MM2, </a:t>
          </a:r>
          <a:r>
            <a:rPr lang="en-US" sz="1200" dirty="0" err="1"/>
            <a:t>etc</a:t>
          </a:r>
          <a:br>
            <a:rPr lang="en-US" sz="1200" dirty="0"/>
          </a:br>
          <a:r>
            <a:rPr lang="en-US" sz="1200" dirty="0"/>
            <a:t>or</a:t>
          </a:r>
          <a:endParaRPr lang="en-GB" sz="1200" dirty="0"/>
        </a:p>
      </dgm:t>
    </dgm:pt>
    <dgm:pt modelId="{18DADB4E-97FC-42A4-8562-EE495AF09E27}" type="parTrans" cxnId="{A41C8F27-B563-4B1F-8905-371067224A93}">
      <dgm:prSet/>
      <dgm:spPr/>
      <dgm:t>
        <a:bodyPr/>
        <a:lstStyle/>
        <a:p>
          <a:endParaRPr lang="en-GB"/>
        </a:p>
      </dgm:t>
    </dgm:pt>
    <dgm:pt modelId="{8FF6AC31-C0C1-4D01-A044-D103C3589DA2}" type="sibTrans" cxnId="{A41C8F27-B563-4B1F-8905-371067224A93}">
      <dgm:prSet/>
      <dgm:spPr/>
      <dgm:t>
        <a:bodyPr/>
        <a:lstStyle/>
        <a:p>
          <a:endParaRPr lang="en-GB"/>
        </a:p>
      </dgm:t>
    </dgm:pt>
    <dgm:pt modelId="{C7192E62-F547-4306-89FF-E3555504104F}">
      <dgm:prSet phldrT="[Text]" custT="1"/>
      <dgm:spPr/>
      <dgm:t>
        <a:bodyPr/>
        <a:lstStyle/>
        <a:p>
          <a:r>
            <a:rPr lang="en-US" sz="1200" dirty="0"/>
            <a:t>EC1, EC2, etc.</a:t>
          </a:r>
          <a:endParaRPr lang="en-GB" sz="1200" dirty="0"/>
        </a:p>
      </dgm:t>
    </dgm:pt>
    <dgm:pt modelId="{54B9BC4F-030C-4FC3-93A6-3EAC77FF33D1}" type="parTrans" cxnId="{6DDC2731-F9B2-48C8-961C-040F55191A92}">
      <dgm:prSet/>
      <dgm:spPr/>
      <dgm:t>
        <a:bodyPr/>
        <a:lstStyle/>
        <a:p>
          <a:endParaRPr lang="en-GB"/>
        </a:p>
      </dgm:t>
    </dgm:pt>
    <dgm:pt modelId="{87A24095-7A91-45AB-8F4D-E414CC100F45}" type="sibTrans" cxnId="{6DDC2731-F9B2-48C8-961C-040F55191A92}">
      <dgm:prSet/>
      <dgm:spPr/>
      <dgm:t>
        <a:bodyPr/>
        <a:lstStyle/>
        <a:p>
          <a:endParaRPr lang="en-GB"/>
        </a:p>
      </dgm:t>
    </dgm:pt>
    <dgm:pt modelId="{1726D5A4-3D10-4A50-B767-DDB6FFFF1A35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Required number of hours per activity</a:t>
          </a:r>
          <a:br>
            <a:rPr lang="en-US" sz="1200" dirty="0"/>
          </a:br>
          <a:r>
            <a:rPr lang="en-US" sz="1200" dirty="0"/>
            <a:t>and</a:t>
          </a:r>
          <a:endParaRPr lang="en-GB" sz="1200" dirty="0"/>
        </a:p>
      </dgm:t>
    </dgm:pt>
    <dgm:pt modelId="{C799DC73-4BD8-4C90-AFDE-875A0BC925B2}" type="sibTrans" cxnId="{1B022C8A-E355-4A52-A9AA-92C0A86FF486}">
      <dgm:prSet/>
      <dgm:spPr/>
      <dgm:t>
        <a:bodyPr/>
        <a:lstStyle/>
        <a:p>
          <a:endParaRPr lang="en-GB"/>
        </a:p>
      </dgm:t>
    </dgm:pt>
    <dgm:pt modelId="{61890512-6D8D-4440-AB2F-F42D3983CAFC}" type="parTrans" cxnId="{1B022C8A-E355-4A52-A9AA-92C0A86FF486}">
      <dgm:prSet/>
      <dgm:spPr/>
      <dgm:t>
        <a:bodyPr/>
        <a:lstStyle/>
        <a:p>
          <a:endParaRPr lang="en-GB"/>
        </a:p>
      </dgm:t>
    </dgm:pt>
    <dgm:pt modelId="{5B0A9392-CB3A-434C-8603-E77B4E3E6F44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Start / End date</a:t>
          </a:r>
          <a:endParaRPr lang="en-GB" sz="1200" dirty="0"/>
        </a:p>
      </dgm:t>
    </dgm:pt>
    <dgm:pt modelId="{D897F2C1-0520-4C82-996E-61A0609C776F}" type="parTrans" cxnId="{50F8BE50-3F0E-419D-AA78-B2492281365D}">
      <dgm:prSet/>
      <dgm:spPr/>
      <dgm:t>
        <a:bodyPr/>
        <a:lstStyle/>
        <a:p>
          <a:endParaRPr lang="en-GB"/>
        </a:p>
      </dgm:t>
    </dgm:pt>
    <dgm:pt modelId="{63FB1072-1A7F-4FA5-8EC2-2F8DECD4C49A}" type="sibTrans" cxnId="{50F8BE50-3F0E-419D-AA78-B2492281365D}">
      <dgm:prSet/>
      <dgm:spPr/>
      <dgm:t>
        <a:bodyPr/>
        <a:lstStyle/>
        <a:p>
          <a:endParaRPr lang="en-GB"/>
        </a:p>
      </dgm:t>
    </dgm:pt>
    <dgm:pt modelId="{F2440BE6-0FD5-4C0D-9780-E97695D89206}">
      <dgm:prSet phldrT="[Text]" custT="1"/>
      <dgm:spPr/>
      <dgm:t>
        <a:bodyPr/>
        <a:lstStyle/>
        <a:p>
          <a:pPr marL="0" indent="0" algn="l">
            <a:buNone/>
          </a:pPr>
          <a:r>
            <a:rPr lang="en-US" sz="1200" dirty="0"/>
            <a:t>The </a:t>
          </a:r>
          <a:r>
            <a:rPr lang="en-US" sz="1200" dirty="0" err="1"/>
            <a:t>SNow</a:t>
          </a:r>
          <a:r>
            <a:rPr lang="en-US" sz="1200" dirty="0"/>
            <a:t> ticket routing automatically set for:</a:t>
          </a:r>
          <a:endParaRPr lang="en-GB" sz="1200" dirty="0"/>
        </a:p>
      </dgm:t>
    </dgm:pt>
    <dgm:pt modelId="{EDC20159-CEFB-4761-894A-248ADC98DA56}" type="sibTrans" cxnId="{439391C2-9935-4881-AF85-13970F9106F1}">
      <dgm:prSet/>
      <dgm:spPr/>
      <dgm:t>
        <a:bodyPr/>
        <a:lstStyle/>
        <a:p>
          <a:endParaRPr lang="en-GB"/>
        </a:p>
      </dgm:t>
    </dgm:pt>
    <dgm:pt modelId="{3971C410-1DCA-4EFA-BC07-E413AEFE2B81}" type="parTrans" cxnId="{439391C2-9935-4881-AF85-13970F9106F1}">
      <dgm:prSet/>
      <dgm:spPr/>
      <dgm:t>
        <a:bodyPr/>
        <a:lstStyle/>
        <a:p>
          <a:endParaRPr lang="en-GB"/>
        </a:p>
      </dgm:t>
    </dgm:pt>
    <dgm:pt modelId="{9CDC637E-D1B5-43BB-9FFA-C77BB92CAFE6}">
      <dgm:prSet phldrT="[Text]" custT="1"/>
      <dgm:spPr/>
      <dgm:t>
        <a:bodyPr/>
        <a:lstStyle/>
        <a:p>
          <a:pPr marL="0" indent="0" algn="l"/>
          <a:r>
            <a:rPr lang="en-US" sz="1200" dirty="0"/>
            <a:t> Functional Element</a:t>
          </a:r>
          <a:endParaRPr lang="en-GB" sz="1200" dirty="0"/>
        </a:p>
      </dgm:t>
    </dgm:pt>
    <dgm:pt modelId="{D9AFBD1B-4CB1-4833-9014-7D7AE519CC5E}" type="sibTrans" cxnId="{E37CCB3E-4DB2-4B57-AF44-44148BCF0FE4}">
      <dgm:prSet/>
      <dgm:spPr/>
      <dgm:t>
        <a:bodyPr/>
        <a:lstStyle/>
        <a:p>
          <a:endParaRPr lang="en-GB"/>
        </a:p>
      </dgm:t>
    </dgm:pt>
    <dgm:pt modelId="{4E1EA999-5DA3-4174-A114-AFA2F3A10E8E}" type="parTrans" cxnId="{E37CCB3E-4DB2-4B57-AF44-44148BCF0FE4}">
      <dgm:prSet/>
      <dgm:spPr/>
      <dgm:t>
        <a:bodyPr/>
        <a:lstStyle/>
        <a:p>
          <a:endParaRPr lang="en-GB"/>
        </a:p>
      </dgm:t>
    </dgm:pt>
    <dgm:pt modelId="{F9A41D15-0B96-4580-95A5-C660F64D63C2}">
      <dgm:prSet phldrT="[Text]" custT="1"/>
      <dgm:spPr/>
      <dgm:t>
        <a:bodyPr/>
        <a:lstStyle/>
        <a:p>
          <a:pPr marL="0" indent="0" algn="l"/>
          <a:r>
            <a:rPr lang="en-US" sz="1200" dirty="0"/>
            <a:t> Assignment Group</a:t>
          </a:r>
          <a:endParaRPr lang="en-GB" sz="1200" dirty="0"/>
        </a:p>
      </dgm:t>
    </dgm:pt>
    <dgm:pt modelId="{42D4C2F9-99BF-4DD6-8C60-646A5DDEC8B3}" type="sibTrans" cxnId="{008773B4-CA8F-4BDE-B887-EC9B6FF8DF1C}">
      <dgm:prSet/>
      <dgm:spPr/>
      <dgm:t>
        <a:bodyPr/>
        <a:lstStyle/>
        <a:p>
          <a:endParaRPr lang="en-GB"/>
        </a:p>
      </dgm:t>
    </dgm:pt>
    <dgm:pt modelId="{67B3984C-50D7-4DE4-8ACA-12D3C5377393}" type="parTrans" cxnId="{008773B4-CA8F-4BDE-B887-EC9B6FF8DF1C}">
      <dgm:prSet/>
      <dgm:spPr/>
      <dgm:t>
        <a:bodyPr/>
        <a:lstStyle/>
        <a:p>
          <a:endParaRPr lang="en-GB"/>
        </a:p>
      </dgm:t>
    </dgm:pt>
    <dgm:pt modelId="{5A6C2177-3DD1-4071-B1F0-13FE9E0DF850}">
      <dgm:prSet phldrT="[Text]" custT="1"/>
      <dgm:spPr/>
      <dgm:t>
        <a:bodyPr/>
        <a:lstStyle/>
        <a:p>
          <a:pPr marL="0" indent="0" algn="l">
            <a:buNone/>
          </a:pPr>
          <a:r>
            <a:rPr lang="en-US" sz="1200" dirty="0"/>
            <a:t>Depending the request:</a:t>
          </a:r>
          <a:endParaRPr lang="en-GB" sz="1200" dirty="0"/>
        </a:p>
      </dgm:t>
    </dgm:pt>
    <dgm:pt modelId="{2042DC7D-D8D9-4F5F-9FA9-7BEEBE6A57A1}" type="sibTrans" cxnId="{3A9A8717-DB48-455D-AE9A-2A28F8ED78F3}">
      <dgm:prSet/>
      <dgm:spPr/>
      <dgm:t>
        <a:bodyPr/>
        <a:lstStyle/>
        <a:p>
          <a:endParaRPr lang="en-GB"/>
        </a:p>
      </dgm:t>
    </dgm:pt>
    <dgm:pt modelId="{951F2124-7D85-4946-99AB-611C827F0812}" type="parTrans" cxnId="{3A9A8717-DB48-455D-AE9A-2A28F8ED78F3}">
      <dgm:prSet/>
      <dgm:spPr/>
      <dgm:t>
        <a:bodyPr/>
        <a:lstStyle/>
        <a:p>
          <a:endParaRPr lang="en-GB"/>
        </a:p>
      </dgm:t>
    </dgm:pt>
    <dgm:pt modelId="{37DD44A3-7B94-4FBD-869B-D449FD4F9AD7}">
      <dgm:prSet phldrT="[Text]" custT="1"/>
      <dgm:spPr/>
      <dgm:t>
        <a:bodyPr/>
        <a:lstStyle/>
        <a:p>
          <a:pPr marL="0" indent="0" algn="l">
            <a:buFont typeface="Arial" panose="020B0604020202020204" pitchFamily="34" charset="0"/>
            <a:buChar char="•"/>
          </a:pPr>
          <a:r>
            <a:rPr lang="en-US" sz="1200" dirty="0"/>
            <a:t> M-DSS</a:t>
          </a:r>
          <a:br>
            <a:rPr lang="en-US" sz="1200" dirty="0"/>
          </a:br>
          <a:r>
            <a:rPr lang="en-US" sz="1200" dirty="0"/>
            <a:t>  or</a:t>
          </a:r>
          <a:endParaRPr lang="en-GB" sz="1200" dirty="0"/>
        </a:p>
      </dgm:t>
    </dgm:pt>
    <dgm:pt modelId="{8E9290CB-74B5-4D1B-80C8-04562C266D32}" type="sibTrans" cxnId="{E2A99BF3-6BFF-48B1-8B41-29EA61CD2440}">
      <dgm:prSet/>
      <dgm:spPr/>
      <dgm:t>
        <a:bodyPr/>
        <a:lstStyle/>
        <a:p>
          <a:endParaRPr lang="en-GB"/>
        </a:p>
      </dgm:t>
    </dgm:pt>
    <dgm:pt modelId="{FA6714AA-EAE9-4A66-93D3-57C0FF7C2C4A}" type="parTrans" cxnId="{E2A99BF3-6BFF-48B1-8B41-29EA61CD2440}">
      <dgm:prSet/>
      <dgm:spPr/>
      <dgm:t>
        <a:bodyPr/>
        <a:lstStyle/>
        <a:p>
          <a:endParaRPr lang="en-GB"/>
        </a:p>
      </dgm:t>
    </dgm:pt>
    <dgm:pt modelId="{6AAF1385-7564-4454-B2FE-9FA9794008B4}">
      <dgm:prSet phldrT="[Text]" custT="1"/>
      <dgm:spPr/>
      <dgm:t>
        <a:bodyPr/>
        <a:lstStyle/>
        <a:p>
          <a:pPr marL="0" indent="0" algn="l">
            <a:buFont typeface="Arial" panose="020B0604020202020204" pitchFamily="34" charset="0"/>
            <a:buChar char="•"/>
          </a:pPr>
          <a:r>
            <a:rPr lang="en-US" sz="1200" dirty="0"/>
            <a:t> E-DSS</a:t>
          </a:r>
          <a:br>
            <a:rPr lang="en-US" sz="1200" dirty="0"/>
          </a:br>
          <a:r>
            <a:rPr lang="en-US" sz="1200" dirty="0"/>
            <a:t>  and</a:t>
          </a:r>
          <a:endParaRPr lang="en-GB" sz="1200" dirty="0"/>
        </a:p>
      </dgm:t>
    </dgm:pt>
    <dgm:pt modelId="{BEC5B8CC-831D-4771-9448-D680AFECA02B}" type="sibTrans" cxnId="{D9340F17-F9CB-4069-BD37-903DB4F75DD4}">
      <dgm:prSet/>
      <dgm:spPr/>
      <dgm:t>
        <a:bodyPr/>
        <a:lstStyle/>
        <a:p>
          <a:endParaRPr lang="en-GB"/>
        </a:p>
      </dgm:t>
    </dgm:pt>
    <dgm:pt modelId="{202D4BD8-8470-45D1-9C02-1D2ECB0682E5}" type="parTrans" cxnId="{D9340F17-F9CB-4069-BD37-903DB4F75DD4}">
      <dgm:prSet/>
      <dgm:spPr/>
      <dgm:t>
        <a:bodyPr/>
        <a:lstStyle/>
        <a:p>
          <a:endParaRPr lang="en-GB"/>
        </a:p>
      </dgm:t>
    </dgm:pt>
    <dgm:pt modelId="{FB8FEFFA-3FF0-43FA-9C87-F7371D669D3B}">
      <dgm:prSet phldrT="[Text]" custT="1"/>
      <dgm:spPr/>
      <dgm:t>
        <a:bodyPr/>
        <a:lstStyle/>
        <a:p>
          <a:pPr marL="0" indent="0" algn="l">
            <a:buFont typeface="Arial" panose="020B0604020202020204" pitchFamily="34" charset="0"/>
            <a:buChar char="•"/>
          </a:pPr>
          <a:r>
            <a:rPr lang="en-US" sz="1200" dirty="0"/>
            <a:t> SY Group structure</a:t>
          </a:r>
          <a:br>
            <a:rPr lang="en-US" sz="1200" dirty="0"/>
          </a:br>
          <a:endParaRPr lang="en-GB" sz="1200" dirty="0"/>
        </a:p>
      </dgm:t>
    </dgm:pt>
    <dgm:pt modelId="{8A71DD3B-6A9F-464A-939C-D40849777D39}" type="sibTrans" cxnId="{8422D4A9-9277-4328-B68A-81AE35B63559}">
      <dgm:prSet/>
      <dgm:spPr/>
      <dgm:t>
        <a:bodyPr/>
        <a:lstStyle/>
        <a:p>
          <a:endParaRPr lang="en-GB"/>
        </a:p>
      </dgm:t>
    </dgm:pt>
    <dgm:pt modelId="{99533AA2-5915-4795-AA93-8879C2D09891}" type="parTrans" cxnId="{8422D4A9-9277-4328-B68A-81AE35B63559}">
      <dgm:prSet/>
      <dgm:spPr/>
      <dgm:t>
        <a:bodyPr/>
        <a:lstStyle/>
        <a:p>
          <a:endParaRPr lang="en-GB"/>
        </a:p>
      </dgm:t>
    </dgm:pt>
    <dgm:pt modelId="{DEF2E65D-2B17-4C5B-B985-75B683746A06}">
      <dgm:prSet phldrT="[Text]" custT="1"/>
      <dgm:spPr/>
      <dgm:t>
        <a:bodyPr/>
        <a:lstStyle/>
        <a:p>
          <a:pPr marL="0" indent="0" algn="l">
            <a:buFont typeface="Arial" panose="020B0604020202020204" pitchFamily="34" charset="0"/>
            <a:buNone/>
          </a:pPr>
          <a:r>
            <a:rPr lang="en-US" sz="1200" dirty="0"/>
            <a:t>But DSS-COM can change routing (absence of TEM, etc.)</a:t>
          </a:r>
          <a:endParaRPr lang="en-GB" sz="1200" dirty="0"/>
        </a:p>
      </dgm:t>
    </dgm:pt>
    <dgm:pt modelId="{3C33ED35-5D03-4D12-B37A-18634CE1E4FC}" type="sibTrans" cxnId="{9214AC42-C841-4427-AC92-2E3F960BED4E}">
      <dgm:prSet/>
      <dgm:spPr/>
      <dgm:t>
        <a:bodyPr/>
        <a:lstStyle/>
        <a:p>
          <a:endParaRPr lang="en-GB"/>
        </a:p>
      </dgm:t>
    </dgm:pt>
    <dgm:pt modelId="{6BC26BC1-6753-4471-AA97-AFD485138F00}" type="parTrans" cxnId="{9214AC42-C841-4427-AC92-2E3F960BED4E}">
      <dgm:prSet/>
      <dgm:spPr/>
      <dgm:t>
        <a:bodyPr/>
        <a:lstStyle/>
        <a:p>
          <a:endParaRPr lang="en-GB"/>
        </a:p>
      </dgm:t>
    </dgm:pt>
    <dgm:pt modelId="{F61BD4B0-FFC3-4D0E-9276-A62A9930A915}">
      <dgm:prSet/>
      <dgm:spPr/>
      <dgm:t>
        <a:bodyPr/>
        <a:lstStyle/>
        <a:p>
          <a:pPr algn="l"/>
          <a:r>
            <a:rPr lang="en-US" sz="1200" dirty="0"/>
            <a:t>Manual routing to EDH (done by B&amp;S)</a:t>
          </a:r>
        </a:p>
      </dgm:t>
    </dgm:pt>
    <dgm:pt modelId="{34AAF374-630E-4C04-B796-74393886873B}" type="parTrans" cxnId="{0ABA1938-67CC-4B26-8CA7-AEEB777A626B}">
      <dgm:prSet/>
      <dgm:spPr/>
      <dgm:t>
        <a:bodyPr/>
        <a:lstStyle/>
        <a:p>
          <a:endParaRPr lang="en-GB"/>
        </a:p>
      </dgm:t>
    </dgm:pt>
    <dgm:pt modelId="{D26121C7-09A2-4A66-8D01-CF3A1E814D4D}" type="sibTrans" cxnId="{0ABA1938-67CC-4B26-8CA7-AEEB777A626B}">
      <dgm:prSet/>
      <dgm:spPr/>
      <dgm:t>
        <a:bodyPr/>
        <a:lstStyle/>
        <a:p>
          <a:endParaRPr lang="en-GB"/>
        </a:p>
      </dgm:t>
    </dgm:pt>
    <dgm:pt modelId="{FFA86656-F668-44AF-8EBD-C8A9A298B036}">
      <dgm:prSet/>
      <dgm:spPr/>
      <dgm:t>
        <a:bodyPr/>
        <a:lstStyle/>
        <a:p>
          <a:pPr algn="l"/>
          <a:r>
            <a:rPr lang="en-US" sz="1200" dirty="0"/>
            <a:t>Communication during Job execution via </a:t>
          </a:r>
          <a:r>
            <a:rPr lang="en-US" sz="1200" dirty="0" err="1"/>
            <a:t>SNow</a:t>
          </a:r>
          <a:r>
            <a:rPr lang="en-US" sz="1200" dirty="0"/>
            <a:t> ticket</a:t>
          </a:r>
        </a:p>
      </dgm:t>
    </dgm:pt>
    <dgm:pt modelId="{52085673-8CF2-4E11-88F3-53A1F589EC3D}" type="parTrans" cxnId="{8990CFC3-C2E9-46C4-8C59-D1E352F5C57F}">
      <dgm:prSet/>
      <dgm:spPr/>
      <dgm:t>
        <a:bodyPr/>
        <a:lstStyle/>
        <a:p>
          <a:endParaRPr lang="en-GB"/>
        </a:p>
      </dgm:t>
    </dgm:pt>
    <dgm:pt modelId="{7D47C5B5-85A8-480D-8ECB-DCFA2F56150A}" type="sibTrans" cxnId="{8990CFC3-C2E9-46C4-8C59-D1E352F5C57F}">
      <dgm:prSet/>
      <dgm:spPr/>
      <dgm:t>
        <a:bodyPr/>
        <a:lstStyle/>
        <a:p>
          <a:endParaRPr lang="en-GB"/>
        </a:p>
      </dgm:t>
    </dgm:pt>
    <dgm:pt modelId="{45C06FF8-BCA5-4385-B093-996B87ABAC15}">
      <dgm:prSet/>
      <dgm:spPr/>
      <dgm:t>
        <a:bodyPr/>
        <a:lstStyle/>
        <a:p>
          <a:pPr algn="l"/>
          <a:r>
            <a:rPr lang="en-US" sz="1200" dirty="0"/>
            <a:t>Partial monthly invoicing on progress</a:t>
          </a:r>
        </a:p>
      </dgm:t>
    </dgm:pt>
    <dgm:pt modelId="{D54D311B-18BC-43AE-81F1-8763AF80D43E}" type="parTrans" cxnId="{273D271A-C1CC-4829-9226-70AC19E48F4F}">
      <dgm:prSet/>
      <dgm:spPr/>
      <dgm:t>
        <a:bodyPr/>
        <a:lstStyle/>
        <a:p>
          <a:endParaRPr lang="en-GB"/>
        </a:p>
      </dgm:t>
    </dgm:pt>
    <dgm:pt modelId="{8C967741-F6DC-4510-B5F2-625949C3AF52}" type="sibTrans" cxnId="{273D271A-C1CC-4829-9226-70AC19E48F4F}">
      <dgm:prSet/>
      <dgm:spPr/>
      <dgm:t>
        <a:bodyPr/>
        <a:lstStyle/>
        <a:p>
          <a:endParaRPr lang="en-GB"/>
        </a:p>
      </dgm:t>
    </dgm:pt>
    <dgm:pt modelId="{00D5EAA2-F365-475D-AE7B-49D5E93957B6}">
      <dgm:prSet/>
      <dgm:spPr/>
      <dgm:t>
        <a:bodyPr/>
        <a:lstStyle/>
        <a:p>
          <a:pPr algn="l"/>
          <a:r>
            <a:rPr lang="en-US" sz="1200" dirty="0"/>
            <a:t>Acceptance will close JMT Job </a:t>
          </a:r>
          <a:r>
            <a:rPr lang="en-US" sz="1200" u="sng" dirty="0"/>
            <a:t>and</a:t>
          </a:r>
          <a:r>
            <a:rPr lang="en-US" sz="1200" u="none" dirty="0"/>
            <a:t> </a:t>
          </a:r>
          <a:r>
            <a:rPr lang="en-US" sz="1200" u="none" dirty="0" err="1"/>
            <a:t>SNow</a:t>
          </a:r>
          <a:r>
            <a:rPr lang="en-US" sz="1200" u="none" dirty="0"/>
            <a:t> ticket</a:t>
          </a:r>
          <a:r>
            <a:rPr lang="en-US" sz="1200" dirty="0"/>
            <a:t> </a:t>
          </a:r>
        </a:p>
      </dgm:t>
    </dgm:pt>
    <dgm:pt modelId="{CFF2845C-A7DA-4B4B-A41B-86A4DE935CCC}" type="parTrans" cxnId="{047E8026-CDD3-4F9A-86EE-23AEF2363B22}">
      <dgm:prSet/>
      <dgm:spPr/>
      <dgm:t>
        <a:bodyPr/>
        <a:lstStyle/>
        <a:p>
          <a:endParaRPr lang="en-GB"/>
        </a:p>
      </dgm:t>
    </dgm:pt>
    <dgm:pt modelId="{3A003FC4-388A-4BB1-8A93-FF3A263EB0D3}" type="sibTrans" cxnId="{047E8026-CDD3-4F9A-86EE-23AEF2363B22}">
      <dgm:prSet/>
      <dgm:spPr/>
      <dgm:t>
        <a:bodyPr/>
        <a:lstStyle/>
        <a:p>
          <a:endParaRPr lang="en-GB"/>
        </a:p>
      </dgm:t>
    </dgm:pt>
    <dgm:pt modelId="{7B21179C-69C7-43AF-84D5-C773BB4E84EC}">
      <dgm:prSet phldrT="[Text]" custT="1"/>
      <dgm:spPr/>
      <dgm:t>
        <a:bodyPr/>
        <a:lstStyle/>
        <a:p>
          <a:pPr algn="l"/>
          <a:r>
            <a:rPr lang="en-US" sz="1200" dirty="0"/>
            <a:t>DSS-TTM can:</a:t>
          </a:r>
        </a:p>
      </dgm:t>
    </dgm:pt>
    <dgm:pt modelId="{F53621BD-50E5-4EDC-99B5-340955D90C8F}" type="sibTrans" cxnId="{AA7E8542-76F2-458A-9C84-D6F1995B5A0F}">
      <dgm:prSet/>
      <dgm:spPr/>
      <dgm:t>
        <a:bodyPr/>
        <a:lstStyle/>
        <a:p>
          <a:endParaRPr lang="en-GB"/>
        </a:p>
      </dgm:t>
    </dgm:pt>
    <dgm:pt modelId="{AA8357C6-F175-494B-9B51-83FEE19C56CA}" type="parTrans" cxnId="{AA7E8542-76F2-458A-9C84-D6F1995B5A0F}">
      <dgm:prSet/>
      <dgm:spPr/>
      <dgm:t>
        <a:bodyPr/>
        <a:lstStyle/>
        <a:p>
          <a:endParaRPr lang="en-GB"/>
        </a:p>
      </dgm:t>
    </dgm:pt>
    <dgm:pt modelId="{71A070D8-3350-4629-BB45-39D9988F0ABC}">
      <dgm:prSet phldrT="[Text]" custT="1"/>
      <dgm:spPr/>
      <dgm:t>
        <a:bodyPr/>
        <a:lstStyle/>
        <a:p>
          <a:pPr algn="l"/>
          <a:r>
            <a:rPr lang="en-US" sz="1200" dirty="0"/>
            <a:t>Refuse the estimate;</a:t>
          </a:r>
          <a:br>
            <a:rPr lang="en-US" sz="1200" dirty="0"/>
          </a:b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1200" dirty="0"/>
            <a:t>ticket will go back to M-DSS-TEM for re-evaluation</a:t>
          </a:r>
        </a:p>
      </dgm:t>
    </dgm:pt>
    <dgm:pt modelId="{5F64945A-9C49-46D7-8D6C-A55B2F7248A8}" type="sibTrans" cxnId="{D4078DE0-AD24-403A-BF0D-F376BEAE5910}">
      <dgm:prSet/>
      <dgm:spPr/>
      <dgm:t>
        <a:bodyPr/>
        <a:lstStyle/>
        <a:p>
          <a:endParaRPr lang="en-GB"/>
        </a:p>
      </dgm:t>
    </dgm:pt>
    <dgm:pt modelId="{6BBD4BFD-4CC6-45EC-904C-B6BC20D37744}" type="parTrans" cxnId="{D4078DE0-AD24-403A-BF0D-F376BEAE5910}">
      <dgm:prSet/>
      <dgm:spPr/>
      <dgm:t>
        <a:bodyPr/>
        <a:lstStyle/>
        <a:p>
          <a:endParaRPr lang="en-GB"/>
        </a:p>
      </dgm:t>
    </dgm:pt>
    <dgm:pt modelId="{2FA392FF-F0B8-44EF-82B3-68CF1BBFAF29}">
      <dgm:prSet phldrT="[Text]" custT="1"/>
      <dgm:spPr/>
      <dgm:t>
        <a:bodyPr/>
        <a:lstStyle/>
        <a:p>
          <a:pPr algn="l"/>
          <a:r>
            <a:rPr lang="en-US" sz="1200" dirty="0"/>
            <a:t>Accept the estimate:</a:t>
          </a:r>
          <a:br>
            <a:rPr lang="en-US" sz="1200" dirty="0"/>
          </a:b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1200" dirty="0"/>
            <a:t>ticket is pushed to JMT to create Job</a:t>
          </a:r>
        </a:p>
      </dgm:t>
    </dgm:pt>
    <dgm:pt modelId="{0FAB8FF6-1F64-4582-8CEE-E441DB09F4FA}" type="sibTrans" cxnId="{943F17D9-6140-4538-A07F-74C69FBA6613}">
      <dgm:prSet/>
      <dgm:spPr/>
      <dgm:t>
        <a:bodyPr/>
        <a:lstStyle/>
        <a:p>
          <a:endParaRPr lang="en-GB"/>
        </a:p>
      </dgm:t>
    </dgm:pt>
    <dgm:pt modelId="{563F14A4-A738-4D46-AF44-353C2E8EA6C0}" type="parTrans" cxnId="{943F17D9-6140-4538-A07F-74C69FBA6613}">
      <dgm:prSet/>
      <dgm:spPr/>
      <dgm:t>
        <a:bodyPr/>
        <a:lstStyle/>
        <a:p>
          <a:endParaRPr lang="en-GB"/>
        </a:p>
      </dgm:t>
    </dgm:pt>
    <dgm:pt modelId="{56F43238-4190-40F1-841F-2618667F36DE}" type="pres">
      <dgm:prSet presAssocID="{2B8A2CB4-3CA0-46A5-9466-7114A0C6620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2B9695F-8F53-47A1-BB26-D4C3F11F4501}" type="pres">
      <dgm:prSet presAssocID="{2B8A2CB4-3CA0-46A5-9466-7114A0C66204}" presName="hierFlow" presStyleCnt="0"/>
      <dgm:spPr/>
    </dgm:pt>
    <dgm:pt modelId="{DA9350AA-EB87-4CCB-B256-4C0DE5FA66EC}" type="pres">
      <dgm:prSet presAssocID="{2B8A2CB4-3CA0-46A5-9466-7114A0C66204}" presName="firstBuf" presStyleCnt="0"/>
      <dgm:spPr/>
    </dgm:pt>
    <dgm:pt modelId="{15C7E802-52D6-4DF0-BD68-553F75047964}" type="pres">
      <dgm:prSet presAssocID="{2B8A2CB4-3CA0-46A5-9466-7114A0C6620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9E72448-488E-47F2-B19F-4A1FBBE62630}" type="pres">
      <dgm:prSet presAssocID="{B4117431-EAD3-40DF-B6CE-12744C447787}" presName="Name17" presStyleCnt="0"/>
      <dgm:spPr/>
    </dgm:pt>
    <dgm:pt modelId="{3AA80CE5-0CAB-437F-9517-EC260F9BE03D}" type="pres">
      <dgm:prSet presAssocID="{B4117431-EAD3-40DF-B6CE-12744C447787}" presName="level1Shape" presStyleLbl="node0" presStyleIdx="0" presStyleCnt="1">
        <dgm:presLayoutVars>
          <dgm:chPref val="3"/>
        </dgm:presLayoutVars>
      </dgm:prSet>
      <dgm:spPr/>
    </dgm:pt>
    <dgm:pt modelId="{05ADD150-5727-4690-908C-DEF2C9B04833}" type="pres">
      <dgm:prSet presAssocID="{B4117431-EAD3-40DF-B6CE-12744C447787}" presName="hierChild2" presStyleCnt="0"/>
      <dgm:spPr/>
    </dgm:pt>
    <dgm:pt modelId="{2AD1706F-F569-4B85-A3F0-7EADC39786CC}" type="pres">
      <dgm:prSet presAssocID="{6296F653-4E34-4296-93B0-6BBF6D33D0A7}" presName="Name25" presStyleLbl="parChTrans1D2" presStyleIdx="0" presStyleCnt="1"/>
      <dgm:spPr/>
    </dgm:pt>
    <dgm:pt modelId="{83168418-AFFC-4F96-B431-BDD48581BDAB}" type="pres">
      <dgm:prSet presAssocID="{6296F653-4E34-4296-93B0-6BBF6D33D0A7}" presName="connTx" presStyleLbl="parChTrans1D2" presStyleIdx="0" presStyleCnt="1"/>
      <dgm:spPr/>
    </dgm:pt>
    <dgm:pt modelId="{A4C67213-A1FA-489C-8646-C4EDF0FA72E8}" type="pres">
      <dgm:prSet presAssocID="{DB685DA9-11E0-4C84-87E6-CFE4248C92D7}" presName="Name30" presStyleCnt="0"/>
      <dgm:spPr/>
    </dgm:pt>
    <dgm:pt modelId="{BD03B141-4906-499B-9CD5-70936E3FB0DD}" type="pres">
      <dgm:prSet presAssocID="{DB685DA9-11E0-4C84-87E6-CFE4248C92D7}" presName="level2Shape" presStyleLbl="node2" presStyleIdx="0" presStyleCnt="1"/>
      <dgm:spPr/>
    </dgm:pt>
    <dgm:pt modelId="{CAC3DABF-5F2F-43CE-889A-44503331AF7D}" type="pres">
      <dgm:prSet presAssocID="{DB685DA9-11E0-4C84-87E6-CFE4248C92D7}" presName="hierChild3" presStyleCnt="0"/>
      <dgm:spPr/>
    </dgm:pt>
    <dgm:pt modelId="{2295E21D-A928-4095-AD03-7E846ECC5E2F}" type="pres">
      <dgm:prSet presAssocID="{C2B05955-8745-489B-8ACF-83CFA7C3F605}" presName="Name25" presStyleLbl="parChTrans1D3" presStyleIdx="0" presStyleCnt="4"/>
      <dgm:spPr/>
    </dgm:pt>
    <dgm:pt modelId="{0A8722E6-A472-4B69-8172-4F6D31D3F52E}" type="pres">
      <dgm:prSet presAssocID="{C2B05955-8745-489B-8ACF-83CFA7C3F605}" presName="connTx" presStyleLbl="parChTrans1D3" presStyleIdx="0" presStyleCnt="4"/>
      <dgm:spPr/>
    </dgm:pt>
    <dgm:pt modelId="{9C62613B-A9B9-4440-9147-BB9147693C83}" type="pres">
      <dgm:prSet presAssocID="{AD45FCA1-4476-457C-96DA-28E060DC99BA}" presName="Name30" presStyleCnt="0"/>
      <dgm:spPr/>
    </dgm:pt>
    <dgm:pt modelId="{55E374A6-0131-4C2E-99A2-C0EC8B9C3B76}" type="pres">
      <dgm:prSet presAssocID="{AD45FCA1-4476-457C-96DA-28E060DC99BA}" presName="level2Shape" presStyleLbl="node3" presStyleIdx="0" presStyleCnt="4"/>
      <dgm:spPr/>
    </dgm:pt>
    <dgm:pt modelId="{9CF87FBE-1A76-425A-89B5-09F0C7F091B5}" type="pres">
      <dgm:prSet presAssocID="{AD45FCA1-4476-457C-96DA-28E060DC99BA}" presName="hierChild3" presStyleCnt="0"/>
      <dgm:spPr/>
    </dgm:pt>
    <dgm:pt modelId="{687C8F35-A254-4F71-9518-229D719F31F4}" type="pres">
      <dgm:prSet presAssocID="{5D461967-5C9D-4FC1-962C-B53C61DC6D57}" presName="Name25" presStyleLbl="parChTrans1D4" presStyleIdx="0" presStyleCnt="3"/>
      <dgm:spPr/>
    </dgm:pt>
    <dgm:pt modelId="{C67331BC-892C-4BAB-A03A-629C659F5723}" type="pres">
      <dgm:prSet presAssocID="{5D461967-5C9D-4FC1-962C-B53C61DC6D57}" presName="connTx" presStyleLbl="parChTrans1D4" presStyleIdx="0" presStyleCnt="3"/>
      <dgm:spPr/>
    </dgm:pt>
    <dgm:pt modelId="{1A789849-39FD-4ED0-85F2-4E9619A7BC48}" type="pres">
      <dgm:prSet presAssocID="{8AA0E84D-E3EA-4C8A-A5E5-D2E973097EF4}" presName="Name30" presStyleCnt="0"/>
      <dgm:spPr/>
    </dgm:pt>
    <dgm:pt modelId="{476514CE-992E-4649-A30A-C50682D9AEED}" type="pres">
      <dgm:prSet presAssocID="{8AA0E84D-E3EA-4C8A-A5E5-D2E973097EF4}" presName="level2Shape" presStyleLbl="node4" presStyleIdx="0" presStyleCnt="3" custLinFactNeighborX="-385" custLinFactNeighborY="46154"/>
      <dgm:spPr/>
    </dgm:pt>
    <dgm:pt modelId="{14967726-9CC0-4B44-8321-39D03C79B577}" type="pres">
      <dgm:prSet presAssocID="{8AA0E84D-E3EA-4C8A-A5E5-D2E973097EF4}" presName="hierChild3" presStyleCnt="0"/>
      <dgm:spPr/>
    </dgm:pt>
    <dgm:pt modelId="{48CEDE29-FDDC-44BF-A5E7-476BB309D39D}" type="pres">
      <dgm:prSet presAssocID="{41DDF1C2-A6DF-488A-A9D7-ABE1D573BF50}" presName="Name25" presStyleLbl="parChTrans1D3" presStyleIdx="1" presStyleCnt="4"/>
      <dgm:spPr/>
    </dgm:pt>
    <dgm:pt modelId="{558C5134-010C-41BD-A0BE-42B69D110C7A}" type="pres">
      <dgm:prSet presAssocID="{41DDF1C2-A6DF-488A-A9D7-ABE1D573BF50}" presName="connTx" presStyleLbl="parChTrans1D3" presStyleIdx="1" presStyleCnt="4"/>
      <dgm:spPr/>
    </dgm:pt>
    <dgm:pt modelId="{5F496155-4E6B-4AB2-9FE5-15453E4D88D7}" type="pres">
      <dgm:prSet presAssocID="{9C3021E7-EB87-4A7D-A1EA-D5F8A6BD3077}" presName="Name30" presStyleCnt="0"/>
      <dgm:spPr/>
    </dgm:pt>
    <dgm:pt modelId="{20DF3E9A-DA2E-47E1-A7BF-A4177E47B086}" type="pres">
      <dgm:prSet presAssocID="{9C3021E7-EB87-4A7D-A1EA-D5F8A6BD3077}" presName="level2Shape" presStyleLbl="node3" presStyleIdx="1" presStyleCnt="4"/>
      <dgm:spPr/>
    </dgm:pt>
    <dgm:pt modelId="{795B1FB4-7C44-4850-8416-04906234262F}" type="pres">
      <dgm:prSet presAssocID="{9C3021E7-EB87-4A7D-A1EA-D5F8A6BD3077}" presName="hierChild3" presStyleCnt="0"/>
      <dgm:spPr/>
    </dgm:pt>
    <dgm:pt modelId="{69D57A69-1268-4869-8D52-8CCE6D63F6EB}" type="pres">
      <dgm:prSet presAssocID="{5DBCFF4E-A9F3-4950-8F9E-B88E63772CCF}" presName="Name25" presStyleLbl="parChTrans1D3" presStyleIdx="2" presStyleCnt="4"/>
      <dgm:spPr/>
    </dgm:pt>
    <dgm:pt modelId="{88480D49-518B-4B7B-AD0C-1FCDDB5A5C20}" type="pres">
      <dgm:prSet presAssocID="{5DBCFF4E-A9F3-4950-8F9E-B88E63772CCF}" presName="connTx" presStyleLbl="parChTrans1D3" presStyleIdx="2" presStyleCnt="4"/>
      <dgm:spPr/>
    </dgm:pt>
    <dgm:pt modelId="{575189B9-E397-4E12-BC73-B6863C439E82}" type="pres">
      <dgm:prSet presAssocID="{4610655A-8D0D-4154-A27F-6101DD257902}" presName="Name30" presStyleCnt="0"/>
      <dgm:spPr/>
    </dgm:pt>
    <dgm:pt modelId="{8CA04415-4EE1-46BC-8F20-287324C17D18}" type="pres">
      <dgm:prSet presAssocID="{4610655A-8D0D-4154-A27F-6101DD257902}" presName="level2Shape" presStyleLbl="node3" presStyleIdx="2" presStyleCnt="4"/>
      <dgm:spPr/>
    </dgm:pt>
    <dgm:pt modelId="{EE500695-B512-42DE-9CB8-CA436D0E257C}" type="pres">
      <dgm:prSet presAssocID="{4610655A-8D0D-4154-A27F-6101DD257902}" presName="hierChild3" presStyleCnt="0"/>
      <dgm:spPr/>
    </dgm:pt>
    <dgm:pt modelId="{6704A957-3D92-4A5D-8769-555D90AD872E}" type="pres">
      <dgm:prSet presAssocID="{7D564BB1-F278-4649-B854-74D5D215EDAD}" presName="Name25" presStyleLbl="parChTrans1D4" presStyleIdx="1" presStyleCnt="3"/>
      <dgm:spPr/>
    </dgm:pt>
    <dgm:pt modelId="{D7E3D09F-D619-4754-9D8E-4605A58E49C2}" type="pres">
      <dgm:prSet presAssocID="{7D564BB1-F278-4649-B854-74D5D215EDAD}" presName="connTx" presStyleLbl="parChTrans1D4" presStyleIdx="1" presStyleCnt="3"/>
      <dgm:spPr/>
    </dgm:pt>
    <dgm:pt modelId="{319BA0D9-57C7-4AB3-B238-78638AC3C65B}" type="pres">
      <dgm:prSet presAssocID="{0FDE12BC-D3E9-420F-A5A4-86BCEE9A05BB}" presName="Name30" presStyleCnt="0"/>
      <dgm:spPr/>
    </dgm:pt>
    <dgm:pt modelId="{0602D07C-290E-43AE-B49F-D6FA6C3EFF9C}" type="pres">
      <dgm:prSet presAssocID="{0FDE12BC-D3E9-420F-A5A4-86BCEE9A05BB}" presName="level2Shape" presStyleLbl="node4" presStyleIdx="1" presStyleCnt="3" custLinFactNeighborY="60009"/>
      <dgm:spPr/>
    </dgm:pt>
    <dgm:pt modelId="{8898EF2D-DE96-4A40-890C-6967D372DEB2}" type="pres">
      <dgm:prSet presAssocID="{0FDE12BC-D3E9-420F-A5A4-86BCEE9A05BB}" presName="hierChild3" presStyleCnt="0"/>
      <dgm:spPr/>
    </dgm:pt>
    <dgm:pt modelId="{20189D7B-82B5-41A4-93A9-E0A1BF868600}" type="pres">
      <dgm:prSet presAssocID="{65F261E7-3846-4B96-89A9-72F68FD1F30F}" presName="Name25" presStyleLbl="parChTrans1D4" presStyleIdx="2" presStyleCnt="3"/>
      <dgm:spPr/>
    </dgm:pt>
    <dgm:pt modelId="{14F39960-DFA3-483E-8C18-A33EEAAD4E58}" type="pres">
      <dgm:prSet presAssocID="{65F261E7-3846-4B96-89A9-72F68FD1F30F}" presName="connTx" presStyleLbl="parChTrans1D4" presStyleIdx="2" presStyleCnt="3"/>
      <dgm:spPr/>
    </dgm:pt>
    <dgm:pt modelId="{F4FB0404-818D-4A7A-B51F-186534C9357E}" type="pres">
      <dgm:prSet presAssocID="{7B2FADA0-0658-49B7-A29B-42643493E84A}" presName="Name30" presStyleCnt="0"/>
      <dgm:spPr/>
    </dgm:pt>
    <dgm:pt modelId="{8B3C52C5-E961-4B97-89C6-F84E86776796}" type="pres">
      <dgm:prSet presAssocID="{7B2FADA0-0658-49B7-A29B-42643493E84A}" presName="level2Shape" presStyleLbl="node4" presStyleIdx="2" presStyleCnt="3" custLinFactNeighborX="-384" custLinFactNeighborY="-54625"/>
      <dgm:spPr/>
    </dgm:pt>
    <dgm:pt modelId="{97582D6E-8791-4067-84C0-E90040C1B3E3}" type="pres">
      <dgm:prSet presAssocID="{7B2FADA0-0658-49B7-A29B-42643493E84A}" presName="hierChild3" presStyleCnt="0"/>
      <dgm:spPr/>
    </dgm:pt>
    <dgm:pt modelId="{D64395EF-2F97-4FD2-8E31-6C46E7C11072}" type="pres">
      <dgm:prSet presAssocID="{AC0533A8-ACBD-44AE-9343-8F50BA87A376}" presName="Name25" presStyleLbl="parChTrans1D3" presStyleIdx="3" presStyleCnt="4"/>
      <dgm:spPr/>
    </dgm:pt>
    <dgm:pt modelId="{0DAFF371-D987-4086-AA20-9B33E83C86DA}" type="pres">
      <dgm:prSet presAssocID="{AC0533A8-ACBD-44AE-9343-8F50BA87A376}" presName="connTx" presStyleLbl="parChTrans1D3" presStyleIdx="3" presStyleCnt="4"/>
      <dgm:spPr/>
    </dgm:pt>
    <dgm:pt modelId="{DFC03621-71ED-4A0D-8A0F-D46316F030C6}" type="pres">
      <dgm:prSet presAssocID="{5320E0B5-416B-4A11-838E-2313AA03D960}" presName="Name30" presStyleCnt="0"/>
      <dgm:spPr/>
    </dgm:pt>
    <dgm:pt modelId="{FF8F41E3-54A1-4EF6-A1A3-ABF1B3BD4305}" type="pres">
      <dgm:prSet presAssocID="{5320E0B5-416B-4A11-838E-2313AA03D960}" presName="level2Shape" presStyleLbl="node3" presStyleIdx="3" presStyleCnt="4"/>
      <dgm:spPr/>
    </dgm:pt>
    <dgm:pt modelId="{FC80BFA7-6F19-4892-82D4-A6B833CE84EE}" type="pres">
      <dgm:prSet presAssocID="{5320E0B5-416B-4A11-838E-2313AA03D960}" presName="hierChild3" presStyleCnt="0"/>
      <dgm:spPr/>
    </dgm:pt>
    <dgm:pt modelId="{5C53B8DB-BEFB-45BD-82A5-E832707D979E}" type="pres">
      <dgm:prSet presAssocID="{2B8A2CB4-3CA0-46A5-9466-7114A0C66204}" presName="bgShapesFlow" presStyleCnt="0"/>
      <dgm:spPr/>
    </dgm:pt>
    <dgm:pt modelId="{73B228DD-50AB-47C2-B683-BF8E7D55EB74}" type="pres">
      <dgm:prSet presAssocID="{F049EB2A-2138-4C5B-8881-942EFBAFABA9}" presName="rectComp" presStyleCnt="0"/>
      <dgm:spPr/>
    </dgm:pt>
    <dgm:pt modelId="{15867301-55BE-44F7-A942-7EEFFDDB9D31}" type="pres">
      <dgm:prSet presAssocID="{F049EB2A-2138-4C5B-8881-942EFBAFABA9}" presName="bgRect" presStyleLbl="bgShp" presStyleIdx="0" presStyleCnt="5"/>
      <dgm:spPr/>
    </dgm:pt>
    <dgm:pt modelId="{059366A1-0214-405D-9D17-882AB1B3D1CC}" type="pres">
      <dgm:prSet presAssocID="{F049EB2A-2138-4C5B-8881-942EFBAFABA9}" presName="bgRectTx" presStyleLbl="bgShp" presStyleIdx="0" presStyleCnt="5">
        <dgm:presLayoutVars>
          <dgm:bulletEnabled val="1"/>
        </dgm:presLayoutVars>
      </dgm:prSet>
      <dgm:spPr/>
    </dgm:pt>
    <dgm:pt modelId="{C769E606-A52A-4F03-97E4-7A722B8BDA21}" type="pres">
      <dgm:prSet presAssocID="{F049EB2A-2138-4C5B-8881-942EFBAFABA9}" presName="spComp" presStyleCnt="0"/>
      <dgm:spPr/>
    </dgm:pt>
    <dgm:pt modelId="{06A28156-F570-4229-A66F-7E0C6F5BD3B1}" type="pres">
      <dgm:prSet presAssocID="{F049EB2A-2138-4C5B-8881-942EFBAFABA9}" presName="hSp" presStyleCnt="0"/>
      <dgm:spPr/>
    </dgm:pt>
    <dgm:pt modelId="{E216A20A-2D04-42B3-BCC1-8FB2C85E6B10}" type="pres">
      <dgm:prSet presAssocID="{F2440BE6-0FD5-4C0D-9780-E97695D89206}" presName="rectComp" presStyleCnt="0"/>
      <dgm:spPr/>
    </dgm:pt>
    <dgm:pt modelId="{519AFFA1-4914-4897-84FC-7689D2DC6FEF}" type="pres">
      <dgm:prSet presAssocID="{F2440BE6-0FD5-4C0D-9780-E97695D89206}" presName="bgRect" presStyleLbl="bgShp" presStyleIdx="1" presStyleCnt="5"/>
      <dgm:spPr/>
    </dgm:pt>
    <dgm:pt modelId="{7F59AA2D-9F59-41C4-9876-ABE8A7D61C90}" type="pres">
      <dgm:prSet presAssocID="{F2440BE6-0FD5-4C0D-9780-E97695D89206}" presName="bgRectTx" presStyleLbl="bgShp" presStyleIdx="1" presStyleCnt="5">
        <dgm:presLayoutVars>
          <dgm:bulletEnabled val="1"/>
        </dgm:presLayoutVars>
      </dgm:prSet>
      <dgm:spPr/>
    </dgm:pt>
    <dgm:pt modelId="{72BD3E04-88B7-4D78-9CFD-2815039A580A}" type="pres">
      <dgm:prSet presAssocID="{F2440BE6-0FD5-4C0D-9780-E97695D89206}" presName="spComp" presStyleCnt="0"/>
      <dgm:spPr/>
    </dgm:pt>
    <dgm:pt modelId="{68B7AC58-4A1F-45A1-A6D9-B63491056CE7}" type="pres">
      <dgm:prSet presAssocID="{F2440BE6-0FD5-4C0D-9780-E97695D89206}" presName="hSp" presStyleCnt="0"/>
      <dgm:spPr/>
    </dgm:pt>
    <dgm:pt modelId="{299854DC-4539-4BCD-89B9-0D6CD17FCE07}" type="pres">
      <dgm:prSet presAssocID="{5DF0B72A-0FB9-487C-B884-CB75E5CCC3FE}" presName="rectComp" presStyleCnt="0"/>
      <dgm:spPr/>
    </dgm:pt>
    <dgm:pt modelId="{C99C7C92-D87B-4DA7-8D4D-2DF8E5285B4E}" type="pres">
      <dgm:prSet presAssocID="{5DF0B72A-0FB9-487C-B884-CB75E5CCC3FE}" presName="bgRect" presStyleLbl="bgShp" presStyleIdx="2" presStyleCnt="5"/>
      <dgm:spPr/>
    </dgm:pt>
    <dgm:pt modelId="{57854178-B640-4D0B-9928-6EE83CBBEFF2}" type="pres">
      <dgm:prSet presAssocID="{5DF0B72A-0FB9-487C-B884-CB75E5CCC3FE}" presName="bgRectTx" presStyleLbl="bgShp" presStyleIdx="2" presStyleCnt="5">
        <dgm:presLayoutVars>
          <dgm:bulletEnabled val="1"/>
        </dgm:presLayoutVars>
      </dgm:prSet>
      <dgm:spPr/>
    </dgm:pt>
    <dgm:pt modelId="{E0B4F7AD-404C-4A7F-8371-BF2FBDD4BA87}" type="pres">
      <dgm:prSet presAssocID="{5DF0B72A-0FB9-487C-B884-CB75E5CCC3FE}" presName="spComp" presStyleCnt="0"/>
      <dgm:spPr/>
    </dgm:pt>
    <dgm:pt modelId="{1A76EA79-83AB-488C-8611-1AD0F9704D6A}" type="pres">
      <dgm:prSet presAssocID="{5DF0B72A-0FB9-487C-B884-CB75E5CCC3FE}" presName="hSp" presStyleCnt="0"/>
      <dgm:spPr/>
    </dgm:pt>
    <dgm:pt modelId="{BD0A8E96-4B14-4690-86BA-E31E5F3FAAA3}" type="pres">
      <dgm:prSet presAssocID="{7B21179C-69C7-43AF-84D5-C773BB4E84EC}" presName="rectComp" presStyleCnt="0"/>
      <dgm:spPr/>
    </dgm:pt>
    <dgm:pt modelId="{4645870B-AEFD-4D8A-ADBD-78D9B9E01485}" type="pres">
      <dgm:prSet presAssocID="{7B21179C-69C7-43AF-84D5-C773BB4E84EC}" presName="bgRect" presStyleLbl="bgShp" presStyleIdx="3" presStyleCnt="5" custLinFactNeighborX="-1621" custLinFactNeighborY="-469"/>
      <dgm:spPr/>
    </dgm:pt>
    <dgm:pt modelId="{9000C346-C780-4A41-840D-16B4658F9907}" type="pres">
      <dgm:prSet presAssocID="{7B21179C-69C7-43AF-84D5-C773BB4E84EC}" presName="bgRectTx" presStyleLbl="bgShp" presStyleIdx="3" presStyleCnt="5">
        <dgm:presLayoutVars>
          <dgm:bulletEnabled val="1"/>
        </dgm:presLayoutVars>
      </dgm:prSet>
      <dgm:spPr/>
    </dgm:pt>
    <dgm:pt modelId="{25A0C94C-330C-49C1-A8DF-A253D6006342}" type="pres">
      <dgm:prSet presAssocID="{7B21179C-69C7-43AF-84D5-C773BB4E84EC}" presName="spComp" presStyleCnt="0"/>
      <dgm:spPr/>
    </dgm:pt>
    <dgm:pt modelId="{06C57E2F-E0BD-4B53-B6FA-4B8FDFD9740A}" type="pres">
      <dgm:prSet presAssocID="{7B21179C-69C7-43AF-84D5-C773BB4E84EC}" presName="hSp" presStyleCnt="0"/>
      <dgm:spPr/>
    </dgm:pt>
    <dgm:pt modelId="{8F6C352D-70BA-4979-A733-416294A58BF4}" type="pres">
      <dgm:prSet presAssocID="{C4623E20-2ACA-4DC2-AEE5-DDAA88E69C98}" presName="rectComp" presStyleCnt="0"/>
      <dgm:spPr/>
    </dgm:pt>
    <dgm:pt modelId="{1FCD9666-CCD8-4388-821B-DCCE03904E9D}" type="pres">
      <dgm:prSet presAssocID="{C4623E20-2ACA-4DC2-AEE5-DDAA88E69C98}" presName="bgRect" presStyleLbl="bgShp" presStyleIdx="4" presStyleCnt="5"/>
      <dgm:spPr/>
    </dgm:pt>
    <dgm:pt modelId="{445C4A1E-C6E6-4480-AA58-D766936374F1}" type="pres">
      <dgm:prSet presAssocID="{C4623E20-2ACA-4DC2-AEE5-DDAA88E69C98}" presName="bgRectTx" presStyleLbl="bgShp" presStyleIdx="4" presStyleCnt="5">
        <dgm:presLayoutVars>
          <dgm:bulletEnabled val="1"/>
        </dgm:presLayoutVars>
      </dgm:prSet>
      <dgm:spPr/>
    </dgm:pt>
  </dgm:ptLst>
  <dgm:cxnLst>
    <dgm:cxn modelId="{8A5C6201-1E44-4301-8FD7-3594C649F43C}" type="presOf" srcId="{DEF2E65D-2B17-4C5B-B985-75B683746A06}" destId="{519AFFA1-4914-4897-84FC-7689D2DC6FEF}" srcOrd="0" destOrd="7" presId="urn:microsoft.com/office/officeart/2005/8/layout/hierarchy5"/>
    <dgm:cxn modelId="{D1985205-ECA5-4696-A7C7-E5D8694DA9BC}" type="presOf" srcId="{F049EB2A-2138-4C5B-8881-942EFBAFABA9}" destId="{15867301-55BE-44F7-A942-7EEFFDDB9D31}" srcOrd="0" destOrd="0" presId="urn:microsoft.com/office/officeart/2005/8/layout/hierarchy5"/>
    <dgm:cxn modelId="{73CBBE0A-764C-420B-97F1-1ABC4B369748}" type="presOf" srcId="{5B0A9392-CB3A-434C-8603-E77B4E3E6F44}" destId="{57854178-B640-4D0B-9928-6EE83CBBEFF2}" srcOrd="1" destOrd="2" presId="urn:microsoft.com/office/officeart/2005/8/layout/hierarchy5"/>
    <dgm:cxn modelId="{CC78D80C-49DE-4761-A752-691A9A4EC322}" type="presOf" srcId="{F173618F-CA4C-4AA2-8907-A1CFCD29E265}" destId="{15867301-55BE-44F7-A942-7EEFFDDB9D31}" srcOrd="0" destOrd="6" presId="urn:microsoft.com/office/officeart/2005/8/layout/hierarchy5"/>
    <dgm:cxn modelId="{84CD6A0F-9316-422C-B255-F043CF9AF54A}" type="presOf" srcId="{7B2FADA0-0658-49B7-A29B-42643493E84A}" destId="{8B3C52C5-E961-4B97-89C6-F84E86776796}" srcOrd="0" destOrd="0" presId="urn:microsoft.com/office/officeart/2005/8/layout/hierarchy5"/>
    <dgm:cxn modelId="{575A5612-2526-4F81-9E59-AC9E76C8F2D7}" type="presOf" srcId="{0FDE12BC-D3E9-420F-A5A4-86BCEE9A05BB}" destId="{0602D07C-290E-43AE-B49F-D6FA6C3EFF9C}" srcOrd="0" destOrd="0" presId="urn:microsoft.com/office/officeart/2005/8/layout/hierarchy5"/>
    <dgm:cxn modelId="{D9340F17-F9CB-4069-BD37-903DB4F75DD4}" srcId="{F2440BE6-0FD5-4C0D-9780-E97695D89206}" destId="{6AAF1385-7564-4454-B2FE-9FA9794008B4}" srcOrd="4" destOrd="0" parTransId="{202D4BD8-8470-45D1-9C02-1D2ECB0682E5}" sibTransId="{BEC5B8CC-831D-4771-9448-D680AFECA02B}"/>
    <dgm:cxn modelId="{3A9A8717-DB48-455D-AE9A-2A28F8ED78F3}" srcId="{F2440BE6-0FD5-4C0D-9780-E97695D89206}" destId="{5A6C2177-3DD1-4071-B1F0-13FE9E0DF850}" srcOrd="2" destOrd="0" parTransId="{951F2124-7D85-4946-99AB-611C827F0812}" sibTransId="{2042DC7D-D8D9-4F5F-9FA9-7BEEBE6A57A1}"/>
    <dgm:cxn modelId="{3FEF8418-B43F-4B83-9C29-13C59625F499}" type="presOf" srcId="{AC0533A8-ACBD-44AE-9343-8F50BA87A376}" destId="{D64395EF-2F97-4FD2-8E31-6C46E7C11072}" srcOrd="0" destOrd="0" presId="urn:microsoft.com/office/officeart/2005/8/layout/hierarchy5"/>
    <dgm:cxn modelId="{273D271A-C1CC-4829-9226-70AC19E48F4F}" srcId="{C4623E20-2ACA-4DC2-AEE5-DDAA88E69C98}" destId="{45C06FF8-BCA5-4385-B093-996B87ABAC15}" srcOrd="2" destOrd="0" parTransId="{D54D311B-18BC-43AE-81F1-8763AF80D43E}" sibTransId="{8C967741-F6DC-4510-B5F2-625949C3AF52}"/>
    <dgm:cxn modelId="{266B7B1D-72DB-4250-8319-D1CB471AA45F}" type="presOf" srcId="{5DBCFF4E-A9F3-4950-8F9E-B88E63772CCF}" destId="{69D57A69-1268-4869-8D52-8CCE6D63F6EB}" srcOrd="0" destOrd="0" presId="urn:microsoft.com/office/officeart/2005/8/layout/hierarchy5"/>
    <dgm:cxn modelId="{7CD5251E-F57E-496E-ACC2-108CD3E1CD95}" type="presOf" srcId="{71A070D8-3350-4629-BB45-39D9988F0ABC}" destId="{9000C346-C780-4A41-840D-16B4658F9907}" srcOrd="1" destOrd="1" presId="urn:microsoft.com/office/officeart/2005/8/layout/hierarchy5"/>
    <dgm:cxn modelId="{E040A320-D659-41FF-B955-987B3B116EFE}" type="presOf" srcId="{7B21179C-69C7-43AF-84D5-C773BB4E84EC}" destId="{9000C346-C780-4A41-840D-16B4658F9907}" srcOrd="1" destOrd="0" presId="urn:microsoft.com/office/officeart/2005/8/layout/hierarchy5"/>
    <dgm:cxn modelId="{80035923-6EA9-4059-A9AB-82A82E5186C5}" type="presOf" srcId="{2FA392FF-F0B8-44EF-82B3-68CF1BBFAF29}" destId="{9000C346-C780-4A41-840D-16B4658F9907}" srcOrd="1" destOrd="2" presId="urn:microsoft.com/office/officeart/2005/8/layout/hierarchy5"/>
    <dgm:cxn modelId="{FC1DD623-5FF6-47CD-805A-AFB24E306C02}" type="presOf" srcId="{EE221EC4-43B3-47A6-8548-EE91518B31D4}" destId="{15867301-55BE-44F7-A942-7EEFFDDB9D31}" srcOrd="0" destOrd="3" presId="urn:microsoft.com/office/officeart/2005/8/layout/hierarchy5"/>
    <dgm:cxn modelId="{81400625-588B-47B8-AC43-7EE47EBDE0BB}" type="presOf" srcId="{FB8FEFFA-3FF0-43FA-9C87-F7371D669D3B}" destId="{519AFFA1-4914-4897-84FC-7689D2DC6FEF}" srcOrd="0" destOrd="6" presId="urn:microsoft.com/office/officeart/2005/8/layout/hierarchy5"/>
    <dgm:cxn modelId="{047E8026-CDD3-4F9A-86EE-23AEF2363B22}" srcId="{C4623E20-2ACA-4DC2-AEE5-DDAA88E69C98}" destId="{00D5EAA2-F365-475D-AE7B-49D5E93957B6}" srcOrd="3" destOrd="0" parTransId="{CFF2845C-A7DA-4B4B-A41B-86A4DE935CCC}" sibTransId="{3A003FC4-388A-4BB1-8A93-FF3A263EB0D3}"/>
    <dgm:cxn modelId="{CAE7C526-1311-4F48-8926-0CE044794114}" type="presOf" srcId="{41DDF1C2-A6DF-488A-A9D7-ABE1D573BF50}" destId="{558C5134-010C-41BD-A0BE-42B69D110C7A}" srcOrd="1" destOrd="0" presId="urn:microsoft.com/office/officeart/2005/8/layout/hierarchy5"/>
    <dgm:cxn modelId="{A41C8F27-B563-4B1F-8905-371067224A93}" srcId="{8E9BA35F-25A4-4397-B1AE-9A37888EB8A4}" destId="{EE221EC4-43B3-47A6-8548-EE91518B31D4}" srcOrd="0" destOrd="0" parTransId="{18DADB4E-97FC-42A4-8562-EE495AF09E27}" sibTransId="{8FF6AC31-C0C1-4D01-A044-D103C3589DA2}"/>
    <dgm:cxn modelId="{4B37F027-4BC1-4812-ACC1-E79408968E76}" type="presOf" srcId="{F049EB2A-2138-4C5B-8881-942EFBAFABA9}" destId="{059366A1-0214-405D-9D17-882AB1B3D1CC}" srcOrd="1" destOrd="0" presId="urn:microsoft.com/office/officeart/2005/8/layout/hierarchy5"/>
    <dgm:cxn modelId="{479DE02C-5C9C-4543-A7DD-DD52C3E82089}" type="presOf" srcId="{FFA86656-F668-44AF-8EBD-C8A9A298B036}" destId="{445C4A1E-C6E6-4480-AA58-D766936374F1}" srcOrd="1" destOrd="2" presId="urn:microsoft.com/office/officeart/2005/8/layout/hierarchy5"/>
    <dgm:cxn modelId="{C8BA622D-ACCD-4362-ADD9-DCA9A5B870F9}" type="presOf" srcId="{00D5EAA2-F365-475D-AE7B-49D5E93957B6}" destId="{1FCD9666-CCD8-4388-821B-DCCE03904E9D}" srcOrd="0" destOrd="4" presId="urn:microsoft.com/office/officeart/2005/8/layout/hierarchy5"/>
    <dgm:cxn modelId="{643AB52D-67DA-4C5E-A38E-3654B471246A}" type="presOf" srcId="{2B8A2CB4-3CA0-46A5-9466-7114A0C66204}" destId="{56F43238-4190-40F1-841F-2618667F36DE}" srcOrd="0" destOrd="0" presId="urn:microsoft.com/office/officeart/2005/8/layout/hierarchy5"/>
    <dgm:cxn modelId="{C97D3C2E-E924-4FFA-93F5-DA346D3BD6FC}" type="presOf" srcId="{E573A832-A239-4B84-8FB5-02A655A228B4}" destId="{059366A1-0214-405D-9D17-882AB1B3D1CC}" srcOrd="1" destOrd="5" presId="urn:microsoft.com/office/officeart/2005/8/layout/hierarchy5"/>
    <dgm:cxn modelId="{D2F54A2E-6BF3-46E7-BAEF-5B39FC6E3C3E}" srcId="{F049EB2A-2138-4C5B-8881-942EFBAFABA9}" destId="{E573A832-A239-4B84-8FB5-02A655A228B4}" srcOrd="2" destOrd="0" parTransId="{AA4E6CF1-A87F-4985-8401-C1170BDA3C4F}" sibTransId="{B76F5720-C91F-4A2F-BDA8-AB3D8BC2C4E9}"/>
    <dgm:cxn modelId="{1E216D2F-E7A1-4C3C-976E-DB7254C677EF}" srcId="{DB685DA9-11E0-4C84-87E6-CFE4248C92D7}" destId="{4610655A-8D0D-4154-A27F-6101DD257902}" srcOrd="2" destOrd="0" parTransId="{5DBCFF4E-A9F3-4950-8F9E-B88E63772CCF}" sibTransId="{944B5407-A7A0-4627-8D60-30685ED14913}"/>
    <dgm:cxn modelId="{6DDC2731-F9B2-48C8-961C-040F55191A92}" srcId="{8E9BA35F-25A4-4397-B1AE-9A37888EB8A4}" destId="{C7192E62-F547-4306-89FF-E3555504104F}" srcOrd="1" destOrd="0" parTransId="{54B9BC4F-030C-4FC3-93A6-3EAC77FF33D1}" sibTransId="{87A24095-7A91-45AB-8F4D-E414CC100F45}"/>
    <dgm:cxn modelId="{F0158F31-DF8C-47C6-BDA1-A267DE60EA60}" type="presOf" srcId="{C4623E20-2ACA-4DC2-AEE5-DDAA88E69C98}" destId="{1FCD9666-CCD8-4388-821B-DCCE03904E9D}" srcOrd="0" destOrd="0" presId="urn:microsoft.com/office/officeart/2005/8/layout/hierarchy5"/>
    <dgm:cxn modelId="{0DA0FD31-D677-4643-B710-EED71DFBEEDB}" type="presOf" srcId="{9CDC637E-D1B5-43BB-9FFA-C77BB92CAFE6}" destId="{7F59AA2D-9F59-41C4-9876-ABE8A7D61C90}" srcOrd="1" destOrd="1" presId="urn:microsoft.com/office/officeart/2005/8/layout/hierarchy5"/>
    <dgm:cxn modelId="{BC786835-7686-48C3-B7BD-6782FEB045CD}" type="presOf" srcId="{B4117431-EAD3-40DF-B6CE-12744C447787}" destId="{3AA80CE5-0CAB-437F-9517-EC260F9BE03D}" srcOrd="0" destOrd="0" presId="urn:microsoft.com/office/officeart/2005/8/layout/hierarchy5"/>
    <dgm:cxn modelId="{C8661B37-38E7-40D5-817D-2769EA37D240}" type="presOf" srcId="{F61BD4B0-FFC3-4D0E-9276-A62A9930A915}" destId="{445C4A1E-C6E6-4480-AA58-D766936374F1}" srcOrd="1" destOrd="1" presId="urn:microsoft.com/office/officeart/2005/8/layout/hierarchy5"/>
    <dgm:cxn modelId="{0ABA1938-67CC-4B26-8CA7-AEEB777A626B}" srcId="{C4623E20-2ACA-4DC2-AEE5-DDAA88E69C98}" destId="{F61BD4B0-FFC3-4D0E-9276-A62A9930A915}" srcOrd="0" destOrd="0" parTransId="{34AAF374-630E-4C04-B796-74393886873B}" sibTransId="{D26121C7-09A2-4A66-8D01-CF3A1E814D4D}"/>
    <dgm:cxn modelId="{8AD00F3E-8A95-42BF-AE26-96B823C2A22A}" type="presOf" srcId="{00D5EAA2-F365-475D-AE7B-49D5E93957B6}" destId="{445C4A1E-C6E6-4480-AA58-D766936374F1}" srcOrd="1" destOrd="4" presId="urn:microsoft.com/office/officeart/2005/8/layout/hierarchy5"/>
    <dgm:cxn modelId="{E37CCB3E-4DB2-4B57-AF44-44148BCF0FE4}" srcId="{F2440BE6-0FD5-4C0D-9780-E97695D89206}" destId="{9CDC637E-D1B5-43BB-9FFA-C77BB92CAFE6}" srcOrd="0" destOrd="0" parTransId="{4E1EA999-5DA3-4174-A114-AFA2F3A10E8E}" sibTransId="{D9AFBD1B-4CB1-4833-9014-7D7AE519CC5E}"/>
    <dgm:cxn modelId="{EB82BE40-696A-4B49-9B6C-604F62CCCBE4}" type="presOf" srcId="{F2440BE6-0FD5-4C0D-9780-E97695D89206}" destId="{7F59AA2D-9F59-41C4-9876-ABE8A7D61C90}" srcOrd="1" destOrd="0" presId="urn:microsoft.com/office/officeart/2005/8/layout/hierarchy5"/>
    <dgm:cxn modelId="{1F136241-6A5E-4AEC-8828-EC65F299F58E}" type="presOf" srcId="{21C0FAB0-435C-4D5A-831E-5ABF584346E6}" destId="{059366A1-0214-405D-9D17-882AB1B3D1CC}" srcOrd="1" destOrd="7" presId="urn:microsoft.com/office/officeart/2005/8/layout/hierarchy5"/>
    <dgm:cxn modelId="{AA7E8542-76F2-458A-9C84-D6F1995B5A0F}" srcId="{2B8A2CB4-3CA0-46A5-9466-7114A0C66204}" destId="{7B21179C-69C7-43AF-84D5-C773BB4E84EC}" srcOrd="4" destOrd="0" parTransId="{AA8357C6-F175-494B-9B51-83FEE19C56CA}" sibTransId="{F53621BD-50E5-4EDC-99B5-340955D90C8F}"/>
    <dgm:cxn modelId="{9214AC42-C841-4427-AC92-2E3F960BED4E}" srcId="{F2440BE6-0FD5-4C0D-9780-E97695D89206}" destId="{DEF2E65D-2B17-4C5B-B985-75B683746A06}" srcOrd="6" destOrd="0" parTransId="{6BC26BC1-6753-4471-AA97-AFD485138F00}" sibTransId="{3C33ED35-5D03-4D12-B37A-18634CE1E4FC}"/>
    <dgm:cxn modelId="{BBD73043-6BFC-4763-BDE2-F034C6CFD05F}" type="presOf" srcId="{65F261E7-3846-4B96-89A9-72F68FD1F30F}" destId="{14F39960-DFA3-483E-8C18-A33EEAAD4E58}" srcOrd="1" destOrd="0" presId="urn:microsoft.com/office/officeart/2005/8/layout/hierarchy5"/>
    <dgm:cxn modelId="{2FD56D44-C5B9-49A0-BA1D-2236725B5A20}" type="presOf" srcId="{8AA0E84D-E3EA-4C8A-A5E5-D2E973097EF4}" destId="{476514CE-992E-4649-A30A-C50682D9AEED}" srcOrd="0" destOrd="0" presId="urn:microsoft.com/office/officeart/2005/8/layout/hierarchy5"/>
    <dgm:cxn modelId="{277EFD64-7274-46A4-A405-B9FDAEAF477C}" type="presOf" srcId="{DEF2E65D-2B17-4C5B-B985-75B683746A06}" destId="{7F59AA2D-9F59-41C4-9876-ABE8A7D61C90}" srcOrd="1" destOrd="7" presId="urn:microsoft.com/office/officeart/2005/8/layout/hierarchy5"/>
    <dgm:cxn modelId="{82631B45-CDDB-4C86-8A3C-22AB9F1DD750}" type="presOf" srcId="{41DDF1C2-A6DF-488A-A9D7-ABE1D573BF50}" destId="{48CEDE29-FDDC-44BF-A5E7-476BB309D39D}" srcOrd="0" destOrd="0" presId="urn:microsoft.com/office/officeart/2005/8/layout/hierarchy5"/>
    <dgm:cxn modelId="{28B60147-BF7E-4EEF-8AE6-B409E37A4534}" type="presOf" srcId="{5DF0B72A-0FB9-487C-B884-CB75E5CCC3FE}" destId="{57854178-B640-4D0B-9928-6EE83CBBEFF2}" srcOrd="1" destOrd="0" presId="urn:microsoft.com/office/officeart/2005/8/layout/hierarchy5"/>
    <dgm:cxn modelId="{87224567-4E84-4EB3-A746-0FD1DACF6416}" srcId="{F049EB2A-2138-4C5B-8881-942EFBAFABA9}" destId="{245D7901-BBC2-4B96-BBDD-38D7E6D07433}" srcOrd="0" destOrd="0" parTransId="{BB5EC5DC-C6A5-4767-9B71-55D73056DF11}" sibTransId="{D53283E2-C9EC-4E9B-BD68-CD5BEA087A3A}"/>
    <dgm:cxn modelId="{E70BE86A-B7BE-4A02-A82E-69113C76476E}" srcId="{DB685DA9-11E0-4C84-87E6-CFE4248C92D7}" destId="{5320E0B5-416B-4A11-838E-2313AA03D960}" srcOrd="3" destOrd="0" parTransId="{AC0533A8-ACBD-44AE-9343-8F50BA87A376}" sibTransId="{5AAF2173-80A9-4D7F-974F-566BB949BB28}"/>
    <dgm:cxn modelId="{60D5064B-2B47-4616-BF84-B2EA7EADD638}" srcId="{F049EB2A-2138-4C5B-8881-942EFBAFABA9}" destId="{8E9BA35F-25A4-4397-B1AE-9A37888EB8A4}" srcOrd="1" destOrd="0" parTransId="{4571897D-FA23-4A14-86E2-4058661EEC55}" sibTransId="{5F94D39C-D0B4-4392-B44B-AFCAA0A18175}"/>
    <dgm:cxn modelId="{DFF40C6B-3C1C-456A-A7AB-E337BCE50F7D}" type="presOf" srcId="{C7192E62-F547-4306-89FF-E3555504104F}" destId="{15867301-55BE-44F7-A942-7EEFFDDB9D31}" srcOrd="0" destOrd="4" presId="urn:microsoft.com/office/officeart/2005/8/layout/hierarchy5"/>
    <dgm:cxn modelId="{8CC7C84B-F74A-42D1-A2F3-2C620B157695}" srcId="{F049EB2A-2138-4C5B-8881-942EFBAFABA9}" destId="{21F96A9A-DDD7-41FA-809A-E4CC45D72353}" srcOrd="5" destOrd="0" parTransId="{5E796A76-D8B5-43E7-9692-22EA7B146680}" sibTransId="{E84665CB-FC66-44AF-AD35-56E9EC8B1BA2}"/>
    <dgm:cxn modelId="{DF15154C-BF59-422F-8C30-582DE0B1C716}" type="presOf" srcId="{DB685DA9-11E0-4C84-87E6-CFE4248C92D7}" destId="{BD03B141-4906-499B-9CD5-70936E3FB0DD}" srcOrd="0" destOrd="0" presId="urn:microsoft.com/office/officeart/2005/8/layout/hierarchy5"/>
    <dgm:cxn modelId="{20639F6C-0F5F-498C-8DFB-1DE093F84C50}" type="presOf" srcId="{6AAF1385-7564-4454-B2FE-9FA9794008B4}" destId="{7F59AA2D-9F59-41C4-9876-ABE8A7D61C90}" srcOrd="1" destOrd="5" presId="urn:microsoft.com/office/officeart/2005/8/layout/hierarchy5"/>
    <dgm:cxn modelId="{1433D96C-B984-4816-B5C4-9AC88F0C527B}" type="presOf" srcId="{9CDC637E-D1B5-43BB-9FFA-C77BB92CAFE6}" destId="{519AFFA1-4914-4897-84FC-7689D2DC6FEF}" srcOrd="0" destOrd="1" presId="urn:microsoft.com/office/officeart/2005/8/layout/hierarchy5"/>
    <dgm:cxn modelId="{4802024E-DDEF-4CA2-BB15-DD9608951AC2}" type="presOf" srcId="{7B21179C-69C7-43AF-84D5-C773BB4E84EC}" destId="{4645870B-AEFD-4D8A-ADBD-78D9B9E01485}" srcOrd="0" destOrd="0" presId="urn:microsoft.com/office/officeart/2005/8/layout/hierarchy5"/>
    <dgm:cxn modelId="{B4D9534E-D2DB-4679-97E6-61A396C88AAF}" type="presOf" srcId="{9C3021E7-EB87-4A7D-A1EA-D5F8A6BD3077}" destId="{20DF3E9A-DA2E-47E1-A7BF-A4177E47B086}" srcOrd="0" destOrd="0" presId="urn:microsoft.com/office/officeart/2005/8/layout/hierarchy5"/>
    <dgm:cxn modelId="{D2645D4F-4C30-48FD-8AEE-C038DF0FBEBF}" type="presOf" srcId="{6296F653-4E34-4296-93B0-6BBF6D33D0A7}" destId="{83168418-AFFC-4F96-B431-BDD48581BDAB}" srcOrd="1" destOrd="0" presId="urn:microsoft.com/office/officeart/2005/8/layout/hierarchy5"/>
    <dgm:cxn modelId="{18B0B94F-D928-4BEA-9DBA-5758BDF54BFC}" type="presOf" srcId="{45C06FF8-BCA5-4385-B093-996B87ABAC15}" destId="{445C4A1E-C6E6-4480-AA58-D766936374F1}" srcOrd="1" destOrd="3" presId="urn:microsoft.com/office/officeart/2005/8/layout/hierarchy5"/>
    <dgm:cxn modelId="{50F8BE50-3F0E-419D-AA78-B2492281365D}" srcId="{5DF0B72A-0FB9-487C-B884-CB75E5CCC3FE}" destId="{5B0A9392-CB3A-434C-8603-E77B4E3E6F44}" srcOrd="1" destOrd="0" parTransId="{D897F2C1-0520-4C82-996E-61A0609C776F}" sibTransId="{63FB1072-1A7F-4FA5-8EC2-2F8DECD4C49A}"/>
    <dgm:cxn modelId="{5DBD1C51-64AB-4726-9D73-21F51F395D9D}" srcId="{DB685DA9-11E0-4C84-87E6-CFE4248C92D7}" destId="{AD45FCA1-4476-457C-96DA-28E060DC99BA}" srcOrd="0" destOrd="0" parTransId="{C2B05955-8745-489B-8ACF-83CFA7C3F605}" sibTransId="{0980747C-BAF3-4B1B-BE88-C5A2C5041FE1}"/>
    <dgm:cxn modelId="{8893E671-65FF-4CA0-A0B4-62AA479C35DE}" type="presOf" srcId="{5B0A9392-CB3A-434C-8603-E77B4E3E6F44}" destId="{C99C7C92-D87B-4DA7-8D4D-2DF8E5285B4E}" srcOrd="0" destOrd="2" presId="urn:microsoft.com/office/officeart/2005/8/layout/hierarchy5"/>
    <dgm:cxn modelId="{6B4CEF51-7F7D-4546-A0E6-71DB30DBB0AA}" type="presOf" srcId="{6296F653-4E34-4296-93B0-6BBF6D33D0A7}" destId="{2AD1706F-F569-4B85-A3F0-7EADC39786CC}" srcOrd="0" destOrd="0" presId="urn:microsoft.com/office/officeart/2005/8/layout/hierarchy5"/>
    <dgm:cxn modelId="{A1C71A54-8A21-4BEF-A8E7-E531894DEB2A}" type="presOf" srcId="{F9A41D15-0B96-4580-95A5-C660F64D63C2}" destId="{7F59AA2D-9F59-41C4-9876-ABE8A7D61C90}" srcOrd="1" destOrd="2" presId="urn:microsoft.com/office/officeart/2005/8/layout/hierarchy5"/>
    <dgm:cxn modelId="{83F47E76-4F73-475D-9713-756A43F9A998}" type="presOf" srcId="{5A6C2177-3DD1-4071-B1F0-13FE9E0DF850}" destId="{519AFFA1-4914-4897-84FC-7689D2DC6FEF}" srcOrd="0" destOrd="3" presId="urn:microsoft.com/office/officeart/2005/8/layout/hierarchy5"/>
    <dgm:cxn modelId="{E6138C56-D3F3-4783-987F-199EF272F5BE}" type="presOf" srcId="{245D7901-BBC2-4B96-BBDD-38D7E6D07433}" destId="{059366A1-0214-405D-9D17-882AB1B3D1CC}" srcOrd="1" destOrd="1" presId="urn:microsoft.com/office/officeart/2005/8/layout/hierarchy5"/>
    <dgm:cxn modelId="{83EBDF77-BF29-44DE-9782-0094C20B7761}" srcId="{DB685DA9-11E0-4C84-87E6-CFE4248C92D7}" destId="{9C3021E7-EB87-4A7D-A1EA-D5F8A6BD3077}" srcOrd="1" destOrd="0" parTransId="{41DDF1C2-A6DF-488A-A9D7-ABE1D573BF50}" sibTransId="{7DAC072F-B13B-4B61-9BED-E95FEA4178A0}"/>
    <dgm:cxn modelId="{4F292558-D497-4DD6-8016-85FAC86FA0E4}" type="presOf" srcId="{37DD44A3-7B94-4FBD-869B-D449FD4F9AD7}" destId="{519AFFA1-4914-4897-84FC-7689D2DC6FEF}" srcOrd="0" destOrd="4" presId="urn:microsoft.com/office/officeart/2005/8/layout/hierarchy5"/>
    <dgm:cxn modelId="{C4FF7E79-74F4-4A04-AD1E-EF2B0043D86E}" type="presOf" srcId="{37DD44A3-7B94-4FBD-869B-D449FD4F9AD7}" destId="{7F59AA2D-9F59-41C4-9876-ABE8A7D61C90}" srcOrd="1" destOrd="4" presId="urn:microsoft.com/office/officeart/2005/8/layout/hierarchy5"/>
    <dgm:cxn modelId="{0D43A97D-49EB-41B3-80F1-E354402A0377}" type="presOf" srcId="{71A070D8-3350-4629-BB45-39D9988F0ABC}" destId="{4645870B-AEFD-4D8A-ADBD-78D9B9E01485}" srcOrd="0" destOrd="1" presId="urn:microsoft.com/office/officeart/2005/8/layout/hierarchy5"/>
    <dgm:cxn modelId="{76733E7E-F660-4C8A-85F2-21054F03268E}" srcId="{2B8A2CB4-3CA0-46A5-9466-7114A0C66204}" destId="{B4117431-EAD3-40DF-B6CE-12744C447787}" srcOrd="0" destOrd="0" parTransId="{DC964F22-F40D-4EB9-B58F-CF9F963F3E95}" sibTransId="{064ED4A8-571C-45AE-B10F-0146970FA4EA}"/>
    <dgm:cxn modelId="{0DD50B81-1A8D-46E7-824A-72CA6B98C418}" type="presOf" srcId="{5D461967-5C9D-4FC1-962C-B53C61DC6D57}" destId="{C67331BC-892C-4BAB-A03A-629C659F5723}" srcOrd="1" destOrd="0" presId="urn:microsoft.com/office/officeart/2005/8/layout/hierarchy5"/>
    <dgm:cxn modelId="{5C3A8181-A9C8-4EA4-85BE-3120D34C9781}" type="presOf" srcId="{C2B05955-8745-489B-8ACF-83CFA7C3F605}" destId="{0A8722E6-A472-4B69-8172-4F6D31D3F52E}" srcOrd="1" destOrd="0" presId="urn:microsoft.com/office/officeart/2005/8/layout/hierarchy5"/>
    <dgm:cxn modelId="{417BF081-28DC-48DC-965A-3CFBE31BD52E}" srcId="{AD45FCA1-4476-457C-96DA-28E060DC99BA}" destId="{8AA0E84D-E3EA-4C8A-A5E5-D2E973097EF4}" srcOrd="0" destOrd="0" parTransId="{5D461967-5C9D-4FC1-962C-B53C61DC6D57}" sibTransId="{A756F264-19C6-4A8E-8D0A-B58AD4B05D27}"/>
    <dgm:cxn modelId="{76395C89-449A-44F9-B53C-2121B6563E7E}" type="presOf" srcId="{C7192E62-F547-4306-89FF-E3555504104F}" destId="{059366A1-0214-405D-9D17-882AB1B3D1CC}" srcOrd="1" destOrd="4" presId="urn:microsoft.com/office/officeart/2005/8/layout/hierarchy5"/>
    <dgm:cxn modelId="{1B022C8A-E355-4A52-A9AA-92C0A86FF486}" srcId="{5DF0B72A-0FB9-487C-B884-CB75E5CCC3FE}" destId="{1726D5A4-3D10-4A50-B767-DDB6FFFF1A35}" srcOrd="0" destOrd="0" parTransId="{61890512-6D8D-4440-AB2F-F42D3983CAFC}" sibTransId="{C799DC73-4BD8-4C90-AFDE-875A0BC925B2}"/>
    <dgm:cxn modelId="{1ACEAD8C-9C14-4551-9425-61707F43BE71}" srcId="{B4117431-EAD3-40DF-B6CE-12744C447787}" destId="{DB685DA9-11E0-4C84-87E6-CFE4248C92D7}" srcOrd="0" destOrd="0" parTransId="{6296F653-4E34-4296-93B0-6BBF6D33D0A7}" sibTransId="{BB18AC93-CE6B-4169-8DDD-F3C665802E63}"/>
    <dgm:cxn modelId="{F4EFFA8C-E0ED-4D9C-A6E4-FF993D88313E}" type="presOf" srcId="{FB8FEFFA-3FF0-43FA-9C87-F7371D669D3B}" destId="{7F59AA2D-9F59-41C4-9876-ABE8A7D61C90}" srcOrd="1" destOrd="6" presId="urn:microsoft.com/office/officeart/2005/8/layout/hierarchy5"/>
    <dgm:cxn modelId="{68EF9A95-DEAA-4E6C-AB6B-2FF2EFA8AC4E}" type="presOf" srcId="{E573A832-A239-4B84-8FB5-02A655A228B4}" destId="{15867301-55BE-44F7-A942-7EEFFDDB9D31}" srcOrd="0" destOrd="5" presId="urn:microsoft.com/office/officeart/2005/8/layout/hierarchy5"/>
    <dgm:cxn modelId="{3821689A-38CA-42F6-A970-BA16D7365A3B}" type="presOf" srcId="{65F261E7-3846-4B96-89A9-72F68FD1F30F}" destId="{20189D7B-82B5-41A4-93A9-E0A1BF868600}" srcOrd="0" destOrd="0" presId="urn:microsoft.com/office/officeart/2005/8/layout/hierarchy5"/>
    <dgm:cxn modelId="{D964719A-7E8B-4EF0-8DD6-0471F33C5220}" type="presOf" srcId="{2FA392FF-F0B8-44EF-82B3-68CF1BBFAF29}" destId="{4645870B-AEFD-4D8A-ADBD-78D9B9E01485}" srcOrd="0" destOrd="2" presId="urn:microsoft.com/office/officeart/2005/8/layout/hierarchy5"/>
    <dgm:cxn modelId="{B6E3C79A-054B-435B-8600-6C0237F6D921}" type="presOf" srcId="{C2B05955-8745-489B-8ACF-83CFA7C3F605}" destId="{2295E21D-A928-4095-AD03-7E846ECC5E2F}" srcOrd="0" destOrd="0" presId="urn:microsoft.com/office/officeart/2005/8/layout/hierarchy5"/>
    <dgm:cxn modelId="{9B58BD9C-81DC-4F5E-81D6-45444E10AEB4}" type="presOf" srcId="{5A6C2177-3DD1-4071-B1F0-13FE9E0DF850}" destId="{7F59AA2D-9F59-41C4-9876-ABE8A7D61C90}" srcOrd="1" destOrd="3" presId="urn:microsoft.com/office/officeart/2005/8/layout/hierarchy5"/>
    <dgm:cxn modelId="{7A93E59C-342E-475A-9CF9-81CEBFAA3C01}" type="presOf" srcId="{F61BD4B0-FFC3-4D0E-9276-A62A9930A915}" destId="{1FCD9666-CCD8-4388-821B-DCCE03904E9D}" srcOrd="0" destOrd="1" presId="urn:microsoft.com/office/officeart/2005/8/layout/hierarchy5"/>
    <dgm:cxn modelId="{BEA0869D-0580-4EA8-9137-3231BAE60829}" type="presOf" srcId="{AD45FCA1-4476-457C-96DA-28E060DC99BA}" destId="{55E374A6-0131-4C2E-99A2-C0EC8B9C3B76}" srcOrd="0" destOrd="0" presId="urn:microsoft.com/office/officeart/2005/8/layout/hierarchy5"/>
    <dgm:cxn modelId="{9024369E-8075-4029-8DB6-E7E7953575D7}" srcId="{4610655A-8D0D-4154-A27F-6101DD257902}" destId="{0FDE12BC-D3E9-420F-A5A4-86BCEE9A05BB}" srcOrd="0" destOrd="0" parTransId="{7D564BB1-F278-4649-B854-74D5D215EDAD}" sibTransId="{05B39623-E7F7-490E-8A2C-04C036560D89}"/>
    <dgm:cxn modelId="{8D1A67A0-34B6-43F9-97CD-F13AC0388FA1}" type="presOf" srcId="{F173618F-CA4C-4AA2-8907-A1CFCD29E265}" destId="{059366A1-0214-405D-9D17-882AB1B3D1CC}" srcOrd="1" destOrd="6" presId="urn:microsoft.com/office/officeart/2005/8/layout/hierarchy5"/>
    <dgm:cxn modelId="{2D3E5AA1-B774-4060-9D6B-7E1D79D2D7AA}" type="presOf" srcId="{5D461967-5C9D-4FC1-962C-B53C61DC6D57}" destId="{687C8F35-A254-4F71-9518-229D719F31F4}" srcOrd="0" destOrd="0" presId="urn:microsoft.com/office/officeart/2005/8/layout/hierarchy5"/>
    <dgm:cxn modelId="{B2E6ADA9-D50B-43F7-ABA5-BCBDC399C333}" srcId="{F049EB2A-2138-4C5B-8881-942EFBAFABA9}" destId="{F173618F-CA4C-4AA2-8907-A1CFCD29E265}" srcOrd="3" destOrd="0" parTransId="{B5157128-5841-4553-9DB6-14F2887560CE}" sibTransId="{D55B636D-CC7D-405D-AB80-FCAB45BB58F5}"/>
    <dgm:cxn modelId="{8422D4A9-9277-4328-B68A-81AE35B63559}" srcId="{F2440BE6-0FD5-4C0D-9780-E97695D89206}" destId="{FB8FEFFA-3FF0-43FA-9C87-F7371D669D3B}" srcOrd="5" destOrd="0" parTransId="{99533AA2-5915-4795-AA93-8879C2D09891}" sibTransId="{8A71DD3B-6A9F-464A-939C-D40849777D39}"/>
    <dgm:cxn modelId="{77D564AA-5DC4-4926-B535-607BAF94CEB4}" srcId="{2B8A2CB4-3CA0-46A5-9466-7114A0C66204}" destId="{F049EB2A-2138-4C5B-8881-942EFBAFABA9}" srcOrd="1" destOrd="0" parTransId="{5C178369-C41F-4993-9D26-8D33932E79E4}" sibTransId="{7E4C3E07-398B-48B4-92C6-44BBF0DADDF8}"/>
    <dgm:cxn modelId="{4A883AAC-B03E-474D-A91F-5E6A7D0FF46F}" type="presOf" srcId="{245D7901-BBC2-4B96-BBDD-38D7E6D07433}" destId="{15867301-55BE-44F7-A942-7EEFFDDB9D31}" srcOrd="0" destOrd="1" presId="urn:microsoft.com/office/officeart/2005/8/layout/hierarchy5"/>
    <dgm:cxn modelId="{38C6D3AC-8210-44CB-9815-D2BBE5A127BB}" type="presOf" srcId="{C4623E20-2ACA-4DC2-AEE5-DDAA88E69C98}" destId="{445C4A1E-C6E6-4480-AA58-D766936374F1}" srcOrd="1" destOrd="0" presId="urn:microsoft.com/office/officeart/2005/8/layout/hierarchy5"/>
    <dgm:cxn modelId="{5189B6B2-B481-45CD-B106-08D0374C7919}" type="presOf" srcId="{5320E0B5-416B-4A11-838E-2313AA03D960}" destId="{FF8F41E3-54A1-4EF6-A1A3-ABF1B3BD4305}" srcOrd="0" destOrd="0" presId="urn:microsoft.com/office/officeart/2005/8/layout/hierarchy5"/>
    <dgm:cxn modelId="{008773B4-CA8F-4BDE-B887-EC9B6FF8DF1C}" srcId="{F2440BE6-0FD5-4C0D-9780-E97695D89206}" destId="{F9A41D15-0B96-4580-95A5-C660F64D63C2}" srcOrd="1" destOrd="0" parTransId="{67B3984C-50D7-4DE4-8ACA-12D3C5377393}" sibTransId="{42D4C2F9-99BF-4DD6-8C60-646A5DDEC8B3}"/>
    <dgm:cxn modelId="{191617B6-B563-4B65-8965-AA54F8835C4E}" srcId="{0FDE12BC-D3E9-420F-A5A4-86BCEE9A05BB}" destId="{7B2FADA0-0658-49B7-A29B-42643493E84A}" srcOrd="0" destOrd="0" parTransId="{65F261E7-3846-4B96-89A9-72F68FD1F30F}" sibTransId="{D9E69174-F9CF-4169-B333-41F278F4BBA5}"/>
    <dgm:cxn modelId="{BD1951B8-5CF4-4D7B-BA2A-A28ECCB5C8BE}" type="presOf" srcId="{5DBCFF4E-A9F3-4950-8F9E-B88E63772CCF}" destId="{88480D49-518B-4B7B-AD0C-1FCDDB5A5C20}" srcOrd="1" destOrd="0" presId="urn:microsoft.com/office/officeart/2005/8/layout/hierarchy5"/>
    <dgm:cxn modelId="{CA7859BD-BDD0-4CBF-8F7B-F43CA45B040D}" type="presOf" srcId="{21F96A9A-DDD7-41FA-809A-E4CC45D72353}" destId="{059366A1-0214-405D-9D17-882AB1B3D1CC}" srcOrd="1" destOrd="8" presId="urn:microsoft.com/office/officeart/2005/8/layout/hierarchy5"/>
    <dgm:cxn modelId="{625610BE-AE61-4C87-B218-DD64479BDA5A}" type="presOf" srcId="{8E9BA35F-25A4-4397-B1AE-9A37888EB8A4}" destId="{15867301-55BE-44F7-A942-7EEFFDDB9D31}" srcOrd="0" destOrd="2" presId="urn:microsoft.com/office/officeart/2005/8/layout/hierarchy5"/>
    <dgm:cxn modelId="{509A85BF-506E-4CB3-84F6-0E0B37D8FE4E}" type="presOf" srcId="{45C06FF8-BCA5-4385-B093-996B87ABAC15}" destId="{1FCD9666-CCD8-4388-821B-DCCE03904E9D}" srcOrd="0" destOrd="3" presId="urn:microsoft.com/office/officeart/2005/8/layout/hierarchy5"/>
    <dgm:cxn modelId="{439391C2-9935-4881-AF85-13970F9106F1}" srcId="{2B8A2CB4-3CA0-46A5-9466-7114A0C66204}" destId="{F2440BE6-0FD5-4C0D-9780-E97695D89206}" srcOrd="2" destOrd="0" parTransId="{3971C410-1DCA-4EFA-BC07-E413AEFE2B81}" sibTransId="{EDC20159-CEFB-4761-894A-248ADC98DA56}"/>
    <dgm:cxn modelId="{FEC40FC3-AA93-44AF-8F5B-3AA0EAA73CA1}" type="presOf" srcId="{6AAF1385-7564-4454-B2FE-9FA9794008B4}" destId="{519AFFA1-4914-4897-84FC-7689D2DC6FEF}" srcOrd="0" destOrd="5" presId="urn:microsoft.com/office/officeart/2005/8/layout/hierarchy5"/>
    <dgm:cxn modelId="{8990CFC3-C2E9-46C4-8C59-D1E352F5C57F}" srcId="{C4623E20-2ACA-4DC2-AEE5-DDAA88E69C98}" destId="{FFA86656-F668-44AF-8EBD-C8A9A298B036}" srcOrd="1" destOrd="0" parTransId="{52085673-8CF2-4E11-88F3-53A1F589EC3D}" sibTransId="{7D47C5B5-85A8-480D-8ECB-DCFA2F56150A}"/>
    <dgm:cxn modelId="{AE258BC5-CD64-4B15-B55E-54AAB54C69B8}" type="presOf" srcId="{F2440BE6-0FD5-4C0D-9780-E97695D89206}" destId="{519AFFA1-4914-4897-84FC-7689D2DC6FEF}" srcOrd="0" destOrd="0" presId="urn:microsoft.com/office/officeart/2005/8/layout/hierarchy5"/>
    <dgm:cxn modelId="{49FC04CD-CD67-4619-83DB-31E156266E7A}" srcId="{2B8A2CB4-3CA0-46A5-9466-7114A0C66204}" destId="{C4623E20-2ACA-4DC2-AEE5-DDAA88E69C98}" srcOrd="5" destOrd="0" parTransId="{567D821E-82B2-4EC1-8500-014284DC5438}" sibTransId="{05DFB563-AFB9-4772-A2CB-F274933C9571}"/>
    <dgm:cxn modelId="{4C11DBCD-A857-4B23-89DF-33703D7851D2}" type="presOf" srcId="{F9A41D15-0B96-4580-95A5-C660F64D63C2}" destId="{519AFFA1-4914-4897-84FC-7689D2DC6FEF}" srcOrd="0" destOrd="2" presId="urn:microsoft.com/office/officeart/2005/8/layout/hierarchy5"/>
    <dgm:cxn modelId="{5E2127CE-AE1A-4B55-8CA4-55BEBE98DF1D}" type="presOf" srcId="{EE221EC4-43B3-47A6-8548-EE91518B31D4}" destId="{059366A1-0214-405D-9D17-882AB1B3D1CC}" srcOrd="1" destOrd="3" presId="urn:microsoft.com/office/officeart/2005/8/layout/hierarchy5"/>
    <dgm:cxn modelId="{CDB0B8D0-2DB0-4A0A-858A-D572D46EDE56}" type="presOf" srcId="{1726D5A4-3D10-4A50-B767-DDB6FFFF1A35}" destId="{57854178-B640-4D0B-9928-6EE83CBBEFF2}" srcOrd="1" destOrd="1" presId="urn:microsoft.com/office/officeart/2005/8/layout/hierarchy5"/>
    <dgm:cxn modelId="{93AF62D2-451A-44D6-AB66-281A824A9373}" type="presOf" srcId="{AC0533A8-ACBD-44AE-9343-8F50BA87A376}" destId="{0DAFF371-D987-4086-AA20-9B33E83C86DA}" srcOrd="1" destOrd="0" presId="urn:microsoft.com/office/officeart/2005/8/layout/hierarchy5"/>
    <dgm:cxn modelId="{EA95B6D4-7B9D-4C59-B2E3-B0A013BF1AE3}" type="presOf" srcId="{4610655A-8D0D-4154-A27F-6101DD257902}" destId="{8CA04415-4EE1-46BC-8F20-287324C17D18}" srcOrd="0" destOrd="0" presId="urn:microsoft.com/office/officeart/2005/8/layout/hierarchy5"/>
    <dgm:cxn modelId="{829D70D6-2CB8-4260-A5CA-C995F769DB51}" type="presOf" srcId="{7D564BB1-F278-4649-B854-74D5D215EDAD}" destId="{6704A957-3D92-4A5D-8769-555D90AD872E}" srcOrd="0" destOrd="0" presId="urn:microsoft.com/office/officeart/2005/8/layout/hierarchy5"/>
    <dgm:cxn modelId="{0878F0D8-45FE-4FB4-B562-4FAC4F95766F}" type="presOf" srcId="{21C0FAB0-435C-4D5A-831E-5ABF584346E6}" destId="{15867301-55BE-44F7-A942-7EEFFDDB9D31}" srcOrd="0" destOrd="7" presId="urn:microsoft.com/office/officeart/2005/8/layout/hierarchy5"/>
    <dgm:cxn modelId="{943F17D9-6140-4538-A07F-74C69FBA6613}" srcId="{7B21179C-69C7-43AF-84D5-C773BB4E84EC}" destId="{2FA392FF-F0B8-44EF-82B3-68CF1BBFAF29}" srcOrd="1" destOrd="0" parTransId="{563F14A4-A738-4D46-AF44-353C2E8EA6C0}" sibTransId="{0FAB8FF6-1F64-4582-8CEE-E441DB09F4FA}"/>
    <dgm:cxn modelId="{0B5ED7DA-C6CB-4B56-AC81-8D27344E7077}" type="presOf" srcId="{21F96A9A-DDD7-41FA-809A-E4CC45D72353}" destId="{15867301-55BE-44F7-A942-7EEFFDDB9D31}" srcOrd="0" destOrd="8" presId="urn:microsoft.com/office/officeart/2005/8/layout/hierarchy5"/>
    <dgm:cxn modelId="{15C7E5DC-C3F2-4EB7-B000-29026471B0B4}" srcId="{F049EB2A-2138-4C5B-8881-942EFBAFABA9}" destId="{21C0FAB0-435C-4D5A-831E-5ABF584346E6}" srcOrd="4" destOrd="0" parTransId="{365DE268-3D8C-4548-9C7A-67B4AC6252E3}" sibTransId="{ABAA169C-764B-41A1-8DE1-867D992B9A21}"/>
    <dgm:cxn modelId="{D4078DE0-AD24-403A-BF0D-F376BEAE5910}" srcId="{7B21179C-69C7-43AF-84D5-C773BB4E84EC}" destId="{71A070D8-3350-4629-BB45-39D9988F0ABC}" srcOrd="0" destOrd="0" parTransId="{6BBD4BFD-4CC6-45EC-904C-B6BC20D37744}" sibTransId="{5F64945A-9C49-46D7-8D6C-A55B2F7248A8}"/>
    <dgm:cxn modelId="{2491A8E0-128B-4C81-AB80-1A815F799F02}" type="presOf" srcId="{1726D5A4-3D10-4A50-B767-DDB6FFFF1A35}" destId="{C99C7C92-D87B-4DA7-8D4D-2DF8E5285B4E}" srcOrd="0" destOrd="1" presId="urn:microsoft.com/office/officeart/2005/8/layout/hierarchy5"/>
    <dgm:cxn modelId="{411299E5-EC0A-4AFD-9103-132F73564718}" srcId="{2B8A2CB4-3CA0-46A5-9466-7114A0C66204}" destId="{5DF0B72A-0FB9-487C-B884-CB75E5CCC3FE}" srcOrd="3" destOrd="0" parTransId="{B1E0126F-D526-4312-913A-9EEAF8C226B5}" sibTransId="{D0F4FE5C-BDA9-4A14-B5F5-C34A5CC37A9C}"/>
    <dgm:cxn modelId="{B6AB31E9-05D0-4F52-B729-EF3FD75C1DCD}" type="presOf" srcId="{FFA86656-F668-44AF-8EBD-C8A9A298B036}" destId="{1FCD9666-CCD8-4388-821B-DCCE03904E9D}" srcOrd="0" destOrd="2" presId="urn:microsoft.com/office/officeart/2005/8/layout/hierarchy5"/>
    <dgm:cxn modelId="{E2A99BF3-6BFF-48B1-8B41-29EA61CD2440}" srcId="{F2440BE6-0FD5-4C0D-9780-E97695D89206}" destId="{37DD44A3-7B94-4FBD-869B-D449FD4F9AD7}" srcOrd="3" destOrd="0" parTransId="{FA6714AA-EAE9-4A66-93D3-57C0FF7C2C4A}" sibTransId="{8E9290CB-74B5-4D1B-80C8-04562C266D32}"/>
    <dgm:cxn modelId="{E65A8EF6-B024-495C-B17A-7E34EB964EC4}" type="presOf" srcId="{7D564BB1-F278-4649-B854-74D5D215EDAD}" destId="{D7E3D09F-D619-4754-9D8E-4605A58E49C2}" srcOrd="1" destOrd="0" presId="urn:microsoft.com/office/officeart/2005/8/layout/hierarchy5"/>
    <dgm:cxn modelId="{7A64AEF7-C3AD-4A0E-B29F-3092AFC0C05C}" type="presOf" srcId="{8E9BA35F-25A4-4397-B1AE-9A37888EB8A4}" destId="{059366A1-0214-405D-9D17-882AB1B3D1CC}" srcOrd="1" destOrd="2" presId="urn:microsoft.com/office/officeart/2005/8/layout/hierarchy5"/>
    <dgm:cxn modelId="{6F33DBFF-9079-415D-A9A7-A6E2DB28FEE0}" type="presOf" srcId="{5DF0B72A-0FB9-487C-B884-CB75E5CCC3FE}" destId="{C99C7C92-D87B-4DA7-8D4D-2DF8E5285B4E}" srcOrd="0" destOrd="0" presId="urn:microsoft.com/office/officeart/2005/8/layout/hierarchy5"/>
    <dgm:cxn modelId="{FAB59397-7125-4D0A-93F2-4CF90761ABF0}" type="presParOf" srcId="{56F43238-4190-40F1-841F-2618667F36DE}" destId="{A2B9695F-8F53-47A1-BB26-D4C3F11F4501}" srcOrd="0" destOrd="0" presId="urn:microsoft.com/office/officeart/2005/8/layout/hierarchy5"/>
    <dgm:cxn modelId="{F801A1AC-A552-49CD-99E1-18F074DAF849}" type="presParOf" srcId="{A2B9695F-8F53-47A1-BB26-D4C3F11F4501}" destId="{DA9350AA-EB87-4CCB-B256-4C0DE5FA66EC}" srcOrd="0" destOrd="0" presId="urn:microsoft.com/office/officeart/2005/8/layout/hierarchy5"/>
    <dgm:cxn modelId="{0F44D4E3-1E89-4B58-B39F-C6742F41D86E}" type="presParOf" srcId="{A2B9695F-8F53-47A1-BB26-D4C3F11F4501}" destId="{15C7E802-52D6-4DF0-BD68-553F75047964}" srcOrd="1" destOrd="0" presId="urn:microsoft.com/office/officeart/2005/8/layout/hierarchy5"/>
    <dgm:cxn modelId="{B6061F39-4D65-4500-B30F-F239901434C1}" type="presParOf" srcId="{15C7E802-52D6-4DF0-BD68-553F75047964}" destId="{E9E72448-488E-47F2-B19F-4A1FBBE62630}" srcOrd="0" destOrd="0" presId="urn:microsoft.com/office/officeart/2005/8/layout/hierarchy5"/>
    <dgm:cxn modelId="{736786F3-D2A8-4965-A949-C5A6681A3753}" type="presParOf" srcId="{E9E72448-488E-47F2-B19F-4A1FBBE62630}" destId="{3AA80CE5-0CAB-437F-9517-EC260F9BE03D}" srcOrd="0" destOrd="0" presId="urn:microsoft.com/office/officeart/2005/8/layout/hierarchy5"/>
    <dgm:cxn modelId="{4F077C4C-6848-4411-9618-A2AB7E84496D}" type="presParOf" srcId="{E9E72448-488E-47F2-B19F-4A1FBBE62630}" destId="{05ADD150-5727-4690-908C-DEF2C9B04833}" srcOrd="1" destOrd="0" presId="urn:microsoft.com/office/officeart/2005/8/layout/hierarchy5"/>
    <dgm:cxn modelId="{06DFFBC8-860B-4386-BC2A-2CD7BA9056BB}" type="presParOf" srcId="{05ADD150-5727-4690-908C-DEF2C9B04833}" destId="{2AD1706F-F569-4B85-A3F0-7EADC39786CC}" srcOrd="0" destOrd="0" presId="urn:microsoft.com/office/officeart/2005/8/layout/hierarchy5"/>
    <dgm:cxn modelId="{C612DAB9-4F33-4537-8D47-133950722F85}" type="presParOf" srcId="{2AD1706F-F569-4B85-A3F0-7EADC39786CC}" destId="{83168418-AFFC-4F96-B431-BDD48581BDAB}" srcOrd="0" destOrd="0" presId="urn:microsoft.com/office/officeart/2005/8/layout/hierarchy5"/>
    <dgm:cxn modelId="{D9AA945D-DBD3-44E7-99AF-177C7E5A2AC3}" type="presParOf" srcId="{05ADD150-5727-4690-908C-DEF2C9B04833}" destId="{A4C67213-A1FA-489C-8646-C4EDF0FA72E8}" srcOrd="1" destOrd="0" presId="urn:microsoft.com/office/officeart/2005/8/layout/hierarchy5"/>
    <dgm:cxn modelId="{6582A813-E158-4098-8387-A3CB99526013}" type="presParOf" srcId="{A4C67213-A1FA-489C-8646-C4EDF0FA72E8}" destId="{BD03B141-4906-499B-9CD5-70936E3FB0DD}" srcOrd="0" destOrd="0" presId="urn:microsoft.com/office/officeart/2005/8/layout/hierarchy5"/>
    <dgm:cxn modelId="{A8FC6170-20CF-4809-A3C8-A2C53F3D9C27}" type="presParOf" srcId="{A4C67213-A1FA-489C-8646-C4EDF0FA72E8}" destId="{CAC3DABF-5F2F-43CE-889A-44503331AF7D}" srcOrd="1" destOrd="0" presId="urn:microsoft.com/office/officeart/2005/8/layout/hierarchy5"/>
    <dgm:cxn modelId="{FF041D5E-85C5-4FE3-A058-DF64E1D452EF}" type="presParOf" srcId="{CAC3DABF-5F2F-43CE-889A-44503331AF7D}" destId="{2295E21D-A928-4095-AD03-7E846ECC5E2F}" srcOrd="0" destOrd="0" presId="urn:microsoft.com/office/officeart/2005/8/layout/hierarchy5"/>
    <dgm:cxn modelId="{B2AFFA8D-EE63-4DFD-B2DC-1EE4F2CD452D}" type="presParOf" srcId="{2295E21D-A928-4095-AD03-7E846ECC5E2F}" destId="{0A8722E6-A472-4B69-8172-4F6D31D3F52E}" srcOrd="0" destOrd="0" presId="urn:microsoft.com/office/officeart/2005/8/layout/hierarchy5"/>
    <dgm:cxn modelId="{FA0E57C1-3DE0-4CE3-AA7F-CBA7CD9BA464}" type="presParOf" srcId="{CAC3DABF-5F2F-43CE-889A-44503331AF7D}" destId="{9C62613B-A9B9-4440-9147-BB9147693C83}" srcOrd="1" destOrd="0" presId="urn:microsoft.com/office/officeart/2005/8/layout/hierarchy5"/>
    <dgm:cxn modelId="{17F7E1AF-EDE2-4CAF-86EF-7EE42E493451}" type="presParOf" srcId="{9C62613B-A9B9-4440-9147-BB9147693C83}" destId="{55E374A6-0131-4C2E-99A2-C0EC8B9C3B76}" srcOrd="0" destOrd="0" presId="urn:microsoft.com/office/officeart/2005/8/layout/hierarchy5"/>
    <dgm:cxn modelId="{E3D6B312-58F4-4554-B617-66B26864A88D}" type="presParOf" srcId="{9C62613B-A9B9-4440-9147-BB9147693C83}" destId="{9CF87FBE-1A76-425A-89B5-09F0C7F091B5}" srcOrd="1" destOrd="0" presId="urn:microsoft.com/office/officeart/2005/8/layout/hierarchy5"/>
    <dgm:cxn modelId="{FFD0CB4A-A853-46F5-9E98-59CA750D0904}" type="presParOf" srcId="{9CF87FBE-1A76-425A-89B5-09F0C7F091B5}" destId="{687C8F35-A254-4F71-9518-229D719F31F4}" srcOrd="0" destOrd="0" presId="urn:microsoft.com/office/officeart/2005/8/layout/hierarchy5"/>
    <dgm:cxn modelId="{50859EC0-B506-4A1A-8D70-6FEA50B51E3F}" type="presParOf" srcId="{687C8F35-A254-4F71-9518-229D719F31F4}" destId="{C67331BC-892C-4BAB-A03A-629C659F5723}" srcOrd="0" destOrd="0" presId="urn:microsoft.com/office/officeart/2005/8/layout/hierarchy5"/>
    <dgm:cxn modelId="{5A171850-93A9-4350-83F7-0E26A7D58062}" type="presParOf" srcId="{9CF87FBE-1A76-425A-89B5-09F0C7F091B5}" destId="{1A789849-39FD-4ED0-85F2-4E9619A7BC48}" srcOrd="1" destOrd="0" presId="urn:microsoft.com/office/officeart/2005/8/layout/hierarchy5"/>
    <dgm:cxn modelId="{005FAC23-AFBB-47D1-B058-DDBABCDD5E3F}" type="presParOf" srcId="{1A789849-39FD-4ED0-85F2-4E9619A7BC48}" destId="{476514CE-992E-4649-A30A-C50682D9AEED}" srcOrd="0" destOrd="0" presId="urn:microsoft.com/office/officeart/2005/8/layout/hierarchy5"/>
    <dgm:cxn modelId="{C55D0C7D-8CA8-440A-BEFB-F3D238CB742E}" type="presParOf" srcId="{1A789849-39FD-4ED0-85F2-4E9619A7BC48}" destId="{14967726-9CC0-4B44-8321-39D03C79B577}" srcOrd="1" destOrd="0" presId="urn:microsoft.com/office/officeart/2005/8/layout/hierarchy5"/>
    <dgm:cxn modelId="{7B3C1DFB-BF3C-4890-8A8A-35EC40960FD0}" type="presParOf" srcId="{CAC3DABF-5F2F-43CE-889A-44503331AF7D}" destId="{48CEDE29-FDDC-44BF-A5E7-476BB309D39D}" srcOrd="2" destOrd="0" presId="urn:microsoft.com/office/officeart/2005/8/layout/hierarchy5"/>
    <dgm:cxn modelId="{D3CC7199-4BF3-4BF5-958E-AEDE2459B907}" type="presParOf" srcId="{48CEDE29-FDDC-44BF-A5E7-476BB309D39D}" destId="{558C5134-010C-41BD-A0BE-42B69D110C7A}" srcOrd="0" destOrd="0" presId="urn:microsoft.com/office/officeart/2005/8/layout/hierarchy5"/>
    <dgm:cxn modelId="{568F0EA9-3285-4E38-AC8D-80A2EA3B0821}" type="presParOf" srcId="{CAC3DABF-5F2F-43CE-889A-44503331AF7D}" destId="{5F496155-4E6B-4AB2-9FE5-15453E4D88D7}" srcOrd="3" destOrd="0" presId="urn:microsoft.com/office/officeart/2005/8/layout/hierarchy5"/>
    <dgm:cxn modelId="{03BBD22D-2894-4B2A-B068-2CDABF214E53}" type="presParOf" srcId="{5F496155-4E6B-4AB2-9FE5-15453E4D88D7}" destId="{20DF3E9A-DA2E-47E1-A7BF-A4177E47B086}" srcOrd="0" destOrd="0" presId="urn:microsoft.com/office/officeart/2005/8/layout/hierarchy5"/>
    <dgm:cxn modelId="{C1016DB7-0537-4441-80EF-47F11D82FF52}" type="presParOf" srcId="{5F496155-4E6B-4AB2-9FE5-15453E4D88D7}" destId="{795B1FB4-7C44-4850-8416-04906234262F}" srcOrd="1" destOrd="0" presId="urn:microsoft.com/office/officeart/2005/8/layout/hierarchy5"/>
    <dgm:cxn modelId="{4EB09CE1-3A1C-41E9-B996-0B0657C19C57}" type="presParOf" srcId="{CAC3DABF-5F2F-43CE-889A-44503331AF7D}" destId="{69D57A69-1268-4869-8D52-8CCE6D63F6EB}" srcOrd="4" destOrd="0" presId="urn:microsoft.com/office/officeart/2005/8/layout/hierarchy5"/>
    <dgm:cxn modelId="{564CF540-7DC9-4113-B0A4-F5978EE8F661}" type="presParOf" srcId="{69D57A69-1268-4869-8D52-8CCE6D63F6EB}" destId="{88480D49-518B-4B7B-AD0C-1FCDDB5A5C20}" srcOrd="0" destOrd="0" presId="urn:microsoft.com/office/officeart/2005/8/layout/hierarchy5"/>
    <dgm:cxn modelId="{187FBB49-73FA-4882-8DAA-C6C84AC6D4C0}" type="presParOf" srcId="{CAC3DABF-5F2F-43CE-889A-44503331AF7D}" destId="{575189B9-E397-4E12-BC73-B6863C439E82}" srcOrd="5" destOrd="0" presId="urn:microsoft.com/office/officeart/2005/8/layout/hierarchy5"/>
    <dgm:cxn modelId="{02AD4E28-4B9F-481A-B87B-720D4F046849}" type="presParOf" srcId="{575189B9-E397-4E12-BC73-B6863C439E82}" destId="{8CA04415-4EE1-46BC-8F20-287324C17D18}" srcOrd="0" destOrd="0" presId="urn:microsoft.com/office/officeart/2005/8/layout/hierarchy5"/>
    <dgm:cxn modelId="{DB460A60-B9A4-4A34-9EBA-7C04A2D6FFB9}" type="presParOf" srcId="{575189B9-E397-4E12-BC73-B6863C439E82}" destId="{EE500695-B512-42DE-9CB8-CA436D0E257C}" srcOrd="1" destOrd="0" presId="urn:microsoft.com/office/officeart/2005/8/layout/hierarchy5"/>
    <dgm:cxn modelId="{992F0FCD-68E1-4B4F-9CF1-E8B7840C0990}" type="presParOf" srcId="{EE500695-B512-42DE-9CB8-CA436D0E257C}" destId="{6704A957-3D92-4A5D-8769-555D90AD872E}" srcOrd="0" destOrd="0" presId="urn:microsoft.com/office/officeart/2005/8/layout/hierarchy5"/>
    <dgm:cxn modelId="{7B1FE20D-35BC-4678-AD07-864C62341508}" type="presParOf" srcId="{6704A957-3D92-4A5D-8769-555D90AD872E}" destId="{D7E3D09F-D619-4754-9D8E-4605A58E49C2}" srcOrd="0" destOrd="0" presId="urn:microsoft.com/office/officeart/2005/8/layout/hierarchy5"/>
    <dgm:cxn modelId="{8BFC1145-50A3-4E7A-8360-F9E67365ACC3}" type="presParOf" srcId="{EE500695-B512-42DE-9CB8-CA436D0E257C}" destId="{319BA0D9-57C7-4AB3-B238-78638AC3C65B}" srcOrd="1" destOrd="0" presId="urn:microsoft.com/office/officeart/2005/8/layout/hierarchy5"/>
    <dgm:cxn modelId="{B3A2FF7E-35D2-4C10-A240-8A77D90392F8}" type="presParOf" srcId="{319BA0D9-57C7-4AB3-B238-78638AC3C65B}" destId="{0602D07C-290E-43AE-B49F-D6FA6C3EFF9C}" srcOrd="0" destOrd="0" presId="urn:microsoft.com/office/officeart/2005/8/layout/hierarchy5"/>
    <dgm:cxn modelId="{880D46B8-ED1F-4A8B-8A2E-C53DF1B104A3}" type="presParOf" srcId="{319BA0D9-57C7-4AB3-B238-78638AC3C65B}" destId="{8898EF2D-DE96-4A40-890C-6967D372DEB2}" srcOrd="1" destOrd="0" presId="urn:microsoft.com/office/officeart/2005/8/layout/hierarchy5"/>
    <dgm:cxn modelId="{416D31EA-D34C-4E16-8545-BB7852B3CDC1}" type="presParOf" srcId="{8898EF2D-DE96-4A40-890C-6967D372DEB2}" destId="{20189D7B-82B5-41A4-93A9-E0A1BF868600}" srcOrd="0" destOrd="0" presId="urn:microsoft.com/office/officeart/2005/8/layout/hierarchy5"/>
    <dgm:cxn modelId="{018681F7-711D-4457-9D91-B42D58A8957A}" type="presParOf" srcId="{20189D7B-82B5-41A4-93A9-E0A1BF868600}" destId="{14F39960-DFA3-483E-8C18-A33EEAAD4E58}" srcOrd="0" destOrd="0" presId="urn:microsoft.com/office/officeart/2005/8/layout/hierarchy5"/>
    <dgm:cxn modelId="{5B8147BC-7D17-4AFF-93A3-E165FD105EE8}" type="presParOf" srcId="{8898EF2D-DE96-4A40-890C-6967D372DEB2}" destId="{F4FB0404-818D-4A7A-B51F-186534C9357E}" srcOrd="1" destOrd="0" presId="urn:microsoft.com/office/officeart/2005/8/layout/hierarchy5"/>
    <dgm:cxn modelId="{3DBFDAA4-0AD5-4E2F-8086-55AA5E5545DC}" type="presParOf" srcId="{F4FB0404-818D-4A7A-B51F-186534C9357E}" destId="{8B3C52C5-E961-4B97-89C6-F84E86776796}" srcOrd="0" destOrd="0" presId="urn:microsoft.com/office/officeart/2005/8/layout/hierarchy5"/>
    <dgm:cxn modelId="{C01E257A-0E27-46CB-B34C-6C82A95525F7}" type="presParOf" srcId="{F4FB0404-818D-4A7A-B51F-186534C9357E}" destId="{97582D6E-8791-4067-84C0-E90040C1B3E3}" srcOrd="1" destOrd="0" presId="urn:microsoft.com/office/officeart/2005/8/layout/hierarchy5"/>
    <dgm:cxn modelId="{6EDA1EA9-C9EC-40FB-8CF3-453D3677701C}" type="presParOf" srcId="{CAC3DABF-5F2F-43CE-889A-44503331AF7D}" destId="{D64395EF-2F97-4FD2-8E31-6C46E7C11072}" srcOrd="6" destOrd="0" presId="urn:microsoft.com/office/officeart/2005/8/layout/hierarchy5"/>
    <dgm:cxn modelId="{4242B003-E84A-4CED-BE5F-E8277A3E562B}" type="presParOf" srcId="{D64395EF-2F97-4FD2-8E31-6C46E7C11072}" destId="{0DAFF371-D987-4086-AA20-9B33E83C86DA}" srcOrd="0" destOrd="0" presId="urn:microsoft.com/office/officeart/2005/8/layout/hierarchy5"/>
    <dgm:cxn modelId="{4F19EC10-34D0-4B92-889D-F20364785381}" type="presParOf" srcId="{CAC3DABF-5F2F-43CE-889A-44503331AF7D}" destId="{DFC03621-71ED-4A0D-8A0F-D46316F030C6}" srcOrd="7" destOrd="0" presId="urn:microsoft.com/office/officeart/2005/8/layout/hierarchy5"/>
    <dgm:cxn modelId="{DE3848F3-C367-4097-8E90-9EEFA297A61B}" type="presParOf" srcId="{DFC03621-71ED-4A0D-8A0F-D46316F030C6}" destId="{FF8F41E3-54A1-4EF6-A1A3-ABF1B3BD4305}" srcOrd="0" destOrd="0" presId="urn:microsoft.com/office/officeart/2005/8/layout/hierarchy5"/>
    <dgm:cxn modelId="{D3208830-D861-4813-98A7-CDB42DD1CEBE}" type="presParOf" srcId="{DFC03621-71ED-4A0D-8A0F-D46316F030C6}" destId="{FC80BFA7-6F19-4892-82D4-A6B833CE84EE}" srcOrd="1" destOrd="0" presId="urn:microsoft.com/office/officeart/2005/8/layout/hierarchy5"/>
    <dgm:cxn modelId="{2E5EBD34-1A64-4F74-9502-4C2891B54A62}" type="presParOf" srcId="{56F43238-4190-40F1-841F-2618667F36DE}" destId="{5C53B8DB-BEFB-45BD-82A5-E832707D979E}" srcOrd="1" destOrd="0" presId="urn:microsoft.com/office/officeart/2005/8/layout/hierarchy5"/>
    <dgm:cxn modelId="{A249BAD3-15A5-44CF-B4B4-E7E55D60B106}" type="presParOf" srcId="{5C53B8DB-BEFB-45BD-82A5-E832707D979E}" destId="{73B228DD-50AB-47C2-B683-BF8E7D55EB74}" srcOrd="0" destOrd="0" presId="urn:microsoft.com/office/officeart/2005/8/layout/hierarchy5"/>
    <dgm:cxn modelId="{8C10DFF4-0AEB-441E-98A9-0AC8C6889CD5}" type="presParOf" srcId="{73B228DD-50AB-47C2-B683-BF8E7D55EB74}" destId="{15867301-55BE-44F7-A942-7EEFFDDB9D31}" srcOrd="0" destOrd="0" presId="urn:microsoft.com/office/officeart/2005/8/layout/hierarchy5"/>
    <dgm:cxn modelId="{FC5450F6-F9AF-41D7-8245-B262E48AF2C3}" type="presParOf" srcId="{73B228DD-50AB-47C2-B683-BF8E7D55EB74}" destId="{059366A1-0214-405D-9D17-882AB1B3D1CC}" srcOrd="1" destOrd="0" presId="urn:microsoft.com/office/officeart/2005/8/layout/hierarchy5"/>
    <dgm:cxn modelId="{757C7437-B8A4-4D09-B61B-D7E92D2754FB}" type="presParOf" srcId="{5C53B8DB-BEFB-45BD-82A5-E832707D979E}" destId="{C769E606-A52A-4F03-97E4-7A722B8BDA21}" srcOrd="1" destOrd="0" presId="urn:microsoft.com/office/officeart/2005/8/layout/hierarchy5"/>
    <dgm:cxn modelId="{CF506F6C-5A3D-407A-8460-880DBF367594}" type="presParOf" srcId="{C769E606-A52A-4F03-97E4-7A722B8BDA21}" destId="{06A28156-F570-4229-A66F-7E0C6F5BD3B1}" srcOrd="0" destOrd="0" presId="urn:microsoft.com/office/officeart/2005/8/layout/hierarchy5"/>
    <dgm:cxn modelId="{0B3D57BC-D76F-4030-B463-B1E4123CA88F}" type="presParOf" srcId="{5C53B8DB-BEFB-45BD-82A5-E832707D979E}" destId="{E216A20A-2D04-42B3-BCC1-8FB2C85E6B10}" srcOrd="2" destOrd="0" presId="urn:microsoft.com/office/officeart/2005/8/layout/hierarchy5"/>
    <dgm:cxn modelId="{15F9B389-2CB1-473A-9426-EF64B99FEAB7}" type="presParOf" srcId="{E216A20A-2D04-42B3-BCC1-8FB2C85E6B10}" destId="{519AFFA1-4914-4897-84FC-7689D2DC6FEF}" srcOrd="0" destOrd="0" presId="urn:microsoft.com/office/officeart/2005/8/layout/hierarchy5"/>
    <dgm:cxn modelId="{122B4AC7-DA13-4D05-9BC1-9C09C72DF4AF}" type="presParOf" srcId="{E216A20A-2D04-42B3-BCC1-8FB2C85E6B10}" destId="{7F59AA2D-9F59-41C4-9876-ABE8A7D61C90}" srcOrd="1" destOrd="0" presId="urn:microsoft.com/office/officeart/2005/8/layout/hierarchy5"/>
    <dgm:cxn modelId="{07BAF8C9-F3A6-4BEA-B169-3640B99AEB5F}" type="presParOf" srcId="{5C53B8DB-BEFB-45BD-82A5-E832707D979E}" destId="{72BD3E04-88B7-4D78-9CFD-2815039A580A}" srcOrd="3" destOrd="0" presId="urn:microsoft.com/office/officeart/2005/8/layout/hierarchy5"/>
    <dgm:cxn modelId="{E831A796-3E97-40C3-B63B-49CCA3640E4B}" type="presParOf" srcId="{72BD3E04-88B7-4D78-9CFD-2815039A580A}" destId="{68B7AC58-4A1F-45A1-A6D9-B63491056CE7}" srcOrd="0" destOrd="0" presId="urn:microsoft.com/office/officeart/2005/8/layout/hierarchy5"/>
    <dgm:cxn modelId="{2179ED4E-4AB3-49E5-AB8C-C6158004237B}" type="presParOf" srcId="{5C53B8DB-BEFB-45BD-82A5-E832707D979E}" destId="{299854DC-4539-4BCD-89B9-0D6CD17FCE07}" srcOrd="4" destOrd="0" presId="urn:microsoft.com/office/officeart/2005/8/layout/hierarchy5"/>
    <dgm:cxn modelId="{402B3D64-281A-4C6C-9636-46F54F512AAF}" type="presParOf" srcId="{299854DC-4539-4BCD-89B9-0D6CD17FCE07}" destId="{C99C7C92-D87B-4DA7-8D4D-2DF8E5285B4E}" srcOrd="0" destOrd="0" presId="urn:microsoft.com/office/officeart/2005/8/layout/hierarchy5"/>
    <dgm:cxn modelId="{8ECA3A2E-3706-4ED2-BBEB-2F7014FE2219}" type="presParOf" srcId="{299854DC-4539-4BCD-89B9-0D6CD17FCE07}" destId="{57854178-B640-4D0B-9928-6EE83CBBEFF2}" srcOrd="1" destOrd="0" presId="urn:microsoft.com/office/officeart/2005/8/layout/hierarchy5"/>
    <dgm:cxn modelId="{0250B5F0-0F02-4D76-BBDD-D240DB9568C5}" type="presParOf" srcId="{5C53B8DB-BEFB-45BD-82A5-E832707D979E}" destId="{E0B4F7AD-404C-4A7F-8371-BF2FBDD4BA87}" srcOrd="5" destOrd="0" presId="urn:microsoft.com/office/officeart/2005/8/layout/hierarchy5"/>
    <dgm:cxn modelId="{D76F90EC-6901-4F7E-8D5E-4C441F17A5C8}" type="presParOf" srcId="{E0B4F7AD-404C-4A7F-8371-BF2FBDD4BA87}" destId="{1A76EA79-83AB-488C-8611-1AD0F9704D6A}" srcOrd="0" destOrd="0" presId="urn:microsoft.com/office/officeart/2005/8/layout/hierarchy5"/>
    <dgm:cxn modelId="{0DEAF26D-84BA-44B3-A53B-A37EB721DBB8}" type="presParOf" srcId="{5C53B8DB-BEFB-45BD-82A5-E832707D979E}" destId="{BD0A8E96-4B14-4690-86BA-E31E5F3FAAA3}" srcOrd="6" destOrd="0" presId="urn:microsoft.com/office/officeart/2005/8/layout/hierarchy5"/>
    <dgm:cxn modelId="{2593D325-1A09-44B5-9385-B5B9B1E531CB}" type="presParOf" srcId="{BD0A8E96-4B14-4690-86BA-E31E5F3FAAA3}" destId="{4645870B-AEFD-4D8A-ADBD-78D9B9E01485}" srcOrd="0" destOrd="0" presId="urn:microsoft.com/office/officeart/2005/8/layout/hierarchy5"/>
    <dgm:cxn modelId="{F1E5C869-8971-49F7-9AE8-5EC6C36DE3FF}" type="presParOf" srcId="{BD0A8E96-4B14-4690-86BA-E31E5F3FAAA3}" destId="{9000C346-C780-4A41-840D-16B4658F9907}" srcOrd="1" destOrd="0" presId="urn:microsoft.com/office/officeart/2005/8/layout/hierarchy5"/>
    <dgm:cxn modelId="{D7E0B861-454A-4CA1-8654-54F517BFC059}" type="presParOf" srcId="{5C53B8DB-BEFB-45BD-82A5-E832707D979E}" destId="{25A0C94C-330C-49C1-A8DF-A253D6006342}" srcOrd="7" destOrd="0" presId="urn:microsoft.com/office/officeart/2005/8/layout/hierarchy5"/>
    <dgm:cxn modelId="{DDEFB9A4-E905-4C52-AADC-20FFD7D1A24B}" type="presParOf" srcId="{25A0C94C-330C-49C1-A8DF-A253D6006342}" destId="{06C57E2F-E0BD-4B53-B6FA-4B8FDFD9740A}" srcOrd="0" destOrd="0" presId="urn:microsoft.com/office/officeart/2005/8/layout/hierarchy5"/>
    <dgm:cxn modelId="{91EC93A4-8E51-4010-9DF5-E8EE7691F75E}" type="presParOf" srcId="{5C53B8DB-BEFB-45BD-82A5-E832707D979E}" destId="{8F6C352D-70BA-4979-A733-416294A58BF4}" srcOrd="8" destOrd="0" presId="urn:microsoft.com/office/officeart/2005/8/layout/hierarchy5"/>
    <dgm:cxn modelId="{7349EE22-E3BF-4FB4-BE70-C421624A5BCC}" type="presParOf" srcId="{8F6C352D-70BA-4979-A733-416294A58BF4}" destId="{1FCD9666-CCD8-4388-821B-DCCE03904E9D}" srcOrd="0" destOrd="0" presId="urn:microsoft.com/office/officeart/2005/8/layout/hierarchy5"/>
    <dgm:cxn modelId="{2C0E9713-8D4E-486A-A8A8-D91001C4AE18}" type="presParOf" srcId="{8F6C352D-70BA-4979-A733-416294A58BF4}" destId="{445C4A1E-C6E6-4480-AA58-D766936374F1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613745-9397-4A0D-A6CE-52362C7EC65C}">
      <dsp:nvSpPr>
        <dsp:cNvPr id="0" name=""/>
        <dsp:cNvSpPr/>
      </dsp:nvSpPr>
      <dsp:spPr>
        <a:xfrm>
          <a:off x="3937373" y="777091"/>
          <a:ext cx="779398" cy="1565680"/>
        </a:xfrm>
        <a:custGeom>
          <a:avLst/>
          <a:gdLst/>
          <a:ahLst/>
          <a:cxnLst/>
          <a:rect l="0" t="0" r="0" b="0"/>
          <a:pathLst>
            <a:path>
              <a:moveTo>
                <a:pt x="779398" y="0"/>
              </a:moveTo>
              <a:lnTo>
                <a:pt x="779398" y="1565680"/>
              </a:lnTo>
              <a:lnTo>
                <a:pt x="0" y="15656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5C6FCE-BF13-4089-A292-6D51AAEADD56}">
      <dsp:nvSpPr>
        <dsp:cNvPr id="0" name=""/>
        <dsp:cNvSpPr/>
      </dsp:nvSpPr>
      <dsp:spPr>
        <a:xfrm>
          <a:off x="4716772" y="777091"/>
          <a:ext cx="643324" cy="465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053"/>
              </a:lnTo>
              <a:lnTo>
                <a:pt x="643324" y="4650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EA12AB-C73C-4FEE-B180-9090BC8D387C}">
      <dsp:nvSpPr>
        <dsp:cNvPr id="0" name=""/>
        <dsp:cNvSpPr/>
      </dsp:nvSpPr>
      <dsp:spPr>
        <a:xfrm>
          <a:off x="4031264" y="777091"/>
          <a:ext cx="685507" cy="465053"/>
        </a:xfrm>
        <a:custGeom>
          <a:avLst/>
          <a:gdLst/>
          <a:ahLst/>
          <a:cxnLst/>
          <a:rect l="0" t="0" r="0" b="0"/>
          <a:pathLst>
            <a:path>
              <a:moveTo>
                <a:pt x="685507" y="0"/>
              </a:moveTo>
              <a:lnTo>
                <a:pt x="685507" y="465053"/>
              </a:lnTo>
              <a:lnTo>
                <a:pt x="0" y="4650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162C96-9082-408F-9B98-AB484B0E8F69}">
      <dsp:nvSpPr>
        <dsp:cNvPr id="0" name=""/>
        <dsp:cNvSpPr/>
      </dsp:nvSpPr>
      <dsp:spPr>
        <a:xfrm>
          <a:off x="8383129" y="4078971"/>
          <a:ext cx="713082" cy="465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053"/>
              </a:lnTo>
              <a:lnTo>
                <a:pt x="713082" y="4650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46A92-98C2-4A11-8510-FD42DE94A0B8}">
      <dsp:nvSpPr>
        <dsp:cNvPr id="0" name=""/>
        <dsp:cNvSpPr/>
      </dsp:nvSpPr>
      <dsp:spPr>
        <a:xfrm>
          <a:off x="4716772" y="777091"/>
          <a:ext cx="3666357" cy="25267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4021"/>
              </a:lnTo>
              <a:lnTo>
                <a:pt x="3666357" y="2364021"/>
              </a:lnTo>
              <a:lnTo>
                <a:pt x="3666357" y="25267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6A1C2A-CABE-41DC-9444-0B60B07041DB}">
      <dsp:nvSpPr>
        <dsp:cNvPr id="0" name=""/>
        <dsp:cNvSpPr/>
      </dsp:nvSpPr>
      <dsp:spPr>
        <a:xfrm>
          <a:off x="6507414" y="4078971"/>
          <a:ext cx="713082" cy="465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053"/>
              </a:lnTo>
              <a:lnTo>
                <a:pt x="713082" y="4650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B33152-6C8C-45ED-BDEE-EA956BED7D30}">
      <dsp:nvSpPr>
        <dsp:cNvPr id="0" name=""/>
        <dsp:cNvSpPr/>
      </dsp:nvSpPr>
      <dsp:spPr>
        <a:xfrm>
          <a:off x="4716772" y="777091"/>
          <a:ext cx="1790641" cy="25267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4021"/>
              </a:lnTo>
              <a:lnTo>
                <a:pt x="1790641" y="2364021"/>
              </a:lnTo>
              <a:lnTo>
                <a:pt x="1790641" y="25267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D2B3F8-CF8C-4F5B-AD2C-F14893F47217}">
      <dsp:nvSpPr>
        <dsp:cNvPr id="0" name=""/>
        <dsp:cNvSpPr/>
      </dsp:nvSpPr>
      <dsp:spPr>
        <a:xfrm>
          <a:off x="2972929" y="4078971"/>
          <a:ext cx="713082" cy="465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053"/>
              </a:lnTo>
              <a:lnTo>
                <a:pt x="713082" y="4650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B02B4-6D73-42C1-BF29-20459EFB2B9E}">
      <dsp:nvSpPr>
        <dsp:cNvPr id="0" name=""/>
        <dsp:cNvSpPr/>
      </dsp:nvSpPr>
      <dsp:spPr>
        <a:xfrm>
          <a:off x="2972929" y="777091"/>
          <a:ext cx="1743842" cy="2526790"/>
        </a:xfrm>
        <a:custGeom>
          <a:avLst/>
          <a:gdLst/>
          <a:ahLst/>
          <a:cxnLst/>
          <a:rect l="0" t="0" r="0" b="0"/>
          <a:pathLst>
            <a:path>
              <a:moveTo>
                <a:pt x="1743842" y="0"/>
              </a:moveTo>
              <a:lnTo>
                <a:pt x="1743842" y="2364021"/>
              </a:lnTo>
              <a:lnTo>
                <a:pt x="0" y="2364021"/>
              </a:lnTo>
              <a:lnTo>
                <a:pt x="0" y="25267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AAE811-FA42-4173-92AE-F492B50F72C1}">
      <dsp:nvSpPr>
        <dsp:cNvPr id="0" name=""/>
        <dsp:cNvSpPr/>
      </dsp:nvSpPr>
      <dsp:spPr>
        <a:xfrm>
          <a:off x="1109181" y="4078971"/>
          <a:ext cx="713082" cy="465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053"/>
              </a:lnTo>
              <a:lnTo>
                <a:pt x="713082" y="4650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A1435D-1DCA-44B4-942F-30AAD40B1E3F}">
      <dsp:nvSpPr>
        <dsp:cNvPr id="0" name=""/>
        <dsp:cNvSpPr/>
      </dsp:nvSpPr>
      <dsp:spPr>
        <a:xfrm>
          <a:off x="1109181" y="777091"/>
          <a:ext cx="3607590" cy="2526790"/>
        </a:xfrm>
        <a:custGeom>
          <a:avLst/>
          <a:gdLst/>
          <a:ahLst/>
          <a:cxnLst/>
          <a:rect l="0" t="0" r="0" b="0"/>
          <a:pathLst>
            <a:path>
              <a:moveTo>
                <a:pt x="3607590" y="0"/>
              </a:moveTo>
              <a:lnTo>
                <a:pt x="3607590" y="2364021"/>
              </a:lnTo>
              <a:lnTo>
                <a:pt x="0" y="2364021"/>
              </a:lnTo>
              <a:lnTo>
                <a:pt x="0" y="25267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4831E5-A2BC-4CFD-9E06-B87CE31A2B6D}">
      <dsp:nvSpPr>
        <dsp:cNvPr id="0" name=""/>
        <dsp:cNvSpPr/>
      </dsp:nvSpPr>
      <dsp:spPr>
        <a:xfrm>
          <a:off x="4106059" y="2002"/>
          <a:ext cx="1221424" cy="77508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07EF07-EC9B-4DD8-8844-F90901BEDA74}">
      <dsp:nvSpPr>
        <dsp:cNvPr id="0" name=""/>
        <dsp:cNvSpPr/>
      </dsp:nvSpPr>
      <dsp:spPr>
        <a:xfrm>
          <a:off x="4106059" y="2002"/>
          <a:ext cx="1221424" cy="77508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4C3193-2E50-4C03-81CC-0CDB944B7847}">
      <dsp:nvSpPr>
        <dsp:cNvPr id="0" name=""/>
        <dsp:cNvSpPr/>
      </dsp:nvSpPr>
      <dsp:spPr>
        <a:xfrm>
          <a:off x="3495347" y="141518"/>
          <a:ext cx="2442848" cy="496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DSS-COM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Deputy DSS-COM</a:t>
          </a:r>
          <a:endParaRPr lang="en-GB" sz="1400" b="0" kern="1200" dirty="0"/>
        </a:p>
      </dsp:txBody>
      <dsp:txXfrm>
        <a:off x="3495347" y="141518"/>
        <a:ext cx="2442848" cy="496057"/>
      </dsp:txXfrm>
    </dsp:sp>
    <dsp:sp modelId="{B1FE99A3-7381-47C2-B9F3-A79AD2CB230B}">
      <dsp:nvSpPr>
        <dsp:cNvPr id="0" name=""/>
        <dsp:cNvSpPr/>
      </dsp:nvSpPr>
      <dsp:spPr>
        <a:xfrm>
          <a:off x="721636" y="3303882"/>
          <a:ext cx="775089" cy="77508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78F0E-C9DA-468F-A7DC-4675946C65A7}">
      <dsp:nvSpPr>
        <dsp:cNvPr id="0" name=""/>
        <dsp:cNvSpPr/>
      </dsp:nvSpPr>
      <dsp:spPr>
        <a:xfrm>
          <a:off x="721636" y="3303882"/>
          <a:ext cx="775089" cy="77508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367AF2-9128-4011-A859-82BD645259DE}">
      <dsp:nvSpPr>
        <dsp:cNvPr id="0" name=""/>
        <dsp:cNvSpPr/>
      </dsp:nvSpPr>
      <dsp:spPr>
        <a:xfrm>
          <a:off x="334092" y="3443398"/>
          <a:ext cx="1550178" cy="496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1"/>
              </a:solidFill>
            </a:rPr>
            <a:t>M-DSS-TEM 1</a:t>
          </a:r>
          <a:endParaRPr lang="en-GB" sz="1400" b="1" kern="1200" dirty="0">
            <a:solidFill>
              <a:schemeClr val="accent1"/>
            </a:solidFill>
          </a:endParaRPr>
        </a:p>
      </dsp:txBody>
      <dsp:txXfrm>
        <a:off x="334092" y="3443398"/>
        <a:ext cx="1550178" cy="496057"/>
      </dsp:txXfrm>
    </dsp:sp>
    <dsp:sp modelId="{1679A2D0-42D5-4D4A-A238-C822DFB11AC2}">
      <dsp:nvSpPr>
        <dsp:cNvPr id="0" name=""/>
        <dsp:cNvSpPr/>
      </dsp:nvSpPr>
      <dsp:spPr>
        <a:xfrm>
          <a:off x="1729252" y="4404508"/>
          <a:ext cx="775089" cy="77508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A66C3-33D1-451D-B49E-3B79E0389B57}">
      <dsp:nvSpPr>
        <dsp:cNvPr id="0" name=""/>
        <dsp:cNvSpPr/>
      </dsp:nvSpPr>
      <dsp:spPr>
        <a:xfrm>
          <a:off x="1729252" y="4404508"/>
          <a:ext cx="775089" cy="77508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27953F-0EC0-4058-98B0-88EFD43FFA95}">
      <dsp:nvSpPr>
        <dsp:cNvPr id="0" name=""/>
        <dsp:cNvSpPr/>
      </dsp:nvSpPr>
      <dsp:spPr>
        <a:xfrm>
          <a:off x="1341708" y="4544024"/>
          <a:ext cx="1550178" cy="496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accent1"/>
              </a:solidFill>
            </a:rPr>
            <a:t>Manufacturing</a:t>
          </a:r>
          <a:endParaRPr lang="en-GB" sz="1400" kern="1200" dirty="0">
            <a:solidFill>
              <a:schemeClr val="accent1"/>
            </a:solidFill>
          </a:endParaRPr>
        </a:p>
      </dsp:txBody>
      <dsp:txXfrm>
        <a:off x="1341708" y="4544024"/>
        <a:ext cx="1550178" cy="496057"/>
      </dsp:txXfrm>
    </dsp:sp>
    <dsp:sp modelId="{E072D266-B731-45BC-B607-52CF21FB73E9}">
      <dsp:nvSpPr>
        <dsp:cNvPr id="0" name=""/>
        <dsp:cNvSpPr/>
      </dsp:nvSpPr>
      <dsp:spPr>
        <a:xfrm>
          <a:off x="2585385" y="3303882"/>
          <a:ext cx="775089" cy="77508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D70774-36B1-4B00-BC2F-5A83671BEEA7}">
      <dsp:nvSpPr>
        <dsp:cNvPr id="0" name=""/>
        <dsp:cNvSpPr/>
      </dsp:nvSpPr>
      <dsp:spPr>
        <a:xfrm>
          <a:off x="2585385" y="3303882"/>
          <a:ext cx="775089" cy="77508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6FFDA7-5C3A-45C5-B0A4-C6E6A0E896C6}">
      <dsp:nvSpPr>
        <dsp:cNvPr id="0" name=""/>
        <dsp:cNvSpPr/>
      </dsp:nvSpPr>
      <dsp:spPr>
        <a:xfrm>
          <a:off x="2197840" y="3443398"/>
          <a:ext cx="1550178" cy="496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1"/>
              </a:solidFill>
            </a:rPr>
            <a:t>M-DSS-TEM 2</a:t>
          </a:r>
          <a:endParaRPr lang="en-GB" sz="1400" b="1" kern="1200" dirty="0">
            <a:solidFill>
              <a:schemeClr val="accent1"/>
            </a:solidFill>
          </a:endParaRPr>
        </a:p>
      </dsp:txBody>
      <dsp:txXfrm>
        <a:off x="2197840" y="3443398"/>
        <a:ext cx="1550178" cy="496057"/>
      </dsp:txXfrm>
    </dsp:sp>
    <dsp:sp modelId="{079923C2-A262-4992-A7C0-78848623676E}">
      <dsp:nvSpPr>
        <dsp:cNvPr id="0" name=""/>
        <dsp:cNvSpPr/>
      </dsp:nvSpPr>
      <dsp:spPr>
        <a:xfrm>
          <a:off x="3593001" y="4404508"/>
          <a:ext cx="775089" cy="77508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749C33-D06C-4F85-99C2-0DE9701408AF}">
      <dsp:nvSpPr>
        <dsp:cNvPr id="0" name=""/>
        <dsp:cNvSpPr/>
      </dsp:nvSpPr>
      <dsp:spPr>
        <a:xfrm>
          <a:off x="3593001" y="4404508"/>
          <a:ext cx="775089" cy="77508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BD62B5-554A-4050-BC95-ABBE12755F98}">
      <dsp:nvSpPr>
        <dsp:cNvPr id="0" name=""/>
        <dsp:cNvSpPr/>
      </dsp:nvSpPr>
      <dsp:spPr>
        <a:xfrm>
          <a:off x="3205456" y="4544024"/>
          <a:ext cx="1550178" cy="496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accent1"/>
              </a:solidFill>
            </a:rPr>
            <a:t>Construction</a:t>
          </a:r>
          <a:endParaRPr lang="en-GB" sz="1400" kern="1200" dirty="0">
            <a:solidFill>
              <a:schemeClr val="accent1"/>
            </a:solidFill>
          </a:endParaRPr>
        </a:p>
      </dsp:txBody>
      <dsp:txXfrm>
        <a:off x="3205456" y="4544024"/>
        <a:ext cx="1550178" cy="496057"/>
      </dsp:txXfrm>
    </dsp:sp>
    <dsp:sp modelId="{083B3F25-0E7E-49EF-8BB8-4E281BE42B79}">
      <dsp:nvSpPr>
        <dsp:cNvPr id="0" name=""/>
        <dsp:cNvSpPr/>
      </dsp:nvSpPr>
      <dsp:spPr>
        <a:xfrm>
          <a:off x="6119869" y="3303882"/>
          <a:ext cx="775089" cy="77508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D08CF2-EF24-404A-918B-F1DE0EC16F31}">
      <dsp:nvSpPr>
        <dsp:cNvPr id="0" name=""/>
        <dsp:cNvSpPr/>
      </dsp:nvSpPr>
      <dsp:spPr>
        <a:xfrm>
          <a:off x="6119869" y="3303882"/>
          <a:ext cx="775089" cy="77508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78E4CE-A66B-403E-B6F3-CFCE1EA660AC}">
      <dsp:nvSpPr>
        <dsp:cNvPr id="0" name=""/>
        <dsp:cNvSpPr/>
      </dsp:nvSpPr>
      <dsp:spPr>
        <a:xfrm>
          <a:off x="5732324" y="3443398"/>
          <a:ext cx="1550178" cy="496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E-DSS-TEM 1</a:t>
          </a:r>
          <a:endParaRPr lang="en-GB" sz="1400" b="1" kern="1200" dirty="0"/>
        </a:p>
      </dsp:txBody>
      <dsp:txXfrm>
        <a:off x="5732324" y="3443398"/>
        <a:ext cx="1550178" cy="496057"/>
      </dsp:txXfrm>
    </dsp:sp>
    <dsp:sp modelId="{E78EB4E0-A0CC-42DA-ABF4-C8BCF3915080}">
      <dsp:nvSpPr>
        <dsp:cNvPr id="0" name=""/>
        <dsp:cNvSpPr/>
      </dsp:nvSpPr>
      <dsp:spPr>
        <a:xfrm>
          <a:off x="7127485" y="4404508"/>
          <a:ext cx="775089" cy="77508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C047D-5DFB-4CA1-801F-D954D2D22583}">
      <dsp:nvSpPr>
        <dsp:cNvPr id="0" name=""/>
        <dsp:cNvSpPr/>
      </dsp:nvSpPr>
      <dsp:spPr>
        <a:xfrm>
          <a:off x="7127485" y="4404508"/>
          <a:ext cx="775089" cy="77508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7F300F-72AF-4E87-871B-889FB7AC4C05}">
      <dsp:nvSpPr>
        <dsp:cNvPr id="0" name=""/>
        <dsp:cNvSpPr/>
      </dsp:nvSpPr>
      <dsp:spPr>
        <a:xfrm>
          <a:off x="6739940" y="4544024"/>
          <a:ext cx="1550178" cy="496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Controls &amp; Electronics</a:t>
          </a:r>
          <a:endParaRPr lang="en-GB" sz="1400" kern="1200" dirty="0"/>
        </a:p>
      </dsp:txBody>
      <dsp:txXfrm>
        <a:off x="6739940" y="4544024"/>
        <a:ext cx="1550178" cy="496057"/>
      </dsp:txXfrm>
    </dsp:sp>
    <dsp:sp modelId="{B3F9E05A-31FD-40E1-823F-27646D51029A}">
      <dsp:nvSpPr>
        <dsp:cNvPr id="0" name=""/>
        <dsp:cNvSpPr/>
      </dsp:nvSpPr>
      <dsp:spPr>
        <a:xfrm>
          <a:off x="7995585" y="3303882"/>
          <a:ext cx="775089" cy="77508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843232-4029-4359-956F-1538532004EC}">
      <dsp:nvSpPr>
        <dsp:cNvPr id="0" name=""/>
        <dsp:cNvSpPr/>
      </dsp:nvSpPr>
      <dsp:spPr>
        <a:xfrm>
          <a:off x="7995585" y="3303882"/>
          <a:ext cx="775089" cy="77508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F71961-012F-4A09-8622-E98C7150CDDC}">
      <dsp:nvSpPr>
        <dsp:cNvPr id="0" name=""/>
        <dsp:cNvSpPr/>
      </dsp:nvSpPr>
      <dsp:spPr>
        <a:xfrm>
          <a:off x="7608040" y="3443398"/>
          <a:ext cx="1550178" cy="496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E-DSS-TEM 2</a:t>
          </a:r>
          <a:endParaRPr lang="en-GB" sz="1400" b="1" kern="1200" dirty="0"/>
        </a:p>
      </dsp:txBody>
      <dsp:txXfrm>
        <a:off x="7608040" y="3443398"/>
        <a:ext cx="1550178" cy="496057"/>
      </dsp:txXfrm>
    </dsp:sp>
    <dsp:sp modelId="{ED632D0C-538B-4527-B545-15490DB91CB8}">
      <dsp:nvSpPr>
        <dsp:cNvPr id="0" name=""/>
        <dsp:cNvSpPr/>
      </dsp:nvSpPr>
      <dsp:spPr>
        <a:xfrm>
          <a:off x="9003201" y="4404508"/>
          <a:ext cx="775089" cy="77508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AE633-628D-4F4C-B254-4ADC3CA712D4}">
      <dsp:nvSpPr>
        <dsp:cNvPr id="0" name=""/>
        <dsp:cNvSpPr/>
      </dsp:nvSpPr>
      <dsp:spPr>
        <a:xfrm>
          <a:off x="9003201" y="4404508"/>
          <a:ext cx="775089" cy="77508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DAEA52-D844-49B9-8B0E-A5AC1EF97701}">
      <dsp:nvSpPr>
        <dsp:cNvPr id="0" name=""/>
        <dsp:cNvSpPr/>
      </dsp:nvSpPr>
      <dsp:spPr>
        <a:xfrm>
          <a:off x="8615656" y="4544024"/>
          <a:ext cx="1550178" cy="496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accent1"/>
              </a:solidFill>
              <a:latin typeface="+mn-lt"/>
              <a:ea typeface="+mn-ea"/>
              <a:cs typeface="+mn-cs"/>
            </a:rPr>
            <a:t>Electrical Systems</a:t>
          </a:r>
          <a:endParaRPr lang="en-GB" sz="1400" b="0" kern="1200" dirty="0">
            <a:solidFill>
              <a:schemeClr val="accent1"/>
            </a:solidFill>
          </a:endParaRPr>
        </a:p>
      </dsp:txBody>
      <dsp:txXfrm>
        <a:off x="8615656" y="4544024"/>
        <a:ext cx="1550178" cy="496057"/>
      </dsp:txXfrm>
    </dsp:sp>
    <dsp:sp modelId="{131EBB1F-ECF5-4997-9C28-4E6A3C6A0429}">
      <dsp:nvSpPr>
        <dsp:cNvPr id="0" name=""/>
        <dsp:cNvSpPr/>
      </dsp:nvSpPr>
      <dsp:spPr>
        <a:xfrm>
          <a:off x="3289313" y="1102628"/>
          <a:ext cx="843126" cy="77508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B1750B-5585-43D0-970B-EFA3A265EB18}">
      <dsp:nvSpPr>
        <dsp:cNvPr id="0" name=""/>
        <dsp:cNvSpPr/>
      </dsp:nvSpPr>
      <dsp:spPr>
        <a:xfrm>
          <a:off x="3289313" y="1102628"/>
          <a:ext cx="843126" cy="77508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EDB96-9632-42FF-B1DB-CAB7F4E5ADA2}">
      <dsp:nvSpPr>
        <dsp:cNvPr id="0" name=""/>
        <dsp:cNvSpPr/>
      </dsp:nvSpPr>
      <dsp:spPr>
        <a:xfrm>
          <a:off x="2867750" y="1242144"/>
          <a:ext cx="1686252" cy="496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Finance Administration</a:t>
          </a:r>
          <a:endParaRPr lang="en-GB" sz="1400" kern="1200" dirty="0"/>
        </a:p>
      </dsp:txBody>
      <dsp:txXfrm>
        <a:off x="2867750" y="1242144"/>
        <a:ext cx="1686252" cy="496057"/>
      </dsp:txXfrm>
    </dsp:sp>
    <dsp:sp modelId="{D4E6AEEB-A6B3-4FF6-B1F8-B127F0535514}">
      <dsp:nvSpPr>
        <dsp:cNvPr id="0" name=""/>
        <dsp:cNvSpPr/>
      </dsp:nvSpPr>
      <dsp:spPr>
        <a:xfrm>
          <a:off x="5267085" y="1102628"/>
          <a:ext cx="775089" cy="77508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A4ABBB-FF09-4C74-9558-B05DEA9731D6}">
      <dsp:nvSpPr>
        <dsp:cNvPr id="0" name=""/>
        <dsp:cNvSpPr/>
      </dsp:nvSpPr>
      <dsp:spPr>
        <a:xfrm>
          <a:off x="5267085" y="1102628"/>
          <a:ext cx="775089" cy="77508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FDEDB-1835-4E74-AC32-FD2FF3D53C25}">
      <dsp:nvSpPr>
        <dsp:cNvPr id="0" name=""/>
        <dsp:cNvSpPr/>
      </dsp:nvSpPr>
      <dsp:spPr>
        <a:xfrm>
          <a:off x="4879540" y="1242144"/>
          <a:ext cx="1550178" cy="496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Safety</a:t>
          </a:r>
          <a:endParaRPr lang="en-GB" sz="1400" kern="1200" dirty="0"/>
        </a:p>
      </dsp:txBody>
      <dsp:txXfrm>
        <a:off x="4879540" y="1242144"/>
        <a:ext cx="1550178" cy="496057"/>
      </dsp:txXfrm>
    </dsp:sp>
    <dsp:sp modelId="{5445790A-761B-474C-B7F9-4C75C456A621}">
      <dsp:nvSpPr>
        <dsp:cNvPr id="0" name=""/>
        <dsp:cNvSpPr/>
      </dsp:nvSpPr>
      <dsp:spPr>
        <a:xfrm>
          <a:off x="3255294" y="2203255"/>
          <a:ext cx="775089" cy="77508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CA9D18-9328-4460-87F6-71CB6F769DD5}">
      <dsp:nvSpPr>
        <dsp:cNvPr id="0" name=""/>
        <dsp:cNvSpPr/>
      </dsp:nvSpPr>
      <dsp:spPr>
        <a:xfrm>
          <a:off x="3255294" y="2203255"/>
          <a:ext cx="775089" cy="77508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74401E-5148-4EE7-9122-76B48383A0B2}">
      <dsp:nvSpPr>
        <dsp:cNvPr id="0" name=""/>
        <dsp:cNvSpPr/>
      </dsp:nvSpPr>
      <dsp:spPr>
        <a:xfrm>
          <a:off x="2867750" y="2342771"/>
          <a:ext cx="1550178" cy="496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Human Resources</a:t>
          </a:r>
          <a:endParaRPr lang="en-GB" sz="1400" kern="1200" dirty="0"/>
        </a:p>
      </dsp:txBody>
      <dsp:txXfrm>
        <a:off x="2867750" y="2342771"/>
        <a:ext cx="1550178" cy="4960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CD9666-CCD8-4388-821B-DCCE03904E9D}">
      <dsp:nvSpPr>
        <dsp:cNvPr id="0" name=""/>
        <dsp:cNvSpPr/>
      </dsp:nvSpPr>
      <dsp:spPr>
        <a:xfrm>
          <a:off x="9377584" y="0"/>
          <a:ext cx="1789955" cy="5032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JMT job is created: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Manual routing to EDH (done by B&amp;S)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Communication during Job execution via Snow ticket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Partial monthly invoicing on progress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Acceptance will close JMT Job </a:t>
          </a:r>
          <a:r>
            <a:rPr lang="en-US" sz="1200" u="sng" kern="1200" dirty="0"/>
            <a:t>and</a:t>
          </a:r>
          <a:r>
            <a:rPr lang="en-US" sz="1200" u="none" kern="1200" dirty="0"/>
            <a:t> Snow ticket</a:t>
          </a:r>
          <a:r>
            <a:rPr lang="en-US" sz="1200" kern="1200" dirty="0"/>
            <a:t> </a:t>
          </a:r>
        </a:p>
      </dsp:txBody>
      <dsp:txXfrm>
        <a:off x="9377584" y="0"/>
        <a:ext cx="1789955" cy="1509813"/>
      </dsp:txXfrm>
    </dsp:sp>
    <dsp:sp modelId="{4645870B-AEFD-4D8A-ADBD-78D9B9E01485}">
      <dsp:nvSpPr>
        <dsp:cNvPr id="0" name=""/>
        <dsp:cNvSpPr/>
      </dsp:nvSpPr>
      <dsp:spPr>
        <a:xfrm>
          <a:off x="7260288" y="0"/>
          <a:ext cx="1789955" cy="5032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DSS-TTM can: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Refuse the estimate;</a:t>
          </a:r>
          <a:br>
            <a:rPr lang="en-US" sz="1200" kern="1200" dirty="0"/>
          </a:b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1200" kern="1200" dirty="0"/>
            <a:t>ticket will go back to M-DSS-TEM for re-evaluation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Accept the estimate:</a:t>
          </a:r>
          <a:br>
            <a:rPr lang="en-US" sz="1200" kern="1200" dirty="0"/>
          </a:b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1200" kern="1200" dirty="0"/>
            <a:t>ticket is pushed to JMT to create Job</a:t>
          </a:r>
        </a:p>
      </dsp:txBody>
      <dsp:txXfrm>
        <a:off x="7260288" y="0"/>
        <a:ext cx="1789955" cy="1509813"/>
      </dsp:txXfrm>
    </dsp:sp>
    <dsp:sp modelId="{C99C7C92-D87B-4DA7-8D4D-2DF8E5285B4E}">
      <dsp:nvSpPr>
        <dsp:cNvPr id="0" name=""/>
        <dsp:cNvSpPr/>
      </dsp:nvSpPr>
      <dsp:spPr>
        <a:xfrm>
          <a:off x="5201022" y="0"/>
          <a:ext cx="1789955" cy="5032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DSS-TEM estimates: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200" kern="1200" dirty="0"/>
            <a:t>Required number of hours per activity</a:t>
          </a:r>
          <a:br>
            <a:rPr lang="en-US" sz="1200" kern="1200" dirty="0"/>
          </a:br>
          <a:r>
            <a:rPr lang="en-US" sz="1200" kern="1200" dirty="0"/>
            <a:t>and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200" kern="1200" dirty="0"/>
            <a:t>Start / End date</a:t>
          </a:r>
          <a:endParaRPr lang="en-GB" sz="1200" kern="1200" dirty="0"/>
        </a:p>
      </dsp:txBody>
      <dsp:txXfrm>
        <a:off x="5201022" y="0"/>
        <a:ext cx="1789955" cy="1509813"/>
      </dsp:txXfrm>
    </dsp:sp>
    <dsp:sp modelId="{519AFFA1-4914-4897-84FC-7689D2DC6FEF}">
      <dsp:nvSpPr>
        <dsp:cNvPr id="0" name=""/>
        <dsp:cNvSpPr/>
      </dsp:nvSpPr>
      <dsp:spPr>
        <a:xfrm>
          <a:off x="3112741" y="0"/>
          <a:ext cx="1789955" cy="5032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The Snow ticket routing automatically set for:</a:t>
          </a: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 Functional Element</a:t>
          </a: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 Assignment Group</a:t>
          </a: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200" kern="1200" dirty="0"/>
            <a:t>Depending the request:</a:t>
          </a: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200" kern="1200" dirty="0"/>
            <a:t> M-DSS</a:t>
          </a:r>
          <a:br>
            <a:rPr lang="en-US" sz="1200" kern="1200" dirty="0"/>
          </a:br>
          <a:r>
            <a:rPr lang="en-US" sz="1200" kern="1200" dirty="0"/>
            <a:t>  or</a:t>
          </a: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200" kern="1200" dirty="0"/>
            <a:t> E-DSS</a:t>
          </a:r>
          <a:br>
            <a:rPr lang="en-US" sz="1200" kern="1200" dirty="0"/>
          </a:br>
          <a:r>
            <a:rPr lang="en-US" sz="1200" kern="1200" dirty="0"/>
            <a:t>  and</a:t>
          </a: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200" kern="1200" dirty="0"/>
            <a:t> SY Group structure</a:t>
          </a:r>
          <a:br>
            <a:rPr lang="en-US" sz="1200" kern="1200" dirty="0"/>
          </a:b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US" sz="1200" kern="1200" dirty="0"/>
            <a:t>But DSS-COM can change routing (absence of TEM, etc.)</a:t>
          </a:r>
          <a:endParaRPr lang="en-GB" sz="1200" kern="1200" dirty="0"/>
        </a:p>
      </dsp:txBody>
      <dsp:txXfrm>
        <a:off x="3112741" y="0"/>
        <a:ext cx="1789955" cy="1509813"/>
      </dsp:txXfrm>
    </dsp:sp>
    <dsp:sp modelId="{15867301-55BE-44F7-A942-7EEFFDDB9D31}">
      <dsp:nvSpPr>
        <dsp:cNvPr id="0" name=""/>
        <dsp:cNvSpPr/>
      </dsp:nvSpPr>
      <dsp:spPr>
        <a:xfrm>
          <a:off x="1024460" y="0"/>
          <a:ext cx="1789955" cy="5032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Request for Services is made by SY client by filling in the dedicated Snow form, stipulating: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Job description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Requested Services:</a:t>
          </a:r>
          <a:endParaRPr lang="en-GB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MM1, MM2, </a:t>
          </a:r>
          <a:r>
            <a:rPr lang="en-US" sz="1200" kern="1200" dirty="0" err="1"/>
            <a:t>etc</a:t>
          </a:r>
          <a:br>
            <a:rPr lang="en-US" sz="1200" kern="1200" dirty="0"/>
          </a:br>
          <a:r>
            <a:rPr lang="en-US" sz="1200" kern="1200" dirty="0"/>
            <a:t>or</a:t>
          </a:r>
          <a:endParaRPr lang="en-GB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EC1, EC2, etc.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Budget code(s)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IMPACT / VIC / Safety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Start / End date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INFOR (SY-ABT only)</a:t>
          </a:r>
          <a:endParaRPr lang="en-GB" sz="1200" kern="1200" dirty="0"/>
        </a:p>
      </dsp:txBody>
      <dsp:txXfrm>
        <a:off x="1024460" y="0"/>
        <a:ext cx="1789955" cy="1509813"/>
      </dsp:txXfrm>
    </dsp:sp>
    <dsp:sp modelId="{3AA80CE5-0CAB-437F-9517-EC260F9BE03D}">
      <dsp:nvSpPr>
        <dsp:cNvPr id="0" name=""/>
        <dsp:cNvSpPr/>
      </dsp:nvSpPr>
      <dsp:spPr>
        <a:xfrm>
          <a:off x="1173623" y="2797701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SY Client</a:t>
          </a:r>
          <a:endParaRPr lang="en-GB" sz="1200" kern="1200" dirty="0"/>
        </a:p>
      </dsp:txBody>
      <dsp:txXfrm>
        <a:off x="1195467" y="2819545"/>
        <a:ext cx="1447941" cy="702126"/>
      </dsp:txXfrm>
    </dsp:sp>
    <dsp:sp modelId="{2AD1706F-F569-4B85-A3F0-7EADC39786CC}">
      <dsp:nvSpPr>
        <dsp:cNvPr id="0" name=""/>
        <dsp:cNvSpPr/>
      </dsp:nvSpPr>
      <dsp:spPr>
        <a:xfrm>
          <a:off x="2665252" y="3157271"/>
          <a:ext cx="59665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596651" y="1333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/>
        </a:p>
      </dsp:txBody>
      <dsp:txXfrm>
        <a:off x="2948662" y="3155692"/>
        <a:ext cx="29832" cy="29832"/>
      </dsp:txXfrm>
    </dsp:sp>
    <dsp:sp modelId="{BD03B141-4906-499B-9CD5-70936E3FB0DD}">
      <dsp:nvSpPr>
        <dsp:cNvPr id="0" name=""/>
        <dsp:cNvSpPr/>
      </dsp:nvSpPr>
      <dsp:spPr>
        <a:xfrm>
          <a:off x="3261904" y="2797701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DSS-COM</a:t>
          </a:r>
          <a:br>
            <a:rPr lang="en-US" sz="1200" kern="1200" dirty="0"/>
          </a:br>
          <a:r>
            <a:rPr lang="en-US" sz="1200" kern="1200" dirty="0"/>
            <a:t>B&amp;S Administration</a:t>
          </a:r>
          <a:endParaRPr lang="en-GB" sz="1200" kern="1200" dirty="0"/>
        </a:p>
      </dsp:txBody>
      <dsp:txXfrm>
        <a:off x="3283748" y="2819545"/>
        <a:ext cx="1447941" cy="702126"/>
      </dsp:txXfrm>
    </dsp:sp>
    <dsp:sp modelId="{2295E21D-A928-4095-AD03-7E846ECC5E2F}">
      <dsp:nvSpPr>
        <dsp:cNvPr id="0" name=""/>
        <dsp:cNvSpPr/>
      </dsp:nvSpPr>
      <dsp:spPr>
        <a:xfrm rot="17692822">
          <a:off x="4342783" y="2514006"/>
          <a:ext cx="141815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418151" y="133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" kern="1200"/>
        </a:p>
      </dsp:txBody>
      <dsp:txXfrm>
        <a:off x="5016405" y="2491890"/>
        <a:ext cx="70907" cy="70907"/>
      </dsp:txXfrm>
    </dsp:sp>
    <dsp:sp modelId="{55E374A6-0131-4C2E-99A2-C0EC8B9C3B76}">
      <dsp:nvSpPr>
        <dsp:cNvPr id="0" name=""/>
        <dsp:cNvSpPr/>
      </dsp:nvSpPr>
      <dsp:spPr>
        <a:xfrm>
          <a:off x="5350185" y="1511171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M-DSS-TEM 1 (Manufacturing)</a:t>
          </a:r>
          <a:endParaRPr lang="en-GB" sz="1200" kern="1200" dirty="0"/>
        </a:p>
      </dsp:txBody>
      <dsp:txXfrm>
        <a:off x="5372029" y="1533015"/>
        <a:ext cx="1447941" cy="702126"/>
      </dsp:txXfrm>
    </dsp:sp>
    <dsp:sp modelId="{687C8F35-A254-4F71-9518-229D719F31F4}">
      <dsp:nvSpPr>
        <dsp:cNvPr id="0" name=""/>
        <dsp:cNvSpPr/>
      </dsp:nvSpPr>
      <dsp:spPr>
        <a:xfrm rot="1813330">
          <a:off x="6795339" y="2042853"/>
          <a:ext cx="683858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683858" y="1333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00" kern="1200"/>
        </a:p>
      </dsp:txBody>
      <dsp:txXfrm>
        <a:off x="7120172" y="2039094"/>
        <a:ext cx="34192" cy="34192"/>
      </dsp:txXfrm>
    </dsp:sp>
    <dsp:sp modelId="{476514CE-992E-4649-A30A-C50682D9AEED}">
      <dsp:nvSpPr>
        <dsp:cNvPr id="0" name=""/>
        <dsp:cNvSpPr/>
      </dsp:nvSpPr>
      <dsp:spPr>
        <a:xfrm>
          <a:off x="7432723" y="1855394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M-DSS-TTM </a:t>
          </a:r>
          <a:br>
            <a:rPr lang="en-US" sz="1200" kern="1200" dirty="0"/>
          </a:br>
          <a:r>
            <a:rPr lang="en-US" sz="1200" kern="1200" dirty="0"/>
            <a:t>(SY Group Technical Task Manager) </a:t>
          </a:r>
          <a:endParaRPr lang="en-GB" sz="1200" kern="1200" dirty="0"/>
        </a:p>
      </dsp:txBody>
      <dsp:txXfrm>
        <a:off x="7454567" y="1877238"/>
        <a:ext cx="1447941" cy="702126"/>
      </dsp:txXfrm>
    </dsp:sp>
    <dsp:sp modelId="{48CEDE29-FDDC-44BF-A5E7-476BB309D39D}">
      <dsp:nvSpPr>
        <dsp:cNvPr id="0" name=""/>
        <dsp:cNvSpPr/>
      </dsp:nvSpPr>
      <dsp:spPr>
        <a:xfrm rot="19457599">
          <a:off x="4684470" y="2942850"/>
          <a:ext cx="734778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734778" y="133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/>
        </a:p>
      </dsp:txBody>
      <dsp:txXfrm>
        <a:off x="5033490" y="2937818"/>
        <a:ext cx="36738" cy="36738"/>
      </dsp:txXfrm>
    </dsp:sp>
    <dsp:sp modelId="{20DF3E9A-DA2E-47E1-A7BF-A4177E47B086}">
      <dsp:nvSpPr>
        <dsp:cNvPr id="0" name=""/>
        <dsp:cNvSpPr/>
      </dsp:nvSpPr>
      <dsp:spPr>
        <a:xfrm>
          <a:off x="5350185" y="2368858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M-DSS-TEM 2 (Construction)</a:t>
          </a:r>
          <a:endParaRPr lang="en-GB" sz="1200" kern="1200" dirty="0"/>
        </a:p>
      </dsp:txBody>
      <dsp:txXfrm>
        <a:off x="5372029" y="2390702"/>
        <a:ext cx="1447941" cy="702126"/>
      </dsp:txXfrm>
    </dsp:sp>
    <dsp:sp modelId="{69D57A69-1268-4869-8D52-8CCE6D63F6EB}">
      <dsp:nvSpPr>
        <dsp:cNvPr id="0" name=""/>
        <dsp:cNvSpPr/>
      </dsp:nvSpPr>
      <dsp:spPr>
        <a:xfrm rot="2142401">
          <a:off x="4684470" y="3371693"/>
          <a:ext cx="734778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734778" y="133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/>
        </a:p>
      </dsp:txBody>
      <dsp:txXfrm>
        <a:off x="5033490" y="3366661"/>
        <a:ext cx="36738" cy="36738"/>
      </dsp:txXfrm>
    </dsp:sp>
    <dsp:sp modelId="{8CA04415-4EE1-46BC-8F20-287324C17D18}">
      <dsp:nvSpPr>
        <dsp:cNvPr id="0" name=""/>
        <dsp:cNvSpPr/>
      </dsp:nvSpPr>
      <dsp:spPr>
        <a:xfrm>
          <a:off x="5350185" y="3226545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E-DSS-TEM 1 (Controls &amp; Electronics)</a:t>
          </a:r>
          <a:endParaRPr lang="en-GB" sz="1200" kern="1200" dirty="0"/>
        </a:p>
      </dsp:txBody>
      <dsp:txXfrm>
        <a:off x="5372029" y="3248389"/>
        <a:ext cx="1447941" cy="702126"/>
      </dsp:txXfrm>
    </dsp:sp>
    <dsp:sp modelId="{6704A957-3D92-4A5D-8769-555D90AD872E}">
      <dsp:nvSpPr>
        <dsp:cNvPr id="0" name=""/>
        <dsp:cNvSpPr/>
      </dsp:nvSpPr>
      <dsp:spPr>
        <a:xfrm rot="2212441">
          <a:off x="6767213" y="3809893"/>
          <a:ext cx="745854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745854" y="1333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00" kern="1200"/>
        </a:p>
      </dsp:txBody>
      <dsp:txXfrm>
        <a:off x="7121494" y="3804584"/>
        <a:ext cx="37292" cy="37292"/>
      </dsp:txXfrm>
    </dsp:sp>
    <dsp:sp modelId="{0602D07C-290E-43AE-B49F-D6FA6C3EFF9C}">
      <dsp:nvSpPr>
        <dsp:cNvPr id="0" name=""/>
        <dsp:cNvSpPr/>
      </dsp:nvSpPr>
      <dsp:spPr>
        <a:xfrm>
          <a:off x="7438466" y="3674101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M-DSS-TTM </a:t>
          </a:r>
          <a:br>
            <a:rPr lang="en-US" sz="1200" kern="1200" dirty="0"/>
          </a:br>
          <a:r>
            <a:rPr lang="en-US" sz="1200" kern="1200" dirty="0"/>
            <a:t>(SY Group Technical Task Manager) </a:t>
          </a:r>
          <a:endParaRPr lang="en-GB" sz="1200" kern="1200" dirty="0"/>
        </a:p>
      </dsp:txBody>
      <dsp:txXfrm>
        <a:off x="7460310" y="3695945"/>
        <a:ext cx="1447941" cy="702126"/>
      </dsp:txXfrm>
    </dsp:sp>
    <dsp:sp modelId="{20189D7B-82B5-41A4-93A9-E0A1BF868600}">
      <dsp:nvSpPr>
        <dsp:cNvPr id="0" name=""/>
        <dsp:cNvSpPr/>
      </dsp:nvSpPr>
      <dsp:spPr>
        <a:xfrm rot="18279072">
          <a:off x="8705908" y="3606192"/>
          <a:ext cx="1039299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039299" y="1333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00" kern="1200"/>
        </a:p>
      </dsp:txBody>
      <dsp:txXfrm>
        <a:off x="9199575" y="3593547"/>
        <a:ext cx="51964" cy="51964"/>
      </dsp:txXfrm>
    </dsp:sp>
    <dsp:sp modelId="{8B3C52C5-E961-4B97-89C6-F84E86776796}">
      <dsp:nvSpPr>
        <dsp:cNvPr id="0" name=""/>
        <dsp:cNvSpPr/>
      </dsp:nvSpPr>
      <dsp:spPr>
        <a:xfrm>
          <a:off x="9521019" y="2819144"/>
          <a:ext cx="1491629" cy="74581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Creation of JMT Job</a:t>
          </a:r>
          <a:endParaRPr lang="en-GB" sz="1200" kern="1200" dirty="0"/>
        </a:p>
      </dsp:txBody>
      <dsp:txXfrm>
        <a:off x="9542863" y="2840988"/>
        <a:ext cx="1447941" cy="702126"/>
      </dsp:txXfrm>
    </dsp:sp>
    <dsp:sp modelId="{D64395EF-2F97-4FD2-8E31-6C46E7C11072}">
      <dsp:nvSpPr>
        <dsp:cNvPr id="0" name=""/>
        <dsp:cNvSpPr/>
      </dsp:nvSpPr>
      <dsp:spPr>
        <a:xfrm rot="3907178">
          <a:off x="4342783" y="3800536"/>
          <a:ext cx="141815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418151" y="133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" kern="1200"/>
        </a:p>
      </dsp:txBody>
      <dsp:txXfrm>
        <a:off x="5016405" y="3778420"/>
        <a:ext cx="70907" cy="70907"/>
      </dsp:txXfrm>
    </dsp:sp>
    <dsp:sp modelId="{FF8F41E3-54A1-4EF6-A1A3-ABF1B3BD4305}">
      <dsp:nvSpPr>
        <dsp:cNvPr id="0" name=""/>
        <dsp:cNvSpPr/>
      </dsp:nvSpPr>
      <dsp:spPr>
        <a:xfrm>
          <a:off x="5350185" y="4084232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E-DSS-TEM 2 (Electrical Systems)</a:t>
          </a:r>
          <a:endParaRPr lang="en-GB" sz="1200" kern="1200" dirty="0"/>
        </a:p>
      </dsp:txBody>
      <dsp:txXfrm>
        <a:off x="5372029" y="4106076"/>
        <a:ext cx="1447941" cy="7021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CD9666-CCD8-4388-821B-DCCE03904E9D}">
      <dsp:nvSpPr>
        <dsp:cNvPr id="0" name=""/>
        <dsp:cNvSpPr/>
      </dsp:nvSpPr>
      <dsp:spPr>
        <a:xfrm>
          <a:off x="9377584" y="0"/>
          <a:ext cx="1789955" cy="5032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JMT job is created: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Manual routing to EDH (done by B&amp;S)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Communication during Job execution via </a:t>
          </a:r>
          <a:r>
            <a:rPr lang="en-US" sz="1200" kern="1200" dirty="0" err="1"/>
            <a:t>SNow</a:t>
          </a:r>
          <a:r>
            <a:rPr lang="en-US" sz="1200" kern="1200" dirty="0"/>
            <a:t> ticket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Partial monthly invoicing on progress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Acceptance will close JMT Job </a:t>
          </a:r>
          <a:r>
            <a:rPr lang="en-US" sz="1200" u="sng" kern="1200" dirty="0"/>
            <a:t>and</a:t>
          </a:r>
          <a:r>
            <a:rPr lang="en-US" sz="1200" u="none" kern="1200" dirty="0"/>
            <a:t> </a:t>
          </a:r>
          <a:r>
            <a:rPr lang="en-US" sz="1200" u="none" kern="1200" dirty="0" err="1"/>
            <a:t>SNow</a:t>
          </a:r>
          <a:r>
            <a:rPr lang="en-US" sz="1200" u="none" kern="1200" dirty="0"/>
            <a:t> ticket</a:t>
          </a:r>
          <a:r>
            <a:rPr lang="en-US" sz="1200" kern="1200" dirty="0"/>
            <a:t> </a:t>
          </a:r>
        </a:p>
      </dsp:txBody>
      <dsp:txXfrm>
        <a:off x="9377584" y="0"/>
        <a:ext cx="1789955" cy="1509813"/>
      </dsp:txXfrm>
    </dsp:sp>
    <dsp:sp modelId="{4645870B-AEFD-4D8A-ADBD-78D9B9E01485}">
      <dsp:nvSpPr>
        <dsp:cNvPr id="0" name=""/>
        <dsp:cNvSpPr/>
      </dsp:nvSpPr>
      <dsp:spPr>
        <a:xfrm>
          <a:off x="7260288" y="0"/>
          <a:ext cx="1789955" cy="5032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DSS-TTM can: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Refuse the estimate;</a:t>
          </a:r>
          <a:br>
            <a:rPr lang="en-US" sz="1200" kern="1200" dirty="0"/>
          </a:b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1200" kern="1200" dirty="0"/>
            <a:t>ticket will go back to M-DSS-TEM for re-evaluation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Accept the estimate:</a:t>
          </a:r>
          <a:br>
            <a:rPr lang="en-US" sz="1200" kern="1200" dirty="0"/>
          </a:b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1200" kern="1200" dirty="0"/>
            <a:t>ticket is pushed to JMT to create Job</a:t>
          </a:r>
        </a:p>
      </dsp:txBody>
      <dsp:txXfrm>
        <a:off x="7260288" y="0"/>
        <a:ext cx="1789955" cy="1509813"/>
      </dsp:txXfrm>
    </dsp:sp>
    <dsp:sp modelId="{C99C7C92-D87B-4DA7-8D4D-2DF8E5285B4E}">
      <dsp:nvSpPr>
        <dsp:cNvPr id="0" name=""/>
        <dsp:cNvSpPr/>
      </dsp:nvSpPr>
      <dsp:spPr>
        <a:xfrm>
          <a:off x="5201022" y="0"/>
          <a:ext cx="1789955" cy="5032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DSS-TEM estimates: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200" kern="1200" dirty="0"/>
            <a:t>Required number of hours per activity</a:t>
          </a:r>
          <a:br>
            <a:rPr lang="en-US" sz="1200" kern="1200" dirty="0"/>
          </a:br>
          <a:r>
            <a:rPr lang="en-US" sz="1200" kern="1200" dirty="0"/>
            <a:t>and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200" kern="1200" dirty="0"/>
            <a:t>Start / End date</a:t>
          </a:r>
          <a:endParaRPr lang="en-GB" sz="1200" kern="1200" dirty="0"/>
        </a:p>
      </dsp:txBody>
      <dsp:txXfrm>
        <a:off x="5201022" y="0"/>
        <a:ext cx="1789955" cy="1509813"/>
      </dsp:txXfrm>
    </dsp:sp>
    <dsp:sp modelId="{519AFFA1-4914-4897-84FC-7689D2DC6FEF}">
      <dsp:nvSpPr>
        <dsp:cNvPr id="0" name=""/>
        <dsp:cNvSpPr/>
      </dsp:nvSpPr>
      <dsp:spPr>
        <a:xfrm>
          <a:off x="3112741" y="0"/>
          <a:ext cx="1789955" cy="5032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The </a:t>
          </a:r>
          <a:r>
            <a:rPr lang="en-US" sz="1200" kern="1200" dirty="0" err="1"/>
            <a:t>SNow</a:t>
          </a:r>
          <a:r>
            <a:rPr lang="en-US" sz="1200" kern="1200" dirty="0"/>
            <a:t> ticket routing automatically set for:</a:t>
          </a: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 Functional Element</a:t>
          </a: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 Assignment Group</a:t>
          </a: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200" kern="1200" dirty="0"/>
            <a:t>Depending the request:</a:t>
          </a: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200" kern="1200" dirty="0"/>
            <a:t> M-DSS</a:t>
          </a:r>
          <a:br>
            <a:rPr lang="en-US" sz="1200" kern="1200" dirty="0"/>
          </a:br>
          <a:r>
            <a:rPr lang="en-US" sz="1200" kern="1200" dirty="0"/>
            <a:t>  or</a:t>
          </a: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200" kern="1200" dirty="0"/>
            <a:t> E-DSS</a:t>
          </a:r>
          <a:br>
            <a:rPr lang="en-US" sz="1200" kern="1200" dirty="0"/>
          </a:br>
          <a:r>
            <a:rPr lang="en-US" sz="1200" kern="1200" dirty="0"/>
            <a:t>  and</a:t>
          </a: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200" kern="1200" dirty="0"/>
            <a:t> SY Group structure</a:t>
          </a:r>
          <a:br>
            <a:rPr lang="en-US" sz="1200" kern="1200" dirty="0"/>
          </a:br>
          <a:endParaRPr lang="en-GB" sz="1200" kern="1200" dirty="0"/>
        </a:p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US" sz="1200" kern="1200" dirty="0"/>
            <a:t>But DSS-COM can change routing (absence of TEM, etc.)</a:t>
          </a:r>
          <a:endParaRPr lang="en-GB" sz="1200" kern="1200" dirty="0"/>
        </a:p>
      </dsp:txBody>
      <dsp:txXfrm>
        <a:off x="3112741" y="0"/>
        <a:ext cx="1789955" cy="1509813"/>
      </dsp:txXfrm>
    </dsp:sp>
    <dsp:sp modelId="{15867301-55BE-44F7-A942-7EEFFDDB9D31}">
      <dsp:nvSpPr>
        <dsp:cNvPr id="0" name=""/>
        <dsp:cNvSpPr/>
      </dsp:nvSpPr>
      <dsp:spPr>
        <a:xfrm>
          <a:off x="1024460" y="0"/>
          <a:ext cx="1789955" cy="5032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Request for Services is made by SY client by filling in the dedicated </a:t>
          </a:r>
          <a:r>
            <a:rPr lang="en-US" sz="1200" kern="1200" dirty="0" err="1"/>
            <a:t>SNow</a:t>
          </a:r>
          <a:r>
            <a:rPr lang="en-US" sz="1200" kern="1200" dirty="0"/>
            <a:t> form, stipulating: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Job description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Requested Services:</a:t>
          </a:r>
          <a:endParaRPr lang="en-GB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MM1, MM2, </a:t>
          </a:r>
          <a:r>
            <a:rPr lang="en-US" sz="1200" kern="1200" dirty="0" err="1"/>
            <a:t>etc</a:t>
          </a:r>
          <a:br>
            <a:rPr lang="en-US" sz="1200" kern="1200" dirty="0"/>
          </a:br>
          <a:r>
            <a:rPr lang="en-US" sz="1200" kern="1200" dirty="0"/>
            <a:t>or</a:t>
          </a:r>
          <a:endParaRPr lang="en-GB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EC1, EC2, etc.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Budget code(s)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IMPACT / VIC / Safety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Start / End date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INFOR (SY-ABT only)</a:t>
          </a:r>
          <a:endParaRPr lang="en-GB" sz="1200" kern="1200" dirty="0"/>
        </a:p>
      </dsp:txBody>
      <dsp:txXfrm>
        <a:off x="1024460" y="0"/>
        <a:ext cx="1789955" cy="1509813"/>
      </dsp:txXfrm>
    </dsp:sp>
    <dsp:sp modelId="{3AA80CE5-0CAB-437F-9517-EC260F9BE03D}">
      <dsp:nvSpPr>
        <dsp:cNvPr id="0" name=""/>
        <dsp:cNvSpPr/>
      </dsp:nvSpPr>
      <dsp:spPr>
        <a:xfrm>
          <a:off x="1173623" y="2797701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SY Client</a:t>
          </a:r>
          <a:endParaRPr lang="en-GB" sz="1200" kern="1200" dirty="0"/>
        </a:p>
      </dsp:txBody>
      <dsp:txXfrm>
        <a:off x="1195467" y="2819545"/>
        <a:ext cx="1447941" cy="702126"/>
      </dsp:txXfrm>
    </dsp:sp>
    <dsp:sp modelId="{2AD1706F-F569-4B85-A3F0-7EADC39786CC}">
      <dsp:nvSpPr>
        <dsp:cNvPr id="0" name=""/>
        <dsp:cNvSpPr/>
      </dsp:nvSpPr>
      <dsp:spPr>
        <a:xfrm>
          <a:off x="2665252" y="3157271"/>
          <a:ext cx="59665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596651" y="1333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/>
        </a:p>
      </dsp:txBody>
      <dsp:txXfrm>
        <a:off x="2948662" y="3155692"/>
        <a:ext cx="29832" cy="29832"/>
      </dsp:txXfrm>
    </dsp:sp>
    <dsp:sp modelId="{BD03B141-4906-499B-9CD5-70936E3FB0DD}">
      <dsp:nvSpPr>
        <dsp:cNvPr id="0" name=""/>
        <dsp:cNvSpPr/>
      </dsp:nvSpPr>
      <dsp:spPr>
        <a:xfrm>
          <a:off x="3261904" y="2797701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DSS-COM</a:t>
          </a:r>
          <a:br>
            <a:rPr lang="en-US" sz="1200" kern="1200" dirty="0"/>
          </a:br>
          <a:r>
            <a:rPr lang="en-US" sz="1200" kern="1200" dirty="0"/>
            <a:t>B&amp;S Administration</a:t>
          </a:r>
          <a:endParaRPr lang="en-GB" sz="1200" kern="1200" dirty="0"/>
        </a:p>
      </dsp:txBody>
      <dsp:txXfrm>
        <a:off x="3283748" y="2819545"/>
        <a:ext cx="1447941" cy="702126"/>
      </dsp:txXfrm>
    </dsp:sp>
    <dsp:sp modelId="{2295E21D-A928-4095-AD03-7E846ECC5E2F}">
      <dsp:nvSpPr>
        <dsp:cNvPr id="0" name=""/>
        <dsp:cNvSpPr/>
      </dsp:nvSpPr>
      <dsp:spPr>
        <a:xfrm rot="17692822">
          <a:off x="4342783" y="2514006"/>
          <a:ext cx="141815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418151" y="133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" kern="1200"/>
        </a:p>
      </dsp:txBody>
      <dsp:txXfrm>
        <a:off x="5016405" y="2491890"/>
        <a:ext cx="70907" cy="70907"/>
      </dsp:txXfrm>
    </dsp:sp>
    <dsp:sp modelId="{55E374A6-0131-4C2E-99A2-C0EC8B9C3B76}">
      <dsp:nvSpPr>
        <dsp:cNvPr id="0" name=""/>
        <dsp:cNvSpPr/>
      </dsp:nvSpPr>
      <dsp:spPr>
        <a:xfrm>
          <a:off x="5350185" y="1511171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M-DSS-TEM 1 (Manufacturing)</a:t>
          </a:r>
          <a:endParaRPr lang="en-GB" sz="1200" kern="1200" dirty="0"/>
        </a:p>
      </dsp:txBody>
      <dsp:txXfrm>
        <a:off x="5372029" y="1533015"/>
        <a:ext cx="1447941" cy="702126"/>
      </dsp:txXfrm>
    </dsp:sp>
    <dsp:sp modelId="{687C8F35-A254-4F71-9518-229D719F31F4}">
      <dsp:nvSpPr>
        <dsp:cNvPr id="0" name=""/>
        <dsp:cNvSpPr/>
      </dsp:nvSpPr>
      <dsp:spPr>
        <a:xfrm rot="1813330">
          <a:off x="6795339" y="2042853"/>
          <a:ext cx="683858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683858" y="1333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00" kern="1200"/>
        </a:p>
      </dsp:txBody>
      <dsp:txXfrm>
        <a:off x="7120172" y="2039094"/>
        <a:ext cx="34192" cy="34192"/>
      </dsp:txXfrm>
    </dsp:sp>
    <dsp:sp modelId="{476514CE-992E-4649-A30A-C50682D9AEED}">
      <dsp:nvSpPr>
        <dsp:cNvPr id="0" name=""/>
        <dsp:cNvSpPr/>
      </dsp:nvSpPr>
      <dsp:spPr>
        <a:xfrm>
          <a:off x="7432723" y="1855394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M-DSS-TTM </a:t>
          </a:r>
          <a:br>
            <a:rPr lang="en-US" sz="1200" kern="1200" dirty="0"/>
          </a:br>
          <a:r>
            <a:rPr lang="en-US" sz="1200" kern="1200" dirty="0"/>
            <a:t>(SY Group Technical Task Manager) </a:t>
          </a:r>
          <a:endParaRPr lang="en-GB" sz="1200" kern="1200" dirty="0"/>
        </a:p>
      </dsp:txBody>
      <dsp:txXfrm>
        <a:off x="7454567" y="1877238"/>
        <a:ext cx="1447941" cy="702126"/>
      </dsp:txXfrm>
    </dsp:sp>
    <dsp:sp modelId="{48CEDE29-FDDC-44BF-A5E7-476BB309D39D}">
      <dsp:nvSpPr>
        <dsp:cNvPr id="0" name=""/>
        <dsp:cNvSpPr/>
      </dsp:nvSpPr>
      <dsp:spPr>
        <a:xfrm rot="19457599">
          <a:off x="4684470" y="2942850"/>
          <a:ext cx="734778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734778" y="133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/>
        </a:p>
      </dsp:txBody>
      <dsp:txXfrm>
        <a:off x="5033490" y="2937818"/>
        <a:ext cx="36738" cy="36738"/>
      </dsp:txXfrm>
    </dsp:sp>
    <dsp:sp modelId="{20DF3E9A-DA2E-47E1-A7BF-A4177E47B086}">
      <dsp:nvSpPr>
        <dsp:cNvPr id="0" name=""/>
        <dsp:cNvSpPr/>
      </dsp:nvSpPr>
      <dsp:spPr>
        <a:xfrm>
          <a:off x="5350185" y="2368858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M-DSS-TEM 2 (Construction)</a:t>
          </a:r>
          <a:endParaRPr lang="en-GB" sz="1200" kern="1200" dirty="0"/>
        </a:p>
      </dsp:txBody>
      <dsp:txXfrm>
        <a:off x="5372029" y="2390702"/>
        <a:ext cx="1447941" cy="702126"/>
      </dsp:txXfrm>
    </dsp:sp>
    <dsp:sp modelId="{69D57A69-1268-4869-8D52-8CCE6D63F6EB}">
      <dsp:nvSpPr>
        <dsp:cNvPr id="0" name=""/>
        <dsp:cNvSpPr/>
      </dsp:nvSpPr>
      <dsp:spPr>
        <a:xfrm rot="2142401">
          <a:off x="4684470" y="3371693"/>
          <a:ext cx="734778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734778" y="133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/>
        </a:p>
      </dsp:txBody>
      <dsp:txXfrm>
        <a:off x="5033490" y="3366661"/>
        <a:ext cx="36738" cy="36738"/>
      </dsp:txXfrm>
    </dsp:sp>
    <dsp:sp modelId="{8CA04415-4EE1-46BC-8F20-287324C17D18}">
      <dsp:nvSpPr>
        <dsp:cNvPr id="0" name=""/>
        <dsp:cNvSpPr/>
      </dsp:nvSpPr>
      <dsp:spPr>
        <a:xfrm>
          <a:off x="5350185" y="3226545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E-DSS-TEM 1 (Controls &amp; Electronics)</a:t>
          </a:r>
          <a:endParaRPr lang="en-GB" sz="1200" kern="1200" dirty="0"/>
        </a:p>
      </dsp:txBody>
      <dsp:txXfrm>
        <a:off x="5372029" y="3248389"/>
        <a:ext cx="1447941" cy="702126"/>
      </dsp:txXfrm>
    </dsp:sp>
    <dsp:sp modelId="{6704A957-3D92-4A5D-8769-555D90AD872E}">
      <dsp:nvSpPr>
        <dsp:cNvPr id="0" name=""/>
        <dsp:cNvSpPr/>
      </dsp:nvSpPr>
      <dsp:spPr>
        <a:xfrm rot="2212441">
          <a:off x="6767213" y="3809893"/>
          <a:ext cx="745854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745854" y="1333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00" kern="1200"/>
        </a:p>
      </dsp:txBody>
      <dsp:txXfrm>
        <a:off x="7121494" y="3804584"/>
        <a:ext cx="37292" cy="37292"/>
      </dsp:txXfrm>
    </dsp:sp>
    <dsp:sp modelId="{0602D07C-290E-43AE-B49F-D6FA6C3EFF9C}">
      <dsp:nvSpPr>
        <dsp:cNvPr id="0" name=""/>
        <dsp:cNvSpPr/>
      </dsp:nvSpPr>
      <dsp:spPr>
        <a:xfrm>
          <a:off x="7438466" y="3674101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M-DSS-TTM </a:t>
          </a:r>
          <a:br>
            <a:rPr lang="en-US" sz="1200" kern="1200" dirty="0"/>
          </a:br>
          <a:r>
            <a:rPr lang="en-US" sz="1200" kern="1200" dirty="0"/>
            <a:t>(SY Group Technical Task Manager) </a:t>
          </a:r>
          <a:endParaRPr lang="en-GB" sz="1200" kern="1200" dirty="0"/>
        </a:p>
      </dsp:txBody>
      <dsp:txXfrm>
        <a:off x="7460310" y="3695945"/>
        <a:ext cx="1447941" cy="702126"/>
      </dsp:txXfrm>
    </dsp:sp>
    <dsp:sp modelId="{20189D7B-82B5-41A4-93A9-E0A1BF868600}">
      <dsp:nvSpPr>
        <dsp:cNvPr id="0" name=""/>
        <dsp:cNvSpPr/>
      </dsp:nvSpPr>
      <dsp:spPr>
        <a:xfrm rot="18279072">
          <a:off x="8705908" y="3606192"/>
          <a:ext cx="1039299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039299" y="1333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00" kern="1200"/>
        </a:p>
      </dsp:txBody>
      <dsp:txXfrm>
        <a:off x="9199575" y="3593547"/>
        <a:ext cx="51964" cy="51964"/>
      </dsp:txXfrm>
    </dsp:sp>
    <dsp:sp modelId="{8B3C52C5-E961-4B97-89C6-F84E86776796}">
      <dsp:nvSpPr>
        <dsp:cNvPr id="0" name=""/>
        <dsp:cNvSpPr/>
      </dsp:nvSpPr>
      <dsp:spPr>
        <a:xfrm>
          <a:off x="9521019" y="2819144"/>
          <a:ext cx="1491629" cy="74581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Creation of JMT Job</a:t>
          </a:r>
          <a:endParaRPr lang="en-GB" sz="1200" kern="1200" dirty="0"/>
        </a:p>
      </dsp:txBody>
      <dsp:txXfrm>
        <a:off x="9542863" y="2840988"/>
        <a:ext cx="1447941" cy="702126"/>
      </dsp:txXfrm>
    </dsp:sp>
    <dsp:sp modelId="{D64395EF-2F97-4FD2-8E31-6C46E7C11072}">
      <dsp:nvSpPr>
        <dsp:cNvPr id="0" name=""/>
        <dsp:cNvSpPr/>
      </dsp:nvSpPr>
      <dsp:spPr>
        <a:xfrm rot="3907178">
          <a:off x="4342783" y="3800536"/>
          <a:ext cx="141815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418151" y="133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" kern="1200"/>
        </a:p>
      </dsp:txBody>
      <dsp:txXfrm>
        <a:off x="5016405" y="3778420"/>
        <a:ext cx="70907" cy="70907"/>
      </dsp:txXfrm>
    </dsp:sp>
    <dsp:sp modelId="{FF8F41E3-54A1-4EF6-A1A3-ABF1B3BD4305}">
      <dsp:nvSpPr>
        <dsp:cNvPr id="0" name=""/>
        <dsp:cNvSpPr/>
      </dsp:nvSpPr>
      <dsp:spPr>
        <a:xfrm>
          <a:off x="5350185" y="4084232"/>
          <a:ext cx="1491629" cy="745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E-DSS-TEM 2 (Electrical Systems)</a:t>
          </a:r>
          <a:endParaRPr lang="en-GB" sz="1200" kern="1200" dirty="0"/>
        </a:p>
      </dsp:txBody>
      <dsp:txXfrm>
        <a:off x="5372029" y="4106076"/>
        <a:ext cx="1447941" cy="702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en-US" sz="4400" b="0" strike="noStrike" spc="-1">
                <a:latin typeface="Calibri"/>
              </a:rPr>
              <a:t>Click to move the slide</a:t>
            </a: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defRPr/>
            </a:pPr>
            <a:r>
              <a:rPr lang="en-US" sz="2000" b="0" strike="noStrike" spc="-1">
                <a:latin typeface="Calibri"/>
              </a:rPr>
              <a:t>Click to edit the notes format</a:t>
            </a:r>
            <a:endParaRPr/>
          </a:p>
        </p:txBody>
      </p:sp>
      <p:sp>
        <p:nvSpPr>
          <p:cNvPr id="6" name="PlaceHolder 3"/>
          <p:cNvSpPr>
            <a:spLocks noGrp="1"/>
          </p:cNvSpPr>
          <p:nvPr>
            <p:ph type="hdr"/>
          </p:nvPr>
        </p:nvSpPr>
        <p:spPr bwMode="auto"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defRPr/>
            </a:pPr>
            <a:r>
              <a:rPr lang="en-US" sz="1400" b="0" strike="noStrike" spc="-1">
                <a:latin typeface="Calibri"/>
              </a:rPr>
              <a:t>&lt;header&gt;</a:t>
            </a:r>
            <a:endParaRPr/>
          </a:p>
        </p:txBody>
      </p:sp>
      <p:sp>
        <p:nvSpPr>
          <p:cNvPr id="7" name="PlaceHolder 4"/>
          <p:cNvSpPr>
            <a:spLocks noGrp="1"/>
          </p:cNvSpPr>
          <p:nvPr>
            <p:ph type="dt"/>
          </p:nvPr>
        </p:nvSpPr>
        <p:spPr bwMode="auto"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defRPr/>
            </a:pPr>
            <a:r>
              <a:rPr lang="en-US" sz="1400" b="0" strike="noStrike" spc="-1">
                <a:latin typeface="Calibri"/>
              </a:rPr>
              <a:t>&lt;date/time&gt;</a:t>
            </a:r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ftr"/>
          </p:nvPr>
        </p:nvSpPr>
        <p:spPr bwMode="auto"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defRPr/>
            </a:pPr>
            <a:r>
              <a:rPr lang="en-US" sz="1400" b="0" strike="noStrike" spc="-1">
                <a:latin typeface="Calibri"/>
              </a:rPr>
              <a:t>&lt;footer&gt;</a:t>
            </a:r>
            <a:endParaRPr/>
          </a:p>
        </p:txBody>
      </p:sp>
      <p:sp>
        <p:nvSpPr>
          <p:cNvPr id="9" name="PlaceHolder 6"/>
          <p:cNvSpPr>
            <a:spLocks noGrp="1"/>
          </p:cNvSpPr>
          <p:nvPr>
            <p:ph type="sldNum"/>
          </p:nvPr>
        </p:nvSpPr>
        <p:spPr bwMode="auto"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>
              <a:defRPr/>
            </a:pPr>
            <a:fld id="{5F26026E-B9D3-4CD9-9815-4F3D163FC7AE}" type="slidenum">
              <a:rPr lang="en-US" sz="1400" b="0" strike="noStrike" spc="-1">
                <a:latin typeface="Calibri"/>
              </a:rPr>
              <a:t>‹#›</a:t>
            </a:fld>
            <a:endParaRPr lang="en-US" sz="1400" b="0" strike="noStrike" spc="-1"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SCE Tech Seminars are a forum to exchange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knowledge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and to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promote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our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work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internally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and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externally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. That discussion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is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what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we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are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looking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for,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so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please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prepare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many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questions, and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save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them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for the end of the </a:t>
            </a:r>
            <a:r>
              <a:rPr lang="fr-CH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presentation</a:t>
            </a:r>
            <a:r>
              <a:rPr lang="fr-CH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!</a:t>
            </a:r>
            <a:endParaRPr lang="fr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defRPr/>
            </a:pPr>
            <a:fld id="{5F26026E-B9D3-4CD9-9815-4F3D163FC7AE}" type="slidenum">
              <a:rPr lang="en-US" sz="1400" b="0" strike="noStrike" spc="-1" smtClean="0">
                <a:latin typeface="Calibri"/>
              </a:rPr>
              <a:t>1</a:t>
            </a:fld>
            <a:endParaRPr lang="en-US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298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Daniele Pomponi -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Responsible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for Network Operations and Datacenter Network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Deployment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in IT/CS.</a:t>
            </a:r>
            <a:endParaRPr lang="fr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Daniele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oversees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contract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performance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exclusively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using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powerful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dashboards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in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ServiceNow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where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data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also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provides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the base for a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simplified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billing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mechanism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;</a:t>
            </a:r>
            <a:endParaRPr lang="fr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defRPr/>
            </a:pPr>
            <a:fld id="{5F26026E-B9D3-4CD9-9815-4F3D163FC7AE}" type="slidenum">
              <a:rPr lang="en-US" sz="1400" b="0" strike="noStrike" spc="-1" smtClean="0">
                <a:latin typeface="Calibri"/>
              </a:rPr>
              <a:t>3</a:t>
            </a:fld>
            <a:endParaRPr lang="en-US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3394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Guillaume Rouge - Manager of the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Cooling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and Ventilation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contract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in SCE-SAM</a:t>
            </a:r>
            <a:endParaRPr lang="fr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Andrea Ferrus Pico -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Mechanical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Engineer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in the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Cooling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and Ventilation team of SCE-SAM </a:t>
            </a:r>
            <a:endParaRPr lang="fr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Our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colleagues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in SAM/IN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rely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on high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level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of automation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across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ServiceNow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EAM and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billing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to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keep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their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clients up to date, manage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contract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performance and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related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finances;</a:t>
            </a:r>
            <a:endParaRPr lang="fr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defRPr/>
            </a:pPr>
            <a:fld id="{5F26026E-B9D3-4CD9-9815-4F3D163FC7AE}" type="slidenum">
              <a:rPr lang="en-US" sz="1400" b="0" strike="noStrike" spc="-1" smtClean="0">
                <a:latin typeface="Calibri"/>
              </a:rPr>
              <a:t>19</a:t>
            </a:fld>
            <a:endParaRPr lang="en-US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0559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 typeface="Symbol" panose="05050102010706020507" pitchFamily="18" charset="2"/>
              <a:buNone/>
              <a:tabLst>
                <a:tab pos="457200" algn="l"/>
              </a:tabLst>
              <a:defRPr/>
            </a:pP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Wim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Weterings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- DGL of Administration and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Resources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group in SY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dep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SY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Industrial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Service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Contract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Coordinator</a:t>
            </a:r>
            <a:endParaRPr lang="fr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lvl="0" indent="0">
              <a:buSzPts val="1000"/>
              <a:buFont typeface="Symbol" panose="05050102010706020507" pitchFamily="18" charset="2"/>
              <a:buNone/>
              <a:tabLst>
                <a:tab pos="457200" algn="l"/>
              </a:tabLst>
            </a:pP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 SY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Departmental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Service Support (DSS)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contract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managed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by Wim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requires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efficient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routing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of requests for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estimates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and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approvals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across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various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stakeholders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before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executing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works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relying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on smart workflows in an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integrated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tool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set; Building components of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accelerators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using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well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orchestrated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workflow </a:t>
            </a:r>
            <a:endParaRPr lang="fr-CH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 </a:t>
            </a:r>
            <a:endParaRPr lang="fr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defRPr/>
            </a:pPr>
            <a:fld id="{5F26026E-B9D3-4CD9-9815-4F3D163FC7AE}" type="slidenum">
              <a:rPr lang="en-US" sz="1400" b="0" strike="noStrike" spc="-1" smtClean="0">
                <a:latin typeface="Calibri"/>
              </a:rPr>
              <a:t>25</a:t>
            </a:fld>
            <a:endParaRPr lang="en-US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440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David Moliner - Service-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Now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developer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in SMS</a:t>
            </a:r>
            <a:endParaRPr lang="fr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David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will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present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the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upcoming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integration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of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ServiceNow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to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InforLN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to manage all aspects of jobs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executed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by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contractors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providing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upgraded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replacement for the </a:t>
            </a:r>
            <a:r>
              <a:rPr lang="fr-CH" sz="18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existing</a:t>
            </a:r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Job Management Tool (JMT).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defRPr/>
            </a:pPr>
            <a:fld id="{5F26026E-B9D3-4CD9-9815-4F3D163FC7AE}" type="slidenum">
              <a:rPr lang="en-US" sz="1400" b="0" strike="noStrike" spc="-1" smtClean="0">
                <a:latin typeface="Calibri"/>
              </a:rPr>
              <a:t>34</a:t>
            </a:fld>
            <a:endParaRPr lang="en-US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3295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 </a:t>
            </a:r>
            <a:endParaRPr lang="fr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defRPr/>
            </a:pPr>
            <a:fld id="{5F26026E-B9D3-4CD9-9815-4F3D163FC7AE}" type="slidenum">
              <a:rPr lang="en-US" sz="1400" b="0" strike="noStrike" spc="-1" smtClean="0">
                <a:latin typeface="Calibri"/>
              </a:rPr>
              <a:t>42</a:t>
            </a:fld>
            <a:endParaRPr lang="en-US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7082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4F8BB-CC43-49A6-A95C-394F39C6B2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1A751-59CA-496A-A0A9-2723A1635B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4D09D0-53DE-4239-886E-AECD5FCE6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BFC9-C664-44B0-97E9-274D2C63F863}" type="datetimeFigureOut">
              <a:rPr lang="fr-CH" smtClean="0"/>
              <a:t>01.07.2024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19164-1B62-4371-B9A9-B20E685C8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41962-8518-4E9B-A1F4-8D5856594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0A7-8C7C-498F-8757-2CCF1EDCA62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76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2977C-8213-4DFB-BC08-2431FCF0F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493B4B-7B18-4479-9CFE-342A34C3D0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869F6-B1EC-4CDB-9215-A0B6F62C0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BFC9-C664-44B0-97E9-274D2C63F863}" type="datetimeFigureOut">
              <a:rPr lang="fr-CH" smtClean="0"/>
              <a:t>01.07.2024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CB2FC-E556-4793-8981-D813BBBCC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C1B25-A69F-4365-B82A-EBB5784B6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0A7-8C7C-498F-8757-2CCF1EDCA62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6737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E7AC7E-9BAE-4E1A-9D2D-A2615980D5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0E84B5-43A5-4210-AB7B-FE3967FBBB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111A9-C0C0-41DA-A5D4-165A04455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BFC9-C664-44B0-97E9-274D2C63F863}" type="datetimeFigureOut">
              <a:rPr lang="fr-CH" smtClean="0"/>
              <a:t>01.07.2024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2B874-753A-4255-9652-FAC60C9B4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C7C2C8-D046-400F-A773-A83966393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0A7-8C7C-498F-8757-2CCF1EDCA62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24600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1_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en-US" sz="4400" b="0" strike="noStrike" spc="-1"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 bwMode="auto"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en-US" sz="4400" b="0" strike="noStrike" spc="-1"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en-US" sz="4400" b="0" strike="noStrike" spc="-1"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1_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en-US" sz="44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subTitle"/>
          </p:nvPr>
        </p:nvSpPr>
        <p:spPr bwMode="auto"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en-US" sz="4400" b="0" strike="noStrike" spc="-1"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en-US" sz="4400" b="0" strike="noStrike" spc="-1"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CCA9B-1DC6-44BC-923A-D16E8E1D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DBCD-B2CF-4263-9248-9C3781CF0D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40DD2-5B9C-405D-AEEA-F1716423D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BFC9-C664-44B0-97E9-274D2C63F863}" type="datetimeFigureOut">
              <a:rPr lang="fr-CH" smtClean="0"/>
              <a:t>01.07.2024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4FD41-FD1F-489A-A2D2-AB5F74923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050DA-BEAE-4791-8C04-5A76E1467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0A7-8C7C-498F-8757-2CCF1EDCA62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838075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en-US" sz="4400" b="0" strike="noStrike" spc="-1"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en-US" sz="4400" b="0" strike="noStrike" spc="-1"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en-US" sz="4400" b="0" strike="noStrike" spc="-1"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en-US" sz="4400" b="0" strike="noStrike" spc="-1"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9" name="PlaceHolder 6"/>
          <p:cNvSpPr>
            <a:spLocks noGrp="1"/>
          </p:cNvSpPr>
          <p:nvPr>
            <p:ph type="body"/>
          </p:nvPr>
        </p:nvSpPr>
        <p:spPr bwMode="auto"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  <p:sp>
        <p:nvSpPr>
          <p:cNvPr id="10" name="PlaceHolder 7"/>
          <p:cNvSpPr>
            <a:spLocks noGrp="1"/>
          </p:cNvSpPr>
          <p:nvPr>
            <p:ph type="body"/>
          </p:nvPr>
        </p:nvSpPr>
        <p:spPr bwMode="auto"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491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7/1/2024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866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7/1/2024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067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F848144F-0D6C-464C-BAD8-E7E00268088C}" type="datetime1">
              <a:rPr lang="en-US" smtClean="0"/>
              <a:t>7/1/2024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Wim WETERINGS | Séminaire Technique SCE : InforLN | SY department DSS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228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01.07.2024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388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01.07.2024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1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B5E23-F8E2-44F5-BE3F-35FC49993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7E0EF0-3F4D-4800-809C-073C55E6D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34F50-9DD7-48BD-AD27-6DFA3AE6B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BFC9-C664-44B0-97E9-274D2C63F863}" type="datetimeFigureOut">
              <a:rPr lang="fr-CH" smtClean="0"/>
              <a:t>01.07.2024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C081F-D7A0-42A5-B259-A0C13B6C1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D0DF9-0AB0-4812-8658-6199A34BC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0A7-8C7C-498F-8757-2CCF1EDCA62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25707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7776B-773A-4B50-9E26-59456BE67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565D6-97B2-430A-B065-4FD4AF0676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FB87BC-15C9-4C19-870D-C2F25E4CC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B4EBD-A731-4792-AEE2-4CDB3A23A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BFC9-C664-44B0-97E9-274D2C63F863}" type="datetimeFigureOut">
              <a:rPr lang="fr-CH" smtClean="0"/>
              <a:t>01.07.2024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177C89-467F-4397-A137-59A3CB373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E43F3E-D383-43AD-A2CF-D00F50BAE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0A7-8C7C-498F-8757-2CCF1EDCA62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8127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B3429-FD71-4A74-9758-648D45E15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523B3-FEBE-4B03-ADA7-F3367B48D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44F7EF-CE91-445D-9D34-60BDE1A38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764F61-DD0E-4966-B269-FFF8C25645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6F786F-C834-441B-9F45-3094917D0E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688BC0-A42C-48F8-B03A-3B60B9913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BFC9-C664-44B0-97E9-274D2C63F863}" type="datetimeFigureOut">
              <a:rPr lang="fr-CH" smtClean="0"/>
              <a:t>01.07.2024</a:t>
            </a:fld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FF20CF-9FFF-4EF3-B071-4D0AC5C42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100D16-901F-4C26-8819-943F0EA69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0A7-8C7C-498F-8757-2CCF1EDCA62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6597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62F3A-A4BF-498C-9CCA-FDC1A4A64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6D7D8F-C9EA-493A-A62A-8DA824CF7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BFC9-C664-44B0-97E9-274D2C63F863}" type="datetimeFigureOut">
              <a:rPr lang="fr-CH" smtClean="0"/>
              <a:t>01.07.2024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6E0030-CC1D-4D54-8363-6BA6A578C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06D162-AB5F-4AE3-B484-2DE640BC2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0A7-8C7C-498F-8757-2CCF1EDCA62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7008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EABBE2-3162-4066-9751-D48ADFBBE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BFC9-C664-44B0-97E9-274D2C63F863}" type="datetimeFigureOut">
              <a:rPr lang="fr-CH" smtClean="0"/>
              <a:t>01.07.2024</a:t>
            </a:fld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BF2022-4497-4DA2-9337-AEA7C45FC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E995D3-B73C-4E33-A68D-733841532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0A7-8C7C-498F-8757-2CCF1EDCA62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8335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1BB64-D671-41C3-AE4D-698FFFFEC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EC0F8-1197-4C4F-98D5-9CCF99FFE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27D7A6-E3B6-48D9-8EBD-BE382603EA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521BE-3EC0-48E9-A7AC-41C16103A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BFC9-C664-44B0-97E9-274D2C63F863}" type="datetimeFigureOut">
              <a:rPr lang="fr-CH" smtClean="0"/>
              <a:t>01.07.2024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B2527-7A14-4923-8EF1-CE4A7431B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7CB2DC-AF36-43AD-8346-EA15977B7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0A7-8C7C-498F-8757-2CCF1EDCA62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64864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C6F2F-B7B8-4FD7-8461-74A339F70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CF62A5-D008-4E1F-A756-FBC533A5C6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B8131A-D04B-465C-AB8D-CA4BDC8152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79DD48-D536-4788-BE5F-4F7D03DAC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BFC9-C664-44B0-97E9-274D2C63F863}" type="datetimeFigureOut">
              <a:rPr lang="fr-CH" smtClean="0"/>
              <a:t>01.07.2024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50BEB4-78E4-492D-81DE-2E0270DA5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3E039-EEDE-406D-93C0-15DE3391B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0A7-8C7C-498F-8757-2CCF1EDCA62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78653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858800-684C-411D-8A22-9BEF9252D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D784E1-A6AB-4C66-ABEF-42F19F58EE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AA72F-E638-4536-ADB3-45B031A838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2BFC9-C664-44B0-97E9-274D2C63F863}" type="datetimeFigureOut">
              <a:rPr lang="fr-CH" smtClean="0"/>
              <a:t>01.07.2024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F526F-1D6B-42E5-AED1-BB43A13548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9C8CB-2F73-48DC-9467-E87D432A34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130A7-8C7C-498F-8757-2CCF1EDCA62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14200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649" r:id="rId12"/>
    <p:sldLayoutId id="2147483650" r:id="rId13"/>
    <p:sldLayoutId id="2147483651" r:id="rId14"/>
    <p:sldLayoutId id="2147483652" r:id="rId15"/>
    <p:sldLayoutId id="2147483653" r:id="rId16"/>
    <p:sldLayoutId id="2147483654" r:id="rId17"/>
    <p:sldLayoutId id="214748365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808" r:id="rId24"/>
    <p:sldLayoutId id="2147483809" r:id="rId25"/>
    <p:sldLayoutId id="2147483810" r:id="rId26"/>
    <p:sldLayoutId id="2147483811" r:id="rId27"/>
    <p:sldLayoutId id="2147483813" r:id="rId28"/>
    <p:sldLayoutId id="2147483814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svg"/><Relationship Id="rId3" Type="http://schemas.openxmlformats.org/officeDocument/2006/relationships/image" Target="../media/image39.sv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image" Target="../media/image38.png"/><Relationship Id="rId16" Type="http://schemas.openxmlformats.org/officeDocument/2006/relationships/image" Target="../media/image52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2.svg"/><Relationship Id="rId11" Type="http://schemas.openxmlformats.org/officeDocument/2006/relationships/image" Target="../media/image47.sv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svg"/><Relationship Id="rId1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svg"/><Relationship Id="rId3" Type="http://schemas.openxmlformats.org/officeDocument/2006/relationships/image" Target="../media/image54.svg"/><Relationship Id="rId7" Type="http://schemas.openxmlformats.org/officeDocument/2006/relationships/image" Target="../media/image58.svg"/><Relationship Id="rId12" Type="http://schemas.openxmlformats.org/officeDocument/2006/relationships/image" Target="../media/image63.png"/><Relationship Id="rId17" Type="http://schemas.openxmlformats.org/officeDocument/2006/relationships/image" Target="../media/image68.svg"/><Relationship Id="rId2" Type="http://schemas.openxmlformats.org/officeDocument/2006/relationships/image" Target="../media/image53.png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57.png"/><Relationship Id="rId11" Type="http://schemas.openxmlformats.org/officeDocument/2006/relationships/image" Target="../media/image62.svg"/><Relationship Id="rId5" Type="http://schemas.openxmlformats.org/officeDocument/2006/relationships/image" Target="../media/image56.svg"/><Relationship Id="rId15" Type="http://schemas.openxmlformats.org/officeDocument/2006/relationships/image" Target="../media/image66.sv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svg"/><Relationship Id="rId1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sv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sv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7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8.svg"/><Relationship Id="rId5" Type="http://schemas.openxmlformats.org/officeDocument/2006/relationships/image" Target="../media/image77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u_request_fulfillment.do?sysparm_nostack=true&amp;sys_id=817c21031b4e6550301262c1ab4bcb47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564680-4B89-4917-B48E-AE1BCAAFF0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1F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52" name="Title 1">
            <a:extLst>
              <a:ext uri="{FF2B5EF4-FFF2-40B4-BE49-F238E27FC236}">
                <a16:creationId xmlns:a16="http://schemas.microsoft.com/office/drawing/2014/main" id="{78F3FA68-7C13-4725-B8E6-371883AD5CD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07988" y="4848225"/>
            <a:ext cx="11784012" cy="917575"/>
          </a:xfrm>
        </p:spPr>
        <p:txBody>
          <a:bodyPr/>
          <a:lstStyle/>
          <a:p>
            <a:pPr algn="l" eaLnBrk="1" hangingPunct="1"/>
            <a:r>
              <a:rPr lang="en-GB" altLang="en-US" sz="2800">
                <a:solidFill>
                  <a:schemeClr val="bg1"/>
                </a:solidFill>
              </a:rPr>
              <a:t>Site and Civil Engineering Department </a:t>
            </a:r>
            <a:br>
              <a:rPr lang="en-GB" altLang="en-US" sz="2800">
                <a:solidFill>
                  <a:schemeClr val="bg1"/>
                </a:solidFill>
              </a:rPr>
            </a:br>
            <a:r>
              <a:rPr lang="en-US" altLang="en-US" sz="2800">
                <a:solidFill>
                  <a:schemeClr val="bg1"/>
                </a:solidFill>
              </a:rPr>
              <a:t>Technical Seminar </a:t>
            </a:r>
            <a:endParaRPr lang="en-GB" altLang="en-US" sz="2800">
              <a:solidFill>
                <a:schemeClr val="bg1"/>
              </a:solidFill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DE550D1-ADAD-4083-A8AA-89DBDD2B67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870574"/>
            <a:ext cx="2635250" cy="346075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1500" dirty="0">
                <a:solidFill>
                  <a:srgbClr val="D8DCE3"/>
                </a:solidFill>
                <a:latin typeface="+mj-lt"/>
              </a:rPr>
              <a:t>CERN, 1</a:t>
            </a:r>
            <a:r>
              <a:rPr lang="en-US" sz="1500" baseline="30000" dirty="0">
                <a:solidFill>
                  <a:srgbClr val="D8DCE3"/>
                </a:solidFill>
                <a:latin typeface="+mj-lt"/>
              </a:rPr>
              <a:t>st</a:t>
            </a:r>
            <a:r>
              <a:rPr lang="en-US" sz="1500" dirty="0">
                <a:solidFill>
                  <a:srgbClr val="D8DCE3"/>
                </a:solidFill>
                <a:latin typeface="+mj-lt"/>
              </a:rPr>
              <a:t> July 2024</a:t>
            </a:r>
            <a:endParaRPr sz="1500" dirty="0">
              <a:solidFill>
                <a:srgbClr val="D8DCE3"/>
              </a:solidFill>
            </a:endParaRPr>
          </a:p>
        </p:txBody>
      </p:sp>
      <p:sp>
        <p:nvSpPr>
          <p:cNvPr id="2054" name="Title 1">
            <a:extLst>
              <a:ext uri="{FF2B5EF4-FFF2-40B4-BE49-F238E27FC236}">
                <a16:creationId xmlns:a16="http://schemas.microsoft.com/office/drawing/2014/main" id="{1C029222-5E1D-4D85-8D73-1234CB119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994" y="762448"/>
            <a:ext cx="11784012" cy="749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fr-CH" sz="4000" b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Automate for an excellent service </a:t>
            </a:r>
            <a:br>
              <a:rPr lang="fr-CH" sz="4000" b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fr-CH" sz="4000" b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…</a:t>
            </a:r>
            <a:r>
              <a:rPr lang="fr-CH" sz="4000" b="1" dirty="0" err="1">
                <a:solidFill>
                  <a:schemeClr val="bg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delivered</a:t>
            </a:r>
            <a:r>
              <a:rPr lang="fr-CH" sz="4000" b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by </a:t>
            </a:r>
            <a:r>
              <a:rPr lang="fr-CH" sz="4000" b="1" dirty="0" err="1">
                <a:solidFill>
                  <a:schemeClr val="bg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your</a:t>
            </a:r>
            <a:r>
              <a:rPr lang="fr-CH" sz="4000" b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4000" b="1" dirty="0" err="1">
                <a:solidFill>
                  <a:schemeClr val="bg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contractors</a:t>
            </a:r>
            <a:r>
              <a:rPr lang="fr-CH" sz="4000" b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!</a:t>
            </a:r>
          </a:p>
        </p:txBody>
      </p:sp>
      <p:pic>
        <p:nvPicPr>
          <p:cNvPr id="2055" name="Picture 8">
            <a:extLst>
              <a:ext uri="{FF2B5EF4-FFF2-40B4-BE49-F238E27FC236}">
                <a16:creationId xmlns:a16="http://schemas.microsoft.com/office/drawing/2014/main" id="{7D9CA981-FB59-48ED-9D56-FAE40FD82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6216650"/>
            <a:ext cx="1958975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60ABE6B-0C6D-4038-B2AC-6CEEA024232D}"/>
              </a:ext>
            </a:extLst>
          </p:cNvPr>
          <p:cNvCxnSpPr/>
          <p:nvPr/>
        </p:nvCxnSpPr>
        <p:spPr>
          <a:xfrm>
            <a:off x="514350" y="5765800"/>
            <a:ext cx="116776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 descr="Robot outline">
            <a:extLst>
              <a:ext uri="{FF2B5EF4-FFF2-40B4-BE49-F238E27FC236}">
                <a16:creationId xmlns:a16="http://schemas.microsoft.com/office/drawing/2014/main" id="{FE9EB2CB-7283-5B4C-80DB-017097E49D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15818" y="1505249"/>
            <a:ext cx="3168352" cy="316835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7" y="197656"/>
            <a:ext cx="11376025" cy="751151"/>
          </a:xfrm>
        </p:spPr>
        <p:txBody>
          <a:bodyPr/>
          <a:lstStyle/>
          <a:p>
            <a:r>
              <a:rPr lang="en-GB" dirty="0"/>
              <a:t>Work-task automation and data validation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01.07.2024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710B95-F001-9775-E223-74C441DB7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3" y="803687"/>
            <a:ext cx="5832649" cy="751151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b="0" dirty="0"/>
              <a:t>The creation of work-tasks can be automated for tickets generated through a record producer.</a:t>
            </a:r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6514531-0110-3C60-CEB1-2CC9D48FDED8}"/>
              </a:ext>
            </a:extLst>
          </p:cNvPr>
          <p:cNvSpPr txBox="1"/>
          <p:nvPr/>
        </p:nvSpPr>
        <p:spPr>
          <a:xfrm>
            <a:off x="280097" y="4997879"/>
            <a:ext cx="56551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CH">
                <a:solidFill>
                  <a:schemeClr val="tx2"/>
                </a:solidFill>
              </a:rPr>
              <a:t>During the </a:t>
            </a:r>
            <a:r>
              <a:rPr lang="it-IT" dirty="0">
                <a:solidFill>
                  <a:schemeClr val="tx2"/>
                </a:solidFill>
              </a:rPr>
              <a:t>second</a:t>
            </a:r>
            <a:r>
              <a:rPr lang="en-CH">
                <a:solidFill>
                  <a:schemeClr val="tx2"/>
                </a:solidFill>
              </a:rPr>
              <a:t> year of contract S268, thanks to this automation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en-CH" b="1">
                <a:solidFill>
                  <a:schemeClr val="tx2"/>
                </a:solidFill>
              </a:rPr>
              <a:t>8</a:t>
            </a:r>
            <a:r>
              <a:rPr lang="it-IT" b="1" dirty="0">
                <a:solidFill>
                  <a:schemeClr val="tx2"/>
                </a:solidFill>
              </a:rPr>
              <a:t>3</a:t>
            </a:r>
            <a:r>
              <a:rPr lang="en-CH" b="1">
                <a:solidFill>
                  <a:schemeClr val="tx2"/>
                </a:solidFill>
              </a:rPr>
              <a:t>0</a:t>
            </a:r>
            <a:r>
              <a:rPr lang="en-CH">
                <a:solidFill>
                  <a:schemeClr val="tx2"/>
                </a:solidFill>
              </a:rPr>
              <a:t> </a:t>
            </a:r>
            <a:r>
              <a:rPr lang="en-CH" b="1">
                <a:solidFill>
                  <a:schemeClr val="tx2"/>
                </a:solidFill>
              </a:rPr>
              <a:t>WORK-TASKS have been generated automatically </a:t>
            </a:r>
            <a:r>
              <a:rPr lang="en-CH">
                <a:solidFill>
                  <a:schemeClr val="tx2"/>
                </a:solidFill>
              </a:rPr>
              <a:t>without additional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a</a:t>
            </a:r>
            <a:r>
              <a:rPr lang="en-CH">
                <a:solidFill>
                  <a:schemeClr val="tx2"/>
                </a:solidFill>
              </a:rPr>
              <a:t>dministrative clicks on the contractor side.</a:t>
            </a:r>
          </a:p>
        </p:txBody>
      </p:sp>
      <p:pic>
        <p:nvPicPr>
          <p:cNvPr id="14" name="Immagine 13" descr="Immagine che contiene testo, schermata, cerchio, Carattere&#10;&#10;Descrizione generata automaticamente">
            <a:extLst>
              <a:ext uri="{FF2B5EF4-FFF2-40B4-BE49-F238E27FC236}">
                <a16:creationId xmlns:a16="http://schemas.microsoft.com/office/drawing/2014/main" id="{9E5EC08F-F651-FC6E-CE72-ED09561E7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922" y="1414762"/>
            <a:ext cx="4777489" cy="3583117"/>
          </a:xfrm>
          <a:prstGeom prst="rect">
            <a:avLst/>
          </a:prstGeom>
        </p:spPr>
      </p:pic>
      <p:pic>
        <p:nvPicPr>
          <p:cNvPr id="15" name="Immagine 14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EE47CE3B-7D7E-1831-0106-012B8918C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47CF736-5C8E-44E8-5538-8D8E8D16B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 dirty="0"/>
              <a:t>Daniele POMPONI (IT-CS) | Managing network field support using only ServiceNow</a:t>
            </a:r>
          </a:p>
        </p:txBody>
      </p:sp>
      <p:pic>
        <p:nvPicPr>
          <p:cNvPr id="5" name="Immagine 4" descr="Immagine che contiene testo, diagramma, Diagramma, schermata&#10;&#10;Descrizione generata automaticamente">
            <a:extLst>
              <a:ext uri="{FF2B5EF4-FFF2-40B4-BE49-F238E27FC236}">
                <a16:creationId xmlns:a16="http://schemas.microsoft.com/office/drawing/2014/main" id="{B2448979-B129-0E18-2483-A623A68EEE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950" y="1556792"/>
            <a:ext cx="4572508" cy="3429381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6033190F-8611-A5B0-DF47-DA9008139D75}"/>
              </a:ext>
            </a:extLst>
          </p:cNvPr>
          <p:cNvSpPr txBox="1"/>
          <p:nvPr/>
        </p:nvSpPr>
        <p:spPr>
          <a:xfrm>
            <a:off x="6096000" y="820921"/>
            <a:ext cx="60944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GB" dirty="0"/>
              <a:t> Work-tasks can be easily inspected with reports acting as sanity checks.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2AEDF5C-418E-16AF-03DB-47E75A0F1420}"/>
              </a:ext>
            </a:extLst>
          </p:cNvPr>
          <p:cNvSpPr txBox="1"/>
          <p:nvPr/>
        </p:nvSpPr>
        <p:spPr>
          <a:xfrm>
            <a:off x="6316681" y="4951420"/>
            <a:ext cx="5516976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CH"/>
              <a:t>During the first year of contract S268</a:t>
            </a:r>
            <a:r>
              <a:rPr lang="en-GB" dirty="0"/>
              <a:t>,</a:t>
            </a:r>
            <a:r>
              <a:rPr lang="it-IT" dirty="0"/>
              <a:t> </a:t>
            </a:r>
            <a:r>
              <a:rPr lang="en-GB" b="1" dirty="0"/>
              <a:t>o</a:t>
            </a:r>
            <a:r>
              <a:rPr lang="en-CH" b="1"/>
              <a:t>nly 41 WTs out of 3293</a:t>
            </a:r>
            <a:r>
              <a:rPr lang="en-CH"/>
              <a:t> have been</a:t>
            </a:r>
            <a:r>
              <a:rPr lang="it-IT" dirty="0"/>
              <a:t> </a:t>
            </a:r>
            <a:r>
              <a:rPr lang="en-GB" dirty="0"/>
              <a:t>f</a:t>
            </a:r>
            <a:r>
              <a:rPr lang="en-CH"/>
              <a:t>lagged </a:t>
            </a:r>
            <a:r>
              <a:rPr lang="en-GB" dirty="0"/>
              <a:t>as “exclude from statistics” (1.25%) – last year </a:t>
            </a:r>
            <a:r>
              <a:rPr lang="en-GB" b="1" dirty="0"/>
              <a:t>o</a:t>
            </a:r>
            <a:r>
              <a:rPr lang="en-CH" b="1"/>
              <a:t>nly </a:t>
            </a:r>
            <a:r>
              <a:rPr lang="it-IT" b="1" dirty="0"/>
              <a:t>14</a:t>
            </a:r>
            <a:r>
              <a:rPr lang="en-CH" b="1"/>
              <a:t> WTs out of </a:t>
            </a:r>
            <a:r>
              <a:rPr lang="it-IT" b="1" dirty="0"/>
              <a:t>3017</a:t>
            </a:r>
            <a:r>
              <a:rPr lang="en-CH"/>
              <a:t> </a:t>
            </a:r>
            <a:r>
              <a:rPr lang="en-GB" dirty="0"/>
              <a:t>(0.46%)</a:t>
            </a:r>
            <a:endParaRPr lang="en-CH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5963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3" y="114526"/>
            <a:ext cx="11376025" cy="632161"/>
          </a:xfrm>
        </p:spPr>
        <p:txBody>
          <a:bodyPr anchor="t">
            <a:normAutofit fontScale="90000"/>
          </a:bodyPr>
          <a:lstStyle/>
          <a:p>
            <a:r>
              <a:rPr lang="en-GB" dirty="0"/>
              <a:t>Overall view thanks to ServiceNow Dashboards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01.07.2024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8" name="Immagine 7" descr="Immagine che contiene schermata, testo, diagramma, Policromia&#10;&#10;Descrizione generata automaticamente">
            <a:extLst>
              <a:ext uri="{FF2B5EF4-FFF2-40B4-BE49-F238E27FC236}">
                <a16:creationId xmlns:a16="http://schemas.microsoft.com/office/drawing/2014/main" id="{4B0B4A3D-BC34-B47C-8B58-B37018AAF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848" y="692696"/>
            <a:ext cx="9145016" cy="5350986"/>
          </a:xfrm>
          <a:prstGeom prst="rect">
            <a:avLst/>
          </a:prstGeom>
        </p:spPr>
      </p:pic>
      <p:pic>
        <p:nvPicPr>
          <p:cNvPr id="9" name="Immagine 8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CDC242F6-690C-A132-6902-DF40390FA3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3D876A2-42ED-A99F-E144-406F44471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/>
              <a:t>Daniele POMPONI (IT-CS) | Managing network field support using only ServiceNow</a:t>
            </a:r>
          </a:p>
        </p:txBody>
      </p:sp>
    </p:spTree>
    <p:extLst>
      <p:ext uri="{BB962C8B-B14F-4D97-AF65-F5344CB8AC3E}">
        <p14:creationId xmlns:p14="http://schemas.microsoft.com/office/powerpoint/2010/main" val="1985553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immagine 7" descr="Immagine che contiene testo, Diagramma, schermata, diagramma&#10;&#10;Descrizione generata automaticamente">
            <a:extLst>
              <a:ext uri="{FF2B5EF4-FFF2-40B4-BE49-F238E27FC236}">
                <a16:creationId xmlns:a16="http://schemas.microsoft.com/office/drawing/2014/main" id="{4A053BC4-3335-819F-A8E5-9A9C11D517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694496"/>
            <a:ext cx="8928992" cy="5469008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91892"/>
            <a:ext cx="11376025" cy="632161"/>
          </a:xfrm>
        </p:spPr>
        <p:txBody>
          <a:bodyPr anchor="t">
            <a:normAutofit fontScale="90000"/>
          </a:bodyPr>
          <a:lstStyle/>
          <a:p>
            <a:r>
              <a:rPr lang="en-CH"/>
              <a:t>Statistics about connection</a:t>
            </a:r>
            <a:r>
              <a:rPr lang="it-IT" dirty="0"/>
              <a:t> </a:t>
            </a:r>
            <a:r>
              <a:rPr lang="en-CH"/>
              <a:t>request</a:t>
            </a:r>
            <a:r>
              <a:rPr lang="en-GB" dirty="0"/>
              <a:t>s</a:t>
            </a:r>
            <a:r>
              <a:rPr lang="en-CH"/>
              <a:t>: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01.07.2024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9" name="Immagine 8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536C3F67-B04C-EDB6-2748-2F8EAF342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D6588DF-9D6B-59C4-A645-EAB8C463B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/>
              <a:t>Daniele POMPONI (IT-CS) | Managing network field support using only ServiceNow</a:t>
            </a:r>
          </a:p>
        </p:txBody>
      </p:sp>
    </p:spTree>
    <p:extLst>
      <p:ext uri="{BB962C8B-B14F-4D97-AF65-F5344CB8AC3E}">
        <p14:creationId xmlns:p14="http://schemas.microsoft.com/office/powerpoint/2010/main" val="2717133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28492"/>
            <a:ext cx="11376025" cy="632161"/>
          </a:xfrm>
        </p:spPr>
        <p:txBody>
          <a:bodyPr anchor="t">
            <a:normAutofit fontScale="90000"/>
          </a:bodyPr>
          <a:lstStyle/>
          <a:p>
            <a:r>
              <a:rPr lang="en-CH"/>
              <a:t>Statistics about </a:t>
            </a:r>
            <a:r>
              <a:rPr lang="it-IT"/>
              <a:t>location</a:t>
            </a:r>
            <a:r>
              <a:rPr lang="en-GB"/>
              <a:t>s</a:t>
            </a:r>
            <a:r>
              <a:rPr lang="en-CH"/>
              <a:t>: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01.07.2024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pic>
        <p:nvPicPr>
          <p:cNvPr id="13" name="Immagine 12" descr="Immagine che contiene schermata, testo, software, Software multimediale&#10;&#10;Descrizione generata automaticamente">
            <a:extLst>
              <a:ext uri="{FF2B5EF4-FFF2-40B4-BE49-F238E27FC236}">
                <a16:creationId xmlns:a16="http://schemas.microsoft.com/office/drawing/2014/main" id="{B6C27415-A2BB-819E-1F60-F9C075E87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130" y="1484784"/>
            <a:ext cx="11779739" cy="3888432"/>
          </a:xfrm>
          <a:prstGeom prst="rect">
            <a:avLst/>
          </a:prstGeom>
        </p:spPr>
      </p:pic>
      <p:pic>
        <p:nvPicPr>
          <p:cNvPr id="14" name="Immagine 13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FE6E6455-E6F5-5D07-AAA9-9F4F334FD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16A1607-19A4-362C-4C12-7A7A4442C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/>
              <a:t>Daniele POMPONI (IT-CS) | Managing network field support using only ServiceNow</a:t>
            </a:r>
          </a:p>
        </p:txBody>
      </p:sp>
    </p:spTree>
    <p:extLst>
      <p:ext uri="{BB962C8B-B14F-4D97-AF65-F5344CB8AC3E}">
        <p14:creationId xmlns:p14="http://schemas.microsoft.com/office/powerpoint/2010/main" val="2807367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80631"/>
            <a:ext cx="11376025" cy="632161"/>
          </a:xfrm>
        </p:spPr>
        <p:txBody>
          <a:bodyPr anchor="t">
            <a:normAutofit fontScale="90000"/>
          </a:bodyPr>
          <a:lstStyle/>
          <a:p>
            <a:r>
              <a:rPr lang="en-GB" dirty="0"/>
              <a:t>Easy and transparent billing life-cycle for both parties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01.07.2024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pic>
        <p:nvPicPr>
          <p:cNvPr id="14" name="Immagine 13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FE6E6455-E6F5-5D07-AAA9-9F4F334FD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16A1607-19A4-362C-4C12-7A7A4442C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/>
              <a:t>Daniele POMPONI (IT-CS) | Managing network field support using only ServiceNow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714489B-0D21-5668-98DD-9A5094363C20}"/>
              </a:ext>
            </a:extLst>
          </p:cNvPr>
          <p:cNvSpPr/>
          <p:nvPr/>
        </p:nvSpPr>
        <p:spPr>
          <a:xfrm>
            <a:off x="675132" y="1484784"/>
            <a:ext cx="4340748" cy="632161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Delivery Acceptance (RECEP)</a:t>
            </a:r>
          </a:p>
        </p:txBody>
      </p:sp>
      <p:sp>
        <p:nvSpPr>
          <p:cNvPr id="11" name="Rombo 10">
            <a:extLst>
              <a:ext uri="{FF2B5EF4-FFF2-40B4-BE49-F238E27FC236}">
                <a16:creationId xmlns:a16="http://schemas.microsoft.com/office/drawing/2014/main" id="{F7AF3FA6-9604-E169-54F0-D1D9A4ECB153}"/>
              </a:ext>
            </a:extLst>
          </p:cNvPr>
          <p:cNvSpPr/>
          <p:nvPr/>
        </p:nvSpPr>
        <p:spPr>
          <a:xfrm>
            <a:off x="1778854" y="2547853"/>
            <a:ext cx="2133303" cy="1762293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Does it match with SNOW?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54998C48-0FB6-2B77-4BF8-819542AA7D78}"/>
              </a:ext>
            </a:extLst>
          </p:cNvPr>
          <p:cNvSpPr/>
          <p:nvPr/>
        </p:nvSpPr>
        <p:spPr>
          <a:xfrm>
            <a:off x="670883" y="4501012"/>
            <a:ext cx="2133304" cy="8640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Analyse the data and solve the inconsistency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BCF80E7E-3AD5-4E4A-3637-A510D03753DA}"/>
              </a:ext>
            </a:extLst>
          </p:cNvPr>
          <p:cNvSpPr/>
          <p:nvPr/>
        </p:nvSpPr>
        <p:spPr>
          <a:xfrm>
            <a:off x="3071664" y="4501012"/>
            <a:ext cx="1944216" cy="8640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Sign EDH (OSVC)</a:t>
            </a: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A7D68AAC-5B12-5E84-8CF0-07038018F716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>
            <a:off x="2845506" y="2116945"/>
            <a:ext cx="0" cy="430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4 21">
            <a:extLst>
              <a:ext uri="{FF2B5EF4-FFF2-40B4-BE49-F238E27FC236}">
                <a16:creationId xmlns:a16="http://schemas.microsoft.com/office/drawing/2014/main" id="{F7A2B751-83BD-1B7B-9B30-5BD3A432CCFA}"/>
              </a:ext>
            </a:extLst>
          </p:cNvPr>
          <p:cNvCxnSpPr>
            <a:cxnSpLocks/>
            <a:stCxn id="11" idx="3"/>
            <a:endCxn id="16" idx="0"/>
          </p:cNvCxnSpPr>
          <p:nvPr/>
        </p:nvCxnSpPr>
        <p:spPr>
          <a:xfrm>
            <a:off x="3912157" y="3429000"/>
            <a:ext cx="131615" cy="107201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4 24">
            <a:extLst>
              <a:ext uri="{FF2B5EF4-FFF2-40B4-BE49-F238E27FC236}">
                <a16:creationId xmlns:a16="http://schemas.microsoft.com/office/drawing/2014/main" id="{F60EFC06-53A9-F6DB-BF43-60F99EB32DC2}"/>
              </a:ext>
            </a:extLst>
          </p:cNvPr>
          <p:cNvCxnSpPr>
            <a:cxnSpLocks/>
            <a:stCxn id="11" idx="1"/>
            <a:endCxn id="12" idx="0"/>
          </p:cNvCxnSpPr>
          <p:nvPr/>
        </p:nvCxnSpPr>
        <p:spPr>
          <a:xfrm rot="10800000" flipV="1">
            <a:off x="1737536" y="3429000"/>
            <a:ext cx="41319" cy="107201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4 29">
            <a:extLst>
              <a:ext uri="{FF2B5EF4-FFF2-40B4-BE49-F238E27FC236}">
                <a16:creationId xmlns:a16="http://schemas.microsoft.com/office/drawing/2014/main" id="{F94F3FC8-078E-5385-3FCC-D9ED74757786}"/>
              </a:ext>
            </a:extLst>
          </p:cNvPr>
          <p:cNvCxnSpPr>
            <a:cxnSpLocks/>
            <a:stCxn id="12" idx="1"/>
            <a:endCxn id="11" idx="1"/>
          </p:cNvCxnSpPr>
          <p:nvPr/>
        </p:nvCxnSpPr>
        <p:spPr>
          <a:xfrm rot="10800000" flipH="1">
            <a:off x="670882" y="3429000"/>
            <a:ext cx="1107971" cy="1504060"/>
          </a:xfrm>
          <a:prstGeom prst="bentConnector3">
            <a:avLst>
              <a:gd name="adj1" fmla="val -20632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0B7D296D-A3CB-0342-501D-6E1C1460890B}"/>
              </a:ext>
            </a:extLst>
          </p:cNvPr>
          <p:cNvSpPr txBox="1"/>
          <p:nvPr/>
        </p:nvSpPr>
        <p:spPr>
          <a:xfrm>
            <a:off x="3812939" y="3029111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YES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1B901076-6DA4-D984-5C83-2985C14DB50E}"/>
              </a:ext>
            </a:extLst>
          </p:cNvPr>
          <p:cNvSpPr txBox="1"/>
          <p:nvPr/>
        </p:nvSpPr>
        <p:spPr>
          <a:xfrm>
            <a:off x="1506702" y="3029110"/>
            <a:ext cx="3462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C00000"/>
                </a:solidFill>
              </a:rPr>
              <a:t>NO</a:t>
            </a:r>
          </a:p>
        </p:txBody>
      </p:sp>
      <p:sp>
        <p:nvSpPr>
          <p:cNvPr id="34" name="Ovale 33">
            <a:extLst>
              <a:ext uri="{FF2B5EF4-FFF2-40B4-BE49-F238E27FC236}">
                <a16:creationId xmlns:a16="http://schemas.microsoft.com/office/drawing/2014/main" id="{CF74E714-1AE5-240A-821F-62DF7843CAC4}"/>
              </a:ext>
            </a:extLst>
          </p:cNvPr>
          <p:cNvSpPr/>
          <p:nvPr/>
        </p:nvSpPr>
        <p:spPr>
          <a:xfrm>
            <a:off x="2063552" y="5612049"/>
            <a:ext cx="1632238" cy="576064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END</a:t>
            </a:r>
          </a:p>
        </p:txBody>
      </p:sp>
      <p:cxnSp>
        <p:nvCxnSpPr>
          <p:cNvPr id="36" name="Connettore 4 35">
            <a:extLst>
              <a:ext uri="{FF2B5EF4-FFF2-40B4-BE49-F238E27FC236}">
                <a16:creationId xmlns:a16="http://schemas.microsoft.com/office/drawing/2014/main" id="{063D3523-EB9F-CA9A-B942-1926BA472E0F}"/>
              </a:ext>
            </a:extLst>
          </p:cNvPr>
          <p:cNvCxnSpPr>
            <a:stCxn id="16" idx="3"/>
            <a:endCxn id="34" idx="6"/>
          </p:cNvCxnSpPr>
          <p:nvPr/>
        </p:nvCxnSpPr>
        <p:spPr>
          <a:xfrm flipH="1">
            <a:off x="3695790" y="4933060"/>
            <a:ext cx="1320090" cy="967021"/>
          </a:xfrm>
          <a:prstGeom prst="bentConnector3">
            <a:avLst>
              <a:gd name="adj1" fmla="val -1731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e 36">
            <a:extLst>
              <a:ext uri="{FF2B5EF4-FFF2-40B4-BE49-F238E27FC236}">
                <a16:creationId xmlns:a16="http://schemas.microsoft.com/office/drawing/2014/main" id="{4672ACE5-51E8-BD7B-E672-A11998C57336}"/>
              </a:ext>
            </a:extLst>
          </p:cNvPr>
          <p:cNvSpPr/>
          <p:nvPr/>
        </p:nvSpPr>
        <p:spPr>
          <a:xfrm>
            <a:off x="2029387" y="712792"/>
            <a:ext cx="1632238" cy="57606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START</a:t>
            </a:r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7546C50A-15C8-3D25-B82A-82267C8FAAD4}"/>
              </a:ext>
            </a:extLst>
          </p:cNvPr>
          <p:cNvCxnSpPr>
            <a:cxnSpLocks/>
            <a:stCxn id="37" idx="4"/>
            <a:endCxn id="8" idx="0"/>
          </p:cNvCxnSpPr>
          <p:nvPr/>
        </p:nvCxnSpPr>
        <p:spPr>
          <a:xfrm>
            <a:off x="2845506" y="1288856"/>
            <a:ext cx="0" cy="195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Immagine 49" descr="Immagine che contiene testo, Carattere, numero, schermata&#10;&#10;Descrizione generata automaticamente">
            <a:extLst>
              <a:ext uri="{FF2B5EF4-FFF2-40B4-BE49-F238E27FC236}">
                <a16:creationId xmlns:a16="http://schemas.microsoft.com/office/drawing/2014/main" id="{4C3F07A0-5D38-00ED-2F16-B085120BB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4049" y="3696227"/>
            <a:ext cx="6500883" cy="2253053"/>
          </a:xfrm>
          <a:prstGeom prst="rect">
            <a:avLst/>
          </a:prstGeom>
        </p:spPr>
      </p:pic>
      <p:pic>
        <p:nvPicPr>
          <p:cNvPr id="52" name="Immagine 51" descr="Immagine che contiene schermata, linea, Diagramma&#10;&#10;Descrizione generata automaticamente">
            <a:extLst>
              <a:ext uri="{FF2B5EF4-FFF2-40B4-BE49-F238E27FC236}">
                <a16:creationId xmlns:a16="http://schemas.microsoft.com/office/drawing/2014/main" id="{4271742B-AE86-141B-F882-2576E0CCA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8032" y="1685662"/>
            <a:ext cx="6772918" cy="1844987"/>
          </a:xfrm>
          <a:prstGeom prst="rect">
            <a:avLst/>
          </a:prstGeom>
        </p:spPr>
      </p:pic>
      <p:sp>
        <p:nvSpPr>
          <p:cNvPr id="53" name="Ovale 52">
            <a:extLst>
              <a:ext uri="{FF2B5EF4-FFF2-40B4-BE49-F238E27FC236}">
                <a16:creationId xmlns:a16="http://schemas.microsoft.com/office/drawing/2014/main" id="{DA1C8E33-8754-E7EE-D57A-CA18676D1800}"/>
              </a:ext>
            </a:extLst>
          </p:cNvPr>
          <p:cNvSpPr/>
          <p:nvPr/>
        </p:nvSpPr>
        <p:spPr>
          <a:xfrm>
            <a:off x="10848528" y="2608155"/>
            <a:ext cx="718841" cy="404001"/>
          </a:xfrm>
          <a:prstGeom prst="ellipse">
            <a:avLst/>
          </a:prstGeom>
          <a:solidFill>
            <a:srgbClr val="C00000">
              <a:alpha val="19597"/>
            </a:srgbClr>
          </a:solidFill>
          <a:ln>
            <a:solidFill>
              <a:schemeClr val="accent1">
                <a:shade val="15000"/>
                <a:alpha val="14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ttangolo 53">
            <a:extLst>
              <a:ext uri="{FF2B5EF4-FFF2-40B4-BE49-F238E27FC236}">
                <a16:creationId xmlns:a16="http://schemas.microsoft.com/office/drawing/2014/main" id="{55D61EFB-1B1F-3745-BC61-DE0011EF1D84}"/>
              </a:ext>
            </a:extLst>
          </p:cNvPr>
          <p:cNvSpPr/>
          <p:nvPr/>
        </p:nvSpPr>
        <p:spPr>
          <a:xfrm>
            <a:off x="10178200" y="4043920"/>
            <a:ext cx="469891" cy="1872208"/>
          </a:xfrm>
          <a:prstGeom prst="rect">
            <a:avLst/>
          </a:prstGeom>
          <a:solidFill>
            <a:schemeClr val="accent3">
              <a:alpha val="14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Connettore 4 57">
            <a:extLst>
              <a:ext uri="{FF2B5EF4-FFF2-40B4-BE49-F238E27FC236}">
                <a16:creationId xmlns:a16="http://schemas.microsoft.com/office/drawing/2014/main" id="{12EC1FA0-22E7-8F60-B764-6F86B1FC3B3F}"/>
              </a:ext>
            </a:extLst>
          </p:cNvPr>
          <p:cNvCxnSpPr>
            <a:stCxn id="53" idx="4"/>
            <a:endCxn id="54" idx="0"/>
          </p:cNvCxnSpPr>
          <p:nvPr/>
        </p:nvCxnSpPr>
        <p:spPr>
          <a:xfrm rot="5400000">
            <a:off x="10294666" y="3130637"/>
            <a:ext cx="1031764" cy="794803"/>
          </a:xfrm>
          <a:prstGeom prst="bentConnector3">
            <a:avLst>
              <a:gd name="adj1" fmla="val 37592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Immagine 62" descr="Immagine che contiene nero, oscurità&#10;&#10;Descrizione generata automaticamente">
            <a:extLst>
              <a:ext uri="{FF2B5EF4-FFF2-40B4-BE49-F238E27FC236}">
                <a16:creationId xmlns:a16="http://schemas.microsoft.com/office/drawing/2014/main" id="{0CF90565-8E0B-519B-6DDF-64F640000E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5777" y="675768"/>
            <a:ext cx="680492" cy="866697"/>
          </a:xfrm>
          <a:prstGeom prst="rect">
            <a:avLst/>
          </a:prstGeom>
        </p:spPr>
      </p:pic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76CD0812-678C-BE70-6D61-040870CA7399}"/>
              </a:ext>
            </a:extLst>
          </p:cNvPr>
          <p:cNvSpPr txBox="1"/>
          <p:nvPr/>
        </p:nvSpPr>
        <p:spPr>
          <a:xfrm>
            <a:off x="6775351" y="723825"/>
            <a:ext cx="493072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Monthly bill sent by the contractor claiming for a </a:t>
            </a:r>
          </a:p>
          <a:p>
            <a:pPr algn="l"/>
            <a:r>
              <a:rPr lang="en-GB" dirty="0">
                <a:solidFill>
                  <a:schemeClr val="tx2"/>
                </a:solidFill>
              </a:rPr>
              <a:t>certain amount of money justified by 12 hours.</a:t>
            </a:r>
          </a:p>
        </p:txBody>
      </p:sp>
      <p:cxnSp>
        <p:nvCxnSpPr>
          <p:cNvPr id="67" name="Connettore 4 66">
            <a:extLst>
              <a:ext uri="{FF2B5EF4-FFF2-40B4-BE49-F238E27FC236}">
                <a16:creationId xmlns:a16="http://schemas.microsoft.com/office/drawing/2014/main" id="{EF9629C8-FE2E-D5FF-4CC7-9C87EE378EDF}"/>
              </a:ext>
            </a:extLst>
          </p:cNvPr>
          <p:cNvCxnSpPr>
            <a:cxnSpLocks/>
            <a:stCxn id="63" idx="2"/>
            <a:endCxn id="53" idx="0"/>
          </p:cNvCxnSpPr>
          <p:nvPr/>
        </p:nvCxnSpPr>
        <p:spPr>
          <a:xfrm rot="16200000" flipH="1">
            <a:off x="8224141" y="-375653"/>
            <a:ext cx="1065690" cy="4901926"/>
          </a:xfrm>
          <a:prstGeom prst="bentConnector3">
            <a:avLst>
              <a:gd name="adj1" fmla="val 43994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EA9E82C3-5F8B-C36F-C212-90EECC40667D}"/>
              </a:ext>
            </a:extLst>
          </p:cNvPr>
          <p:cNvSpPr txBox="1"/>
          <p:nvPr/>
        </p:nvSpPr>
        <p:spPr>
          <a:xfrm>
            <a:off x="10196590" y="5947871"/>
            <a:ext cx="4552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= 12</a:t>
            </a:r>
          </a:p>
        </p:txBody>
      </p:sp>
    </p:spTree>
    <p:extLst>
      <p:ext uri="{BB962C8B-B14F-4D97-AF65-F5344CB8AC3E}">
        <p14:creationId xmlns:p14="http://schemas.microsoft.com/office/powerpoint/2010/main" val="3270293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GB" dirty="0"/>
              <a:t>Our opinion after two years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01.07.2024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710B95-F001-9775-E223-74C441DB7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666" y="1556792"/>
            <a:ext cx="11592668" cy="4320480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dirty="0"/>
              <a:t>Work-tasks have proven to be a perfect solution to have the right granularity where a ticket requires multiple tasks to be fulfilled, and the administrative part remains easily manageable.</a:t>
            </a:r>
          </a:p>
          <a:p>
            <a:pPr marL="285750" indent="-285750">
              <a:buFont typeface="Wingdings" pitchFamily="2" charset="2"/>
              <a:buChar char="ü"/>
            </a:pPr>
            <a:endParaRPr lang="en-GB" dirty="0"/>
          </a:p>
          <a:p>
            <a:pPr marL="285750" indent="-285750">
              <a:buFont typeface="Wingdings" pitchFamily="2" charset="2"/>
              <a:buChar char="ü"/>
            </a:pPr>
            <a:r>
              <a:rPr lang="en-GB" dirty="0"/>
              <a:t>Dashboards are user-friendly: easy to build and maintain. With a solid base of data present in SNOW we can keep everything under control efficiently.</a:t>
            </a:r>
          </a:p>
          <a:p>
            <a:pPr marL="285750" indent="-285750">
              <a:buFont typeface="Wingdings" pitchFamily="2" charset="2"/>
              <a:buChar char="ü"/>
            </a:pPr>
            <a:endParaRPr lang="en-GB" dirty="0"/>
          </a:p>
          <a:p>
            <a:pPr marL="285750" indent="-285750">
              <a:buFont typeface="Wingdings" pitchFamily="2" charset="2"/>
              <a:buChar char="ü"/>
            </a:pPr>
            <a:r>
              <a:rPr lang="en-GB" dirty="0"/>
              <a:t>Dashboards have proven to be an added value for both parties: our group and the contractor.</a:t>
            </a:r>
            <a:br>
              <a:rPr lang="en-GB" dirty="0"/>
            </a:br>
            <a:r>
              <a:rPr lang="en-GB" dirty="0"/>
              <a:t>This tool is used daily as a single source of truth to constantly monitor activities and performance from both users (QoS) and contractual point of view (SLAs and Billing life-cycle). </a:t>
            </a:r>
          </a:p>
          <a:p>
            <a:pPr marL="285750" indent="-285750">
              <a:buFont typeface="Wingdings" pitchFamily="2" charset="2"/>
              <a:buChar char="ü"/>
            </a:pPr>
            <a:endParaRPr lang="en-GB" dirty="0"/>
          </a:p>
          <a:p>
            <a:pPr marL="285750" indent="-285750">
              <a:buFont typeface="Wingdings" pitchFamily="2" charset="2"/>
              <a:buChar char="ü"/>
            </a:pPr>
            <a:r>
              <a:rPr lang="en-GB" dirty="0"/>
              <a:t>We strongly believe that this type of contract management approach will also have a positive impact when defining the requirements for future contractor tenders. We will be able to make predictions on the type of tasks more precisely and consequently optimize costs and management.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Immagine 8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D6E7253A-7D5B-B3A7-A44A-BA8C4AA3A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422582C-58BF-088D-3F9A-7E50A65BB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/>
              <a:t>Daniele POMPONI (IT-CS) | Managing network field support using only ServiceNow</a:t>
            </a:r>
          </a:p>
        </p:txBody>
      </p:sp>
    </p:spTree>
    <p:extLst>
      <p:ext uri="{BB962C8B-B14F-4D97-AF65-F5344CB8AC3E}">
        <p14:creationId xmlns:p14="http://schemas.microsoft.com/office/powerpoint/2010/main" val="1254926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28492"/>
            <a:ext cx="11376025" cy="632161"/>
          </a:xfrm>
        </p:spPr>
        <p:txBody>
          <a:bodyPr anchor="t">
            <a:normAutofit fontScale="90000"/>
          </a:bodyPr>
          <a:lstStyle/>
          <a:p>
            <a:r>
              <a:rPr lang="en-GB" dirty="0"/>
              <a:t>Dashboards: not only to monitor contractors!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01.07.2024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pic>
        <p:nvPicPr>
          <p:cNvPr id="6" name="Immagine 5" descr="Immagine che contiene testo, schermata, software, Pagina Web&#10;&#10;Descrizione generata automaticamente">
            <a:extLst>
              <a:ext uri="{FF2B5EF4-FFF2-40B4-BE49-F238E27FC236}">
                <a16:creationId xmlns:a16="http://schemas.microsoft.com/office/drawing/2014/main" id="{E0E569DB-F9A7-78AC-2680-107881B72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663893"/>
            <a:ext cx="9217024" cy="5530214"/>
          </a:xfrm>
          <a:prstGeom prst="rect">
            <a:avLst/>
          </a:prstGeom>
        </p:spPr>
      </p:pic>
      <p:pic>
        <p:nvPicPr>
          <p:cNvPr id="8" name="Immagine 7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75ACDDA6-C10B-B814-8A5B-326A038A2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5B37C67-D242-AE75-190B-46C346222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/>
              <a:t>Daniele POMPONI (IT-CS) | Managing network field support using only ServiceNow</a:t>
            </a:r>
          </a:p>
        </p:txBody>
      </p:sp>
    </p:spTree>
    <p:extLst>
      <p:ext uri="{BB962C8B-B14F-4D97-AF65-F5344CB8AC3E}">
        <p14:creationId xmlns:p14="http://schemas.microsoft.com/office/powerpoint/2010/main" val="3835386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28492"/>
            <a:ext cx="11376025" cy="632161"/>
          </a:xfrm>
        </p:spPr>
        <p:txBody>
          <a:bodyPr anchor="t">
            <a:normAutofit fontScale="90000"/>
          </a:bodyPr>
          <a:lstStyle/>
          <a:p>
            <a:r>
              <a:rPr lang="it-IT"/>
              <a:t>Dashboards: </a:t>
            </a:r>
            <a:r>
              <a:rPr lang="it-IT" err="1"/>
              <a:t>not</a:t>
            </a:r>
            <a:r>
              <a:rPr lang="it-IT"/>
              <a:t> </a:t>
            </a:r>
            <a:r>
              <a:rPr lang="it-IT" err="1"/>
              <a:t>only</a:t>
            </a:r>
            <a:r>
              <a:rPr lang="it-IT"/>
              <a:t> to monitor contractors!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01.07.2024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pic>
        <p:nvPicPr>
          <p:cNvPr id="9" name="Immagine 8" descr="Immagine che contiene testo, software, Pagina Web, Icona del computer&#10;&#10;Descrizione generata automaticamente">
            <a:extLst>
              <a:ext uri="{FF2B5EF4-FFF2-40B4-BE49-F238E27FC236}">
                <a16:creationId xmlns:a16="http://schemas.microsoft.com/office/drawing/2014/main" id="{8F97321C-B185-766F-FC6A-BEDCA45D8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69" y="675887"/>
            <a:ext cx="9993462" cy="5506225"/>
          </a:xfrm>
          <a:prstGeom prst="rect">
            <a:avLst/>
          </a:prstGeom>
        </p:spPr>
      </p:pic>
      <p:pic>
        <p:nvPicPr>
          <p:cNvPr id="11" name="Immagine 10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9FA2A4FA-B6FF-2828-AE9C-AB151E9D7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19D863-245D-2151-B2C2-AD7C48366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/>
              <a:t>Daniele POMPONI (IT-CS) | Managing network field support using only ServiceNow</a:t>
            </a:r>
          </a:p>
        </p:txBody>
      </p:sp>
    </p:spTree>
    <p:extLst>
      <p:ext uri="{BB962C8B-B14F-4D97-AF65-F5344CB8AC3E}">
        <p14:creationId xmlns:p14="http://schemas.microsoft.com/office/powerpoint/2010/main" val="1157176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Elementi grafici, cerchio, simbolo, grafica&#10;&#10;Descrizione generata automaticamente">
            <a:extLst>
              <a:ext uri="{FF2B5EF4-FFF2-40B4-BE49-F238E27FC236}">
                <a16:creationId xmlns:a16="http://schemas.microsoft.com/office/drawing/2014/main" id="{D42643C6-7BC8-FEF2-E36B-EC96312F1B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716" y="1412776"/>
            <a:ext cx="2480568" cy="228712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CF99D64-F8A2-0214-697D-F5AEED6FCB83}"/>
              </a:ext>
            </a:extLst>
          </p:cNvPr>
          <p:cNvSpPr txBox="1"/>
          <p:nvPr/>
        </p:nvSpPr>
        <p:spPr>
          <a:xfrm>
            <a:off x="3047172" y="4077072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FR" b="1" dirty="0"/>
              <a:t>Thanks for your attention!</a:t>
            </a: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42B1F514-9340-C428-7B7C-A93BD160FB98}"/>
              </a:ext>
            </a:extLst>
          </p:cNvPr>
          <p:cNvSpPr txBox="1"/>
          <p:nvPr/>
        </p:nvSpPr>
        <p:spPr>
          <a:xfrm>
            <a:off x="79565" y="5589240"/>
            <a:ext cx="25701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/>
              <a:t>Thanks to:</a:t>
            </a:r>
            <a:endParaRPr lang="it-IT" b="1"/>
          </a:p>
          <a:p>
            <a:r>
              <a:rPr lang="it-IT"/>
              <a:t>G.</a:t>
            </a:r>
            <a:r>
              <a:rPr lang="en-CH"/>
              <a:t> Blazas (</a:t>
            </a:r>
            <a:r>
              <a:rPr lang="en-GB"/>
              <a:t>SCE-SMS</a:t>
            </a:r>
            <a:r>
              <a:rPr lang="en-CH"/>
              <a:t>)</a:t>
            </a:r>
            <a:endParaRPr lang="it-IT"/>
          </a:p>
          <a:p>
            <a:r>
              <a:rPr lang="it-IT"/>
              <a:t>N.</a:t>
            </a:r>
            <a:r>
              <a:rPr lang="en-CH"/>
              <a:t> Kane (</a:t>
            </a:r>
            <a:r>
              <a:rPr lang="en-GB"/>
              <a:t>IT-TD-SM)</a:t>
            </a:r>
            <a:endParaRPr lang="it-IT" b="1"/>
          </a:p>
          <a:p>
            <a:r>
              <a:rPr lang="it-IT" err="1"/>
              <a:t>F</a:t>
            </a:r>
            <a:r>
              <a:rPr lang="it-IT"/>
              <a:t>.</a:t>
            </a:r>
            <a:r>
              <a:rPr lang="en-CH"/>
              <a:t> Trevisani (</a:t>
            </a:r>
            <a:r>
              <a:rPr lang="en-GB"/>
              <a:t>IT-TD-SM)</a:t>
            </a:r>
            <a:endParaRPr lang="en-CH" b="1"/>
          </a:p>
          <a:p>
            <a:endParaRPr lang="en-CH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ABD849-899E-2B9A-49D9-DDECE44BC579}"/>
              </a:ext>
            </a:extLst>
          </p:cNvPr>
          <p:cNvSpPr/>
          <p:nvPr/>
        </p:nvSpPr>
        <p:spPr>
          <a:xfrm>
            <a:off x="0" y="-4440"/>
            <a:ext cx="12192000" cy="6858000"/>
          </a:xfrm>
          <a:prstGeom prst="rect">
            <a:avLst/>
          </a:prstGeom>
          <a:solidFill>
            <a:srgbClr val="031F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551384" y="696860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en-GB" dirty="0"/>
              <a:t>Integrated process across systems for Electrical &amp; HVAC interventions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Guillaume Fernand Rouge (SCE-SAM-IN), Andrea Ferrus Pico (SCE-SAM-IN)</a:t>
            </a:r>
            <a:endParaRPr dirty="0"/>
          </a:p>
          <a:p>
            <a:pPr algn="l">
              <a:defRPr/>
            </a:pPr>
            <a:r>
              <a:rPr lang="en-US" sz="1800" dirty="0"/>
              <a:t>01/07/2024</a:t>
            </a:r>
            <a:endParaRPr dirty="0"/>
          </a:p>
        </p:txBody>
      </p:sp>
      <p:pic>
        <p:nvPicPr>
          <p:cNvPr id="3" name="Graphic 2" descr="Robot outline">
            <a:extLst>
              <a:ext uri="{FF2B5EF4-FFF2-40B4-BE49-F238E27FC236}">
                <a16:creationId xmlns:a16="http://schemas.microsoft.com/office/drawing/2014/main" id="{55E3C76F-2DCD-5329-E246-C551BB7B07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60303" y="2276872"/>
            <a:ext cx="2813124" cy="281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265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564680-4B89-4917-B48E-AE1BCAAFF0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1F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54" name="Title 1">
            <a:extLst>
              <a:ext uri="{FF2B5EF4-FFF2-40B4-BE49-F238E27FC236}">
                <a16:creationId xmlns:a16="http://schemas.microsoft.com/office/drawing/2014/main" id="{1C029222-5E1D-4D85-8D73-1234CB119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614945"/>
            <a:ext cx="11784012" cy="749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fr-CH" sz="4000" b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Agenda</a:t>
            </a:r>
          </a:p>
        </p:txBody>
      </p:sp>
      <p:pic>
        <p:nvPicPr>
          <p:cNvPr id="2055" name="Picture 8">
            <a:extLst>
              <a:ext uri="{FF2B5EF4-FFF2-40B4-BE49-F238E27FC236}">
                <a16:creationId xmlns:a16="http://schemas.microsoft.com/office/drawing/2014/main" id="{7D9CA981-FB59-48ED-9D56-FAE40FD82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6216650"/>
            <a:ext cx="1958975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phic 2" descr="Robot outline">
            <a:extLst>
              <a:ext uri="{FF2B5EF4-FFF2-40B4-BE49-F238E27FC236}">
                <a16:creationId xmlns:a16="http://schemas.microsoft.com/office/drawing/2014/main" id="{FE9EB2CB-7283-5B4C-80DB-017097E49D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05412" y="831900"/>
            <a:ext cx="3821236" cy="3821236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6B1222C-6069-1097-E1DE-AE8C0D677A5B}"/>
              </a:ext>
            </a:extLst>
          </p:cNvPr>
          <p:cNvSpPr txBox="1">
            <a:spLocks/>
          </p:cNvSpPr>
          <p:nvPr/>
        </p:nvSpPr>
        <p:spPr>
          <a:xfrm>
            <a:off x="174826" y="1669281"/>
            <a:ext cx="865747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Introduction</a:t>
            </a:r>
            <a:b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fr-CH" sz="1900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Gyorgy BALAZS (SCE-SMS)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Managing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network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field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support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using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only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ServiceNow</a:t>
            </a:r>
            <a:b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fr-CH" sz="1900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Daniele POMPONI (IT-CS)</a:t>
            </a:r>
            <a:endParaRPr lang="fr-CH" sz="19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Integrated process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across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systems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for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Electrical&amp;HVAC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interventions  </a:t>
            </a:r>
            <a:r>
              <a:rPr lang="fr-CH" sz="1900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Andrea FERRUS PICO, Guillaume ROUGE (SCE-SAM-IN) </a:t>
            </a:r>
            <a:endParaRPr lang="en-US" sz="1900" dirty="0">
              <a:solidFill>
                <a:schemeClr val="bg1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Building components of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accelerators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using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well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orchestrated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workflow </a:t>
            </a:r>
            <a:r>
              <a:rPr lang="fr-CH" sz="1900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Wim WETERINGS (SY-AR)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(New!)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ServiceNow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+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InforLN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to manage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external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jobs and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billing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900" b="1" dirty="0" err="1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efficiently</a:t>
            </a:r>
            <a:r>
              <a:rPr lang="fr-CH" sz="1900" b="1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1900" dirty="0">
                <a:solidFill>
                  <a:schemeClr val="bg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David MOLINER REYERO (SCE-SMS)</a:t>
            </a:r>
            <a:endParaRPr lang="fr-CH" sz="19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chemeClr val="bg1"/>
                </a:solidFill>
                <a:latin typeface="Aptos" panose="020B0004020202020204" pitchFamily="34" charset="0"/>
              </a:rPr>
              <a:t>Q &amp; A</a:t>
            </a:r>
            <a:endParaRPr lang="fr-CH" sz="1900" b="1" dirty="0">
              <a:solidFill>
                <a:schemeClr val="bg1"/>
              </a:solidFill>
            </a:endParaRPr>
          </a:p>
        </p:txBody>
      </p:sp>
      <p:pic>
        <p:nvPicPr>
          <p:cNvPr id="12" name="Graphic 11" descr="Lightbulb outline">
            <a:extLst>
              <a:ext uri="{FF2B5EF4-FFF2-40B4-BE49-F238E27FC236}">
                <a16:creationId xmlns:a16="http://schemas.microsoft.com/office/drawing/2014/main" id="{55EE1278-AD2B-0310-C727-108082CCB1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10464" y="105394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181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B510A-3A60-7107-0890-376AA1787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-56191"/>
            <a:ext cx="10515600" cy="1325563"/>
          </a:xfrm>
        </p:spPr>
        <p:txBody>
          <a:bodyPr/>
          <a:lstStyle/>
          <a:p>
            <a:r>
              <a:rPr lang="en-GB" dirty="0"/>
              <a:t>Mandate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C86B59-4858-71D2-BC17-87CB3D1F223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lnSpc>
                <a:spcPct val="100000"/>
              </a:lnSpc>
            </a:pPr>
            <a:fld id="{81D60167-4931-47E6-BA6A-407CBD079E47}" type="slidenum">
              <a:rPr lang="fr-CH" spc="-25" smtClean="0"/>
              <a:pPr marL="38100">
                <a:lnSpc>
                  <a:spcPct val="100000"/>
                </a:lnSpc>
              </a:pPr>
              <a:t>20</a:t>
            </a:fld>
            <a:endParaRPr lang="en-GB" spc="-25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5DDE96-10AB-3BD6-9403-28FAFF732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754" y="3171280"/>
            <a:ext cx="5152396" cy="29972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E2035A-1FF4-8481-5A6C-F58186733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1805" y="476680"/>
            <a:ext cx="4064001" cy="2438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C9053B-7A6C-8684-5E46-2249AA2E02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52" y="4033879"/>
            <a:ext cx="6010275" cy="20563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E79931-58E4-FDD9-1670-C84AFADA7051}"/>
              </a:ext>
            </a:extLst>
          </p:cNvPr>
          <p:cNvSpPr txBox="1"/>
          <p:nvPr/>
        </p:nvSpPr>
        <p:spPr bwMode="auto">
          <a:xfrm>
            <a:off x="263352" y="357301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dirty="0">
                <a:solidFill>
                  <a:schemeClr val="accent1"/>
                </a:solidFill>
              </a:rPr>
              <a:t>For CERN «</a:t>
            </a:r>
            <a:r>
              <a:rPr lang="fr-CH" sz="1800" b="1" dirty="0" err="1">
                <a:solidFill>
                  <a:srgbClr val="FF2500"/>
                </a:solidFill>
              </a:rPr>
              <a:t>tertiary</a:t>
            </a:r>
            <a:r>
              <a:rPr lang="fr-CH" sz="1800" dirty="0">
                <a:solidFill>
                  <a:schemeClr val="accent1"/>
                </a:solidFill>
              </a:rPr>
              <a:t>» buildings</a:t>
            </a:r>
            <a:endParaRPr lang="en-US" sz="1800" dirty="0">
              <a:solidFill>
                <a:schemeClr val="accent1"/>
              </a:solidFill>
            </a:endParaRPr>
          </a:p>
          <a:p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81930" y="906464"/>
            <a:ext cx="11428139" cy="25945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/>
              <a:buNone/>
            </a:pPr>
            <a:r>
              <a:rPr lang="en-US" sz="2000" b="1" dirty="0">
                <a:solidFill>
                  <a:schemeClr val="accent1"/>
                </a:solidFill>
              </a:rPr>
              <a:t>SCE-SAM-IN </a:t>
            </a:r>
            <a:r>
              <a:rPr lang="en-US" sz="2000" dirty="0">
                <a:solidFill>
                  <a:schemeClr val="accent1"/>
                </a:solidFill>
              </a:rPr>
              <a:t>section is in charge of the </a:t>
            </a:r>
            <a:r>
              <a:rPr lang="en-US" sz="2000" b="1" dirty="0">
                <a:solidFill>
                  <a:schemeClr val="accent1"/>
                </a:solidFill>
              </a:rPr>
              <a:t>design</a:t>
            </a:r>
            <a:r>
              <a:rPr lang="en-US" sz="2000" dirty="0">
                <a:solidFill>
                  <a:schemeClr val="accent1"/>
                </a:solidFill>
              </a:rPr>
              <a:t>, </a:t>
            </a:r>
            <a:r>
              <a:rPr lang="en-US" sz="2000" b="1" dirty="0">
                <a:solidFill>
                  <a:schemeClr val="accent1"/>
                </a:solidFill>
              </a:rPr>
              <a:t>specification</a:t>
            </a:r>
            <a:r>
              <a:rPr lang="en-US" sz="2000" dirty="0">
                <a:solidFill>
                  <a:schemeClr val="accent1"/>
                </a:solidFill>
              </a:rPr>
              <a:t>,</a:t>
            </a:r>
          </a:p>
          <a:p>
            <a:pPr lvl="1">
              <a:buFont typeface="Arial"/>
              <a:buNone/>
            </a:pPr>
            <a:r>
              <a:rPr lang="en-US" sz="2000" b="1" dirty="0">
                <a:solidFill>
                  <a:schemeClr val="accent1"/>
                </a:solidFill>
              </a:rPr>
              <a:t>tendering</a:t>
            </a:r>
            <a:r>
              <a:rPr lang="en-US" sz="2000" dirty="0">
                <a:solidFill>
                  <a:schemeClr val="accent1"/>
                </a:solidFill>
              </a:rPr>
              <a:t>, </a:t>
            </a:r>
            <a:r>
              <a:rPr lang="en-US" sz="2000" b="1" dirty="0">
                <a:solidFill>
                  <a:schemeClr val="accent1"/>
                </a:solidFill>
              </a:rPr>
              <a:t>works follow up</a:t>
            </a:r>
            <a:r>
              <a:rPr lang="en-US" sz="2000" dirty="0">
                <a:solidFill>
                  <a:schemeClr val="accent1"/>
                </a:solidFill>
              </a:rPr>
              <a:t>, </a:t>
            </a:r>
            <a:r>
              <a:rPr lang="en-US" sz="2000" b="1" dirty="0">
                <a:solidFill>
                  <a:schemeClr val="accent1"/>
                </a:solidFill>
              </a:rPr>
              <a:t>tests</a:t>
            </a:r>
            <a:r>
              <a:rPr lang="en-US" sz="2000" dirty="0">
                <a:solidFill>
                  <a:schemeClr val="accent1"/>
                </a:solidFill>
              </a:rPr>
              <a:t>, </a:t>
            </a:r>
            <a:r>
              <a:rPr lang="en-US" sz="2000" b="1" dirty="0">
                <a:solidFill>
                  <a:schemeClr val="accent1"/>
                </a:solidFill>
              </a:rPr>
              <a:t>acceptance</a:t>
            </a:r>
            <a:r>
              <a:rPr lang="en-US" sz="2000" dirty="0">
                <a:solidFill>
                  <a:schemeClr val="accent1"/>
                </a:solidFill>
              </a:rPr>
              <a:t>, </a:t>
            </a:r>
            <a:r>
              <a:rPr lang="en-US" sz="2000" b="1" dirty="0">
                <a:solidFill>
                  <a:schemeClr val="accent1"/>
                </a:solidFill>
              </a:rPr>
              <a:t>operation, </a:t>
            </a:r>
            <a:endParaRPr lang="en-US" sz="2000" dirty="0">
              <a:solidFill>
                <a:schemeClr val="accent1"/>
              </a:solidFill>
            </a:endParaRPr>
          </a:p>
          <a:p>
            <a:pPr lvl="1">
              <a:buFont typeface="Arial"/>
              <a:buNone/>
            </a:pPr>
            <a:r>
              <a:rPr lang="en-US" sz="2000" b="1" dirty="0">
                <a:solidFill>
                  <a:schemeClr val="accent1"/>
                </a:solidFill>
              </a:rPr>
              <a:t>and 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b="1" dirty="0">
                <a:solidFill>
                  <a:schemeClr val="accent1"/>
                </a:solidFill>
              </a:rPr>
              <a:t>maintenance,</a:t>
            </a:r>
            <a:r>
              <a:rPr lang="en-US" sz="2000" dirty="0">
                <a:solidFill>
                  <a:schemeClr val="accent1"/>
                </a:solidFill>
              </a:rPr>
              <a:t> in the following fields: </a:t>
            </a:r>
          </a:p>
          <a:p>
            <a:pPr lvl="1">
              <a:buFont typeface="Arial"/>
              <a:buNone/>
            </a:pPr>
            <a:endParaRPr lang="en-US" sz="400" dirty="0">
              <a:solidFill>
                <a:schemeClr val="accent1"/>
              </a:solidFill>
            </a:endParaRPr>
          </a:p>
          <a:p>
            <a:pPr lvl="2"/>
            <a:r>
              <a:rPr lang="en-US" sz="1200" b="1" dirty="0">
                <a:solidFill>
                  <a:schemeClr val="accent1"/>
                </a:solidFill>
              </a:rPr>
              <a:t>HVAC</a:t>
            </a:r>
            <a:r>
              <a:rPr lang="en-US" sz="1200" dirty="0">
                <a:solidFill>
                  <a:schemeClr val="accent1"/>
                </a:solidFill>
              </a:rPr>
              <a:t> (Heating, Ventilation, Cooling, air conditioning, specific extraction)</a:t>
            </a:r>
          </a:p>
          <a:p>
            <a:pPr lvl="2"/>
            <a:r>
              <a:rPr lang="en-US" sz="1200" b="1" dirty="0">
                <a:solidFill>
                  <a:schemeClr val="accent1"/>
                </a:solidFill>
              </a:rPr>
              <a:t>Fluids</a:t>
            </a:r>
            <a:r>
              <a:rPr lang="en-US" sz="1200" dirty="0">
                <a:solidFill>
                  <a:schemeClr val="accent1"/>
                </a:solidFill>
              </a:rPr>
              <a:t> (water cooling, compressed air, gas, fire fighting, filling)</a:t>
            </a:r>
          </a:p>
          <a:p>
            <a:pPr lvl="2"/>
            <a:r>
              <a:rPr lang="en-US" sz="1200" b="1" dirty="0">
                <a:solidFill>
                  <a:schemeClr val="accent1"/>
                </a:solidFill>
              </a:rPr>
              <a:t>Electricity</a:t>
            </a:r>
            <a:r>
              <a:rPr lang="en-US" sz="1200" dirty="0">
                <a:solidFill>
                  <a:schemeClr val="accent1"/>
                </a:solidFill>
              </a:rPr>
              <a:t> (power distribution, lighting, machine powering)</a:t>
            </a:r>
          </a:p>
          <a:p>
            <a:pPr lvl="2"/>
            <a:r>
              <a:rPr lang="en-US" sz="1200" b="1" dirty="0">
                <a:solidFill>
                  <a:schemeClr val="accent1"/>
                </a:solidFill>
              </a:rPr>
              <a:t>Sanitary</a:t>
            </a:r>
            <a:r>
              <a:rPr lang="en-US" sz="1200" dirty="0">
                <a:solidFill>
                  <a:schemeClr val="accent1"/>
                </a:solidFill>
              </a:rPr>
              <a:t> (drinking water, domestic water, solar panels, water fountains, safety)</a:t>
            </a:r>
          </a:p>
          <a:p>
            <a:pPr lvl="3">
              <a:buFont typeface="Arial"/>
              <a:buNone/>
            </a:pPr>
            <a:endParaRPr lang="fr-CH" dirty="0">
              <a:solidFill>
                <a:srgbClr val="104282"/>
              </a:solidFill>
            </a:endParaRPr>
          </a:p>
          <a:p>
            <a:endParaRPr lang="en-US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815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23438-664D-8A91-09DD-F117592FC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622" y="-18326"/>
            <a:ext cx="10515600" cy="1325563"/>
          </a:xfrm>
        </p:spPr>
        <p:txBody>
          <a:bodyPr/>
          <a:lstStyle/>
          <a:p>
            <a:r>
              <a:rPr lang="en-GB" dirty="0"/>
              <a:t>HVAC, </a:t>
            </a:r>
            <a:r>
              <a:rPr lang="en-GB" dirty="0">
                <a:solidFill>
                  <a:srgbClr val="92D050"/>
                </a:solidFill>
              </a:rPr>
              <a:t>SANITARY</a:t>
            </a:r>
            <a:r>
              <a:rPr lang="en-GB" dirty="0"/>
              <a:t> &amp; </a:t>
            </a:r>
            <a:r>
              <a:rPr lang="en-GB" dirty="0">
                <a:solidFill>
                  <a:srgbClr val="FF0000"/>
                </a:solidFill>
              </a:rPr>
              <a:t>ELECTRICAL</a:t>
            </a:r>
            <a:r>
              <a:rPr lang="en-GB" dirty="0"/>
              <a:t> Domains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2B3B3-6453-2D22-CE61-EB98D6D6BAD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lnSpc>
                <a:spcPct val="100000"/>
              </a:lnSpc>
            </a:pPr>
            <a:fld id="{81D60167-4931-47E6-BA6A-407CBD079E47}" type="slidenum">
              <a:rPr lang="fr-CH" spc="-25" smtClean="0"/>
              <a:pPr marL="38100">
                <a:lnSpc>
                  <a:spcPct val="100000"/>
                </a:lnSpc>
              </a:pPr>
              <a:t>21</a:t>
            </a:fld>
            <a:endParaRPr lang="en-GB" spc="-25" dirty="0"/>
          </a:p>
        </p:txBody>
      </p:sp>
      <p:pic>
        <p:nvPicPr>
          <p:cNvPr id="7" name="Image 14">
            <a:extLst>
              <a:ext uri="{FF2B5EF4-FFF2-40B4-BE49-F238E27FC236}">
                <a16:creationId xmlns:a16="http://schemas.microsoft.com/office/drawing/2014/main" id="{B8F63ED0-5C53-7564-F1A6-CD22441164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093" y="1140355"/>
            <a:ext cx="1727053" cy="14735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A6E658-6F81-7698-6604-143358DF0F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690" y="1158397"/>
            <a:ext cx="1972002" cy="1476070"/>
          </a:xfrm>
          <a:prstGeom prst="rect">
            <a:avLst/>
          </a:prstGeom>
        </p:spPr>
      </p:pic>
      <p:pic>
        <p:nvPicPr>
          <p:cNvPr id="9" name="Image 11">
            <a:extLst>
              <a:ext uri="{FF2B5EF4-FFF2-40B4-BE49-F238E27FC236}">
                <a16:creationId xmlns:a16="http://schemas.microsoft.com/office/drawing/2014/main" id="{7944B3E8-8B4F-3245-8755-222B9422EFB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438" y="2729237"/>
            <a:ext cx="1972002" cy="1450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a40.jpg">
            <a:extLst>
              <a:ext uri="{FF2B5EF4-FFF2-40B4-BE49-F238E27FC236}">
                <a16:creationId xmlns:a16="http://schemas.microsoft.com/office/drawing/2014/main" id="{F2480BB3-A2F6-5D6B-992C-02F48202AA5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9574" y="1148926"/>
            <a:ext cx="2025191" cy="14931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572E6A-3727-BCE2-2EEE-D632C38050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622" y="2729237"/>
            <a:ext cx="2031143" cy="15233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2F3EFD-68BA-37C2-394B-F7ED5CC48AC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282" y="2708920"/>
            <a:ext cx="1760677" cy="15240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D2A9046-624E-9E23-C2FF-11B182876AE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22" y="4329563"/>
            <a:ext cx="2021528" cy="15161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CD9BA06-0034-C4C5-D1A6-DE4DB00FA8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34692" y="4327700"/>
            <a:ext cx="1972000" cy="1519873"/>
          </a:xfrm>
          <a:prstGeom prst="rect">
            <a:avLst/>
          </a:prstGeom>
        </p:spPr>
      </p:pic>
      <p:pic>
        <p:nvPicPr>
          <p:cNvPr id="15" name="Picture 2" descr="https://mediastream.cern.ch/MediaArchive/Photo/Public/2011/1102095/1102095_01/1102095_01-A5-at-72-dpi.jpg">
            <a:extLst>
              <a:ext uri="{FF2B5EF4-FFF2-40B4-BE49-F238E27FC236}">
                <a16:creationId xmlns:a16="http://schemas.microsoft.com/office/drawing/2014/main" id="{7AFF1418-9B7D-107E-9E21-E2F0B36F1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282" y="4332780"/>
            <a:ext cx="1760677" cy="150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6414547" y="1040809"/>
            <a:ext cx="5298672" cy="2110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>
              <a:lnSpc>
                <a:spcPct val="110000"/>
              </a:lnSpc>
              <a:spcBef>
                <a:spcPts val="225"/>
              </a:spcBef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</a:rPr>
              <a:t>Heating plants, district heating and heating circuits,</a:t>
            </a:r>
          </a:p>
          <a:p>
            <a:pPr marL="257175" indent="-257175" algn="just">
              <a:lnSpc>
                <a:spcPct val="110000"/>
              </a:lnSpc>
              <a:spcBef>
                <a:spcPts val="225"/>
              </a:spcBef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</a:rPr>
              <a:t>Chilled water productions and a/c units,</a:t>
            </a:r>
          </a:p>
          <a:p>
            <a:pPr marL="257175" indent="-257175" algn="just">
              <a:lnSpc>
                <a:spcPct val="110000"/>
              </a:lnSpc>
              <a:spcBef>
                <a:spcPts val="225"/>
              </a:spcBef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</a:rPr>
              <a:t>Ventilation systems,</a:t>
            </a:r>
          </a:p>
          <a:p>
            <a:pPr marL="257175" indent="-257175" algn="just">
              <a:lnSpc>
                <a:spcPct val="110000"/>
              </a:lnSpc>
              <a:spcBef>
                <a:spcPts val="225"/>
              </a:spcBef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</a:rPr>
              <a:t>Compressed air distribution,</a:t>
            </a:r>
          </a:p>
          <a:p>
            <a:pPr marL="257175" indent="-257175" algn="just">
              <a:lnSpc>
                <a:spcPct val="110000"/>
              </a:lnSpc>
              <a:spcBef>
                <a:spcPts val="225"/>
              </a:spcBef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rgbClr val="92D050"/>
                </a:solidFill>
                <a:latin typeface="+mj-lt"/>
                <a:ea typeface="Times New Roman" panose="02020603050405020304" pitchFamily="18" charset="0"/>
              </a:rPr>
              <a:t>Hot domestic water production,</a:t>
            </a:r>
          </a:p>
          <a:p>
            <a:pPr marL="257175" indent="-257175" algn="just">
              <a:lnSpc>
                <a:spcPct val="110000"/>
              </a:lnSpc>
              <a:spcBef>
                <a:spcPts val="225"/>
              </a:spcBef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rgbClr val="92D050"/>
                </a:solidFill>
                <a:latin typeface="+mj-lt"/>
                <a:ea typeface="Times New Roman" panose="02020603050405020304" pitchFamily="18" charset="0"/>
              </a:rPr>
              <a:t>Water distribution, sanitary devices, solar panels,</a:t>
            </a:r>
          </a:p>
          <a:p>
            <a:pPr marL="257175" indent="-257175" algn="just">
              <a:lnSpc>
                <a:spcPct val="110000"/>
              </a:lnSpc>
              <a:spcBef>
                <a:spcPts val="225"/>
              </a:spcBef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Electrical power and control boards and </a:t>
            </a:r>
            <a:r>
              <a:rPr lang="en-GB" sz="1200" dirty="0" err="1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plcs</a:t>
            </a:r>
            <a:r>
              <a:rPr lang="en-GB" sz="1200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,</a:t>
            </a:r>
          </a:p>
          <a:p>
            <a:pPr marL="257175" indent="-257175" algn="just">
              <a:lnSpc>
                <a:spcPct val="110000"/>
              </a:lnSpc>
              <a:spcBef>
                <a:spcPts val="225"/>
              </a:spcBef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Indoor lighting and public lighting,</a:t>
            </a:r>
          </a:p>
          <a:p>
            <a:pPr marL="257175" indent="-257175" algn="just">
              <a:lnSpc>
                <a:spcPct val="110000"/>
              </a:lnSpc>
              <a:spcBef>
                <a:spcPts val="225"/>
              </a:spcBef>
              <a:buFont typeface="Symbol" panose="05050102010706020507" pitchFamily="18" charset="2"/>
              <a:buChar char=""/>
            </a:pPr>
            <a:r>
              <a:rPr lang="en-GB" sz="1200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Electrical power systems and sockets.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EA4FD54-4925-0925-6239-3FF9C112B6DB}"/>
              </a:ext>
            </a:extLst>
          </p:cNvPr>
          <p:cNvSpPr txBox="1">
            <a:spLocks/>
          </p:cNvSpPr>
          <p:nvPr/>
        </p:nvSpPr>
        <p:spPr>
          <a:xfrm>
            <a:off x="6531618" y="3096072"/>
            <a:ext cx="6045101" cy="3670535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CH" sz="1200" dirty="0">
                <a:solidFill>
                  <a:schemeClr val="accent1"/>
                </a:solidFill>
              </a:rPr>
              <a:t>350 structures and baraques, </a:t>
            </a:r>
          </a:p>
          <a:p>
            <a:pPr algn="l" eaLnBrk="0" fontAlgn="base" hangingPunct="0">
              <a:lnSpc>
                <a:spcPct val="100000"/>
              </a:lnSpc>
              <a:spcAft>
                <a:spcPts val="100"/>
              </a:spcAft>
            </a:pPr>
            <a:r>
              <a:rPr lang="en-US" sz="1200" dirty="0">
                <a:solidFill>
                  <a:schemeClr val="accent1"/>
                </a:solidFill>
              </a:rPr>
              <a:t>1 children school, 3 restaurants, 3 hotels (495 rooms) 150 meeting &amp; conference rooms</a:t>
            </a:r>
          </a:p>
          <a:p>
            <a:pPr algn="l">
              <a:spcBef>
                <a:spcPts val="0"/>
              </a:spcBef>
            </a:pPr>
            <a:r>
              <a:rPr lang="en-US" sz="1200" dirty="0">
                <a:solidFill>
                  <a:schemeClr val="accent1"/>
                </a:solidFill>
              </a:rPr>
              <a:t>100 workshops, 400 labs </a:t>
            </a:r>
          </a:p>
          <a:p>
            <a:pPr algn="l">
              <a:spcBef>
                <a:spcPts val="0"/>
              </a:spcBef>
            </a:pPr>
            <a:r>
              <a:rPr lang="en-US" sz="1200" dirty="0">
                <a:solidFill>
                  <a:schemeClr val="accent1"/>
                </a:solidFill>
              </a:rPr>
              <a:t>30 clean rooms, 20 RP areas and source labs. </a:t>
            </a:r>
          </a:p>
          <a:p>
            <a:pPr algn="l">
              <a:spcBef>
                <a:spcPts val="0"/>
              </a:spcBef>
            </a:pPr>
            <a:endParaRPr lang="fr-CH" sz="1200" dirty="0">
              <a:solidFill>
                <a:schemeClr val="accent1"/>
              </a:solidFill>
            </a:endParaRPr>
          </a:p>
          <a:p>
            <a:pPr algn="l">
              <a:spcBef>
                <a:spcPts val="0"/>
              </a:spcBef>
            </a:pPr>
            <a:r>
              <a:rPr lang="en-GB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2 heating plants, 6 boilers.</a:t>
            </a:r>
          </a:p>
          <a:p>
            <a:pPr algn="l">
              <a:spcBef>
                <a:spcPts val="0"/>
              </a:spcBef>
            </a:pPr>
            <a:r>
              <a:rPr lang="en-GB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27 km district heating. </a:t>
            </a:r>
          </a:p>
          <a:p>
            <a:pPr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endParaRPr lang="en-GB" sz="1200" dirty="0">
              <a:solidFill>
                <a:schemeClr val="accent1"/>
              </a:solidFill>
              <a:ea typeface="Times New Roman" pitchFamily="18" charset="0"/>
              <a:cs typeface="Arial" pitchFamily="34" charset="0"/>
            </a:endParaRPr>
          </a:p>
          <a:p>
            <a:pPr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100 heating sub-stations</a:t>
            </a:r>
          </a:p>
          <a:p>
            <a:pPr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200 domestic hot water productions</a:t>
            </a:r>
          </a:p>
          <a:p>
            <a:pPr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endParaRPr lang="en-GB" sz="1200" dirty="0">
              <a:solidFill>
                <a:schemeClr val="accent1"/>
              </a:solidFill>
              <a:ea typeface="Times New Roman" pitchFamily="18" charset="0"/>
              <a:cs typeface="Arial" pitchFamily="34" charset="0"/>
            </a:endParaRPr>
          </a:p>
          <a:p>
            <a:pPr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r>
              <a:rPr lang="fr-CH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100 000 </a:t>
            </a:r>
            <a:r>
              <a:rPr lang="en-US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lighting</a:t>
            </a:r>
            <a:r>
              <a:rPr lang="fr-CH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 points</a:t>
            </a:r>
            <a:endParaRPr lang="en-GB" sz="1200" dirty="0">
              <a:solidFill>
                <a:schemeClr val="accent1"/>
              </a:solidFill>
              <a:ea typeface="Times New Roman" pitchFamily="18" charset="0"/>
              <a:cs typeface="Arial" pitchFamily="34" charset="0"/>
            </a:endParaRPr>
          </a:p>
          <a:p>
            <a:pPr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500 </a:t>
            </a:r>
            <a:r>
              <a:rPr lang="en-US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AHUs</a:t>
            </a:r>
            <a:r>
              <a:rPr lang="fr-CH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, </a:t>
            </a:r>
            <a:r>
              <a:rPr lang="en-GB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350 extraction fans</a:t>
            </a:r>
          </a:p>
          <a:p>
            <a:pPr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r>
              <a:rPr lang="fr-CH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70 </a:t>
            </a:r>
            <a:r>
              <a:rPr lang="en-US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chillers, </a:t>
            </a:r>
            <a:r>
              <a:rPr lang="fr-CH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5</a:t>
            </a:r>
            <a:r>
              <a:rPr lang="en-GB" sz="1200" dirty="0">
                <a:solidFill>
                  <a:schemeClr val="accent1"/>
                </a:solidFill>
                <a:ea typeface="Times New Roman" pitchFamily="18" charset="0"/>
                <a:cs typeface="Arial" pitchFamily="34" charset="0"/>
              </a:rPr>
              <a:t>00 split systems</a:t>
            </a:r>
            <a:endParaRPr lang="fr-CH" sz="1200" dirty="0">
              <a:solidFill>
                <a:schemeClr val="accent1"/>
              </a:solidFill>
              <a:ea typeface="Times New Roman" pitchFamily="18" charset="0"/>
              <a:cs typeface="Arial" pitchFamily="34" charset="0"/>
            </a:endParaRPr>
          </a:p>
          <a:p>
            <a:pPr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1200" dirty="0">
                <a:solidFill>
                  <a:schemeClr val="accent1"/>
                </a:solidFill>
              </a:rPr>
              <a:t>1000 electric boards. </a:t>
            </a:r>
          </a:p>
        </p:txBody>
      </p:sp>
    </p:spTree>
    <p:extLst>
      <p:ext uri="{BB962C8B-B14F-4D97-AF65-F5344CB8AC3E}">
        <p14:creationId xmlns:p14="http://schemas.microsoft.com/office/powerpoint/2010/main" val="2225000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1F1EA9A-2942-5D06-256D-AF581C9A4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960443"/>
            <a:ext cx="3148136" cy="25931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706CE4-9732-8FB3-EA78-6529B3540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480" y="960443"/>
            <a:ext cx="5112568" cy="25931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573A44-908A-56E2-CAD1-24443E50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2804"/>
            <a:ext cx="10515600" cy="1325563"/>
          </a:xfrm>
        </p:spPr>
        <p:txBody>
          <a:bodyPr/>
          <a:lstStyle/>
          <a:p>
            <a:r>
              <a:rPr lang="en-GB" dirty="0"/>
              <a:t>Service: number of ODMs  (&lt;&gt; tickets)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7C25CF-5032-F2DE-EB31-7D9F17A0F0F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lnSpc>
                <a:spcPct val="100000"/>
              </a:lnSpc>
            </a:pPr>
            <a:fld id="{81D60167-4931-47E6-BA6A-407CBD079E47}" type="slidenum">
              <a:rPr lang="fr-CH" spc="-25" smtClean="0"/>
              <a:pPr marL="38100">
                <a:lnSpc>
                  <a:spcPct val="100000"/>
                </a:lnSpc>
              </a:pPr>
              <a:t>22</a:t>
            </a:fld>
            <a:endParaRPr lang="en-GB" spc="-25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09F869-8B29-61DF-C063-5E19A9D0E299}"/>
              </a:ext>
            </a:extLst>
          </p:cNvPr>
          <p:cNvSpPr txBox="1"/>
          <p:nvPr/>
        </p:nvSpPr>
        <p:spPr bwMode="auto">
          <a:xfrm>
            <a:off x="464623" y="1034361"/>
            <a:ext cx="303486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dirty="0">
                <a:solidFill>
                  <a:schemeClr val="tx2"/>
                </a:solidFill>
              </a:rPr>
              <a:t>TOTAL NUMBER OF </a:t>
            </a:r>
            <a:r>
              <a:rPr lang="fr-CH" sz="1050" dirty="0" err="1">
                <a:solidFill>
                  <a:schemeClr val="tx2"/>
                </a:solidFill>
              </a:rPr>
              <a:t>WOs</a:t>
            </a:r>
            <a:r>
              <a:rPr lang="fr-CH" sz="1050" dirty="0">
                <a:solidFill>
                  <a:schemeClr val="tx2"/>
                </a:solidFill>
              </a:rPr>
              <a:t> in 2023: </a:t>
            </a:r>
            <a:r>
              <a:rPr lang="fr-CH" sz="1050" b="1" dirty="0">
                <a:solidFill>
                  <a:schemeClr val="tx2"/>
                </a:solidFill>
              </a:rPr>
              <a:t>8583 </a:t>
            </a:r>
            <a:r>
              <a:rPr lang="fr-CH" sz="1050" b="1" dirty="0" err="1">
                <a:solidFill>
                  <a:schemeClr val="tx2"/>
                </a:solidFill>
              </a:rPr>
              <a:t>WOs</a:t>
            </a:r>
            <a:r>
              <a:rPr lang="fr-CH" sz="1050" b="1" dirty="0">
                <a:solidFill>
                  <a:schemeClr val="tx2"/>
                </a:solidFill>
              </a:rPr>
              <a:t> </a:t>
            </a:r>
            <a:endParaRPr lang="en-GB" sz="1050" b="1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EF70B2-FFA9-DE0E-D1F5-09709122CB18}"/>
              </a:ext>
            </a:extLst>
          </p:cNvPr>
          <p:cNvSpPr txBox="1"/>
          <p:nvPr/>
        </p:nvSpPr>
        <p:spPr bwMode="auto">
          <a:xfrm>
            <a:off x="5525982" y="1052736"/>
            <a:ext cx="22381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tx2"/>
                </a:solidFill>
              </a:rPr>
              <a:t>TOTAL NUMBER OF </a:t>
            </a:r>
            <a:r>
              <a:rPr lang="fr-CH" sz="1100" b="1" dirty="0" err="1">
                <a:solidFill>
                  <a:schemeClr val="tx2"/>
                </a:solidFill>
              </a:rPr>
              <a:t>WOs</a:t>
            </a:r>
            <a:r>
              <a:rPr lang="fr-CH" sz="1100" b="1" dirty="0">
                <a:solidFill>
                  <a:schemeClr val="tx2"/>
                </a:solidFill>
              </a:rPr>
              <a:t>/</a:t>
            </a:r>
            <a:r>
              <a:rPr lang="fr-CH" sz="1100" b="1" dirty="0" err="1">
                <a:solidFill>
                  <a:schemeClr val="tx2"/>
                </a:solidFill>
              </a:rPr>
              <a:t>year</a:t>
            </a:r>
            <a:endParaRPr lang="en-GB" sz="1100" b="1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C8405D-30E1-A873-EA4A-6A9FBC8CBAEC}"/>
              </a:ext>
            </a:extLst>
          </p:cNvPr>
          <p:cNvSpPr txBox="1"/>
          <p:nvPr/>
        </p:nvSpPr>
        <p:spPr>
          <a:xfrm>
            <a:off x="9552384" y="1518367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2"/>
                </a:solidFill>
              </a:rPr>
              <a:t>Incidents 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2"/>
                </a:solidFill>
              </a:rPr>
              <a:t>Request 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2"/>
                </a:solidFill>
              </a:rPr>
              <a:t>Preventive maintenance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2"/>
                </a:solidFill>
              </a:rPr>
              <a:t>Works and modifications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2"/>
                </a:solidFill>
              </a:rPr>
              <a:t>Consolidation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2"/>
                </a:solidFill>
              </a:rPr>
              <a:t>Projects, new </a:t>
            </a:r>
            <a:r>
              <a:rPr lang="fr-CH" sz="1200" dirty="0">
                <a:solidFill>
                  <a:schemeClr val="tx2"/>
                </a:solidFill>
              </a:rPr>
              <a:t>buildings</a:t>
            </a:r>
          </a:p>
          <a:p>
            <a:pPr marL="285750" indent="-285750">
              <a:buFontTx/>
              <a:buChar char="-"/>
            </a:pPr>
            <a:endParaRPr lang="fr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32EE20-BFBF-C8CA-AB9B-5B28FFE96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9616" y="3660436"/>
            <a:ext cx="7513796" cy="259317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615AFD5-028F-83B7-3FC4-240F39585D86}"/>
              </a:ext>
            </a:extLst>
          </p:cNvPr>
          <p:cNvSpPr/>
          <p:nvPr/>
        </p:nvSpPr>
        <p:spPr>
          <a:xfrm>
            <a:off x="4223792" y="3660436"/>
            <a:ext cx="2448272" cy="2504868"/>
          </a:xfrm>
          <a:prstGeom prst="rect">
            <a:avLst/>
          </a:prstGeom>
          <a:noFill/>
          <a:ln w="38100">
            <a:solidFill>
              <a:srgbClr val="C0000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93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2B5F233-1C17-D02E-52AF-E06FA44BEA85}"/>
              </a:ext>
            </a:extLst>
          </p:cNvPr>
          <p:cNvSpPr/>
          <p:nvPr/>
        </p:nvSpPr>
        <p:spPr>
          <a:xfrm>
            <a:off x="10411175" y="2164948"/>
            <a:ext cx="653377" cy="60683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2E2F6AA7-DB63-13DD-77F9-91C26B68A99E}"/>
              </a:ext>
            </a:extLst>
          </p:cNvPr>
          <p:cNvSpPr/>
          <p:nvPr/>
        </p:nvSpPr>
        <p:spPr>
          <a:xfrm>
            <a:off x="3615341" y="2106165"/>
            <a:ext cx="3449748" cy="707758"/>
          </a:xfrm>
          <a:prstGeom prst="roundRect">
            <a:avLst/>
          </a:prstGeom>
          <a:solidFill>
            <a:schemeClr val="accent5">
              <a:lumMod val="60000"/>
              <a:lumOff val="40000"/>
              <a:alpha val="1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3EDA88-98E7-3C4A-5B04-C1729D091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56" y="-91983"/>
            <a:ext cx="11592668" cy="1065742"/>
          </a:xfrm>
        </p:spPr>
        <p:txBody>
          <a:bodyPr>
            <a:normAutofit fontScale="90000"/>
          </a:bodyPr>
          <a:lstStyle/>
          <a:p>
            <a:r>
              <a:rPr lang="en-US" dirty="0"/>
              <a:t>Workflow tickets and WOs with automated messages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EA6763-719B-266F-DE1F-87CA9FCEF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pic>
        <p:nvPicPr>
          <p:cNvPr id="5" name="Graphic 4" descr="Call center with solid fill">
            <a:extLst>
              <a:ext uri="{FF2B5EF4-FFF2-40B4-BE49-F238E27FC236}">
                <a16:creationId xmlns:a16="http://schemas.microsoft.com/office/drawing/2014/main" id="{0CEE59C0-5403-A975-90F5-8D54CED86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25768" y="1439339"/>
            <a:ext cx="536817" cy="536817"/>
          </a:xfrm>
          <a:prstGeom prst="rect">
            <a:avLst/>
          </a:prstGeom>
        </p:spPr>
      </p:pic>
      <p:pic>
        <p:nvPicPr>
          <p:cNvPr id="6" name="Picture 5" descr="A black and grey logo">
            <a:extLst>
              <a:ext uri="{FF2B5EF4-FFF2-40B4-BE49-F238E27FC236}">
                <a16:creationId xmlns:a16="http://schemas.microsoft.com/office/drawing/2014/main" id="{CC0DCBFF-F75A-CD41-2E18-458BA7C85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8940" y="802765"/>
            <a:ext cx="1805801" cy="27048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67BE4B1-EBA3-F46E-BEF1-5D7413191E2A}"/>
              </a:ext>
            </a:extLst>
          </p:cNvPr>
          <p:cNvSpPr/>
          <p:nvPr/>
        </p:nvSpPr>
        <p:spPr>
          <a:xfrm>
            <a:off x="3832879" y="1155047"/>
            <a:ext cx="1955488" cy="827142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B6B493-A866-744D-76D1-B37A80C4B054}"/>
              </a:ext>
            </a:extLst>
          </p:cNvPr>
          <p:cNvSpPr txBox="1"/>
          <p:nvPr/>
        </p:nvSpPr>
        <p:spPr bwMode="auto">
          <a:xfrm>
            <a:off x="4038617" y="1171133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accent5"/>
                </a:solidFill>
              </a:rPr>
              <a:t>Service Desk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6D96F9C-DF69-4C4C-3608-DACAD7FB51B9}"/>
              </a:ext>
            </a:extLst>
          </p:cNvPr>
          <p:cNvSpPr/>
          <p:nvPr/>
        </p:nvSpPr>
        <p:spPr>
          <a:xfrm>
            <a:off x="8599528" y="1193179"/>
            <a:ext cx="1955488" cy="883406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C0019B-07A4-EEBD-9CDA-1496C8D9BC3A}"/>
              </a:ext>
            </a:extLst>
          </p:cNvPr>
          <p:cNvSpPr txBox="1"/>
          <p:nvPr/>
        </p:nvSpPr>
        <p:spPr bwMode="auto">
          <a:xfrm>
            <a:off x="8663579" y="1223195"/>
            <a:ext cx="2671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SCE-SAM-IN &amp; Contractor(s)</a:t>
            </a:r>
            <a:endParaRPr lang="en-GB" sz="1200" dirty="0">
              <a:solidFill>
                <a:schemeClr val="accent3"/>
              </a:solidFill>
            </a:endParaRPr>
          </a:p>
        </p:txBody>
      </p:sp>
      <p:pic>
        <p:nvPicPr>
          <p:cNvPr id="17" name="Graphic 16" descr="Group with solid fill">
            <a:extLst>
              <a:ext uri="{FF2B5EF4-FFF2-40B4-BE49-F238E27FC236}">
                <a16:creationId xmlns:a16="http://schemas.microsoft.com/office/drawing/2014/main" id="{9907F485-3C5A-A5F9-29DA-F548AE882B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88641" y="1250548"/>
            <a:ext cx="914400" cy="914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273A2F6-D5C6-8D23-1A6E-35694E734D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50065" y="838277"/>
            <a:ext cx="576064" cy="29367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923E9AF-2A19-F8FC-77B1-21401BFE0DE2}"/>
              </a:ext>
            </a:extLst>
          </p:cNvPr>
          <p:cNvSpPr txBox="1"/>
          <p:nvPr/>
        </p:nvSpPr>
        <p:spPr bwMode="auto">
          <a:xfrm>
            <a:off x="4888303" y="2107518"/>
            <a:ext cx="1050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TICKET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5094723-577F-86F8-831F-5D9277509A13}"/>
              </a:ext>
            </a:extLst>
          </p:cNvPr>
          <p:cNvSpPr txBox="1"/>
          <p:nvPr/>
        </p:nvSpPr>
        <p:spPr bwMode="auto">
          <a:xfrm>
            <a:off x="10425641" y="2227984"/>
            <a:ext cx="1050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</a:t>
            </a:r>
            <a:endParaRPr lang="en-GB" dirty="0">
              <a:solidFill>
                <a:schemeClr val="accent3"/>
              </a:solidFill>
            </a:endParaRPr>
          </a:p>
        </p:txBody>
      </p:sp>
      <p:pic>
        <p:nvPicPr>
          <p:cNvPr id="31" name="Graphic 30" descr="User with solid fill">
            <a:extLst>
              <a:ext uri="{FF2B5EF4-FFF2-40B4-BE49-F238E27FC236}">
                <a16:creationId xmlns:a16="http://schemas.microsoft.com/office/drawing/2014/main" id="{54BB006B-E4FF-3F2D-542A-1DE0D32A30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55877" y="1999552"/>
            <a:ext cx="1112487" cy="1112487"/>
          </a:xfrm>
          <a:prstGeom prst="rect">
            <a:avLst/>
          </a:prstGeom>
        </p:spPr>
      </p:pic>
      <p:pic>
        <p:nvPicPr>
          <p:cNvPr id="32" name="Graphic 31" descr="Envelope with solid fill">
            <a:extLst>
              <a:ext uri="{FF2B5EF4-FFF2-40B4-BE49-F238E27FC236}">
                <a16:creationId xmlns:a16="http://schemas.microsoft.com/office/drawing/2014/main" id="{40377823-14C9-31F2-AE98-45EE5218A0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83887" y="1220702"/>
            <a:ext cx="331729" cy="331729"/>
          </a:xfrm>
          <a:prstGeom prst="rect">
            <a:avLst/>
          </a:prstGeom>
        </p:spPr>
      </p:pic>
      <p:pic>
        <p:nvPicPr>
          <p:cNvPr id="33" name="Graphic 32" descr="Receiver outline">
            <a:extLst>
              <a:ext uri="{FF2B5EF4-FFF2-40B4-BE49-F238E27FC236}">
                <a16:creationId xmlns:a16="http://schemas.microsoft.com/office/drawing/2014/main" id="{90793287-79BC-007B-7B90-2D4612DE2C2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20998" y="1251733"/>
            <a:ext cx="268882" cy="268882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34FE0DB-F52B-24A5-CFBC-840261E6B153}"/>
              </a:ext>
            </a:extLst>
          </p:cNvPr>
          <p:cNvCxnSpPr>
            <a:cxnSpLocks/>
            <a:endCxn id="125" idx="1"/>
          </p:cNvCxnSpPr>
          <p:nvPr/>
        </p:nvCxnSpPr>
        <p:spPr>
          <a:xfrm>
            <a:off x="1832991" y="2460044"/>
            <a:ext cx="1782350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00E2EB13-3D79-3442-DE9A-3A2236E103D4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1309344" y="1568618"/>
            <a:ext cx="2523535" cy="445058"/>
          </a:xfrm>
          <a:prstGeom prst="bentConnector3">
            <a:avLst>
              <a:gd name="adj1" fmla="val 73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8A3C8F2-B4C5-A044-8B14-B64A1ECD0FAE}"/>
              </a:ext>
            </a:extLst>
          </p:cNvPr>
          <p:cNvSpPr txBox="1"/>
          <p:nvPr/>
        </p:nvSpPr>
        <p:spPr bwMode="auto">
          <a:xfrm>
            <a:off x="1115912" y="2971551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USER</a:t>
            </a:r>
            <a:endParaRPr lang="en-GB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1ADF27-92C6-D2C0-9C49-53249DC1C8F0}"/>
              </a:ext>
            </a:extLst>
          </p:cNvPr>
          <p:cNvSpPr txBox="1"/>
          <p:nvPr/>
        </p:nvSpPr>
        <p:spPr bwMode="auto">
          <a:xfrm>
            <a:off x="350503" y="3301531"/>
            <a:ext cx="16377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A user has a </a:t>
            </a:r>
            <a:r>
              <a:rPr lang="en-US" sz="1100" u="sng" dirty="0">
                <a:solidFill>
                  <a:schemeClr val="tx2"/>
                </a:solidFill>
              </a:rPr>
              <a:t>problem (incident)</a:t>
            </a:r>
            <a:r>
              <a:rPr lang="en-US" sz="1100" dirty="0">
                <a:solidFill>
                  <a:schemeClr val="tx2"/>
                </a:solidFill>
              </a:rPr>
              <a:t> or </a:t>
            </a:r>
            <a:r>
              <a:rPr lang="en-US" sz="1100" u="sng" dirty="0">
                <a:solidFill>
                  <a:schemeClr val="tx2"/>
                </a:solidFill>
              </a:rPr>
              <a:t>request r</a:t>
            </a:r>
            <a:r>
              <a:rPr lang="en-US" sz="1100" dirty="0">
                <a:solidFill>
                  <a:schemeClr val="tx2"/>
                </a:solidFill>
              </a:rPr>
              <a:t>elated to Electrical, HVAC or Sanitary Systems for tertiary buildings. 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6990771-0C0F-02AC-0138-DFD97E7A2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0103" y="2580068"/>
            <a:ext cx="273563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WO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lifecycle</a:t>
            </a:r>
            <a:endParaRPr lang="en-US" sz="1200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en-US" sz="10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SCE/SAM-IN &amp; Contractor</a:t>
            </a:r>
            <a:endParaRPr lang="en-GB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22640FC-EC90-1B42-14F9-2CD43902FFBF}"/>
              </a:ext>
            </a:extLst>
          </p:cNvPr>
          <p:cNvSpPr/>
          <p:nvPr/>
        </p:nvSpPr>
        <p:spPr>
          <a:xfrm>
            <a:off x="9905971" y="3642203"/>
            <a:ext cx="576064" cy="21013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/>
              <a:t>RADC</a:t>
            </a:r>
            <a:endParaRPr lang="en-GB" sz="1400" dirty="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57BB76D1-C014-B796-D514-ECE5937EF9DF}"/>
              </a:ext>
            </a:extLst>
          </p:cNvPr>
          <p:cNvSpPr/>
          <p:nvPr/>
        </p:nvSpPr>
        <p:spPr>
          <a:xfrm>
            <a:off x="9266485" y="4473736"/>
            <a:ext cx="576064" cy="21013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/>
              <a:t>RADT</a:t>
            </a:r>
            <a:endParaRPr lang="en-GB" sz="1400" dirty="0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3509A87-7570-DDB1-0D8C-E9427C2D40C0}"/>
              </a:ext>
            </a:extLst>
          </p:cNvPr>
          <p:cNvSpPr/>
          <p:nvPr/>
        </p:nvSpPr>
        <p:spPr>
          <a:xfrm>
            <a:off x="10594616" y="4461954"/>
            <a:ext cx="576064" cy="21013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/>
              <a:t>RADV</a:t>
            </a:r>
            <a:endParaRPr lang="en-GB" sz="1400" dirty="0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9D3C362-879D-BE60-9662-74A99F310EB4}"/>
              </a:ext>
            </a:extLst>
          </p:cNvPr>
          <p:cNvSpPr/>
          <p:nvPr/>
        </p:nvSpPr>
        <p:spPr>
          <a:xfrm>
            <a:off x="8622799" y="3642204"/>
            <a:ext cx="576064" cy="21013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/>
              <a:t>RADP</a:t>
            </a:r>
            <a:endParaRPr lang="en-GB" sz="1400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0430678D-E9CE-B4C8-D9DF-6E5F1773F1C6}"/>
              </a:ext>
            </a:extLst>
          </p:cNvPr>
          <p:cNvSpPr/>
          <p:nvPr/>
        </p:nvSpPr>
        <p:spPr>
          <a:xfrm>
            <a:off x="9931294" y="4472136"/>
            <a:ext cx="576064" cy="21013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/>
              <a:t>RC</a:t>
            </a:r>
            <a:endParaRPr lang="en-GB" sz="1400" dirty="0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7068AA20-2F26-E25F-DC02-C74398FAC444}"/>
              </a:ext>
            </a:extLst>
          </p:cNvPr>
          <p:cNvSpPr/>
          <p:nvPr/>
        </p:nvSpPr>
        <p:spPr>
          <a:xfrm>
            <a:off x="9938850" y="5885124"/>
            <a:ext cx="576064" cy="21013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/>
              <a:t>RMAJ</a:t>
            </a:r>
            <a:endParaRPr lang="en-GB" sz="140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2764CE2F-CD72-7790-41B3-ED48466723D4}"/>
              </a:ext>
            </a:extLst>
          </p:cNvPr>
          <p:cNvSpPr/>
          <p:nvPr/>
        </p:nvSpPr>
        <p:spPr>
          <a:xfrm>
            <a:off x="9266485" y="4867863"/>
            <a:ext cx="576064" cy="21013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/>
              <a:t>RTE</a:t>
            </a:r>
            <a:endParaRPr lang="en-GB" sz="1400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5AC6C68B-9226-0AB0-C630-2207E4E0D8A2}"/>
              </a:ext>
            </a:extLst>
          </p:cNvPr>
          <p:cNvSpPr/>
          <p:nvPr/>
        </p:nvSpPr>
        <p:spPr>
          <a:xfrm>
            <a:off x="9264259" y="5150555"/>
            <a:ext cx="576064" cy="21013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/>
              <a:t>RT</a:t>
            </a:r>
            <a:endParaRPr lang="en-GB" sz="1400" dirty="0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07F1F040-E3C9-883C-E5C1-29AF341856FC}"/>
              </a:ext>
            </a:extLst>
          </p:cNvPr>
          <p:cNvSpPr/>
          <p:nvPr/>
        </p:nvSpPr>
        <p:spPr>
          <a:xfrm>
            <a:off x="8736524" y="5894450"/>
            <a:ext cx="576064" cy="21013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/>
              <a:t>RTI</a:t>
            </a:r>
            <a:endParaRPr lang="en-GB" sz="1400" dirty="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6DBCBA95-23C5-9E1E-9872-6AB66D1733BB}"/>
              </a:ext>
            </a:extLst>
          </p:cNvPr>
          <p:cNvSpPr/>
          <p:nvPr/>
        </p:nvSpPr>
        <p:spPr>
          <a:xfrm>
            <a:off x="9266485" y="3646391"/>
            <a:ext cx="576064" cy="21013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/>
              <a:t>RAD</a:t>
            </a:r>
            <a:endParaRPr lang="en-GB" sz="140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6D5FABB-B717-1AEB-484E-AD98ACD7243E}"/>
              </a:ext>
            </a:extLst>
          </p:cNvPr>
          <p:cNvSpPr/>
          <p:nvPr/>
        </p:nvSpPr>
        <p:spPr>
          <a:xfrm>
            <a:off x="9284858" y="2983249"/>
            <a:ext cx="576064" cy="21013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/>
              <a:t>R</a:t>
            </a:r>
            <a:endParaRPr lang="en-GB" sz="1400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8C66DB16-E911-FC69-F3E3-EED805ECE7BA}"/>
              </a:ext>
            </a:extLst>
          </p:cNvPr>
          <p:cNvCxnSpPr/>
          <p:nvPr/>
        </p:nvCxnSpPr>
        <p:spPr>
          <a:xfrm>
            <a:off x="8442577" y="3340883"/>
            <a:ext cx="237626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2CB125-6FC6-741D-CF1E-3A0695CC7709}"/>
              </a:ext>
            </a:extLst>
          </p:cNvPr>
          <p:cNvCxnSpPr/>
          <p:nvPr/>
        </p:nvCxnSpPr>
        <p:spPr>
          <a:xfrm>
            <a:off x="8491853" y="4293096"/>
            <a:ext cx="237626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B73538A-0103-B699-39E5-C2B91D9EAF0B}"/>
              </a:ext>
            </a:extLst>
          </p:cNvPr>
          <p:cNvCxnSpPr/>
          <p:nvPr/>
        </p:nvCxnSpPr>
        <p:spPr>
          <a:xfrm>
            <a:off x="8491853" y="4763090"/>
            <a:ext cx="237626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3D7CFAA-C3C0-04A2-316A-99492F965D91}"/>
              </a:ext>
            </a:extLst>
          </p:cNvPr>
          <p:cNvCxnSpPr>
            <a:cxnSpLocks/>
          </p:cNvCxnSpPr>
          <p:nvPr/>
        </p:nvCxnSpPr>
        <p:spPr>
          <a:xfrm flipH="1">
            <a:off x="7273719" y="3088317"/>
            <a:ext cx="1846617" cy="334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lowchart: Connector 57">
            <a:extLst>
              <a:ext uri="{FF2B5EF4-FFF2-40B4-BE49-F238E27FC236}">
                <a16:creationId xmlns:a16="http://schemas.microsoft.com/office/drawing/2014/main" id="{BFD5B4C5-4841-68F8-2CE5-A32B51A4DE68}"/>
              </a:ext>
            </a:extLst>
          </p:cNvPr>
          <p:cNvSpPr/>
          <p:nvPr/>
        </p:nvSpPr>
        <p:spPr>
          <a:xfrm>
            <a:off x="9322317" y="3016309"/>
            <a:ext cx="60761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lowchart: Connector 58">
            <a:extLst>
              <a:ext uri="{FF2B5EF4-FFF2-40B4-BE49-F238E27FC236}">
                <a16:creationId xmlns:a16="http://schemas.microsoft.com/office/drawing/2014/main" id="{51AC70B4-B823-D38F-6F90-A0AAB52AF9B7}"/>
              </a:ext>
            </a:extLst>
          </p:cNvPr>
          <p:cNvSpPr/>
          <p:nvPr/>
        </p:nvSpPr>
        <p:spPr>
          <a:xfrm>
            <a:off x="9305425" y="3662983"/>
            <a:ext cx="60761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Flowchart: Connector 59">
            <a:extLst>
              <a:ext uri="{FF2B5EF4-FFF2-40B4-BE49-F238E27FC236}">
                <a16:creationId xmlns:a16="http://schemas.microsoft.com/office/drawing/2014/main" id="{A149ADAD-50AD-0CAC-F3D1-57574C621AF3}"/>
              </a:ext>
            </a:extLst>
          </p:cNvPr>
          <p:cNvSpPr/>
          <p:nvPr/>
        </p:nvSpPr>
        <p:spPr>
          <a:xfrm>
            <a:off x="8653375" y="3667017"/>
            <a:ext cx="60761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Flowchart: Connector 60">
            <a:extLst>
              <a:ext uri="{FF2B5EF4-FFF2-40B4-BE49-F238E27FC236}">
                <a16:creationId xmlns:a16="http://schemas.microsoft.com/office/drawing/2014/main" id="{497D6040-C47B-D8A8-BE10-FD2B738FC5EB}"/>
              </a:ext>
            </a:extLst>
          </p:cNvPr>
          <p:cNvSpPr/>
          <p:nvPr/>
        </p:nvSpPr>
        <p:spPr>
          <a:xfrm>
            <a:off x="9300288" y="4505196"/>
            <a:ext cx="60761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60CE3F7-E37E-7EC8-8D79-916A765F6A96}"/>
              </a:ext>
            </a:extLst>
          </p:cNvPr>
          <p:cNvCxnSpPr>
            <a:cxnSpLocks/>
          </p:cNvCxnSpPr>
          <p:nvPr/>
        </p:nvCxnSpPr>
        <p:spPr>
          <a:xfrm flipH="1">
            <a:off x="7327654" y="5170878"/>
            <a:ext cx="1816025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AFCC9C4-892A-CBC6-A241-15CCCCA2DA13}"/>
              </a:ext>
            </a:extLst>
          </p:cNvPr>
          <p:cNvCxnSpPr>
            <a:cxnSpLocks/>
          </p:cNvCxnSpPr>
          <p:nvPr/>
        </p:nvCxnSpPr>
        <p:spPr>
          <a:xfrm flipH="1">
            <a:off x="7327654" y="3456255"/>
            <a:ext cx="1583177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CFED9DC-DFBD-64F7-3EB5-BEB61BE1BDAE}"/>
              </a:ext>
            </a:extLst>
          </p:cNvPr>
          <p:cNvCxnSpPr>
            <a:cxnSpLocks/>
          </p:cNvCxnSpPr>
          <p:nvPr/>
        </p:nvCxnSpPr>
        <p:spPr>
          <a:xfrm flipH="1">
            <a:off x="7309634" y="4577204"/>
            <a:ext cx="1879007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3D34AF6D-A0B6-36D0-CB61-07E048F8989B}"/>
              </a:ext>
            </a:extLst>
          </p:cNvPr>
          <p:cNvCxnSpPr>
            <a:cxnSpLocks/>
          </p:cNvCxnSpPr>
          <p:nvPr/>
        </p:nvCxnSpPr>
        <p:spPr>
          <a:xfrm flipH="1">
            <a:off x="7309634" y="4121106"/>
            <a:ext cx="2244883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561C7EA-36F7-B2CF-BCF3-BB637050118F}"/>
              </a:ext>
            </a:extLst>
          </p:cNvPr>
          <p:cNvCxnSpPr>
            <a:cxnSpLocks/>
          </p:cNvCxnSpPr>
          <p:nvPr/>
        </p:nvCxnSpPr>
        <p:spPr>
          <a:xfrm flipV="1">
            <a:off x="8904312" y="3456255"/>
            <a:ext cx="0" cy="185949"/>
          </a:xfrm>
          <a:prstGeom prst="line">
            <a:avLst/>
          </a:prstGeom>
          <a:ln w="38100"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A1D297D-240D-A708-1B9F-C1F2552E9D74}"/>
              </a:ext>
            </a:extLst>
          </p:cNvPr>
          <p:cNvCxnSpPr>
            <a:cxnSpLocks/>
            <a:endCxn id="50" idx="2"/>
          </p:cNvCxnSpPr>
          <p:nvPr/>
        </p:nvCxnSpPr>
        <p:spPr>
          <a:xfrm flipV="1">
            <a:off x="9554517" y="3856528"/>
            <a:ext cx="0" cy="264578"/>
          </a:xfrm>
          <a:prstGeom prst="line">
            <a:avLst/>
          </a:prstGeom>
          <a:ln w="38100"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7E13CEC6-01A2-ADA2-D0FC-40BBFE2F7445}"/>
              </a:ext>
            </a:extLst>
          </p:cNvPr>
          <p:cNvSpPr txBox="1"/>
          <p:nvPr/>
        </p:nvSpPr>
        <p:spPr bwMode="auto">
          <a:xfrm>
            <a:off x="3652438" y="2929016"/>
            <a:ext cx="3505731" cy="4462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chemeClr val="tx2"/>
                </a:solidFill>
              </a:rPr>
              <a:t>Your request has been registered. </a:t>
            </a:r>
          </a:p>
          <a:p>
            <a:r>
              <a:rPr lang="en-GB" sz="700" dirty="0">
                <a:solidFill>
                  <a:schemeClr val="tx2"/>
                </a:solidFill>
              </a:rPr>
              <a:t>A technician should start intervening on site within </a:t>
            </a:r>
            <a:r>
              <a:rPr lang="en-GB" sz="700" dirty="0">
                <a:solidFill>
                  <a:srgbClr val="FF0000"/>
                </a:solidFill>
              </a:rPr>
              <a:t>8 working hours (INC)/5 working days (RQF)</a:t>
            </a:r>
            <a:r>
              <a:rPr lang="en-GB" sz="9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B90F7D2-86B1-5345-AA52-8AADCCFB4195}"/>
              </a:ext>
            </a:extLst>
          </p:cNvPr>
          <p:cNvSpPr txBox="1"/>
          <p:nvPr/>
        </p:nvSpPr>
        <p:spPr bwMode="auto">
          <a:xfrm>
            <a:off x="3652439" y="3410118"/>
            <a:ext cx="3505731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chemeClr val="tx2"/>
                </a:solidFill>
              </a:rPr>
              <a:t>The service provider has informed us that spare parts are needed to resolve your request. </a:t>
            </a:r>
          </a:p>
          <a:p>
            <a:r>
              <a:rPr lang="en-GB" sz="700" dirty="0">
                <a:solidFill>
                  <a:schemeClr val="tx2"/>
                </a:solidFill>
              </a:rPr>
              <a:t>The parts will be ordered and will be installed as soon as possible once they are delivered on site.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DF851B8-EB2C-31B5-7348-858B6A572391}"/>
              </a:ext>
            </a:extLst>
          </p:cNvPr>
          <p:cNvSpPr txBox="1"/>
          <p:nvPr/>
        </p:nvSpPr>
        <p:spPr bwMode="auto">
          <a:xfrm>
            <a:off x="3651639" y="3977818"/>
            <a:ext cx="3505732" cy="4462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chemeClr val="tx2"/>
                </a:solidFill>
              </a:rPr>
              <a:t>The intervention has been postponed due to a technical problem. The intervention shall be rescheduled as soon as possible.</a:t>
            </a:r>
          </a:p>
          <a:p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4308041-CDB0-A166-372B-3620F56C0056}"/>
              </a:ext>
            </a:extLst>
          </p:cNvPr>
          <p:cNvSpPr txBox="1"/>
          <p:nvPr/>
        </p:nvSpPr>
        <p:spPr bwMode="auto">
          <a:xfrm>
            <a:off x="3651639" y="4487005"/>
            <a:ext cx="3505732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chemeClr val="tx2"/>
                </a:solidFill>
              </a:rPr>
              <a:t>The technician has just started intervening on site.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107657E-FA46-66BD-88DA-526ADAF3EFBD}"/>
              </a:ext>
            </a:extLst>
          </p:cNvPr>
          <p:cNvSpPr txBox="1"/>
          <p:nvPr/>
        </p:nvSpPr>
        <p:spPr bwMode="auto">
          <a:xfrm>
            <a:off x="3651639" y="4942806"/>
            <a:ext cx="3505732" cy="4154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chemeClr val="tx2"/>
                </a:solidFill>
              </a:rPr>
              <a:t>The contractor has informed us that your request has been resolved. </a:t>
            </a:r>
          </a:p>
          <a:p>
            <a:r>
              <a:rPr lang="en-GB" sz="700" dirty="0">
                <a:solidFill>
                  <a:schemeClr val="tx2"/>
                </a:solidFill>
              </a:rPr>
              <a:t>If you consider the solution provided does not meet your expectations, please re-open the ticket.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83065240-A20C-1FCE-6961-BF93F0A4E9D1}"/>
              </a:ext>
            </a:extLst>
          </p:cNvPr>
          <p:cNvSpPr/>
          <p:nvPr/>
        </p:nvSpPr>
        <p:spPr>
          <a:xfrm>
            <a:off x="2111629" y="789532"/>
            <a:ext cx="5162090" cy="5449744"/>
          </a:xfrm>
          <a:prstGeom prst="roundRect">
            <a:avLst/>
          </a:prstGeom>
          <a:noFill/>
          <a:ln w="28575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7789694B-D238-6A94-635B-646D88D2D2E1}"/>
              </a:ext>
            </a:extLst>
          </p:cNvPr>
          <p:cNvCxnSpPr>
            <a:cxnSpLocks/>
            <a:stCxn id="125" idx="3"/>
            <a:endCxn id="20" idx="1"/>
          </p:cNvCxnSpPr>
          <p:nvPr/>
        </p:nvCxnSpPr>
        <p:spPr>
          <a:xfrm flipV="1">
            <a:off x="7065089" y="2458817"/>
            <a:ext cx="3360552" cy="1227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C28E0CBE-18E6-F3A7-61EF-2C5E16D388DF}"/>
              </a:ext>
            </a:extLst>
          </p:cNvPr>
          <p:cNvSpPr/>
          <p:nvPr/>
        </p:nvSpPr>
        <p:spPr>
          <a:xfrm>
            <a:off x="7863503" y="789532"/>
            <a:ext cx="3730330" cy="5449744"/>
          </a:xfrm>
          <a:prstGeom prst="roundRect">
            <a:avLst/>
          </a:prstGeom>
          <a:noFill/>
          <a:ln w="2857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8EC00D-5DE9-95AA-C349-A073FBC0C902}"/>
              </a:ext>
            </a:extLst>
          </p:cNvPr>
          <p:cNvSpPr/>
          <p:nvPr/>
        </p:nvSpPr>
        <p:spPr>
          <a:xfrm>
            <a:off x="3723953" y="2557904"/>
            <a:ext cx="1189200" cy="23258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/>
              <a:t>Incident INC</a:t>
            </a:r>
            <a:endParaRPr lang="en-GB" sz="1200" b="1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F6AD8AB6-857A-5C44-6492-9FA90606719A}"/>
              </a:ext>
            </a:extLst>
          </p:cNvPr>
          <p:cNvSpPr/>
          <p:nvPr/>
        </p:nvSpPr>
        <p:spPr>
          <a:xfrm>
            <a:off x="5773857" y="2562749"/>
            <a:ext cx="1189200" cy="23258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Request</a:t>
            </a:r>
            <a:r>
              <a:rPr lang="fr-CH" sz="1200" b="1" dirty="0"/>
              <a:t> RQF</a:t>
            </a:r>
            <a:endParaRPr lang="en-GB" sz="1200" b="1" dirty="0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826D0198-7D02-211A-97CB-E705B646E1F8}"/>
              </a:ext>
            </a:extLst>
          </p:cNvPr>
          <p:cNvCxnSpPr>
            <a:cxnSpLocks/>
            <a:stCxn id="51" idx="2"/>
            <a:endCxn id="50" idx="0"/>
          </p:cNvCxnSpPr>
          <p:nvPr/>
        </p:nvCxnSpPr>
        <p:spPr>
          <a:xfrm flipH="1">
            <a:off x="9554517" y="3193386"/>
            <a:ext cx="18373" cy="453005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21E87A4E-DEDC-96A6-AACE-865AD042CC04}"/>
              </a:ext>
            </a:extLst>
          </p:cNvPr>
          <p:cNvCxnSpPr>
            <a:cxnSpLocks/>
            <a:stCxn id="50" idx="3"/>
            <a:endCxn id="41" idx="1"/>
          </p:cNvCxnSpPr>
          <p:nvPr/>
        </p:nvCxnSpPr>
        <p:spPr>
          <a:xfrm flipV="1">
            <a:off x="9842549" y="3747272"/>
            <a:ext cx="63422" cy="4188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633DFC3D-7AC9-1F67-3A04-F3FF42ACEF5C}"/>
              </a:ext>
            </a:extLst>
          </p:cNvPr>
          <p:cNvCxnSpPr>
            <a:cxnSpLocks/>
            <a:stCxn id="50" idx="1"/>
            <a:endCxn id="44" idx="3"/>
          </p:cNvCxnSpPr>
          <p:nvPr/>
        </p:nvCxnSpPr>
        <p:spPr>
          <a:xfrm flipH="1" flipV="1">
            <a:off x="9198863" y="3747273"/>
            <a:ext cx="67622" cy="4187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FD28EEA1-B9E7-AFAC-542F-8D927D6BC1F1}"/>
              </a:ext>
            </a:extLst>
          </p:cNvPr>
          <p:cNvCxnSpPr>
            <a:cxnSpLocks/>
            <a:stCxn id="51" idx="2"/>
            <a:endCxn id="41" idx="0"/>
          </p:cNvCxnSpPr>
          <p:nvPr/>
        </p:nvCxnSpPr>
        <p:spPr>
          <a:xfrm>
            <a:off x="9572890" y="3193386"/>
            <a:ext cx="621113" cy="448817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68931E67-68E3-7DBA-06D6-7AE0AFD9E15B}"/>
              </a:ext>
            </a:extLst>
          </p:cNvPr>
          <p:cNvCxnSpPr>
            <a:cxnSpLocks/>
            <a:stCxn id="51" idx="2"/>
            <a:endCxn id="44" idx="0"/>
          </p:cNvCxnSpPr>
          <p:nvPr/>
        </p:nvCxnSpPr>
        <p:spPr>
          <a:xfrm flipH="1">
            <a:off x="8910831" y="3193386"/>
            <a:ext cx="662059" cy="448818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68E6EBFC-66BC-0664-8EBA-3C4557E06A90}"/>
              </a:ext>
            </a:extLst>
          </p:cNvPr>
          <p:cNvCxnSpPr>
            <a:cxnSpLocks/>
          </p:cNvCxnSpPr>
          <p:nvPr/>
        </p:nvCxnSpPr>
        <p:spPr>
          <a:xfrm>
            <a:off x="4251752" y="1773840"/>
            <a:ext cx="5749" cy="540533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50B17ADC-E450-0964-965B-86B7B497C1E2}"/>
              </a:ext>
            </a:extLst>
          </p:cNvPr>
          <p:cNvCxnSpPr>
            <a:cxnSpLocks/>
          </p:cNvCxnSpPr>
          <p:nvPr/>
        </p:nvCxnSpPr>
        <p:spPr>
          <a:xfrm>
            <a:off x="9715388" y="3869797"/>
            <a:ext cx="0" cy="617208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C2AE9279-288B-8D98-CDBB-372AB5A90EEC}"/>
              </a:ext>
            </a:extLst>
          </p:cNvPr>
          <p:cNvCxnSpPr>
            <a:cxnSpLocks/>
            <a:stCxn id="44" idx="2"/>
            <a:endCxn id="42" idx="0"/>
          </p:cNvCxnSpPr>
          <p:nvPr/>
        </p:nvCxnSpPr>
        <p:spPr>
          <a:xfrm>
            <a:off x="8910831" y="3852341"/>
            <a:ext cx="643686" cy="621395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761F64C0-278C-C937-3092-5F9F457CACD3}"/>
              </a:ext>
            </a:extLst>
          </p:cNvPr>
          <p:cNvCxnSpPr>
            <a:cxnSpLocks/>
            <a:stCxn id="41" idx="2"/>
            <a:endCxn id="43" idx="0"/>
          </p:cNvCxnSpPr>
          <p:nvPr/>
        </p:nvCxnSpPr>
        <p:spPr>
          <a:xfrm>
            <a:off x="10194003" y="3852340"/>
            <a:ext cx="688645" cy="609614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24F8D006-8C70-05CA-589E-9175688262F8}"/>
              </a:ext>
            </a:extLst>
          </p:cNvPr>
          <p:cNvCxnSpPr>
            <a:cxnSpLocks/>
            <a:stCxn id="45" idx="3"/>
            <a:endCxn id="43" idx="1"/>
          </p:cNvCxnSpPr>
          <p:nvPr/>
        </p:nvCxnSpPr>
        <p:spPr>
          <a:xfrm flipV="1">
            <a:off x="10507358" y="4567023"/>
            <a:ext cx="87258" cy="10182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A7E9454A-AC7D-35D1-C3C4-24CA1FD6D554}"/>
              </a:ext>
            </a:extLst>
          </p:cNvPr>
          <p:cNvCxnSpPr>
            <a:cxnSpLocks/>
            <a:stCxn id="42" idx="3"/>
            <a:endCxn id="45" idx="1"/>
          </p:cNvCxnSpPr>
          <p:nvPr/>
        </p:nvCxnSpPr>
        <p:spPr>
          <a:xfrm flipV="1">
            <a:off x="9842549" y="4577205"/>
            <a:ext cx="88745" cy="1600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EFF74FB3-E06F-9E27-B16A-426C5BD8BC50}"/>
              </a:ext>
            </a:extLst>
          </p:cNvPr>
          <p:cNvCxnSpPr>
            <a:cxnSpLocks/>
            <a:stCxn id="42" idx="2"/>
            <a:endCxn id="47" idx="0"/>
          </p:cNvCxnSpPr>
          <p:nvPr/>
        </p:nvCxnSpPr>
        <p:spPr>
          <a:xfrm>
            <a:off x="9554517" y="4683873"/>
            <a:ext cx="0" cy="183990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69A67209-4A8B-EFF2-B307-790F8327B128}"/>
              </a:ext>
            </a:extLst>
          </p:cNvPr>
          <p:cNvCxnSpPr>
            <a:cxnSpLocks/>
            <a:stCxn id="47" idx="2"/>
            <a:endCxn id="48" idx="0"/>
          </p:cNvCxnSpPr>
          <p:nvPr/>
        </p:nvCxnSpPr>
        <p:spPr>
          <a:xfrm flipH="1">
            <a:off x="9552291" y="5078000"/>
            <a:ext cx="2226" cy="72555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C155FBBE-DA14-6F6A-AE7F-D975E7B9F7D3}"/>
              </a:ext>
            </a:extLst>
          </p:cNvPr>
          <p:cNvCxnSpPr>
            <a:cxnSpLocks/>
            <a:stCxn id="48" idx="2"/>
            <a:endCxn id="49" idx="0"/>
          </p:cNvCxnSpPr>
          <p:nvPr/>
        </p:nvCxnSpPr>
        <p:spPr>
          <a:xfrm flipH="1">
            <a:off x="9024556" y="5360692"/>
            <a:ext cx="527735" cy="533758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6ED47D93-61CB-5366-FA38-300B36638818}"/>
              </a:ext>
            </a:extLst>
          </p:cNvPr>
          <p:cNvCxnSpPr>
            <a:cxnSpLocks/>
            <a:stCxn id="48" idx="2"/>
            <a:endCxn id="46" idx="0"/>
          </p:cNvCxnSpPr>
          <p:nvPr/>
        </p:nvCxnSpPr>
        <p:spPr>
          <a:xfrm>
            <a:off x="9552291" y="5360692"/>
            <a:ext cx="674591" cy="524432"/>
          </a:xfrm>
          <a:prstGeom prst="line">
            <a:avLst/>
          </a:prstGeom>
          <a:ln>
            <a:solidFill>
              <a:schemeClr val="accent1">
                <a:alpha val="12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9" name="Picture 208">
            <a:extLst>
              <a:ext uri="{FF2B5EF4-FFF2-40B4-BE49-F238E27FC236}">
                <a16:creationId xmlns:a16="http://schemas.microsoft.com/office/drawing/2014/main" id="{322B33B3-941E-D3E8-BAD4-3DF1B7F02756}"/>
              </a:ext>
            </a:extLst>
          </p:cNvPr>
          <p:cNvPicPr/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5" t="7051" r="10840" b="6285"/>
          <a:stretch/>
        </p:blipFill>
        <p:spPr bwMode="auto">
          <a:xfrm>
            <a:off x="2525504" y="3004117"/>
            <a:ext cx="745841" cy="181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" name="Picture 209">
            <a:extLst>
              <a:ext uri="{FF2B5EF4-FFF2-40B4-BE49-F238E27FC236}">
                <a16:creationId xmlns:a16="http://schemas.microsoft.com/office/drawing/2014/main" id="{883F0116-B475-B7B0-14B0-664DC0A91B0D}"/>
              </a:ext>
            </a:extLst>
          </p:cNvPr>
          <p:cNvPicPr/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0" t="13284" r="9112" b="14525"/>
          <a:stretch/>
        </p:blipFill>
        <p:spPr bwMode="auto">
          <a:xfrm>
            <a:off x="2519662" y="4963085"/>
            <a:ext cx="719497" cy="435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1A20B0E7-E960-C941-8A5B-8668079069AF}"/>
              </a:ext>
            </a:extLst>
          </p:cNvPr>
          <p:cNvCxnSpPr>
            <a:cxnSpLocks/>
          </p:cNvCxnSpPr>
          <p:nvPr/>
        </p:nvCxnSpPr>
        <p:spPr>
          <a:xfrm>
            <a:off x="2893868" y="4778575"/>
            <a:ext cx="0" cy="184510"/>
          </a:xfrm>
          <a:prstGeom prst="straightConnector1">
            <a:avLst/>
          </a:prstGeom>
          <a:ln w="381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3" name="Picture 212">
            <a:extLst>
              <a:ext uri="{FF2B5EF4-FFF2-40B4-BE49-F238E27FC236}">
                <a16:creationId xmlns:a16="http://schemas.microsoft.com/office/drawing/2014/main" id="{F8FC1E4B-D056-4892-3639-7BFAC2ACD3A2}"/>
              </a:ext>
            </a:extLst>
          </p:cNvPr>
          <p:cNvPicPr/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8" t="12193" r="11104" b="7851"/>
          <a:stretch/>
        </p:blipFill>
        <p:spPr bwMode="auto">
          <a:xfrm>
            <a:off x="2519371" y="5570643"/>
            <a:ext cx="720081" cy="5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4" name="Straight Arrow Connector 213">
            <a:extLst>
              <a:ext uri="{FF2B5EF4-FFF2-40B4-BE49-F238E27FC236}">
                <a16:creationId xmlns:a16="http://schemas.microsoft.com/office/drawing/2014/main" id="{879B6B39-D336-4DA4-BE6F-B99DBB1C8090}"/>
              </a:ext>
            </a:extLst>
          </p:cNvPr>
          <p:cNvCxnSpPr>
            <a:cxnSpLocks/>
          </p:cNvCxnSpPr>
          <p:nvPr/>
        </p:nvCxnSpPr>
        <p:spPr>
          <a:xfrm>
            <a:off x="2888665" y="5343657"/>
            <a:ext cx="0" cy="200405"/>
          </a:xfrm>
          <a:prstGeom prst="straightConnector1">
            <a:avLst/>
          </a:prstGeom>
          <a:ln w="381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ectangle 216">
            <a:extLst>
              <a:ext uri="{FF2B5EF4-FFF2-40B4-BE49-F238E27FC236}">
                <a16:creationId xmlns:a16="http://schemas.microsoft.com/office/drawing/2014/main" id="{B2692F9C-DF9C-C31C-B4FA-1D0A72430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4285" y="2470111"/>
            <a:ext cx="1145506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accent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TICKET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lifecycle</a:t>
            </a:r>
            <a:endParaRPr lang="en-GB" sz="105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Service Desk</a:t>
            </a:r>
            <a:br>
              <a:rPr lang="en-US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Service Now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endParaRPr lang="en-GB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1" name="Flowchart: Connector 240">
            <a:extLst>
              <a:ext uri="{FF2B5EF4-FFF2-40B4-BE49-F238E27FC236}">
                <a16:creationId xmlns:a16="http://schemas.microsoft.com/office/drawing/2014/main" id="{51C5F6CD-7EC4-3B64-2F6B-EB64EE6C747A}"/>
              </a:ext>
            </a:extLst>
          </p:cNvPr>
          <p:cNvSpPr/>
          <p:nvPr/>
        </p:nvSpPr>
        <p:spPr>
          <a:xfrm>
            <a:off x="9284858" y="5181627"/>
            <a:ext cx="60761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F9D7B439-C321-4530-E286-FF5BE402038B}"/>
              </a:ext>
            </a:extLst>
          </p:cNvPr>
          <p:cNvSpPr/>
          <p:nvPr/>
        </p:nvSpPr>
        <p:spPr>
          <a:xfrm rot="10800000">
            <a:off x="3402190" y="2926317"/>
            <a:ext cx="172519" cy="1852254"/>
          </a:xfrm>
          <a:prstGeom prst="rightBrace">
            <a:avLst>
              <a:gd name="adj1" fmla="val 8333"/>
              <a:gd name="adj2" fmla="val 50325"/>
            </a:avLst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91AD147-420B-0037-6844-F987974EF70B}"/>
              </a:ext>
            </a:extLst>
          </p:cNvPr>
          <p:cNvCxnSpPr>
            <a:cxnSpLocks/>
            <a:stCxn id="210" idx="1"/>
          </p:cNvCxnSpPr>
          <p:nvPr/>
        </p:nvCxnSpPr>
        <p:spPr>
          <a:xfrm flipH="1">
            <a:off x="2351677" y="5181024"/>
            <a:ext cx="167985" cy="603"/>
          </a:xfrm>
          <a:prstGeom prst="straightConnector1">
            <a:avLst/>
          </a:prstGeom>
          <a:ln w="381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3E3AD07-3AAF-911D-987D-5C11E526D026}"/>
              </a:ext>
            </a:extLst>
          </p:cNvPr>
          <p:cNvCxnSpPr>
            <a:cxnSpLocks/>
          </p:cNvCxnSpPr>
          <p:nvPr/>
        </p:nvCxnSpPr>
        <p:spPr>
          <a:xfrm flipV="1">
            <a:off x="2350327" y="3578113"/>
            <a:ext cx="0" cy="1592765"/>
          </a:xfrm>
          <a:prstGeom prst="straightConnector1">
            <a:avLst/>
          </a:prstGeom>
          <a:ln w="381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028CAEE-55ED-8627-F021-5D98B7A3DFB7}"/>
              </a:ext>
            </a:extLst>
          </p:cNvPr>
          <p:cNvCxnSpPr>
            <a:cxnSpLocks/>
          </p:cNvCxnSpPr>
          <p:nvPr/>
        </p:nvCxnSpPr>
        <p:spPr>
          <a:xfrm>
            <a:off x="2350327" y="3578113"/>
            <a:ext cx="220784" cy="0"/>
          </a:xfrm>
          <a:prstGeom prst="straightConnector1">
            <a:avLst/>
          </a:prstGeom>
          <a:ln w="381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4E81670-6E9D-D580-6F3D-43379E7A9DE4}"/>
              </a:ext>
            </a:extLst>
          </p:cNvPr>
          <p:cNvSpPr txBox="1"/>
          <p:nvPr/>
        </p:nvSpPr>
        <p:spPr bwMode="auto">
          <a:xfrm>
            <a:off x="7449871" y="2798266"/>
            <a:ext cx="12522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>
                <a:highlight>
                  <a:srgbClr val="FFFF00"/>
                </a:highlight>
              </a:rPr>
              <a:t>REGISTRATION</a:t>
            </a:r>
            <a:endParaRPr lang="en-GB" b="1" dirty="0">
              <a:highlight>
                <a:srgbClr val="FFFF00"/>
              </a:highlight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A5A510B-CF79-990E-CF0B-02ACAFC12CD4}"/>
              </a:ext>
            </a:extLst>
          </p:cNvPr>
          <p:cNvSpPr txBox="1"/>
          <p:nvPr/>
        </p:nvSpPr>
        <p:spPr bwMode="auto">
          <a:xfrm>
            <a:off x="7524055" y="3666176"/>
            <a:ext cx="11095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>
                <a:highlight>
                  <a:srgbClr val="FFFF00"/>
                </a:highlight>
              </a:rPr>
              <a:t>If PROBLEMS</a:t>
            </a:r>
            <a:endParaRPr lang="en-GB" b="1" dirty="0">
              <a:highlight>
                <a:srgbClr val="FFFF00"/>
              </a:highlight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D68A9-1F2E-E459-1F31-E1C1AD8312DD}"/>
              </a:ext>
            </a:extLst>
          </p:cNvPr>
          <p:cNvSpPr txBox="1"/>
          <p:nvPr/>
        </p:nvSpPr>
        <p:spPr bwMode="auto">
          <a:xfrm>
            <a:off x="7831600" y="4280347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>
                <a:highlight>
                  <a:srgbClr val="FFFF00"/>
                </a:highlight>
              </a:rPr>
              <a:t>START</a:t>
            </a:r>
            <a:endParaRPr lang="en-GB" b="1" dirty="0">
              <a:highlight>
                <a:srgbClr val="FFFF00"/>
              </a:highlight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3DD271-C237-7F18-DCDD-0579E546C983}"/>
              </a:ext>
            </a:extLst>
          </p:cNvPr>
          <p:cNvSpPr txBox="1"/>
          <p:nvPr/>
        </p:nvSpPr>
        <p:spPr bwMode="auto">
          <a:xfrm>
            <a:off x="7838352" y="4797632"/>
            <a:ext cx="4844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>
                <a:highlight>
                  <a:srgbClr val="FFFF00"/>
                </a:highlight>
              </a:rPr>
              <a:t>END</a:t>
            </a:r>
            <a:endParaRPr lang="en-GB" b="1" dirty="0">
              <a:highlight>
                <a:srgbClr val="FFFF00"/>
              </a:highlight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F8FEABD-FB75-FF66-A86D-C0C1FC8152DA}"/>
              </a:ext>
            </a:extLst>
          </p:cNvPr>
          <p:cNvCxnSpPr>
            <a:cxnSpLocks/>
          </p:cNvCxnSpPr>
          <p:nvPr/>
        </p:nvCxnSpPr>
        <p:spPr>
          <a:xfrm flipH="1">
            <a:off x="9641775" y="3136454"/>
            <a:ext cx="14398" cy="1340597"/>
          </a:xfrm>
          <a:prstGeom prst="line">
            <a:avLst/>
          </a:prstGeom>
          <a:ln>
            <a:solidFill>
              <a:schemeClr val="accent1">
                <a:alpha val="3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C6BC479-104E-F27A-08CB-430416F5EFB6}"/>
              </a:ext>
            </a:extLst>
          </p:cNvPr>
          <p:cNvCxnSpPr>
            <a:cxnSpLocks/>
          </p:cNvCxnSpPr>
          <p:nvPr/>
        </p:nvCxnSpPr>
        <p:spPr>
          <a:xfrm flipH="1">
            <a:off x="3287688" y="5170878"/>
            <a:ext cx="287021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CF1A821-512C-9C20-5387-D7D5930A3EFC}"/>
              </a:ext>
            </a:extLst>
          </p:cNvPr>
          <p:cNvSpPr txBox="1"/>
          <p:nvPr/>
        </p:nvSpPr>
        <p:spPr bwMode="auto">
          <a:xfrm rot="16200000">
            <a:off x="1899126" y="4177617"/>
            <a:ext cx="6591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>
                <a:highlight>
                  <a:srgbClr val="FFFF00"/>
                </a:highlight>
              </a:rPr>
              <a:t>2</a:t>
            </a:r>
            <a:r>
              <a:rPr lang="fr-CH" sz="1100" b="1" baseline="30000" dirty="0">
                <a:highlight>
                  <a:srgbClr val="FFFF00"/>
                </a:highlight>
              </a:rPr>
              <a:t>nd</a:t>
            </a:r>
            <a:r>
              <a:rPr lang="fr-CH" sz="1100" b="1" dirty="0">
                <a:highlight>
                  <a:srgbClr val="FFFF00"/>
                </a:highlight>
              </a:rPr>
              <a:t> line</a:t>
            </a:r>
            <a:endParaRPr lang="en-GB" b="1" dirty="0">
              <a:highlight>
                <a:srgbClr val="FFFF00"/>
              </a:highlight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9A8F821-478D-D3FB-688F-142D627BFF05}"/>
              </a:ext>
            </a:extLst>
          </p:cNvPr>
          <p:cNvCxnSpPr>
            <a:cxnSpLocks/>
          </p:cNvCxnSpPr>
          <p:nvPr/>
        </p:nvCxnSpPr>
        <p:spPr>
          <a:xfrm>
            <a:off x="10338753" y="1886437"/>
            <a:ext cx="399110" cy="0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C37CC0C-94F2-CE28-C2E6-A32EAA76DBC2}"/>
              </a:ext>
            </a:extLst>
          </p:cNvPr>
          <p:cNvCxnSpPr>
            <a:cxnSpLocks/>
          </p:cNvCxnSpPr>
          <p:nvPr/>
        </p:nvCxnSpPr>
        <p:spPr>
          <a:xfrm>
            <a:off x="10737863" y="1870572"/>
            <a:ext cx="0" cy="443801"/>
          </a:xfrm>
          <a:prstGeom prst="straightConnector1">
            <a:avLst/>
          </a:prstGeom>
          <a:ln w="381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63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25" grpId="0" animBg="1"/>
      <p:bldP spid="7" grpId="0" animBg="1"/>
      <p:bldP spid="8" grpId="0"/>
      <p:bldP spid="10" grpId="0" animBg="1"/>
      <p:bldP spid="15" grpId="0"/>
      <p:bldP spid="19" grpId="0"/>
      <p:bldP spid="20" grpId="0"/>
      <p:bldP spid="36" grpId="0"/>
      <p:bldP spid="37" grpId="0"/>
      <p:bldP spid="38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8" grpId="0" animBg="1"/>
      <p:bldP spid="59" grpId="0" animBg="1"/>
      <p:bldP spid="60" grpId="0" animBg="1"/>
      <p:bldP spid="61" grpId="0" animBg="1"/>
      <p:bldP spid="82" grpId="0" animBg="1"/>
      <p:bldP spid="85" grpId="0" animBg="1"/>
      <p:bldP spid="86" grpId="0" animBg="1"/>
      <p:bldP spid="87" grpId="0" animBg="1"/>
      <p:bldP spid="88" grpId="0" animBg="1"/>
      <p:bldP spid="102" grpId="0" animBg="1"/>
      <p:bldP spid="106" grpId="0" animBg="1"/>
      <p:bldP spid="123" grpId="0" animBg="1"/>
      <p:bldP spid="124" grpId="0" animBg="1"/>
      <p:bldP spid="217" grpId="0"/>
      <p:bldP spid="241" grpId="0" animBg="1"/>
      <p:bldP spid="2" grpId="0" animBg="1"/>
      <p:bldP spid="30" grpId="0"/>
      <p:bldP spid="39" grpId="0"/>
      <p:bldP spid="40" grpId="0"/>
      <p:bldP spid="52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A4385-4372-28C7-41A2-00388DBD0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87500" y="1909119"/>
            <a:ext cx="4320455" cy="44747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000" dirty="0"/>
              <a:t>Improved responsiveness and keep fluent communication with the requester.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853DA-9D98-7319-1010-1E7EB574E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  <p:pic>
        <p:nvPicPr>
          <p:cNvPr id="11" name="Graphic 10" descr="Questions outline">
            <a:extLst>
              <a:ext uri="{FF2B5EF4-FFF2-40B4-BE49-F238E27FC236}">
                <a16:creationId xmlns:a16="http://schemas.microsoft.com/office/drawing/2014/main" id="{6B2B6607-1D0B-0C63-A7B3-B162C2B068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1384" y="1844824"/>
            <a:ext cx="792088" cy="792088"/>
          </a:xfrm>
          <a:prstGeom prst="rect">
            <a:avLst/>
          </a:prstGeom>
        </p:spPr>
      </p:pic>
      <p:pic>
        <p:nvPicPr>
          <p:cNvPr id="15" name="Graphic 14" descr="Megaphone1 outline">
            <a:extLst>
              <a:ext uri="{FF2B5EF4-FFF2-40B4-BE49-F238E27FC236}">
                <a16:creationId xmlns:a16="http://schemas.microsoft.com/office/drawing/2014/main" id="{0B1DDBBF-5C95-CDFE-5A79-758431D1E3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0391" y="3211715"/>
            <a:ext cx="745232" cy="745232"/>
          </a:xfrm>
          <a:prstGeom prst="rect">
            <a:avLst/>
          </a:prstGeom>
        </p:spPr>
      </p:pic>
      <p:pic>
        <p:nvPicPr>
          <p:cNvPr id="23" name="Graphic 22" descr="Workflow outline">
            <a:extLst>
              <a:ext uri="{FF2B5EF4-FFF2-40B4-BE49-F238E27FC236}">
                <a16:creationId xmlns:a16="http://schemas.microsoft.com/office/drawing/2014/main" id="{41947310-C7BA-1C8B-C987-A5E4AC0A8C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6173" y="4453834"/>
            <a:ext cx="914400" cy="914400"/>
          </a:xfrm>
          <a:prstGeom prst="rect">
            <a:avLst/>
          </a:prstGeom>
        </p:spPr>
      </p:pic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D76F786-E782-3393-CB74-9E483000B954}"/>
              </a:ext>
            </a:extLst>
          </p:cNvPr>
          <p:cNvSpPr txBox="1">
            <a:spLocks/>
          </p:cNvSpPr>
          <p:nvPr/>
        </p:nvSpPr>
        <p:spPr bwMode="auto">
          <a:xfrm>
            <a:off x="1466218" y="3409702"/>
            <a:ext cx="4320455" cy="5886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Reduction in communication errors.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D0C6BF45-97A2-997C-A426-FDF7089F17F4}"/>
              </a:ext>
            </a:extLst>
          </p:cNvPr>
          <p:cNvSpPr txBox="1">
            <a:spLocks/>
          </p:cNvSpPr>
          <p:nvPr/>
        </p:nvSpPr>
        <p:spPr bwMode="auto">
          <a:xfrm>
            <a:off x="1483110" y="4789919"/>
            <a:ext cx="2429495" cy="5886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Traceability.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83CF99A-08DB-4B10-0A99-4990CFFE2916}"/>
              </a:ext>
            </a:extLst>
          </p:cNvPr>
          <p:cNvSpPr/>
          <p:nvPr/>
        </p:nvSpPr>
        <p:spPr>
          <a:xfrm>
            <a:off x="490228" y="1449388"/>
            <a:ext cx="5461756" cy="4643908"/>
          </a:xfrm>
          <a:prstGeom prst="roundRect">
            <a:avLst/>
          </a:prstGeom>
          <a:noFill/>
          <a:ln w="28575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107EFA4-4B3B-7ACB-A748-EE03539DFE87}"/>
              </a:ext>
            </a:extLst>
          </p:cNvPr>
          <p:cNvSpPr/>
          <p:nvPr/>
        </p:nvSpPr>
        <p:spPr>
          <a:xfrm>
            <a:off x="6247228" y="1449388"/>
            <a:ext cx="5461756" cy="4643908"/>
          </a:xfrm>
          <a:prstGeom prst="roundRect">
            <a:avLst/>
          </a:prstGeom>
          <a:noFill/>
          <a:ln w="28575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Graphic 36" descr="Thumbs Down with solid fill">
            <a:extLst>
              <a:ext uri="{FF2B5EF4-FFF2-40B4-BE49-F238E27FC236}">
                <a16:creationId xmlns:a16="http://schemas.microsoft.com/office/drawing/2014/main" id="{214FFA9C-2CF2-B6A6-7DBF-68F5CD81C8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74950" y="849962"/>
            <a:ext cx="606312" cy="606312"/>
          </a:xfrm>
          <a:prstGeom prst="rect">
            <a:avLst/>
          </a:prstGeom>
        </p:spPr>
      </p:pic>
      <p:pic>
        <p:nvPicPr>
          <p:cNvPr id="39" name="Graphic 38" descr="Thumbs up sign with solid fill">
            <a:extLst>
              <a:ext uri="{FF2B5EF4-FFF2-40B4-BE49-F238E27FC236}">
                <a16:creationId xmlns:a16="http://schemas.microsoft.com/office/drawing/2014/main" id="{FD4BC213-39E7-470E-A320-589A2A54270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89074" y="840187"/>
            <a:ext cx="606312" cy="606312"/>
          </a:xfrm>
          <a:prstGeom prst="rect">
            <a:avLst/>
          </a:prstGeom>
        </p:spPr>
      </p:pic>
      <p:sp>
        <p:nvSpPr>
          <p:cNvPr id="42" name="Content Placeholder 5">
            <a:extLst>
              <a:ext uri="{FF2B5EF4-FFF2-40B4-BE49-F238E27FC236}">
                <a16:creationId xmlns:a16="http://schemas.microsoft.com/office/drawing/2014/main" id="{020293DD-D5BA-D2CA-2CA8-F359D3EFD4E0}"/>
              </a:ext>
            </a:extLst>
          </p:cNvPr>
          <p:cNvSpPr txBox="1">
            <a:spLocks/>
          </p:cNvSpPr>
          <p:nvPr/>
        </p:nvSpPr>
        <p:spPr bwMode="auto">
          <a:xfrm>
            <a:off x="7590859" y="1867800"/>
            <a:ext cx="3380806" cy="4293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/>
              <a:t>Complex process. 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4" name="Graphic 43" descr="Gears outline">
            <a:extLst>
              <a:ext uri="{FF2B5EF4-FFF2-40B4-BE49-F238E27FC236}">
                <a16:creationId xmlns:a16="http://schemas.microsoft.com/office/drawing/2014/main" id="{441EB0F8-9280-5438-D3D7-428C81AF25C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528048" y="1722512"/>
            <a:ext cx="914400" cy="914400"/>
          </a:xfrm>
          <a:prstGeom prst="rect">
            <a:avLst/>
          </a:prstGeom>
        </p:spPr>
      </p:pic>
      <p:sp>
        <p:nvSpPr>
          <p:cNvPr id="47" name="Title 1">
            <a:extLst>
              <a:ext uri="{FF2B5EF4-FFF2-40B4-BE49-F238E27FC236}">
                <a16:creationId xmlns:a16="http://schemas.microsoft.com/office/drawing/2014/main" id="{AC574CC8-7867-5551-0AC4-E3A0D35F712C}"/>
              </a:ext>
            </a:extLst>
          </p:cNvPr>
          <p:cNvSpPr txBox="1">
            <a:spLocks/>
          </p:cNvSpPr>
          <p:nvPr/>
        </p:nvSpPr>
        <p:spPr bwMode="auto">
          <a:xfrm>
            <a:off x="397463" y="21171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Pros, Cons and their future actions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D461EE-0467-723A-5778-1781C3B58AC6}"/>
              </a:ext>
            </a:extLst>
          </p:cNvPr>
          <p:cNvSpPr txBox="1">
            <a:spLocks/>
          </p:cNvSpPr>
          <p:nvPr/>
        </p:nvSpPr>
        <p:spPr bwMode="auto">
          <a:xfrm>
            <a:off x="7160391" y="3828099"/>
            <a:ext cx="3380806" cy="14391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75460B6-C613-F8EC-F1CC-F758310BDDB7}"/>
              </a:ext>
            </a:extLst>
          </p:cNvPr>
          <p:cNvSpPr/>
          <p:nvPr/>
        </p:nvSpPr>
        <p:spPr>
          <a:xfrm>
            <a:off x="7104112" y="2907829"/>
            <a:ext cx="1189200" cy="23258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/>
              <a:t>ACTION</a:t>
            </a:r>
            <a:endParaRPr lang="en-GB" sz="1200" b="1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76C846F-DD94-CDF7-1185-FDC24FBAC719}"/>
              </a:ext>
            </a:extLst>
          </p:cNvPr>
          <p:cNvSpPr txBox="1">
            <a:spLocks/>
          </p:cNvSpPr>
          <p:nvPr/>
        </p:nvSpPr>
        <p:spPr bwMode="auto">
          <a:xfrm>
            <a:off x="8429401" y="2864405"/>
            <a:ext cx="3348874" cy="9554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/>
              <a:t>Documentation, revision and process maintenance.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9279A1-D130-4C59-F44D-69AF4B11EB4D}"/>
              </a:ext>
            </a:extLst>
          </p:cNvPr>
          <p:cNvSpPr txBox="1"/>
          <p:nvPr/>
        </p:nvSpPr>
        <p:spPr bwMode="auto">
          <a:xfrm>
            <a:off x="7320136" y="4032218"/>
            <a:ext cx="6096000" cy="6463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</a:defRPr>
            </a:lvl1pPr>
            <a:lvl2pPr marL="32385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GB" dirty="0"/>
              <a:t>Loss of visibility in the second line.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785D23-D38F-5AE5-11B1-F8EFB24E649E}"/>
              </a:ext>
            </a:extLst>
          </p:cNvPr>
          <p:cNvSpPr txBox="1"/>
          <p:nvPr/>
        </p:nvSpPr>
        <p:spPr bwMode="auto">
          <a:xfrm>
            <a:off x="8429401" y="4789919"/>
            <a:ext cx="3144536" cy="11217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</a:defRPr>
            </a:lvl1pPr>
            <a:lvl2pPr marL="32385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GB" dirty="0"/>
              <a:t>To improve the 2nd line management process.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04F224A-0F8A-CEE9-9C7F-3EB619433335}"/>
              </a:ext>
            </a:extLst>
          </p:cNvPr>
          <p:cNvSpPr/>
          <p:nvPr/>
        </p:nvSpPr>
        <p:spPr>
          <a:xfrm>
            <a:off x="7130628" y="4978783"/>
            <a:ext cx="1189200" cy="23258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/>
              <a:t>ACTION</a:t>
            </a:r>
            <a:endParaRPr lang="en-GB" sz="1200" b="1" dirty="0"/>
          </a:p>
        </p:txBody>
      </p:sp>
      <p:pic>
        <p:nvPicPr>
          <p:cNvPr id="20" name="Graphic 19" descr="Eye outline">
            <a:extLst>
              <a:ext uri="{FF2B5EF4-FFF2-40B4-BE49-F238E27FC236}">
                <a16:creationId xmlns:a16="http://schemas.microsoft.com/office/drawing/2014/main" id="{854BA845-1265-F134-1262-DE62A24B929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447627" y="3810500"/>
            <a:ext cx="836978" cy="836978"/>
          </a:xfrm>
          <a:prstGeom prst="rect">
            <a:avLst/>
          </a:prstGeom>
        </p:spPr>
      </p:pic>
      <p:pic>
        <p:nvPicPr>
          <p:cNvPr id="28" name="Graphic 27" descr="Close outline">
            <a:extLst>
              <a:ext uri="{FF2B5EF4-FFF2-40B4-BE49-F238E27FC236}">
                <a16:creationId xmlns:a16="http://schemas.microsoft.com/office/drawing/2014/main" id="{D37CF43D-0C21-538B-DFB0-2286A36697A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420200" y="3766812"/>
            <a:ext cx="914400" cy="914400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C535D5B-7245-575A-E9F3-5639FB293383}"/>
              </a:ext>
            </a:extLst>
          </p:cNvPr>
          <p:cNvCxnSpPr>
            <a:cxnSpLocks/>
          </p:cNvCxnSpPr>
          <p:nvPr/>
        </p:nvCxnSpPr>
        <p:spPr>
          <a:xfrm flipV="1">
            <a:off x="7536160" y="2204864"/>
            <a:ext cx="0" cy="576064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0ED8EED-5B8F-DB35-09A8-DAE2B6DD6EFD}"/>
              </a:ext>
            </a:extLst>
          </p:cNvPr>
          <p:cNvCxnSpPr>
            <a:cxnSpLocks/>
          </p:cNvCxnSpPr>
          <p:nvPr/>
        </p:nvCxnSpPr>
        <p:spPr>
          <a:xfrm flipV="1">
            <a:off x="7536160" y="4306604"/>
            <a:ext cx="0" cy="576064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9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17" grpId="0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41F1084-9855-A043-CA21-91107E8E63AA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31F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91F863-4370-9203-B2AE-9D76CA07E2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6840" y="589984"/>
            <a:ext cx="11376025" cy="2153265"/>
          </a:xfrm>
        </p:spPr>
        <p:txBody>
          <a:bodyPr/>
          <a:lstStyle/>
          <a:p>
            <a:br>
              <a:rPr lang="en-GB" sz="1800" b="1" dirty="0"/>
            </a:br>
            <a:r>
              <a:rPr lang="en-GB" b="1" dirty="0"/>
              <a:t>SY Departmental Service Support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91E56E-CB9B-9583-7F54-1BDC3AAEDB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Wim WETERINGS (SY-AR)</a:t>
            </a:r>
            <a:br>
              <a:rPr lang="en-US" dirty="0"/>
            </a:br>
            <a:r>
              <a:rPr lang="en-GB" dirty="0"/>
              <a:t>01-07-2024</a:t>
            </a:r>
            <a:endParaRPr lang="en-US" dirty="0"/>
          </a:p>
        </p:txBody>
      </p:sp>
      <p:pic>
        <p:nvPicPr>
          <p:cNvPr id="6" name="Graphic 5" descr="Robot outline">
            <a:extLst>
              <a:ext uri="{FF2B5EF4-FFF2-40B4-BE49-F238E27FC236}">
                <a16:creationId xmlns:a16="http://schemas.microsoft.com/office/drawing/2014/main" id="{730D16A5-5F5A-C0BD-2266-63D3B5E7D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auto">
          <a:xfrm>
            <a:off x="4660303" y="2276872"/>
            <a:ext cx="2813124" cy="281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9235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824536"/>
          </a:xfrm>
        </p:spPr>
        <p:txBody>
          <a:bodyPr/>
          <a:lstStyle/>
          <a:p>
            <a:r>
              <a:rPr lang="en-GB" sz="2800" dirty="0"/>
              <a:t>The DSS S264/SY contract started in July 2022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With Services divided into 2 distinct Competencies: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994" y="-25165"/>
            <a:ext cx="10515600" cy="1325563"/>
          </a:xfrm>
        </p:spPr>
        <p:txBody>
          <a:bodyPr/>
          <a:lstStyle/>
          <a:p>
            <a:r>
              <a:rPr lang="en-US" dirty="0"/>
              <a:t>SY Departmental Service Support (DSS)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804FEB-4289-10F4-5505-53AC150A09C6}"/>
              </a:ext>
            </a:extLst>
          </p:cNvPr>
          <p:cNvSpPr txBox="1"/>
          <p:nvPr/>
        </p:nvSpPr>
        <p:spPr bwMode="auto">
          <a:xfrm>
            <a:off x="446194" y="3934526"/>
            <a:ext cx="11265152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955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accent1"/>
                </a:solidFill>
              </a:rPr>
              <a:t>DSS workforce grouped by </a:t>
            </a:r>
            <a:r>
              <a:rPr lang="en-GB" sz="2400" b="1" u="sng" dirty="0">
                <a:solidFill>
                  <a:schemeClr val="accent1"/>
                </a:solidFill>
              </a:rPr>
              <a:t>Competency</a:t>
            </a:r>
            <a:r>
              <a:rPr lang="en-GB" sz="2400" b="1" dirty="0">
                <a:solidFill>
                  <a:schemeClr val="accent1"/>
                </a:solidFill>
              </a:rPr>
              <a:t> and execute the requested Services within the </a:t>
            </a:r>
            <a:r>
              <a:rPr lang="en-GB" sz="2400" b="1" u="sng" dirty="0">
                <a:solidFill>
                  <a:schemeClr val="accent1"/>
                </a:solidFill>
              </a:rPr>
              <a:t>whole SY department</a:t>
            </a:r>
            <a:r>
              <a:rPr lang="en-GB" sz="2400" b="1" dirty="0">
                <a:solidFill>
                  <a:schemeClr val="accent1"/>
                </a:solidFill>
              </a:rPr>
              <a:t>.</a:t>
            </a:r>
          </a:p>
          <a:p>
            <a:pPr marL="323850" lvl="1"/>
            <a:endParaRPr lang="en-US" sz="1400" b="0" dirty="0">
              <a:solidFill>
                <a:schemeClr val="tx2"/>
              </a:solidFill>
            </a:endParaRPr>
          </a:p>
          <a:p>
            <a:pPr marL="20955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accent1"/>
                </a:solidFill>
              </a:rPr>
              <a:t>Each DSS Service has a specific hourly rate and DSS personnel is invoiced on </a:t>
            </a:r>
            <a:r>
              <a:rPr lang="en-GB" sz="2400" b="1" u="sng" dirty="0">
                <a:solidFill>
                  <a:schemeClr val="accent1"/>
                </a:solidFill>
              </a:rPr>
              <a:t>performed Services and not qualification</a:t>
            </a:r>
            <a:r>
              <a:rPr lang="en-GB" sz="2400" b="1" dirty="0">
                <a:solidFill>
                  <a:schemeClr val="accent1"/>
                </a:solidFill>
              </a:rPr>
              <a:t> (as was for FSU).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490DB57-974D-33E8-833F-4495DF97FA24}"/>
              </a:ext>
            </a:extLst>
          </p:cNvPr>
          <p:cNvGraphicFramePr>
            <a:graphicFrameLocks noGrp="1"/>
          </p:cNvGraphicFramePr>
          <p:nvPr/>
        </p:nvGraphicFramePr>
        <p:xfrm>
          <a:off x="572235" y="2952970"/>
          <a:ext cx="11011476" cy="640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35246">
                  <a:extLst>
                    <a:ext uri="{9D8B030D-6E8A-4147-A177-3AD203B41FA5}">
                      <a16:colId xmlns:a16="http://schemas.microsoft.com/office/drawing/2014/main" val="2262886132"/>
                    </a:ext>
                  </a:extLst>
                </a:gridCol>
                <a:gridCol w="1835246">
                  <a:extLst>
                    <a:ext uri="{9D8B030D-6E8A-4147-A177-3AD203B41FA5}">
                      <a16:colId xmlns:a16="http://schemas.microsoft.com/office/drawing/2014/main" val="2732285533"/>
                    </a:ext>
                  </a:extLst>
                </a:gridCol>
                <a:gridCol w="1835246">
                  <a:extLst>
                    <a:ext uri="{9D8B030D-6E8A-4147-A177-3AD203B41FA5}">
                      <a16:colId xmlns:a16="http://schemas.microsoft.com/office/drawing/2014/main" val="3453889599"/>
                    </a:ext>
                  </a:extLst>
                </a:gridCol>
                <a:gridCol w="1835246">
                  <a:extLst>
                    <a:ext uri="{9D8B030D-6E8A-4147-A177-3AD203B41FA5}">
                      <a16:colId xmlns:a16="http://schemas.microsoft.com/office/drawing/2014/main" val="138676182"/>
                    </a:ext>
                  </a:extLst>
                </a:gridCol>
                <a:gridCol w="1835246">
                  <a:extLst>
                    <a:ext uri="{9D8B030D-6E8A-4147-A177-3AD203B41FA5}">
                      <a16:colId xmlns:a16="http://schemas.microsoft.com/office/drawing/2014/main" val="2636167474"/>
                    </a:ext>
                  </a:extLst>
                </a:gridCol>
                <a:gridCol w="1835246">
                  <a:extLst>
                    <a:ext uri="{9D8B030D-6E8A-4147-A177-3AD203B41FA5}">
                      <a16:colId xmlns:a16="http://schemas.microsoft.com/office/drawing/2014/main" val="1733389875"/>
                    </a:ext>
                  </a:extLst>
                </a:gridCol>
              </a:tblGrid>
              <a:tr h="49560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Manufacturing</a:t>
                      </a:r>
                      <a:endParaRPr lang="en-GB" sz="1600" b="1" dirty="0"/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Construction</a:t>
                      </a:r>
                      <a:endParaRPr lang="en-GB" sz="1600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Logistics</a:t>
                      </a:r>
                      <a:r>
                        <a:rPr lang="en-US" dirty="0"/>
                        <a:t> </a:t>
                      </a: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Inventory</a:t>
                      </a:r>
                      <a:r>
                        <a:rPr lang="en-US" dirty="0"/>
                        <a:t>, etc.</a:t>
                      </a:r>
                      <a:endParaRPr lang="en-GB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Electrical</a:t>
                      </a:r>
                      <a:r>
                        <a:rPr lang="en-US" dirty="0"/>
                        <a:t> </a:t>
                      </a: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assembly</a:t>
                      </a:r>
                      <a:endParaRPr lang="en-GB" sz="1600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Controls</a:t>
                      </a:r>
                      <a:r>
                        <a:rPr lang="en-US" dirty="0"/>
                        <a:t> &amp; </a:t>
                      </a: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Electronics</a:t>
                      </a:r>
                      <a:endParaRPr lang="en-GB" sz="1600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Stand-by</a:t>
                      </a:r>
                      <a:r>
                        <a:rPr lang="en-US" dirty="0"/>
                        <a:t> </a:t>
                      </a: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Interventions</a:t>
                      </a:r>
                      <a:endParaRPr lang="en-GB" sz="1600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86907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C61CEAD-1574-4382-37FD-6E96030295D3}"/>
              </a:ext>
            </a:extLst>
          </p:cNvPr>
          <p:cNvSpPr txBox="1"/>
          <p:nvPr/>
        </p:nvSpPr>
        <p:spPr bwMode="auto">
          <a:xfrm>
            <a:off x="6033719" y="2612027"/>
            <a:ext cx="575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Electrical/Electronic Departmental Services M-DSS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A08B7AD-3B2D-A31A-7F88-792A1B4D93F9}"/>
              </a:ext>
            </a:extLst>
          </p:cNvPr>
          <p:cNvSpPr/>
          <p:nvPr/>
        </p:nvSpPr>
        <p:spPr>
          <a:xfrm>
            <a:off x="495216" y="2633281"/>
            <a:ext cx="5574891" cy="1109176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41AAE11-B3D4-E968-A48B-F54D56804FED}"/>
              </a:ext>
            </a:extLst>
          </p:cNvPr>
          <p:cNvSpPr/>
          <p:nvPr/>
        </p:nvSpPr>
        <p:spPr>
          <a:xfrm>
            <a:off x="4234423" y="2536428"/>
            <a:ext cx="7472567" cy="1132375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A2906C-F2AA-BAAB-FD7C-1CD30FCB1732}"/>
              </a:ext>
            </a:extLst>
          </p:cNvPr>
          <p:cNvSpPr txBox="1"/>
          <p:nvPr/>
        </p:nvSpPr>
        <p:spPr bwMode="auto">
          <a:xfrm>
            <a:off x="572235" y="2610082"/>
            <a:ext cx="4788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Mechanical Departmental Services M-DSS</a:t>
            </a:r>
            <a:endParaRPr lang="en-GB" b="1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C15E334-020C-8914-AD0B-C66ACFAFB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Wim WETERINGS | Séminaire Technique SCE : InforLN | SY department DSS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5FF59F-875B-4FDA-A4D8-6637348FE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7" y="-62938"/>
            <a:ext cx="10515600" cy="1325563"/>
          </a:xfrm>
        </p:spPr>
        <p:txBody>
          <a:bodyPr/>
          <a:lstStyle/>
          <a:p>
            <a:r>
              <a:rPr lang="en-GB" sz="3200" dirty="0"/>
              <a:t>Mechanical Departmental Service Support (M-DSS)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BB6C81-6F5B-41BA-A780-5BA780EB6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27</a:t>
            </a:fld>
            <a:endParaRPr lang="en-US" dirty="0"/>
          </a:p>
        </p:txBody>
      </p:sp>
      <p:graphicFrame>
        <p:nvGraphicFramePr>
          <p:cNvPr id="6" name="Content Placeholder 8">
            <a:extLst>
              <a:ext uri="{FF2B5EF4-FFF2-40B4-BE49-F238E27FC236}">
                <a16:creationId xmlns:a16="http://schemas.microsoft.com/office/drawing/2014/main" id="{8FFA63C6-1293-40CD-A907-F2F5DCB2E2C2}"/>
              </a:ext>
            </a:extLst>
          </p:cNvPr>
          <p:cNvGraphicFramePr>
            <a:graphicFrameLocks/>
          </p:cNvGraphicFramePr>
          <p:nvPr/>
        </p:nvGraphicFramePr>
        <p:xfrm>
          <a:off x="407985" y="1262625"/>
          <a:ext cx="11376025" cy="375772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5760023">
                  <a:extLst>
                    <a:ext uri="{9D8B030D-6E8A-4147-A177-3AD203B41FA5}">
                      <a16:colId xmlns:a16="http://schemas.microsoft.com/office/drawing/2014/main" val="2202315949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728750430"/>
                    </a:ext>
                  </a:extLst>
                </a:gridCol>
                <a:gridCol w="3599778">
                  <a:extLst>
                    <a:ext uri="{9D8B030D-6E8A-4147-A177-3AD203B41FA5}">
                      <a16:colId xmlns:a16="http://schemas.microsoft.com/office/drawing/2014/main" val="1682578296"/>
                    </a:ext>
                  </a:extLst>
                </a:gridCol>
              </a:tblGrid>
              <a:tr h="284608"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Activities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Services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 dirty="0">
                          <a:solidFill>
                            <a:schemeClr val="lt1"/>
                          </a:solidFill>
                          <a:effectLst/>
                        </a:rPr>
                        <a:t>Description</a:t>
                      </a:r>
                      <a:endParaRPr lang="en-GB" sz="1600" b="1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679" marR="83679" marT="0" marB="0"/>
                </a:tc>
                <a:extLst>
                  <a:ext uri="{0D108BD9-81ED-4DB2-BD59-A6C34878D82A}">
                    <a16:rowId xmlns:a16="http://schemas.microsoft.com/office/drawing/2014/main" val="1494883674"/>
                  </a:ext>
                </a:extLst>
              </a:tr>
              <a:tr h="284608">
                <a:tc rowSpan="5">
                  <a:txBody>
                    <a:bodyPr/>
                    <a:lstStyle/>
                    <a:p>
                      <a:pPr marL="36195" marR="36195"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 u="sng" dirty="0">
                          <a:solidFill>
                            <a:schemeClr val="lt1"/>
                          </a:solidFill>
                          <a:effectLst/>
                        </a:rPr>
                        <a:t>Manufacturing</a:t>
                      </a:r>
                    </a:p>
                    <a:p>
                      <a:pPr marL="36195" marR="36195"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0" dirty="0">
                          <a:solidFill>
                            <a:schemeClr val="lt1"/>
                          </a:solidFill>
                          <a:effectLst/>
                        </a:rPr>
                        <a:t>machining, turning and milling with traditional and CNC machines, sheet metal work, welding and fitting of (stainless) steel, copper, brass and non-metallic materials</a:t>
                      </a:r>
                      <a:endParaRPr lang="en-GB" sz="1600" b="1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MM1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09575" algn="l"/>
                          <a:tab pos="578485" algn="ctr"/>
                        </a:tabLs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Conventional Machining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5035830"/>
                  </a:ext>
                </a:extLst>
              </a:tr>
              <a:tr h="2846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MM2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Non-Conventional Machining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8523867"/>
                  </a:ext>
                </a:extLst>
              </a:tr>
              <a:tr h="2846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MM3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Sheet Metal Work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8143193"/>
                  </a:ext>
                </a:extLst>
              </a:tr>
              <a:tr h="2846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MM4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Joining Techniques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6831480"/>
                  </a:ext>
                </a:extLst>
              </a:tr>
              <a:tr h="2846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MM5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Work-shop supervision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6850106"/>
                  </a:ext>
                </a:extLst>
              </a:tr>
              <a:tr h="284608">
                <a:tc rowSpan="3">
                  <a:txBody>
                    <a:bodyPr/>
                    <a:lstStyle/>
                    <a:p>
                      <a:pPr marL="36195" marR="36195"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 u="sng" dirty="0">
                          <a:solidFill>
                            <a:schemeClr val="lt1"/>
                          </a:solidFill>
                          <a:effectLst/>
                        </a:rPr>
                        <a:t>Construction</a:t>
                      </a:r>
                    </a:p>
                    <a:p>
                      <a:pPr marL="36195" marR="36195"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0" dirty="0">
                          <a:solidFill>
                            <a:schemeClr val="lt1"/>
                          </a:solidFill>
                          <a:effectLst/>
                        </a:rPr>
                        <a:t>assembly, maintenance, and installation of a large variation of accelerator technical systems</a:t>
                      </a:r>
                      <a:endParaRPr lang="en-GB" sz="1600" b="0" i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>
                          <a:effectLst/>
                        </a:rPr>
                        <a:t>MC1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General Assembly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8198175"/>
                  </a:ext>
                </a:extLst>
              </a:tr>
              <a:tr h="2846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>
                          <a:effectLst/>
                        </a:rPr>
                        <a:t>MC2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Cleanroom Assembly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3281798"/>
                  </a:ext>
                </a:extLst>
              </a:tr>
              <a:tr h="2846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>
                          <a:effectLst/>
                        </a:rPr>
                        <a:t>MC3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Electro-Mechanical Assembly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7837762"/>
                  </a:ext>
                </a:extLst>
              </a:tr>
              <a:tr h="284608">
                <a:tc rowSpan="3">
                  <a:txBody>
                    <a:bodyPr/>
                    <a:lstStyle/>
                    <a:p>
                      <a:pPr marL="36195" marR="36195" algn="l" defTabSz="914400" eaLnBrk="1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 u="sng" dirty="0">
                          <a:solidFill>
                            <a:schemeClr val="lt1"/>
                          </a:solidFill>
                          <a:effectLst/>
                        </a:rPr>
                        <a:t>Other Activities</a:t>
                      </a:r>
                    </a:p>
                    <a:p>
                      <a:pPr marL="36195" marR="36195"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0" dirty="0">
                          <a:solidFill>
                            <a:schemeClr val="lt1"/>
                          </a:solidFill>
                          <a:effectLst/>
                        </a:rPr>
                        <a:t>logistics, inventory, test bench preparation and Ultra High Vacuum (UHV) related activities</a:t>
                      </a:r>
                      <a:endParaRPr lang="en-GB" sz="1600" b="0" i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>
                          <a:effectLst/>
                        </a:rPr>
                        <a:t>MO1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Logistics, Inventory &amp; Storage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3725462"/>
                  </a:ext>
                </a:extLst>
              </a:tr>
              <a:tr h="2846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>
                          <a:effectLst/>
                        </a:rPr>
                        <a:t>MO2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Test Benches &amp; Instrumentation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2439684"/>
                  </a:ext>
                </a:extLst>
              </a:tr>
              <a:tr h="2846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MO3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3679" marR="83679" marT="0" marB="0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Vacuum Activities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0373250"/>
                  </a:ext>
                </a:extLst>
              </a:tr>
              <a:tr h="342430">
                <a:tc>
                  <a:txBody>
                    <a:bodyPr/>
                    <a:lstStyle/>
                    <a:p>
                      <a:pPr marL="36195" marR="36195" algn="l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u="sng" dirty="0">
                          <a:solidFill>
                            <a:schemeClr val="lt1"/>
                          </a:solidFill>
                          <a:effectLst/>
                        </a:rPr>
                        <a:t>Supervision</a:t>
                      </a:r>
                      <a:endParaRPr lang="en-GB" sz="1600" b="1" u="sng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679" marR="83679" marT="0" marB="0" anchor="ctr"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solidFill>
                            <a:schemeClr val="dk1"/>
                          </a:solidFill>
                          <a:effectLst/>
                        </a:rPr>
                        <a:t>DSS-TEM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679" marR="83679" marT="0" marB="0" anchor="ctr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Technical management of the DSS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679" marR="83679" marT="0" marB="0" anchor="ctr"/>
                </a:tc>
                <a:extLst>
                  <a:ext uri="{0D108BD9-81ED-4DB2-BD59-A6C34878D82A}">
                    <a16:rowId xmlns:a16="http://schemas.microsoft.com/office/drawing/2014/main" val="1762270898"/>
                  </a:ext>
                </a:extLst>
              </a:tr>
            </a:tbl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A751709-C168-CB43-827B-0AEEF5207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Wim WETERINGS | Séminaire Technique SCE : InforLN | SY department DSS</a:t>
            </a:r>
          </a:p>
        </p:txBody>
      </p:sp>
    </p:spTree>
    <p:extLst>
      <p:ext uri="{BB962C8B-B14F-4D97-AF65-F5344CB8AC3E}">
        <p14:creationId xmlns:p14="http://schemas.microsoft.com/office/powerpoint/2010/main" val="4425233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A9AA6B-3F48-4A01-8E7C-78E302D6B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0"/>
            <a:ext cx="11520661" cy="1065742"/>
          </a:xfrm>
        </p:spPr>
        <p:txBody>
          <a:bodyPr/>
          <a:lstStyle/>
          <a:p>
            <a:r>
              <a:rPr lang="en-GB" sz="3200" dirty="0"/>
              <a:t>Electrical/Electronic Departmental Service Support (E-DSS)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82BA16-6271-46A2-A7CC-2BEE2503E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28</a:t>
            </a:fld>
            <a:endParaRPr lang="en-US"/>
          </a:p>
        </p:txBody>
      </p:sp>
      <p:graphicFrame>
        <p:nvGraphicFramePr>
          <p:cNvPr id="12" name="Content Placeholder 9">
            <a:extLst>
              <a:ext uri="{FF2B5EF4-FFF2-40B4-BE49-F238E27FC236}">
                <a16:creationId xmlns:a16="http://schemas.microsoft.com/office/drawing/2014/main" id="{A683BF23-27A1-4658-B564-AD0A01562FD7}"/>
              </a:ext>
            </a:extLst>
          </p:cNvPr>
          <p:cNvGraphicFramePr>
            <a:graphicFrameLocks/>
          </p:cNvGraphicFramePr>
          <p:nvPr/>
        </p:nvGraphicFramePr>
        <p:xfrm>
          <a:off x="407368" y="1262627"/>
          <a:ext cx="11376642" cy="484818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5746344">
                  <a:extLst>
                    <a:ext uri="{9D8B030D-6E8A-4147-A177-3AD203B41FA5}">
                      <a16:colId xmlns:a16="http://schemas.microsoft.com/office/drawing/2014/main" val="4008684807"/>
                    </a:ext>
                  </a:extLst>
                </a:gridCol>
                <a:gridCol w="2030520">
                  <a:extLst>
                    <a:ext uri="{9D8B030D-6E8A-4147-A177-3AD203B41FA5}">
                      <a16:colId xmlns:a16="http://schemas.microsoft.com/office/drawing/2014/main" val="1936301979"/>
                    </a:ext>
                  </a:extLst>
                </a:gridCol>
                <a:gridCol w="3599778">
                  <a:extLst>
                    <a:ext uri="{9D8B030D-6E8A-4147-A177-3AD203B41FA5}">
                      <a16:colId xmlns:a16="http://schemas.microsoft.com/office/drawing/2014/main" val="1394117874"/>
                    </a:ext>
                  </a:extLst>
                </a:gridCol>
              </a:tblGrid>
              <a:tr h="217691"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Activities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Services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Description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4796653"/>
                  </a:ext>
                </a:extLst>
              </a:tr>
              <a:tr h="217691">
                <a:tc rowSpan="4">
                  <a:txBody>
                    <a:bodyPr/>
                    <a:lstStyle/>
                    <a:p>
                      <a:pPr marL="36195" marR="36195"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 u="sng" dirty="0">
                          <a:solidFill>
                            <a:schemeClr val="lt1"/>
                          </a:solidFill>
                          <a:effectLst/>
                        </a:rPr>
                        <a:t>Controls &amp; Electrical Assembly</a:t>
                      </a:r>
                    </a:p>
                    <a:p>
                      <a:pPr marL="36195" marR="36195"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0" dirty="0">
                          <a:solidFill>
                            <a:schemeClr val="lt1"/>
                          </a:solidFill>
                          <a:effectLst/>
                        </a:rPr>
                        <a:t>assembly, electrical cabling, maintenance and installation of control chassis, racks and electrical installations</a:t>
                      </a:r>
                      <a:endParaRPr lang="en-GB" sz="1600" b="1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EC1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Controls Systems Assembly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48797757"/>
                  </a:ext>
                </a:extLst>
              </a:tr>
              <a:tr h="2176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EC2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Controls Systems Wiring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72356407"/>
                  </a:ext>
                </a:extLst>
              </a:tr>
              <a:tr h="2176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EC3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Testing and debugging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95572069"/>
                  </a:ext>
                </a:extLst>
              </a:tr>
              <a:tr h="2176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>
                          <a:effectLst/>
                        </a:rPr>
                        <a:t>EC4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Electrical Assembly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07176438"/>
                  </a:ext>
                </a:extLst>
              </a:tr>
              <a:tr h="217691">
                <a:tc rowSpan="3">
                  <a:txBody>
                    <a:bodyPr/>
                    <a:lstStyle/>
                    <a:p>
                      <a:pPr marL="36195" marR="36195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sng" dirty="0">
                          <a:solidFill>
                            <a:schemeClr val="lt1"/>
                          </a:solidFill>
                          <a:effectLst/>
                        </a:rPr>
                        <a:t>Electronics</a:t>
                      </a:r>
                    </a:p>
                    <a:p>
                      <a:pPr marL="36195" marR="36195"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0" dirty="0">
                          <a:solidFill>
                            <a:schemeClr val="lt1"/>
                          </a:solidFill>
                          <a:effectLst/>
                        </a:rPr>
                        <a:t>assembly, maintenance, installation, measurements and testing of electronics components and printed circuit boards</a:t>
                      </a:r>
                      <a:endParaRPr lang="en-GB" sz="1600" b="0" i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EE1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Acquisition Systems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15358191"/>
                  </a:ext>
                </a:extLst>
              </a:tr>
              <a:tr h="2176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EE2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PCB &amp; SMD work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464153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EE3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 defTabSz="914400" eaLnBrk="1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Testing and debugging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283580"/>
                  </a:ext>
                </a:extLst>
              </a:tr>
              <a:tr h="217691">
                <a:tc rowSpan="5">
                  <a:txBody>
                    <a:bodyPr/>
                    <a:lstStyle/>
                    <a:p>
                      <a:pPr marL="36195" marR="36195" algn="l" defTabSz="914400" eaLnBrk="1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 u="sng" dirty="0">
                          <a:solidFill>
                            <a:schemeClr val="lt1"/>
                          </a:solidFill>
                          <a:effectLst/>
                        </a:rPr>
                        <a:t>Interventions</a:t>
                      </a:r>
                    </a:p>
                    <a:p>
                      <a:pPr marL="36195" marR="36195" algn="l" defTabSz="914400" eaLnBrk="1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0" dirty="0">
                          <a:solidFill>
                            <a:schemeClr val="lt1"/>
                          </a:solidFill>
                          <a:effectLst/>
                        </a:rPr>
                        <a:t>lock-in and lock-out procedures and first line intervention of electrical installations</a:t>
                      </a:r>
                      <a:endParaRPr lang="en-GB" sz="1600" b="0" i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EI0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24/7 Stand-by Servicey of 2 workers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50920621"/>
                  </a:ext>
                </a:extLst>
              </a:tr>
              <a:tr h="2176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EI1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Intervention electrical installations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36197915"/>
                  </a:ext>
                </a:extLst>
              </a:tr>
              <a:tr h="2176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EI2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Lock-in/out electrical installations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5461321"/>
                  </a:ext>
                </a:extLst>
              </a:tr>
              <a:tr h="2176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EI3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65438" algn="l"/>
                        </a:tabLs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Preventive &amp; Corrective Maintenance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14504004"/>
                  </a:ext>
                </a:extLst>
              </a:tr>
              <a:tr h="2176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EI4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Reporting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39762704"/>
                  </a:ext>
                </a:extLst>
              </a:tr>
              <a:tr h="217691">
                <a:tc rowSpan="3">
                  <a:txBody>
                    <a:bodyPr/>
                    <a:lstStyle/>
                    <a:p>
                      <a:pPr marL="36195" marR="36195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sng" dirty="0">
                          <a:solidFill>
                            <a:schemeClr val="lt1"/>
                          </a:solidFill>
                          <a:effectLst/>
                        </a:rPr>
                        <a:t>Other Activities</a:t>
                      </a:r>
                    </a:p>
                    <a:p>
                      <a:pPr marL="36195" marR="36195" algn="l" defTabSz="914400" eaLnBrk="1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0" dirty="0">
                          <a:solidFill>
                            <a:schemeClr val="lt1"/>
                          </a:solidFill>
                          <a:effectLst/>
                        </a:rPr>
                        <a:t>logistics, inventory, spare parts management, documentation and test bench preparation</a:t>
                      </a:r>
                      <a:endParaRPr lang="en-GB" sz="1600" b="1" u="sng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EO1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Logistics, Inventory &amp; Storage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59828747"/>
                  </a:ext>
                </a:extLst>
              </a:tr>
              <a:tr h="2176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EO2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Test Benches &amp; Instrumentation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01732540"/>
                  </a:ext>
                </a:extLst>
              </a:tr>
              <a:tr h="3023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</a:rPr>
                        <a:t>EO3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Documentation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20249095"/>
                  </a:ext>
                </a:extLst>
              </a:tr>
              <a:tr h="314205">
                <a:tc>
                  <a:txBody>
                    <a:bodyPr/>
                    <a:lstStyle/>
                    <a:p>
                      <a:pPr marL="36195" marR="36195" lvl="0" indent="0" algn="l" defTabSz="914400" eaLnBrk="1" fontAlgn="auto" latinLnBrk="0" hangingPunct="1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sng" dirty="0">
                          <a:solidFill>
                            <a:schemeClr val="lt1"/>
                          </a:solidFill>
                          <a:effectLst/>
                        </a:rPr>
                        <a:t>Supervision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solidFill>
                            <a:schemeClr val="dk1"/>
                          </a:solidFill>
                          <a:effectLst/>
                        </a:rPr>
                        <a:t>DSS-TEM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679" marR="83679" marT="0" marB="0" anchor="ctr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2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effectLst/>
                        </a:rPr>
                        <a:t>Technical management of the DSS</a:t>
                      </a:r>
                      <a:endParaRPr lang="en-GB" sz="16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679" marR="83679" marT="0" marB="0" anchor="ctr"/>
                </a:tc>
                <a:extLst>
                  <a:ext uri="{0D108BD9-81ED-4DB2-BD59-A6C34878D82A}">
                    <a16:rowId xmlns:a16="http://schemas.microsoft.com/office/drawing/2014/main" val="3356392516"/>
                  </a:ext>
                </a:extLst>
              </a:tr>
            </a:tbl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F23FAF-F836-5A08-EDDD-DE287BA3E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Wim WETERINGS | Séminaire Technique SCE : InforLN | SY department DSS</a:t>
            </a:r>
          </a:p>
        </p:txBody>
      </p:sp>
    </p:spTree>
    <p:extLst>
      <p:ext uri="{BB962C8B-B14F-4D97-AF65-F5344CB8AC3E}">
        <p14:creationId xmlns:p14="http://schemas.microsoft.com/office/powerpoint/2010/main" val="4199118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 descr="Timeline&#10;&#10;Description automatically generated with low confidence">
            <a:extLst>
              <a:ext uri="{FF2B5EF4-FFF2-40B4-BE49-F238E27FC236}">
                <a16:creationId xmlns:a16="http://schemas.microsoft.com/office/drawing/2014/main" id="{ACA024DD-EE0F-4BAE-B076-071654559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980728"/>
            <a:ext cx="10800117" cy="5292055"/>
          </a:xfrm>
          <a:prstGeom prst="rect">
            <a:avLst/>
          </a:prstGeo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6A21FE9-D767-4C4D-9206-1C585FD5D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47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Management and Supervision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8CC437-7502-413A-830B-EB69103F7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29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3F75F89-ADD1-5065-C6EC-2B82A689F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Wim WETERINGS | Séminaire Technique SCE : InforLN | SY department DSS</a:t>
            </a:r>
          </a:p>
        </p:txBody>
      </p:sp>
    </p:spTree>
    <p:extLst>
      <p:ext uri="{BB962C8B-B14F-4D97-AF65-F5344CB8AC3E}">
        <p14:creationId xmlns:p14="http://schemas.microsoft.com/office/powerpoint/2010/main" val="1205895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41F1084-9855-A043-CA21-91107E8E63AA}"/>
              </a:ext>
            </a:extLst>
          </p:cNvPr>
          <p:cNvSpPr/>
          <p:nvPr/>
        </p:nvSpPr>
        <p:spPr bwMode="auto">
          <a:xfrm>
            <a:off x="-2373" y="0"/>
            <a:ext cx="12192000" cy="6858000"/>
          </a:xfrm>
          <a:prstGeom prst="rect">
            <a:avLst/>
          </a:prstGeom>
          <a:solidFill>
            <a:srgbClr val="031F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91F863-4370-9203-B2AE-9D76CA07E2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0048" y="589984"/>
            <a:ext cx="9773656" cy="2153265"/>
          </a:xfrm>
        </p:spPr>
        <p:txBody>
          <a:bodyPr>
            <a:normAutofit/>
          </a:bodyPr>
          <a:lstStyle/>
          <a:p>
            <a:r>
              <a:rPr lang="en-GB" sz="4400" b="1" dirty="0"/>
              <a:t>Managing network field support </a:t>
            </a:r>
            <a:br>
              <a:rPr lang="en-GB" sz="4400" b="1" dirty="0"/>
            </a:br>
            <a:r>
              <a:rPr lang="en-GB" sz="4400" b="1" dirty="0"/>
              <a:t>using only ServiceNow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91E56E-CB9B-9583-7F54-1BDC3AAEDB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Daniele POMPONI (IT-CS)</a:t>
            </a:r>
            <a:br>
              <a:rPr lang="en-US" dirty="0"/>
            </a:br>
            <a:r>
              <a:rPr lang="en-GB" dirty="0"/>
              <a:t>01-07-2024</a:t>
            </a:r>
            <a:endParaRPr lang="en-US" dirty="0"/>
          </a:p>
        </p:txBody>
      </p:sp>
      <p:pic>
        <p:nvPicPr>
          <p:cNvPr id="6" name="Graphic 5" descr="Robot outline">
            <a:extLst>
              <a:ext uri="{FF2B5EF4-FFF2-40B4-BE49-F238E27FC236}">
                <a16:creationId xmlns:a16="http://schemas.microsoft.com/office/drawing/2014/main" id="{730D16A5-5F5A-C0BD-2266-63D3B5E7D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auto">
          <a:xfrm>
            <a:off x="4660303" y="2276872"/>
            <a:ext cx="2813124" cy="281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754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263403D-5914-4E35-977A-A442D0486B51}"/>
              </a:ext>
            </a:extLst>
          </p:cNvPr>
          <p:cNvGraphicFramePr/>
          <p:nvPr/>
        </p:nvGraphicFramePr>
        <p:xfrm>
          <a:off x="767408" y="1066800"/>
          <a:ext cx="1044116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9877AC3-B383-4769-ACC6-F348192BC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3182"/>
            <a:ext cx="10515600" cy="1325563"/>
          </a:xfrm>
        </p:spPr>
        <p:txBody>
          <a:bodyPr/>
          <a:lstStyle/>
          <a:p>
            <a:r>
              <a:rPr lang="en-US" dirty="0"/>
              <a:t>Contractor’s </a:t>
            </a:r>
            <a:r>
              <a:rPr lang="en-US" dirty="0" err="1"/>
              <a:t>organisation</a:t>
            </a:r>
            <a:r>
              <a:rPr lang="en-US" dirty="0"/>
              <a:t> &amp; roles</a:t>
            </a:r>
            <a:endParaRPr lang="en-GB" dirty="0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3ED3D3F-0C9E-4623-9A29-A8D5AD370456}"/>
              </a:ext>
            </a:extLst>
          </p:cNvPr>
          <p:cNvSpPr txBox="1">
            <a:spLocks/>
          </p:cNvSpPr>
          <p:nvPr/>
        </p:nvSpPr>
        <p:spPr>
          <a:xfrm>
            <a:off x="11208568" y="6408000"/>
            <a:ext cx="681254" cy="365125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  <a:defRPr/>
            </a:pPr>
            <a:fld id="{36B5EA5A-BC32-A742-B11B-8E7414D5B535}" type="slidenum">
              <a:rPr lang="en-US" sz="1000" smtClean="0">
                <a:solidFill>
                  <a:schemeClr val="bg1"/>
                </a:solidFill>
              </a:rPr>
              <a:pPr algn="r">
                <a:spcAft>
                  <a:spcPts val="600"/>
                </a:spcAft>
                <a:defRPr/>
              </a:pPr>
              <a:t>30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9001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E130F6-3EAE-9CE9-98A7-322CFBE3A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Jobs via </a:t>
            </a:r>
            <a:r>
              <a:rPr lang="en-US" dirty="0" err="1"/>
              <a:t>SNow</a:t>
            </a:r>
            <a:r>
              <a:rPr lang="en-US" dirty="0"/>
              <a:t> to JMT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E6F984A-D25B-DCF0-737E-D97A979CA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0425" y="104238"/>
            <a:ext cx="4560875" cy="6121982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D6DB7D-D32A-01A7-06A9-8876B89FC1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Wim WETERINGS | Séminaire Technique SCE : InforLN | SY department DSS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A37DB6-F4F2-7D8E-84AE-2EF15FE6406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31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2A58910-F87A-1EFA-A1C7-667BE2973781}"/>
              </a:ext>
            </a:extLst>
          </p:cNvPr>
          <p:cNvGrpSpPr/>
          <p:nvPr/>
        </p:nvGrpSpPr>
        <p:grpSpPr>
          <a:xfrm>
            <a:off x="407988" y="1439335"/>
            <a:ext cx="5472111" cy="4786885"/>
            <a:chOff x="123681" y="1231106"/>
            <a:chExt cx="5614880" cy="522501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FE28B8B-55EE-3D6D-B24D-4E9A237730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71477"/>
            <a:stretch/>
          </p:blipFill>
          <p:spPr>
            <a:xfrm>
              <a:off x="126748" y="1231106"/>
              <a:ext cx="5611813" cy="1156494"/>
            </a:xfrm>
            <a:prstGeom prst="rect">
              <a:avLst/>
            </a:prstGeom>
            <a:noFill/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F82B755-E187-4AD9-EA8E-9F6DEA1540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8722" r="2570" b="-27273"/>
            <a:stretch/>
          </p:blipFill>
          <p:spPr>
            <a:xfrm>
              <a:off x="126748" y="2296848"/>
              <a:ext cx="5467602" cy="3590397"/>
            </a:xfrm>
            <a:prstGeom prst="rect">
              <a:avLst/>
            </a:prstGeom>
            <a:no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90C13AE-34B9-5582-FF63-A91B2DA561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1880" r="116"/>
            <a:stretch/>
          </p:blipFill>
          <p:spPr>
            <a:xfrm>
              <a:off x="123681" y="3453342"/>
              <a:ext cx="5470669" cy="3002777"/>
            </a:xfrm>
            <a:prstGeom prst="rect">
              <a:avLst/>
            </a:prstGeom>
          </p:spPr>
        </p:pic>
      </p:grp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729464DF-8E3B-0F12-FA42-523B0787BD94}"/>
              </a:ext>
            </a:extLst>
          </p:cNvPr>
          <p:cNvSpPr/>
          <p:nvPr/>
        </p:nvSpPr>
        <p:spPr>
          <a:xfrm>
            <a:off x="5739555" y="3384550"/>
            <a:ext cx="1346200" cy="6985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C130F69-B8D3-88E9-BFEE-FEF07A5E503F}"/>
              </a:ext>
            </a:extLst>
          </p:cNvPr>
          <p:cNvCxnSpPr/>
          <p:nvPr/>
        </p:nvCxnSpPr>
        <p:spPr>
          <a:xfrm>
            <a:off x="8105775" y="3007519"/>
            <a:ext cx="84772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33EDE5-FFAF-F5EE-486A-23D28BF1E51A}"/>
              </a:ext>
            </a:extLst>
          </p:cNvPr>
          <p:cNvCxnSpPr>
            <a:cxnSpLocks/>
          </p:cNvCxnSpPr>
          <p:nvPr/>
        </p:nvCxnSpPr>
        <p:spPr>
          <a:xfrm>
            <a:off x="8105775" y="3121819"/>
            <a:ext cx="1052513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E1A839-A6BC-4E4B-265D-52B4E8C5C648}"/>
              </a:ext>
            </a:extLst>
          </p:cNvPr>
          <p:cNvCxnSpPr>
            <a:cxnSpLocks/>
          </p:cNvCxnSpPr>
          <p:nvPr/>
        </p:nvCxnSpPr>
        <p:spPr>
          <a:xfrm>
            <a:off x="10083770" y="3121819"/>
            <a:ext cx="1052513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5822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1E832850-F0A3-C78C-A84A-E18B640017D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" y="1138011"/>
          <a:ext cx="12192000" cy="5032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19D3BF2-EAEB-8DAC-3D54-6C431FEF3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15889"/>
            <a:ext cx="10515600" cy="1325563"/>
          </a:xfrm>
        </p:spPr>
        <p:txBody>
          <a:bodyPr/>
          <a:lstStyle/>
          <a:p>
            <a:r>
              <a:rPr lang="en-US" dirty="0"/>
              <a:t>Job request Workflow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747004-E0C1-EBAF-D834-C05A37720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Wim WETERINGS | Séminaire Technique SCE : InforLN | SY department DSS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70B0F6-9144-C2CD-0D3D-BC8A137AF29B}"/>
              </a:ext>
            </a:extLst>
          </p:cNvPr>
          <p:cNvSpPr/>
          <p:nvPr/>
        </p:nvSpPr>
        <p:spPr>
          <a:xfrm>
            <a:off x="3191967" y="6036036"/>
            <a:ext cx="1594595" cy="26125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TEM - 2nd Line Support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C98983-E86C-E8A9-DA4F-C7BD3E15F372}"/>
              </a:ext>
            </a:extLst>
          </p:cNvPr>
          <p:cNvSpPr/>
          <p:nvPr/>
        </p:nvSpPr>
        <p:spPr>
          <a:xfrm>
            <a:off x="5287518" y="6024074"/>
            <a:ext cx="1594595" cy="26125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TEM - 3rd Line Support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606DAD-6A12-7494-10B0-454C7F067C35}"/>
              </a:ext>
            </a:extLst>
          </p:cNvPr>
          <p:cNvSpPr/>
          <p:nvPr/>
        </p:nvSpPr>
        <p:spPr>
          <a:xfrm>
            <a:off x="7329613" y="6022905"/>
            <a:ext cx="1669506" cy="26125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TTM – 2nd Line Support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337D6FE-6512-831E-2059-342C7D8785B4}"/>
              </a:ext>
            </a:extLst>
          </p:cNvPr>
          <p:cNvCxnSpPr>
            <a:cxnSpLocks/>
          </p:cNvCxnSpPr>
          <p:nvPr/>
        </p:nvCxnSpPr>
        <p:spPr>
          <a:xfrm flipH="1">
            <a:off x="6846577" y="3379094"/>
            <a:ext cx="583407" cy="4857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F8DD2FA-6631-64D4-14BF-9E772792C876}"/>
              </a:ext>
            </a:extLst>
          </p:cNvPr>
          <p:cNvCxnSpPr>
            <a:cxnSpLocks/>
          </p:cNvCxnSpPr>
          <p:nvPr/>
        </p:nvCxnSpPr>
        <p:spPr>
          <a:xfrm flipH="1">
            <a:off x="6822765" y="5209392"/>
            <a:ext cx="607219" cy="48577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50218F8-E2DB-AED3-384D-3E30DA97A4B4}"/>
              </a:ext>
            </a:extLst>
          </p:cNvPr>
          <p:cNvCxnSpPr>
            <a:cxnSpLocks/>
          </p:cNvCxnSpPr>
          <p:nvPr/>
        </p:nvCxnSpPr>
        <p:spPr>
          <a:xfrm flipH="1" flipV="1">
            <a:off x="8926675" y="3308565"/>
            <a:ext cx="602456" cy="99774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369EEC9-5C60-191E-7FD7-7DA88C3934CC}"/>
              </a:ext>
            </a:extLst>
          </p:cNvPr>
          <p:cNvGrpSpPr/>
          <p:nvPr/>
        </p:nvGrpSpPr>
        <p:grpSpPr>
          <a:xfrm>
            <a:off x="7112824" y="3744241"/>
            <a:ext cx="2190750" cy="1077527"/>
            <a:chOff x="7112824" y="3744241"/>
            <a:chExt cx="2190750" cy="1077527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8D1BAEC-ADBD-8D03-669B-618D9A63702E}"/>
                </a:ext>
              </a:extLst>
            </p:cNvPr>
            <p:cNvCxnSpPr/>
            <p:nvPr/>
          </p:nvCxnSpPr>
          <p:spPr>
            <a:xfrm>
              <a:off x="8248019" y="3745443"/>
              <a:ext cx="0" cy="1076325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23BF71D-461F-19A9-F3FB-F995FAE02C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12824" y="4251447"/>
              <a:ext cx="1073944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3DCC34B-712C-714E-0826-71C9BB1DEEE0}"/>
                </a:ext>
              </a:extLst>
            </p:cNvPr>
            <p:cNvCxnSpPr/>
            <p:nvPr/>
          </p:nvCxnSpPr>
          <p:spPr>
            <a:xfrm>
              <a:off x="8186768" y="3744241"/>
              <a:ext cx="0" cy="1076325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8E572CF-07E1-5D65-5F25-592CD86A074B}"/>
                </a:ext>
              </a:extLst>
            </p:cNvPr>
            <p:cNvCxnSpPr>
              <a:cxnSpLocks/>
            </p:cNvCxnSpPr>
            <p:nvPr/>
          </p:nvCxnSpPr>
          <p:spPr>
            <a:xfrm>
              <a:off x="8236774" y="4251447"/>
              <a:ext cx="106680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492E27A-0D6B-7672-03A3-689FA4D56D3D}"/>
                </a:ext>
              </a:extLst>
            </p:cNvPr>
            <p:cNvSpPr txBox="1"/>
            <p:nvPr/>
          </p:nvSpPr>
          <p:spPr bwMode="auto">
            <a:xfrm>
              <a:off x="7496021" y="4143724"/>
              <a:ext cx="567463" cy="215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dirty="0"/>
                <a:t>Refuse</a:t>
              </a:r>
              <a:endParaRPr lang="en-GB" sz="14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CEB25F5-AAD5-0BDB-0F18-CEBACB12E7F8}"/>
                </a:ext>
              </a:extLst>
            </p:cNvPr>
            <p:cNvSpPr txBox="1"/>
            <p:nvPr/>
          </p:nvSpPr>
          <p:spPr bwMode="auto">
            <a:xfrm>
              <a:off x="8369584" y="4143724"/>
              <a:ext cx="548227" cy="215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dirty="0"/>
                <a:t>Accept</a:t>
              </a:r>
              <a:endParaRPr lang="en-GB" sz="1400" dirty="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7D275826-F3B3-8088-A5AD-59F20926308A}"/>
              </a:ext>
            </a:extLst>
          </p:cNvPr>
          <p:cNvSpPr/>
          <p:nvPr/>
        </p:nvSpPr>
        <p:spPr>
          <a:xfrm>
            <a:off x="9314818" y="1026308"/>
            <a:ext cx="2222795" cy="52948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8DF9A1A-C805-F8AC-C664-B1BAF163FA0E}"/>
              </a:ext>
            </a:extLst>
          </p:cNvPr>
          <p:cNvSpPr/>
          <p:nvPr/>
        </p:nvSpPr>
        <p:spPr>
          <a:xfrm>
            <a:off x="7204237" y="1018742"/>
            <a:ext cx="4407151" cy="52933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4CA927B-D890-7712-7240-90EE38334510}"/>
              </a:ext>
            </a:extLst>
          </p:cNvPr>
          <p:cNvSpPr/>
          <p:nvPr/>
        </p:nvSpPr>
        <p:spPr>
          <a:xfrm>
            <a:off x="4965393" y="1101647"/>
            <a:ext cx="6572220" cy="52104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0F9F9B5-D1B9-D7C4-A30E-7F7A6EE3FFE6}"/>
              </a:ext>
            </a:extLst>
          </p:cNvPr>
          <p:cNvSpPr/>
          <p:nvPr/>
        </p:nvSpPr>
        <p:spPr>
          <a:xfrm>
            <a:off x="3038475" y="1018743"/>
            <a:ext cx="8776499" cy="5286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9" name="Content Placeholder 8">
            <a:extLst>
              <a:ext uri="{FF2B5EF4-FFF2-40B4-BE49-F238E27FC236}">
                <a16:creationId xmlns:a16="http://schemas.microsoft.com/office/drawing/2014/main" id="{D4AE9A2B-465B-4BFB-24DB-C39B13C4CCBD}"/>
              </a:ext>
            </a:extLst>
          </p:cNvPr>
          <p:cNvGraphicFramePr>
            <a:graphicFrameLocks/>
          </p:cNvGraphicFramePr>
          <p:nvPr/>
        </p:nvGraphicFramePr>
        <p:xfrm>
          <a:off x="0" y="1133951"/>
          <a:ext cx="12192000" cy="5032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07A6F8D-EEA3-7306-581D-F58523031709}"/>
              </a:ext>
            </a:extLst>
          </p:cNvPr>
          <p:cNvCxnSpPr>
            <a:cxnSpLocks/>
          </p:cNvCxnSpPr>
          <p:nvPr/>
        </p:nvCxnSpPr>
        <p:spPr>
          <a:xfrm flipH="1">
            <a:off x="6846575" y="3386659"/>
            <a:ext cx="583407" cy="4857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B138017-956F-69B6-E117-6AC1ED5E9E0E}"/>
              </a:ext>
            </a:extLst>
          </p:cNvPr>
          <p:cNvCxnSpPr>
            <a:cxnSpLocks/>
          </p:cNvCxnSpPr>
          <p:nvPr/>
        </p:nvCxnSpPr>
        <p:spPr>
          <a:xfrm flipH="1">
            <a:off x="6822763" y="5216957"/>
            <a:ext cx="607219" cy="48577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9598AE0-B882-A330-1A23-8E98151A0FFC}"/>
              </a:ext>
            </a:extLst>
          </p:cNvPr>
          <p:cNvCxnSpPr>
            <a:cxnSpLocks/>
          </p:cNvCxnSpPr>
          <p:nvPr/>
        </p:nvCxnSpPr>
        <p:spPr>
          <a:xfrm flipH="1" flipV="1">
            <a:off x="8926673" y="3316130"/>
            <a:ext cx="602456" cy="99774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5846F51-0BD8-E95C-7F25-3791EE2C066C}"/>
              </a:ext>
            </a:extLst>
          </p:cNvPr>
          <p:cNvGrpSpPr/>
          <p:nvPr/>
        </p:nvGrpSpPr>
        <p:grpSpPr>
          <a:xfrm>
            <a:off x="7112822" y="3751806"/>
            <a:ext cx="2190750" cy="1077527"/>
            <a:chOff x="7112824" y="3744241"/>
            <a:chExt cx="2190750" cy="1077527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60419AC-4C19-9199-603F-CBDD688F7D29}"/>
                </a:ext>
              </a:extLst>
            </p:cNvPr>
            <p:cNvCxnSpPr/>
            <p:nvPr/>
          </p:nvCxnSpPr>
          <p:spPr>
            <a:xfrm>
              <a:off x="8248019" y="3745443"/>
              <a:ext cx="0" cy="1076325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0F2903DF-7FFA-1F01-3F90-149C5E2F64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12824" y="4251447"/>
              <a:ext cx="1073944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1934459D-AEC3-2DFB-2383-4A8BE5510CB4}"/>
                </a:ext>
              </a:extLst>
            </p:cNvPr>
            <p:cNvCxnSpPr/>
            <p:nvPr/>
          </p:nvCxnSpPr>
          <p:spPr>
            <a:xfrm>
              <a:off x="8186768" y="3744241"/>
              <a:ext cx="0" cy="1076325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66419EA8-0671-2FE0-EDC4-BC1030C59444}"/>
                </a:ext>
              </a:extLst>
            </p:cNvPr>
            <p:cNvCxnSpPr>
              <a:cxnSpLocks/>
            </p:cNvCxnSpPr>
            <p:nvPr/>
          </p:nvCxnSpPr>
          <p:spPr>
            <a:xfrm>
              <a:off x="8236774" y="4251447"/>
              <a:ext cx="106680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C065651-4D6F-FDB5-F4E1-409EC80B5199}"/>
                </a:ext>
              </a:extLst>
            </p:cNvPr>
            <p:cNvSpPr txBox="1"/>
            <p:nvPr/>
          </p:nvSpPr>
          <p:spPr bwMode="auto">
            <a:xfrm>
              <a:off x="7496021" y="4143724"/>
              <a:ext cx="567463" cy="215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dirty="0"/>
                <a:t>Refuse</a:t>
              </a:r>
              <a:endParaRPr lang="en-GB" sz="1400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11D1960-1133-14C0-4E75-B1EC4978C86B}"/>
                </a:ext>
              </a:extLst>
            </p:cNvPr>
            <p:cNvSpPr txBox="1"/>
            <p:nvPr/>
          </p:nvSpPr>
          <p:spPr bwMode="auto">
            <a:xfrm>
              <a:off x="8369584" y="4143724"/>
              <a:ext cx="548227" cy="215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dirty="0"/>
                <a:t>Accept</a:t>
              </a:r>
              <a:endParaRPr lang="en-GB" sz="140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150664ED-F77D-0601-1354-F9F5EA652A33}"/>
              </a:ext>
            </a:extLst>
          </p:cNvPr>
          <p:cNvSpPr/>
          <p:nvPr/>
        </p:nvSpPr>
        <p:spPr>
          <a:xfrm>
            <a:off x="3191966" y="6040818"/>
            <a:ext cx="1594595" cy="26125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TEM - 2nd Line Support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180BBD0-7AE9-F599-7D9B-7968F61AE2B8}"/>
              </a:ext>
            </a:extLst>
          </p:cNvPr>
          <p:cNvSpPr/>
          <p:nvPr/>
        </p:nvSpPr>
        <p:spPr>
          <a:xfrm>
            <a:off x="5287517" y="6028856"/>
            <a:ext cx="1594595" cy="26125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TEM - 3rd Line Support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525A6C3-FA7E-684C-2F5D-9C85ABE8E0CD}"/>
              </a:ext>
            </a:extLst>
          </p:cNvPr>
          <p:cNvSpPr/>
          <p:nvPr/>
        </p:nvSpPr>
        <p:spPr>
          <a:xfrm>
            <a:off x="7329612" y="6027687"/>
            <a:ext cx="1669506" cy="26125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TTM – 2nd Line Support</a:t>
            </a:r>
          </a:p>
        </p:txBody>
      </p:sp>
    </p:spTree>
    <p:extLst>
      <p:ext uri="{BB962C8B-B14F-4D97-AF65-F5344CB8AC3E}">
        <p14:creationId xmlns:p14="http://schemas.microsoft.com/office/powerpoint/2010/main" val="400769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3" grpId="0" animBg="1"/>
      <p:bldP spid="44" grpId="0" animBg="1"/>
      <p:bldP spid="45" grpId="0" animBg="1"/>
      <p:bldGraphic spid="49" grpId="0">
        <p:bldAsOne/>
      </p:bldGraphic>
      <p:bldP spid="14" grpId="0" animBg="1"/>
      <p:bldP spid="16" grpId="0" animBg="1"/>
      <p:bldP spid="1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9BD84F-0E97-BB9C-EF55-2D96B13A3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24643"/>
            <a:ext cx="11376024" cy="497613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SY department started a new Departmental Service Support (DSS) contract 07/2022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Replacing the previous FSU contracts in SY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Services are divided in distinct competencies and linked activities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SY Clients request services via a </a:t>
            </a:r>
            <a:r>
              <a:rPr lang="en-US" dirty="0" err="1"/>
              <a:t>SNow</a:t>
            </a:r>
            <a:r>
              <a:rPr lang="en-US" dirty="0"/>
              <a:t> Ticket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Routing of the ticket depends on requested services and client group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Contractor makes the estimate of required hours and planned dates in </a:t>
            </a:r>
            <a:r>
              <a:rPr lang="en-US" dirty="0" err="1"/>
              <a:t>SNow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CERN accepts or declines the estimate in </a:t>
            </a:r>
            <a:r>
              <a:rPr lang="en-US" dirty="0" err="1"/>
              <a:t>SNow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Upon acceptance in </a:t>
            </a:r>
            <a:r>
              <a:rPr lang="en-US" dirty="0" err="1"/>
              <a:t>SNow</a:t>
            </a:r>
            <a:r>
              <a:rPr lang="en-US" dirty="0"/>
              <a:t>, a JMT job is automatically created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EDH approval, follow-up of executed hours, invoicing, etc. in JMT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Client communication in </a:t>
            </a:r>
            <a:r>
              <a:rPr lang="en-US" dirty="0" err="1"/>
              <a:t>SNow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Acceptance of job in JMT closes </a:t>
            </a:r>
            <a:r>
              <a:rPr lang="en-US" dirty="0" err="1"/>
              <a:t>SNow</a:t>
            </a:r>
            <a:r>
              <a:rPr lang="en-US" dirty="0"/>
              <a:t> </a:t>
            </a:r>
            <a:r>
              <a:rPr lang="en-US" dirty="0" err="1"/>
              <a:t>tickety</a:t>
            </a: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914992-4B0F-0643-37B7-10A674473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557"/>
            <a:ext cx="10515600" cy="1325563"/>
          </a:xfrm>
        </p:spPr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2D2FC3-A1DE-0FAE-6E0B-F0F91F5B5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Wim WETERINGS | Séminaire Technique SCE : InforLN | SY department DSS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7977DD-7218-CA24-DF01-E41D0D95D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8224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41F1084-9855-A043-CA21-91107E8E63AA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31F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91F863-4370-9203-B2AE-9D76CA07E2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36" y="696860"/>
            <a:ext cx="11376025" cy="2153265"/>
          </a:xfrm>
        </p:spPr>
        <p:txBody>
          <a:bodyPr>
            <a:normAutofit/>
          </a:bodyPr>
          <a:lstStyle/>
          <a:p>
            <a:pPr algn="ctr"/>
            <a:r>
              <a:rPr lang="en-CH" sz="3600" b="1" dirty="0"/>
              <a:t>ServiceNow</a:t>
            </a:r>
            <a:r>
              <a:rPr lang="en-US" sz="3600" b="1" dirty="0"/>
              <a:t> </a:t>
            </a:r>
            <a:r>
              <a:rPr lang="en-CH" sz="3600" b="1" dirty="0"/>
              <a:t>   </a:t>
            </a:r>
            <a:r>
              <a:rPr lang="en-US" sz="3600" b="1" dirty="0"/>
              <a:t>      </a:t>
            </a:r>
            <a:r>
              <a:rPr lang="en-CH" sz="3600" b="1" dirty="0"/>
              <a:t>    INFOR LN</a:t>
            </a:r>
            <a:r>
              <a:rPr lang="en-US" sz="3600" b="1" dirty="0"/>
              <a:t> </a:t>
            </a:r>
            <a:br>
              <a:rPr lang="en-US" sz="3600" b="1" dirty="0"/>
            </a:br>
            <a:r>
              <a:rPr lang="fr-CH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to manage </a:t>
            </a:r>
            <a:r>
              <a:rPr lang="fr-CH" sz="3600" b="1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external</a:t>
            </a:r>
            <a:r>
              <a:rPr lang="fr-CH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jobs and </a:t>
            </a:r>
            <a:r>
              <a:rPr lang="fr-CH" sz="3600" b="1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billing</a:t>
            </a:r>
            <a:r>
              <a:rPr lang="fr-CH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fr-CH" sz="3600" b="1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efficiently</a:t>
            </a:r>
            <a:r>
              <a:rPr lang="fr-CH" sz="3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endParaRPr lang="en-GB" sz="8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91E56E-CB9B-9583-7F54-1BDC3AAEDB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David MOLINER REYERO (SCE-SMS)</a:t>
            </a:r>
            <a:br>
              <a:rPr lang="en-US" dirty="0"/>
            </a:br>
            <a:r>
              <a:rPr lang="en-GB" dirty="0"/>
              <a:t>01-07-2024</a:t>
            </a:r>
            <a:endParaRPr lang="en-US" dirty="0"/>
          </a:p>
        </p:txBody>
      </p:sp>
      <p:pic>
        <p:nvPicPr>
          <p:cNvPr id="6" name="Graphic 5" descr="Robot outline">
            <a:extLst>
              <a:ext uri="{FF2B5EF4-FFF2-40B4-BE49-F238E27FC236}">
                <a16:creationId xmlns:a16="http://schemas.microsoft.com/office/drawing/2014/main" id="{730D16A5-5F5A-C0BD-2266-63D3B5E7D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auto">
          <a:xfrm>
            <a:off x="4660303" y="2276872"/>
            <a:ext cx="2813124" cy="2813124"/>
          </a:xfrm>
          <a:prstGeom prst="rect">
            <a:avLst/>
          </a:prstGeom>
        </p:spPr>
      </p:pic>
      <p:sp>
        <p:nvSpPr>
          <p:cNvPr id="5" name="Left-right Arrow 3">
            <a:extLst>
              <a:ext uri="{FF2B5EF4-FFF2-40B4-BE49-F238E27FC236}">
                <a16:creationId xmlns:a16="http://schemas.microsoft.com/office/drawing/2014/main" id="{544F4F65-31B5-8C81-C904-55E6C9A5B6B0}"/>
              </a:ext>
            </a:extLst>
          </p:cNvPr>
          <p:cNvSpPr/>
          <p:nvPr/>
        </p:nvSpPr>
        <p:spPr>
          <a:xfrm>
            <a:off x="5591944" y="836712"/>
            <a:ext cx="875212" cy="300446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6701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A5D13C-4A7D-A256-CA9C-5D5E8DB5AA87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31F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BB5BA-1ECF-C24E-7A65-2C0D2633F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sz="2800" dirty="0">
                <a:solidFill>
                  <a:schemeClr val="bg1"/>
                </a:solidFill>
              </a:rPr>
              <a:t>INFOR LN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bg1"/>
                </a:solidFill>
              </a:rPr>
              <a:t>ERP (Enterprise R</a:t>
            </a:r>
            <a:r>
              <a:rPr lang="en-GB" dirty="0">
                <a:solidFill>
                  <a:schemeClr val="bg1"/>
                </a:solidFill>
              </a:rPr>
              <a:t>e</a:t>
            </a:r>
            <a:r>
              <a:rPr lang="en-CH" dirty="0">
                <a:solidFill>
                  <a:schemeClr val="bg1"/>
                </a:solidFill>
              </a:rPr>
              <a:t>source Planning) software developed by Infor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bg1"/>
                </a:solidFill>
              </a:rPr>
              <a:t>Used at CERN to manage the supply chain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bg1"/>
                </a:solidFill>
              </a:rPr>
              <a:t>Its use is being extended to work with external contractors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CH" dirty="0">
                <a:solidFill>
                  <a:schemeClr val="bg1"/>
                </a:solidFill>
              </a:rPr>
              <a:t>(replacing JMT)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E96F39-DADF-2978-AECF-D6204E7A3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92992-1424-BA49-A2DB-20AB871B4F09}" type="slidenum">
              <a:rPr lang="en-CH" smtClean="0"/>
              <a:t>35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4F7C115-A627-6A3C-43E8-5B9408E62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 Moliner Reyero / SCE-SMS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412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544BB4-D288-6B17-6526-D1F12C19FD66}"/>
              </a:ext>
            </a:extLst>
          </p:cNvPr>
          <p:cNvSpPr/>
          <p:nvPr/>
        </p:nvSpPr>
        <p:spPr bwMode="auto">
          <a:xfrm>
            <a:off x="18835" y="0"/>
            <a:ext cx="12192000" cy="6858000"/>
          </a:xfrm>
          <a:prstGeom prst="rect">
            <a:avLst/>
          </a:prstGeom>
          <a:solidFill>
            <a:srgbClr val="031F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BB5BA-1ECF-C24E-7A65-2C0D2633F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sz="2800" dirty="0">
                <a:solidFill>
                  <a:schemeClr val="bg1"/>
                </a:solidFill>
              </a:rPr>
              <a:t>Use cases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bg1"/>
                </a:solidFill>
              </a:rPr>
              <a:t>Creation of Service Orders directly in INFOR LN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bg1"/>
                </a:solidFill>
              </a:rPr>
              <a:t>Creation through ServiceNow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bg1"/>
                </a:solidFill>
              </a:rPr>
              <a:t>User does not need to know how to use INFOR LN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bg1"/>
                </a:solidFill>
              </a:rPr>
              <a:t>No need to know all the information required to create a Service Order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bg1"/>
                </a:solidFill>
              </a:rPr>
              <a:t>Communication between the user and the support group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bg1"/>
                </a:solidFill>
              </a:rPr>
              <a:t>Supporters can complete the missing data and automatically send it to INFOR LN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FCA5EB-9786-CA95-FAD9-1FE31A2C3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92992-1424-BA49-A2DB-20AB871B4F09}" type="slidenum">
              <a:rPr lang="en-CH" smtClean="0"/>
              <a:t>36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A2EB0C-682E-89D9-F137-CA10955F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 Moliner Reyero / SCE-SMS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9168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8D1A28F-7C64-CAC5-72B7-18A3459BC78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31F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71E490-942E-4FDD-2950-F2014B08B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977212"/>
            <a:ext cx="11376025" cy="451788"/>
          </a:xfrm>
        </p:spPr>
        <p:txBody>
          <a:bodyPr>
            <a:normAutofit fontScale="90000"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DEMO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588DB0-C28D-B33D-26AE-8F6F98EBF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53989"/>
            <a:ext cx="11376024" cy="2046786"/>
          </a:xfrm>
        </p:spPr>
        <p:txBody>
          <a:bodyPr/>
          <a:lstStyle/>
          <a:p>
            <a:pPr algn="ctr"/>
            <a:r>
              <a:rPr lang="en-CH" dirty="0">
                <a:solidFill>
                  <a:srgbClr val="FF0000"/>
                </a:solidFill>
              </a:rPr>
              <a:t>Still under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C6F907-3499-132E-CABF-47650228F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92992-1424-BA49-A2DB-20AB871B4F09}" type="slidenum">
              <a:rPr lang="en-CH" smtClean="0"/>
              <a:t>37</a:t>
            </a:fld>
            <a:endParaRPr lang="en-CH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DC241C-CC7B-FA15-9484-0C5D21118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 Moliner Reyero / SCE-SMS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441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2AA3E0-CD12-9874-9E1C-FF9F1C592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 Moliner Reyero / SCE-SMS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9601A3-DECF-3553-CC76-410EE2A44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92992-1424-BA49-A2DB-20AB871B4F09}" type="slidenum">
              <a:rPr lang="en-CH" smtClean="0"/>
              <a:t>38</a:t>
            </a:fld>
            <a:endParaRPr lang="en-CH"/>
          </a:p>
        </p:txBody>
      </p:sp>
      <p:pic>
        <p:nvPicPr>
          <p:cNvPr id="6" name="snow">
            <a:hlinkClick r:id="" action="ppaction://media"/>
            <a:extLst>
              <a:ext uri="{FF2B5EF4-FFF2-40B4-BE49-F238E27FC236}">
                <a16:creationId xmlns:a16="http://schemas.microsoft.com/office/drawing/2014/main" id="{7EB45F61-70B4-53C1-5A29-F0A036208D9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bmkLst>
                    <p14:bmk name="Bookmark 1" time="35148.6869"/>
                    <p14:bmk name="Bookmark 2" time="56497.1334"/>
                  </p14:bmkLst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8867" y="68263"/>
            <a:ext cx="11354265" cy="6188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462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5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reating service order in infor ln">
            <a:hlinkClick r:id="" action="ppaction://media"/>
            <a:extLst>
              <a:ext uri="{FF2B5EF4-FFF2-40B4-BE49-F238E27FC236}">
                <a16:creationId xmlns:a16="http://schemas.microsoft.com/office/drawing/2014/main" id="{FB5F6982-42C2-63B6-CB8B-9516B9E9899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8867" y="68263"/>
            <a:ext cx="11354265" cy="6188075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65EC9B-BCBF-F256-E38B-97BD80F88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92992-1424-BA49-A2DB-20AB871B4F09}" type="slidenum">
              <a:rPr lang="en-CH" smtClean="0"/>
              <a:t>39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1142C-1468-9FEF-8360-EB9C1427C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 Moliner Reyero / SCE-SMS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490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9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13" y="623098"/>
            <a:ext cx="11376025" cy="812542"/>
          </a:xfrm>
        </p:spPr>
        <p:txBody>
          <a:bodyPr>
            <a:normAutofit fontScale="90000"/>
          </a:bodyPr>
          <a:lstStyle/>
          <a:p>
            <a:r>
              <a:rPr lang="en-GB" dirty="0"/>
              <a:t>ServiceNow Work-Tasks</a:t>
            </a:r>
            <a:br>
              <a:rPr lang="en-GB" dirty="0"/>
            </a:br>
            <a:r>
              <a:rPr lang="en-GB" dirty="0"/>
              <a:t>Reports and Dashboard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0113" y="1524618"/>
            <a:ext cx="9288085" cy="657834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More granularity on the tasks carried out by the contractor.</a:t>
            </a:r>
          </a:p>
          <a:p>
            <a:r>
              <a:rPr lang="en-GB" dirty="0"/>
              <a:t>Easy and transparent billing life-cycle for both parties.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01.07.2024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BB0D5E-178D-4BE4-E443-48AF7E37F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2639" y="1705239"/>
            <a:ext cx="4028017" cy="4028017"/>
          </a:xfrm>
          <a:prstGeom prst="rect">
            <a:avLst/>
          </a:prstGeom>
        </p:spPr>
      </p:pic>
      <p:cxnSp>
        <p:nvCxnSpPr>
          <p:cNvPr id="8" name="Straight Arrow Connector 9">
            <a:extLst>
              <a:ext uri="{FF2B5EF4-FFF2-40B4-BE49-F238E27FC236}">
                <a16:creationId xmlns:a16="http://schemas.microsoft.com/office/drawing/2014/main" id="{7A32A385-76C0-34D7-46BB-6050A6B669EC}"/>
              </a:ext>
            </a:extLst>
          </p:cNvPr>
          <p:cNvCxnSpPr>
            <a:cxnSpLocks/>
          </p:cNvCxnSpPr>
          <p:nvPr/>
        </p:nvCxnSpPr>
        <p:spPr>
          <a:xfrm>
            <a:off x="7975201" y="2949147"/>
            <a:ext cx="1008570" cy="130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10">
            <a:extLst>
              <a:ext uri="{FF2B5EF4-FFF2-40B4-BE49-F238E27FC236}">
                <a16:creationId xmlns:a16="http://schemas.microsoft.com/office/drawing/2014/main" id="{86519E6A-10C7-9676-92DB-ED9EA6AC44B0}"/>
              </a:ext>
            </a:extLst>
          </p:cNvPr>
          <p:cNvCxnSpPr/>
          <p:nvPr/>
        </p:nvCxnSpPr>
        <p:spPr>
          <a:xfrm>
            <a:off x="7131132" y="3920845"/>
            <a:ext cx="15187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183A9D58-D527-96D1-2E2C-A88BE2FB6760}"/>
              </a:ext>
            </a:extLst>
          </p:cNvPr>
          <p:cNvSpPr txBox="1"/>
          <p:nvPr/>
        </p:nvSpPr>
        <p:spPr>
          <a:xfrm>
            <a:off x="5121453" y="2741468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/>
              <a:t>Reports and Dashboard</a:t>
            </a:r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id="{C386CCD4-B4FE-4DD0-96DC-E8F587E041F6}"/>
              </a:ext>
            </a:extLst>
          </p:cNvPr>
          <p:cNvSpPr txBox="1"/>
          <p:nvPr/>
        </p:nvSpPr>
        <p:spPr>
          <a:xfrm>
            <a:off x="5661490" y="3719247"/>
            <a:ext cx="1471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>
                <a:solidFill>
                  <a:schemeClr val="accent3"/>
                </a:solidFill>
              </a:rPr>
              <a:t>Work-Tasks</a:t>
            </a:r>
          </a:p>
        </p:txBody>
      </p:sp>
      <p:cxnSp>
        <p:nvCxnSpPr>
          <p:cNvPr id="12" name="Straight Arrow Connector 14">
            <a:extLst>
              <a:ext uri="{FF2B5EF4-FFF2-40B4-BE49-F238E27FC236}">
                <a16:creationId xmlns:a16="http://schemas.microsoft.com/office/drawing/2014/main" id="{16439173-E971-15B1-18F6-448CFE1FD902}"/>
              </a:ext>
            </a:extLst>
          </p:cNvPr>
          <p:cNvCxnSpPr/>
          <p:nvPr/>
        </p:nvCxnSpPr>
        <p:spPr>
          <a:xfrm>
            <a:off x="7131132" y="4258674"/>
            <a:ext cx="15187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5">
            <a:extLst>
              <a:ext uri="{FF2B5EF4-FFF2-40B4-BE49-F238E27FC236}">
                <a16:creationId xmlns:a16="http://schemas.microsoft.com/office/drawing/2014/main" id="{1550AED2-1FE9-5E56-BFFB-C5A30A37AB17}"/>
              </a:ext>
            </a:extLst>
          </p:cNvPr>
          <p:cNvSpPr txBox="1"/>
          <p:nvPr/>
        </p:nvSpPr>
        <p:spPr>
          <a:xfrm>
            <a:off x="5368201" y="4392204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Record producers</a:t>
            </a:r>
          </a:p>
        </p:txBody>
      </p:sp>
      <p:cxnSp>
        <p:nvCxnSpPr>
          <p:cNvPr id="14" name="Straight Arrow Connector 16">
            <a:extLst>
              <a:ext uri="{FF2B5EF4-FFF2-40B4-BE49-F238E27FC236}">
                <a16:creationId xmlns:a16="http://schemas.microsoft.com/office/drawing/2014/main" id="{E9C31906-220B-515D-8193-ADF591179EF0}"/>
              </a:ext>
            </a:extLst>
          </p:cNvPr>
          <p:cNvCxnSpPr/>
          <p:nvPr/>
        </p:nvCxnSpPr>
        <p:spPr>
          <a:xfrm>
            <a:off x="7563180" y="4612336"/>
            <a:ext cx="15187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7">
            <a:extLst>
              <a:ext uri="{FF2B5EF4-FFF2-40B4-BE49-F238E27FC236}">
                <a16:creationId xmlns:a16="http://schemas.microsoft.com/office/drawing/2014/main" id="{6537096B-BBDA-DAAB-5E28-18AC32ADF3C0}"/>
              </a:ext>
            </a:extLst>
          </p:cNvPr>
          <p:cNvSpPr txBox="1"/>
          <p:nvPr/>
        </p:nvSpPr>
        <p:spPr>
          <a:xfrm>
            <a:off x="5014926" y="4787860"/>
            <a:ext cx="2569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Testing and automation</a:t>
            </a:r>
          </a:p>
        </p:txBody>
      </p:sp>
      <p:cxnSp>
        <p:nvCxnSpPr>
          <p:cNvPr id="16" name="Straight Arrow Connector 18">
            <a:extLst>
              <a:ext uri="{FF2B5EF4-FFF2-40B4-BE49-F238E27FC236}">
                <a16:creationId xmlns:a16="http://schemas.microsoft.com/office/drawing/2014/main" id="{74EE5FA8-E659-5707-B310-FE709C38043A}"/>
              </a:ext>
            </a:extLst>
          </p:cNvPr>
          <p:cNvCxnSpPr>
            <a:cxnSpLocks/>
          </p:cNvCxnSpPr>
          <p:nvPr/>
        </p:nvCxnSpPr>
        <p:spPr>
          <a:xfrm>
            <a:off x="7713741" y="5007544"/>
            <a:ext cx="15187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9">
            <a:extLst>
              <a:ext uri="{FF2B5EF4-FFF2-40B4-BE49-F238E27FC236}">
                <a16:creationId xmlns:a16="http://schemas.microsoft.com/office/drawing/2014/main" id="{A98CB610-5B61-7DE3-8851-E0005B7435B1}"/>
              </a:ext>
            </a:extLst>
          </p:cNvPr>
          <p:cNvSpPr txBox="1"/>
          <p:nvPr/>
        </p:nvSpPr>
        <p:spPr>
          <a:xfrm>
            <a:off x="5887454" y="4049346"/>
            <a:ext cx="123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Templates</a:t>
            </a: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07F8F06F-16D9-00F0-7788-CE319A23B55E}"/>
              </a:ext>
            </a:extLst>
          </p:cNvPr>
          <p:cNvSpPr txBox="1"/>
          <p:nvPr/>
        </p:nvSpPr>
        <p:spPr>
          <a:xfrm>
            <a:off x="6190889" y="5152331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And so on … </a:t>
            </a:r>
          </a:p>
        </p:txBody>
      </p:sp>
      <p:cxnSp>
        <p:nvCxnSpPr>
          <p:cNvPr id="19" name="Straight Arrow Connector 21">
            <a:extLst>
              <a:ext uri="{FF2B5EF4-FFF2-40B4-BE49-F238E27FC236}">
                <a16:creationId xmlns:a16="http://schemas.microsoft.com/office/drawing/2014/main" id="{0B22B36E-78C0-EFE7-B691-64521A7CF21D}"/>
              </a:ext>
            </a:extLst>
          </p:cNvPr>
          <p:cNvCxnSpPr/>
          <p:nvPr/>
        </p:nvCxnSpPr>
        <p:spPr>
          <a:xfrm>
            <a:off x="7851212" y="5391646"/>
            <a:ext cx="15187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Immagine 21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34AAD07B-7671-E6FA-E596-14FD24AB9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83C228DA-358C-0211-9CD3-66C25DA1F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GB" dirty="0"/>
              <a:t>Daniele POMPONI (IT-CS) | Managing network field support using only ServiceNow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7B0FD48-6AFA-FA1A-CDB1-7A74E7179121}"/>
              </a:ext>
            </a:extLst>
          </p:cNvPr>
          <p:cNvSpPr txBox="1"/>
          <p:nvPr/>
        </p:nvSpPr>
        <p:spPr>
          <a:xfrm>
            <a:off x="336624" y="2996952"/>
            <a:ext cx="4319216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Based on standard tasks</a:t>
            </a:r>
            <a:br>
              <a:rPr lang="en-GB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A team of 12 technicians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Installation and maintenance of network and telephony equipment at CERN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24/7 support for critical IP and telephony networks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0D6B060-7E4E-11E1-E6F4-ADB149922CC1}"/>
              </a:ext>
            </a:extLst>
          </p:cNvPr>
          <p:cNvSpPr txBox="1"/>
          <p:nvPr/>
        </p:nvSpPr>
        <p:spPr>
          <a:xfrm>
            <a:off x="220140" y="2547021"/>
            <a:ext cx="33342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tx2"/>
                </a:solidFill>
              </a:rPr>
              <a:t>Firstline contract background:</a:t>
            </a:r>
          </a:p>
        </p:txBody>
      </p:sp>
    </p:spTree>
    <p:extLst>
      <p:ext uri="{BB962C8B-B14F-4D97-AF65-F5344CB8AC3E}">
        <p14:creationId xmlns:p14="http://schemas.microsoft.com/office/powerpoint/2010/main" val="22688227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9DF8019-F8E6-2642-D89D-BB6E3F805F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" t="8695" b="2981"/>
          <a:stretch/>
        </p:blipFill>
        <p:spPr>
          <a:xfrm>
            <a:off x="358686" y="68263"/>
            <a:ext cx="11474628" cy="6188075"/>
          </a:xfrm>
          <a:prstGeom prst="rect">
            <a:avLst/>
          </a:prstGeom>
          <a:noFill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87B446-B740-6C3E-AD44-8B95B0E1C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92992-1424-BA49-A2DB-20AB871B4F09}" type="slidenum">
              <a:rPr lang="en-CH" smtClean="0"/>
              <a:t>40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B42088-2172-C165-C3C6-86D3177B2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 Moliner Reyero / SCE-SMS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653763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A54F52FA-A5B2-381E-C4E9-1F49C176CF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9" t="10642" r="571" b="8008"/>
          <a:stretch/>
        </p:blipFill>
        <p:spPr>
          <a:xfrm>
            <a:off x="324833" y="68263"/>
            <a:ext cx="11542334" cy="6188075"/>
          </a:xfrm>
          <a:prstGeom prst="rect">
            <a:avLst/>
          </a:prstGeom>
          <a:noFill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24B33F-9555-2B0B-E423-192FA33E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92992-1424-BA49-A2DB-20AB871B4F09}" type="slidenum">
              <a:rPr lang="en-CH" smtClean="0"/>
              <a:t>41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D2FD85-2E87-B350-7711-AC7FDB00D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David Moliner Reyero / SCE-SMS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451867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41F1084-9855-A043-CA21-91107E8E63AA}"/>
              </a:ext>
            </a:extLst>
          </p:cNvPr>
          <p:cNvSpPr/>
          <p:nvPr/>
        </p:nvSpPr>
        <p:spPr bwMode="auto">
          <a:xfrm>
            <a:off x="4440" y="11088"/>
            <a:ext cx="12192000" cy="6858000"/>
          </a:xfrm>
          <a:prstGeom prst="rect">
            <a:avLst/>
          </a:prstGeom>
          <a:solidFill>
            <a:srgbClr val="031F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6" name="Graphic 5" descr="Robot outline">
            <a:extLst>
              <a:ext uri="{FF2B5EF4-FFF2-40B4-BE49-F238E27FC236}">
                <a16:creationId xmlns:a16="http://schemas.microsoft.com/office/drawing/2014/main" id="{730D16A5-5F5A-C0BD-2266-63D3B5E7D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auto">
          <a:xfrm>
            <a:off x="4660303" y="2276872"/>
            <a:ext cx="2813124" cy="2813124"/>
          </a:xfrm>
          <a:prstGeom prst="rect">
            <a:avLst/>
          </a:prstGeom>
        </p:spPr>
      </p:pic>
      <p:pic>
        <p:nvPicPr>
          <p:cNvPr id="10" name="Graphic 9" descr="Question Mark with solid fill">
            <a:extLst>
              <a:ext uri="{FF2B5EF4-FFF2-40B4-BE49-F238E27FC236}">
                <a16:creationId xmlns:a16="http://schemas.microsoft.com/office/drawing/2014/main" id="{BE22A183-4861-DE68-C3FA-751C34E3FA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71864" y="2060848"/>
            <a:ext cx="914400" cy="9144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A7746FF-CBE0-AB5A-544A-D1140BDD3F6B}"/>
              </a:ext>
            </a:extLst>
          </p:cNvPr>
          <p:cNvSpPr/>
          <p:nvPr/>
        </p:nvSpPr>
        <p:spPr>
          <a:xfrm>
            <a:off x="2135560" y="1124744"/>
            <a:ext cx="1955299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7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Q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650141-9F38-8A2A-6D70-23F6E7B16F17}"/>
              </a:ext>
            </a:extLst>
          </p:cNvPr>
          <p:cNvSpPr/>
          <p:nvPr/>
        </p:nvSpPr>
        <p:spPr>
          <a:xfrm>
            <a:off x="7684988" y="1174536"/>
            <a:ext cx="1955299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7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94474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01.07.2024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Smiley Face 7">
            <a:extLst>
              <a:ext uri="{FF2B5EF4-FFF2-40B4-BE49-F238E27FC236}">
                <a16:creationId xmlns:a16="http://schemas.microsoft.com/office/drawing/2014/main" id="{CF37D6CD-D44A-AEF8-A148-3082A15DEDE3}"/>
              </a:ext>
            </a:extLst>
          </p:cNvPr>
          <p:cNvSpPr/>
          <p:nvPr/>
        </p:nvSpPr>
        <p:spPr>
          <a:xfrm>
            <a:off x="5931146" y="2342572"/>
            <a:ext cx="1024368" cy="815008"/>
          </a:xfrm>
          <a:prstGeom prst="smileyFace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4CB9DBD2-2C85-B345-0ABB-44BD39D823F6}"/>
              </a:ext>
            </a:extLst>
          </p:cNvPr>
          <p:cNvSpPr txBox="1"/>
          <p:nvPr/>
        </p:nvSpPr>
        <p:spPr>
          <a:xfrm>
            <a:off x="5310296" y="1981103"/>
            <a:ext cx="2399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2ND LINE SUPPORT</a:t>
            </a:r>
          </a:p>
        </p:txBody>
      </p:sp>
      <p:sp>
        <p:nvSpPr>
          <p:cNvPr id="11" name="Smiley Face 9">
            <a:extLst>
              <a:ext uri="{FF2B5EF4-FFF2-40B4-BE49-F238E27FC236}">
                <a16:creationId xmlns:a16="http://schemas.microsoft.com/office/drawing/2014/main" id="{DDC362A2-CFA2-974F-CBC7-896494F44C61}"/>
              </a:ext>
            </a:extLst>
          </p:cNvPr>
          <p:cNvSpPr/>
          <p:nvPr/>
        </p:nvSpPr>
        <p:spPr>
          <a:xfrm>
            <a:off x="5539108" y="4803833"/>
            <a:ext cx="1024368" cy="815008"/>
          </a:xfrm>
          <a:prstGeom prst="smileyFace">
            <a:avLst/>
          </a:prstGeom>
          <a:solidFill>
            <a:srgbClr val="C000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90ECB2CE-6D99-E47D-AD2D-9B566C339678}"/>
              </a:ext>
            </a:extLst>
          </p:cNvPr>
          <p:cNvSpPr txBox="1"/>
          <p:nvPr/>
        </p:nvSpPr>
        <p:spPr>
          <a:xfrm>
            <a:off x="5369054" y="561096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/>
              <a:t>FIRSTLINE</a:t>
            </a:r>
          </a:p>
        </p:txBody>
      </p:sp>
      <p:sp>
        <p:nvSpPr>
          <p:cNvPr id="13" name="Smiley Face 11">
            <a:extLst>
              <a:ext uri="{FF2B5EF4-FFF2-40B4-BE49-F238E27FC236}">
                <a16:creationId xmlns:a16="http://schemas.microsoft.com/office/drawing/2014/main" id="{5356833A-2132-13C8-0A7D-829AF06B34BD}"/>
              </a:ext>
            </a:extLst>
          </p:cNvPr>
          <p:cNvSpPr/>
          <p:nvPr/>
        </p:nvSpPr>
        <p:spPr>
          <a:xfrm>
            <a:off x="9550451" y="2342572"/>
            <a:ext cx="1024368" cy="815008"/>
          </a:xfrm>
          <a:prstGeom prst="smileyFace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C728C32B-4298-E4FF-3325-4CA144D83D75}"/>
              </a:ext>
            </a:extLst>
          </p:cNvPr>
          <p:cNvSpPr txBox="1"/>
          <p:nvPr/>
        </p:nvSpPr>
        <p:spPr>
          <a:xfrm>
            <a:off x="9652923" y="1977478"/>
            <a:ext cx="77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IT-CS</a:t>
            </a:r>
            <a:endParaRPr lang="en-CH"/>
          </a:p>
        </p:txBody>
      </p:sp>
      <p:pic>
        <p:nvPicPr>
          <p:cNvPr id="15" name="Graphic 53" descr="Robot outline">
            <a:extLst>
              <a:ext uri="{FF2B5EF4-FFF2-40B4-BE49-F238E27FC236}">
                <a16:creationId xmlns:a16="http://schemas.microsoft.com/office/drawing/2014/main" id="{A53DB21E-93EE-670D-B697-6CC90CB52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07241" y="1977478"/>
            <a:ext cx="914400" cy="914400"/>
          </a:xfrm>
          <a:prstGeom prst="rect">
            <a:avLst/>
          </a:prstGeom>
        </p:spPr>
      </p:pic>
      <p:sp>
        <p:nvSpPr>
          <p:cNvPr id="17" name="TextBox 56">
            <a:extLst>
              <a:ext uri="{FF2B5EF4-FFF2-40B4-BE49-F238E27FC236}">
                <a16:creationId xmlns:a16="http://schemas.microsoft.com/office/drawing/2014/main" id="{3FDC083A-02AB-292A-3835-D070D23CA209}"/>
              </a:ext>
            </a:extLst>
          </p:cNvPr>
          <p:cNvSpPr txBox="1"/>
          <p:nvPr/>
        </p:nvSpPr>
        <p:spPr>
          <a:xfrm>
            <a:off x="962152" y="1682671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MONITORING</a:t>
            </a:r>
          </a:p>
        </p:txBody>
      </p:sp>
      <p:sp>
        <p:nvSpPr>
          <p:cNvPr id="19" name="Cloud 17">
            <a:extLst>
              <a:ext uri="{FF2B5EF4-FFF2-40B4-BE49-F238E27FC236}">
                <a16:creationId xmlns:a16="http://schemas.microsoft.com/office/drawing/2014/main" id="{268EEF74-9A73-C04F-2C31-EDC8B877F795}"/>
              </a:ext>
            </a:extLst>
          </p:cNvPr>
          <p:cNvSpPr/>
          <p:nvPr/>
        </p:nvSpPr>
        <p:spPr>
          <a:xfrm>
            <a:off x="7385627" y="1213334"/>
            <a:ext cx="1734709" cy="886093"/>
          </a:xfrm>
          <a:prstGeom prst="cloud">
            <a:avLst/>
          </a:prstGeom>
          <a:solidFill>
            <a:srgbClr val="10428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USERS</a:t>
            </a:r>
          </a:p>
        </p:txBody>
      </p:sp>
      <p:sp>
        <p:nvSpPr>
          <p:cNvPr id="20" name="Smiley Face 30">
            <a:extLst>
              <a:ext uri="{FF2B5EF4-FFF2-40B4-BE49-F238E27FC236}">
                <a16:creationId xmlns:a16="http://schemas.microsoft.com/office/drawing/2014/main" id="{A94FD9D6-258B-2421-0DAB-FCB398E41EEF}"/>
              </a:ext>
            </a:extLst>
          </p:cNvPr>
          <p:cNvSpPr/>
          <p:nvPr/>
        </p:nvSpPr>
        <p:spPr>
          <a:xfrm>
            <a:off x="1252257" y="4269896"/>
            <a:ext cx="1024368" cy="815008"/>
          </a:xfrm>
          <a:prstGeom prst="smileyFace">
            <a:avLst/>
          </a:prstGeom>
          <a:solidFill>
            <a:srgbClr val="00B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TextBox 31">
            <a:extLst>
              <a:ext uri="{FF2B5EF4-FFF2-40B4-BE49-F238E27FC236}">
                <a16:creationId xmlns:a16="http://schemas.microsoft.com/office/drawing/2014/main" id="{FC59E6F1-89D4-8883-5907-2FC29369505F}"/>
              </a:ext>
            </a:extLst>
          </p:cNvPr>
          <p:cNvSpPr txBox="1"/>
          <p:nvPr/>
        </p:nvSpPr>
        <p:spPr>
          <a:xfrm>
            <a:off x="861707" y="5153384"/>
            <a:ext cx="188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TI OPERATORS</a:t>
            </a:r>
          </a:p>
        </p:txBody>
      </p:sp>
      <p:sp>
        <p:nvSpPr>
          <p:cNvPr id="23" name="Rectangle 36">
            <a:extLst>
              <a:ext uri="{FF2B5EF4-FFF2-40B4-BE49-F238E27FC236}">
                <a16:creationId xmlns:a16="http://schemas.microsoft.com/office/drawing/2014/main" id="{5C8B4E90-743F-060B-C512-7ED4CCCF05EF}"/>
              </a:ext>
            </a:extLst>
          </p:cNvPr>
          <p:cNvSpPr/>
          <p:nvPr/>
        </p:nvSpPr>
        <p:spPr>
          <a:xfrm>
            <a:off x="7537365" y="2382328"/>
            <a:ext cx="1431235" cy="735496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SNOW TICKET</a:t>
            </a:r>
          </a:p>
        </p:txBody>
      </p:sp>
      <p:cxnSp>
        <p:nvCxnSpPr>
          <p:cNvPr id="24" name="Straight Arrow Connector 38">
            <a:extLst>
              <a:ext uri="{FF2B5EF4-FFF2-40B4-BE49-F238E27FC236}">
                <a16:creationId xmlns:a16="http://schemas.microsoft.com/office/drawing/2014/main" id="{0D41C7D9-81BB-ADE6-DF89-54A53510F92C}"/>
              </a:ext>
            </a:extLst>
          </p:cNvPr>
          <p:cNvCxnSpPr>
            <a:stCxn id="19" idx="1"/>
            <a:endCxn id="23" idx="0"/>
          </p:cNvCxnSpPr>
          <p:nvPr/>
        </p:nvCxnSpPr>
        <p:spPr>
          <a:xfrm>
            <a:off x="8252982" y="2098483"/>
            <a:ext cx="1" cy="2838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40">
            <a:extLst>
              <a:ext uri="{FF2B5EF4-FFF2-40B4-BE49-F238E27FC236}">
                <a16:creationId xmlns:a16="http://schemas.microsoft.com/office/drawing/2014/main" id="{DFDC474F-A350-0D08-5441-6A8E746767EE}"/>
              </a:ext>
            </a:extLst>
          </p:cNvPr>
          <p:cNvCxnSpPr>
            <a:stCxn id="9" idx="6"/>
            <a:endCxn id="23" idx="1"/>
          </p:cNvCxnSpPr>
          <p:nvPr/>
        </p:nvCxnSpPr>
        <p:spPr>
          <a:xfrm>
            <a:off x="6955514" y="2750076"/>
            <a:ext cx="58185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41">
            <a:extLst>
              <a:ext uri="{FF2B5EF4-FFF2-40B4-BE49-F238E27FC236}">
                <a16:creationId xmlns:a16="http://schemas.microsoft.com/office/drawing/2014/main" id="{4893FFA4-DF9D-ECFF-0CA8-C4B1FC6889F1}"/>
              </a:ext>
            </a:extLst>
          </p:cNvPr>
          <p:cNvCxnSpPr>
            <a:cxnSpLocks/>
            <a:stCxn id="23" idx="3"/>
            <a:endCxn id="13" idx="2"/>
          </p:cNvCxnSpPr>
          <p:nvPr/>
        </p:nvCxnSpPr>
        <p:spPr>
          <a:xfrm>
            <a:off x="8968600" y="2750076"/>
            <a:ext cx="58185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itle 2">
            <a:extLst>
              <a:ext uri="{FF2B5EF4-FFF2-40B4-BE49-F238E27FC236}">
                <a16:creationId xmlns:a16="http://schemas.microsoft.com/office/drawing/2014/main" id="{BBBA85E9-3EB6-E34E-85A1-EA1403E61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64" y="332656"/>
            <a:ext cx="11664672" cy="1065742"/>
          </a:xfrm>
        </p:spPr>
        <p:txBody>
          <a:bodyPr/>
          <a:lstStyle/>
          <a:p>
            <a:r>
              <a:rPr lang="en-GB" dirty="0"/>
              <a:t>How the Firstline interacts with ServiceNow</a:t>
            </a:r>
          </a:p>
        </p:txBody>
      </p:sp>
      <p:cxnSp>
        <p:nvCxnSpPr>
          <p:cNvPr id="28" name="Straight Arrow Connector 55">
            <a:extLst>
              <a:ext uri="{FF2B5EF4-FFF2-40B4-BE49-F238E27FC236}">
                <a16:creationId xmlns:a16="http://schemas.microsoft.com/office/drawing/2014/main" id="{5689E4EA-382C-51C2-C836-86D24B344F27}"/>
              </a:ext>
            </a:extLst>
          </p:cNvPr>
          <p:cNvCxnSpPr>
            <a:cxnSpLocks/>
          </p:cNvCxnSpPr>
          <p:nvPr/>
        </p:nvCxnSpPr>
        <p:spPr>
          <a:xfrm>
            <a:off x="1764441" y="2891878"/>
            <a:ext cx="0" cy="3326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ectangle 13">
            <a:extLst>
              <a:ext uri="{FF2B5EF4-FFF2-40B4-BE49-F238E27FC236}">
                <a16:creationId xmlns:a16="http://schemas.microsoft.com/office/drawing/2014/main" id="{36E67654-F18E-83CD-2BC8-9AE9414040B3}"/>
              </a:ext>
            </a:extLst>
          </p:cNvPr>
          <p:cNvSpPr/>
          <p:nvPr/>
        </p:nvSpPr>
        <p:spPr>
          <a:xfrm>
            <a:off x="1048823" y="3250043"/>
            <a:ext cx="1431235" cy="73549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SNOW TICKET</a:t>
            </a:r>
          </a:p>
        </p:txBody>
      </p:sp>
      <p:cxnSp>
        <p:nvCxnSpPr>
          <p:cNvPr id="31" name="Straight Arrow Connector 34">
            <a:extLst>
              <a:ext uri="{FF2B5EF4-FFF2-40B4-BE49-F238E27FC236}">
                <a16:creationId xmlns:a16="http://schemas.microsoft.com/office/drawing/2014/main" id="{B810214C-34E0-DAD6-A2CB-33756B50C79A}"/>
              </a:ext>
            </a:extLst>
          </p:cNvPr>
          <p:cNvCxnSpPr>
            <a:stCxn id="29" idx="2"/>
          </p:cNvCxnSpPr>
          <p:nvPr/>
        </p:nvCxnSpPr>
        <p:spPr>
          <a:xfrm>
            <a:off x="1764441" y="3985539"/>
            <a:ext cx="0" cy="2843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2" name="Immagine 31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218D502A-16B9-E641-9ED4-7F4FD41B5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32A7787D-E971-B3B4-D076-1296D42A6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/>
              <a:t>Daniele POMPONI (IT-CS) | Managing network field support using only ServiceNow</a:t>
            </a:r>
          </a:p>
        </p:txBody>
      </p:sp>
    </p:spTree>
    <p:extLst>
      <p:ext uri="{BB962C8B-B14F-4D97-AF65-F5344CB8AC3E}">
        <p14:creationId xmlns:p14="http://schemas.microsoft.com/office/powerpoint/2010/main" val="651468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01.07.2024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Smiley Face 7">
            <a:extLst>
              <a:ext uri="{FF2B5EF4-FFF2-40B4-BE49-F238E27FC236}">
                <a16:creationId xmlns:a16="http://schemas.microsoft.com/office/drawing/2014/main" id="{CF37D6CD-D44A-AEF8-A148-3082A15DEDE3}"/>
              </a:ext>
            </a:extLst>
          </p:cNvPr>
          <p:cNvSpPr/>
          <p:nvPr/>
        </p:nvSpPr>
        <p:spPr>
          <a:xfrm>
            <a:off x="5931146" y="2342572"/>
            <a:ext cx="1024368" cy="815008"/>
          </a:xfrm>
          <a:prstGeom prst="smileyFace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4CB9DBD2-2C85-B345-0ABB-44BD39D823F6}"/>
              </a:ext>
            </a:extLst>
          </p:cNvPr>
          <p:cNvSpPr txBox="1"/>
          <p:nvPr/>
        </p:nvSpPr>
        <p:spPr>
          <a:xfrm>
            <a:off x="5310296" y="1981103"/>
            <a:ext cx="2399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2ND LINE SUPPORT</a:t>
            </a:r>
          </a:p>
        </p:txBody>
      </p:sp>
      <p:sp>
        <p:nvSpPr>
          <p:cNvPr id="11" name="Smiley Face 9">
            <a:extLst>
              <a:ext uri="{FF2B5EF4-FFF2-40B4-BE49-F238E27FC236}">
                <a16:creationId xmlns:a16="http://schemas.microsoft.com/office/drawing/2014/main" id="{DDC362A2-CFA2-974F-CBC7-896494F44C61}"/>
              </a:ext>
            </a:extLst>
          </p:cNvPr>
          <p:cNvSpPr/>
          <p:nvPr/>
        </p:nvSpPr>
        <p:spPr>
          <a:xfrm>
            <a:off x="5539108" y="4803833"/>
            <a:ext cx="1024368" cy="815008"/>
          </a:xfrm>
          <a:prstGeom prst="smileyFace">
            <a:avLst/>
          </a:prstGeom>
          <a:solidFill>
            <a:srgbClr val="C000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90ECB2CE-6D99-E47D-AD2D-9B566C339678}"/>
              </a:ext>
            </a:extLst>
          </p:cNvPr>
          <p:cNvSpPr txBox="1"/>
          <p:nvPr/>
        </p:nvSpPr>
        <p:spPr>
          <a:xfrm>
            <a:off x="5369054" y="561096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/>
              <a:t>FIRSTLINE</a:t>
            </a:r>
          </a:p>
        </p:txBody>
      </p:sp>
      <p:sp>
        <p:nvSpPr>
          <p:cNvPr id="13" name="Smiley Face 11">
            <a:extLst>
              <a:ext uri="{FF2B5EF4-FFF2-40B4-BE49-F238E27FC236}">
                <a16:creationId xmlns:a16="http://schemas.microsoft.com/office/drawing/2014/main" id="{5356833A-2132-13C8-0A7D-829AF06B34BD}"/>
              </a:ext>
            </a:extLst>
          </p:cNvPr>
          <p:cNvSpPr/>
          <p:nvPr/>
        </p:nvSpPr>
        <p:spPr>
          <a:xfrm>
            <a:off x="9550451" y="2342572"/>
            <a:ext cx="1024368" cy="815008"/>
          </a:xfrm>
          <a:prstGeom prst="smileyFace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C728C32B-4298-E4FF-3325-4CA144D83D75}"/>
              </a:ext>
            </a:extLst>
          </p:cNvPr>
          <p:cNvSpPr txBox="1"/>
          <p:nvPr/>
        </p:nvSpPr>
        <p:spPr>
          <a:xfrm>
            <a:off x="9652923" y="1977478"/>
            <a:ext cx="77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IT-CS</a:t>
            </a:r>
            <a:endParaRPr lang="en-CH"/>
          </a:p>
        </p:txBody>
      </p:sp>
      <p:pic>
        <p:nvPicPr>
          <p:cNvPr id="15" name="Graphic 53" descr="Robot outline">
            <a:extLst>
              <a:ext uri="{FF2B5EF4-FFF2-40B4-BE49-F238E27FC236}">
                <a16:creationId xmlns:a16="http://schemas.microsoft.com/office/drawing/2014/main" id="{A53DB21E-93EE-670D-B697-6CC90CB52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07241" y="1977478"/>
            <a:ext cx="914400" cy="914400"/>
          </a:xfrm>
          <a:prstGeom prst="rect">
            <a:avLst/>
          </a:prstGeom>
        </p:spPr>
      </p:pic>
      <p:sp>
        <p:nvSpPr>
          <p:cNvPr id="17" name="TextBox 56">
            <a:extLst>
              <a:ext uri="{FF2B5EF4-FFF2-40B4-BE49-F238E27FC236}">
                <a16:creationId xmlns:a16="http://schemas.microsoft.com/office/drawing/2014/main" id="{3FDC083A-02AB-292A-3835-D070D23CA209}"/>
              </a:ext>
            </a:extLst>
          </p:cNvPr>
          <p:cNvSpPr txBox="1"/>
          <p:nvPr/>
        </p:nvSpPr>
        <p:spPr>
          <a:xfrm>
            <a:off x="962152" y="1682671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MONITORING</a:t>
            </a:r>
          </a:p>
        </p:txBody>
      </p:sp>
      <p:sp>
        <p:nvSpPr>
          <p:cNvPr id="19" name="Cloud 17">
            <a:extLst>
              <a:ext uri="{FF2B5EF4-FFF2-40B4-BE49-F238E27FC236}">
                <a16:creationId xmlns:a16="http://schemas.microsoft.com/office/drawing/2014/main" id="{268EEF74-9A73-C04F-2C31-EDC8B877F795}"/>
              </a:ext>
            </a:extLst>
          </p:cNvPr>
          <p:cNvSpPr/>
          <p:nvPr/>
        </p:nvSpPr>
        <p:spPr>
          <a:xfrm>
            <a:off x="7385627" y="1213334"/>
            <a:ext cx="1734709" cy="886093"/>
          </a:xfrm>
          <a:prstGeom prst="cloud">
            <a:avLst/>
          </a:prstGeom>
          <a:solidFill>
            <a:srgbClr val="10428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USERS</a:t>
            </a:r>
          </a:p>
        </p:txBody>
      </p:sp>
      <p:sp>
        <p:nvSpPr>
          <p:cNvPr id="20" name="Smiley Face 30">
            <a:extLst>
              <a:ext uri="{FF2B5EF4-FFF2-40B4-BE49-F238E27FC236}">
                <a16:creationId xmlns:a16="http://schemas.microsoft.com/office/drawing/2014/main" id="{A94FD9D6-258B-2421-0DAB-FCB398E41EEF}"/>
              </a:ext>
            </a:extLst>
          </p:cNvPr>
          <p:cNvSpPr/>
          <p:nvPr/>
        </p:nvSpPr>
        <p:spPr>
          <a:xfrm>
            <a:off x="1252257" y="4269896"/>
            <a:ext cx="1024368" cy="815008"/>
          </a:xfrm>
          <a:prstGeom prst="smileyFace">
            <a:avLst/>
          </a:prstGeom>
          <a:solidFill>
            <a:srgbClr val="00B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TextBox 31">
            <a:extLst>
              <a:ext uri="{FF2B5EF4-FFF2-40B4-BE49-F238E27FC236}">
                <a16:creationId xmlns:a16="http://schemas.microsoft.com/office/drawing/2014/main" id="{FC59E6F1-89D4-8883-5907-2FC29369505F}"/>
              </a:ext>
            </a:extLst>
          </p:cNvPr>
          <p:cNvSpPr txBox="1"/>
          <p:nvPr/>
        </p:nvSpPr>
        <p:spPr>
          <a:xfrm>
            <a:off x="861707" y="5153384"/>
            <a:ext cx="188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TI OPERATORS</a:t>
            </a:r>
          </a:p>
        </p:txBody>
      </p:sp>
      <p:sp>
        <p:nvSpPr>
          <p:cNvPr id="23" name="Rectangle 36">
            <a:extLst>
              <a:ext uri="{FF2B5EF4-FFF2-40B4-BE49-F238E27FC236}">
                <a16:creationId xmlns:a16="http://schemas.microsoft.com/office/drawing/2014/main" id="{5C8B4E90-743F-060B-C512-7ED4CCCF05EF}"/>
              </a:ext>
            </a:extLst>
          </p:cNvPr>
          <p:cNvSpPr/>
          <p:nvPr/>
        </p:nvSpPr>
        <p:spPr>
          <a:xfrm>
            <a:off x="7537365" y="2382328"/>
            <a:ext cx="1431235" cy="735496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SNOW TICKET</a:t>
            </a:r>
          </a:p>
        </p:txBody>
      </p:sp>
      <p:cxnSp>
        <p:nvCxnSpPr>
          <p:cNvPr id="24" name="Straight Arrow Connector 38">
            <a:extLst>
              <a:ext uri="{FF2B5EF4-FFF2-40B4-BE49-F238E27FC236}">
                <a16:creationId xmlns:a16="http://schemas.microsoft.com/office/drawing/2014/main" id="{0D41C7D9-81BB-ADE6-DF89-54A53510F92C}"/>
              </a:ext>
            </a:extLst>
          </p:cNvPr>
          <p:cNvCxnSpPr>
            <a:stCxn id="19" idx="1"/>
            <a:endCxn id="23" idx="0"/>
          </p:cNvCxnSpPr>
          <p:nvPr/>
        </p:nvCxnSpPr>
        <p:spPr>
          <a:xfrm>
            <a:off x="8252982" y="2098483"/>
            <a:ext cx="1" cy="2838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40">
            <a:extLst>
              <a:ext uri="{FF2B5EF4-FFF2-40B4-BE49-F238E27FC236}">
                <a16:creationId xmlns:a16="http://schemas.microsoft.com/office/drawing/2014/main" id="{DFDC474F-A350-0D08-5441-6A8E746767EE}"/>
              </a:ext>
            </a:extLst>
          </p:cNvPr>
          <p:cNvCxnSpPr>
            <a:stCxn id="9" idx="6"/>
            <a:endCxn id="23" idx="1"/>
          </p:cNvCxnSpPr>
          <p:nvPr/>
        </p:nvCxnSpPr>
        <p:spPr>
          <a:xfrm>
            <a:off x="6955514" y="2750076"/>
            <a:ext cx="58185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41">
            <a:extLst>
              <a:ext uri="{FF2B5EF4-FFF2-40B4-BE49-F238E27FC236}">
                <a16:creationId xmlns:a16="http://schemas.microsoft.com/office/drawing/2014/main" id="{4893FFA4-DF9D-ECFF-0CA8-C4B1FC6889F1}"/>
              </a:ext>
            </a:extLst>
          </p:cNvPr>
          <p:cNvCxnSpPr>
            <a:cxnSpLocks/>
            <a:stCxn id="23" idx="3"/>
            <a:endCxn id="13" idx="2"/>
          </p:cNvCxnSpPr>
          <p:nvPr/>
        </p:nvCxnSpPr>
        <p:spPr>
          <a:xfrm>
            <a:off x="8968600" y="2750076"/>
            <a:ext cx="58185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itle 2">
            <a:extLst>
              <a:ext uri="{FF2B5EF4-FFF2-40B4-BE49-F238E27FC236}">
                <a16:creationId xmlns:a16="http://schemas.microsoft.com/office/drawing/2014/main" id="{BBBA85E9-3EB6-E34E-85A1-EA1403E61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64" y="332656"/>
            <a:ext cx="11664672" cy="1065742"/>
          </a:xfrm>
        </p:spPr>
        <p:txBody>
          <a:bodyPr/>
          <a:lstStyle/>
          <a:p>
            <a:r>
              <a:rPr lang="en-GB" dirty="0"/>
              <a:t>How the Firstline interacts with ServiceNow</a:t>
            </a:r>
          </a:p>
        </p:txBody>
      </p:sp>
      <p:cxnSp>
        <p:nvCxnSpPr>
          <p:cNvPr id="2" name="Straight Arrow Connector 19">
            <a:extLst>
              <a:ext uri="{FF2B5EF4-FFF2-40B4-BE49-F238E27FC236}">
                <a16:creationId xmlns:a16="http://schemas.microsoft.com/office/drawing/2014/main" id="{AC95FB03-1551-5CB8-0B2B-8C2078313277}"/>
              </a:ext>
            </a:extLst>
          </p:cNvPr>
          <p:cNvCxnSpPr/>
          <p:nvPr/>
        </p:nvCxnSpPr>
        <p:spPr>
          <a:xfrm>
            <a:off x="1775520" y="2843805"/>
            <a:ext cx="0" cy="13780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67DD8E66-F52F-41C3-D11B-58CA310E5E24}"/>
              </a:ext>
            </a:extLst>
          </p:cNvPr>
          <p:cNvSpPr/>
          <p:nvPr/>
        </p:nvSpPr>
        <p:spPr>
          <a:xfrm>
            <a:off x="2828028" y="4291175"/>
            <a:ext cx="1431235" cy="73549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SNOW TICKET</a:t>
            </a:r>
          </a:p>
        </p:txBody>
      </p:sp>
      <p:cxnSp>
        <p:nvCxnSpPr>
          <p:cNvPr id="7" name="Straight Arrow Connector 16">
            <a:extLst>
              <a:ext uri="{FF2B5EF4-FFF2-40B4-BE49-F238E27FC236}">
                <a16:creationId xmlns:a16="http://schemas.microsoft.com/office/drawing/2014/main" id="{DBB47C93-8816-0C0F-8245-0AFEF9BD9F60}"/>
              </a:ext>
            </a:extLst>
          </p:cNvPr>
          <p:cNvCxnSpPr>
            <a:endCxn id="3" idx="1"/>
          </p:cNvCxnSpPr>
          <p:nvPr/>
        </p:nvCxnSpPr>
        <p:spPr>
          <a:xfrm>
            <a:off x="2354520" y="4658923"/>
            <a:ext cx="4735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Elbow Connector 21">
            <a:extLst>
              <a:ext uri="{FF2B5EF4-FFF2-40B4-BE49-F238E27FC236}">
                <a16:creationId xmlns:a16="http://schemas.microsoft.com/office/drawing/2014/main" id="{F75538D4-D079-2C17-6C30-5FAD7B440463}"/>
              </a:ext>
            </a:extLst>
          </p:cNvPr>
          <p:cNvCxnSpPr>
            <a:cxnSpLocks/>
            <a:stCxn id="3" idx="2"/>
          </p:cNvCxnSpPr>
          <p:nvPr/>
        </p:nvCxnSpPr>
        <p:spPr>
          <a:xfrm rot="16200000" flipH="1">
            <a:off x="4335145" y="4235172"/>
            <a:ext cx="399641" cy="198263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Immagine 15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0FA35447-0C07-0B05-30B0-78918BA74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23BD68D-1034-3ED5-D654-2A3F2FB0A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/>
              <a:t>Daniele POMPONI (IT-CS) | Managing network field support using only ServiceNow</a:t>
            </a:r>
          </a:p>
        </p:txBody>
      </p:sp>
    </p:spTree>
    <p:extLst>
      <p:ext uri="{BB962C8B-B14F-4D97-AF65-F5344CB8AC3E}">
        <p14:creationId xmlns:p14="http://schemas.microsoft.com/office/powerpoint/2010/main" val="3282731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01.07.2024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Smiley Face 7">
            <a:extLst>
              <a:ext uri="{FF2B5EF4-FFF2-40B4-BE49-F238E27FC236}">
                <a16:creationId xmlns:a16="http://schemas.microsoft.com/office/drawing/2014/main" id="{CF37D6CD-D44A-AEF8-A148-3082A15DEDE3}"/>
              </a:ext>
            </a:extLst>
          </p:cNvPr>
          <p:cNvSpPr/>
          <p:nvPr/>
        </p:nvSpPr>
        <p:spPr>
          <a:xfrm>
            <a:off x="5931146" y="2342572"/>
            <a:ext cx="1024368" cy="815008"/>
          </a:xfrm>
          <a:prstGeom prst="smileyFace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4CB9DBD2-2C85-B345-0ABB-44BD39D823F6}"/>
              </a:ext>
            </a:extLst>
          </p:cNvPr>
          <p:cNvSpPr txBox="1"/>
          <p:nvPr/>
        </p:nvSpPr>
        <p:spPr>
          <a:xfrm>
            <a:off x="5310296" y="1981103"/>
            <a:ext cx="2399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2ND LINE SUPPORT</a:t>
            </a:r>
          </a:p>
        </p:txBody>
      </p:sp>
      <p:sp>
        <p:nvSpPr>
          <p:cNvPr id="11" name="Smiley Face 9">
            <a:extLst>
              <a:ext uri="{FF2B5EF4-FFF2-40B4-BE49-F238E27FC236}">
                <a16:creationId xmlns:a16="http://schemas.microsoft.com/office/drawing/2014/main" id="{DDC362A2-CFA2-974F-CBC7-896494F44C61}"/>
              </a:ext>
            </a:extLst>
          </p:cNvPr>
          <p:cNvSpPr/>
          <p:nvPr/>
        </p:nvSpPr>
        <p:spPr>
          <a:xfrm>
            <a:off x="5539108" y="4803833"/>
            <a:ext cx="1024368" cy="815008"/>
          </a:xfrm>
          <a:prstGeom prst="smileyFace">
            <a:avLst/>
          </a:prstGeom>
          <a:solidFill>
            <a:srgbClr val="C000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90ECB2CE-6D99-E47D-AD2D-9B566C339678}"/>
              </a:ext>
            </a:extLst>
          </p:cNvPr>
          <p:cNvSpPr txBox="1"/>
          <p:nvPr/>
        </p:nvSpPr>
        <p:spPr>
          <a:xfrm>
            <a:off x="5369054" y="561096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/>
              <a:t>FIRSTLINE</a:t>
            </a:r>
          </a:p>
        </p:txBody>
      </p:sp>
      <p:sp>
        <p:nvSpPr>
          <p:cNvPr id="13" name="Smiley Face 11">
            <a:extLst>
              <a:ext uri="{FF2B5EF4-FFF2-40B4-BE49-F238E27FC236}">
                <a16:creationId xmlns:a16="http://schemas.microsoft.com/office/drawing/2014/main" id="{5356833A-2132-13C8-0A7D-829AF06B34BD}"/>
              </a:ext>
            </a:extLst>
          </p:cNvPr>
          <p:cNvSpPr/>
          <p:nvPr/>
        </p:nvSpPr>
        <p:spPr>
          <a:xfrm>
            <a:off x="9550451" y="2342572"/>
            <a:ext cx="1024368" cy="815008"/>
          </a:xfrm>
          <a:prstGeom prst="smileyFace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C728C32B-4298-E4FF-3325-4CA144D83D75}"/>
              </a:ext>
            </a:extLst>
          </p:cNvPr>
          <p:cNvSpPr txBox="1"/>
          <p:nvPr/>
        </p:nvSpPr>
        <p:spPr>
          <a:xfrm>
            <a:off x="9652923" y="1977478"/>
            <a:ext cx="77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IT-CS</a:t>
            </a:r>
            <a:endParaRPr lang="en-CH"/>
          </a:p>
        </p:txBody>
      </p:sp>
      <p:pic>
        <p:nvPicPr>
          <p:cNvPr id="15" name="Graphic 53" descr="Robot outline">
            <a:extLst>
              <a:ext uri="{FF2B5EF4-FFF2-40B4-BE49-F238E27FC236}">
                <a16:creationId xmlns:a16="http://schemas.microsoft.com/office/drawing/2014/main" id="{A53DB21E-93EE-670D-B697-6CC90CB52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07241" y="1977478"/>
            <a:ext cx="914400" cy="914400"/>
          </a:xfrm>
          <a:prstGeom prst="rect">
            <a:avLst/>
          </a:prstGeom>
        </p:spPr>
      </p:pic>
      <p:sp>
        <p:nvSpPr>
          <p:cNvPr id="17" name="TextBox 56">
            <a:extLst>
              <a:ext uri="{FF2B5EF4-FFF2-40B4-BE49-F238E27FC236}">
                <a16:creationId xmlns:a16="http://schemas.microsoft.com/office/drawing/2014/main" id="{3FDC083A-02AB-292A-3835-D070D23CA209}"/>
              </a:ext>
            </a:extLst>
          </p:cNvPr>
          <p:cNvSpPr txBox="1"/>
          <p:nvPr/>
        </p:nvSpPr>
        <p:spPr>
          <a:xfrm>
            <a:off x="962152" y="1682671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MONITORING</a:t>
            </a:r>
          </a:p>
        </p:txBody>
      </p:sp>
      <p:sp>
        <p:nvSpPr>
          <p:cNvPr id="19" name="Cloud 17">
            <a:extLst>
              <a:ext uri="{FF2B5EF4-FFF2-40B4-BE49-F238E27FC236}">
                <a16:creationId xmlns:a16="http://schemas.microsoft.com/office/drawing/2014/main" id="{268EEF74-9A73-C04F-2C31-EDC8B877F795}"/>
              </a:ext>
            </a:extLst>
          </p:cNvPr>
          <p:cNvSpPr/>
          <p:nvPr/>
        </p:nvSpPr>
        <p:spPr>
          <a:xfrm>
            <a:off x="7385627" y="1213334"/>
            <a:ext cx="1734709" cy="886093"/>
          </a:xfrm>
          <a:prstGeom prst="cloud">
            <a:avLst/>
          </a:prstGeom>
          <a:solidFill>
            <a:srgbClr val="10428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USERS</a:t>
            </a:r>
          </a:p>
        </p:txBody>
      </p:sp>
      <p:sp>
        <p:nvSpPr>
          <p:cNvPr id="20" name="Smiley Face 30">
            <a:extLst>
              <a:ext uri="{FF2B5EF4-FFF2-40B4-BE49-F238E27FC236}">
                <a16:creationId xmlns:a16="http://schemas.microsoft.com/office/drawing/2014/main" id="{A94FD9D6-258B-2421-0DAB-FCB398E41EEF}"/>
              </a:ext>
            </a:extLst>
          </p:cNvPr>
          <p:cNvSpPr/>
          <p:nvPr/>
        </p:nvSpPr>
        <p:spPr>
          <a:xfrm>
            <a:off x="1252257" y="4269896"/>
            <a:ext cx="1024368" cy="815008"/>
          </a:xfrm>
          <a:prstGeom prst="smileyFace">
            <a:avLst/>
          </a:prstGeom>
          <a:solidFill>
            <a:srgbClr val="00B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TextBox 31">
            <a:extLst>
              <a:ext uri="{FF2B5EF4-FFF2-40B4-BE49-F238E27FC236}">
                <a16:creationId xmlns:a16="http://schemas.microsoft.com/office/drawing/2014/main" id="{FC59E6F1-89D4-8883-5907-2FC29369505F}"/>
              </a:ext>
            </a:extLst>
          </p:cNvPr>
          <p:cNvSpPr txBox="1"/>
          <p:nvPr/>
        </p:nvSpPr>
        <p:spPr>
          <a:xfrm>
            <a:off x="861707" y="5153384"/>
            <a:ext cx="188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TI OPERATORS</a:t>
            </a:r>
          </a:p>
        </p:txBody>
      </p:sp>
      <p:sp>
        <p:nvSpPr>
          <p:cNvPr id="23" name="Rectangle 36">
            <a:extLst>
              <a:ext uri="{FF2B5EF4-FFF2-40B4-BE49-F238E27FC236}">
                <a16:creationId xmlns:a16="http://schemas.microsoft.com/office/drawing/2014/main" id="{5C8B4E90-743F-060B-C512-7ED4CCCF05EF}"/>
              </a:ext>
            </a:extLst>
          </p:cNvPr>
          <p:cNvSpPr/>
          <p:nvPr/>
        </p:nvSpPr>
        <p:spPr>
          <a:xfrm>
            <a:off x="7537365" y="2382328"/>
            <a:ext cx="1431235" cy="735496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SNOW TICKET</a:t>
            </a:r>
          </a:p>
        </p:txBody>
      </p:sp>
      <p:cxnSp>
        <p:nvCxnSpPr>
          <p:cNvPr id="24" name="Straight Arrow Connector 38">
            <a:extLst>
              <a:ext uri="{FF2B5EF4-FFF2-40B4-BE49-F238E27FC236}">
                <a16:creationId xmlns:a16="http://schemas.microsoft.com/office/drawing/2014/main" id="{0D41C7D9-81BB-ADE6-DF89-54A53510F92C}"/>
              </a:ext>
            </a:extLst>
          </p:cNvPr>
          <p:cNvCxnSpPr>
            <a:stCxn id="19" idx="1"/>
            <a:endCxn id="23" idx="0"/>
          </p:cNvCxnSpPr>
          <p:nvPr/>
        </p:nvCxnSpPr>
        <p:spPr>
          <a:xfrm>
            <a:off x="8252982" y="2098483"/>
            <a:ext cx="1" cy="2838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40">
            <a:extLst>
              <a:ext uri="{FF2B5EF4-FFF2-40B4-BE49-F238E27FC236}">
                <a16:creationId xmlns:a16="http://schemas.microsoft.com/office/drawing/2014/main" id="{DFDC474F-A350-0D08-5441-6A8E746767EE}"/>
              </a:ext>
            </a:extLst>
          </p:cNvPr>
          <p:cNvCxnSpPr>
            <a:stCxn id="9" idx="6"/>
            <a:endCxn id="23" idx="1"/>
          </p:cNvCxnSpPr>
          <p:nvPr/>
        </p:nvCxnSpPr>
        <p:spPr>
          <a:xfrm>
            <a:off x="6955514" y="2750076"/>
            <a:ext cx="58185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41">
            <a:extLst>
              <a:ext uri="{FF2B5EF4-FFF2-40B4-BE49-F238E27FC236}">
                <a16:creationId xmlns:a16="http://schemas.microsoft.com/office/drawing/2014/main" id="{4893FFA4-DF9D-ECFF-0CA8-C4B1FC6889F1}"/>
              </a:ext>
            </a:extLst>
          </p:cNvPr>
          <p:cNvCxnSpPr>
            <a:cxnSpLocks/>
            <a:stCxn id="23" idx="3"/>
            <a:endCxn id="13" idx="2"/>
          </p:cNvCxnSpPr>
          <p:nvPr/>
        </p:nvCxnSpPr>
        <p:spPr>
          <a:xfrm>
            <a:off x="8968600" y="2750076"/>
            <a:ext cx="58185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itle 2">
            <a:extLst>
              <a:ext uri="{FF2B5EF4-FFF2-40B4-BE49-F238E27FC236}">
                <a16:creationId xmlns:a16="http://schemas.microsoft.com/office/drawing/2014/main" id="{BBBA85E9-3EB6-E34E-85A1-EA1403E61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64" y="332656"/>
            <a:ext cx="11664672" cy="1065742"/>
          </a:xfrm>
        </p:spPr>
        <p:txBody>
          <a:bodyPr/>
          <a:lstStyle/>
          <a:p>
            <a:r>
              <a:rPr lang="en-GB" dirty="0"/>
              <a:t>How the Firstline interacts with ServiceNow</a:t>
            </a:r>
          </a:p>
        </p:txBody>
      </p:sp>
      <p:cxnSp>
        <p:nvCxnSpPr>
          <p:cNvPr id="2" name="Straight Arrow Connector 19">
            <a:extLst>
              <a:ext uri="{FF2B5EF4-FFF2-40B4-BE49-F238E27FC236}">
                <a16:creationId xmlns:a16="http://schemas.microsoft.com/office/drawing/2014/main" id="{AC95FB03-1551-5CB8-0B2B-8C2078313277}"/>
              </a:ext>
            </a:extLst>
          </p:cNvPr>
          <p:cNvCxnSpPr/>
          <p:nvPr/>
        </p:nvCxnSpPr>
        <p:spPr>
          <a:xfrm>
            <a:off x="1775520" y="2843805"/>
            <a:ext cx="0" cy="13780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67DD8E66-F52F-41C3-D11B-58CA310E5E24}"/>
              </a:ext>
            </a:extLst>
          </p:cNvPr>
          <p:cNvSpPr/>
          <p:nvPr/>
        </p:nvSpPr>
        <p:spPr>
          <a:xfrm>
            <a:off x="2828028" y="4291175"/>
            <a:ext cx="1431235" cy="73549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SNOW TICKET</a:t>
            </a:r>
          </a:p>
        </p:txBody>
      </p:sp>
      <p:cxnSp>
        <p:nvCxnSpPr>
          <p:cNvPr id="7" name="Straight Arrow Connector 16">
            <a:extLst>
              <a:ext uri="{FF2B5EF4-FFF2-40B4-BE49-F238E27FC236}">
                <a16:creationId xmlns:a16="http://schemas.microsoft.com/office/drawing/2014/main" id="{DBB47C93-8816-0C0F-8245-0AFEF9BD9F60}"/>
              </a:ext>
            </a:extLst>
          </p:cNvPr>
          <p:cNvCxnSpPr>
            <a:endCxn id="3" idx="1"/>
          </p:cNvCxnSpPr>
          <p:nvPr/>
        </p:nvCxnSpPr>
        <p:spPr>
          <a:xfrm>
            <a:off x="2354520" y="4658923"/>
            <a:ext cx="4735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Elbow Connector 21">
            <a:extLst>
              <a:ext uri="{FF2B5EF4-FFF2-40B4-BE49-F238E27FC236}">
                <a16:creationId xmlns:a16="http://schemas.microsoft.com/office/drawing/2014/main" id="{F75538D4-D079-2C17-6C30-5FAD7B440463}"/>
              </a:ext>
            </a:extLst>
          </p:cNvPr>
          <p:cNvCxnSpPr>
            <a:cxnSpLocks/>
            <a:stCxn id="3" idx="2"/>
          </p:cNvCxnSpPr>
          <p:nvPr/>
        </p:nvCxnSpPr>
        <p:spPr>
          <a:xfrm rot="16200000" flipH="1">
            <a:off x="4335145" y="4235172"/>
            <a:ext cx="399641" cy="198263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6">
            <a:extLst>
              <a:ext uri="{FF2B5EF4-FFF2-40B4-BE49-F238E27FC236}">
                <a16:creationId xmlns:a16="http://schemas.microsoft.com/office/drawing/2014/main" id="{32670173-AD5A-335C-B72F-D2B7995C66D2}"/>
              </a:ext>
            </a:extLst>
          </p:cNvPr>
          <p:cNvSpPr/>
          <p:nvPr/>
        </p:nvSpPr>
        <p:spPr>
          <a:xfrm>
            <a:off x="7537364" y="3741869"/>
            <a:ext cx="1431235" cy="73549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SNOW TICKET</a:t>
            </a:r>
          </a:p>
        </p:txBody>
      </p:sp>
      <p:cxnSp>
        <p:nvCxnSpPr>
          <p:cNvPr id="18" name="Elbow Connector 14">
            <a:extLst>
              <a:ext uri="{FF2B5EF4-FFF2-40B4-BE49-F238E27FC236}">
                <a16:creationId xmlns:a16="http://schemas.microsoft.com/office/drawing/2014/main" id="{8347EC28-148F-643C-5370-2E2EA83B4D49}"/>
              </a:ext>
            </a:extLst>
          </p:cNvPr>
          <p:cNvCxnSpPr>
            <a:endCxn id="16" idx="1"/>
          </p:cNvCxnSpPr>
          <p:nvPr/>
        </p:nvCxnSpPr>
        <p:spPr>
          <a:xfrm rot="16200000" flipH="1">
            <a:off x="6530606" y="3102859"/>
            <a:ext cx="919480" cy="1094035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15">
            <a:extLst>
              <a:ext uri="{FF2B5EF4-FFF2-40B4-BE49-F238E27FC236}">
                <a16:creationId xmlns:a16="http://schemas.microsoft.com/office/drawing/2014/main" id="{AC58431A-1F4E-2D24-5AF9-E12EA831CF3F}"/>
              </a:ext>
            </a:extLst>
          </p:cNvPr>
          <p:cNvCxnSpPr>
            <a:cxnSpLocks/>
            <a:endCxn id="16" idx="3"/>
          </p:cNvCxnSpPr>
          <p:nvPr/>
        </p:nvCxnSpPr>
        <p:spPr>
          <a:xfrm rot="5400000">
            <a:off x="9055877" y="3102860"/>
            <a:ext cx="919480" cy="1094035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Elbow Connector 23">
            <a:extLst>
              <a:ext uri="{FF2B5EF4-FFF2-40B4-BE49-F238E27FC236}">
                <a16:creationId xmlns:a16="http://schemas.microsoft.com/office/drawing/2014/main" id="{D8815013-A14D-85C3-9A46-5B386EB4CFF6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6576299" y="4477365"/>
            <a:ext cx="1676683" cy="909191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9" name="Immagine 28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D1E8E625-283D-DAD3-29DF-4041D2A81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4A0870D1-81B8-6A27-B781-03288AA03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/>
              <a:t>Daniele POMPONI (IT-CS) | Managing network field support using only ServiceNow</a:t>
            </a:r>
          </a:p>
        </p:txBody>
      </p:sp>
    </p:spTree>
    <p:extLst>
      <p:ext uri="{BB962C8B-B14F-4D97-AF65-F5344CB8AC3E}">
        <p14:creationId xmlns:p14="http://schemas.microsoft.com/office/powerpoint/2010/main" val="2451520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01.07.2024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Rectangle 4">
            <a:extLst>
              <a:ext uri="{FF2B5EF4-FFF2-40B4-BE49-F238E27FC236}">
                <a16:creationId xmlns:a16="http://schemas.microsoft.com/office/drawing/2014/main" id="{5F4E346E-E4AB-E35C-B920-64CB6F0A7653}"/>
              </a:ext>
            </a:extLst>
          </p:cNvPr>
          <p:cNvSpPr/>
          <p:nvPr/>
        </p:nvSpPr>
        <p:spPr>
          <a:xfrm>
            <a:off x="534294" y="1063608"/>
            <a:ext cx="2177598" cy="85864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SNOW TICKET</a:t>
            </a:r>
          </a:p>
        </p:txBody>
      </p:sp>
      <p:sp>
        <p:nvSpPr>
          <p:cNvPr id="40" name="Rectangle 6">
            <a:extLst>
              <a:ext uri="{FF2B5EF4-FFF2-40B4-BE49-F238E27FC236}">
                <a16:creationId xmlns:a16="http://schemas.microsoft.com/office/drawing/2014/main" id="{DF69B5E8-4C69-C550-F9B5-7E3BFB42FCCB}"/>
              </a:ext>
            </a:extLst>
          </p:cNvPr>
          <p:cNvSpPr/>
          <p:nvPr/>
        </p:nvSpPr>
        <p:spPr>
          <a:xfrm>
            <a:off x="1032079" y="2240061"/>
            <a:ext cx="2177598" cy="8586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/>
              <a:t>WORK TASK ID 1</a:t>
            </a:r>
          </a:p>
        </p:txBody>
      </p:sp>
      <p:sp>
        <p:nvSpPr>
          <p:cNvPr id="41" name="Rectangle 7">
            <a:extLst>
              <a:ext uri="{FF2B5EF4-FFF2-40B4-BE49-F238E27FC236}">
                <a16:creationId xmlns:a16="http://schemas.microsoft.com/office/drawing/2014/main" id="{09A58461-F90A-C338-705C-19BCF46D6C80}"/>
              </a:ext>
            </a:extLst>
          </p:cNvPr>
          <p:cNvSpPr/>
          <p:nvPr/>
        </p:nvSpPr>
        <p:spPr>
          <a:xfrm>
            <a:off x="1032079" y="3416514"/>
            <a:ext cx="2177598" cy="8586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/>
              <a:t>WORK TASK ID 2</a:t>
            </a:r>
          </a:p>
        </p:txBody>
      </p:sp>
      <p:sp>
        <p:nvSpPr>
          <p:cNvPr id="42" name="Rectangle 8">
            <a:extLst>
              <a:ext uri="{FF2B5EF4-FFF2-40B4-BE49-F238E27FC236}">
                <a16:creationId xmlns:a16="http://schemas.microsoft.com/office/drawing/2014/main" id="{1665FE9D-0FBF-5065-7C5C-F216E43AC5C9}"/>
              </a:ext>
            </a:extLst>
          </p:cNvPr>
          <p:cNvSpPr/>
          <p:nvPr/>
        </p:nvSpPr>
        <p:spPr>
          <a:xfrm>
            <a:off x="1032079" y="4592967"/>
            <a:ext cx="2177598" cy="8586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/>
              <a:t>WORK TASK ID 3</a:t>
            </a:r>
          </a:p>
        </p:txBody>
      </p:sp>
      <p:sp>
        <p:nvSpPr>
          <p:cNvPr id="43" name="Rectangle 9">
            <a:extLst>
              <a:ext uri="{FF2B5EF4-FFF2-40B4-BE49-F238E27FC236}">
                <a16:creationId xmlns:a16="http://schemas.microsoft.com/office/drawing/2014/main" id="{B2190DBA-263C-0C20-4268-400B922DB19D}"/>
              </a:ext>
            </a:extLst>
          </p:cNvPr>
          <p:cNvSpPr/>
          <p:nvPr/>
        </p:nvSpPr>
        <p:spPr>
          <a:xfrm>
            <a:off x="3899005" y="2454722"/>
            <a:ext cx="2277805" cy="42932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/>
              <a:t>Amount of </a:t>
            </a:r>
            <a:r>
              <a:rPr lang="en-CH">
                <a:solidFill>
                  <a:srgbClr val="00B050"/>
                </a:solidFill>
              </a:rPr>
              <a:t>task</a:t>
            </a:r>
            <a:r>
              <a:rPr lang="en-CH"/>
              <a:t> ID 1</a:t>
            </a:r>
          </a:p>
        </p:txBody>
      </p:sp>
      <p:cxnSp>
        <p:nvCxnSpPr>
          <p:cNvPr id="44" name="Straight Arrow Connector 11">
            <a:extLst>
              <a:ext uri="{FF2B5EF4-FFF2-40B4-BE49-F238E27FC236}">
                <a16:creationId xmlns:a16="http://schemas.microsoft.com/office/drawing/2014/main" id="{C2EA645C-E2EC-BE6F-F728-BD74B17DE54E}"/>
              </a:ext>
            </a:extLst>
          </p:cNvPr>
          <p:cNvCxnSpPr>
            <a:cxnSpLocks/>
            <a:stCxn id="43" idx="3"/>
            <a:endCxn id="46" idx="1"/>
          </p:cNvCxnSpPr>
          <p:nvPr/>
        </p:nvCxnSpPr>
        <p:spPr>
          <a:xfrm>
            <a:off x="6176810" y="2669383"/>
            <a:ext cx="14044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12">
            <a:extLst>
              <a:ext uri="{FF2B5EF4-FFF2-40B4-BE49-F238E27FC236}">
                <a16:creationId xmlns:a16="http://schemas.microsoft.com/office/drawing/2014/main" id="{BB4443EA-45D3-5B52-7335-82FB53FA3098}"/>
              </a:ext>
            </a:extLst>
          </p:cNvPr>
          <p:cNvCxnSpPr>
            <a:cxnSpLocks/>
            <a:stCxn id="40" idx="3"/>
            <a:endCxn id="43" idx="1"/>
          </p:cNvCxnSpPr>
          <p:nvPr/>
        </p:nvCxnSpPr>
        <p:spPr>
          <a:xfrm>
            <a:off x="3209677" y="2669383"/>
            <a:ext cx="68932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Rectangle 15">
            <a:extLst>
              <a:ext uri="{FF2B5EF4-FFF2-40B4-BE49-F238E27FC236}">
                <a16:creationId xmlns:a16="http://schemas.microsoft.com/office/drawing/2014/main" id="{44E974B1-4AFA-688D-80BF-4B7623ADB4A0}"/>
              </a:ext>
            </a:extLst>
          </p:cNvPr>
          <p:cNvSpPr/>
          <p:nvPr/>
        </p:nvSpPr>
        <p:spPr>
          <a:xfrm>
            <a:off x="7581271" y="2454722"/>
            <a:ext cx="2187137" cy="42932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/>
              <a:t>Total </a:t>
            </a:r>
            <a:r>
              <a:rPr lang="en-CH">
                <a:solidFill>
                  <a:srgbClr val="7030A0"/>
                </a:solidFill>
              </a:rPr>
              <a:t>time</a:t>
            </a:r>
            <a:r>
              <a:rPr lang="en-CH"/>
              <a:t> task ID 1</a:t>
            </a:r>
          </a:p>
        </p:txBody>
      </p:sp>
      <p:sp>
        <p:nvSpPr>
          <p:cNvPr id="47" name="Rectangle 16">
            <a:extLst>
              <a:ext uri="{FF2B5EF4-FFF2-40B4-BE49-F238E27FC236}">
                <a16:creationId xmlns:a16="http://schemas.microsoft.com/office/drawing/2014/main" id="{576B76E8-7CE7-7405-DD6C-CA47A90CCC3A}"/>
              </a:ext>
            </a:extLst>
          </p:cNvPr>
          <p:cNvSpPr/>
          <p:nvPr/>
        </p:nvSpPr>
        <p:spPr>
          <a:xfrm>
            <a:off x="3921688" y="3644967"/>
            <a:ext cx="2255122" cy="42932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/>
              <a:t>Amount of </a:t>
            </a:r>
            <a:r>
              <a:rPr lang="en-CH">
                <a:solidFill>
                  <a:srgbClr val="00B050"/>
                </a:solidFill>
              </a:rPr>
              <a:t>task</a:t>
            </a:r>
            <a:r>
              <a:rPr lang="en-CH"/>
              <a:t> ID 2</a:t>
            </a:r>
          </a:p>
        </p:txBody>
      </p:sp>
      <p:cxnSp>
        <p:nvCxnSpPr>
          <p:cNvPr id="48" name="Straight Arrow Connector 17">
            <a:extLst>
              <a:ext uri="{FF2B5EF4-FFF2-40B4-BE49-F238E27FC236}">
                <a16:creationId xmlns:a16="http://schemas.microsoft.com/office/drawing/2014/main" id="{FD23B356-1F27-70AC-11A4-9FA00523F581}"/>
              </a:ext>
            </a:extLst>
          </p:cNvPr>
          <p:cNvCxnSpPr>
            <a:cxnSpLocks/>
            <a:endCxn id="47" idx="1"/>
          </p:cNvCxnSpPr>
          <p:nvPr/>
        </p:nvCxnSpPr>
        <p:spPr>
          <a:xfrm>
            <a:off x="3232360" y="3859628"/>
            <a:ext cx="68932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Rectangle 18">
            <a:extLst>
              <a:ext uri="{FF2B5EF4-FFF2-40B4-BE49-F238E27FC236}">
                <a16:creationId xmlns:a16="http://schemas.microsoft.com/office/drawing/2014/main" id="{1F7296D2-F291-9E97-1871-63F37E37EBCB}"/>
              </a:ext>
            </a:extLst>
          </p:cNvPr>
          <p:cNvSpPr/>
          <p:nvPr/>
        </p:nvSpPr>
        <p:spPr>
          <a:xfrm>
            <a:off x="7603954" y="3644967"/>
            <a:ext cx="2164453" cy="42932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/>
              <a:t>Total </a:t>
            </a:r>
            <a:r>
              <a:rPr lang="en-CH">
                <a:solidFill>
                  <a:srgbClr val="7030A0"/>
                </a:solidFill>
              </a:rPr>
              <a:t>time</a:t>
            </a:r>
            <a:r>
              <a:rPr lang="en-CH"/>
              <a:t> task ID 2</a:t>
            </a:r>
          </a:p>
        </p:txBody>
      </p:sp>
      <p:cxnSp>
        <p:nvCxnSpPr>
          <p:cNvPr id="50" name="Straight Arrow Connector 19">
            <a:extLst>
              <a:ext uri="{FF2B5EF4-FFF2-40B4-BE49-F238E27FC236}">
                <a16:creationId xmlns:a16="http://schemas.microsoft.com/office/drawing/2014/main" id="{36B49BA6-4D97-11FD-415F-A0DF594F617B}"/>
              </a:ext>
            </a:extLst>
          </p:cNvPr>
          <p:cNvCxnSpPr>
            <a:cxnSpLocks/>
            <a:stCxn id="47" idx="3"/>
            <a:endCxn id="49" idx="1"/>
          </p:cNvCxnSpPr>
          <p:nvPr/>
        </p:nvCxnSpPr>
        <p:spPr>
          <a:xfrm>
            <a:off x="6176810" y="3859628"/>
            <a:ext cx="142714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Rectangle 20">
            <a:extLst>
              <a:ext uri="{FF2B5EF4-FFF2-40B4-BE49-F238E27FC236}">
                <a16:creationId xmlns:a16="http://schemas.microsoft.com/office/drawing/2014/main" id="{8AA8D993-EAEA-33FB-0E5A-25EBB4514AC0}"/>
              </a:ext>
            </a:extLst>
          </p:cNvPr>
          <p:cNvSpPr/>
          <p:nvPr/>
        </p:nvSpPr>
        <p:spPr>
          <a:xfrm>
            <a:off x="3899006" y="4812761"/>
            <a:ext cx="2277804" cy="42932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/>
              <a:t>Amount of </a:t>
            </a:r>
            <a:r>
              <a:rPr lang="en-CH">
                <a:solidFill>
                  <a:srgbClr val="00B050"/>
                </a:solidFill>
              </a:rPr>
              <a:t>task</a:t>
            </a:r>
            <a:r>
              <a:rPr lang="en-CH"/>
              <a:t> ID 3</a:t>
            </a:r>
          </a:p>
        </p:txBody>
      </p:sp>
      <p:cxnSp>
        <p:nvCxnSpPr>
          <p:cNvPr id="52" name="Straight Arrow Connector 21">
            <a:extLst>
              <a:ext uri="{FF2B5EF4-FFF2-40B4-BE49-F238E27FC236}">
                <a16:creationId xmlns:a16="http://schemas.microsoft.com/office/drawing/2014/main" id="{C8F4D35F-BD0A-297B-E3ED-E90B7DD04BE5}"/>
              </a:ext>
            </a:extLst>
          </p:cNvPr>
          <p:cNvCxnSpPr>
            <a:cxnSpLocks/>
            <a:endCxn id="51" idx="1"/>
          </p:cNvCxnSpPr>
          <p:nvPr/>
        </p:nvCxnSpPr>
        <p:spPr>
          <a:xfrm>
            <a:off x="3209677" y="5027422"/>
            <a:ext cx="68932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Rectangle 22">
            <a:extLst>
              <a:ext uri="{FF2B5EF4-FFF2-40B4-BE49-F238E27FC236}">
                <a16:creationId xmlns:a16="http://schemas.microsoft.com/office/drawing/2014/main" id="{A7DA8772-F1FE-0253-B06D-608731035507}"/>
              </a:ext>
            </a:extLst>
          </p:cNvPr>
          <p:cNvSpPr/>
          <p:nvPr/>
        </p:nvSpPr>
        <p:spPr>
          <a:xfrm>
            <a:off x="7581271" y="4812761"/>
            <a:ext cx="2187135" cy="42932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/>
              <a:t>Total </a:t>
            </a:r>
            <a:r>
              <a:rPr lang="en-CH">
                <a:solidFill>
                  <a:srgbClr val="7030A0"/>
                </a:solidFill>
              </a:rPr>
              <a:t>time</a:t>
            </a:r>
            <a:r>
              <a:rPr lang="en-CH"/>
              <a:t> task ID 3</a:t>
            </a:r>
          </a:p>
        </p:txBody>
      </p:sp>
      <p:cxnSp>
        <p:nvCxnSpPr>
          <p:cNvPr id="54" name="Straight Arrow Connector 23">
            <a:extLst>
              <a:ext uri="{FF2B5EF4-FFF2-40B4-BE49-F238E27FC236}">
                <a16:creationId xmlns:a16="http://schemas.microsoft.com/office/drawing/2014/main" id="{2F52FB0C-2757-604F-0FA5-4806E1814C1B}"/>
              </a:ext>
            </a:extLst>
          </p:cNvPr>
          <p:cNvCxnSpPr>
            <a:cxnSpLocks/>
            <a:stCxn id="51" idx="3"/>
            <a:endCxn id="53" idx="1"/>
          </p:cNvCxnSpPr>
          <p:nvPr/>
        </p:nvCxnSpPr>
        <p:spPr>
          <a:xfrm>
            <a:off x="6176810" y="5027422"/>
            <a:ext cx="14044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Elbow Connector 26">
            <a:extLst>
              <a:ext uri="{FF2B5EF4-FFF2-40B4-BE49-F238E27FC236}">
                <a16:creationId xmlns:a16="http://schemas.microsoft.com/office/drawing/2014/main" id="{3F6DE324-462C-1B3F-831F-C29E0E738692}"/>
              </a:ext>
            </a:extLst>
          </p:cNvPr>
          <p:cNvCxnSpPr>
            <a:stCxn id="39" idx="1"/>
            <a:endCxn id="40" idx="1"/>
          </p:cNvCxnSpPr>
          <p:nvPr/>
        </p:nvCxnSpPr>
        <p:spPr>
          <a:xfrm rot="10800000" flipH="1" flipV="1">
            <a:off x="534293" y="1492929"/>
            <a:ext cx="497785" cy="1176453"/>
          </a:xfrm>
          <a:prstGeom prst="bentConnector3">
            <a:avLst>
              <a:gd name="adj1" fmla="val -45923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Elbow Connector 27">
            <a:extLst>
              <a:ext uri="{FF2B5EF4-FFF2-40B4-BE49-F238E27FC236}">
                <a16:creationId xmlns:a16="http://schemas.microsoft.com/office/drawing/2014/main" id="{F339EF3C-20D5-8A8C-9EA8-1BC3632E0A48}"/>
              </a:ext>
            </a:extLst>
          </p:cNvPr>
          <p:cNvCxnSpPr>
            <a:cxnSpLocks/>
            <a:stCxn id="39" idx="1"/>
            <a:endCxn id="41" idx="1"/>
          </p:cNvCxnSpPr>
          <p:nvPr/>
        </p:nvCxnSpPr>
        <p:spPr>
          <a:xfrm rot="10800000" flipH="1" flipV="1">
            <a:off x="534293" y="1492930"/>
            <a:ext cx="497785" cy="2352906"/>
          </a:xfrm>
          <a:prstGeom prst="bentConnector3">
            <a:avLst>
              <a:gd name="adj1" fmla="val -45923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Elbow Connector 30">
            <a:extLst>
              <a:ext uri="{FF2B5EF4-FFF2-40B4-BE49-F238E27FC236}">
                <a16:creationId xmlns:a16="http://schemas.microsoft.com/office/drawing/2014/main" id="{9064C8DD-82B0-8991-8BBF-BFC891508AA4}"/>
              </a:ext>
            </a:extLst>
          </p:cNvPr>
          <p:cNvCxnSpPr>
            <a:cxnSpLocks/>
            <a:stCxn id="39" idx="1"/>
            <a:endCxn id="42" idx="1"/>
          </p:cNvCxnSpPr>
          <p:nvPr/>
        </p:nvCxnSpPr>
        <p:spPr>
          <a:xfrm rot="10800000" flipH="1" flipV="1">
            <a:off x="534293" y="1492929"/>
            <a:ext cx="497785" cy="3529359"/>
          </a:xfrm>
          <a:prstGeom prst="bentConnector3">
            <a:avLst>
              <a:gd name="adj1" fmla="val -45923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TextBox 36">
            <a:extLst>
              <a:ext uri="{FF2B5EF4-FFF2-40B4-BE49-F238E27FC236}">
                <a16:creationId xmlns:a16="http://schemas.microsoft.com/office/drawing/2014/main" id="{B777D185-3B7E-5413-F86C-2A54772C4DC0}"/>
              </a:ext>
            </a:extLst>
          </p:cNvPr>
          <p:cNvSpPr txBox="1"/>
          <p:nvPr/>
        </p:nvSpPr>
        <p:spPr>
          <a:xfrm>
            <a:off x="8473622" y="3033351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>
                <a:solidFill>
                  <a:srgbClr val="7030A0"/>
                </a:solidFill>
              </a:rPr>
              <a:t>+</a:t>
            </a:r>
          </a:p>
        </p:txBody>
      </p:sp>
      <p:sp>
        <p:nvSpPr>
          <p:cNvPr id="59" name="TextBox 37">
            <a:extLst>
              <a:ext uri="{FF2B5EF4-FFF2-40B4-BE49-F238E27FC236}">
                <a16:creationId xmlns:a16="http://schemas.microsoft.com/office/drawing/2014/main" id="{EEC2F286-90A5-EA7C-3135-470BAF5CB651}"/>
              </a:ext>
            </a:extLst>
          </p:cNvPr>
          <p:cNvSpPr txBox="1"/>
          <p:nvPr/>
        </p:nvSpPr>
        <p:spPr>
          <a:xfrm>
            <a:off x="8473622" y="4227986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>
                <a:solidFill>
                  <a:srgbClr val="7030A0"/>
                </a:solidFill>
              </a:rPr>
              <a:t>+</a:t>
            </a:r>
          </a:p>
        </p:txBody>
      </p:sp>
      <p:sp>
        <p:nvSpPr>
          <p:cNvPr id="60" name="TextBox 38">
            <a:extLst>
              <a:ext uri="{FF2B5EF4-FFF2-40B4-BE49-F238E27FC236}">
                <a16:creationId xmlns:a16="http://schemas.microsoft.com/office/drawing/2014/main" id="{0993DF2C-A5E2-0D61-5642-4BC46F5096AC}"/>
              </a:ext>
            </a:extLst>
          </p:cNvPr>
          <p:cNvSpPr txBox="1"/>
          <p:nvPr/>
        </p:nvSpPr>
        <p:spPr>
          <a:xfrm>
            <a:off x="8473622" y="5242083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>
                <a:solidFill>
                  <a:srgbClr val="7030A0"/>
                </a:solidFill>
              </a:rPr>
              <a:t>=</a:t>
            </a:r>
          </a:p>
        </p:txBody>
      </p:sp>
      <p:sp>
        <p:nvSpPr>
          <p:cNvPr id="61" name="TextBox 39">
            <a:extLst>
              <a:ext uri="{FF2B5EF4-FFF2-40B4-BE49-F238E27FC236}">
                <a16:creationId xmlns:a16="http://schemas.microsoft.com/office/drawing/2014/main" id="{4CE582ED-861A-451B-8224-F8FF06C428C2}"/>
              </a:ext>
            </a:extLst>
          </p:cNvPr>
          <p:cNvSpPr txBox="1"/>
          <p:nvPr/>
        </p:nvSpPr>
        <p:spPr>
          <a:xfrm>
            <a:off x="2054940" y="5826858"/>
            <a:ext cx="9052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CH" b="1"/>
              <a:t>Transparency:</a:t>
            </a:r>
            <a:r>
              <a:rPr lang="en-CH"/>
              <a:t> total </a:t>
            </a:r>
            <a:r>
              <a:rPr lang="en-CH">
                <a:solidFill>
                  <a:srgbClr val="00B050"/>
                </a:solidFill>
              </a:rPr>
              <a:t>task</a:t>
            </a:r>
            <a:r>
              <a:rPr lang="en-CH"/>
              <a:t> / </a:t>
            </a:r>
            <a:r>
              <a:rPr lang="en-CH">
                <a:solidFill>
                  <a:srgbClr val="7030A0"/>
                </a:solidFill>
              </a:rPr>
              <a:t>time</a:t>
            </a:r>
            <a:r>
              <a:rPr lang="en-CH"/>
              <a:t> claimed by the contractor to fulfil the SNOW Ticket</a:t>
            </a:r>
          </a:p>
        </p:txBody>
      </p:sp>
      <p:sp>
        <p:nvSpPr>
          <p:cNvPr id="62" name="TextBox 44">
            <a:extLst>
              <a:ext uri="{FF2B5EF4-FFF2-40B4-BE49-F238E27FC236}">
                <a16:creationId xmlns:a16="http://schemas.microsoft.com/office/drawing/2014/main" id="{947D4854-4307-AC44-60EB-D1F4E526C7C5}"/>
              </a:ext>
            </a:extLst>
          </p:cNvPr>
          <p:cNvSpPr txBox="1"/>
          <p:nvPr/>
        </p:nvSpPr>
        <p:spPr>
          <a:xfrm>
            <a:off x="4786587" y="3033351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>
                <a:solidFill>
                  <a:srgbClr val="00B050"/>
                </a:solidFill>
              </a:rPr>
              <a:t>+</a:t>
            </a:r>
          </a:p>
        </p:txBody>
      </p:sp>
      <p:sp>
        <p:nvSpPr>
          <p:cNvPr id="63" name="TextBox 45">
            <a:extLst>
              <a:ext uri="{FF2B5EF4-FFF2-40B4-BE49-F238E27FC236}">
                <a16:creationId xmlns:a16="http://schemas.microsoft.com/office/drawing/2014/main" id="{DE8D8C3D-A787-90B6-6B50-1FAB216EA884}"/>
              </a:ext>
            </a:extLst>
          </p:cNvPr>
          <p:cNvSpPr txBox="1"/>
          <p:nvPr/>
        </p:nvSpPr>
        <p:spPr>
          <a:xfrm>
            <a:off x="4786587" y="4227986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>
                <a:solidFill>
                  <a:srgbClr val="00B050"/>
                </a:solidFill>
              </a:rPr>
              <a:t>+</a:t>
            </a:r>
          </a:p>
        </p:txBody>
      </p:sp>
      <p:sp>
        <p:nvSpPr>
          <p:cNvPr id="64" name="TextBox 46">
            <a:extLst>
              <a:ext uri="{FF2B5EF4-FFF2-40B4-BE49-F238E27FC236}">
                <a16:creationId xmlns:a16="http://schemas.microsoft.com/office/drawing/2014/main" id="{579D9C9A-878C-23FA-6D7E-E79158242A7A}"/>
              </a:ext>
            </a:extLst>
          </p:cNvPr>
          <p:cNvSpPr txBox="1"/>
          <p:nvPr/>
        </p:nvSpPr>
        <p:spPr>
          <a:xfrm>
            <a:off x="4786587" y="5242083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>
                <a:solidFill>
                  <a:srgbClr val="00B050"/>
                </a:solidFill>
              </a:rPr>
              <a:t>=</a:t>
            </a:r>
          </a:p>
        </p:txBody>
      </p:sp>
      <p:sp>
        <p:nvSpPr>
          <p:cNvPr id="65" name="TextBox 60">
            <a:extLst>
              <a:ext uri="{FF2B5EF4-FFF2-40B4-BE49-F238E27FC236}">
                <a16:creationId xmlns:a16="http://schemas.microsoft.com/office/drawing/2014/main" id="{45F965F9-7ACA-C589-B513-6BCC7BECAF46}"/>
              </a:ext>
            </a:extLst>
          </p:cNvPr>
          <p:cNvSpPr txBox="1"/>
          <p:nvPr/>
        </p:nvSpPr>
        <p:spPr>
          <a:xfrm>
            <a:off x="3578627" y="1556792"/>
            <a:ext cx="7964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CH" b="1"/>
              <a:t>Consistency with time: </a:t>
            </a:r>
            <a:r>
              <a:rPr lang="en-CH"/>
              <a:t>the status (open/closed) of each work-task it is independent from the other work-tasks and from the SNOW ticket itself.</a:t>
            </a:r>
          </a:p>
        </p:txBody>
      </p:sp>
      <p:sp>
        <p:nvSpPr>
          <p:cNvPr id="66" name="TextBox 61">
            <a:extLst>
              <a:ext uri="{FF2B5EF4-FFF2-40B4-BE49-F238E27FC236}">
                <a16:creationId xmlns:a16="http://schemas.microsoft.com/office/drawing/2014/main" id="{4FEDF581-A0A9-9C26-E34B-E4724552E0C4}"/>
              </a:ext>
            </a:extLst>
          </p:cNvPr>
          <p:cNvSpPr txBox="1"/>
          <p:nvPr/>
        </p:nvSpPr>
        <p:spPr>
          <a:xfrm>
            <a:off x="3142555" y="836712"/>
            <a:ext cx="7964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CH" b="1"/>
              <a:t>Granularity: </a:t>
            </a:r>
            <a:r>
              <a:rPr lang="en-CH"/>
              <a:t>we have a record of each standard task applied by the contractor to fulfil the SNOW ticket.</a:t>
            </a:r>
          </a:p>
        </p:txBody>
      </p:sp>
      <p:pic>
        <p:nvPicPr>
          <p:cNvPr id="98" name="Immagine 97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706F01EF-6850-9709-5A84-931977E485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99" name="Footer Placeholder 4">
            <a:extLst>
              <a:ext uri="{FF2B5EF4-FFF2-40B4-BE49-F238E27FC236}">
                <a16:creationId xmlns:a16="http://schemas.microsoft.com/office/drawing/2014/main" id="{D5454361-A727-2D48-867A-909028569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 dirty="0"/>
              <a:t>Daniele POMPONI (IT-CS) | Managing network field support using only ServiceNow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85DBC22E-8D76-9D86-0F78-7DFD91E99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695" y="94135"/>
            <a:ext cx="11664672" cy="1065742"/>
          </a:xfrm>
        </p:spPr>
        <p:txBody>
          <a:bodyPr/>
          <a:lstStyle/>
          <a:p>
            <a:r>
              <a:rPr lang="en-GB" dirty="0"/>
              <a:t>Why Service-Now Work-Tasks?</a:t>
            </a:r>
          </a:p>
        </p:txBody>
      </p:sp>
    </p:spTree>
    <p:extLst>
      <p:ext uri="{BB962C8B-B14F-4D97-AF65-F5344CB8AC3E}">
        <p14:creationId xmlns:p14="http://schemas.microsoft.com/office/powerpoint/2010/main" val="42069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01.07.2024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BC18742-371B-CAF0-88C4-869D56DC2D9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73" y="513006"/>
            <a:ext cx="10888037" cy="3006870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37E378CF-6A17-19DB-F7D9-7ADB5C0EB1A9}"/>
              </a:ext>
            </a:extLst>
          </p:cNvPr>
          <p:cNvSpPr txBox="1"/>
          <p:nvPr/>
        </p:nvSpPr>
        <p:spPr>
          <a:xfrm>
            <a:off x="405178" y="24090"/>
            <a:ext cx="11809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/>
              <a:t>Real example: </a:t>
            </a:r>
            <a:r>
              <a:rPr lang="en-CH"/>
              <a:t>SNOW</a:t>
            </a:r>
            <a:r>
              <a:rPr lang="en-CH" b="1"/>
              <a:t> </a:t>
            </a:r>
            <a:r>
              <a:rPr lang="en-CH"/>
              <a:t>request to install, cable, configure and label 7 network switches</a:t>
            </a:r>
            <a:r>
              <a:rPr lang="it-IT" dirty="0"/>
              <a:t> </a:t>
            </a:r>
            <a:r>
              <a:rPr lang="en-CH"/>
              <a:t>in the computer centr</a:t>
            </a:r>
            <a:r>
              <a:rPr lang="en-GB" dirty="0"/>
              <a:t>e.</a:t>
            </a:r>
            <a:endParaRPr lang="en-CH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5456F0C7-93E0-8FD6-FC77-A96CE3BC7906}"/>
              </a:ext>
            </a:extLst>
          </p:cNvPr>
          <p:cNvSpPr/>
          <p:nvPr/>
        </p:nvSpPr>
        <p:spPr>
          <a:xfrm>
            <a:off x="8804505" y="1561409"/>
            <a:ext cx="1013562" cy="1756317"/>
          </a:xfrm>
          <a:prstGeom prst="rect">
            <a:avLst/>
          </a:prstGeom>
          <a:solidFill>
            <a:srgbClr val="7030A0">
              <a:alpha val="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2BE0883D-FFAC-1E23-5BB5-FDE06810B34B}"/>
              </a:ext>
            </a:extLst>
          </p:cNvPr>
          <p:cNvSpPr/>
          <p:nvPr/>
        </p:nvSpPr>
        <p:spPr>
          <a:xfrm>
            <a:off x="8025417" y="1561409"/>
            <a:ext cx="774258" cy="1732179"/>
          </a:xfrm>
          <a:prstGeom prst="rect">
            <a:avLst/>
          </a:prstGeom>
          <a:solidFill>
            <a:srgbClr val="0070C0">
              <a:alpha val="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17">
            <a:extLst>
              <a:ext uri="{FF2B5EF4-FFF2-40B4-BE49-F238E27FC236}">
                <a16:creationId xmlns:a16="http://schemas.microsoft.com/office/drawing/2014/main" id="{106EF17E-4314-AC35-7632-A35B237052A6}"/>
              </a:ext>
            </a:extLst>
          </p:cNvPr>
          <p:cNvSpPr/>
          <p:nvPr/>
        </p:nvSpPr>
        <p:spPr>
          <a:xfrm>
            <a:off x="1935996" y="1572865"/>
            <a:ext cx="1492310" cy="1732181"/>
          </a:xfrm>
          <a:prstGeom prst="rect">
            <a:avLst/>
          </a:prstGeom>
          <a:solidFill>
            <a:srgbClr val="00B050">
              <a:alpha val="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18">
            <a:extLst>
              <a:ext uri="{FF2B5EF4-FFF2-40B4-BE49-F238E27FC236}">
                <a16:creationId xmlns:a16="http://schemas.microsoft.com/office/drawing/2014/main" id="{4D4D5B7E-0A71-5015-8847-D61B4AE71DFB}"/>
              </a:ext>
            </a:extLst>
          </p:cNvPr>
          <p:cNvSpPr/>
          <p:nvPr/>
        </p:nvSpPr>
        <p:spPr>
          <a:xfrm>
            <a:off x="7378646" y="1561408"/>
            <a:ext cx="635472" cy="1732181"/>
          </a:xfrm>
          <a:prstGeom prst="rect">
            <a:avLst/>
          </a:prstGeom>
          <a:solidFill>
            <a:srgbClr val="FFC000">
              <a:alpha val="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9">
            <a:extLst>
              <a:ext uri="{FF2B5EF4-FFF2-40B4-BE49-F238E27FC236}">
                <a16:creationId xmlns:a16="http://schemas.microsoft.com/office/drawing/2014/main" id="{DDD117DC-95D9-5248-B94C-574C38DA4B47}"/>
              </a:ext>
            </a:extLst>
          </p:cNvPr>
          <p:cNvSpPr/>
          <p:nvPr/>
        </p:nvSpPr>
        <p:spPr>
          <a:xfrm>
            <a:off x="1290360" y="1573476"/>
            <a:ext cx="635472" cy="1732181"/>
          </a:xfrm>
          <a:prstGeom prst="rect">
            <a:avLst/>
          </a:prstGeom>
          <a:solidFill>
            <a:srgbClr val="002060">
              <a:alpha val="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20">
            <a:extLst>
              <a:ext uri="{FF2B5EF4-FFF2-40B4-BE49-F238E27FC236}">
                <a16:creationId xmlns:a16="http://schemas.microsoft.com/office/drawing/2014/main" id="{3161A315-D2EE-FEAA-C000-A821E3525AF3}"/>
              </a:ext>
            </a:extLst>
          </p:cNvPr>
          <p:cNvSpPr/>
          <p:nvPr/>
        </p:nvSpPr>
        <p:spPr>
          <a:xfrm>
            <a:off x="911424" y="1089501"/>
            <a:ext cx="1198684" cy="223024"/>
          </a:xfrm>
          <a:prstGeom prst="rect">
            <a:avLst/>
          </a:prstGeom>
          <a:solidFill>
            <a:srgbClr val="FF0000">
              <a:alpha val="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21">
            <a:extLst>
              <a:ext uri="{FF2B5EF4-FFF2-40B4-BE49-F238E27FC236}">
                <a16:creationId xmlns:a16="http://schemas.microsoft.com/office/drawing/2014/main" id="{7D8EB4D6-6064-CF77-FF86-DD5114873771}"/>
              </a:ext>
            </a:extLst>
          </p:cNvPr>
          <p:cNvSpPr/>
          <p:nvPr/>
        </p:nvSpPr>
        <p:spPr>
          <a:xfrm>
            <a:off x="9822897" y="1561409"/>
            <a:ext cx="834356" cy="1732179"/>
          </a:xfrm>
          <a:prstGeom prst="rect">
            <a:avLst/>
          </a:prstGeom>
          <a:solidFill>
            <a:srgbClr val="C00000">
              <a:alpha val="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DCE69127-B530-9E36-710F-3EB285B07BF8}"/>
              </a:ext>
            </a:extLst>
          </p:cNvPr>
          <p:cNvSpPr/>
          <p:nvPr/>
        </p:nvSpPr>
        <p:spPr>
          <a:xfrm>
            <a:off x="119337" y="4043109"/>
            <a:ext cx="5414851" cy="867268"/>
          </a:xfrm>
          <a:prstGeom prst="rect">
            <a:avLst/>
          </a:prstGeom>
          <a:solidFill>
            <a:srgbClr val="002060">
              <a:alpha val="837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6"/>
                </a:solidFill>
              </a:rPr>
              <a:t>Work-task for each different standard task applied to fulfil SNOW request</a:t>
            </a:r>
          </a:p>
        </p:txBody>
      </p:sp>
      <p:sp>
        <p:nvSpPr>
          <p:cNvPr id="15" name="Rectangle 23">
            <a:extLst>
              <a:ext uri="{FF2B5EF4-FFF2-40B4-BE49-F238E27FC236}">
                <a16:creationId xmlns:a16="http://schemas.microsoft.com/office/drawing/2014/main" id="{E5742556-6166-A06E-D24C-FF098D385DDC}"/>
              </a:ext>
            </a:extLst>
          </p:cNvPr>
          <p:cNvSpPr/>
          <p:nvPr/>
        </p:nvSpPr>
        <p:spPr>
          <a:xfrm>
            <a:off x="119336" y="4988982"/>
            <a:ext cx="5414851" cy="583162"/>
          </a:xfrm>
          <a:prstGeom prst="rect">
            <a:avLst/>
          </a:prstGeom>
          <a:solidFill>
            <a:srgbClr val="00B050">
              <a:alpha val="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accent6"/>
                </a:solidFill>
              </a:rPr>
              <a:t>Standard-task defined in the contract S268</a:t>
            </a:r>
          </a:p>
        </p:txBody>
      </p:sp>
      <p:sp>
        <p:nvSpPr>
          <p:cNvPr id="16" name="Rectangle 24">
            <a:extLst>
              <a:ext uri="{FF2B5EF4-FFF2-40B4-BE49-F238E27FC236}">
                <a16:creationId xmlns:a16="http://schemas.microsoft.com/office/drawing/2014/main" id="{BF3B5720-2B26-1961-C525-7889F5AF8368}"/>
              </a:ext>
            </a:extLst>
          </p:cNvPr>
          <p:cNvSpPr/>
          <p:nvPr/>
        </p:nvSpPr>
        <p:spPr>
          <a:xfrm>
            <a:off x="120560" y="5662826"/>
            <a:ext cx="5413627" cy="533769"/>
          </a:xfrm>
          <a:prstGeom prst="rect">
            <a:avLst/>
          </a:prstGeom>
          <a:solidFill>
            <a:srgbClr val="FFC000">
              <a:alpha val="837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accent6"/>
                </a:solidFill>
              </a:rPr>
              <a:t>Standalone state (open/closed) for each work-task linked to the parent ticket</a:t>
            </a:r>
          </a:p>
        </p:txBody>
      </p:sp>
      <p:sp>
        <p:nvSpPr>
          <p:cNvPr id="17" name="Rectangle 25">
            <a:extLst>
              <a:ext uri="{FF2B5EF4-FFF2-40B4-BE49-F238E27FC236}">
                <a16:creationId xmlns:a16="http://schemas.microsoft.com/office/drawing/2014/main" id="{F6361F0F-5311-4F71-9149-AB675E06EF7E}"/>
              </a:ext>
            </a:extLst>
          </p:cNvPr>
          <p:cNvSpPr/>
          <p:nvPr/>
        </p:nvSpPr>
        <p:spPr>
          <a:xfrm>
            <a:off x="5587600" y="3573016"/>
            <a:ext cx="6317595" cy="828667"/>
          </a:xfrm>
          <a:prstGeom prst="rect">
            <a:avLst/>
          </a:prstGeom>
          <a:solidFill>
            <a:srgbClr val="0070C0">
              <a:alpha val="837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accent6"/>
                </a:solidFill>
              </a:rPr>
              <a:t>Amount of time that a given standard task has been applied</a:t>
            </a:r>
          </a:p>
        </p:txBody>
      </p:sp>
      <p:sp>
        <p:nvSpPr>
          <p:cNvPr id="18" name="Rectangle 26">
            <a:extLst>
              <a:ext uri="{FF2B5EF4-FFF2-40B4-BE49-F238E27FC236}">
                <a16:creationId xmlns:a16="http://schemas.microsoft.com/office/drawing/2014/main" id="{0C2D1C5C-59A2-1C56-5A28-77E0232E71B2}"/>
              </a:ext>
            </a:extLst>
          </p:cNvPr>
          <p:cNvSpPr/>
          <p:nvPr/>
        </p:nvSpPr>
        <p:spPr>
          <a:xfrm>
            <a:off x="5587600" y="4458862"/>
            <a:ext cx="6309475" cy="925727"/>
          </a:xfrm>
          <a:prstGeom prst="rect">
            <a:avLst/>
          </a:prstGeom>
          <a:solidFill>
            <a:srgbClr val="7030A0">
              <a:alpha val="837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6"/>
                </a:solidFill>
              </a:rPr>
              <a:t>Time of the corresponding standard-task defined in the contract S268, multiplied by the amount of time that the given task has been applied to fulfil the request</a:t>
            </a:r>
            <a:endParaRPr lang="en-CH">
              <a:solidFill>
                <a:schemeClr val="accent6"/>
              </a:solidFill>
            </a:endParaRPr>
          </a:p>
        </p:txBody>
      </p:sp>
      <p:sp>
        <p:nvSpPr>
          <p:cNvPr id="19" name="Rectangle 27">
            <a:extLst>
              <a:ext uri="{FF2B5EF4-FFF2-40B4-BE49-F238E27FC236}">
                <a16:creationId xmlns:a16="http://schemas.microsoft.com/office/drawing/2014/main" id="{BDF6F114-876A-4520-F3ED-1FDB09441FEF}"/>
              </a:ext>
            </a:extLst>
          </p:cNvPr>
          <p:cNvSpPr/>
          <p:nvPr/>
        </p:nvSpPr>
        <p:spPr>
          <a:xfrm>
            <a:off x="119337" y="3573069"/>
            <a:ext cx="5414850" cy="377299"/>
          </a:xfrm>
          <a:prstGeom prst="rect">
            <a:avLst/>
          </a:prstGeom>
          <a:solidFill>
            <a:srgbClr val="FF0000">
              <a:alpha val="837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accent6"/>
                </a:solidFill>
                <a:hlinkClick r:id="rId3"/>
              </a:rPr>
              <a:t>RQF2278676</a:t>
            </a:r>
            <a:r>
              <a:rPr lang="en-CH">
                <a:solidFill>
                  <a:schemeClr val="accent6"/>
                </a:solidFill>
              </a:rPr>
              <a:t>: main SNOW</a:t>
            </a:r>
          </a:p>
        </p:txBody>
      </p:sp>
      <p:sp>
        <p:nvSpPr>
          <p:cNvPr id="20" name="Rectangle 28">
            <a:extLst>
              <a:ext uri="{FF2B5EF4-FFF2-40B4-BE49-F238E27FC236}">
                <a16:creationId xmlns:a16="http://schemas.microsoft.com/office/drawing/2014/main" id="{0AA1D087-A175-9B87-98DD-F910E1F337F1}"/>
              </a:ext>
            </a:extLst>
          </p:cNvPr>
          <p:cNvSpPr/>
          <p:nvPr/>
        </p:nvSpPr>
        <p:spPr>
          <a:xfrm>
            <a:off x="5587600" y="5419383"/>
            <a:ext cx="6309475" cy="782107"/>
          </a:xfrm>
          <a:prstGeom prst="rect">
            <a:avLst/>
          </a:prstGeom>
          <a:solidFill>
            <a:srgbClr val="C00000">
              <a:alpha val="837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accent6"/>
                </a:solidFill>
              </a:rPr>
              <a:t>Excluded from statistics flag used in case of human mistake during the creation of WT: allowed only to F</a:t>
            </a:r>
            <a:r>
              <a:rPr lang="en-GB" dirty="0">
                <a:solidFill>
                  <a:schemeClr val="accent6"/>
                </a:solidFill>
              </a:rPr>
              <a:t>E </a:t>
            </a:r>
            <a:r>
              <a:rPr lang="en-CH">
                <a:solidFill>
                  <a:schemeClr val="accent6"/>
                </a:solidFill>
              </a:rPr>
              <a:t>functional managers</a:t>
            </a:r>
          </a:p>
        </p:txBody>
      </p:sp>
      <p:sp>
        <p:nvSpPr>
          <p:cNvPr id="21" name="TextBox 29">
            <a:extLst>
              <a:ext uri="{FF2B5EF4-FFF2-40B4-BE49-F238E27FC236}">
                <a16:creationId xmlns:a16="http://schemas.microsoft.com/office/drawing/2014/main" id="{B6F07473-7B3C-B288-C8E2-5A3BCC736822}"/>
              </a:ext>
            </a:extLst>
          </p:cNvPr>
          <p:cNvSpPr txBox="1"/>
          <p:nvPr/>
        </p:nvSpPr>
        <p:spPr>
          <a:xfrm>
            <a:off x="2063552" y="1015633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22" name="TextBox 30">
            <a:extLst>
              <a:ext uri="{FF2B5EF4-FFF2-40B4-BE49-F238E27FC236}">
                <a16:creationId xmlns:a16="http://schemas.microsoft.com/office/drawing/2014/main" id="{081590D8-CEFA-A3A3-C0C6-FE30D29A5C94}"/>
              </a:ext>
            </a:extLst>
          </p:cNvPr>
          <p:cNvSpPr txBox="1"/>
          <p:nvPr/>
        </p:nvSpPr>
        <p:spPr>
          <a:xfrm>
            <a:off x="153265" y="3573016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23" name="TextBox 31">
            <a:extLst>
              <a:ext uri="{FF2B5EF4-FFF2-40B4-BE49-F238E27FC236}">
                <a16:creationId xmlns:a16="http://schemas.microsoft.com/office/drawing/2014/main" id="{AA0483D1-06D0-4654-7B18-05F17482681C}"/>
              </a:ext>
            </a:extLst>
          </p:cNvPr>
          <p:cNvSpPr txBox="1"/>
          <p:nvPr/>
        </p:nvSpPr>
        <p:spPr>
          <a:xfrm>
            <a:off x="154814" y="4473601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24" name="TextBox 32">
            <a:extLst>
              <a:ext uri="{FF2B5EF4-FFF2-40B4-BE49-F238E27FC236}">
                <a16:creationId xmlns:a16="http://schemas.microsoft.com/office/drawing/2014/main" id="{8079EA78-35C5-4E9E-B630-D15E23482203}"/>
              </a:ext>
            </a:extLst>
          </p:cNvPr>
          <p:cNvSpPr txBox="1"/>
          <p:nvPr/>
        </p:nvSpPr>
        <p:spPr>
          <a:xfrm>
            <a:off x="1490562" y="1782785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25" name="TextBox 33">
            <a:extLst>
              <a:ext uri="{FF2B5EF4-FFF2-40B4-BE49-F238E27FC236}">
                <a16:creationId xmlns:a16="http://schemas.microsoft.com/office/drawing/2014/main" id="{A21BFBD7-5364-51E8-5DC9-E96FA3884BB7}"/>
              </a:ext>
            </a:extLst>
          </p:cNvPr>
          <p:cNvSpPr txBox="1"/>
          <p:nvPr/>
        </p:nvSpPr>
        <p:spPr>
          <a:xfrm>
            <a:off x="2482412" y="1782785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26" name="TextBox 34">
            <a:extLst>
              <a:ext uri="{FF2B5EF4-FFF2-40B4-BE49-F238E27FC236}">
                <a16:creationId xmlns:a16="http://schemas.microsoft.com/office/drawing/2014/main" id="{45C163E4-24CF-C507-FDBC-7EA651587694}"/>
              </a:ext>
            </a:extLst>
          </p:cNvPr>
          <p:cNvSpPr txBox="1"/>
          <p:nvPr/>
        </p:nvSpPr>
        <p:spPr>
          <a:xfrm>
            <a:off x="153265" y="5101935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27" name="TextBox 36">
            <a:extLst>
              <a:ext uri="{FF2B5EF4-FFF2-40B4-BE49-F238E27FC236}">
                <a16:creationId xmlns:a16="http://schemas.microsoft.com/office/drawing/2014/main" id="{21DDBB1F-57AF-9BAB-4EAF-DABBA9DAE6FD}"/>
              </a:ext>
            </a:extLst>
          </p:cNvPr>
          <p:cNvSpPr txBox="1"/>
          <p:nvPr/>
        </p:nvSpPr>
        <p:spPr>
          <a:xfrm>
            <a:off x="142894" y="5881547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28" name="TextBox 37">
            <a:extLst>
              <a:ext uri="{FF2B5EF4-FFF2-40B4-BE49-F238E27FC236}">
                <a16:creationId xmlns:a16="http://schemas.microsoft.com/office/drawing/2014/main" id="{DC3BD4C0-CBB2-D77B-3B88-13E6FE7D5F1B}"/>
              </a:ext>
            </a:extLst>
          </p:cNvPr>
          <p:cNvSpPr txBox="1"/>
          <p:nvPr/>
        </p:nvSpPr>
        <p:spPr>
          <a:xfrm>
            <a:off x="7753245" y="1761495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29" name="TextBox 38">
            <a:extLst>
              <a:ext uri="{FF2B5EF4-FFF2-40B4-BE49-F238E27FC236}">
                <a16:creationId xmlns:a16="http://schemas.microsoft.com/office/drawing/2014/main" id="{EB15003B-B070-6683-B95D-00BDF7A0BE1C}"/>
              </a:ext>
            </a:extLst>
          </p:cNvPr>
          <p:cNvSpPr txBox="1"/>
          <p:nvPr/>
        </p:nvSpPr>
        <p:spPr>
          <a:xfrm>
            <a:off x="8437881" y="1764575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30" name="TextBox 39">
            <a:extLst>
              <a:ext uri="{FF2B5EF4-FFF2-40B4-BE49-F238E27FC236}">
                <a16:creationId xmlns:a16="http://schemas.microsoft.com/office/drawing/2014/main" id="{B6880BC7-0503-580E-0338-74C4B9A3B5DB}"/>
              </a:ext>
            </a:extLst>
          </p:cNvPr>
          <p:cNvSpPr txBox="1"/>
          <p:nvPr/>
        </p:nvSpPr>
        <p:spPr>
          <a:xfrm>
            <a:off x="5578172" y="4077108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31" name="TextBox 40">
            <a:extLst>
              <a:ext uri="{FF2B5EF4-FFF2-40B4-BE49-F238E27FC236}">
                <a16:creationId xmlns:a16="http://schemas.microsoft.com/office/drawing/2014/main" id="{0FD95B6A-3E89-70AD-37F4-8EBDECF7B87F}"/>
              </a:ext>
            </a:extLst>
          </p:cNvPr>
          <p:cNvSpPr txBox="1"/>
          <p:nvPr/>
        </p:nvSpPr>
        <p:spPr>
          <a:xfrm>
            <a:off x="5568116" y="5043062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32" name="TextBox 41">
            <a:extLst>
              <a:ext uri="{FF2B5EF4-FFF2-40B4-BE49-F238E27FC236}">
                <a16:creationId xmlns:a16="http://schemas.microsoft.com/office/drawing/2014/main" id="{032529EC-42D1-9D31-C8E2-FF2D2AE6BD8A}"/>
              </a:ext>
            </a:extLst>
          </p:cNvPr>
          <p:cNvSpPr txBox="1"/>
          <p:nvPr/>
        </p:nvSpPr>
        <p:spPr>
          <a:xfrm>
            <a:off x="5578172" y="5883625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33" name="TextBox 42">
            <a:extLst>
              <a:ext uri="{FF2B5EF4-FFF2-40B4-BE49-F238E27FC236}">
                <a16:creationId xmlns:a16="http://schemas.microsoft.com/office/drawing/2014/main" id="{4B4D4B79-3FDE-58F5-9FAE-DEE5530648B2}"/>
              </a:ext>
            </a:extLst>
          </p:cNvPr>
          <p:cNvSpPr txBox="1"/>
          <p:nvPr/>
        </p:nvSpPr>
        <p:spPr>
          <a:xfrm>
            <a:off x="10353586" y="1761495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34" name="TextBox 43">
            <a:extLst>
              <a:ext uri="{FF2B5EF4-FFF2-40B4-BE49-F238E27FC236}">
                <a16:creationId xmlns:a16="http://schemas.microsoft.com/office/drawing/2014/main" id="{0B6D024D-7F25-29E6-A603-7B50B8904FFF}"/>
              </a:ext>
            </a:extLst>
          </p:cNvPr>
          <p:cNvSpPr txBox="1"/>
          <p:nvPr/>
        </p:nvSpPr>
        <p:spPr>
          <a:xfrm>
            <a:off x="9462383" y="1761495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6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36" name="Cornice 35">
            <a:extLst>
              <a:ext uri="{FF2B5EF4-FFF2-40B4-BE49-F238E27FC236}">
                <a16:creationId xmlns:a16="http://schemas.microsoft.com/office/drawing/2014/main" id="{7086E635-37EF-AC82-C2DF-F468335F508C}"/>
              </a:ext>
            </a:extLst>
          </p:cNvPr>
          <p:cNvSpPr/>
          <p:nvPr/>
        </p:nvSpPr>
        <p:spPr>
          <a:xfrm>
            <a:off x="8735070" y="3224002"/>
            <a:ext cx="1393378" cy="424641"/>
          </a:xfrm>
          <a:prstGeom prst="frame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FR">
              <a:solidFill>
                <a:srgbClr val="FF0000"/>
              </a:solidFill>
            </a:endParaRPr>
          </a:p>
        </p:txBody>
      </p:sp>
      <p:pic>
        <p:nvPicPr>
          <p:cNvPr id="37" name="Immagine 36" descr="Immagine che contiene simbolo, logo, Elementi grafici, Carattere&#10;&#10;Descrizione generata automaticamente">
            <a:extLst>
              <a:ext uri="{FF2B5EF4-FFF2-40B4-BE49-F238E27FC236}">
                <a16:creationId xmlns:a16="http://schemas.microsoft.com/office/drawing/2014/main" id="{D54AB49D-A040-8C2C-6BF0-5A169BAA0B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135" y="6376243"/>
            <a:ext cx="364345" cy="365125"/>
          </a:xfrm>
          <a:prstGeom prst="rect">
            <a:avLst/>
          </a:prstGeom>
        </p:spPr>
      </p:pic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CE69DC7A-273B-3AE4-074A-38A208349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5790" y="6376242"/>
            <a:ext cx="4848482" cy="365125"/>
          </a:xfrm>
        </p:spPr>
        <p:txBody>
          <a:bodyPr/>
          <a:lstStyle/>
          <a:p>
            <a:r>
              <a:rPr lang="en-US" dirty="0"/>
              <a:t>Daniele POMPONI (IT-CS) | Managing network field support using only ServiceNow</a:t>
            </a:r>
          </a:p>
        </p:txBody>
      </p:sp>
    </p:spTree>
    <p:extLst>
      <p:ext uri="{BB962C8B-B14F-4D97-AF65-F5344CB8AC3E}">
        <p14:creationId xmlns:p14="http://schemas.microsoft.com/office/powerpoint/2010/main" val="362392281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462</TotalTime>
  <Words>3162</Words>
  <Application>Microsoft Office PowerPoint</Application>
  <DocSecurity>0</DocSecurity>
  <PresentationFormat>Widescreen</PresentationFormat>
  <Paragraphs>546</Paragraphs>
  <Slides>42</Slides>
  <Notes>6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Aptos</vt:lpstr>
      <vt:lpstr>Arial</vt:lpstr>
      <vt:lpstr>Calibri</vt:lpstr>
      <vt:lpstr>Calibri Light</vt:lpstr>
      <vt:lpstr>Symbol</vt:lpstr>
      <vt:lpstr>Times New Roman</vt:lpstr>
      <vt:lpstr>Wingdings</vt:lpstr>
      <vt:lpstr>1_Office Theme</vt:lpstr>
      <vt:lpstr>Site and Civil Engineering Department  Technical Seminar </vt:lpstr>
      <vt:lpstr>PowerPoint Presentation</vt:lpstr>
      <vt:lpstr>Managing network field support  using only ServiceNow</vt:lpstr>
      <vt:lpstr>ServiceNow Work-Tasks Reports and Dashboard</vt:lpstr>
      <vt:lpstr>How the Firstline interacts with ServiceNow</vt:lpstr>
      <vt:lpstr>How the Firstline interacts with ServiceNow</vt:lpstr>
      <vt:lpstr>How the Firstline interacts with ServiceNow</vt:lpstr>
      <vt:lpstr>Why Service-Now Work-Tasks?</vt:lpstr>
      <vt:lpstr>PowerPoint Presentation</vt:lpstr>
      <vt:lpstr>Work-task automation and data validation</vt:lpstr>
      <vt:lpstr>Overall view thanks to ServiceNow Dashboards</vt:lpstr>
      <vt:lpstr>Statistics about connection requests:</vt:lpstr>
      <vt:lpstr>Statistics about locations:</vt:lpstr>
      <vt:lpstr>Easy and transparent billing life-cycle for both parties</vt:lpstr>
      <vt:lpstr>Our opinion after two years</vt:lpstr>
      <vt:lpstr>Dashboards: not only to monitor contractors!</vt:lpstr>
      <vt:lpstr>Dashboards: not only to monitor contractors!</vt:lpstr>
      <vt:lpstr>PowerPoint Presentation</vt:lpstr>
      <vt:lpstr>Integrated process across systems for Electrical &amp; HVAC interventions</vt:lpstr>
      <vt:lpstr>Mandate</vt:lpstr>
      <vt:lpstr>HVAC, SANITARY &amp; ELECTRICAL Domains</vt:lpstr>
      <vt:lpstr>Service: number of ODMs  (&lt;&gt; tickets) </vt:lpstr>
      <vt:lpstr>Workflow tickets and WOs with automated messages</vt:lpstr>
      <vt:lpstr>PowerPoint Presentation</vt:lpstr>
      <vt:lpstr> SY Departmental Service Support</vt:lpstr>
      <vt:lpstr>SY Departmental Service Support (DSS)</vt:lpstr>
      <vt:lpstr>Mechanical Departmental Service Support (M-DSS)</vt:lpstr>
      <vt:lpstr>Electrical/Electronic Departmental Service Support (E-DSS)</vt:lpstr>
      <vt:lpstr>Management and Supervision</vt:lpstr>
      <vt:lpstr>Contractor’s organisation &amp; roles</vt:lpstr>
      <vt:lpstr>Jobs via SNow to JMT</vt:lpstr>
      <vt:lpstr>Job request Workflow</vt:lpstr>
      <vt:lpstr>Conclusion</vt:lpstr>
      <vt:lpstr>ServiceNow              INFOR LN  to manage external jobs and billing efficiently </vt:lpstr>
      <vt:lpstr>PowerPoint Presentation</vt:lpstr>
      <vt:lpstr>PowerPoint Presentation</vt:lpstr>
      <vt:lpstr>DEMO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Gyorgy Balazs</cp:lastModifiedBy>
  <cp:revision>1716</cp:revision>
  <dcterms:created xsi:type="dcterms:W3CDTF">2020-12-02T13:10:03Z</dcterms:created>
  <dcterms:modified xsi:type="dcterms:W3CDTF">2024-07-01T07:51:21Z</dcterms:modified>
  <cp:category/>
  <dc:identifier/>
  <cp:contentStatus/>
  <dc:language>en-US</dc:language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DocSecurity">
    <vt:i4>0</vt:i4>
  </property>
  <property fmtid="{D5CDD505-2E9C-101B-9397-08002B2CF9AE}" pid="4" name="HiddenSlides">
    <vt:i4>2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18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23</vt:i4>
  </property>
</Properties>
</file>