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BEC70-4972-3C13-7336-4CC2DE7AC5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507E12-C32B-99FD-D07F-29D4F427B2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E4D8B-0D33-8B78-7EF9-DD7640534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DE14-F328-40B2-A47A-F67190694C92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27FE6D-3793-65AF-3D2D-FC5B8C9D8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A9ECC-068D-DED6-6E6A-876FE1C29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9C8D-3BB7-4655-8DFC-E16012846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717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12366-FBF0-3FC3-6390-F36F51A97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2B0405-1F6A-D1EF-2EBA-50019BF345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833BD-52F9-ABAD-4934-A2ED3B750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DE14-F328-40B2-A47A-F67190694C92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DD7F2B-601C-48B7-4C28-C8AA7F708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BA9C7-6478-1D79-09F7-8398CFF39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9C8D-3BB7-4655-8DFC-E16012846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8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F20182-F728-607A-F917-0770799989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D46094-15AD-1E62-3BFA-1ABDAF91C9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A699E-1DF6-A7D0-2416-E7F651332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DE14-F328-40B2-A47A-F67190694C92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6B088F-8425-7E56-3049-105C6726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3287F-F4C9-BBEB-9E18-2D4076A58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9C8D-3BB7-4655-8DFC-E16012846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103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E2FC9-8CC8-1167-0BE6-7B989A53F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F891EF-6F1B-3DB8-F8A4-0529E4CB3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2B8411-49F6-9C8B-4937-501853081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DE14-F328-40B2-A47A-F67190694C92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6B969-4CA0-5383-128B-F3DB899E6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420799-099A-ECBA-A33D-444A7DDD3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9C8D-3BB7-4655-8DFC-E16012846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075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4CE0C-36E5-192D-95AC-098D0DF80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0C2210-AB0F-CD5E-DA47-A647968341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76BFD0-F2C0-32D2-040D-2971E0026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DE14-F328-40B2-A47A-F67190694C92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8ADDB7-BFDC-6122-8228-9AC7A65A4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CBC11-C9B8-A300-D87D-EBE9816A2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9C8D-3BB7-4655-8DFC-E16012846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42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DB3F7-85F0-AF1E-FA23-46E7E91E9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20E32-3CAC-046A-5ACF-B8EF63E1B6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71B88-4C13-BB00-11AC-01C29B850B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0E2F3A-1E48-598B-4DC2-0C3720C12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DE14-F328-40B2-A47A-F67190694C92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124559-56A8-E664-4E98-6DAD30E9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187020-171A-F1F2-F7DD-932F66387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9C8D-3BB7-4655-8DFC-E16012846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32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DF0E8-603F-6A5B-73C0-3B17667B6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537C72-DA27-363F-C8D7-7275C73093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F9F92E-411E-6AAD-4663-52B0E6DB83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04309F-A657-B2A9-F02E-E7CBFBAEDC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8E09E1-8B9F-18EB-B306-F746A25EE6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47F203-21BC-EE64-9EC3-B271926C8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DE14-F328-40B2-A47A-F67190694C92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9A73A7-849E-29FE-4B86-48D42F553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DC4FBD-AAE6-4538-4685-1501F9A17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9C8D-3BB7-4655-8DFC-E16012846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77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42A43-5C44-C4C0-10C6-61067ACD9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70B3BC-1139-38A8-9192-71AF91486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DE14-F328-40B2-A47A-F67190694C92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6D6071-A9AB-5D89-9C3C-178A56C67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8A0E24-58A1-7441-9ACE-BCE445E2B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9C8D-3BB7-4655-8DFC-E16012846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557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75A6D3-5169-AC5D-2FDA-F589F9B0A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DE14-F328-40B2-A47A-F67190694C92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AE9CA4-4A89-21C1-889F-E1A22975C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2B2A3A-1240-2D1A-972A-B10F0EDE7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9C8D-3BB7-4655-8DFC-E16012846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497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19AC7-8A84-04B9-25D0-74D63E5ED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5A6D9-203C-08D4-858D-56474419E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43155A-0E34-03F8-464F-C9108AE2E9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F8FBE6-41D0-30A0-021A-B0C2E17B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DE14-F328-40B2-A47A-F67190694C92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0EF75-3B23-EC30-D52F-1F11E42CF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74AC2-70EB-7265-953A-36978D0C9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9C8D-3BB7-4655-8DFC-E16012846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094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289DD-E40B-A82F-ACE6-EB3198942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D4F2A1-3DCF-AAED-D83B-9C3115078A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949F72-82FE-6F43-20E8-B4B0DA8E22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7B3826-6BFA-23E0-BAEC-310DCAD4C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DE14-F328-40B2-A47A-F67190694C92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3625FD-A836-B14E-1630-7B04983B5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3C0847-E7CE-85FC-83DC-88E5AFA0A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9C8D-3BB7-4655-8DFC-E16012846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21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D1D394-54CA-3CFE-28BB-8A7B07FA7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1C7CEB-A33E-5279-6E60-C5B7A2125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32026-F341-45FA-5421-3910B36B4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0DE14-F328-40B2-A47A-F67190694C92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517F7-1B9D-5832-405E-5FDA93E885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B9406-1012-B908-BDFC-E9FF6DDF46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89C8D-3BB7-4655-8DFC-E16012846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915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F0B8F80-64F1-5917-4071-D1785E4314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239" y="393290"/>
            <a:ext cx="4231835" cy="35273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A06FE9-086F-6150-4EC3-B4D81E060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023" y="3156155"/>
            <a:ext cx="3107729" cy="33921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FEFFB81-21DF-48F2-083E-CF2F64720F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851" y="3920634"/>
            <a:ext cx="6302477" cy="2836114"/>
          </a:xfrm>
          <a:prstGeom prst="rect">
            <a:avLst/>
          </a:prstGeom>
        </p:spPr>
      </p:pic>
      <p:pic>
        <p:nvPicPr>
          <p:cNvPr id="11" name="Picture 10" descr="A picture containing indoor, piece, chocolate, sliced&#10;&#10;Description automatically generated">
            <a:extLst>
              <a:ext uri="{FF2B5EF4-FFF2-40B4-BE49-F238E27FC236}">
                <a16:creationId xmlns:a16="http://schemas.microsoft.com/office/drawing/2014/main" id="{12BFD38C-EAB2-D274-EFB6-85A2808A9E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12510" y="1575004"/>
            <a:ext cx="4940710" cy="2223320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CFDA4D9E-08D0-42F9-3614-969D179B7873}"/>
              </a:ext>
            </a:extLst>
          </p:cNvPr>
          <p:cNvSpPr/>
          <p:nvPr/>
        </p:nvSpPr>
        <p:spPr>
          <a:xfrm>
            <a:off x="1309442" y="2156962"/>
            <a:ext cx="405183" cy="4051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526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J Rabehl</dc:creator>
  <cp:lastModifiedBy>Roger J Rabehl</cp:lastModifiedBy>
  <cp:revision>1</cp:revision>
  <dcterms:created xsi:type="dcterms:W3CDTF">2024-04-02T12:57:01Z</dcterms:created>
  <dcterms:modified xsi:type="dcterms:W3CDTF">2024-04-02T13:21:42Z</dcterms:modified>
</cp:coreProperties>
</file>