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0"/>
  </p:notesMasterIdLst>
  <p:handoutMasterIdLst>
    <p:handoutMasterId r:id="rId51"/>
  </p:handoutMasterIdLst>
  <p:sldIdLst>
    <p:sldId id="473" r:id="rId2"/>
    <p:sldId id="538" r:id="rId3"/>
    <p:sldId id="573" r:id="rId4"/>
    <p:sldId id="557" r:id="rId5"/>
    <p:sldId id="519" r:id="rId6"/>
    <p:sldId id="569" r:id="rId7"/>
    <p:sldId id="544" r:id="rId8"/>
    <p:sldId id="545" r:id="rId9"/>
    <p:sldId id="558" r:id="rId10"/>
    <p:sldId id="546" r:id="rId11"/>
    <p:sldId id="574" r:id="rId12"/>
    <p:sldId id="552" r:id="rId13"/>
    <p:sldId id="547" r:id="rId14"/>
    <p:sldId id="548" r:id="rId15"/>
    <p:sldId id="575" r:id="rId16"/>
    <p:sldId id="549" r:id="rId17"/>
    <p:sldId id="550" r:id="rId18"/>
    <p:sldId id="565" r:id="rId19"/>
    <p:sldId id="554" r:id="rId20"/>
    <p:sldId id="553" r:id="rId21"/>
    <p:sldId id="555" r:id="rId22"/>
    <p:sldId id="559" r:id="rId23"/>
    <p:sldId id="556" r:id="rId24"/>
    <p:sldId id="570" r:id="rId25"/>
    <p:sldId id="568" r:id="rId26"/>
    <p:sldId id="571" r:id="rId27"/>
    <p:sldId id="560" r:id="rId28"/>
    <p:sldId id="561" r:id="rId29"/>
    <p:sldId id="576" r:id="rId30"/>
    <p:sldId id="562" r:id="rId31"/>
    <p:sldId id="583" r:id="rId32"/>
    <p:sldId id="584" r:id="rId33"/>
    <p:sldId id="563" r:id="rId34"/>
    <p:sldId id="580" r:id="rId35"/>
    <p:sldId id="585" r:id="rId36"/>
    <p:sldId id="582" r:id="rId37"/>
    <p:sldId id="564" r:id="rId38"/>
    <p:sldId id="577" r:id="rId39"/>
    <p:sldId id="586" r:id="rId40"/>
    <p:sldId id="566" r:id="rId41"/>
    <p:sldId id="581" r:id="rId42"/>
    <p:sldId id="587" r:id="rId43"/>
    <p:sldId id="588" r:id="rId44"/>
    <p:sldId id="572" r:id="rId45"/>
    <p:sldId id="589" r:id="rId46"/>
    <p:sldId id="590" r:id="rId47"/>
    <p:sldId id="591" r:id="rId48"/>
    <p:sldId id="592" r:id="rId4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  <a:srgbClr val="D836D2"/>
    <a:srgbClr val="5A64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524BC15-527A-D847-ACD9-ACCDD02D3FF9}" v="4" dt="2024-06-11T21:46:05.70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07"/>
    <p:restoredTop sz="91212"/>
  </p:normalViewPr>
  <p:slideViewPr>
    <p:cSldViewPr snapToGrid="0" snapToObjects="1">
      <p:cViewPr varScale="1">
        <p:scale>
          <a:sx n="87" d="100"/>
          <a:sy n="87" d="100"/>
        </p:scale>
        <p:origin x="1256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833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2" d="100"/>
          <a:sy n="72" d="100"/>
        </p:scale>
        <p:origin x="3592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microsoft.com/office/2016/11/relationships/changesInfo" Target="changesInfos/changesInfo1.xml"/><Relationship Id="rId8" Type="http://schemas.openxmlformats.org/officeDocument/2006/relationships/slide" Target="slides/slide7.xml"/><Relationship Id="rId51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microsoft.com/office/2015/10/relationships/revisionInfo" Target="revisionInfo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enneth Wraight" userId="2dacc907-50d8-4b5f-831d-116cf97f5378" providerId="ADAL" clId="{7524BC15-527A-D847-ACD9-ACCDD02D3FF9}"/>
    <pc:docChg chg="custSel modSld">
      <pc:chgData name="Kenneth Wraight" userId="2dacc907-50d8-4b5f-831d-116cf97f5378" providerId="ADAL" clId="{7524BC15-527A-D847-ACD9-ACCDD02D3FF9}" dt="2024-06-11T13:03:49.378" v="52" actId="20577"/>
      <pc:docMkLst>
        <pc:docMk/>
      </pc:docMkLst>
      <pc:sldChg chg="modSp mod">
        <pc:chgData name="Kenneth Wraight" userId="2dacc907-50d8-4b5f-831d-116cf97f5378" providerId="ADAL" clId="{7524BC15-527A-D847-ACD9-ACCDD02D3FF9}" dt="2024-06-11T13:03:49.378" v="52" actId="20577"/>
        <pc:sldMkLst>
          <pc:docMk/>
          <pc:sldMk cId="2289982287" sldId="473"/>
        </pc:sldMkLst>
        <pc:spChg chg="mod">
          <ac:chgData name="Kenneth Wraight" userId="2dacc907-50d8-4b5f-831d-116cf97f5378" providerId="ADAL" clId="{7524BC15-527A-D847-ACD9-ACCDD02D3FF9}" dt="2024-06-11T13:03:49.378" v="52" actId="20577"/>
          <ac:spMkLst>
            <pc:docMk/>
            <pc:sldMk cId="2289982287" sldId="473"/>
            <ac:spMk id="46" creationId="{00000000-0000-0000-0000-000000000000}"/>
          </ac:spMkLst>
        </pc:spChg>
      </pc:sldChg>
      <pc:sldChg chg="modSp mod">
        <pc:chgData name="Kenneth Wraight" userId="2dacc907-50d8-4b5f-831d-116cf97f5378" providerId="ADAL" clId="{7524BC15-527A-D847-ACD9-ACCDD02D3FF9}" dt="2024-06-10T21:06:44.750" v="8" actId="20577"/>
        <pc:sldMkLst>
          <pc:docMk/>
          <pc:sldMk cId="3558032131" sldId="546"/>
        </pc:sldMkLst>
        <pc:spChg chg="mod">
          <ac:chgData name="Kenneth Wraight" userId="2dacc907-50d8-4b5f-831d-116cf97f5378" providerId="ADAL" clId="{7524BC15-527A-D847-ACD9-ACCDD02D3FF9}" dt="2024-06-10T21:06:44.750" v="8" actId="20577"/>
          <ac:spMkLst>
            <pc:docMk/>
            <pc:sldMk cId="3558032131" sldId="546"/>
            <ac:spMk id="9" creationId="{4C43C748-3608-3728-153B-F014D4FB1450}"/>
          </ac:spMkLst>
        </pc:spChg>
      </pc:sldChg>
      <pc:sldChg chg="modSp mod">
        <pc:chgData name="Kenneth Wraight" userId="2dacc907-50d8-4b5f-831d-116cf97f5378" providerId="ADAL" clId="{7524BC15-527A-D847-ACD9-ACCDD02D3FF9}" dt="2024-06-10T21:13:04.243" v="13" actId="5793"/>
        <pc:sldMkLst>
          <pc:docMk/>
          <pc:sldMk cId="2005921935" sldId="550"/>
        </pc:sldMkLst>
        <pc:spChg chg="mod">
          <ac:chgData name="Kenneth Wraight" userId="2dacc907-50d8-4b5f-831d-116cf97f5378" providerId="ADAL" clId="{7524BC15-527A-D847-ACD9-ACCDD02D3FF9}" dt="2024-06-10T21:13:04.243" v="13" actId="5793"/>
          <ac:spMkLst>
            <pc:docMk/>
            <pc:sldMk cId="2005921935" sldId="550"/>
            <ac:spMk id="9" creationId="{4C43C748-3608-3728-153B-F014D4FB1450}"/>
          </ac:spMkLst>
        </pc:spChg>
      </pc:sldChg>
      <pc:sldChg chg="modSp mod">
        <pc:chgData name="Kenneth Wraight" userId="2dacc907-50d8-4b5f-831d-116cf97f5378" providerId="ADAL" clId="{7524BC15-527A-D847-ACD9-ACCDD02D3FF9}" dt="2024-06-10T21:23:50.688" v="38" actId="114"/>
        <pc:sldMkLst>
          <pc:docMk/>
          <pc:sldMk cId="2205513337" sldId="563"/>
        </pc:sldMkLst>
        <pc:spChg chg="mod">
          <ac:chgData name="Kenneth Wraight" userId="2dacc907-50d8-4b5f-831d-116cf97f5378" providerId="ADAL" clId="{7524BC15-527A-D847-ACD9-ACCDD02D3FF9}" dt="2024-06-10T21:23:50.688" v="38" actId="114"/>
          <ac:spMkLst>
            <pc:docMk/>
            <pc:sldMk cId="2205513337" sldId="563"/>
            <ac:spMk id="9" creationId="{4C43C748-3608-3728-153B-F014D4FB1450}"/>
          </ac:spMkLst>
        </pc:spChg>
      </pc:sldChg>
      <pc:sldChg chg="modSp mod">
        <pc:chgData name="Kenneth Wraight" userId="2dacc907-50d8-4b5f-831d-116cf97f5378" providerId="ADAL" clId="{7524BC15-527A-D847-ACD9-ACCDD02D3FF9}" dt="2024-06-10T21:19:15.844" v="29" actId="20577"/>
        <pc:sldMkLst>
          <pc:docMk/>
          <pc:sldMk cId="173266828" sldId="568"/>
        </pc:sldMkLst>
        <pc:spChg chg="mod">
          <ac:chgData name="Kenneth Wraight" userId="2dacc907-50d8-4b5f-831d-116cf97f5378" providerId="ADAL" clId="{7524BC15-527A-D847-ACD9-ACCDD02D3FF9}" dt="2024-06-10T21:19:15.844" v="29" actId="20577"/>
          <ac:spMkLst>
            <pc:docMk/>
            <pc:sldMk cId="173266828" sldId="568"/>
            <ac:spMk id="9" creationId="{4C43C748-3608-3728-153B-F014D4FB1450}"/>
          </ac:spMkLst>
        </pc:spChg>
      </pc:sldChg>
      <pc:sldChg chg="modSp mod">
        <pc:chgData name="Kenneth Wraight" userId="2dacc907-50d8-4b5f-831d-116cf97f5378" providerId="ADAL" clId="{7524BC15-527A-D847-ACD9-ACCDD02D3FF9}" dt="2024-06-10T21:24:21.773" v="46" actId="20577"/>
        <pc:sldMkLst>
          <pc:docMk/>
          <pc:sldMk cId="2931599356" sldId="582"/>
        </pc:sldMkLst>
        <pc:spChg chg="mod">
          <ac:chgData name="Kenneth Wraight" userId="2dacc907-50d8-4b5f-831d-116cf97f5378" providerId="ADAL" clId="{7524BC15-527A-D847-ACD9-ACCDD02D3FF9}" dt="2024-06-10T21:24:21.773" v="46" actId="20577"/>
          <ac:spMkLst>
            <pc:docMk/>
            <pc:sldMk cId="2931599356" sldId="582"/>
            <ac:spMk id="21" creationId="{AC75DC97-00F5-C37F-03F3-304904932E2F}"/>
          </ac:spMkLst>
        </pc:spChg>
      </pc:sldChg>
      <pc:sldChg chg="modSp mod">
        <pc:chgData name="Kenneth Wraight" userId="2dacc907-50d8-4b5f-831d-116cf97f5378" providerId="ADAL" clId="{7524BC15-527A-D847-ACD9-ACCDD02D3FF9}" dt="2024-06-10T20:47:06.136" v="0" actId="20577"/>
        <pc:sldMkLst>
          <pc:docMk/>
          <pc:sldMk cId="18475832" sldId="591"/>
        </pc:sldMkLst>
        <pc:spChg chg="mod">
          <ac:chgData name="Kenneth Wraight" userId="2dacc907-50d8-4b5f-831d-116cf97f5378" providerId="ADAL" clId="{7524BC15-527A-D847-ACD9-ACCDD02D3FF9}" dt="2024-06-10T20:47:06.136" v="0" actId="20577"/>
          <ac:spMkLst>
            <pc:docMk/>
            <pc:sldMk cId="18475832" sldId="591"/>
            <ac:spMk id="8" creationId="{1C4E46DC-8176-C154-5030-FEBEFE819E88}"/>
          </ac:spMkLst>
        </pc:spChg>
      </pc:sldChg>
    </pc:docChg>
  </pc:docChgLst>
  <pc:docChgLst>
    <pc:chgData name="Kenneth Wraight" userId="2dacc907-50d8-4b5f-831d-116cf97f5378" providerId="ADAL" clId="{13347F59-7048-4E43-9D61-2E73DE551BFF}"/>
    <pc:docChg chg="undo redo custSel addSld delSld modSld sldOrd">
      <pc:chgData name="Kenneth Wraight" userId="2dacc907-50d8-4b5f-831d-116cf97f5378" providerId="ADAL" clId="{13347F59-7048-4E43-9D61-2E73DE551BFF}" dt="2022-06-21T21:00:43.347" v="22052" actId="1037"/>
      <pc:docMkLst>
        <pc:docMk/>
      </pc:docMkLst>
      <pc:sldChg chg="modSp mod">
        <pc:chgData name="Kenneth Wraight" userId="2dacc907-50d8-4b5f-831d-116cf97f5378" providerId="ADAL" clId="{13347F59-7048-4E43-9D61-2E73DE551BFF}" dt="2022-06-13T09:14:02.154" v="786" actId="20577"/>
        <pc:sldMkLst>
          <pc:docMk/>
          <pc:sldMk cId="2289982287" sldId="473"/>
        </pc:sldMkLst>
        <pc:spChg chg="mod">
          <ac:chgData name="Kenneth Wraight" userId="2dacc907-50d8-4b5f-831d-116cf97f5378" providerId="ADAL" clId="{13347F59-7048-4E43-9D61-2E73DE551BFF}" dt="2022-06-13T09:14:02.154" v="786" actId="20577"/>
          <ac:spMkLst>
            <pc:docMk/>
            <pc:sldMk cId="2289982287" sldId="473"/>
            <ac:spMk id="46" creationId="{00000000-0000-0000-0000-000000000000}"/>
          </ac:spMkLst>
        </pc:spChg>
      </pc:sldChg>
      <pc:sldChg chg="addSp delSp modSp mod">
        <pc:chgData name="Kenneth Wraight" userId="2dacc907-50d8-4b5f-831d-116cf97f5378" providerId="ADAL" clId="{13347F59-7048-4E43-9D61-2E73DE551BFF}" dt="2022-06-21T11:49:22.677" v="20406" actId="115"/>
        <pc:sldMkLst>
          <pc:docMk/>
          <pc:sldMk cId="132543166" sldId="519"/>
        </pc:sldMkLst>
        <pc:spChg chg="add del">
          <ac:chgData name="Kenneth Wraight" userId="2dacc907-50d8-4b5f-831d-116cf97f5378" providerId="ADAL" clId="{13347F59-7048-4E43-9D61-2E73DE551BFF}" dt="2022-06-13T08:55:47.067" v="32" actId="478"/>
          <ac:spMkLst>
            <pc:docMk/>
            <pc:sldMk cId="132543166" sldId="519"/>
            <ac:spMk id="2" creationId="{FC64033A-EF73-E94E-A9A8-ED9DFB51D495}"/>
          </ac:spMkLst>
        </pc:spChg>
        <pc:spChg chg="mod">
          <ac:chgData name="Kenneth Wraight" userId="2dacc907-50d8-4b5f-831d-116cf97f5378" providerId="ADAL" clId="{13347F59-7048-4E43-9D61-2E73DE551BFF}" dt="2022-06-13T08:55:56.742" v="53" actId="20577"/>
          <ac:spMkLst>
            <pc:docMk/>
            <pc:sldMk cId="132543166" sldId="519"/>
            <ac:spMk id="6" creationId="{00000000-0000-0000-0000-000000000000}"/>
          </ac:spMkLst>
        </pc:spChg>
        <pc:spChg chg="add del mod">
          <ac:chgData name="Kenneth Wraight" userId="2dacc907-50d8-4b5f-831d-116cf97f5378" providerId="ADAL" clId="{13347F59-7048-4E43-9D61-2E73DE551BFF}" dt="2022-06-13T08:55:36.442" v="26"/>
          <ac:spMkLst>
            <pc:docMk/>
            <pc:sldMk cId="132543166" sldId="519"/>
            <ac:spMk id="8" creationId="{4647C322-5A1E-F4CB-9238-A5CE4BAD076E}"/>
          </ac:spMkLst>
        </pc:spChg>
        <pc:spChg chg="add mod">
          <ac:chgData name="Kenneth Wraight" userId="2dacc907-50d8-4b5f-831d-116cf97f5378" providerId="ADAL" clId="{13347F59-7048-4E43-9D61-2E73DE551BFF}" dt="2022-06-21T11:49:22.677" v="20406" actId="115"/>
          <ac:spMkLst>
            <pc:docMk/>
            <pc:sldMk cId="132543166" sldId="519"/>
            <ac:spMk id="9" creationId="{4C43C748-3608-3728-153B-F014D4FB1450}"/>
          </ac:spMkLst>
        </pc:spChg>
      </pc:sldChg>
      <pc:sldChg chg="addSp modSp add del mod">
        <pc:chgData name="Kenneth Wraight" userId="2dacc907-50d8-4b5f-831d-116cf97f5378" providerId="ADAL" clId="{13347F59-7048-4E43-9D61-2E73DE551BFF}" dt="2022-06-21T11:52:50.799" v="20474" actId="20577"/>
        <pc:sldMkLst>
          <pc:docMk/>
          <pc:sldMk cId="3351433788" sldId="538"/>
        </pc:sldMkLst>
        <pc:spChg chg="add mod">
          <ac:chgData name="Kenneth Wraight" userId="2dacc907-50d8-4b5f-831d-116cf97f5378" providerId="ADAL" clId="{13347F59-7048-4E43-9D61-2E73DE551BFF}" dt="2022-06-15T19:21:33.762" v="8437" actId="207"/>
          <ac:spMkLst>
            <pc:docMk/>
            <pc:sldMk cId="3351433788" sldId="538"/>
            <ac:spMk id="4" creationId="{58AEF0BE-3713-58E8-BB30-4EFE4B2B6BFD}"/>
          </ac:spMkLst>
        </pc:spChg>
        <pc:spChg chg="mod">
          <ac:chgData name="Kenneth Wraight" userId="2dacc907-50d8-4b5f-831d-116cf97f5378" providerId="ADAL" clId="{13347F59-7048-4E43-9D61-2E73DE551BFF}" dt="2022-06-14T16:05:43.103" v="3490" actId="20577"/>
          <ac:spMkLst>
            <pc:docMk/>
            <pc:sldMk cId="3351433788" sldId="538"/>
            <ac:spMk id="6" creationId="{00000000-0000-0000-0000-000000000000}"/>
          </ac:spMkLst>
        </pc:spChg>
        <pc:spChg chg="add mod">
          <ac:chgData name="Kenneth Wraight" userId="2dacc907-50d8-4b5f-831d-116cf97f5378" providerId="ADAL" clId="{13347F59-7048-4E43-9D61-2E73DE551BFF}" dt="2022-06-21T11:52:39.158" v="20471" actId="1076"/>
          <ac:spMkLst>
            <pc:docMk/>
            <pc:sldMk cId="3351433788" sldId="538"/>
            <ac:spMk id="10" creationId="{078FF4B1-8608-1E63-2458-CC7F499F1EA5}"/>
          </ac:spMkLst>
        </pc:spChg>
        <pc:spChg chg="add mod">
          <ac:chgData name="Kenneth Wraight" userId="2dacc907-50d8-4b5f-831d-116cf97f5378" providerId="ADAL" clId="{13347F59-7048-4E43-9D61-2E73DE551BFF}" dt="2022-06-21T11:52:50.799" v="20474" actId="20577"/>
          <ac:spMkLst>
            <pc:docMk/>
            <pc:sldMk cId="3351433788" sldId="538"/>
            <ac:spMk id="11" creationId="{F177C05F-9E09-79A7-4140-24A143A57186}"/>
          </ac:spMkLst>
        </pc:spChg>
        <pc:spChg chg="mod">
          <ac:chgData name="Kenneth Wraight" userId="2dacc907-50d8-4b5f-831d-116cf97f5378" providerId="ADAL" clId="{13347F59-7048-4E43-9D61-2E73DE551BFF}" dt="2022-06-15T19:19:39.885" v="8193" actId="20577"/>
          <ac:spMkLst>
            <pc:docMk/>
            <pc:sldMk cId="3351433788" sldId="538"/>
            <ac:spMk id="20" creationId="{00000000-0000-0000-0000-000000000000}"/>
          </ac:spMkLst>
        </pc:spChg>
        <pc:grpChg chg="add mod">
          <ac:chgData name="Kenneth Wraight" userId="2dacc907-50d8-4b5f-831d-116cf97f5378" providerId="ADAL" clId="{13347F59-7048-4E43-9D61-2E73DE551BFF}" dt="2022-06-15T19:21:49.434" v="8445" actId="1035"/>
          <ac:grpSpMkLst>
            <pc:docMk/>
            <pc:sldMk cId="3351433788" sldId="538"/>
            <ac:grpSpMk id="9" creationId="{0D8C87A1-D179-F926-FD2E-416F4A1C13EB}"/>
          </ac:grpSpMkLst>
        </pc:grpChg>
        <pc:picChg chg="add mod">
          <ac:chgData name="Kenneth Wraight" userId="2dacc907-50d8-4b5f-831d-116cf97f5378" providerId="ADAL" clId="{13347F59-7048-4E43-9D61-2E73DE551BFF}" dt="2022-06-15T19:20:53.530" v="8430" actId="1076"/>
          <ac:picMkLst>
            <pc:docMk/>
            <pc:sldMk cId="3351433788" sldId="538"/>
            <ac:picMk id="3" creationId="{7F41F638-B855-8D9D-56EE-35BB3B4C2B3A}"/>
          </ac:picMkLst>
        </pc:picChg>
        <pc:picChg chg="add mod">
          <ac:chgData name="Kenneth Wraight" userId="2dacc907-50d8-4b5f-831d-116cf97f5378" providerId="ADAL" clId="{13347F59-7048-4E43-9D61-2E73DE551BFF}" dt="2022-06-15T19:19:05.615" v="8187" actId="1076"/>
          <ac:picMkLst>
            <pc:docMk/>
            <pc:sldMk cId="3351433788" sldId="538"/>
            <ac:picMk id="8" creationId="{1EC761BA-2961-7E07-01C1-B83D54E8042E}"/>
          </ac:picMkLst>
        </pc:picChg>
      </pc:sldChg>
      <pc:sldChg chg="del">
        <pc:chgData name="Kenneth Wraight" userId="2dacc907-50d8-4b5f-831d-116cf97f5378" providerId="ADAL" clId="{13347F59-7048-4E43-9D61-2E73DE551BFF}" dt="2022-06-20T23:05:43.635" v="17373" actId="2696"/>
        <pc:sldMkLst>
          <pc:docMk/>
          <pc:sldMk cId="243720113" sldId="543"/>
        </pc:sldMkLst>
      </pc:sldChg>
      <pc:sldChg chg="addSp modSp add mod modAnim">
        <pc:chgData name="Kenneth Wraight" userId="2dacc907-50d8-4b5f-831d-116cf97f5378" providerId="ADAL" clId="{13347F59-7048-4E43-9D61-2E73DE551BFF}" dt="2022-06-21T15:44:53.256" v="22007" actId="20577"/>
        <pc:sldMkLst>
          <pc:docMk/>
          <pc:sldMk cId="3863056969" sldId="544"/>
        </pc:sldMkLst>
        <pc:spChg chg="add mod">
          <ac:chgData name="Kenneth Wraight" userId="2dacc907-50d8-4b5f-831d-116cf97f5378" providerId="ADAL" clId="{13347F59-7048-4E43-9D61-2E73DE551BFF}" dt="2022-06-21T15:43:59.373" v="21988" actId="1076"/>
          <ac:spMkLst>
            <pc:docMk/>
            <pc:sldMk cId="3863056969" sldId="544"/>
            <ac:spMk id="2" creationId="{0089110E-1D91-7F10-DD94-976D714132C6}"/>
          </ac:spMkLst>
        </pc:spChg>
        <pc:spChg chg="add mod">
          <ac:chgData name="Kenneth Wraight" userId="2dacc907-50d8-4b5f-831d-116cf97f5378" providerId="ADAL" clId="{13347F59-7048-4E43-9D61-2E73DE551BFF}" dt="2022-06-21T15:44:11.326" v="21997" actId="1036"/>
          <ac:spMkLst>
            <pc:docMk/>
            <pc:sldMk cId="3863056969" sldId="544"/>
            <ac:spMk id="3" creationId="{94B6C96D-7137-155B-D4A1-4083AA0F7B33}"/>
          </ac:spMkLst>
        </pc:spChg>
        <pc:spChg chg="mod">
          <ac:chgData name="Kenneth Wraight" userId="2dacc907-50d8-4b5f-831d-116cf97f5378" providerId="ADAL" clId="{13347F59-7048-4E43-9D61-2E73DE551BFF}" dt="2022-06-13T08:56:25.601" v="75" actId="20577"/>
          <ac:spMkLst>
            <pc:docMk/>
            <pc:sldMk cId="3863056969" sldId="544"/>
            <ac:spMk id="6" creationId="{00000000-0000-0000-0000-000000000000}"/>
          </ac:spMkLst>
        </pc:spChg>
        <pc:spChg chg="mod">
          <ac:chgData name="Kenneth Wraight" userId="2dacc907-50d8-4b5f-831d-116cf97f5378" providerId="ADAL" clId="{13347F59-7048-4E43-9D61-2E73DE551BFF}" dt="2022-06-21T15:44:53.256" v="22007" actId="20577"/>
          <ac:spMkLst>
            <pc:docMk/>
            <pc:sldMk cId="3863056969" sldId="544"/>
            <ac:spMk id="9" creationId="{4C43C748-3608-3728-153B-F014D4FB1450}"/>
          </ac:spMkLst>
        </pc:spChg>
        <pc:spChg chg="add mod">
          <ac:chgData name="Kenneth Wraight" userId="2dacc907-50d8-4b5f-831d-116cf97f5378" providerId="ADAL" clId="{13347F59-7048-4E43-9D61-2E73DE551BFF}" dt="2022-06-21T11:57:33.201" v="20559" actId="1076"/>
          <ac:spMkLst>
            <pc:docMk/>
            <pc:sldMk cId="3863056969" sldId="544"/>
            <ac:spMk id="15" creationId="{9B20A293-6650-13E3-9011-69326957804D}"/>
          </ac:spMkLst>
        </pc:spChg>
        <pc:spChg chg="add mod">
          <ac:chgData name="Kenneth Wraight" userId="2dacc907-50d8-4b5f-831d-116cf97f5378" providerId="ADAL" clId="{13347F59-7048-4E43-9D61-2E73DE551BFF}" dt="2022-06-21T11:57:22.019" v="20557" actId="1076"/>
          <ac:spMkLst>
            <pc:docMk/>
            <pc:sldMk cId="3863056969" sldId="544"/>
            <ac:spMk id="16" creationId="{B91AD430-B96B-2CC6-2F61-8D34E7FEDCFA}"/>
          </ac:spMkLst>
        </pc:spChg>
        <pc:grpChg chg="add mod">
          <ac:chgData name="Kenneth Wraight" userId="2dacc907-50d8-4b5f-831d-116cf97f5378" providerId="ADAL" clId="{13347F59-7048-4E43-9D61-2E73DE551BFF}" dt="2022-06-21T11:56:03.589" v="20547" actId="1076"/>
          <ac:grpSpMkLst>
            <pc:docMk/>
            <pc:sldMk cId="3863056969" sldId="544"/>
            <ac:grpSpMk id="10" creationId="{2DF0D4C6-7E28-6695-5D1D-FDF8BB664E1D}"/>
          </ac:grpSpMkLst>
        </pc:grpChg>
        <pc:picChg chg="add mod">
          <ac:chgData name="Kenneth Wraight" userId="2dacc907-50d8-4b5f-831d-116cf97f5378" providerId="ADAL" clId="{13347F59-7048-4E43-9D61-2E73DE551BFF}" dt="2022-06-21T11:55:59.275" v="20546" actId="1076"/>
          <ac:picMkLst>
            <pc:docMk/>
            <pc:sldMk cId="3863056969" sldId="544"/>
            <ac:picMk id="8" creationId="{70FE41DB-ED04-0A67-FD42-0056698FA642}"/>
          </ac:picMkLst>
        </pc:picChg>
        <pc:picChg chg="mod">
          <ac:chgData name="Kenneth Wraight" userId="2dacc907-50d8-4b5f-831d-116cf97f5378" providerId="ADAL" clId="{13347F59-7048-4E43-9D61-2E73DE551BFF}" dt="2022-06-21T11:56:03.589" v="20547" actId="1076"/>
          <ac:picMkLst>
            <pc:docMk/>
            <pc:sldMk cId="3863056969" sldId="544"/>
            <ac:picMk id="11" creationId="{15D4C369-5615-835D-22D4-86962250ABB2}"/>
          </ac:picMkLst>
        </pc:picChg>
        <pc:picChg chg="add mod">
          <ac:chgData name="Kenneth Wraight" userId="2dacc907-50d8-4b5f-831d-116cf97f5378" providerId="ADAL" clId="{13347F59-7048-4E43-9D61-2E73DE551BFF}" dt="2022-06-21T11:55:57.329" v="20545" actId="1037"/>
          <ac:picMkLst>
            <pc:docMk/>
            <pc:sldMk cId="3863056969" sldId="544"/>
            <ac:picMk id="14" creationId="{B6D050DE-CC4D-45F8-D9D8-E7731E9A71AF}"/>
          </ac:picMkLst>
        </pc:picChg>
        <pc:cxnChg chg="mod">
          <ac:chgData name="Kenneth Wraight" userId="2dacc907-50d8-4b5f-831d-116cf97f5378" providerId="ADAL" clId="{13347F59-7048-4E43-9D61-2E73DE551BFF}" dt="2022-06-21T11:56:03.589" v="20547" actId="1076"/>
          <ac:cxnSpMkLst>
            <pc:docMk/>
            <pc:sldMk cId="3863056969" sldId="544"/>
            <ac:cxnSpMk id="12" creationId="{E6E75703-1C98-E272-4FB2-7CF79FD27257}"/>
          </ac:cxnSpMkLst>
        </pc:cxnChg>
        <pc:cxnChg chg="mod">
          <ac:chgData name="Kenneth Wraight" userId="2dacc907-50d8-4b5f-831d-116cf97f5378" providerId="ADAL" clId="{13347F59-7048-4E43-9D61-2E73DE551BFF}" dt="2022-06-21T11:56:03.589" v="20547" actId="1076"/>
          <ac:cxnSpMkLst>
            <pc:docMk/>
            <pc:sldMk cId="3863056969" sldId="544"/>
            <ac:cxnSpMk id="13" creationId="{C414933B-4BB7-83E7-A673-E87F683A6E7D}"/>
          </ac:cxnSpMkLst>
        </pc:cxnChg>
      </pc:sldChg>
      <pc:sldChg chg="addSp delSp modSp add mod">
        <pc:chgData name="Kenneth Wraight" userId="2dacc907-50d8-4b5f-831d-116cf97f5378" providerId="ADAL" clId="{13347F59-7048-4E43-9D61-2E73DE551BFF}" dt="2022-06-21T14:10:23.861" v="21888" actId="313"/>
        <pc:sldMkLst>
          <pc:docMk/>
          <pc:sldMk cId="3526297171" sldId="545"/>
        </pc:sldMkLst>
        <pc:spChg chg="add mod">
          <ac:chgData name="Kenneth Wraight" userId="2dacc907-50d8-4b5f-831d-116cf97f5378" providerId="ADAL" clId="{13347F59-7048-4E43-9D61-2E73DE551BFF}" dt="2022-06-17T14:31:51.996" v="10649" actId="1038"/>
          <ac:spMkLst>
            <pc:docMk/>
            <pc:sldMk cId="3526297171" sldId="545"/>
            <ac:spMk id="2" creationId="{4C9426E7-DBFB-3E78-7C00-421BA901A938}"/>
          </ac:spMkLst>
        </pc:spChg>
        <pc:spChg chg="add mod">
          <ac:chgData name="Kenneth Wraight" userId="2dacc907-50d8-4b5f-831d-116cf97f5378" providerId="ADAL" clId="{13347F59-7048-4E43-9D61-2E73DE551BFF}" dt="2022-06-21T12:00:12.938" v="20677" actId="1076"/>
          <ac:spMkLst>
            <pc:docMk/>
            <pc:sldMk cId="3526297171" sldId="545"/>
            <ac:spMk id="3" creationId="{FC3D682B-A095-3867-25C4-77E46A6AB242}"/>
          </ac:spMkLst>
        </pc:spChg>
        <pc:spChg chg="mod">
          <ac:chgData name="Kenneth Wraight" userId="2dacc907-50d8-4b5f-831d-116cf97f5378" providerId="ADAL" clId="{13347F59-7048-4E43-9D61-2E73DE551BFF}" dt="2022-06-14T12:21:18.560" v="1836" actId="20577"/>
          <ac:spMkLst>
            <pc:docMk/>
            <pc:sldMk cId="3526297171" sldId="545"/>
            <ac:spMk id="6" creationId="{00000000-0000-0000-0000-000000000000}"/>
          </ac:spMkLst>
        </pc:spChg>
        <pc:spChg chg="mod">
          <ac:chgData name="Kenneth Wraight" userId="2dacc907-50d8-4b5f-831d-116cf97f5378" providerId="ADAL" clId="{13347F59-7048-4E43-9D61-2E73DE551BFF}" dt="2022-06-21T14:10:23.861" v="21888" actId="313"/>
          <ac:spMkLst>
            <pc:docMk/>
            <pc:sldMk cId="3526297171" sldId="545"/>
            <ac:spMk id="9" creationId="{4C43C748-3608-3728-153B-F014D4FB1450}"/>
          </ac:spMkLst>
        </pc:spChg>
        <pc:spChg chg="mod">
          <ac:chgData name="Kenneth Wraight" userId="2dacc907-50d8-4b5f-831d-116cf97f5378" providerId="ADAL" clId="{13347F59-7048-4E43-9D61-2E73DE551BFF}" dt="2022-06-16T10:48:34.334" v="10230"/>
          <ac:spMkLst>
            <pc:docMk/>
            <pc:sldMk cId="3526297171" sldId="545"/>
            <ac:spMk id="10" creationId="{31316205-10A8-6480-9492-13C6A8D50DFE}"/>
          </ac:spMkLst>
        </pc:spChg>
        <pc:spChg chg="mod">
          <ac:chgData name="Kenneth Wraight" userId="2dacc907-50d8-4b5f-831d-116cf97f5378" providerId="ADAL" clId="{13347F59-7048-4E43-9D61-2E73DE551BFF}" dt="2022-06-16T10:48:34.334" v="10230"/>
          <ac:spMkLst>
            <pc:docMk/>
            <pc:sldMk cId="3526297171" sldId="545"/>
            <ac:spMk id="12" creationId="{14726455-3F8F-08E1-F560-35AFBD3FF120}"/>
          </ac:spMkLst>
        </pc:spChg>
        <pc:spChg chg="mod">
          <ac:chgData name="Kenneth Wraight" userId="2dacc907-50d8-4b5f-831d-116cf97f5378" providerId="ADAL" clId="{13347F59-7048-4E43-9D61-2E73DE551BFF}" dt="2022-06-16T10:48:34.334" v="10230"/>
          <ac:spMkLst>
            <pc:docMk/>
            <pc:sldMk cId="3526297171" sldId="545"/>
            <ac:spMk id="13" creationId="{B0471B45-0CFA-4AEC-3ACE-D47600D072BB}"/>
          </ac:spMkLst>
        </pc:spChg>
        <pc:spChg chg="mod">
          <ac:chgData name="Kenneth Wraight" userId="2dacc907-50d8-4b5f-831d-116cf97f5378" providerId="ADAL" clId="{13347F59-7048-4E43-9D61-2E73DE551BFF}" dt="2022-06-16T10:48:34.334" v="10230"/>
          <ac:spMkLst>
            <pc:docMk/>
            <pc:sldMk cId="3526297171" sldId="545"/>
            <ac:spMk id="14" creationId="{B6974636-8653-E124-4B5C-C5D2CA0AF56B}"/>
          </ac:spMkLst>
        </pc:spChg>
        <pc:spChg chg="mod">
          <ac:chgData name="Kenneth Wraight" userId="2dacc907-50d8-4b5f-831d-116cf97f5378" providerId="ADAL" clId="{13347F59-7048-4E43-9D61-2E73DE551BFF}" dt="2022-06-16T10:48:34.334" v="10230"/>
          <ac:spMkLst>
            <pc:docMk/>
            <pc:sldMk cId="3526297171" sldId="545"/>
            <ac:spMk id="15" creationId="{459C02D5-3B26-A07A-6F12-9BE8881E1009}"/>
          </ac:spMkLst>
        </pc:spChg>
        <pc:spChg chg="mod">
          <ac:chgData name="Kenneth Wraight" userId="2dacc907-50d8-4b5f-831d-116cf97f5378" providerId="ADAL" clId="{13347F59-7048-4E43-9D61-2E73DE551BFF}" dt="2022-06-16T10:48:34.334" v="10230"/>
          <ac:spMkLst>
            <pc:docMk/>
            <pc:sldMk cId="3526297171" sldId="545"/>
            <ac:spMk id="16" creationId="{C453FA24-3436-3EFC-169B-B1C65BBA0611}"/>
          </ac:spMkLst>
        </pc:spChg>
        <pc:spChg chg="mod">
          <ac:chgData name="Kenneth Wraight" userId="2dacc907-50d8-4b5f-831d-116cf97f5378" providerId="ADAL" clId="{13347F59-7048-4E43-9D61-2E73DE551BFF}" dt="2022-06-16T10:48:34.334" v="10230"/>
          <ac:spMkLst>
            <pc:docMk/>
            <pc:sldMk cId="3526297171" sldId="545"/>
            <ac:spMk id="17" creationId="{060D0232-1C51-60DB-88B2-AE3EB90786FE}"/>
          </ac:spMkLst>
        </pc:spChg>
        <pc:spChg chg="mod">
          <ac:chgData name="Kenneth Wraight" userId="2dacc907-50d8-4b5f-831d-116cf97f5378" providerId="ADAL" clId="{13347F59-7048-4E43-9D61-2E73DE551BFF}" dt="2022-06-16T10:48:49.514" v="10232"/>
          <ac:spMkLst>
            <pc:docMk/>
            <pc:sldMk cId="3526297171" sldId="545"/>
            <ac:spMk id="21" creationId="{0DC3F25E-F460-6C29-5902-7D50887F3A6D}"/>
          </ac:spMkLst>
        </pc:spChg>
        <pc:spChg chg="mod">
          <ac:chgData name="Kenneth Wraight" userId="2dacc907-50d8-4b5f-831d-116cf97f5378" providerId="ADAL" clId="{13347F59-7048-4E43-9D61-2E73DE551BFF}" dt="2022-06-16T10:48:49.514" v="10232"/>
          <ac:spMkLst>
            <pc:docMk/>
            <pc:sldMk cId="3526297171" sldId="545"/>
            <ac:spMk id="22" creationId="{549CE202-3A0F-B313-AF61-66C92567F764}"/>
          </ac:spMkLst>
        </pc:spChg>
        <pc:spChg chg="mod">
          <ac:chgData name="Kenneth Wraight" userId="2dacc907-50d8-4b5f-831d-116cf97f5378" providerId="ADAL" clId="{13347F59-7048-4E43-9D61-2E73DE551BFF}" dt="2022-06-16T10:48:49.514" v="10232"/>
          <ac:spMkLst>
            <pc:docMk/>
            <pc:sldMk cId="3526297171" sldId="545"/>
            <ac:spMk id="23" creationId="{4ACBC934-D6DD-5949-593D-7867A1ACEA2E}"/>
          </ac:spMkLst>
        </pc:spChg>
        <pc:spChg chg="mod">
          <ac:chgData name="Kenneth Wraight" userId="2dacc907-50d8-4b5f-831d-116cf97f5378" providerId="ADAL" clId="{13347F59-7048-4E43-9D61-2E73DE551BFF}" dt="2022-06-16T10:48:49.514" v="10232"/>
          <ac:spMkLst>
            <pc:docMk/>
            <pc:sldMk cId="3526297171" sldId="545"/>
            <ac:spMk id="24" creationId="{80B9AFFE-7A0A-ACFC-1B60-6B6B32491E73}"/>
          </ac:spMkLst>
        </pc:spChg>
        <pc:spChg chg="mod">
          <ac:chgData name="Kenneth Wraight" userId="2dacc907-50d8-4b5f-831d-116cf97f5378" providerId="ADAL" clId="{13347F59-7048-4E43-9D61-2E73DE551BFF}" dt="2022-06-16T10:48:49.514" v="10232"/>
          <ac:spMkLst>
            <pc:docMk/>
            <pc:sldMk cId="3526297171" sldId="545"/>
            <ac:spMk id="25" creationId="{32D41C42-DDAB-2AB7-F40D-DA8CA4943256}"/>
          </ac:spMkLst>
        </pc:spChg>
        <pc:spChg chg="mod">
          <ac:chgData name="Kenneth Wraight" userId="2dacc907-50d8-4b5f-831d-116cf97f5378" providerId="ADAL" clId="{13347F59-7048-4E43-9D61-2E73DE551BFF}" dt="2022-06-16T10:48:49.514" v="10232"/>
          <ac:spMkLst>
            <pc:docMk/>
            <pc:sldMk cId="3526297171" sldId="545"/>
            <ac:spMk id="26" creationId="{C200CADB-9B19-C1AA-913E-8C421928CC0D}"/>
          </ac:spMkLst>
        </pc:spChg>
        <pc:spChg chg="mod">
          <ac:chgData name="Kenneth Wraight" userId="2dacc907-50d8-4b5f-831d-116cf97f5378" providerId="ADAL" clId="{13347F59-7048-4E43-9D61-2E73DE551BFF}" dt="2022-06-16T10:48:49.514" v="10232"/>
          <ac:spMkLst>
            <pc:docMk/>
            <pc:sldMk cId="3526297171" sldId="545"/>
            <ac:spMk id="27" creationId="{D95A6213-9AE1-C917-0028-E0DF1B55926B}"/>
          </ac:spMkLst>
        </pc:spChg>
        <pc:spChg chg="mod">
          <ac:chgData name="Kenneth Wraight" userId="2dacc907-50d8-4b5f-831d-116cf97f5378" providerId="ADAL" clId="{13347F59-7048-4E43-9D61-2E73DE551BFF}" dt="2022-06-16T10:48:49.514" v="10232"/>
          <ac:spMkLst>
            <pc:docMk/>
            <pc:sldMk cId="3526297171" sldId="545"/>
            <ac:spMk id="28" creationId="{C4D09DB3-2086-2583-7792-D01A6B301BF1}"/>
          </ac:spMkLst>
        </pc:spChg>
        <pc:spChg chg="mod">
          <ac:chgData name="Kenneth Wraight" userId="2dacc907-50d8-4b5f-831d-116cf97f5378" providerId="ADAL" clId="{13347F59-7048-4E43-9D61-2E73DE551BFF}" dt="2022-06-16T10:48:49.514" v="10232"/>
          <ac:spMkLst>
            <pc:docMk/>
            <pc:sldMk cId="3526297171" sldId="545"/>
            <ac:spMk id="29" creationId="{6821646B-79E1-BDCF-7D80-C303D2EEB182}"/>
          </ac:spMkLst>
        </pc:spChg>
        <pc:spChg chg="mod">
          <ac:chgData name="Kenneth Wraight" userId="2dacc907-50d8-4b5f-831d-116cf97f5378" providerId="ADAL" clId="{13347F59-7048-4E43-9D61-2E73DE551BFF}" dt="2022-06-16T10:48:49.514" v="10232"/>
          <ac:spMkLst>
            <pc:docMk/>
            <pc:sldMk cId="3526297171" sldId="545"/>
            <ac:spMk id="30" creationId="{293B044D-3ADE-17A0-7992-49288126DF58}"/>
          </ac:spMkLst>
        </pc:spChg>
        <pc:spChg chg="mod">
          <ac:chgData name="Kenneth Wraight" userId="2dacc907-50d8-4b5f-831d-116cf97f5378" providerId="ADAL" clId="{13347F59-7048-4E43-9D61-2E73DE551BFF}" dt="2022-06-16T10:48:49.514" v="10232"/>
          <ac:spMkLst>
            <pc:docMk/>
            <pc:sldMk cId="3526297171" sldId="545"/>
            <ac:spMk id="31" creationId="{BB13F353-F7C8-5444-D938-D9469D7E8FBD}"/>
          </ac:spMkLst>
        </pc:spChg>
        <pc:spChg chg="mod">
          <ac:chgData name="Kenneth Wraight" userId="2dacc907-50d8-4b5f-831d-116cf97f5378" providerId="ADAL" clId="{13347F59-7048-4E43-9D61-2E73DE551BFF}" dt="2022-06-16T10:48:49.514" v="10232"/>
          <ac:spMkLst>
            <pc:docMk/>
            <pc:sldMk cId="3526297171" sldId="545"/>
            <ac:spMk id="32" creationId="{BEDBD274-EFA0-35EE-398A-E3246DDC3818}"/>
          </ac:spMkLst>
        </pc:spChg>
        <pc:spChg chg="mod">
          <ac:chgData name="Kenneth Wraight" userId="2dacc907-50d8-4b5f-831d-116cf97f5378" providerId="ADAL" clId="{13347F59-7048-4E43-9D61-2E73DE551BFF}" dt="2022-06-17T14:31:36.711" v="10633" actId="167"/>
          <ac:spMkLst>
            <pc:docMk/>
            <pc:sldMk cId="3526297171" sldId="545"/>
            <ac:spMk id="33" creationId="{3E90D286-CA44-06EA-54ED-12F79169FF0F}"/>
          </ac:spMkLst>
        </pc:spChg>
        <pc:spChg chg="mod">
          <ac:chgData name="Kenneth Wraight" userId="2dacc907-50d8-4b5f-831d-116cf97f5378" providerId="ADAL" clId="{13347F59-7048-4E43-9D61-2E73DE551BFF}" dt="2022-06-16T10:48:49.514" v="10232"/>
          <ac:spMkLst>
            <pc:docMk/>
            <pc:sldMk cId="3526297171" sldId="545"/>
            <ac:spMk id="35" creationId="{4BEDA029-2AE6-F881-CAF1-A974C9377B7A}"/>
          </ac:spMkLst>
        </pc:spChg>
        <pc:spChg chg="mod">
          <ac:chgData name="Kenneth Wraight" userId="2dacc907-50d8-4b5f-831d-116cf97f5378" providerId="ADAL" clId="{13347F59-7048-4E43-9D61-2E73DE551BFF}" dt="2022-06-16T10:48:49.514" v="10232"/>
          <ac:spMkLst>
            <pc:docMk/>
            <pc:sldMk cId="3526297171" sldId="545"/>
            <ac:spMk id="36" creationId="{6CCFAAD7-36DB-1A97-708A-E0FDD021BF2B}"/>
          </ac:spMkLst>
        </pc:spChg>
        <pc:spChg chg="mod">
          <ac:chgData name="Kenneth Wraight" userId="2dacc907-50d8-4b5f-831d-116cf97f5378" providerId="ADAL" clId="{13347F59-7048-4E43-9D61-2E73DE551BFF}" dt="2022-06-16T10:48:49.514" v="10232"/>
          <ac:spMkLst>
            <pc:docMk/>
            <pc:sldMk cId="3526297171" sldId="545"/>
            <ac:spMk id="37" creationId="{F772E295-B155-D15A-D9DD-5F7C04F80119}"/>
          </ac:spMkLst>
        </pc:spChg>
        <pc:spChg chg="mod">
          <ac:chgData name="Kenneth Wraight" userId="2dacc907-50d8-4b5f-831d-116cf97f5378" providerId="ADAL" clId="{13347F59-7048-4E43-9D61-2E73DE551BFF}" dt="2022-06-16T10:48:49.514" v="10232"/>
          <ac:spMkLst>
            <pc:docMk/>
            <pc:sldMk cId="3526297171" sldId="545"/>
            <ac:spMk id="38" creationId="{73138CF0-D38C-4B69-A3D2-48E3B6EF8D69}"/>
          </ac:spMkLst>
        </pc:spChg>
        <pc:spChg chg="mod">
          <ac:chgData name="Kenneth Wraight" userId="2dacc907-50d8-4b5f-831d-116cf97f5378" providerId="ADAL" clId="{13347F59-7048-4E43-9D61-2E73DE551BFF}" dt="2022-06-16T10:48:49.514" v="10232"/>
          <ac:spMkLst>
            <pc:docMk/>
            <pc:sldMk cId="3526297171" sldId="545"/>
            <ac:spMk id="39" creationId="{597231A1-5EB4-237E-6203-DCA14D8DC5D3}"/>
          </ac:spMkLst>
        </pc:spChg>
        <pc:spChg chg="mod">
          <ac:chgData name="Kenneth Wraight" userId="2dacc907-50d8-4b5f-831d-116cf97f5378" providerId="ADAL" clId="{13347F59-7048-4E43-9D61-2E73DE551BFF}" dt="2022-06-16T10:48:49.514" v="10232"/>
          <ac:spMkLst>
            <pc:docMk/>
            <pc:sldMk cId="3526297171" sldId="545"/>
            <ac:spMk id="40" creationId="{87852906-E12D-25D8-5DBE-7DBB4D523981}"/>
          </ac:spMkLst>
        </pc:spChg>
        <pc:grpChg chg="add del mod">
          <ac:chgData name="Kenneth Wraight" userId="2dacc907-50d8-4b5f-831d-116cf97f5378" providerId="ADAL" clId="{13347F59-7048-4E43-9D61-2E73DE551BFF}" dt="2022-06-16T10:48:36.131" v="10231"/>
          <ac:grpSpMkLst>
            <pc:docMk/>
            <pc:sldMk cId="3526297171" sldId="545"/>
            <ac:grpSpMk id="8" creationId="{BDAFDEC0-016E-FBCE-8E8F-11946C0A327F}"/>
          </ac:grpSpMkLst>
        </pc:grpChg>
        <pc:grpChg chg="mod">
          <ac:chgData name="Kenneth Wraight" userId="2dacc907-50d8-4b5f-831d-116cf97f5378" providerId="ADAL" clId="{13347F59-7048-4E43-9D61-2E73DE551BFF}" dt="2022-06-16T10:48:34.334" v="10230"/>
          <ac:grpSpMkLst>
            <pc:docMk/>
            <pc:sldMk cId="3526297171" sldId="545"/>
            <ac:grpSpMk id="11" creationId="{3F555524-141E-8E41-732D-8003290B56C0}"/>
          </ac:grpSpMkLst>
        </pc:grpChg>
        <pc:grpChg chg="add mod">
          <ac:chgData name="Kenneth Wraight" userId="2dacc907-50d8-4b5f-831d-116cf97f5378" providerId="ADAL" clId="{13347F59-7048-4E43-9D61-2E73DE551BFF}" dt="2022-06-17T14:31:51.996" v="10649" actId="1038"/>
          <ac:grpSpMkLst>
            <pc:docMk/>
            <pc:sldMk cId="3526297171" sldId="545"/>
            <ac:grpSpMk id="18" creationId="{11920CEC-4065-A325-851F-FD9C73FD1308}"/>
          </ac:grpSpMkLst>
        </pc:grpChg>
        <pc:grpChg chg="mod">
          <ac:chgData name="Kenneth Wraight" userId="2dacc907-50d8-4b5f-831d-116cf97f5378" providerId="ADAL" clId="{13347F59-7048-4E43-9D61-2E73DE551BFF}" dt="2022-06-16T10:48:49.514" v="10232"/>
          <ac:grpSpMkLst>
            <pc:docMk/>
            <pc:sldMk cId="3526297171" sldId="545"/>
            <ac:grpSpMk id="19" creationId="{61DDC148-E294-C2C9-3792-FE126607878E}"/>
          </ac:grpSpMkLst>
        </pc:grpChg>
        <pc:grpChg chg="mod">
          <ac:chgData name="Kenneth Wraight" userId="2dacc907-50d8-4b5f-831d-116cf97f5378" providerId="ADAL" clId="{13347F59-7048-4E43-9D61-2E73DE551BFF}" dt="2022-06-16T10:48:49.514" v="10232"/>
          <ac:grpSpMkLst>
            <pc:docMk/>
            <pc:sldMk cId="3526297171" sldId="545"/>
            <ac:grpSpMk id="20" creationId="{0860B3F7-C665-D5D9-A48E-75EEC2D0A015}"/>
          </ac:grpSpMkLst>
        </pc:grpChg>
        <pc:grpChg chg="mod">
          <ac:chgData name="Kenneth Wraight" userId="2dacc907-50d8-4b5f-831d-116cf97f5378" providerId="ADAL" clId="{13347F59-7048-4E43-9D61-2E73DE551BFF}" dt="2022-06-16T10:48:49.514" v="10232"/>
          <ac:grpSpMkLst>
            <pc:docMk/>
            <pc:sldMk cId="3526297171" sldId="545"/>
            <ac:grpSpMk id="34" creationId="{6BBA8702-F692-A6D6-F9A1-18191ACBAC93}"/>
          </ac:grpSpMkLst>
        </pc:grpChg>
        <pc:picChg chg="add mod">
          <ac:chgData name="Kenneth Wraight" userId="2dacc907-50d8-4b5f-831d-116cf97f5378" providerId="ADAL" clId="{13347F59-7048-4E43-9D61-2E73DE551BFF}" dt="2022-06-21T14:10:10.119" v="21883" actId="1076"/>
          <ac:picMkLst>
            <pc:docMk/>
            <pc:sldMk cId="3526297171" sldId="545"/>
            <ac:picMk id="41" creationId="{7E961B0E-02C6-DB6F-1813-F8B033EA801B}"/>
          </ac:picMkLst>
        </pc:picChg>
        <pc:cxnChg chg="add mod">
          <ac:chgData name="Kenneth Wraight" userId="2dacc907-50d8-4b5f-831d-116cf97f5378" providerId="ADAL" clId="{13347F59-7048-4E43-9D61-2E73DE551BFF}" dt="2022-06-21T14:10:16.052" v="21885" actId="14100"/>
          <ac:cxnSpMkLst>
            <pc:docMk/>
            <pc:sldMk cId="3526297171" sldId="545"/>
            <ac:cxnSpMk id="4" creationId="{B9F7D13E-BD1A-6807-0D29-84038981C0EF}"/>
          </ac:cxnSpMkLst>
        </pc:cxnChg>
      </pc:sldChg>
      <pc:sldChg chg="modSp add mod">
        <pc:chgData name="Kenneth Wraight" userId="2dacc907-50d8-4b5f-831d-116cf97f5378" providerId="ADAL" clId="{13347F59-7048-4E43-9D61-2E73DE551BFF}" dt="2022-06-21T12:01:14.424" v="20706" actId="114"/>
        <pc:sldMkLst>
          <pc:docMk/>
          <pc:sldMk cId="3558032131" sldId="546"/>
        </pc:sldMkLst>
        <pc:spChg chg="mod">
          <ac:chgData name="Kenneth Wraight" userId="2dacc907-50d8-4b5f-831d-116cf97f5378" providerId="ADAL" clId="{13347F59-7048-4E43-9D61-2E73DE551BFF}" dt="2022-06-14T16:18:39.548" v="3897" actId="20577"/>
          <ac:spMkLst>
            <pc:docMk/>
            <pc:sldMk cId="3558032131" sldId="546"/>
            <ac:spMk id="6" creationId="{00000000-0000-0000-0000-000000000000}"/>
          </ac:spMkLst>
        </pc:spChg>
        <pc:spChg chg="mod">
          <ac:chgData name="Kenneth Wraight" userId="2dacc907-50d8-4b5f-831d-116cf97f5378" providerId="ADAL" clId="{13347F59-7048-4E43-9D61-2E73DE551BFF}" dt="2022-06-21T12:01:14.424" v="20706" actId="114"/>
          <ac:spMkLst>
            <pc:docMk/>
            <pc:sldMk cId="3558032131" sldId="546"/>
            <ac:spMk id="9" creationId="{4C43C748-3608-3728-153B-F014D4FB1450}"/>
          </ac:spMkLst>
        </pc:spChg>
      </pc:sldChg>
      <pc:sldChg chg="addSp delSp modSp add mod">
        <pc:chgData name="Kenneth Wraight" userId="2dacc907-50d8-4b5f-831d-116cf97f5378" providerId="ADAL" clId="{13347F59-7048-4E43-9D61-2E73DE551BFF}" dt="2022-06-21T12:39:14.527" v="21201" actId="6549"/>
        <pc:sldMkLst>
          <pc:docMk/>
          <pc:sldMk cId="812737626" sldId="547"/>
        </pc:sldMkLst>
        <pc:spChg chg="mod">
          <ac:chgData name="Kenneth Wraight" userId="2dacc907-50d8-4b5f-831d-116cf97f5378" providerId="ADAL" clId="{13347F59-7048-4E43-9D61-2E73DE551BFF}" dt="2022-06-13T09:01:38.703" v="408" actId="20577"/>
          <ac:spMkLst>
            <pc:docMk/>
            <pc:sldMk cId="812737626" sldId="547"/>
            <ac:spMk id="6" creationId="{00000000-0000-0000-0000-000000000000}"/>
          </ac:spMkLst>
        </pc:spChg>
        <pc:spChg chg="mod">
          <ac:chgData name="Kenneth Wraight" userId="2dacc907-50d8-4b5f-831d-116cf97f5378" providerId="ADAL" clId="{13347F59-7048-4E43-9D61-2E73DE551BFF}" dt="2022-06-21T12:39:14.527" v="21201" actId="6549"/>
          <ac:spMkLst>
            <pc:docMk/>
            <pc:sldMk cId="812737626" sldId="547"/>
            <ac:spMk id="9" creationId="{4C43C748-3608-3728-153B-F014D4FB1450}"/>
          </ac:spMkLst>
        </pc:spChg>
        <pc:spChg chg="add del mod">
          <ac:chgData name="Kenneth Wraight" userId="2dacc907-50d8-4b5f-831d-116cf97f5378" providerId="ADAL" clId="{13347F59-7048-4E43-9D61-2E73DE551BFF}" dt="2022-06-21T12:39:01.422" v="21188" actId="478"/>
          <ac:spMkLst>
            <pc:docMk/>
            <pc:sldMk cId="812737626" sldId="547"/>
            <ac:spMk id="13" creationId="{2DDA53C0-46AE-9BF3-9FC9-978B0311BC9B}"/>
          </ac:spMkLst>
        </pc:spChg>
        <pc:grpChg chg="add del mod">
          <ac:chgData name="Kenneth Wraight" userId="2dacc907-50d8-4b5f-831d-116cf97f5378" providerId="ADAL" clId="{13347F59-7048-4E43-9D61-2E73DE551BFF}" dt="2022-06-21T12:39:01.422" v="21188" actId="478"/>
          <ac:grpSpMkLst>
            <pc:docMk/>
            <pc:sldMk cId="812737626" sldId="547"/>
            <ac:grpSpMk id="8" creationId="{C2C0AE8A-478B-52B7-FB1C-C879AC984FCC}"/>
          </ac:grpSpMkLst>
        </pc:grpChg>
        <pc:picChg chg="mod">
          <ac:chgData name="Kenneth Wraight" userId="2dacc907-50d8-4b5f-831d-116cf97f5378" providerId="ADAL" clId="{13347F59-7048-4E43-9D61-2E73DE551BFF}" dt="2022-06-21T12:19:49.890" v="20821" actId="1076"/>
          <ac:picMkLst>
            <pc:docMk/>
            <pc:sldMk cId="812737626" sldId="547"/>
            <ac:picMk id="10" creationId="{7CC1FC4E-DCCD-2228-1071-E1605BB8D5A9}"/>
          </ac:picMkLst>
        </pc:picChg>
        <pc:picChg chg="add mod">
          <ac:chgData name="Kenneth Wraight" userId="2dacc907-50d8-4b5f-831d-116cf97f5378" providerId="ADAL" clId="{13347F59-7048-4E43-9D61-2E73DE551BFF}" dt="2022-06-21T12:39:08.872" v="21190" actId="1076"/>
          <ac:picMkLst>
            <pc:docMk/>
            <pc:sldMk cId="812737626" sldId="547"/>
            <ac:picMk id="14" creationId="{DF93AD44-AB54-99A7-ACCF-B5BADE4CB3C4}"/>
          </ac:picMkLst>
        </pc:picChg>
        <pc:picChg chg="add mod">
          <ac:chgData name="Kenneth Wraight" userId="2dacc907-50d8-4b5f-831d-116cf97f5378" providerId="ADAL" clId="{13347F59-7048-4E43-9D61-2E73DE551BFF}" dt="2022-06-21T12:39:08.872" v="21190" actId="1076"/>
          <ac:picMkLst>
            <pc:docMk/>
            <pc:sldMk cId="812737626" sldId="547"/>
            <ac:picMk id="15" creationId="{4B84DD18-9DD5-AFCA-E676-F84E6093119C}"/>
          </ac:picMkLst>
        </pc:picChg>
        <pc:cxnChg chg="mod">
          <ac:chgData name="Kenneth Wraight" userId="2dacc907-50d8-4b5f-831d-116cf97f5378" providerId="ADAL" clId="{13347F59-7048-4E43-9D61-2E73DE551BFF}" dt="2022-06-21T12:19:49.890" v="20821" actId="1076"/>
          <ac:cxnSpMkLst>
            <pc:docMk/>
            <pc:sldMk cId="812737626" sldId="547"/>
            <ac:cxnSpMk id="11" creationId="{EBE482B2-05B2-91FB-353C-212A9B2FE573}"/>
          </ac:cxnSpMkLst>
        </pc:cxnChg>
        <pc:cxnChg chg="mod">
          <ac:chgData name="Kenneth Wraight" userId="2dacc907-50d8-4b5f-831d-116cf97f5378" providerId="ADAL" clId="{13347F59-7048-4E43-9D61-2E73DE551BFF}" dt="2022-06-21T12:19:49.890" v="20821" actId="1076"/>
          <ac:cxnSpMkLst>
            <pc:docMk/>
            <pc:sldMk cId="812737626" sldId="547"/>
            <ac:cxnSpMk id="12" creationId="{66ACD7CF-363E-69BB-F953-AC5A072A343A}"/>
          </ac:cxnSpMkLst>
        </pc:cxnChg>
        <pc:cxnChg chg="add mod">
          <ac:chgData name="Kenneth Wraight" userId="2dacc907-50d8-4b5f-831d-116cf97f5378" providerId="ADAL" clId="{13347F59-7048-4E43-9D61-2E73DE551BFF}" dt="2022-06-21T12:39:08.872" v="21190" actId="1076"/>
          <ac:cxnSpMkLst>
            <pc:docMk/>
            <pc:sldMk cId="812737626" sldId="547"/>
            <ac:cxnSpMk id="16" creationId="{02BDD59B-EEF2-AC97-0797-779B1EE05E74}"/>
          </ac:cxnSpMkLst>
        </pc:cxnChg>
        <pc:cxnChg chg="add mod">
          <ac:chgData name="Kenneth Wraight" userId="2dacc907-50d8-4b5f-831d-116cf97f5378" providerId="ADAL" clId="{13347F59-7048-4E43-9D61-2E73DE551BFF}" dt="2022-06-21T12:39:08.872" v="21190" actId="1076"/>
          <ac:cxnSpMkLst>
            <pc:docMk/>
            <pc:sldMk cId="812737626" sldId="547"/>
            <ac:cxnSpMk id="17" creationId="{2D714E93-3B99-B621-E08E-2462316AE858}"/>
          </ac:cxnSpMkLst>
        </pc:cxnChg>
        <pc:cxnChg chg="add mod">
          <ac:chgData name="Kenneth Wraight" userId="2dacc907-50d8-4b5f-831d-116cf97f5378" providerId="ADAL" clId="{13347F59-7048-4E43-9D61-2E73DE551BFF}" dt="2022-06-21T12:39:08.872" v="21190" actId="1076"/>
          <ac:cxnSpMkLst>
            <pc:docMk/>
            <pc:sldMk cId="812737626" sldId="547"/>
            <ac:cxnSpMk id="18" creationId="{338DD1DB-217A-DBDA-541C-3B9EE9BE1387}"/>
          </ac:cxnSpMkLst>
        </pc:cxnChg>
        <pc:cxnChg chg="add mod">
          <ac:chgData name="Kenneth Wraight" userId="2dacc907-50d8-4b5f-831d-116cf97f5378" providerId="ADAL" clId="{13347F59-7048-4E43-9D61-2E73DE551BFF}" dt="2022-06-21T12:39:08.872" v="21190" actId="1076"/>
          <ac:cxnSpMkLst>
            <pc:docMk/>
            <pc:sldMk cId="812737626" sldId="547"/>
            <ac:cxnSpMk id="19" creationId="{1C1E9FED-5F47-3E97-3A16-4F4EE4459A58}"/>
          </ac:cxnSpMkLst>
        </pc:cxnChg>
      </pc:sldChg>
      <pc:sldChg chg="addSp modSp add mod">
        <pc:chgData name="Kenneth Wraight" userId="2dacc907-50d8-4b5f-831d-116cf97f5378" providerId="ADAL" clId="{13347F59-7048-4E43-9D61-2E73DE551BFF}" dt="2022-06-21T12:43:48.437" v="21340" actId="14100"/>
        <pc:sldMkLst>
          <pc:docMk/>
          <pc:sldMk cId="2878632590" sldId="548"/>
        </pc:sldMkLst>
        <pc:spChg chg="mod">
          <ac:chgData name="Kenneth Wraight" userId="2dacc907-50d8-4b5f-831d-116cf97f5378" providerId="ADAL" clId="{13347F59-7048-4E43-9D61-2E73DE551BFF}" dt="2022-06-13T09:01:47.180" v="419" actId="20577"/>
          <ac:spMkLst>
            <pc:docMk/>
            <pc:sldMk cId="2878632590" sldId="548"/>
            <ac:spMk id="6" creationId="{00000000-0000-0000-0000-000000000000}"/>
          </ac:spMkLst>
        </pc:spChg>
        <pc:spChg chg="add mod">
          <ac:chgData name="Kenneth Wraight" userId="2dacc907-50d8-4b5f-831d-116cf97f5378" providerId="ADAL" clId="{13347F59-7048-4E43-9D61-2E73DE551BFF}" dt="2022-06-21T12:26:42.006" v="21079" actId="1076"/>
          <ac:spMkLst>
            <pc:docMk/>
            <pc:sldMk cId="2878632590" sldId="548"/>
            <ac:spMk id="8" creationId="{EE1D0FE7-F2DC-9C46-260D-55AFFFC017BF}"/>
          </ac:spMkLst>
        </pc:spChg>
        <pc:spChg chg="mod">
          <ac:chgData name="Kenneth Wraight" userId="2dacc907-50d8-4b5f-831d-116cf97f5378" providerId="ADAL" clId="{13347F59-7048-4E43-9D61-2E73DE551BFF}" dt="2022-06-21T12:27:31.980" v="21143" actId="20577"/>
          <ac:spMkLst>
            <pc:docMk/>
            <pc:sldMk cId="2878632590" sldId="548"/>
            <ac:spMk id="9" creationId="{4C43C748-3608-3728-153B-F014D4FB1450}"/>
          </ac:spMkLst>
        </pc:spChg>
        <pc:spChg chg="add mod">
          <ac:chgData name="Kenneth Wraight" userId="2dacc907-50d8-4b5f-831d-116cf97f5378" providerId="ADAL" clId="{13347F59-7048-4E43-9D61-2E73DE551BFF}" dt="2022-06-21T12:43:48.437" v="21340" actId="14100"/>
          <ac:spMkLst>
            <pc:docMk/>
            <pc:sldMk cId="2878632590" sldId="548"/>
            <ac:spMk id="10" creationId="{8ED8A76D-BBCF-4687-8299-7D47525D6B2C}"/>
          </ac:spMkLst>
        </pc:spChg>
        <pc:picChg chg="add mod">
          <ac:chgData name="Kenneth Wraight" userId="2dacc907-50d8-4b5f-831d-116cf97f5378" providerId="ADAL" clId="{13347F59-7048-4E43-9D61-2E73DE551BFF}" dt="2022-06-21T12:26:03.008" v="21068" actId="1076"/>
          <ac:picMkLst>
            <pc:docMk/>
            <pc:sldMk cId="2878632590" sldId="548"/>
            <ac:picMk id="3" creationId="{0BFEA07D-ECF1-FC8F-91B8-0E41DD553169}"/>
          </ac:picMkLst>
        </pc:picChg>
        <pc:picChg chg="add mod">
          <ac:chgData name="Kenneth Wraight" userId="2dacc907-50d8-4b5f-831d-116cf97f5378" providerId="ADAL" clId="{13347F59-7048-4E43-9D61-2E73DE551BFF}" dt="2022-06-21T12:43:04.756" v="21331" actId="1037"/>
          <ac:picMkLst>
            <pc:docMk/>
            <pc:sldMk cId="2878632590" sldId="548"/>
            <ac:picMk id="4" creationId="{D274DD7F-BCD1-6756-4CB2-55DE76ACD9FB}"/>
          </ac:picMkLst>
        </pc:picChg>
      </pc:sldChg>
      <pc:sldChg chg="addSp modSp add mod">
        <pc:chgData name="Kenneth Wraight" userId="2dacc907-50d8-4b5f-831d-116cf97f5378" providerId="ADAL" clId="{13347F59-7048-4E43-9D61-2E73DE551BFF}" dt="2022-06-21T12:46:45.104" v="21410" actId="1076"/>
        <pc:sldMkLst>
          <pc:docMk/>
          <pc:sldMk cId="1783861105" sldId="549"/>
        </pc:sldMkLst>
        <pc:spChg chg="mod">
          <ac:chgData name="Kenneth Wraight" userId="2dacc907-50d8-4b5f-831d-116cf97f5378" providerId="ADAL" clId="{13347F59-7048-4E43-9D61-2E73DE551BFF}" dt="2022-06-13T09:01:53.847" v="432" actId="20577"/>
          <ac:spMkLst>
            <pc:docMk/>
            <pc:sldMk cId="1783861105" sldId="549"/>
            <ac:spMk id="6" creationId="{00000000-0000-0000-0000-000000000000}"/>
          </ac:spMkLst>
        </pc:spChg>
        <pc:spChg chg="mod">
          <ac:chgData name="Kenneth Wraight" userId="2dacc907-50d8-4b5f-831d-116cf97f5378" providerId="ADAL" clId="{13347F59-7048-4E43-9D61-2E73DE551BFF}" dt="2022-06-21T12:46:34.619" v="21406" actId="20577"/>
          <ac:spMkLst>
            <pc:docMk/>
            <pc:sldMk cId="1783861105" sldId="549"/>
            <ac:spMk id="9" creationId="{4C43C748-3608-3728-153B-F014D4FB1450}"/>
          </ac:spMkLst>
        </pc:spChg>
        <pc:picChg chg="add mod">
          <ac:chgData name="Kenneth Wraight" userId="2dacc907-50d8-4b5f-831d-116cf97f5378" providerId="ADAL" clId="{13347F59-7048-4E43-9D61-2E73DE551BFF}" dt="2022-06-21T12:46:45.104" v="21410" actId="1076"/>
          <ac:picMkLst>
            <pc:docMk/>
            <pc:sldMk cId="1783861105" sldId="549"/>
            <ac:picMk id="3" creationId="{FEAC218D-CDF6-290A-E33A-0A9B2742C2B3}"/>
          </ac:picMkLst>
        </pc:picChg>
      </pc:sldChg>
      <pc:sldChg chg="modSp add mod">
        <pc:chgData name="Kenneth Wraight" userId="2dacc907-50d8-4b5f-831d-116cf97f5378" providerId="ADAL" clId="{13347F59-7048-4E43-9D61-2E73DE551BFF}" dt="2022-06-21T12:47:57.893" v="21444" actId="20577"/>
        <pc:sldMkLst>
          <pc:docMk/>
          <pc:sldMk cId="2005921935" sldId="550"/>
        </pc:sldMkLst>
        <pc:spChg chg="mod">
          <ac:chgData name="Kenneth Wraight" userId="2dacc907-50d8-4b5f-831d-116cf97f5378" providerId="ADAL" clId="{13347F59-7048-4E43-9D61-2E73DE551BFF}" dt="2022-06-13T09:01:59.536" v="442" actId="20577"/>
          <ac:spMkLst>
            <pc:docMk/>
            <pc:sldMk cId="2005921935" sldId="550"/>
            <ac:spMk id="6" creationId="{00000000-0000-0000-0000-000000000000}"/>
          </ac:spMkLst>
        </pc:spChg>
        <pc:spChg chg="mod">
          <ac:chgData name="Kenneth Wraight" userId="2dacc907-50d8-4b5f-831d-116cf97f5378" providerId="ADAL" clId="{13347F59-7048-4E43-9D61-2E73DE551BFF}" dt="2022-06-21T12:47:57.893" v="21444" actId="20577"/>
          <ac:spMkLst>
            <pc:docMk/>
            <pc:sldMk cId="2005921935" sldId="550"/>
            <ac:spMk id="9" creationId="{4C43C748-3608-3728-153B-F014D4FB1450}"/>
          </ac:spMkLst>
        </pc:spChg>
      </pc:sldChg>
      <pc:sldChg chg="add del">
        <pc:chgData name="Kenneth Wraight" userId="2dacc907-50d8-4b5f-831d-116cf97f5378" providerId="ADAL" clId="{13347F59-7048-4E43-9D61-2E73DE551BFF}" dt="2022-06-13T09:16:39.340" v="909" actId="2696"/>
        <pc:sldMkLst>
          <pc:docMk/>
          <pc:sldMk cId="2740511602" sldId="551"/>
        </pc:sldMkLst>
      </pc:sldChg>
      <pc:sldChg chg="modSp add mod">
        <pc:chgData name="Kenneth Wraight" userId="2dacc907-50d8-4b5f-831d-116cf97f5378" providerId="ADAL" clId="{13347F59-7048-4E43-9D61-2E73DE551BFF}" dt="2022-06-21T12:23:03.183" v="21047" actId="20577"/>
        <pc:sldMkLst>
          <pc:docMk/>
          <pc:sldMk cId="680808974" sldId="552"/>
        </pc:sldMkLst>
        <pc:spChg chg="mod">
          <ac:chgData name="Kenneth Wraight" userId="2dacc907-50d8-4b5f-831d-116cf97f5378" providerId="ADAL" clId="{13347F59-7048-4E43-9D61-2E73DE551BFF}" dt="2022-06-21T12:15:38.317" v="20799" actId="20577"/>
          <ac:spMkLst>
            <pc:docMk/>
            <pc:sldMk cId="680808974" sldId="552"/>
            <ac:spMk id="6" creationId="{00000000-0000-0000-0000-000000000000}"/>
          </ac:spMkLst>
        </pc:spChg>
        <pc:spChg chg="mod">
          <ac:chgData name="Kenneth Wraight" userId="2dacc907-50d8-4b5f-831d-116cf97f5378" providerId="ADAL" clId="{13347F59-7048-4E43-9D61-2E73DE551BFF}" dt="2022-06-21T12:23:03.183" v="21047" actId="20577"/>
          <ac:spMkLst>
            <pc:docMk/>
            <pc:sldMk cId="680808974" sldId="552"/>
            <ac:spMk id="9" creationId="{4C43C748-3608-3728-153B-F014D4FB1450}"/>
          </ac:spMkLst>
        </pc:spChg>
      </pc:sldChg>
      <pc:sldChg chg="addSp delSp modSp add mod">
        <pc:chgData name="Kenneth Wraight" userId="2dacc907-50d8-4b5f-831d-116cf97f5378" providerId="ADAL" clId="{13347F59-7048-4E43-9D61-2E73DE551BFF}" dt="2022-06-20T16:08:09.720" v="16972" actId="20577"/>
        <pc:sldMkLst>
          <pc:docMk/>
          <pc:sldMk cId="3047932215" sldId="553"/>
        </pc:sldMkLst>
        <pc:spChg chg="add mod">
          <ac:chgData name="Kenneth Wraight" userId="2dacc907-50d8-4b5f-831d-116cf97f5378" providerId="ADAL" clId="{13347F59-7048-4E43-9D61-2E73DE551BFF}" dt="2022-06-20T16:06:15.431" v="16819" actId="1076"/>
          <ac:spMkLst>
            <pc:docMk/>
            <pc:sldMk cId="3047932215" sldId="553"/>
            <ac:spMk id="4" creationId="{F1F3117D-0C11-31F1-FC44-187A16D51E20}"/>
          </ac:spMkLst>
        </pc:spChg>
        <pc:spChg chg="mod">
          <ac:chgData name="Kenneth Wraight" userId="2dacc907-50d8-4b5f-831d-116cf97f5378" providerId="ADAL" clId="{13347F59-7048-4E43-9D61-2E73DE551BFF}" dt="2022-06-13T09:03:21.057" v="458" actId="20577"/>
          <ac:spMkLst>
            <pc:docMk/>
            <pc:sldMk cId="3047932215" sldId="553"/>
            <ac:spMk id="6" creationId="{00000000-0000-0000-0000-000000000000}"/>
          </ac:spMkLst>
        </pc:spChg>
        <pc:spChg chg="mod">
          <ac:chgData name="Kenneth Wraight" userId="2dacc907-50d8-4b5f-831d-116cf97f5378" providerId="ADAL" clId="{13347F59-7048-4E43-9D61-2E73DE551BFF}" dt="2022-06-20T16:08:09.720" v="16972" actId="20577"/>
          <ac:spMkLst>
            <pc:docMk/>
            <pc:sldMk cId="3047932215" sldId="553"/>
            <ac:spMk id="9" creationId="{4C43C748-3608-3728-153B-F014D4FB1450}"/>
          </ac:spMkLst>
        </pc:spChg>
        <pc:spChg chg="del mod topLvl">
          <ac:chgData name="Kenneth Wraight" userId="2dacc907-50d8-4b5f-831d-116cf97f5378" providerId="ADAL" clId="{13347F59-7048-4E43-9D61-2E73DE551BFF}" dt="2022-06-20T15:47:46.165" v="16378" actId="478"/>
          <ac:spMkLst>
            <pc:docMk/>
            <pc:sldMk cId="3047932215" sldId="553"/>
            <ac:spMk id="12" creationId="{211CEA15-8758-97E5-3788-28DECF42DCFA}"/>
          </ac:spMkLst>
        </pc:spChg>
        <pc:spChg chg="del mod topLvl">
          <ac:chgData name="Kenneth Wraight" userId="2dacc907-50d8-4b5f-831d-116cf97f5378" providerId="ADAL" clId="{13347F59-7048-4E43-9D61-2E73DE551BFF}" dt="2022-06-20T15:47:35.091" v="16375" actId="478"/>
          <ac:spMkLst>
            <pc:docMk/>
            <pc:sldMk cId="3047932215" sldId="553"/>
            <ac:spMk id="13" creationId="{6E4A6832-258C-0642-B219-9B3789D6B023}"/>
          </ac:spMkLst>
        </pc:spChg>
        <pc:spChg chg="del mod topLvl">
          <ac:chgData name="Kenneth Wraight" userId="2dacc907-50d8-4b5f-831d-116cf97f5378" providerId="ADAL" clId="{13347F59-7048-4E43-9D61-2E73DE551BFF}" dt="2022-06-20T15:47:35.091" v="16375" actId="478"/>
          <ac:spMkLst>
            <pc:docMk/>
            <pc:sldMk cId="3047932215" sldId="553"/>
            <ac:spMk id="14" creationId="{5BBB50A9-FE06-0CD1-BF52-1C00F2D4DB36}"/>
          </ac:spMkLst>
        </pc:spChg>
        <pc:spChg chg="del mod topLvl">
          <ac:chgData name="Kenneth Wraight" userId="2dacc907-50d8-4b5f-831d-116cf97f5378" providerId="ADAL" clId="{13347F59-7048-4E43-9D61-2E73DE551BFF}" dt="2022-06-20T15:47:35.091" v="16375" actId="478"/>
          <ac:spMkLst>
            <pc:docMk/>
            <pc:sldMk cId="3047932215" sldId="553"/>
            <ac:spMk id="15" creationId="{0BEF93DB-EE56-3213-DC0E-D6207F7B0F2A}"/>
          </ac:spMkLst>
        </pc:spChg>
        <pc:spChg chg="del mod topLvl">
          <ac:chgData name="Kenneth Wraight" userId="2dacc907-50d8-4b5f-831d-116cf97f5378" providerId="ADAL" clId="{13347F59-7048-4E43-9D61-2E73DE551BFF}" dt="2022-06-20T15:47:35.091" v="16375" actId="478"/>
          <ac:spMkLst>
            <pc:docMk/>
            <pc:sldMk cId="3047932215" sldId="553"/>
            <ac:spMk id="16" creationId="{60BE538B-5932-E25B-0E11-03CE7A6DD508}"/>
          </ac:spMkLst>
        </pc:spChg>
        <pc:spChg chg="del mod topLvl">
          <ac:chgData name="Kenneth Wraight" userId="2dacc907-50d8-4b5f-831d-116cf97f5378" providerId="ADAL" clId="{13347F59-7048-4E43-9D61-2E73DE551BFF}" dt="2022-06-20T15:47:35.091" v="16375" actId="478"/>
          <ac:spMkLst>
            <pc:docMk/>
            <pc:sldMk cId="3047932215" sldId="553"/>
            <ac:spMk id="17" creationId="{FFE93F2C-6AA6-8C44-993A-3FB8C32653EB}"/>
          </ac:spMkLst>
        </pc:spChg>
        <pc:spChg chg="del mod topLvl">
          <ac:chgData name="Kenneth Wraight" userId="2dacc907-50d8-4b5f-831d-116cf97f5378" providerId="ADAL" clId="{13347F59-7048-4E43-9D61-2E73DE551BFF}" dt="2022-06-20T15:47:35.091" v="16375" actId="478"/>
          <ac:spMkLst>
            <pc:docMk/>
            <pc:sldMk cId="3047932215" sldId="553"/>
            <ac:spMk id="18" creationId="{72B454C7-C107-84E5-985B-DC331ADE8BB3}"/>
          </ac:spMkLst>
        </pc:spChg>
        <pc:spChg chg="mod">
          <ac:chgData name="Kenneth Wraight" userId="2dacc907-50d8-4b5f-831d-116cf97f5378" providerId="ADAL" clId="{13347F59-7048-4E43-9D61-2E73DE551BFF}" dt="2022-06-20T15:47:07.834" v="16372"/>
          <ac:spMkLst>
            <pc:docMk/>
            <pc:sldMk cId="3047932215" sldId="553"/>
            <ac:spMk id="19" creationId="{871A54A0-C1E1-924B-EF6A-9AADE92C2AEF}"/>
          </ac:spMkLst>
        </pc:spChg>
        <pc:spChg chg="mod">
          <ac:chgData name="Kenneth Wraight" userId="2dacc907-50d8-4b5f-831d-116cf97f5378" providerId="ADAL" clId="{13347F59-7048-4E43-9D61-2E73DE551BFF}" dt="2022-06-20T15:47:07.834" v="16372"/>
          <ac:spMkLst>
            <pc:docMk/>
            <pc:sldMk cId="3047932215" sldId="553"/>
            <ac:spMk id="20" creationId="{2F1A5D1C-AE6E-B9E9-59D5-46E35228FAC4}"/>
          </ac:spMkLst>
        </pc:spChg>
        <pc:spChg chg="mod">
          <ac:chgData name="Kenneth Wraight" userId="2dacc907-50d8-4b5f-831d-116cf97f5378" providerId="ADAL" clId="{13347F59-7048-4E43-9D61-2E73DE551BFF}" dt="2022-06-20T15:47:07.834" v="16372"/>
          <ac:spMkLst>
            <pc:docMk/>
            <pc:sldMk cId="3047932215" sldId="553"/>
            <ac:spMk id="21" creationId="{6CD5719C-91F7-5D3E-B988-39DB60DE343C}"/>
          </ac:spMkLst>
        </pc:spChg>
        <pc:spChg chg="mod">
          <ac:chgData name="Kenneth Wraight" userId="2dacc907-50d8-4b5f-831d-116cf97f5378" providerId="ADAL" clId="{13347F59-7048-4E43-9D61-2E73DE551BFF}" dt="2022-06-20T15:47:07.834" v="16372"/>
          <ac:spMkLst>
            <pc:docMk/>
            <pc:sldMk cId="3047932215" sldId="553"/>
            <ac:spMk id="22" creationId="{3697F853-A889-4CAC-794E-F29F07304FBF}"/>
          </ac:spMkLst>
        </pc:spChg>
        <pc:spChg chg="mod">
          <ac:chgData name="Kenneth Wraight" userId="2dacc907-50d8-4b5f-831d-116cf97f5378" providerId="ADAL" clId="{13347F59-7048-4E43-9D61-2E73DE551BFF}" dt="2022-06-20T15:47:07.834" v="16372"/>
          <ac:spMkLst>
            <pc:docMk/>
            <pc:sldMk cId="3047932215" sldId="553"/>
            <ac:spMk id="23" creationId="{AEEF2689-768F-91D1-36CD-3AF3940EDD85}"/>
          </ac:spMkLst>
        </pc:spChg>
        <pc:spChg chg="mod">
          <ac:chgData name="Kenneth Wraight" userId="2dacc907-50d8-4b5f-831d-116cf97f5378" providerId="ADAL" clId="{13347F59-7048-4E43-9D61-2E73DE551BFF}" dt="2022-06-20T15:47:07.834" v="16372"/>
          <ac:spMkLst>
            <pc:docMk/>
            <pc:sldMk cId="3047932215" sldId="553"/>
            <ac:spMk id="24" creationId="{E1C36B75-5930-9B7A-6817-8EA84FDA9FF5}"/>
          </ac:spMkLst>
        </pc:spChg>
        <pc:spChg chg="mod">
          <ac:chgData name="Kenneth Wraight" userId="2dacc907-50d8-4b5f-831d-116cf97f5378" providerId="ADAL" clId="{13347F59-7048-4E43-9D61-2E73DE551BFF}" dt="2022-06-20T15:47:07.834" v="16372"/>
          <ac:spMkLst>
            <pc:docMk/>
            <pc:sldMk cId="3047932215" sldId="553"/>
            <ac:spMk id="26" creationId="{1A38CE83-D7E4-10BA-8538-FC98080E8AB5}"/>
          </ac:spMkLst>
        </pc:spChg>
        <pc:spChg chg="mod">
          <ac:chgData name="Kenneth Wraight" userId="2dacc907-50d8-4b5f-831d-116cf97f5378" providerId="ADAL" clId="{13347F59-7048-4E43-9D61-2E73DE551BFF}" dt="2022-06-20T15:47:07.834" v="16372"/>
          <ac:spMkLst>
            <pc:docMk/>
            <pc:sldMk cId="3047932215" sldId="553"/>
            <ac:spMk id="27" creationId="{7A5C9E50-D977-2896-CC60-5CD4302FF465}"/>
          </ac:spMkLst>
        </pc:spChg>
        <pc:spChg chg="mod">
          <ac:chgData name="Kenneth Wraight" userId="2dacc907-50d8-4b5f-831d-116cf97f5378" providerId="ADAL" clId="{13347F59-7048-4E43-9D61-2E73DE551BFF}" dt="2022-06-20T15:47:07.834" v="16372"/>
          <ac:spMkLst>
            <pc:docMk/>
            <pc:sldMk cId="3047932215" sldId="553"/>
            <ac:spMk id="28" creationId="{EF7C4A26-FFB0-07D1-BD5C-94C36ACE9157}"/>
          </ac:spMkLst>
        </pc:spChg>
        <pc:spChg chg="mod">
          <ac:chgData name="Kenneth Wraight" userId="2dacc907-50d8-4b5f-831d-116cf97f5378" providerId="ADAL" clId="{13347F59-7048-4E43-9D61-2E73DE551BFF}" dt="2022-06-20T15:47:07.834" v="16372"/>
          <ac:spMkLst>
            <pc:docMk/>
            <pc:sldMk cId="3047932215" sldId="553"/>
            <ac:spMk id="29" creationId="{8876FE0C-DA6D-2E50-A284-13D7FE107F55}"/>
          </ac:spMkLst>
        </pc:spChg>
        <pc:spChg chg="mod">
          <ac:chgData name="Kenneth Wraight" userId="2dacc907-50d8-4b5f-831d-116cf97f5378" providerId="ADAL" clId="{13347F59-7048-4E43-9D61-2E73DE551BFF}" dt="2022-06-20T15:47:07.834" v="16372"/>
          <ac:spMkLst>
            <pc:docMk/>
            <pc:sldMk cId="3047932215" sldId="553"/>
            <ac:spMk id="30" creationId="{CA60CA6B-BCDF-67DA-3892-68643452029A}"/>
          </ac:spMkLst>
        </pc:spChg>
        <pc:spChg chg="mod">
          <ac:chgData name="Kenneth Wraight" userId="2dacc907-50d8-4b5f-831d-116cf97f5378" providerId="ADAL" clId="{13347F59-7048-4E43-9D61-2E73DE551BFF}" dt="2022-06-20T15:47:07.834" v="16372"/>
          <ac:spMkLst>
            <pc:docMk/>
            <pc:sldMk cId="3047932215" sldId="553"/>
            <ac:spMk id="31" creationId="{451C35B4-FA09-8810-9962-552E407F1DB2}"/>
          </ac:spMkLst>
        </pc:spChg>
        <pc:spChg chg="add mod">
          <ac:chgData name="Kenneth Wraight" userId="2dacc907-50d8-4b5f-831d-116cf97f5378" providerId="ADAL" clId="{13347F59-7048-4E43-9D61-2E73DE551BFF}" dt="2022-06-20T16:06:32.383" v="16835" actId="1076"/>
          <ac:spMkLst>
            <pc:docMk/>
            <pc:sldMk cId="3047932215" sldId="553"/>
            <ac:spMk id="32" creationId="{0386C73B-0F97-CA29-CE97-860BD5DCD27C}"/>
          </ac:spMkLst>
        </pc:spChg>
        <pc:spChg chg="add mod">
          <ac:chgData name="Kenneth Wraight" userId="2dacc907-50d8-4b5f-831d-116cf97f5378" providerId="ADAL" clId="{13347F59-7048-4E43-9D61-2E73DE551BFF}" dt="2022-06-20T16:06:15.431" v="16819" actId="1076"/>
          <ac:spMkLst>
            <pc:docMk/>
            <pc:sldMk cId="3047932215" sldId="553"/>
            <ac:spMk id="33" creationId="{D7C46BBE-D702-0AAD-51C9-54BF62E9CA76}"/>
          </ac:spMkLst>
        </pc:spChg>
        <pc:spChg chg="add del mod">
          <ac:chgData name="Kenneth Wraight" userId="2dacc907-50d8-4b5f-831d-116cf97f5378" providerId="ADAL" clId="{13347F59-7048-4E43-9D61-2E73DE551BFF}" dt="2022-06-20T15:50:10.286" v="16455"/>
          <ac:spMkLst>
            <pc:docMk/>
            <pc:sldMk cId="3047932215" sldId="553"/>
            <ac:spMk id="34" creationId="{970C2A17-C691-1A2F-1668-92727AD5C0AA}"/>
          </ac:spMkLst>
        </pc:spChg>
        <pc:spChg chg="add mod">
          <ac:chgData name="Kenneth Wraight" userId="2dacc907-50d8-4b5f-831d-116cf97f5378" providerId="ADAL" clId="{13347F59-7048-4E43-9D61-2E73DE551BFF}" dt="2022-06-20T16:06:15.431" v="16819" actId="1076"/>
          <ac:spMkLst>
            <pc:docMk/>
            <pc:sldMk cId="3047932215" sldId="553"/>
            <ac:spMk id="35" creationId="{3C567C03-1624-7CB4-DB1F-F6966897B19C}"/>
          </ac:spMkLst>
        </pc:spChg>
        <pc:spChg chg="add mod">
          <ac:chgData name="Kenneth Wraight" userId="2dacc907-50d8-4b5f-831d-116cf97f5378" providerId="ADAL" clId="{13347F59-7048-4E43-9D61-2E73DE551BFF}" dt="2022-06-20T16:06:15.431" v="16819" actId="1076"/>
          <ac:spMkLst>
            <pc:docMk/>
            <pc:sldMk cId="3047932215" sldId="553"/>
            <ac:spMk id="36" creationId="{E63E0F7F-7996-097D-0642-5E58B7134ACB}"/>
          </ac:spMkLst>
        </pc:spChg>
        <pc:spChg chg="add mod">
          <ac:chgData name="Kenneth Wraight" userId="2dacc907-50d8-4b5f-831d-116cf97f5378" providerId="ADAL" clId="{13347F59-7048-4E43-9D61-2E73DE551BFF}" dt="2022-06-20T16:06:15.431" v="16819" actId="1076"/>
          <ac:spMkLst>
            <pc:docMk/>
            <pc:sldMk cId="3047932215" sldId="553"/>
            <ac:spMk id="37" creationId="{A0EFB108-29FD-BFB2-9ACE-F01371D60D5C}"/>
          </ac:spMkLst>
        </pc:spChg>
        <pc:spChg chg="add mod">
          <ac:chgData name="Kenneth Wraight" userId="2dacc907-50d8-4b5f-831d-116cf97f5378" providerId="ADAL" clId="{13347F59-7048-4E43-9D61-2E73DE551BFF}" dt="2022-06-20T16:06:15.431" v="16819" actId="1076"/>
          <ac:spMkLst>
            <pc:docMk/>
            <pc:sldMk cId="3047932215" sldId="553"/>
            <ac:spMk id="38" creationId="{569DEBA3-F764-C58D-CB93-D6DE6AA2BC73}"/>
          </ac:spMkLst>
        </pc:spChg>
        <pc:spChg chg="add mod">
          <ac:chgData name="Kenneth Wraight" userId="2dacc907-50d8-4b5f-831d-116cf97f5378" providerId="ADAL" clId="{13347F59-7048-4E43-9D61-2E73DE551BFF}" dt="2022-06-20T16:06:15.431" v="16819" actId="1076"/>
          <ac:spMkLst>
            <pc:docMk/>
            <pc:sldMk cId="3047932215" sldId="553"/>
            <ac:spMk id="39" creationId="{8E89FF4B-0497-9694-4809-01196AACBC39}"/>
          </ac:spMkLst>
        </pc:spChg>
        <pc:spChg chg="add mod">
          <ac:chgData name="Kenneth Wraight" userId="2dacc907-50d8-4b5f-831d-116cf97f5378" providerId="ADAL" clId="{13347F59-7048-4E43-9D61-2E73DE551BFF}" dt="2022-06-20T16:06:15.431" v="16819" actId="1076"/>
          <ac:spMkLst>
            <pc:docMk/>
            <pc:sldMk cId="3047932215" sldId="553"/>
            <ac:spMk id="40" creationId="{1C5AA2B3-7D69-2755-8922-62DABE1742AB}"/>
          </ac:spMkLst>
        </pc:spChg>
        <pc:spChg chg="add mod">
          <ac:chgData name="Kenneth Wraight" userId="2dacc907-50d8-4b5f-831d-116cf97f5378" providerId="ADAL" clId="{13347F59-7048-4E43-9D61-2E73DE551BFF}" dt="2022-06-20T16:06:15.431" v="16819" actId="1076"/>
          <ac:spMkLst>
            <pc:docMk/>
            <pc:sldMk cId="3047932215" sldId="553"/>
            <ac:spMk id="41" creationId="{A70170D1-A48B-8A20-77F4-4271B8454632}"/>
          </ac:spMkLst>
        </pc:spChg>
        <pc:spChg chg="add mod">
          <ac:chgData name="Kenneth Wraight" userId="2dacc907-50d8-4b5f-831d-116cf97f5378" providerId="ADAL" clId="{13347F59-7048-4E43-9D61-2E73DE551BFF}" dt="2022-06-20T16:06:15.431" v="16819" actId="1076"/>
          <ac:spMkLst>
            <pc:docMk/>
            <pc:sldMk cId="3047932215" sldId="553"/>
            <ac:spMk id="42" creationId="{D903F835-EB69-7050-7C12-6BECBAB5C2F6}"/>
          </ac:spMkLst>
        </pc:spChg>
        <pc:grpChg chg="add del mod">
          <ac:chgData name="Kenneth Wraight" userId="2dacc907-50d8-4b5f-831d-116cf97f5378" providerId="ADAL" clId="{13347F59-7048-4E43-9D61-2E73DE551BFF}" dt="2022-06-20T15:47:20.133" v="16374" actId="165"/>
          <ac:grpSpMkLst>
            <pc:docMk/>
            <pc:sldMk cId="3047932215" sldId="553"/>
            <ac:grpSpMk id="8" creationId="{E791832C-4E47-E63A-2866-D32B007D07BF}"/>
          </ac:grpSpMkLst>
        </pc:grpChg>
        <pc:grpChg chg="mod topLvl">
          <ac:chgData name="Kenneth Wraight" userId="2dacc907-50d8-4b5f-831d-116cf97f5378" providerId="ADAL" clId="{13347F59-7048-4E43-9D61-2E73DE551BFF}" dt="2022-06-20T16:06:15.431" v="16819" actId="1076"/>
          <ac:grpSpMkLst>
            <pc:docMk/>
            <pc:sldMk cId="3047932215" sldId="553"/>
            <ac:grpSpMk id="10" creationId="{97D76B03-0F33-4CF8-261D-C3E1E28F0FAC}"/>
          </ac:grpSpMkLst>
        </pc:grpChg>
        <pc:grpChg chg="del mod topLvl">
          <ac:chgData name="Kenneth Wraight" userId="2dacc907-50d8-4b5f-831d-116cf97f5378" providerId="ADAL" clId="{13347F59-7048-4E43-9D61-2E73DE551BFF}" dt="2022-06-20T15:47:43.888" v="16377" actId="478"/>
          <ac:grpSpMkLst>
            <pc:docMk/>
            <pc:sldMk cId="3047932215" sldId="553"/>
            <ac:grpSpMk id="11" creationId="{42686ED8-E34A-4271-69DA-6D3ADB18E276}"/>
          </ac:grpSpMkLst>
        </pc:grpChg>
        <pc:grpChg chg="mod">
          <ac:chgData name="Kenneth Wraight" userId="2dacc907-50d8-4b5f-831d-116cf97f5378" providerId="ADAL" clId="{13347F59-7048-4E43-9D61-2E73DE551BFF}" dt="2022-06-20T15:47:07.834" v="16372"/>
          <ac:grpSpMkLst>
            <pc:docMk/>
            <pc:sldMk cId="3047932215" sldId="553"/>
            <ac:grpSpMk id="25" creationId="{FFDEB6F4-366D-8A7C-A1A4-956566478D39}"/>
          </ac:grpSpMkLst>
        </pc:grpChg>
        <pc:cxnChg chg="add mod">
          <ac:chgData name="Kenneth Wraight" userId="2dacc907-50d8-4b5f-831d-116cf97f5378" providerId="ADAL" clId="{13347F59-7048-4E43-9D61-2E73DE551BFF}" dt="2022-06-20T16:06:15.431" v="16819" actId="1076"/>
          <ac:cxnSpMkLst>
            <pc:docMk/>
            <pc:sldMk cId="3047932215" sldId="553"/>
            <ac:cxnSpMk id="3" creationId="{3B1479CD-6311-944C-0D55-3E76654862F0}"/>
          </ac:cxnSpMkLst>
        </pc:cxnChg>
      </pc:sldChg>
      <pc:sldChg chg="addSp modSp add mod ord">
        <pc:chgData name="Kenneth Wraight" userId="2dacc907-50d8-4b5f-831d-116cf97f5378" providerId="ADAL" clId="{13347F59-7048-4E43-9D61-2E73DE551BFF}" dt="2022-06-21T21:00:43.347" v="22052" actId="1037"/>
        <pc:sldMkLst>
          <pc:docMk/>
          <pc:sldMk cId="3201077787" sldId="554"/>
        </pc:sldMkLst>
        <pc:spChg chg="mod">
          <ac:chgData name="Kenneth Wraight" userId="2dacc907-50d8-4b5f-831d-116cf97f5378" providerId="ADAL" clId="{13347F59-7048-4E43-9D61-2E73DE551BFF}" dt="2022-06-20T16:13:38.250" v="17216" actId="20577"/>
          <ac:spMkLst>
            <pc:docMk/>
            <pc:sldMk cId="3201077787" sldId="554"/>
            <ac:spMk id="9" creationId="{4C43C748-3608-3728-153B-F014D4FB1450}"/>
          </ac:spMkLst>
        </pc:spChg>
        <pc:spChg chg="add mod">
          <ac:chgData name="Kenneth Wraight" userId="2dacc907-50d8-4b5f-831d-116cf97f5378" providerId="ADAL" clId="{13347F59-7048-4E43-9D61-2E73DE551BFF}" dt="2022-06-21T21:00:43.347" v="22052" actId="1037"/>
          <ac:spMkLst>
            <pc:docMk/>
            <pc:sldMk cId="3201077787" sldId="554"/>
            <ac:spMk id="10" creationId="{89EBC218-9409-E654-1177-4C1AB6C1DFEE}"/>
          </ac:spMkLst>
        </pc:spChg>
        <pc:picChg chg="add mod modCrop">
          <ac:chgData name="Kenneth Wraight" userId="2dacc907-50d8-4b5f-831d-116cf97f5378" providerId="ADAL" clId="{13347F59-7048-4E43-9D61-2E73DE551BFF}" dt="2022-06-20T16:13:43.052" v="17217" actId="1076"/>
          <ac:picMkLst>
            <pc:docMk/>
            <pc:sldMk cId="3201077787" sldId="554"/>
            <ac:picMk id="3" creationId="{72CDC288-E81D-AC23-976C-BA615FE79EC3}"/>
          </ac:picMkLst>
        </pc:picChg>
        <pc:picChg chg="add mod modCrop">
          <ac:chgData name="Kenneth Wraight" userId="2dacc907-50d8-4b5f-831d-116cf97f5378" providerId="ADAL" clId="{13347F59-7048-4E43-9D61-2E73DE551BFF}" dt="2022-06-21T21:00:39.100" v="22050" actId="1038"/>
          <ac:picMkLst>
            <pc:docMk/>
            <pc:sldMk cId="3201077787" sldId="554"/>
            <ac:picMk id="8" creationId="{6D5376B9-D77E-6FFC-54F0-C5FA0F70E1C1}"/>
          </ac:picMkLst>
        </pc:picChg>
      </pc:sldChg>
      <pc:sldChg chg="addSp delSp modSp add mod ord">
        <pc:chgData name="Kenneth Wraight" userId="2dacc907-50d8-4b5f-831d-116cf97f5378" providerId="ADAL" clId="{13347F59-7048-4E43-9D61-2E73DE551BFF}" dt="2022-06-21T12:56:48.224" v="21662" actId="20577"/>
        <pc:sldMkLst>
          <pc:docMk/>
          <pc:sldMk cId="1992737596" sldId="555"/>
        </pc:sldMkLst>
        <pc:spChg chg="mod">
          <ac:chgData name="Kenneth Wraight" userId="2dacc907-50d8-4b5f-831d-116cf97f5378" providerId="ADAL" clId="{13347F59-7048-4E43-9D61-2E73DE551BFF}" dt="2022-06-21T12:55:51.152" v="21607" actId="14100"/>
          <ac:spMkLst>
            <pc:docMk/>
            <pc:sldMk cId="1992737596" sldId="555"/>
            <ac:spMk id="9" creationId="{4C43C748-3608-3728-153B-F014D4FB1450}"/>
          </ac:spMkLst>
        </pc:spChg>
        <pc:spChg chg="add mod">
          <ac:chgData name="Kenneth Wraight" userId="2dacc907-50d8-4b5f-831d-116cf97f5378" providerId="ADAL" clId="{13347F59-7048-4E43-9D61-2E73DE551BFF}" dt="2022-06-21T12:56:16.386" v="21636" actId="1076"/>
          <ac:spMkLst>
            <pc:docMk/>
            <pc:sldMk cId="1992737596" sldId="555"/>
            <ac:spMk id="12" creationId="{ECE47D77-F237-633C-46E4-EFC14473BB25}"/>
          </ac:spMkLst>
        </pc:spChg>
        <pc:spChg chg="add mod">
          <ac:chgData name="Kenneth Wraight" userId="2dacc907-50d8-4b5f-831d-116cf97f5378" providerId="ADAL" clId="{13347F59-7048-4E43-9D61-2E73DE551BFF}" dt="2022-06-21T12:56:41.544" v="21649" actId="1076"/>
          <ac:spMkLst>
            <pc:docMk/>
            <pc:sldMk cId="1992737596" sldId="555"/>
            <ac:spMk id="13" creationId="{0783F4D0-C2E3-B193-4D7B-787D59317BCC}"/>
          </ac:spMkLst>
        </pc:spChg>
        <pc:spChg chg="add mod">
          <ac:chgData name="Kenneth Wraight" userId="2dacc907-50d8-4b5f-831d-116cf97f5378" providerId="ADAL" clId="{13347F59-7048-4E43-9D61-2E73DE551BFF}" dt="2022-06-21T12:56:48.224" v="21662" actId="20577"/>
          <ac:spMkLst>
            <pc:docMk/>
            <pc:sldMk cId="1992737596" sldId="555"/>
            <ac:spMk id="14" creationId="{673AB27A-533D-9CC3-ED49-09F5BE15F82B}"/>
          </ac:spMkLst>
        </pc:spChg>
        <pc:picChg chg="add del mod">
          <ac:chgData name="Kenneth Wraight" userId="2dacc907-50d8-4b5f-831d-116cf97f5378" providerId="ADAL" clId="{13347F59-7048-4E43-9D61-2E73DE551BFF}" dt="2022-06-21T12:55:08.303" v="21600" actId="478"/>
          <ac:picMkLst>
            <pc:docMk/>
            <pc:sldMk cId="1992737596" sldId="555"/>
            <ac:picMk id="2" creationId="{8C3B779E-18F6-C0DB-AF82-B7396F34A207}"/>
          </ac:picMkLst>
        </pc:picChg>
        <pc:picChg chg="add mod">
          <ac:chgData name="Kenneth Wraight" userId="2dacc907-50d8-4b5f-831d-116cf97f5378" providerId="ADAL" clId="{13347F59-7048-4E43-9D61-2E73DE551BFF}" dt="2022-06-21T12:55:48.001" v="21606" actId="167"/>
          <ac:picMkLst>
            <pc:docMk/>
            <pc:sldMk cId="1992737596" sldId="555"/>
            <ac:picMk id="3" creationId="{2E19696B-E42D-68F9-F781-D754CB125588}"/>
          </ac:picMkLst>
        </pc:picChg>
        <pc:picChg chg="add mod">
          <ac:chgData name="Kenneth Wraight" userId="2dacc907-50d8-4b5f-831d-116cf97f5378" providerId="ADAL" clId="{13347F59-7048-4E43-9D61-2E73DE551BFF}" dt="2022-06-21T12:55:54.385" v="21608" actId="1076"/>
          <ac:picMkLst>
            <pc:docMk/>
            <pc:sldMk cId="1992737596" sldId="555"/>
            <ac:picMk id="4" creationId="{D003F81D-082A-62C7-2FE6-CE94FEB502F4}"/>
          </ac:picMkLst>
        </pc:picChg>
        <pc:picChg chg="add mod">
          <ac:chgData name="Kenneth Wraight" userId="2dacc907-50d8-4b5f-831d-116cf97f5378" providerId="ADAL" clId="{13347F59-7048-4E43-9D61-2E73DE551BFF}" dt="2022-06-21T12:51:49.587" v="21588" actId="1076"/>
          <ac:picMkLst>
            <pc:docMk/>
            <pc:sldMk cId="1992737596" sldId="555"/>
            <ac:picMk id="8" creationId="{B2B24D60-3DEB-5404-25DD-C765B09A13C5}"/>
          </ac:picMkLst>
        </pc:picChg>
        <pc:cxnChg chg="add mod">
          <ac:chgData name="Kenneth Wraight" userId="2dacc907-50d8-4b5f-831d-116cf97f5378" providerId="ADAL" clId="{13347F59-7048-4E43-9D61-2E73DE551BFF}" dt="2022-06-21T12:51:49.587" v="21588" actId="1076"/>
          <ac:cxnSpMkLst>
            <pc:docMk/>
            <pc:sldMk cId="1992737596" sldId="555"/>
            <ac:cxnSpMk id="10" creationId="{63563C11-8745-6E4F-1786-04804323D390}"/>
          </ac:cxnSpMkLst>
        </pc:cxnChg>
        <pc:cxnChg chg="add mod">
          <ac:chgData name="Kenneth Wraight" userId="2dacc907-50d8-4b5f-831d-116cf97f5378" providerId="ADAL" clId="{13347F59-7048-4E43-9D61-2E73DE551BFF}" dt="2022-06-21T12:51:49.587" v="21588" actId="1076"/>
          <ac:cxnSpMkLst>
            <pc:docMk/>
            <pc:sldMk cId="1992737596" sldId="555"/>
            <ac:cxnSpMk id="11" creationId="{37FD2D72-607B-73D4-3BDA-44EB50B828AB}"/>
          </ac:cxnSpMkLst>
        </pc:cxnChg>
      </pc:sldChg>
      <pc:sldChg chg="modSp add mod">
        <pc:chgData name="Kenneth Wraight" userId="2dacc907-50d8-4b5f-831d-116cf97f5378" providerId="ADAL" clId="{13347F59-7048-4E43-9D61-2E73DE551BFF}" dt="2022-06-20T11:49:46.275" v="15516" actId="255"/>
        <pc:sldMkLst>
          <pc:docMk/>
          <pc:sldMk cId="1193073627" sldId="556"/>
        </pc:sldMkLst>
        <pc:spChg chg="mod">
          <ac:chgData name="Kenneth Wraight" userId="2dacc907-50d8-4b5f-831d-116cf97f5378" providerId="ADAL" clId="{13347F59-7048-4E43-9D61-2E73DE551BFF}" dt="2022-06-13T09:15:00.392" v="829" actId="20577"/>
          <ac:spMkLst>
            <pc:docMk/>
            <pc:sldMk cId="1193073627" sldId="556"/>
            <ac:spMk id="6" creationId="{00000000-0000-0000-0000-000000000000}"/>
          </ac:spMkLst>
        </pc:spChg>
        <pc:spChg chg="mod">
          <ac:chgData name="Kenneth Wraight" userId="2dacc907-50d8-4b5f-831d-116cf97f5378" providerId="ADAL" clId="{13347F59-7048-4E43-9D61-2E73DE551BFF}" dt="2022-06-20T11:49:46.275" v="15516" actId="255"/>
          <ac:spMkLst>
            <pc:docMk/>
            <pc:sldMk cId="1193073627" sldId="556"/>
            <ac:spMk id="9" creationId="{4C43C748-3608-3728-153B-F014D4FB1450}"/>
          </ac:spMkLst>
        </pc:spChg>
      </pc:sldChg>
      <pc:sldChg chg="modSp add mod ord">
        <pc:chgData name="Kenneth Wraight" userId="2dacc907-50d8-4b5f-831d-116cf97f5378" providerId="ADAL" clId="{13347F59-7048-4E43-9D61-2E73DE551BFF}" dt="2022-06-13T09:12:06.507" v="681" actId="255"/>
        <pc:sldMkLst>
          <pc:docMk/>
          <pc:sldMk cId="2904355397" sldId="557"/>
        </pc:sldMkLst>
        <pc:spChg chg="mod">
          <ac:chgData name="Kenneth Wraight" userId="2dacc907-50d8-4b5f-831d-116cf97f5378" providerId="ADAL" clId="{13347F59-7048-4E43-9D61-2E73DE551BFF}" dt="2022-06-13T09:11:31.712" v="649" actId="20577"/>
          <ac:spMkLst>
            <pc:docMk/>
            <pc:sldMk cId="2904355397" sldId="557"/>
            <ac:spMk id="6" creationId="{00000000-0000-0000-0000-000000000000}"/>
          </ac:spMkLst>
        </pc:spChg>
        <pc:spChg chg="mod">
          <ac:chgData name="Kenneth Wraight" userId="2dacc907-50d8-4b5f-831d-116cf97f5378" providerId="ADAL" clId="{13347F59-7048-4E43-9D61-2E73DE551BFF}" dt="2022-06-13T09:12:06.507" v="681" actId="255"/>
          <ac:spMkLst>
            <pc:docMk/>
            <pc:sldMk cId="2904355397" sldId="557"/>
            <ac:spMk id="9" creationId="{4C43C748-3608-3728-153B-F014D4FB1450}"/>
          </ac:spMkLst>
        </pc:spChg>
      </pc:sldChg>
      <pc:sldChg chg="modSp add mod ord">
        <pc:chgData name="Kenneth Wraight" userId="2dacc907-50d8-4b5f-831d-116cf97f5378" providerId="ADAL" clId="{13347F59-7048-4E43-9D61-2E73DE551BFF}" dt="2022-06-13T09:12:34.465" v="714" actId="20577"/>
        <pc:sldMkLst>
          <pc:docMk/>
          <pc:sldMk cId="1810689628" sldId="558"/>
        </pc:sldMkLst>
        <pc:spChg chg="mod">
          <ac:chgData name="Kenneth Wraight" userId="2dacc907-50d8-4b5f-831d-116cf97f5378" providerId="ADAL" clId="{13347F59-7048-4E43-9D61-2E73DE551BFF}" dt="2022-06-13T09:12:34.465" v="714" actId="20577"/>
          <ac:spMkLst>
            <pc:docMk/>
            <pc:sldMk cId="1810689628" sldId="558"/>
            <ac:spMk id="6" creationId="{00000000-0000-0000-0000-000000000000}"/>
          </ac:spMkLst>
        </pc:spChg>
        <pc:spChg chg="mod">
          <ac:chgData name="Kenneth Wraight" userId="2dacc907-50d8-4b5f-831d-116cf97f5378" providerId="ADAL" clId="{13347F59-7048-4E43-9D61-2E73DE551BFF}" dt="2022-06-13T09:12:30.394" v="713" actId="20577"/>
          <ac:spMkLst>
            <pc:docMk/>
            <pc:sldMk cId="1810689628" sldId="558"/>
            <ac:spMk id="9" creationId="{4C43C748-3608-3728-153B-F014D4FB1450}"/>
          </ac:spMkLst>
        </pc:spChg>
      </pc:sldChg>
      <pc:sldChg chg="modSp add mod ord">
        <pc:chgData name="Kenneth Wraight" userId="2dacc907-50d8-4b5f-831d-116cf97f5378" providerId="ADAL" clId="{13347F59-7048-4E43-9D61-2E73DE551BFF}" dt="2022-06-13T09:13:09.444" v="732" actId="20577"/>
        <pc:sldMkLst>
          <pc:docMk/>
          <pc:sldMk cId="1512822336" sldId="559"/>
        </pc:sldMkLst>
        <pc:spChg chg="mod">
          <ac:chgData name="Kenneth Wraight" userId="2dacc907-50d8-4b5f-831d-116cf97f5378" providerId="ADAL" clId="{13347F59-7048-4E43-9D61-2E73DE551BFF}" dt="2022-06-13T09:12:59.579" v="720" actId="20577"/>
          <ac:spMkLst>
            <pc:docMk/>
            <pc:sldMk cId="1512822336" sldId="559"/>
            <ac:spMk id="6" creationId="{00000000-0000-0000-0000-000000000000}"/>
          </ac:spMkLst>
        </pc:spChg>
        <pc:spChg chg="mod">
          <ac:chgData name="Kenneth Wraight" userId="2dacc907-50d8-4b5f-831d-116cf97f5378" providerId="ADAL" clId="{13347F59-7048-4E43-9D61-2E73DE551BFF}" dt="2022-06-13T09:13:09.444" v="732" actId="20577"/>
          <ac:spMkLst>
            <pc:docMk/>
            <pc:sldMk cId="1512822336" sldId="559"/>
            <ac:spMk id="9" creationId="{4C43C748-3608-3728-153B-F014D4FB1450}"/>
          </ac:spMkLst>
        </pc:spChg>
      </pc:sldChg>
      <pc:sldChg chg="addSp modSp add mod">
        <pc:chgData name="Kenneth Wraight" userId="2dacc907-50d8-4b5f-831d-116cf97f5378" providerId="ADAL" clId="{13347F59-7048-4E43-9D61-2E73DE551BFF}" dt="2022-06-21T15:48:02.909" v="22023" actId="20577"/>
        <pc:sldMkLst>
          <pc:docMk/>
          <pc:sldMk cId="2151553472" sldId="560"/>
        </pc:sldMkLst>
        <pc:spChg chg="mod">
          <ac:chgData name="Kenneth Wraight" userId="2dacc907-50d8-4b5f-831d-116cf97f5378" providerId="ADAL" clId="{13347F59-7048-4E43-9D61-2E73DE551BFF}" dt="2022-06-13T09:15:17.317" v="856" actId="20577"/>
          <ac:spMkLst>
            <pc:docMk/>
            <pc:sldMk cId="2151553472" sldId="560"/>
            <ac:spMk id="6" creationId="{00000000-0000-0000-0000-000000000000}"/>
          </ac:spMkLst>
        </pc:spChg>
        <pc:spChg chg="mod">
          <ac:chgData name="Kenneth Wraight" userId="2dacc907-50d8-4b5f-831d-116cf97f5378" providerId="ADAL" clId="{13347F59-7048-4E43-9D61-2E73DE551BFF}" dt="2022-06-21T15:48:02.909" v="22023" actId="20577"/>
          <ac:spMkLst>
            <pc:docMk/>
            <pc:sldMk cId="2151553472" sldId="560"/>
            <ac:spMk id="9" creationId="{4C43C748-3608-3728-153B-F014D4FB1450}"/>
          </ac:spMkLst>
        </pc:spChg>
        <pc:picChg chg="add mod">
          <ac:chgData name="Kenneth Wraight" userId="2dacc907-50d8-4b5f-831d-116cf97f5378" providerId="ADAL" clId="{13347F59-7048-4E43-9D61-2E73DE551BFF}" dt="2022-06-20T10:13:53.864" v="13278" actId="1076"/>
          <ac:picMkLst>
            <pc:docMk/>
            <pc:sldMk cId="2151553472" sldId="560"/>
            <ac:picMk id="3073" creationId="{8B18E3FF-214A-6B4B-97CA-5C87ED144EED}"/>
          </ac:picMkLst>
        </pc:picChg>
      </pc:sldChg>
      <pc:sldChg chg="addSp modSp add mod">
        <pc:chgData name="Kenneth Wraight" userId="2dacc907-50d8-4b5f-831d-116cf97f5378" providerId="ADAL" clId="{13347F59-7048-4E43-9D61-2E73DE551BFF}" dt="2022-06-21T14:12:49.368" v="21950" actId="1076"/>
        <pc:sldMkLst>
          <pc:docMk/>
          <pc:sldMk cId="992363307" sldId="561"/>
        </pc:sldMkLst>
        <pc:spChg chg="mod">
          <ac:chgData name="Kenneth Wraight" userId="2dacc907-50d8-4b5f-831d-116cf97f5378" providerId="ADAL" clId="{13347F59-7048-4E43-9D61-2E73DE551BFF}" dt="2022-06-20T11:11:21.841" v="14067" actId="20577"/>
          <ac:spMkLst>
            <pc:docMk/>
            <pc:sldMk cId="992363307" sldId="561"/>
            <ac:spMk id="6" creationId="{00000000-0000-0000-0000-000000000000}"/>
          </ac:spMkLst>
        </pc:spChg>
        <pc:spChg chg="mod">
          <ac:chgData name="Kenneth Wraight" userId="2dacc907-50d8-4b5f-831d-116cf97f5378" providerId="ADAL" clId="{13347F59-7048-4E43-9D61-2E73DE551BFF}" dt="2022-06-20T15:45:06.336" v="16371" actId="20577"/>
          <ac:spMkLst>
            <pc:docMk/>
            <pc:sldMk cId="992363307" sldId="561"/>
            <ac:spMk id="9" creationId="{4C43C748-3608-3728-153B-F014D4FB1450}"/>
          </ac:spMkLst>
        </pc:spChg>
        <pc:picChg chg="add mod">
          <ac:chgData name="Kenneth Wraight" userId="2dacc907-50d8-4b5f-831d-116cf97f5378" providerId="ADAL" clId="{13347F59-7048-4E43-9D61-2E73DE551BFF}" dt="2022-06-21T14:12:49.368" v="21950" actId="1076"/>
          <ac:picMkLst>
            <pc:docMk/>
            <pc:sldMk cId="992363307" sldId="561"/>
            <ac:picMk id="2" creationId="{4319C623-02FA-B00A-D3F1-C0FB7C37C8FE}"/>
          </ac:picMkLst>
        </pc:picChg>
      </pc:sldChg>
      <pc:sldChg chg="modSp add mod">
        <pc:chgData name="Kenneth Wraight" userId="2dacc907-50d8-4b5f-831d-116cf97f5378" providerId="ADAL" clId="{13347F59-7048-4E43-9D61-2E73DE551BFF}" dt="2022-06-20T11:30:02.492" v="14956" actId="20577"/>
        <pc:sldMkLst>
          <pc:docMk/>
          <pc:sldMk cId="2162601359" sldId="562"/>
        </pc:sldMkLst>
        <pc:spChg chg="mod">
          <ac:chgData name="Kenneth Wraight" userId="2dacc907-50d8-4b5f-831d-116cf97f5378" providerId="ADAL" clId="{13347F59-7048-4E43-9D61-2E73DE551BFF}" dt="2022-06-13T09:15:56.139" v="874" actId="20577"/>
          <ac:spMkLst>
            <pc:docMk/>
            <pc:sldMk cId="2162601359" sldId="562"/>
            <ac:spMk id="6" creationId="{00000000-0000-0000-0000-000000000000}"/>
          </ac:spMkLst>
        </pc:spChg>
        <pc:spChg chg="mod">
          <ac:chgData name="Kenneth Wraight" userId="2dacc907-50d8-4b5f-831d-116cf97f5378" providerId="ADAL" clId="{13347F59-7048-4E43-9D61-2E73DE551BFF}" dt="2022-06-20T11:30:02.492" v="14956" actId="20577"/>
          <ac:spMkLst>
            <pc:docMk/>
            <pc:sldMk cId="2162601359" sldId="562"/>
            <ac:spMk id="9" creationId="{4C43C748-3608-3728-153B-F014D4FB1450}"/>
          </ac:spMkLst>
        </pc:spChg>
      </pc:sldChg>
      <pc:sldChg chg="modSp add mod">
        <pc:chgData name="Kenneth Wraight" userId="2dacc907-50d8-4b5f-831d-116cf97f5378" providerId="ADAL" clId="{13347F59-7048-4E43-9D61-2E73DE551BFF}" dt="2022-06-20T11:42:54.234" v="15394" actId="20577"/>
        <pc:sldMkLst>
          <pc:docMk/>
          <pc:sldMk cId="2205513337" sldId="563"/>
        </pc:sldMkLst>
        <pc:spChg chg="mod">
          <ac:chgData name="Kenneth Wraight" userId="2dacc907-50d8-4b5f-831d-116cf97f5378" providerId="ADAL" clId="{13347F59-7048-4E43-9D61-2E73DE551BFF}" dt="2022-06-20T11:21:25.175" v="14710" actId="20577"/>
          <ac:spMkLst>
            <pc:docMk/>
            <pc:sldMk cId="2205513337" sldId="563"/>
            <ac:spMk id="6" creationId="{00000000-0000-0000-0000-000000000000}"/>
          </ac:spMkLst>
        </pc:spChg>
        <pc:spChg chg="mod">
          <ac:chgData name="Kenneth Wraight" userId="2dacc907-50d8-4b5f-831d-116cf97f5378" providerId="ADAL" clId="{13347F59-7048-4E43-9D61-2E73DE551BFF}" dt="2022-06-20T11:42:54.234" v="15394" actId="20577"/>
          <ac:spMkLst>
            <pc:docMk/>
            <pc:sldMk cId="2205513337" sldId="563"/>
            <ac:spMk id="9" creationId="{4C43C748-3608-3728-153B-F014D4FB1450}"/>
          </ac:spMkLst>
        </pc:spChg>
      </pc:sldChg>
      <pc:sldChg chg="modSp add mod">
        <pc:chgData name="Kenneth Wraight" userId="2dacc907-50d8-4b5f-831d-116cf97f5378" providerId="ADAL" clId="{13347F59-7048-4E43-9D61-2E73DE551BFF}" dt="2022-06-21T10:57:38.335" v="18944" actId="20577"/>
        <pc:sldMkLst>
          <pc:docMk/>
          <pc:sldMk cId="440266291" sldId="564"/>
        </pc:sldMkLst>
        <pc:spChg chg="mod">
          <ac:chgData name="Kenneth Wraight" userId="2dacc907-50d8-4b5f-831d-116cf97f5378" providerId="ADAL" clId="{13347F59-7048-4E43-9D61-2E73DE551BFF}" dt="2022-06-20T11:56:39.529" v="15722" actId="20577"/>
          <ac:spMkLst>
            <pc:docMk/>
            <pc:sldMk cId="440266291" sldId="564"/>
            <ac:spMk id="6" creationId="{00000000-0000-0000-0000-000000000000}"/>
          </ac:spMkLst>
        </pc:spChg>
        <pc:spChg chg="mod">
          <ac:chgData name="Kenneth Wraight" userId="2dacc907-50d8-4b5f-831d-116cf97f5378" providerId="ADAL" clId="{13347F59-7048-4E43-9D61-2E73DE551BFF}" dt="2022-06-21T10:57:38.335" v="18944" actId="20577"/>
          <ac:spMkLst>
            <pc:docMk/>
            <pc:sldMk cId="440266291" sldId="564"/>
            <ac:spMk id="9" creationId="{4C43C748-3608-3728-153B-F014D4FB1450}"/>
          </ac:spMkLst>
        </pc:spChg>
      </pc:sldChg>
      <pc:sldChg chg="addSp delSp modSp add mod">
        <pc:chgData name="Kenneth Wraight" userId="2dacc907-50d8-4b5f-831d-116cf97f5378" providerId="ADAL" clId="{13347F59-7048-4E43-9D61-2E73DE551BFF}" dt="2022-06-21T12:51:44.895" v="21586"/>
        <pc:sldMkLst>
          <pc:docMk/>
          <pc:sldMk cId="2399087934" sldId="565"/>
        </pc:sldMkLst>
        <pc:spChg chg="mod">
          <ac:chgData name="Kenneth Wraight" userId="2dacc907-50d8-4b5f-831d-116cf97f5378" providerId="ADAL" clId="{13347F59-7048-4E43-9D61-2E73DE551BFF}" dt="2022-06-13T09:16:29.574" v="908" actId="20577"/>
          <ac:spMkLst>
            <pc:docMk/>
            <pc:sldMk cId="2399087934" sldId="565"/>
            <ac:spMk id="6" creationId="{00000000-0000-0000-0000-000000000000}"/>
          </ac:spMkLst>
        </pc:spChg>
        <pc:spChg chg="mod">
          <ac:chgData name="Kenneth Wraight" userId="2dacc907-50d8-4b5f-831d-116cf97f5378" providerId="ADAL" clId="{13347F59-7048-4E43-9D61-2E73DE551BFF}" dt="2022-06-21T12:51:15.305" v="21584" actId="20577"/>
          <ac:spMkLst>
            <pc:docMk/>
            <pc:sldMk cId="2399087934" sldId="565"/>
            <ac:spMk id="9" creationId="{4C43C748-3608-3728-153B-F014D4FB1450}"/>
          </ac:spMkLst>
        </pc:spChg>
        <pc:picChg chg="add del mod">
          <ac:chgData name="Kenneth Wraight" userId="2dacc907-50d8-4b5f-831d-116cf97f5378" providerId="ADAL" clId="{13347F59-7048-4E43-9D61-2E73DE551BFF}" dt="2022-06-21T12:51:44.895" v="21586"/>
          <ac:picMkLst>
            <pc:docMk/>
            <pc:sldMk cId="2399087934" sldId="565"/>
            <ac:picMk id="8" creationId="{CD24F442-D978-E232-3D1F-B0AA01153BC3}"/>
          </ac:picMkLst>
        </pc:picChg>
        <pc:cxnChg chg="add del mod">
          <ac:chgData name="Kenneth Wraight" userId="2dacc907-50d8-4b5f-831d-116cf97f5378" providerId="ADAL" clId="{13347F59-7048-4E43-9D61-2E73DE551BFF}" dt="2022-06-21T12:51:44.895" v="21586"/>
          <ac:cxnSpMkLst>
            <pc:docMk/>
            <pc:sldMk cId="2399087934" sldId="565"/>
            <ac:cxnSpMk id="10" creationId="{7413CAAC-547F-3249-47E5-5609C835EA5F}"/>
          </ac:cxnSpMkLst>
        </pc:cxnChg>
        <pc:cxnChg chg="add del mod">
          <ac:chgData name="Kenneth Wraight" userId="2dacc907-50d8-4b5f-831d-116cf97f5378" providerId="ADAL" clId="{13347F59-7048-4E43-9D61-2E73DE551BFF}" dt="2022-06-21T12:51:44.895" v="21586"/>
          <ac:cxnSpMkLst>
            <pc:docMk/>
            <pc:sldMk cId="2399087934" sldId="565"/>
            <ac:cxnSpMk id="11" creationId="{6D30D6AB-0B03-F2FD-3DCD-C83CFA9C57C0}"/>
          </ac:cxnSpMkLst>
        </pc:cxnChg>
      </pc:sldChg>
      <pc:sldChg chg="modSp add mod">
        <pc:chgData name="Kenneth Wraight" userId="2dacc907-50d8-4b5f-831d-116cf97f5378" providerId="ADAL" clId="{13347F59-7048-4E43-9D61-2E73DE551BFF}" dt="2022-06-20T15:28:21.884" v="16146" actId="20577"/>
        <pc:sldMkLst>
          <pc:docMk/>
          <pc:sldMk cId="4233058514" sldId="566"/>
        </pc:sldMkLst>
        <pc:spChg chg="mod">
          <ac:chgData name="Kenneth Wraight" userId="2dacc907-50d8-4b5f-831d-116cf97f5378" providerId="ADAL" clId="{13347F59-7048-4E43-9D61-2E73DE551BFF}" dt="2022-06-20T13:47:20.857" v="15857" actId="20577"/>
          <ac:spMkLst>
            <pc:docMk/>
            <pc:sldMk cId="4233058514" sldId="566"/>
            <ac:spMk id="6" creationId="{00000000-0000-0000-0000-000000000000}"/>
          </ac:spMkLst>
        </pc:spChg>
        <pc:spChg chg="mod">
          <ac:chgData name="Kenneth Wraight" userId="2dacc907-50d8-4b5f-831d-116cf97f5378" providerId="ADAL" clId="{13347F59-7048-4E43-9D61-2E73DE551BFF}" dt="2022-06-20T15:28:21.884" v="16146" actId="20577"/>
          <ac:spMkLst>
            <pc:docMk/>
            <pc:sldMk cId="4233058514" sldId="566"/>
            <ac:spMk id="9" creationId="{4C43C748-3608-3728-153B-F014D4FB1450}"/>
          </ac:spMkLst>
        </pc:spChg>
      </pc:sldChg>
      <pc:sldChg chg="add del">
        <pc:chgData name="Kenneth Wraight" userId="2dacc907-50d8-4b5f-831d-116cf97f5378" providerId="ADAL" clId="{13347F59-7048-4E43-9D61-2E73DE551BFF}" dt="2022-06-20T15:29:38.502" v="16147" actId="2696"/>
        <pc:sldMkLst>
          <pc:docMk/>
          <pc:sldMk cId="2355468344" sldId="567"/>
        </pc:sldMkLst>
      </pc:sldChg>
      <pc:sldChg chg="addSp modSp add mod">
        <pc:chgData name="Kenneth Wraight" userId="2dacc907-50d8-4b5f-831d-116cf97f5378" providerId="ADAL" clId="{13347F59-7048-4E43-9D61-2E73DE551BFF}" dt="2022-06-21T14:13:39.668" v="21969" actId="20577"/>
        <pc:sldMkLst>
          <pc:docMk/>
          <pc:sldMk cId="173266828" sldId="568"/>
        </pc:sldMkLst>
        <pc:spChg chg="mod">
          <ac:chgData name="Kenneth Wraight" userId="2dacc907-50d8-4b5f-831d-116cf97f5378" providerId="ADAL" clId="{13347F59-7048-4E43-9D61-2E73DE551BFF}" dt="2022-06-20T09:25:56.627" v="12071" actId="20577"/>
          <ac:spMkLst>
            <pc:docMk/>
            <pc:sldMk cId="173266828" sldId="568"/>
            <ac:spMk id="6" creationId="{00000000-0000-0000-0000-000000000000}"/>
          </ac:spMkLst>
        </pc:spChg>
        <pc:spChg chg="mod">
          <ac:chgData name="Kenneth Wraight" userId="2dacc907-50d8-4b5f-831d-116cf97f5378" providerId="ADAL" clId="{13347F59-7048-4E43-9D61-2E73DE551BFF}" dt="2022-06-21T14:13:39.668" v="21969" actId="20577"/>
          <ac:spMkLst>
            <pc:docMk/>
            <pc:sldMk cId="173266828" sldId="568"/>
            <ac:spMk id="9" creationId="{4C43C748-3608-3728-153B-F014D4FB1450}"/>
          </ac:spMkLst>
        </pc:spChg>
        <pc:picChg chg="add mod">
          <ac:chgData name="Kenneth Wraight" userId="2dacc907-50d8-4b5f-831d-116cf97f5378" providerId="ADAL" clId="{13347F59-7048-4E43-9D61-2E73DE551BFF}" dt="2022-06-20T23:09:26.966" v="17647" actId="1076"/>
          <ac:picMkLst>
            <pc:docMk/>
            <pc:sldMk cId="173266828" sldId="568"/>
            <ac:picMk id="2" creationId="{AC47AF6D-DA69-76D5-10B6-E27514A3EE20}"/>
          </ac:picMkLst>
        </pc:picChg>
      </pc:sldChg>
      <pc:sldChg chg="addSp modSp add mod">
        <pc:chgData name="Kenneth Wraight" userId="2dacc907-50d8-4b5f-831d-116cf97f5378" providerId="ADAL" clId="{13347F59-7048-4E43-9D61-2E73DE551BFF}" dt="2022-06-21T12:31:05.958" v="21151" actId="14100"/>
        <pc:sldMkLst>
          <pc:docMk/>
          <pc:sldMk cId="3308794634" sldId="569"/>
        </pc:sldMkLst>
        <pc:spChg chg="mod">
          <ac:chgData name="Kenneth Wraight" userId="2dacc907-50d8-4b5f-831d-116cf97f5378" providerId="ADAL" clId="{13347F59-7048-4E43-9D61-2E73DE551BFF}" dt="2022-06-13T09:19:56.279" v="995" actId="20577"/>
          <ac:spMkLst>
            <pc:docMk/>
            <pc:sldMk cId="3308794634" sldId="569"/>
            <ac:spMk id="6" creationId="{00000000-0000-0000-0000-000000000000}"/>
          </ac:spMkLst>
        </pc:spChg>
        <pc:spChg chg="add mod">
          <ac:chgData name="Kenneth Wraight" userId="2dacc907-50d8-4b5f-831d-116cf97f5378" providerId="ADAL" clId="{13347F59-7048-4E43-9D61-2E73DE551BFF}" dt="2022-06-21T11:53:06.530" v="20476" actId="1076"/>
          <ac:spMkLst>
            <pc:docMk/>
            <pc:sldMk cId="3308794634" sldId="569"/>
            <ac:spMk id="8" creationId="{DF3B561C-61DD-0069-57F4-8661207AD540}"/>
          </ac:spMkLst>
        </pc:spChg>
        <pc:spChg chg="mod">
          <ac:chgData name="Kenneth Wraight" userId="2dacc907-50d8-4b5f-831d-116cf97f5378" providerId="ADAL" clId="{13347F59-7048-4E43-9D61-2E73DE551BFF}" dt="2022-06-21T12:30:49.535" v="21149" actId="255"/>
          <ac:spMkLst>
            <pc:docMk/>
            <pc:sldMk cId="3308794634" sldId="569"/>
            <ac:spMk id="9" creationId="{4C43C748-3608-3728-153B-F014D4FB1450}"/>
          </ac:spMkLst>
        </pc:spChg>
        <pc:picChg chg="add mod">
          <ac:chgData name="Kenneth Wraight" userId="2dacc907-50d8-4b5f-831d-116cf97f5378" providerId="ADAL" clId="{13347F59-7048-4E43-9D61-2E73DE551BFF}" dt="2022-06-15T19:41:12.089" v="9262" actId="1076"/>
          <ac:picMkLst>
            <pc:docMk/>
            <pc:sldMk cId="3308794634" sldId="569"/>
            <ac:picMk id="3" creationId="{235CFB32-5EE8-8B68-E90D-FD754983CFF2}"/>
          </ac:picMkLst>
        </pc:picChg>
        <pc:picChg chg="add mod">
          <ac:chgData name="Kenneth Wraight" userId="2dacc907-50d8-4b5f-831d-116cf97f5378" providerId="ADAL" clId="{13347F59-7048-4E43-9D61-2E73DE551BFF}" dt="2022-06-21T12:31:05.958" v="21151" actId="14100"/>
          <ac:picMkLst>
            <pc:docMk/>
            <pc:sldMk cId="3308794634" sldId="569"/>
            <ac:picMk id="4" creationId="{C6A10DF8-5B5C-7CE0-25BC-53C3657C9DA2}"/>
          </ac:picMkLst>
        </pc:picChg>
      </pc:sldChg>
      <pc:sldChg chg="addSp delSp modSp add mod ord">
        <pc:chgData name="Kenneth Wraight" userId="2dacc907-50d8-4b5f-831d-116cf97f5378" providerId="ADAL" clId="{13347F59-7048-4E43-9D61-2E73DE551BFF}" dt="2022-06-20T11:54:21.392" v="15685" actId="478"/>
        <pc:sldMkLst>
          <pc:docMk/>
          <pc:sldMk cId="1901988608" sldId="570"/>
        </pc:sldMkLst>
        <pc:spChg chg="mod">
          <ac:chgData name="Kenneth Wraight" userId="2dacc907-50d8-4b5f-831d-116cf97f5378" providerId="ADAL" clId="{13347F59-7048-4E43-9D61-2E73DE551BFF}" dt="2022-06-13T09:38:36.501" v="1120" actId="20577"/>
          <ac:spMkLst>
            <pc:docMk/>
            <pc:sldMk cId="1901988608" sldId="570"/>
            <ac:spMk id="6" creationId="{00000000-0000-0000-0000-000000000000}"/>
          </ac:spMkLst>
        </pc:spChg>
        <pc:spChg chg="mod">
          <ac:chgData name="Kenneth Wraight" userId="2dacc907-50d8-4b5f-831d-116cf97f5378" providerId="ADAL" clId="{13347F59-7048-4E43-9D61-2E73DE551BFF}" dt="2022-06-20T11:53:33.638" v="15657" actId="255"/>
          <ac:spMkLst>
            <pc:docMk/>
            <pc:sldMk cId="1901988608" sldId="570"/>
            <ac:spMk id="9" creationId="{4C43C748-3608-3728-153B-F014D4FB1450}"/>
          </ac:spMkLst>
        </pc:spChg>
        <pc:picChg chg="add del mod">
          <ac:chgData name="Kenneth Wraight" userId="2dacc907-50d8-4b5f-831d-116cf97f5378" providerId="ADAL" clId="{13347F59-7048-4E43-9D61-2E73DE551BFF}" dt="2022-06-20T11:54:21.392" v="15685" actId="478"/>
          <ac:picMkLst>
            <pc:docMk/>
            <pc:sldMk cId="1901988608" sldId="570"/>
            <ac:picMk id="2049" creationId="{5481F941-88DE-476F-14D4-667DDECF4087}"/>
          </ac:picMkLst>
        </pc:picChg>
        <pc:picChg chg="add mod">
          <ac:chgData name="Kenneth Wraight" userId="2dacc907-50d8-4b5f-831d-116cf97f5378" providerId="ADAL" clId="{13347F59-7048-4E43-9D61-2E73DE551BFF}" dt="2022-06-20T11:54:15.874" v="15684" actId="1037"/>
          <ac:picMkLst>
            <pc:docMk/>
            <pc:sldMk cId="1901988608" sldId="570"/>
            <ac:picMk id="2051" creationId="{64603969-2443-5377-A33B-5C249BB78D8A}"/>
          </ac:picMkLst>
        </pc:picChg>
      </pc:sldChg>
      <pc:sldChg chg="addSp delSp modSp add mod">
        <pc:chgData name="Kenneth Wraight" userId="2dacc907-50d8-4b5f-831d-116cf97f5378" providerId="ADAL" clId="{13347F59-7048-4E43-9D61-2E73DE551BFF}" dt="2022-06-21T15:47:25.796" v="22021" actId="20577"/>
        <pc:sldMkLst>
          <pc:docMk/>
          <pc:sldMk cId="3097079400" sldId="571"/>
        </pc:sldMkLst>
        <pc:spChg chg="mod">
          <ac:chgData name="Kenneth Wraight" userId="2dacc907-50d8-4b5f-831d-116cf97f5378" providerId="ADAL" clId="{13347F59-7048-4E43-9D61-2E73DE551BFF}" dt="2022-06-21T15:47:25.796" v="22021" actId="20577"/>
          <ac:spMkLst>
            <pc:docMk/>
            <pc:sldMk cId="3097079400" sldId="571"/>
            <ac:spMk id="9" creationId="{4C43C748-3608-3728-153B-F014D4FB1450}"/>
          </ac:spMkLst>
        </pc:spChg>
        <pc:picChg chg="add del mod">
          <ac:chgData name="Kenneth Wraight" userId="2dacc907-50d8-4b5f-831d-116cf97f5378" providerId="ADAL" clId="{13347F59-7048-4E43-9D61-2E73DE551BFF}" dt="2022-06-20T09:30:28.355" v="12078"/>
          <ac:picMkLst>
            <pc:docMk/>
            <pc:sldMk cId="3097079400" sldId="571"/>
            <ac:picMk id="1025" creationId="{8EDD2C4B-7B8E-10B5-988C-D53991DA0F5F}"/>
          </ac:picMkLst>
        </pc:picChg>
      </pc:sldChg>
      <pc:sldChg chg="modSp add mod ord">
        <pc:chgData name="Kenneth Wraight" userId="2dacc907-50d8-4b5f-831d-116cf97f5378" providerId="ADAL" clId="{13347F59-7048-4E43-9D61-2E73DE551BFF}" dt="2022-06-21T15:47:43.328" v="22022" actId="20577"/>
        <pc:sldMkLst>
          <pc:docMk/>
          <pc:sldMk cId="2468688634" sldId="572"/>
        </pc:sldMkLst>
        <pc:spChg chg="mod">
          <ac:chgData name="Kenneth Wraight" userId="2dacc907-50d8-4b5f-831d-116cf97f5378" providerId="ADAL" clId="{13347F59-7048-4E43-9D61-2E73DE551BFF}" dt="2022-06-14T12:13:00.004" v="1347" actId="20577"/>
          <ac:spMkLst>
            <pc:docMk/>
            <pc:sldMk cId="2468688634" sldId="572"/>
            <ac:spMk id="6" creationId="{00000000-0000-0000-0000-000000000000}"/>
          </ac:spMkLst>
        </pc:spChg>
        <pc:spChg chg="mod">
          <ac:chgData name="Kenneth Wraight" userId="2dacc907-50d8-4b5f-831d-116cf97f5378" providerId="ADAL" clId="{13347F59-7048-4E43-9D61-2E73DE551BFF}" dt="2022-06-21T15:47:43.328" v="22022" actId="20577"/>
          <ac:spMkLst>
            <pc:docMk/>
            <pc:sldMk cId="2468688634" sldId="572"/>
            <ac:spMk id="9" creationId="{4C43C748-3608-3728-153B-F014D4FB1450}"/>
          </ac:spMkLst>
        </pc:spChg>
      </pc:sldChg>
      <pc:sldChg chg="addSp modSp add mod">
        <pc:chgData name="Kenneth Wraight" userId="2dacc907-50d8-4b5f-831d-116cf97f5378" providerId="ADAL" clId="{13347F59-7048-4E43-9D61-2E73DE551BFF}" dt="2022-06-21T15:43:35.386" v="21977" actId="1076"/>
        <pc:sldMkLst>
          <pc:docMk/>
          <pc:sldMk cId="2464455912" sldId="573"/>
        </pc:sldMkLst>
        <pc:spChg chg="add mod">
          <ac:chgData name="Kenneth Wraight" userId="2dacc907-50d8-4b5f-831d-116cf97f5378" providerId="ADAL" clId="{13347F59-7048-4E43-9D61-2E73DE551BFF}" dt="2022-06-14T16:14:56.074" v="3794" actId="1076"/>
          <ac:spMkLst>
            <pc:docMk/>
            <pc:sldMk cId="2464455912" sldId="573"/>
            <ac:spMk id="2" creationId="{7F1B8DC0-622B-A91D-E095-9A5B85945606}"/>
          </ac:spMkLst>
        </pc:spChg>
        <pc:spChg chg="add mod">
          <ac:chgData name="Kenneth Wraight" userId="2dacc907-50d8-4b5f-831d-116cf97f5378" providerId="ADAL" clId="{13347F59-7048-4E43-9D61-2E73DE551BFF}" dt="2022-06-14T16:15:51.658" v="3835" actId="1076"/>
          <ac:spMkLst>
            <pc:docMk/>
            <pc:sldMk cId="2464455912" sldId="573"/>
            <ac:spMk id="3" creationId="{39322D24-D992-9F5A-D468-655CEF21BA4B}"/>
          </ac:spMkLst>
        </pc:spChg>
        <pc:spChg chg="add mod">
          <ac:chgData name="Kenneth Wraight" userId="2dacc907-50d8-4b5f-831d-116cf97f5378" providerId="ADAL" clId="{13347F59-7048-4E43-9D61-2E73DE551BFF}" dt="2022-06-21T15:43:35.386" v="21977" actId="1076"/>
          <ac:spMkLst>
            <pc:docMk/>
            <pc:sldMk cId="2464455912" sldId="573"/>
            <ac:spMk id="4" creationId="{02DAA042-2A22-87B5-ACFD-43557432B23B}"/>
          </ac:spMkLst>
        </pc:spChg>
        <pc:spChg chg="add mod">
          <ac:chgData name="Kenneth Wraight" userId="2dacc907-50d8-4b5f-831d-116cf97f5378" providerId="ADAL" clId="{13347F59-7048-4E43-9D61-2E73DE551BFF}" dt="2022-06-14T16:17:16.592" v="3876" actId="14100"/>
          <ac:spMkLst>
            <pc:docMk/>
            <pc:sldMk cId="2464455912" sldId="573"/>
            <ac:spMk id="8" creationId="{47F90197-598A-3D72-488F-A7E7C6DCE85E}"/>
          </ac:spMkLst>
        </pc:spChg>
        <pc:spChg chg="add mod">
          <ac:chgData name="Kenneth Wraight" userId="2dacc907-50d8-4b5f-831d-116cf97f5378" providerId="ADAL" clId="{13347F59-7048-4E43-9D61-2E73DE551BFF}" dt="2022-06-14T16:17:18.760" v="3877" actId="1076"/>
          <ac:spMkLst>
            <pc:docMk/>
            <pc:sldMk cId="2464455912" sldId="573"/>
            <ac:spMk id="9" creationId="{E7629E30-978B-9941-BA08-A54407CAFF49}"/>
          </ac:spMkLst>
        </pc:spChg>
        <pc:spChg chg="add mod">
          <ac:chgData name="Kenneth Wraight" userId="2dacc907-50d8-4b5f-831d-116cf97f5378" providerId="ADAL" clId="{13347F59-7048-4E43-9D61-2E73DE551BFF}" dt="2022-06-14T16:17:41.942" v="3885" actId="14100"/>
          <ac:spMkLst>
            <pc:docMk/>
            <pc:sldMk cId="2464455912" sldId="573"/>
            <ac:spMk id="10" creationId="{B755A5D5-8E05-F814-B0AF-4E791A3B64A5}"/>
          </ac:spMkLst>
        </pc:spChg>
        <pc:spChg chg="add mod">
          <ac:chgData name="Kenneth Wraight" userId="2dacc907-50d8-4b5f-831d-116cf97f5378" providerId="ADAL" clId="{13347F59-7048-4E43-9D61-2E73DE551BFF}" dt="2022-06-14T16:17:47.525" v="3886" actId="1076"/>
          <ac:spMkLst>
            <pc:docMk/>
            <pc:sldMk cId="2464455912" sldId="573"/>
            <ac:spMk id="11" creationId="{FAE15F85-4949-FFA5-43F3-E35DF605154F}"/>
          </ac:spMkLst>
        </pc:spChg>
        <pc:spChg chg="mod">
          <ac:chgData name="Kenneth Wraight" userId="2dacc907-50d8-4b5f-831d-116cf97f5378" providerId="ADAL" clId="{13347F59-7048-4E43-9D61-2E73DE551BFF}" dt="2022-06-21T11:44:36.327" v="20169" actId="14100"/>
          <ac:spMkLst>
            <pc:docMk/>
            <pc:sldMk cId="2464455912" sldId="573"/>
            <ac:spMk id="20" creationId="{00000000-0000-0000-0000-000000000000}"/>
          </ac:spMkLst>
        </pc:spChg>
      </pc:sldChg>
      <pc:sldChg chg="modSp add mod">
        <pc:chgData name="Kenneth Wraight" userId="2dacc907-50d8-4b5f-831d-116cf97f5378" providerId="ADAL" clId="{13347F59-7048-4E43-9D61-2E73DE551BFF}" dt="2022-06-21T12:15:27.426" v="20788" actId="20577"/>
        <pc:sldMkLst>
          <pc:docMk/>
          <pc:sldMk cId="3736696160" sldId="574"/>
        </pc:sldMkLst>
        <pc:spChg chg="mod">
          <ac:chgData name="Kenneth Wraight" userId="2dacc907-50d8-4b5f-831d-116cf97f5378" providerId="ADAL" clId="{13347F59-7048-4E43-9D61-2E73DE551BFF}" dt="2022-06-21T12:15:27.426" v="20788" actId="20577"/>
          <ac:spMkLst>
            <pc:docMk/>
            <pc:sldMk cId="3736696160" sldId="574"/>
            <ac:spMk id="9" creationId="{4C43C748-3608-3728-153B-F014D4FB1450}"/>
          </ac:spMkLst>
        </pc:spChg>
      </pc:sldChg>
      <pc:sldChg chg="addSp delSp modSp add mod">
        <pc:chgData name="Kenneth Wraight" userId="2dacc907-50d8-4b5f-831d-116cf97f5378" providerId="ADAL" clId="{13347F59-7048-4E43-9D61-2E73DE551BFF}" dt="2022-06-21T12:44:31.469" v="21355" actId="1037"/>
        <pc:sldMkLst>
          <pc:docMk/>
          <pc:sldMk cId="3751175549" sldId="575"/>
        </pc:sldMkLst>
        <pc:spChg chg="mod">
          <ac:chgData name="Kenneth Wraight" userId="2dacc907-50d8-4b5f-831d-116cf97f5378" providerId="ADAL" clId="{13347F59-7048-4E43-9D61-2E73DE551BFF}" dt="2022-06-21T12:42:19.825" v="21315" actId="20577"/>
          <ac:spMkLst>
            <pc:docMk/>
            <pc:sldMk cId="3751175549" sldId="575"/>
            <ac:spMk id="9" creationId="{4C43C748-3608-3728-153B-F014D4FB1450}"/>
          </ac:spMkLst>
        </pc:spChg>
        <pc:spChg chg="add mod">
          <ac:chgData name="Kenneth Wraight" userId="2dacc907-50d8-4b5f-831d-116cf97f5378" providerId="ADAL" clId="{13347F59-7048-4E43-9D61-2E73DE551BFF}" dt="2022-06-21T12:44:25.971" v="21346" actId="1076"/>
          <ac:spMkLst>
            <pc:docMk/>
            <pc:sldMk cId="3751175549" sldId="575"/>
            <ac:spMk id="17" creationId="{396BB2B8-DEC6-4FFE-473A-AC653B95520A}"/>
          </ac:spMkLst>
        </pc:spChg>
        <pc:picChg chg="add del mod">
          <ac:chgData name="Kenneth Wraight" userId="2dacc907-50d8-4b5f-831d-116cf97f5378" providerId="ADAL" clId="{13347F59-7048-4E43-9D61-2E73DE551BFF}" dt="2022-06-21T12:39:34.421" v="21202" actId="478"/>
          <ac:picMkLst>
            <pc:docMk/>
            <pc:sldMk cId="3751175549" sldId="575"/>
            <ac:picMk id="2" creationId="{FE9CDB0C-3718-5CC3-F521-FB8595CFB15D}"/>
          </ac:picMkLst>
        </pc:picChg>
        <pc:picChg chg="add del mod">
          <ac:chgData name="Kenneth Wraight" userId="2dacc907-50d8-4b5f-831d-116cf97f5378" providerId="ADAL" clId="{13347F59-7048-4E43-9D61-2E73DE551BFF}" dt="2022-06-21T12:39:34.421" v="21202" actId="478"/>
          <ac:picMkLst>
            <pc:docMk/>
            <pc:sldMk cId="3751175549" sldId="575"/>
            <ac:picMk id="3" creationId="{CBE78717-EB07-3EE0-EAD9-CF542D59E689}"/>
          </ac:picMkLst>
        </pc:picChg>
        <pc:picChg chg="add mod">
          <ac:chgData name="Kenneth Wraight" userId="2dacc907-50d8-4b5f-831d-116cf97f5378" providerId="ADAL" clId="{13347F59-7048-4E43-9D61-2E73DE551BFF}" dt="2022-06-21T12:44:31.469" v="21355" actId="1037"/>
          <ac:picMkLst>
            <pc:docMk/>
            <pc:sldMk cId="3751175549" sldId="575"/>
            <ac:picMk id="16" creationId="{26755B0A-4DD7-203B-F7D1-82752D235F6C}"/>
          </ac:picMkLst>
        </pc:picChg>
        <pc:cxnChg chg="add del mod">
          <ac:chgData name="Kenneth Wraight" userId="2dacc907-50d8-4b5f-831d-116cf97f5378" providerId="ADAL" clId="{13347F59-7048-4E43-9D61-2E73DE551BFF}" dt="2022-06-21T12:39:34.421" v="21202" actId="478"/>
          <ac:cxnSpMkLst>
            <pc:docMk/>
            <pc:sldMk cId="3751175549" sldId="575"/>
            <ac:cxnSpMk id="8" creationId="{A06137DA-94A1-04EC-5C88-82E1441CBC02}"/>
          </ac:cxnSpMkLst>
        </pc:cxnChg>
        <pc:cxnChg chg="add del mod">
          <ac:chgData name="Kenneth Wraight" userId="2dacc907-50d8-4b5f-831d-116cf97f5378" providerId="ADAL" clId="{13347F59-7048-4E43-9D61-2E73DE551BFF}" dt="2022-06-21T12:39:34.421" v="21202" actId="478"/>
          <ac:cxnSpMkLst>
            <pc:docMk/>
            <pc:sldMk cId="3751175549" sldId="575"/>
            <ac:cxnSpMk id="11" creationId="{A2B5903D-0C97-43D0-D524-5F260E60BD39}"/>
          </ac:cxnSpMkLst>
        </pc:cxnChg>
        <pc:cxnChg chg="add del mod">
          <ac:chgData name="Kenneth Wraight" userId="2dacc907-50d8-4b5f-831d-116cf97f5378" providerId="ADAL" clId="{13347F59-7048-4E43-9D61-2E73DE551BFF}" dt="2022-06-21T12:39:34.421" v="21202" actId="478"/>
          <ac:cxnSpMkLst>
            <pc:docMk/>
            <pc:sldMk cId="3751175549" sldId="575"/>
            <ac:cxnSpMk id="14" creationId="{DF1E3B12-BE4D-53DE-1DAB-CCF39D32A956}"/>
          </ac:cxnSpMkLst>
        </pc:cxnChg>
        <pc:cxnChg chg="add del mod">
          <ac:chgData name="Kenneth Wraight" userId="2dacc907-50d8-4b5f-831d-116cf97f5378" providerId="ADAL" clId="{13347F59-7048-4E43-9D61-2E73DE551BFF}" dt="2022-06-21T12:39:34.421" v="21202" actId="478"/>
          <ac:cxnSpMkLst>
            <pc:docMk/>
            <pc:sldMk cId="3751175549" sldId="575"/>
            <ac:cxnSpMk id="15" creationId="{5CDFFE99-6647-6B78-0DBE-8B623D2AFCF9}"/>
          </ac:cxnSpMkLst>
        </pc:cxnChg>
      </pc:sldChg>
      <pc:sldChg chg="modSp add mod">
        <pc:chgData name="Kenneth Wraight" userId="2dacc907-50d8-4b5f-831d-116cf97f5378" providerId="ADAL" clId="{13347F59-7048-4E43-9D61-2E73DE551BFF}" dt="2022-06-20T11:20:11.156" v="14698" actId="20577"/>
        <pc:sldMkLst>
          <pc:docMk/>
          <pc:sldMk cId="3868846980" sldId="576"/>
        </pc:sldMkLst>
        <pc:spChg chg="mod">
          <ac:chgData name="Kenneth Wraight" userId="2dacc907-50d8-4b5f-831d-116cf97f5378" providerId="ADAL" clId="{13347F59-7048-4E43-9D61-2E73DE551BFF}" dt="2022-06-20T11:20:11.156" v="14698" actId="20577"/>
          <ac:spMkLst>
            <pc:docMk/>
            <pc:sldMk cId="3868846980" sldId="576"/>
            <ac:spMk id="9" creationId="{4C43C748-3608-3728-153B-F014D4FB1450}"/>
          </ac:spMkLst>
        </pc:spChg>
      </pc:sldChg>
      <pc:sldChg chg="modSp add mod">
        <pc:chgData name="Kenneth Wraight" userId="2dacc907-50d8-4b5f-831d-116cf97f5378" providerId="ADAL" clId="{13347F59-7048-4E43-9D61-2E73DE551BFF}" dt="2022-06-20T23:05:10.541" v="17372" actId="14100"/>
        <pc:sldMkLst>
          <pc:docMk/>
          <pc:sldMk cId="4204627392" sldId="577"/>
        </pc:sldMkLst>
        <pc:spChg chg="mod">
          <ac:chgData name="Kenneth Wraight" userId="2dacc907-50d8-4b5f-831d-116cf97f5378" providerId="ADAL" clId="{13347F59-7048-4E43-9D61-2E73DE551BFF}" dt="2022-06-20T23:05:10.541" v="17372" actId="14100"/>
          <ac:spMkLst>
            <pc:docMk/>
            <pc:sldMk cId="4204627392" sldId="577"/>
            <ac:spMk id="9" creationId="{4C43C748-3608-3728-153B-F014D4FB1450}"/>
          </ac:spMkLst>
        </pc:spChg>
      </pc:sldChg>
      <pc:sldChg chg="addSp delSp modSp add del mod">
        <pc:chgData name="Kenneth Wraight" userId="2dacc907-50d8-4b5f-831d-116cf97f5378" providerId="ADAL" clId="{13347F59-7048-4E43-9D61-2E73DE551BFF}" dt="2022-06-21T09:32:10.131" v="18078" actId="2696"/>
        <pc:sldMkLst>
          <pc:docMk/>
          <pc:sldMk cId="1930728966" sldId="578"/>
        </pc:sldMkLst>
        <pc:spChg chg="mod">
          <ac:chgData name="Kenneth Wraight" userId="2dacc907-50d8-4b5f-831d-116cf97f5378" providerId="ADAL" clId="{13347F59-7048-4E43-9D61-2E73DE551BFF}" dt="2022-06-20T23:02:49.762" v="17273" actId="20577"/>
          <ac:spMkLst>
            <pc:docMk/>
            <pc:sldMk cId="1930728966" sldId="578"/>
            <ac:spMk id="6" creationId="{00000000-0000-0000-0000-000000000000}"/>
          </ac:spMkLst>
        </pc:spChg>
        <pc:spChg chg="del">
          <ac:chgData name="Kenneth Wraight" userId="2dacc907-50d8-4b5f-831d-116cf97f5378" providerId="ADAL" clId="{13347F59-7048-4E43-9D61-2E73DE551BFF}" dt="2022-06-20T21:05:40.537" v="17220" actId="478"/>
          <ac:spMkLst>
            <pc:docMk/>
            <pc:sldMk cId="1930728966" sldId="578"/>
            <ac:spMk id="9" creationId="{4C43C748-3608-3728-153B-F014D4FB1450}"/>
          </ac:spMkLst>
        </pc:spChg>
        <pc:spChg chg="add mod">
          <ac:chgData name="Kenneth Wraight" userId="2dacc907-50d8-4b5f-831d-116cf97f5378" providerId="ADAL" clId="{13347F59-7048-4E43-9D61-2E73DE551BFF}" dt="2022-06-20T23:03:44.359" v="17330" actId="255"/>
          <ac:spMkLst>
            <pc:docMk/>
            <pc:sldMk cId="1930728966" sldId="578"/>
            <ac:spMk id="32" creationId="{3B468A53-F2B2-0A9A-7E56-3AB427A8CB10}"/>
          </ac:spMkLst>
        </pc:spChg>
        <pc:picChg chg="add del mod">
          <ac:chgData name="Kenneth Wraight" userId="2dacc907-50d8-4b5f-831d-116cf97f5378" providerId="ADAL" clId="{13347F59-7048-4E43-9D61-2E73DE551BFF}" dt="2022-06-20T21:06:10.788" v="17232" actId="478"/>
          <ac:picMkLst>
            <pc:docMk/>
            <pc:sldMk cId="1930728966" sldId="578"/>
            <ac:picMk id="3" creationId="{439A5764-54A4-4D72-BCFA-4746F5782313}"/>
          </ac:picMkLst>
        </pc:picChg>
        <pc:picChg chg="add del mod">
          <ac:chgData name="Kenneth Wraight" userId="2dacc907-50d8-4b5f-831d-116cf97f5378" providerId="ADAL" clId="{13347F59-7048-4E43-9D61-2E73DE551BFF}" dt="2022-06-20T21:06:10.788" v="17232" actId="478"/>
          <ac:picMkLst>
            <pc:docMk/>
            <pc:sldMk cId="1930728966" sldId="578"/>
            <ac:picMk id="8" creationId="{E2E24546-4B8F-5236-CCE1-6FF66E90492A}"/>
          </ac:picMkLst>
        </pc:picChg>
        <pc:picChg chg="add del mod">
          <ac:chgData name="Kenneth Wraight" userId="2dacc907-50d8-4b5f-831d-116cf97f5378" providerId="ADAL" clId="{13347F59-7048-4E43-9D61-2E73DE551BFF}" dt="2022-06-20T21:06:10.788" v="17232" actId="478"/>
          <ac:picMkLst>
            <pc:docMk/>
            <pc:sldMk cId="1930728966" sldId="578"/>
            <ac:picMk id="11" creationId="{73B472B6-FE63-935B-5472-EE50279CE012}"/>
          </ac:picMkLst>
        </pc:picChg>
        <pc:picChg chg="add del mod">
          <ac:chgData name="Kenneth Wraight" userId="2dacc907-50d8-4b5f-831d-116cf97f5378" providerId="ADAL" clId="{13347F59-7048-4E43-9D61-2E73DE551BFF}" dt="2022-06-20T21:06:10.788" v="17232" actId="478"/>
          <ac:picMkLst>
            <pc:docMk/>
            <pc:sldMk cId="1930728966" sldId="578"/>
            <ac:picMk id="13" creationId="{CE33B988-229A-3ABA-F07D-1E39DD5A028D}"/>
          </ac:picMkLst>
        </pc:picChg>
        <pc:picChg chg="add del mod">
          <ac:chgData name="Kenneth Wraight" userId="2dacc907-50d8-4b5f-831d-116cf97f5378" providerId="ADAL" clId="{13347F59-7048-4E43-9D61-2E73DE551BFF}" dt="2022-06-20T21:10:29.080" v="17244" actId="478"/>
          <ac:picMkLst>
            <pc:docMk/>
            <pc:sldMk cId="1930728966" sldId="578"/>
            <ac:picMk id="15" creationId="{2E7B8C4D-6F72-43EF-34D7-3A5763CC7AF3}"/>
          </ac:picMkLst>
        </pc:picChg>
        <pc:picChg chg="add del mod">
          <ac:chgData name="Kenneth Wraight" userId="2dacc907-50d8-4b5f-831d-116cf97f5378" providerId="ADAL" clId="{13347F59-7048-4E43-9D61-2E73DE551BFF}" dt="2022-06-20T21:10:29.080" v="17244" actId="478"/>
          <ac:picMkLst>
            <pc:docMk/>
            <pc:sldMk cId="1930728966" sldId="578"/>
            <ac:picMk id="17" creationId="{533A5B71-462B-7F42-226F-705E5CFAD664}"/>
          </ac:picMkLst>
        </pc:picChg>
        <pc:picChg chg="add del mod">
          <ac:chgData name="Kenneth Wraight" userId="2dacc907-50d8-4b5f-831d-116cf97f5378" providerId="ADAL" clId="{13347F59-7048-4E43-9D61-2E73DE551BFF}" dt="2022-06-20T21:10:19.627" v="17243" actId="478"/>
          <ac:picMkLst>
            <pc:docMk/>
            <pc:sldMk cId="1930728966" sldId="578"/>
            <ac:picMk id="19" creationId="{BBDC3387-E612-3A91-0B20-A7937F8102EE}"/>
          </ac:picMkLst>
        </pc:picChg>
        <pc:picChg chg="add del mod">
          <ac:chgData name="Kenneth Wraight" userId="2dacc907-50d8-4b5f-831d-116cf97f5378" providerId="ADAL" clId="{13347F59-7048-4E43-9D61-2E73DE551BFF}" dt="2022-06-20T21:10:29.080" v="17244" actId="478"/>
          <ac:picMkLst>
            <pc:docMk/>
            <pc:sldMk cId="1930728966" sldId="578"/>
            <ac:picMk id="21" creationId="{12F850A9-96B2-A75B-7BAC-38E8DEBB08E8}"/>
          </ac:picMkLst>
        </pc:picChg>
        <pc:picChg chg="add del mod">
          <ac:chgData name="Kenneth Wraight" userId="2dacc907-50d8-4b5f-831d-116cf97f5378" providerId="ADAL" clId="{13347F59-7048-4E43-9D61-2E73DE551BFF}" dt="2022-06-20T21:10:29.080" v="17244" actId="478"/>
          <ac:picMkLst>
            <pc:docMk/>
            <pc:sldMk cId="1930728966" sldId="578"/>
            <ac:picMk id="23" creationId="{2D41D6D2-4E69-AC89-5314-0E0EF00DC01F}"/>
          </ac:picMkLst>
        </pc:picChg>
        <pc:picChg chg="add mod">
          <ac:chgData name="Kenneth Wraight" userId="2dacc907-50d8-4b5f-831d-116cf97f5378" providerId="ADAL" clId="{13347F59-7048-4E43-9D61-2E73DE551BFF}" dt="2022-06-20T21:11:50.306" v="17263" actId="14100"/>
          <ac:picMkLst>
            <pc:docMk/>
            <pc:sldMk cId="1930728966" sldId="578"/>
            <ac:picMk id="25" creationId="{C46B0224-B7FE-E927-84A6-4F8EE1A70D82}"/>
          </ac:picMkLst>
        </pc:picChg>
        <pc:picChg chg="add mod">
          <ac:chgData name="Kenneth Wraight" userId="2dacc907-50d8-4b5f-831d-116cf97f5378" providerId="ADAL" clId="{13347F59-7048-4E43-9D61-2E73DE551BFF}" dt="2022-06-20T21:11:47.605" v="17262" actId="14100"/>
          <ac:picMkLst>
            <pc:docMk/>
            <pc:sldMk cId="1930728966" sldId="578"/>
            <ac:picMk id="27" creationId="{293273FF-CD10-D37D-930B-243428210AF0}"/>
          </ac:picMkLst>
        </pc:picChg>
        <pc:picChg chg="add mod">
          <ac:chgData name="Kenneth Wraight" userId="2dacc907-50d8-4b5f-831d-116cf97f5378" providerId="ADAL" clId="{13347F59-7048-4E43-9D61-2E73DE551BFF}" dt="2022-06-20T21:11:39.957" v="17261" actId="14100"/>
          <ac:picMkLst>
            <pc:docMk/>
            <pc:sldMk cId="1930728966" sldId="578"/>
            <ac:picMk id="29" creationId="{9530B0D6-19A6-37E0-939E-E57709E58F6C}"/>
          </ac:picMkLst>
        </pc:picChg>
        <pc:picChg chg="add mod">
          <ac:chgData name="Kenneth Wraight" userId="2dacc907-50d8-4b5f-831d-116cf97f5378" providerId="ADAL" clId="{13347F59-7048-4E43-9D61-2E73DE551BFF}" dt="2022-06-20T21:11:37.190" v="17260" actId="14100"/>
          <ac:picMkLst>
            <pc:docMk/>
            <pc:sldMk cId="1930728966" sldId="578"/>
            <ac:picMk id="31" creationId="{CA68CD39-102E-5E49-6D49-2505EA21ECE5}"/>
          </ac:picMkLst>
        </pc:picChg>
      </pc:sldChg>
      <pc:sldChg chg="addSp delSp modSp add del mod">
        <pc:chgData name="Kenneth Wraight" userId="2dacc907-50d8-4b5f-831d-116cf97f5378" providerId="ADAL" clId="{13347F59-7048-4E43-9D61-2E73DE551BFF}" dt="2022-06-21T13:03:14.799" v="21665" actId="2696"/>
        <pc:sldMkLst>
          <pc:docMk/>
          <pc:sldMk cId="472874045" sldId="579"/>
        </pc:sldMkLst>
        <pc:spChg chg="add del mod">
          <ac:chgData name="Kenneth Wraight" userId="2dacc907-50d8-4b5f-831d-116cf97f5378" providerId="ADAL" clId="{13347F59-7048-4E43-9D61-2E73DE551BFF}" dt="2022-06-20T23:03:01.930" v="17280" actId="767"/>
          <ac:spMkLst>
            <pc:docMk/>
            <pc:sldMk cId="472874045" sldId="579"/>
            <ac:spMk id="2" creationId="{2C68D03A-78A8-C808-0976-708B049DDA86}"/>
          </ac:spMkLst>
        </pc:spChg>
        <pc:spChg chg="mod">
          <ac:chgData name="Kenneth Wraight" userId="2dacc907-50d8-4b5f-831d-116cf97f5378" providerId="ADAL" clId="{13347F59-7048-4E43-9D61-2E73DE551BFF}" dt="2022-06-20T23:02:54.147" v="17277" actId="20577"/>
          <ac:spMkLst>
            <pc:docMk/>
            <pc:sldMk cId="472874045" sldId="579"/>
            <ac:spMk id="6" creationId="{00000000-0000-0000-0000-000000000000}"/>
          </ac:spMkLst>
        </pc:spChg>
        <pc:spChg chg="add mod">
          <ac:chgData name="Kenneth Wraight" userId="2dacc907-50d8-4b5f-831d-116cf97f5378" providerId="ADAL" clId="{13347F59-7048-4E43-9D61-2E73DE551BFF}" dt="2022-06-20T23:03:19.734" v="17311" actId="20577"/>
          <ac:spMkLst>
            <pc:docMk/>
            <pc:sldMk cId="472874045" sldId="579"/>
            <ac:spMk id="10" creationId="{D7FE4A3D-6F0D-FCF3-C306-EF75C97FE4F1}"/>
          </ac:spMkLst>
        </pc:spChg>
        <pc:picChg chg="del">
          <ac:chgData name="Kenneth Wraight" userId="2dacc907-50d8-4b5f-831d-116cf97f5378" providerId="ADAL" clId="{13347F59-7048-4E43-9D61-2E73DE551BFF}" dt="2022-06-20T23:02:57.191" v="17278" actId="478"/>
          <ac:picMkLst>
            <pc:docMk/>
            <pc:sldMk cId="472874045" sldId="579"/>
            <ac:picMk id="25" creationId="{C46B0224-B7FE-E927-84A6-4F8EE1A70D82}"/>
          </ac:picMkLst>
        </pc:picChg>
        <pc:picChg chg="del">
          <ac:chgData name="Kenneth Wraight" userId="2dacc907-50d8-4b5f-831d-116cf97f5378" providerId="ADAL" clId="{13347F59-7048-4E43-9D61-2E73DE551BFF}" dt="2022-06-20T23:02:57.191" v="17278" actId="478"/>
          <ac:picMkLst>
            <pc:docMk/>
            <pc:sldMk cId="472874045" sldId="579"/>
            <ac:picMk id="27" creationId="{293273FF-CD10-D37D-930B-243428210AF0}"/>
          </ac:picMkLst>
        </pc:picChg>
        <pc:picChg chg="del">
          <ac:chgData name="Kenneth Wraight" userId="2dacc907-50d8-4b5f-831d-116cf97f5378" providerId="ADAL" clId="{13347F59-7048-4E43-9D61-2E73DE551BFF}" dt="2022-06-20T23:02:57.191" v="17278" actId="478"/>
          <ac:picMkLst>
            <pc:docMk/>
            <pc:sldMk cId="472874045" sldId="579"/>
            <ac:picMk id="29" creationId="{9530B0D6-19A6-37E0-939E-E57709E58F6C}"/>
          </ac:picMkLst>
        </pc:picChg>
        <pc:picChg chg="del">
          <ac:chgData name="Kenneth Wraight" userId="2dacc907-50d8-4b5f-831d-116cf97f5378" providerId="ADAL" clId="{13347F59-7048-4E43-9D61-2E73DE551BFF}" dt="2022-06-20T23:02:57.191" v="17278" actId="478"/>
          <ac:picMkLst>
            <pc:docMk/>
            <pc:sldMk cId="472874045" sldId="579"/>
            <ac:picMk id="31" creationId="{CA68CD39-102E-5E49-6D49-2505EA21ECE5}"/>
          </ac:picMkLst>
        </pc:picChg>
      </pc:sldChg>
      <pc:sldChg chg="addSp delSp modSp add mod">
        <pc:chgData name="Kenneth Wraight" userId="2dacc907-50d8-4b5f-831d-116cf97f5378" providerId="ADAL" clId="{13347F59-7048-4E43-9D61-2E73DE551BFF}" dt="2022-06-21T09:39:37.326" v="18215" actId="20577"/>
        <pc:sldMkLst>
          <pc:docMk/>
          <pc:sldMk cId="1590374196" sldId="580"/>
        </pc:sldMkLst>
        <pc:spChg chg="mod">
          <ac:chgData name="Kenneth Wraight" userId="2dacc907-50d8-4b5f-831d-116cf97f5378" providerId="ADAL" clId="{13347F59-7048-4E43-9D61-2E73DE551BFF}" dt="2022-06-20T23:04:06.389" v="17334" actId="20577"/>
          <ac:spMkLst>
            <pc:docMk/>
            <pc:sldMk cId="1590374196" sldId="580"/>
            <ac:spMk id="6" creationId="{00000000-0000-0000-0000-000000000000}"/>
          </ac:spMkLst>
        </pc:spChg>
        <pc:spChg chg="del mod">
          <ac:chgData name="Kenneth Wraight" userId="2dacc907-50d8-4b5f-831d-116cf97f5378" providerId="ADAL" clId="{13347F59-7048-4E43-9D61-2E73DE551BFF}" dt="2022-06-21T09:12:05.884" v="17842" actId="478"/>
          <ac:spMkLst>
            <pc:docMk/>
            <pc:sldMk cId="1590374196" sldId="580"/>
            <ac:spMk id="9" creationId="{4C43C748-3608-3728-153B-F014D4FB1450}"/>
          </ac:spMkLst>
        </pc:spChg>
        <pc:spChg chg="add mod">
          <ac:chgData name="Kenneth Wraight" userId="2dacc907-50d8-4b5f-831d-116cf97f5378" providerId="ADAL" clId="{13347F59-7048-4E43-9D61-2E73DE551BFF}" dt="2022-06-21T09:39:37.326" v="18215" actId="20577"/>
          <ac:spMkLst>
            <pc:docMk/>
            <pc:sldMk cId="1590374196" sldId="580"/>
            <ac:spMk id="14" creationId="{A2197733-45F9-CB09-FFA1-533D5A71F51A}"/>
          </ac:spMkLst>
        </pc:spChg>
        <pc:picChg chg="add del mod">
          <ac:chgData name="Kenneth Wraight" userId="2dacc907-50d8-4b5f-831d-116cf97f5378" providerId="ADAL" clId="{13347F59-7048-4E43-9D61-2E73DE551BFF}" dt="2022-06-21T09:32:23.368" v="18099" actId="478"/>
          <ac:picMkLst>
            <pc:docMk/>
            <pc:sldMk cId="1590374196" sldId="580"/>
            <ac:picMk id="3" creationId="{6DE40078-268B-D5B6-DC44-94B9CB845D02}"/>
          </ac:picMkLst>
        </pc:picChg>
        <pc:picChg chg="add del mod">
          <ac:chgData name="Kenneth Wraight" userId="2dacc907-50d8-4b5f-831d-116cf97f5378" providerId="ADAL" clId="{13347F59-7048-4E43-9D61-2E73DE551BFF}" dt="2022-06-21T09:32:24.353" v="18100" actId="478"/>
          <ac:picMkLst>
            <pc:docMk/>
            <pc:sldMk cId="1590374196" sldId="580"/>
            <ac:picMk id="8" creationId="{6DD14FC1-CA26-72E6-649D-7EEC9849A0EC}"/>
          </ac:picMkLst>
        </pc:picChg>
        <pc:picChg chg="add del mod">
          <ac:chgData name="Kenneth Wraight" userId="2dacc907-50d8-4b5f-831d-116cf97f5378" providerId="ADAL" clId="{13347F59-7048-4E43-9D61-2E73DE551BFF}" dt="2022-06-21T09:32:26.325" v="18102" actId="478"/>
          <ac:picMkLst>
            <pc:docMk/>
            <pc:sldMk cId="1590374196" sldId="580"/>
            <ac:picMk id="11" creationId="{5AEE97A5-4527-2AFB-8465-F80BBA107D70}"/>
          </ac:picMkLst>
        </pc:picChg>
        <pc:picChg chg="add del mod">
          <ac:chgData name="Kenneth Wraight" userId="2dacc907-50d8-4b5f-831d-116cf97f5378" providerId="ADAL" clId="{13347F59-7048-4E43-9D61-2E73DE551BFF}" dt="2022-06-21T09:32:25.438" v="18101" actId="478"/>
          <ac:picMkLst>
            <pc:docMk/>
            <pc:sldMk cId="1590374196" sldId="580"/>
            <ac:picMk id="13" creationId="{894F6004-CCD6-C3AD-1035-C93CE9D677C3}"/>
          </ac:picMkLst>
        </pc:picChg>
        <pc:picChg chg="add del mod">
          <ac:chgData name="Kenneth Wraight" userId="2dacc907-50d8-4b5f-831d-116cf97f5378" providerId="ADAL" clId="{13347F59-7048-4E43-9D61-2E73DE551BFF}" dt="2022-06-21T09:34:51.820" v="18117" actId="478"/>
          <ac:picMkLst>
            <pc:docMk/>
            <pc:sldMk cId="1590374196" sldId="580"/>
            <ac:picMk id="16" creationId="{3E6E9C8C-FC0F-EE2B-E7E0-B21B0BD40E32}"/>
          </ac:picMkLst>
        </pc:picChg>
        <pc:picChg chg="add del mod">
          <ac:chgData name="Kenneth Wraight" userId="2dacc907-50d8-4b5f-831d-116cf97f5378" providerId="ADAL" clId="{13347F59-7048-4E43-9D61-2E73DE551BFF}" dt="2022-06-21T09:34:50.741" v="18116" actId="478"/>
          <ac:picMkLst>
            <pc:docMk/>
            <pc:sldMk cId="1590374196" sldId="580"/>
            <ac:picMk id="18" creationId="{51F510BD-F5A0-4743-C85B-62B7E1EC4578}"/>
          </ac:picMkLst>
        </pc:picChg>
        <pc:picChg chg="add mod">
          <ac:chgData name="Kenneth Wraight" userId="2dacc907-50d8-4b5f-831d-116cf97f5378" providerId="ADAL" clId="{13347F59-7048-4E43-9D61-2E73DE551BFF}" dt="2022-06-21T09:39:32.418" v="18214" actId="167"/>
          <ac:picMkLst>
            <pc:docMk/>
            <pc:sldMk cId="1590374196" sldId="580"/>
            <ac:picMk id="20" creationId="{1B486BF5-DACB-C5B6-4B59-45AC9653D793}"/>
          </ac:picMkLst>
        </pc:picChg>
        <pc:picChg chg="add mod">
          <ac:chgData name="Kenneth Wraight" userId="2dacc907-50d8-4b5f-831d-116cf97f5378" providerId="ADAL" clId="{13347F59-7048-4E43-9D61-2E73DE551BFF}" dt="2022-06-21T09:39:32.418" v="18214" actId="167"/>
          <ac:picMkLst>
            <pc:docMk/>
            <pc:sldMk cId="1590374196" sldId="580"/>
            <ac:picMk id="22" creationId="{00D98F31-64DD-9D47-182C-8C1B64887C46}"/>
          </ac:picMkLst>
        </pc:picChg>
        <pc:picChg chg="add mod">
          <ac:chgData name="Kenneth Wraight" userId="2dacc907-50d8-4b5f-831d-116cf97f5378" providerId="ADAL" clId="{13347F59-7048-4E43-9D61-2E73DE551BFF}" dt="2022-06-21T09:37:25.935" v="18136" actId="14100"/>
          <ac:picMkLst>
            <pc:docMk/>
            <pc:sldMk cId="1590374196" sldId="580"/>
            <ac:picMk id="24" creationId="{1FCB6EA7-532C-4158-42A8-937E463EDFF1}"/>
          </ac:picMkLst>
        </pc:picChg>
        <pc:picChg chg="add mod">
          <ac:chgData name="Kenneth Wraight" userId="2dacc907-50d8-4b5f-831d-116cf97f5378" providerId="ADAL" clId="{13347F59-7048-4E43-9D61-2E73DE551BFF}" dt="2022-06-21T09:37:30.102" v="18137" actId="14100"/>
          <ac:picMkLst>
            <pc:docMk/>
            <pc:sldMk cId="1590374196" sldId="580"/>
            <ac:picMk id="26" creationId="{0124034B-A94F-159E-6B83-25303C24E287}"/>
          </ac:picMkLst>
        </pc:picChg>
      </pc:sldChg>
      <pc:sldChg chg="addSp modSp add mod">
        <pc:chgData name="Kenneth Wraight" userId="2dacc907-50d8-4b5f-831d-116cf97f5378" providerId="ADAL" clId="{13347F59-7048-4E43-9D61-2E73DE551BFF}" dt="2022-06-21T11:41:03.856" v="19931" actId="113"/>
        <pc:sldMkLst>
          <pc:docMk/>
          <pc:sldMk cId="4043815914" sldId="581"/>
        </pc:sldMkLst>
        <pc:spChg chg="mod">
          <ac:chgData name="Kenneth Wraight" userId="2dacc907-50d8-4b5f-831d-116cf97f5378" providerId="ADAL" clId="{13347F59-7048-4E43-9D61-2E73DE551BFF}" dt="2022-06-21T11:41:03.856" v="19931" actId="113"/>
          <ac:spMkLst>
            <pc:docMk/>
            <pc:sldMk cId="4043815914" sldId="581"/>
            <ac:spMk id="9" creationId="{4C43C748-3608-3728-153B-F014D4FB1450}"/>
          </ac:spMkLst>
        </pc:spChg>
        <pc:picChg chg="add mod modCrop">
          <ac:chgData name="Kenneth Wraight" userId="2dacc907-50d8-4b5f-831d-116cf97f5378" providerId="ADAL" clId="{13347F59-7048-4E43-9D61-2E73DE551BFF}" dt="2022-06-21T11:03:59.207" v="18976" actId="1076"/>
          <ac:picMkLst>
            <pc:docMk/>
            <pc:sldMk cId="4043815914" sldId="581"/>
            <ac:picMk id="3" creationId="{10EAF776-F041-0592-F31E-B2F93D36462D}"/>
          </ac:picMkLst>
        </pc:picChg>
        <pc:picChg chg="add mod modCrop">
          <ac:chgData name="Kenneth Wraight" userId="2dacc907-50d8-4b5f-831d-116cf97f5378" providerId="ADAL" clId="{13347F59-7048-4E43-9D61-2E73DE551BFF}" dt="2022-06-21T11:04:08.141" v="18979" actId="1076"/>
          <ac:picMkLst>
            <pc:docMk/>
            <pc:sldMk cId="4043815914" sldId="581"/>
            <ac:picMk id="8" creationId="{7C6E6AFF-EEA2-B607-C1ED-77F1C1DF68E1}"/>
          </ac:picMkLst>
        </pc:picChg>
        <pc:picChg chg="add mod">
          <ac:chgData name="Kenneth Wraight" userId="2dacc907-50d8-4b5f-831d-116cf97f5378" providerId="ADAL" clId="{13347F59-7048-4E43-9D61-2E73DE551BFF}" dt="2022-06-21T11:18:23.803" v="19481" actId="14100"/>
          <ac:picMkLst>
            <pc:docMk/>
            <pc:sldMk cId="4043815914" sldId="581"/>
            <ac:picMk id="10" creationId="{A8F3C69C-9053-306D-AE93-5B2F1EFD8455}"/>
          </ac:picMkLst>
        </pc:picChg>
        <pc:picChg chg="add mod">
          <ac:chgData name="Kenneth Wraight" userId="2dacc907-50d8-4b5f-831d-116cf97f5378" providerId="ADAL" clId="{13347F59-7048-4E43-9D61-2E73DE551BFF}" dt="2022-06-21T11:18:18.655" v="19480" actId="14100"/>
          <ac:picMkLst>
            <pc:docMk/>
            <pc:sldMk cId="4043815914" sldId="581"/>
            <ac:picMk id="12" creationId="{262CDDD2-C80D-9268-4F99-4C3C44D6F48F}"/>
          </ac:picMkLst>
        </pc:picChg>
      </pc:sldChg>
      <pc:sldChg chg="addSp delSp modSp add mod">
        <pc:chgData name="Kenneth Wraight" userId="2dacc907-50d8-4b5f-831d-116cf97f5378" providerId="ADAL" clId="{13347F59-7048-4E43-9D61-2E73DE551BFF}" dt="2022-06-21T10:03:18.857" v="18763" actId="1076"/>
        <pc:sldMkLst>
          <pc:docMk/>
          <pc:sldMk cId="2931599356" sldId="582"/>
        </pc:sldMkLst>
        <pc:spChg chg="mod">
          <ac:chgData name="Kenneth Wraight" userId="2dacc907-50d8-4b5f-831d-116cf97f5378" providerId="ADAL" clId="{13347F59-7048-4E43-9D61-2E73DE551BFF}" dt="2022-06-21T09:45:21.336" v="18426" actId="20577"/>
          <ac:spMkLst>
            <pc:docMk/>
            <pc:sldMk cId="2931599356" sldId="582"/>
            <ac:spMk id="6" creationId="{00000000-0000-0000-0000-000000000000}"/>
          </ac:spMkLst>
        </pc:spChg>
        <pc:spChg chg="del mod">
          <ac:chgData name="Kenneth Wraight" userId="2dacc907-50d8-4b5f-831d-116cf97f5378" providerId="ADAL" clId="{13347F59-7048-4E43-9D61-2E73DE551BFF}" dt="2022-06-21T09:16:34.380" v="17880" actId="478"/>
          <ac:spMkLst>
            <pc:docMk/>
            <pc:sldMk cId="2931599356" sldId="582"/>
            <ac:spMk id="9" creationId="{4C43C748-3608-3728-153B-F014D4FB1450}"/>
          </ac:spMkLst>
        </pc:spChg>
        <pc:spChg chg="add del mod">
          <ac:chgData name="Kenneth Wraight" userId="2dacc907-50d8-4b5f-831d-116cf97f5378" providerId="ADAL" clId="{13347F59-7048-4E43-9D61-2E73DE551BFF}" dt="2022-06-21T09:45:32.670" v="18433" actId="478"/>
          <ac:spMkLst>
            <pc:docMk/>
            <pc:sldMk cId="2931599356" sldId="582"/>
            <ac:spMk id="18" creationId="{6D3412E7-3A5B-3ADC-430B-94FE878E81AB}"/>
          </ac:spMkLst>
        </pc:spChg>
        <pc:spChg chg="add mod">
          <ac:chgData name="Kenneth Wraight" userId="2dacc907-50d8-4b5f-831d-116cf97f5378" providerId="ADAL" clId="{13347F59-7048-4E43-9D61-2E73DE551BFF}" dt="2022-06-21T09:45:44.867" v="18434"/>
          <ac:spMkLst>
            <pc:docMk/>
            <pc:sldMk cId="2931599356" sldId="582"/>
            <ac:spMk id="19" creationId="{6286D781-D968-4CB5-3EBA-52D7B4433FE2}"/>
          </ac:spMkLst>
        </pc:spChg>
        <pc:spChg chg="add mod">
          <ac:chgData name="Kenneth Wraight" userId="2dacc907-50d8-4b5f-831d-116cf97f5378" providerId="ADAL" clId="{13347F59-7048-4E43-9D61-2E73DE551BFF}" dt="2022-06-21T09:45:44.867" v="18434"/>
          <ac:spMkLst>
            <pc:docMk/>
            <pc:sldMk cId="2931599356" sldId="582"/>
            <ac:spMk id="20" creationId="{F69388DE-305B-7FDE-81C6-8BA4DC275180}"/>
          </ac:spMkLst>
        </pc:spChg>
        <pc:spChg chg="add mod">
          <ac:chgData name="Kenneth Wraight" userId="2dacc907-50d8-4b5f-831d-116cf97f5378" providerId="ADAL" clId="{13347F59-7048-4E43-9D61-2E73DE551BFF}" dt="2022-06-21T10:01:37.187" v="18746" actId="255"/>
          <ac:spMkLst>
            <pc:docMk/>
            <pc:sldMk cId="2931599356" sldId="582"/>
            <ac:spMk id="21" creationId="{AC75DC97-00F5-C37F-03F3-304904932E2F}"/>
          </ac:spMkLst>
        </pc:spChg>
        <pc:picChg chg="add del mod">
          <ac:chgData name="Kenneth Wraight" userId="2dacc907-50d8-4b5f-831d-116cf97f5378" providerId="ADAL" clId="{13347F59-7048-4E43-9D61-2E73DE551BFF}" dt="2022-06-21T09:45:28.727" v="18432" actId="478"/>
          <ac:picMkLst>
            <pc:docMk/>
            <pc:sldMk cId="2931599356" sldId="582"/>
            <ac:picMk id="3" creationId="{6810F19D-7D80-DF76-C574-0EDB0BF6A04B}"/>
          </ac:picMkLst>
        </pc:picChg>
        <pc:picChg chg="add del mod">
          <ac:chgData name="Kenneth Wraight" userId="2dacc907-50d8-4b5f-831d-116cf97f5378" providerId="ADAL" clId="{13347F59-7048-4E43-9D61-2E73DE551BFF}" dt="2022-06-21T09:45:24.565" v="18428" actId="478"/>
          <ac:picMkLst>
            <pc:docMk/>
            <pc:sldMk cId="2931599356" sldId="582"/>
            <ac:picMk id="8" creationId="{9A686C40-A01B-3BEA-CDC9-6DB85C88C0B5}"/>
          </ac:picMkLst>
        </pc:picChg>
        <pc:picChg chg="add del mod">
          <ac:chgData name="Kenneth Wraight" userId="2dacc907-50d8-4b5f-831d-116cf97f5378" providerId="ADAL" clId="{13347F59-7048-4E43-9D61-2E73DE551BFF}" dt="2022-06-21T09:45:27.735" v="18431" actId="478"/>
          <ac:picMkLst>
            <pc:docMk/>
            <pc:sldMk cId="2931599356" sldId="582"/>
            <ac:picMk id="11" creationId="{9E17279C-98E1-E141-4B4A-D383F245E6D9}"/>
          </ac:picMkLst>
        </pc:picChg>
        <pc:picChg chg="add del mod">
          <ac:chgData name="Kenneth Wraight" userId="2dacc907-50d8-4b5f-831d-116cf97f5378" providerId="ADAL" clId="{13347F59-7048-4E43-9D61-2E73DE551BFF}" dt="2022-06-21T09:45:22.625" v="18427" actId="478"/>
          <ac:picMkLst>
            <pc:docMk/>
            <pc:sldMk cId="2931599356" sldId="582"/>
            <ac:picMk id="13" creationId="{27BFC53B-FD34-499B-67A8-CBE3D5484E6E}"/>
          </ac:picMkLst>
        </pc:picChg>
        <pc:picChg chg="add del mod">
          <ac:chgData name="Kenneth Wraight" userId="2dacc907-50d8-4b5f-831d-116cf97f5378" providerId="ADAL" clId="{13347F59-7048-4E43-9D61-2E73DE551BFF}" dt="2022-06-21T09:16:09.025" v="17869" actId="478"/>
          <ac:picMkLst>
            <pc:docMk/>
            <pc:sldMk cId="2931599356" sldId="582"/>
            <ac:picMk id="15" creationId="{99201754-5809-CEA3-C08E-F6ECE114C5B9}"/>
          </ac:picMkLst>
        </pc:picChg>
        <pc:picChg chg="add del mod">
          <ac:chgData name="Kenneth Wraight" userId="2dacc907-50d8-4b5f-831d-116cf97f5378" providerId="ADAL" clId="{13347F59-7048-4E43-9D61-2E73DE551BFF}" dt="2022-06-21T09:16:10.231" v="17870" actId="478"/>
          <ac:picMkLst>
            <pc:docMk/>
            <pc:sldMk cId="2931599356" sldId="582"/>
            <ac:picMk id="17" creationId="{C9A3C809-14D7-3678-5052-45CDA334A28E}"/>
          </ac:picMkLst>
        </pc:picChg>
        <pc:picChg chg="add mod">
          <ac:chgData name="Kenneth Wraight" userId="2dacc907-50d8-4b5f-831d-116cf97f5378" providerId="ADAL" clId="{13347F59-7048-4E43-9D61-2E73DE551BFF}" dt="2022-06-21T09:47:27.184" v="18452" actId="14100"/>
          <ac:picMkLst>
            <pc:docMk/>
            <pc:sldMk cId="2931599356" sldId="582"/>
            <ac:picMk id="23" creationId="{BD4DCA33-3CF4-98B8-F4FE-903497AEBADF}"/>
          </ac:picMkLst>
        </pc:picChg>
        <pc:picChg chg="add mod">
          <ac:chgData name="Kenneth Wraight" userId="2dacc907-50d8-4b5f-831d-116cf97f5378" providerId="ADAL" clId="{13347F59-7048-4E43-9D61-2E73DE551BFF}" dt="2022-06-21T09:47:16.482" v="18449" actId="14100"/>
          <ac:picMkLst>
            <pc:docMk/>
            <pc:sldMk cId="2931599356" sldId="582"/>
            <ac:picMk id="25" creationId="{804ACE15-574D-6E41-8C2E-AF3A1488006E}"/>
          </ac:picMkLst>
        </pc:picChg>
        <pc:picChg chg="add del mod">
          <ac:chgData name="Kenneth Wraight" userId="2dacc907-50d8-4b5f-831d-116cf97f5378" providerId="ADAL" clId="{13347F59-7048-4E43-9D61-2E73DE551BFF}" dt="2022-06-21T09:47:04.248" v="18445"/>
          <ac:picMkLst>
            <pc:docMk/>
            <pc:sldMk cId="2931599356" sldId="582"/>
            <ac:picMk id="26" creationId="{3C07E44F-3243-1C88-CFEA-4C1FAF4FAF28}"/>
          </ac:picMkLst>
        </pc:picChg>
        <pc:picChg chg="add del mod">
          <ac:chgData name="Kenneth Wraight" userId="2dacc907-50d8-4b5f-831d-116cf97f5378" providerId="ADAL" clId="{13347F59-7048-4E43-9D61-2E73DE551BFF}" dt="2022-06-21T09:47:18.471" v="18450" actId="478"/>
          <ac:picMkLst>
            <pc:docMk/>
            <pc:sldMk cId="2931599356" sldId="582"/>
            <ac:picMk id="27" creationId="{4E715F3A-C114-3EA2-A2C7-2E6835FA7D44}"/>
          </ac:picMkLst>
        </pc:picChg>
        <pc:picChg chg="add del mod">
          <ac:chgData name="Kenneth Wraight" userId="2dacc907-50d8-4b5f-831d-116cf97f5378" providerId="ADAL" clId="{13347F59-7048-4E43-9D61-2E73DE551BFF}" dt="2022-06-21T09:51:04.795" v="18557" actId="478"/>
          <ac:picMkLst>
            <pc:docMk/>
            <pc:sldMk cId="2931599356" sldId="582"/>
            <ac:picMk id="29" creationId="{5D515892-7155-963A-CECC-0C3498269DE5}"/>
          </ac:picMkLst>
        </pc:picChg>
        <pc:picChg chg="add mod">
          <ac:chgData name="Kenneth Wraight" userId="2dacc907-50d8-4b5f-831d-116cf97f5378" providerId="ADAL" clId="{13347F59-7048-4E43-9D61-2E73DE551BFF}" dt="2022-06-21T10:03:18.857" v="18763" actId="1076"/>
          <ac:picMkLst>
            <pc:docMk/>
            <pc:sldMk cId="2931599356" sldId="582"/>
            <ac:picMk id="31" creationId="{22FCF47C-C920-9BF6-E7BD-E82994988509}"/>
          </ac:picMkLst>
        </pc:picChg>
        <pc:picChg chg="add mod">
          <ac:chgData name="Kenneth Wraight" userId="2dacc907-50d8-4b5f-831d-116cf97f5378" providerId="ADAL" clId="{13347F59-7048-4E43-9D61-2E73DE551BFF}" dt="2022-06-21T10:03:08.775" v="18761" actId="1076"/>
          <ac:picMkLst>
            <pc:docMk/>
            <pc:sldMk cId="2931599356" sldId="582"/>
            <ac:picMk id="33" creationId="{BBC7BF42-9706-99AE-9206-AEA1B7D17964}"/>
          </ac:picMkLst>
        </pc:picChg>
      </pc:sldChg>
      <pc:sldChg chg="modSp add mod">
        <pc:chgData name="Kenneth Wraight" userId="2dacc907-50d8-4b5f-831d-116cf97f5378" providerId="ADAL" clId="{13347F59-7048-4E43-9D61-2E73DE551BFF}" dt="2022-06-21T09:32:17.903" v="18098" actId="20577"/>
        <pc:sldMkLst>
          <pc:docMk/>
          <pc:sldMk cId="3557932474" sldId="583"/>
        </pc:sldMkLst>
        <pc:spChg chg="mod">
          <ac:chgData name="Kenneth Wraight" userId="2dacc907-50d8-4b5f-831d-116cf97f5378" providerId="ADAL" clId="{13347F59-7048-4E43-9D61-2E73DE551BFF}" dt="2022-06-21T09:32:17.903" v="18098" actId="20577"/>
          <ac:spMkLst>
            <pc:docMk/>
            <pc:sldMk cId="3557932474" sldId="583"/>
            <ac:spMk id="6" creationId="{00000000-0000-0000-0000-000000000000}"/>
          </ac:spMkLst>
        </pc:spChg>
      </pc:sldChg>
      <pc:sldChg chg="modSp add mod">
        <pc:chgData name="Kenneth Wraight" userId="2dacc907-50d8-4b5f-831d-116cf97f5378" providerId="ADAL" clId="{13347F59-7048-4E43-9D61-2E73DE551BFF}" dt="2022-06-21T09:32:13.670" v="18088" actId="20577"/>
        <pc:sldMkLst>
          <pc:docMk/>
          <pc:sldMk cId="1378024174" sldId="584"/>
        </pc:sldMkLst>
        <pc:spChg chg="mod">
          <ac:chgData name="Kenneth Wraight" userId="2dacc907-50d8-4b5f-831d-116cf97f5378" providerId="ADAL" clId="{13347F59-7048-4E43-9D61-2E73DE551BFF}" dt="2022-06-21T09:32:13.670" v="18088" actId="20577"/>
          <ac:spMkLst>
            <pc:docMk/>
            <pc:sldMk cId="1378024174" sldId="584"/>
            <ac:spMk id="6" creationId="{00000000-0000-0000-0000-000000000000}"/>
          </ac:spMkLst>
        </pc:spChg>
      </pc:sldChg>
      <pc:sldChg chg="addSp delSp modSp add mod">
        <pc:chgData name="Kenneth Wraight" userId="2dacc907-50d8-4b5f-831d-116cf97f5378" providerId="ADAL" clId="{13347F59-7048-4E43-9D61-2E73DE551BFF}" dt="2022-06-21T10:02:43.760" v="18760" actId="20577"/>
        <pc:sldMkLst>
          <pc:docMk/>
          <pc:sldMk cId="1450947614" sldId="585"/>
        </pc:sldMkLst>
        <pc:spChg chg="add mod">
          <ac:chgData name="Kenneth Wraight" userId="2dacc907-50d8-4b5f-831d-116cf97f5378" providerId="ADAL" clId="{13347F59-7048-4E43-9D61-2E73DE551BFF}" dt="2022-06-21T09:44:36.681" v="18413" actId="688"/>
          <ac:spMkLst>
            <pc:docMk/>
            <pc:sldMk cId="1450947614" sldId="585"/>
            <ac:spMk id="2" creationId="{FDBA95CA-18C9-2AB1-7050-199D3271FEC4}"/>
          </ac:spMkLst>
        </pc:spChg>
        <pc:spChg chg="mod">
          <ac:chgData name="Kenneth Wraight" userId="2dacc907-50d8-4b5f-831d-116cf97f5378" providerId="ADAL" clId="{13347F59-7048-4E43-9D61-2E73DE551BFF}" dt="2022-06-21T09:45:02.173" v="18423" actId="20577"/>
          <ac:spMkLst>
            <pc:docMk/>
            <pc:sldMk cId="1450947614" sldId="585"/>
            <ac:spMk id="6" creationId="{00000000-0000-0000-0000-000000000000}"/>
          </ac:spMkLst>
        </pc:spChg>
        <pc:spChg chg="add mod">
          <ac:chgData name="Kenneth Wraight" userId="2dacc907-50d8-4b5f-831d-116cf97f5378" providerId="ADAL" clId="{13347F59-7048-4E43-9D61-2E73DE551BFF}" dt="2022-06-21T09:44:39.634" v="18414" actId="688"/>
          <ac:spMkLst>
            <pc:docMk/>
            <pc:sldMk cId="1450947614" sldId="585"/>
            <ac:spMk id="11" creationId="{8EDCD7CE-2EA5-B073-5A2C-70F292C35714}"/>
          </ac:spMkLst>
        </pc:spChg>
        <pc:spChg chg="mod">
          <ac:chgData name="Kenneth Wraight" userId="2dacc907-50d8-4b5f-831d-116cf97f5378" providerId="ADAL" clId="{13347F59-7048-4E43-9D61-2E73DE551BFF}" dt="2022-06-21T10:02:43.760" v="18760" actId="20577"/>
          <ac:spMkLst>
            <pc:docMk/>
            <pc:sldMk cId="1450947614" sldId="585"/>
            <ac:spMk id="14" creationId="{A2197733-45F9-CB09-FFA1-533D5A71F51A}"/>
          </ac:spMkLst>
        </pc:spChg>
        <pc:picChg chg="mod">
          <ac:chgData name="Kenneth Wraight" userId="2dacc907-50d8-4b5f-831d-116cf97f5378" providerId="ADAL" clId="{13347F59-7048-4E43-9D61-2E73DE551BFF}" dt="2022-06-21T09:44:45.190" v="18421" actId="1037"/>
          <ac:picMkLst>
            <pc:docMk/>
            <pc:sldMk cId="1450947614" sldId="585"/>
            <ac:picMk id="16" creationId="{3E6E9C8C-FC0F-EE2B-E7E0-B21B0BD40E32}"/>
          </ac:picMkLst>
        </pc:picChg>
        <pc:picChg chg="mod">
          <ac:chgData name="Kenneth Wraight" userId="2dacc907-50d8-4b5f-831d-116cf97f5378" providerId="ADAL" clId="{13347F59-7048-4E43-9D61-2E73DE551BFF}" dt="2022-06-21T09:44:45.190" v="18421" actId="1037"/>
          <ac:picMkLst>
            <pc:docMk/>
            <pc:sldMk cId="1450947614" sldId="585"/>
            <ac:picMk id="18" creationId="{51F510BD-F5A0-4743-C85B-62B7E1EC4578}"/>
          </ac:picMkLst>
        </pc:picChg>
        <pc:picChg chg="del">
          <ac:chgData name="Kenneth Wraight" userId="2dacc907-50d8-4b5f-831d-116cf97f5378" providerId="ADAL" clId="{13347F59-7048-4E43-9D61-2E73DE551BFF}" dt="2022-06-21T09:39:43.569" v="18216" actId="478"/>
          <ac:picMkLst>
            <pc:docMk/>
            <pc:sldMk cId="1450947614" sldId="585"/>
            <ac:picMk id="20" creationId="{1B486BF5-DACB-C5B6-4B59-45AC9653D793}"/>
          </ac:picMkLst>
        </pc:picChg>
        <pc:picChg chg="del">
          <ac:chgData name="Kenneth Wraight" userId="2dacc907-50d8-4b5f-831d-116cf97f5378" providerId="ADAL" clId="{13347F59-7048-4E43-9D61-2E73DE551BFF}" dt="2022-06-21T09:39:44.728" v="18217" actId="478"/>
          <ac:picMkLst>
            <pc:docMk/>
            <pc:sldMk cId="1450947614" sldId="585"/>
            <ac:picMk id="22" creationId="{00D98F31-64DD-9D47-182C-8C1B64887C46}"/>
          </ac:picMkLst>
        </pc:picChg>
      </pc:sldChg>
      <pc:sldChg chg="addSp modSp add mod">
        <pc:chgData name="Kenneth Wraight" userId="2dacc907-50d8-4b5f-831d-116cf97f5378" providerId="ADAL" clId="{13347F59-7048-4E43-9D61-2E73DE551BFF}" dt="2022-06-21T11:15:19.754" v="19370" actId="1076"/>
        <pc:sldMkLst>
          <pc:docMk/>
          <pc:sldMk cId="1204044050" sldId="586"/>
        </pc:sldMkLst>
        <pc:spChg chg="mod">
          <ac:chgData name="Kenneth Wraight" userId="2dacc907-50d8-4b5f-831d-116cf97f5378" providerId="ADAL" clId="{13347F59-7048-4E43-9D61-2E73DE551BFF}" dt="2022-06-21T11:07:13.102" v="19175" actId="20577"/>
          <ac:spMkLst>
            <pc:docMk/>
            <pc:sldMk cId="1204044050" sldId="586"/>
            <ac:spMk id="6" creationId="{00000000-0000-0000-0000-000000000000}"/>
          </ac:spMkLst>
        </pc:spChg>
        <pc:spChg chg="mod">
          <ac:chgData name="Kenneth Wraight" userId="2dacc907-50d8-4b5f-831d-116cf97f5378" providerId="ADAL" clId="{13347F59-7048-4E43-9D61-2E73DE551BFF}" dt="2022-06-21T11:14:55.917" v="19368" actId="20577"/>
          <ac:spMkLst>
            <pc:docMk/>
            <pc:sldMk cId="1204044050" sldId="586"/>
            <ac:spMk id="9" creationId="{4C43C748-3608-3728-153B-F014D4FB1450}"/>
          </ac:spMkLst>
        </pc:spChg>
        <pc:picChg chg="add mod">
          <ac:chgData name="Kenneth Wraight" userId="2dacc907-50d8-4b5f-831d-116cf97f5378" providerId="ADAL" clId="{13347F59-7048-4E43-9D61-2E73DE551BFF}" dt="2022-06-21T11:12:28.987" v="19210" actId="14100"/>
          <ac:picMkLst>
            <pc:docMk/>
            <pc:sldMk cId="1204044050" sldId="586"/>
            <ac:picMk id="3" creationId="{F66256BC-3B72-C2DA-A870-EC00FD13A547}"/>
          </ac:picMkLst>
        </pc:picChg>
        <pc:picChg chg="add mod">
          <ac:chgData name="Kenneth Wraight" userId="2dacc907-50d8-4b5f-831d-116cf97f5378" providerId="ADAL" clId="{13347F59-7048-4E43-9D61-2E73DE551BFF}" dt="2022-06-21T11:12:43.131" v="19216" actId="1035"/>
          <ac:picMkLst>
            <pc:docMk/>
            <pc:sldMk cId="1204044050" sldId="586"/>
            <ac:picMk id="8" creationId="{30DEF750-82DD-F668-9E22-1F63E3E66B1C}"/>
          </ac:picMkLst>
        </pc:picChg>
        <pc:picChg chg="add mod">
          <ac:chgData name="Kenneth Wraight" userId="2dacc907-50d8-4b5f-831d-116cf97f5378" providerId="ADAL" clId="{13347F59-7048-4E43-9D61-2E73DE551BFF}" dt="2022-06-21T11:15:19.754" v="19370" actId="1076"/>
          <ac:picMkLst>
            <pc:docMk/>
            <pc:sldMk cId="1204044050" sldId="586"/>
            <ac:picMk id="11" creationId="{14E7DA39-1399-EB11-0BEA-F9BB2FE32BC8}"/>
          </ac:picMkLst>
        </pc:picChg>
        <pc:picChg chg="add mod">
          <ac:chgData name="Kenneth Wraight" userId="2dacc907-50d8-4b5f-831d-116cf97f5378" providerId="ADAL" clId="{13347F59-7048-4E43-9D61-2E73DE551BFF}" dt="2022-06-21T11:15:13.404" v="19369" actId="1076"/>
          <ac:picMkLst>
            <pc:docMk/>
            <pc:sldMk cId="1204044050" sldId="586"/>
            <ac:picMk id="13" creationId="{5270FBD1-E168-AF96-D743-58B36164CAD7}"/>
          </ac:picMkLst>
        </pc:picChg>
      </pc:sldChg>
      <pc:sldChg chg="addSp delSp modSp add mod">
        <pc:chgData name="Kenneth Wraight" userId="2dacc907-50d8-4b5f-831d-116cf97f5378" providerId="ADAL" clId="{13347F59-7048-4E43-9D61-2E73DE551BFF}" dt="2022-06-21T11:41:01.653" v="19930" actId="113"/>
        <pc:sldMkLst>
          <pc:docMk/>
          <pc:sldMk cId="3117906657" sldId="587"/>
        </pc:sldMkLst>
        <pc:spChg chg="mod">
          <ac:chgData name="Kenneth Wraight" userId="2dacc907-50d8-4b5f-831d-116cf97f5378" providerId="ADAL" clId="{13347F59-7048-4E43-9D61-2E73DE551BFF}" dt="2022-06-21T11:39:51.701" v="19900" actId="20577"/>
          <ac:spMkLst>
            <pc:docMk/>
            <pc:sldMk cId="3117906657" sldId="587"/>
            <ac:spMk id="6" creationId="{00000000-0000-0000-0000-000000000000}"/>
          </ac:spMkLst>
        </pc:spChg>
        <pc:spChg chg="mod">
          <ac:chgData name="Kenneth Wraight" userId="2dacc907-50d8-4b5f-831d-116cf97f5378" providerId="ADAL" clId="{13347F59-7048-4E43-9D61-2E73DE551BFF}" dt="2022-06-21T11:41:01.653" v="19930" actId="113"/>
          <ac:spMkLst>
            <pc:docMk/>
            <pc:sldMk cId="3117906657" sldId="587"/>
            <ac:spMk id="9" creationId="{4C43C748-3608-3728-153B-F014D4FB1450}"/>
          </ac:spMkLst>
        </pc:spChg>
        <pc:picChg chg="del">
          <ac:chgData name="Kenneth Wraight" userId="2dacc907-50d8-4b5f-831d-116cf97f5378" providerId="ADAL" clId="{13347F59-7048-4E43-9D61-2E73DE551BFF}" dt="2022-06-21T11:33:41.803" v="19494" actId="478"/>
          <ac:picMkLst>
            <pc:docMk/>
            <pc:sldMk cId="3117906657" sldId="587"/>
            <ac:picMk id="3" creationId="{10EAF776-F041-0592-F31E-B2F93D36462D}"/>
          </ac:picMkLst>
        </pc:picChg>
        <pc:picChg chg="add mod">
          <ac:chgData name="Kenneth Wraight" userId="2dacc907-50d8-4b5f-831d-116cf97f5378" providerId="ADAL" clId="{13347F59-7048-4E43-9D61-2E73DE551BFF}" dt="2022-06-21T11:35:03.074" v="19567" actId="1076"/>
          <ac:picMkLst>
            <pc:docMk/>
            <pc:sldMk cId="3117906657" sldId="587"/>
            <ac:picMk id="4" creationId="{6BE89B02-EA47-4C24-2974-F2915E365D26}"/>
          </ac:picMkLst>
        </pc:picChg>
        <pc:picChg chg="del">
          <ac:chgData name="Kenneth Wraight" userId="2dacc907-50d8-4b5f-831d-116cf97f5378" providerId="ADAL" clId="{13347F59-7048-4E43-9D61-2E73DE551BFF}" dt="2022-06-21T11:33:41.803" v="19494" actId="478"/>
          <ac:picMkLst>
            <pc:docMk/>
            <pc:sldMk cId="3117906657" sldId="587"/>
            <ac:picMk id="8" creationId="{7C6E6AFF-EEA2-B607-C1ED-77F1C1DF68E1}"/>
          </ac:picMkLst>
        </pc:picChg>
        <pc:picChg chg="del">
          <ac:chgData name="Kenneth Wraight" userId="2dacc907-50d8-4b5f-831d-116cf97f5378" providerId="ADAL" clId="{13347F59-7048-4E43-9D61-2E73DE551BFF}" dt="2022-06-21T11:33:41.803" v="19494" actId="478"/>
          <ac:picMkLst>
            <pc:docMk/>
            <pc:sldMk cId="3117906657" sldId="587"/>
            <ac:picMk id="10" creationId="{A8F3C69C-9053-306D-AE93-5B2F1EFD8455}"/>
          </ac:picMkLst>
        </pc:picChg>
        <pc:picChg chg="del">
          <ac:chgData name="Kenneth Wraight" userId="2dacc907-50d8-4b5f-831d-116cf97f5378" providerId="ADAL" clId="{13347F59-7048-4E43-9D61-2E73DE551BFF}" dt="2022-06-21T11:33:39.637" v="19493" actId="478"/>
          <ac:picMkLst>
            <pc:docMk/>
            <pc:sldMk cId="3117906657" sldId="587"/>
            <ac:picMk id="12" creationId="{262CDDD2-C80D-9268-4F99-4C3C44D6F48F}"/>
          </ac:picMkLst>
        </pc:picChg>
        <pc:picChg chg="add mod">
          <ac:chgData name="Kenneth Wraight" userId="2dacc907-50d8-4b5f-831d-116cf97f5378" providerId="ADAL" clId="{13347F59-7048-4E43-9D61-2E73DE551BFF}" dt="2022-06-21T11:35:05.439" v="19568" actId="1076"/>
          <ac:picMkLst>
            <pc:docMk/>
            <pc:sldMk cId="3117906657" sldId="587"/>
            <ac:picMk id="13" creationId="{393980BF-C080-183B-EE2E-75DDE6CE3AF7}"/>
          </ac:picMkLst>
        </pc:picChg>
        <pc:picChg chg="add mod">
          <ac:chgData name="Kenneth Wraight" userId="2dacc907-50d8-4b5f-831d-116cf97f5378" providerId="ADAL" clId="{13347F59-7048-4E43-9D61-2E73DE551BFF}" dt="2022-06-21T11:35:09.689" v="19569" actId="1076"/>
          <ac:picMkLst>
            <pc:docMk/>
            <pc:sldMk cId="3117906657" sldId="587"/>
            <ac:picMk id="15" creationId="{89D4ABCD-2AD7-EC95-03BF-E52F572C7C56}"/>
          </ac:picMkLst>
        </pc:picChg>
      </pc:sldChg>
      <pc:sldChg chg="addSp delSp modSp add mod">
        <pc:chgData name="Kenneth Wraight" userId="2dacc907-50d8-4b5f-831d-116cf97f5378" providerId="ADAL" clId="{13347F59-7048-4E43-9D61-2E73DE551BFF}" dt="2022-06-21T14:12:33.551" v="21949" actId="1076"/>
        <pc:sldMkLst>
          <pc:docMk/>
          <pc:sldMk cId="2152108347" sldId="588"/>
        </pc:sldMkLst>
        <pc:spChg chg="mod">
          <ac:chgData name="Kenneth Wraight" userId="2dacc907-50d8-4b5f-831d-116cf97f5378" providerId="ADAL" clId="{13347F59-7048-4E43-9D61-2E73DE551BFF}" dt="2022-06-21T11:39:56.023" v="19902" actId="20577"/>
          <ac:spMkLst>
            <pc:docMk/>
            <pc:sldMk cId="2152108347" sldId="588"/>
            <ac:spMk id="6" creationId="{00000000-0000-0000-0000-000000000000}"/>
          </ac:spMkLst>
        </pc:spChg>
        <pc:spChg chg="mod">
          <ac:chgData name="Kenneth Wraight" userId="2dacc907-50d8-4b5f-831d-116cf97f5378" providerId="ADAL" clId="{13347F59-7048-4E43-9D61-2E73DE551BFF}" dt="2022-06-21T11:41:19.095" v="19935" actId="20577"/>
          <ac:spMkLst>
            <pc:docMk/>
            <pc:sldMk cId="2152108347" sldId="588"/>
            <ac:spMk id="9" creationId="{4C43C748-3608-3728-153B-F014D4FB1450}"/>
          </ac:spMkLst>
        </pc:spChg>
        <pc:spChg chg="add del mod">
          <ac:chgData name="Kenneth Wraight" userId="2dacc907-50d8-4b5f-831d-116cf97f5378" providerId="ADAL" clId="{13347F59-7048-4E43-9D61-2E73DE551BFF}" dt="2022-06-21T14:12:24.748" v="21947" actId="478"/>
          <ac:spMkLst>
            <pc:docMk/>
            <pc:sldMk cId="2152108347" sldId="588"/>
            <ac:spMk id="17" creationId="{886F35C3-4D40-6812-7C49-E31B06CD374C}"/>
          </ac:spMkLst>
        </pc:spChg>
        <pc:spChg chg="add mod">
          <ac:chgData name="Kenneth Wraight" userId="2dacc907-50d8-4b5f-831d-116cf97f5378" providerId="ADAL" clId="{13347F59-7048-4E43-9D61-2E73DE551BFF}" dt="2022-06-21T14:12:29.472" v="21948" actId="1076"/>
          <ac:spMkLst>
            <pc:docMk/>
            <pc:sldMk cId="2152108347" sldId="588"/>
            <ac:spMk id="18" creationId="{CC3AEBFE-214F-220F-B219-E06124D6A569}"/>
          </ac:spMkLst>
        </pc:spChg>
        <pc:spChg chg="add mod">
          <ac:chgData name="Kenneth Wraight" userId="2dacc907-50d8-4b5f-831d-116cf97f5378" providerId="ADAL" clId="{13347F59-7048-4E43-9D61-2E73DE551BFF}" dt="2022-06-21T14:12:33.551" v="21949" actId="1076"/>
          <ac:spMkLst>
            <pc:docMk/>
            <pc:sldMk cId="2152108347" sldId="588"/>
            <ac:spMk id="19" creationId="{3F0A1845-A17B-7B18-7D48-19D7092C4C65}"/>
          </ac:spMkLst>
        </pc:spChg>
        <pc:picChg chg="add mod">
          <ac:chgData name="Kenneth Wraight" userId="2dacc907-50d8-4b5f-831d-116cf97f5378" providerId="ADAL" clId="{13347F59-7048-4E43-9D61-2E73DE551BFF}" dt="2022-06-21T11:41:10.130" v="19932" actId="1076"/>
          <ac:picMkLst>
            <pc:docMk/>
            <pc:sldMk cId="2152108347" sldId="588"/>
            <ac:picMk id="3" creationId="{0FA73644-086E-2A13-D6BF-4F4C1865B79A}"/>
          </ac:picMkLst>
        </pc:picChg>
        <pc:picChg chg="del">
          <ac:chgData name="Kenneth Wraight" userId="2dacc907-50d8-4b5f-831d-116cf97f5378" providerId="ADAL" clId="{13347F59-7048-4E43-9D61-2E73DE551BFF}" dt="2022-06-21T11:41:13.502" v="19933" actId="478"/>
          <ac:picMkLst>
            <pc:docMk/>
            <pc:sldMk cId="2152108347" sldId="588"/>
            <ac:picMk id="4" creationId="{6BE89B02-EA47-4C24-2974-F2915E365D26}"/>
          </ac:picMkLst>
        </pc:picChg>
        <pc:picChg chg="add del mod">
          <ac:chgData name="Kenneth Wraight" userId="2dacc907-50d8-4b5f-831d-116cf97f5378" providerId="ADAL" clId="{13347F59-7048-4E43-9D61-2E73DE551BFF}" dt="2022-06-21T11:40:43.955" v="19915" actId="478"/>
          <ac:picMkLst>
            <pc:docMk/>
            <pc:sldMk cId="2152108347" sldId="588"/>
            <ac:picMk id="10" creationId="{CB98405C-F79F-E2A5-942B-179C2F43DCC3}"/>
          </ac:picMkLst>
        </pc:picChg>
        <pc:picChg chg="del">
          <ac:chgData name="Kenneth Wraight" userId="2dacc907-50d8-4b5f-831d-116cf97f5378" providerId="ADAL" clId="{13347F59-7048-4E43-9D61-2E73DE551BFF}" dt="2022-06-21T11:41:14.419" v="19934" actId="478"/>
          <ac:picMkLst>
            <pc:docMk/>
            <pc:sldMk cId="2152108347" sldId="588"/>
            <ac:picMk id="13" creationId="{393980BF-C080-183B-EE2E-75DDE6CE3AF7}"/>
          </ac:picMkLst>
        </pc:picChg>
        <pc:picChg chg="add mod">
          <ac:chgData name="Kenneth Wraight" userId="2dacc907-50d8-4b5f-831d-116cf97f5378" providerId="ADAL" clId="{13347F59-7048-4E43-9D61-2E73DE551BFF}" dt="2022-06-21T14:12:29.472" v="21948" actId="1076"/>
          <ac:picMkLst>
            <pc:docMk/>
            <pc:sldMk cId="2152108347" sldId="588"/>
            <ac:picMk id="14" creationId="{EA65CC99-3414-34C8-C410-83195B1CB954}"/>
          </ac:picMkLst>
        </pc:picChg>
        <pc:picChg chg="del">
          <ac:chgData name="Kenneth Wraight" userId="2dacc907-50d8-4b5f-831d-116cf97f5378" providerId="ADAL" clId="{13347F59-7048-4E43-9D61-2E73DE551BFF}" dt="2022-06-21T11:40:28.769" v="19907" actId="478"/>
          <ac:picMkLst>
            <pc:docMk/>
            <pc:sldMk cId="2152108347" sldId="588"/>
            <ac:picMk id="15" creationId="{89D4ABCD-2AD7-EC95-03BF-E52F572C7C56}"/>
          </ac:picMkLst>
        </pc:picChg>
        <pc:picChg chg="add mod">
          <ac:chgData name="Kenneth Wraight" userId="2dacc907-50d8-4b5f-831d-116cf97f5378" providerId="ADAL" clId="{13347F59-7048-4E43-9D61-2E73DE551BFF}" dt="2022-06-21T14:12:33.551" v="21949" actId="1076"/>
          <ac:picMkLst>
            <pc:docMk/>
            <pc:sldMk cId="2152108347" sldId="588"/>
            <ac:picMk id="16" creationId="{92AEB88A-6258-FFAE-3F7A-2F823C9F3B39}"/>
          </ac:picMkLst>
        </pc:picChg>
      </pc:sldChg>
      <pc:sldChg chg="addSp delSp modSp add mod">
        <pc:chgData name="Kenneth Wraight" userId="2dacc907-50d8-4b5f-831d-116cf97f5378" providerId="ADAL" clId="{13347F59-7048-4E43-9D61-2E73DE551BFF}" dt="2022-06-21T11:47:21.882" v="20402" actId="20577"/>
        <pc:sldMkLst>
          <pc:docMk/>
          <pc:sldMk cId="33827320" sldId="589"/>
        </pc:sldMkLst>
        <pc:spChg chg="mod">
          <ac:chgData name="Kenneth Wraight" userId="2dacc907-50d8-4b5f-831d-116cf97f5378" providerId="ADAL" clId="{13347F59-7048-4E43-9D61-2E73DE551BFF}" dt="2022-06-21T11:41:34.787" v="19943" actId="20577"/>
          <ac:spMkLst>
            <pc:docMk/>
            <pc:sldMk cId="33827320" sldId="589"/>
            <ac:spMk id="6" creationId="{00000000-0000-0000-0000-000000000000}"/>
          </ac:spMkLst>
        </pc:spChg>
        <pc:spChg chg="add mod">
          <ac:chgData name="Kenneth Wraight" userId="2dacc907-50d8-4b5f-831d-116cf97f5378" providerId="ADAL" clId="{13347F59-7048-4E43-9D61-2E73DE551BFF}" dt="2022-06-21T11:47:21.882" v="20402" actId="20577"/>
          <ac:spMkLst>
            <pc:docMk/>
            <pc:sldMk cId="33827320" sldId="589"/>
            <ac:spMk id="8" creationId="{1C4E46DC-8176-C154-5030-FEBEFE819E88}"/>
          </ac:spMkLst>
        </pc:spChg>
        <pc:spChg chg="del mod">
          <ac:chgData name="Kenneth Wraight" userId="2dacc907-50d8-4b5f-831d-116cf97f5378" providerId="ADAL" clId="{13347F59-7048-4E43-9D61-2E73DE551BFF}" dt="2022-06-21T11:41:49.707" v="19948"/>
          <ac:spMkLst>
            <pc:docMk/>
            <pc:sldMk cId="33827320" sldId="589"/>
            <ac:spMk id="9" creationId="{4C43C748-3608-3728-153B-F014D4FB1450}"/>
          </ac:spMkLst>
        </pc:spChg>
        <pc:picChg chg="del">
          <ac:chgData name="Kenneth Wraight" userId="2dacc907-50d8-4b5f-831d-116cf97f5378" providerId="ADAL" clId="{13347F59-7048-4E43-9D61-2E73DE551BFF}" dt="2022-06-21T11:41:35.973" v="19944" actId="478"/>
          <ac:picMkLst>
            <pc:docMk/>
            <pc:sldMk cId="33827320" sldId="589"/>
            <ac:picMk id="3" creationId="{0FA73644-086E-2A13-D6BF-4F4C1865B79A}"/>
          </ac:picMkLst>
        </pc:picChg>
      </pc:sldChg>
      <pc:sldChg chg="add del">
        <pc:chgData name="Kenneth Wraight" userId="2dacc907-50d8-4b5f-831d-116cf97f5378" providerId="ADAL" clId="{13347F59-7048-4E43-9D61-2E73DE551BFF}" dt="2022-06-21T13:03:58.410" v="21674" actId="2696"/>
        <pc:sldMkLst>
          <pc:docMk/>
          <pc:sldMk cId="1536622741" sldId="590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D96CCD-EE57-E349-B0E6-4D23A72D9885}" type="datetimeFigureOut">
              <a:rPr lang="en-US" smtClean="0"/>
              <a:t>6/11/24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A2C90D-052C-E742-BF9B-8CE6C91258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746700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D2A356-E356-E94E-AFE4-9D4AD77B5BD1}" type="datetimeFigureOut">
              <a:rPr lang="en-US" smtClean="0"/>
              <a:t>6/11/24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9AE8AD-B862-3843-BACE-5B85810CA5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659339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9AE8AD-B862-3843-BACE-5B85810CA55A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70513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9AE8AD-B862-3843-BACE-5B85810CA55A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64025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9AE8AD-B862-3843-BACE-5B85810CA55A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23603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9AE8AD-B862-3843-BACE-5B85810CA55A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56862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9AE8AD-B862-3843-BACE-5B85810CA55A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85131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9AE8AD-B862-3843-BACE-5B85810CA55A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3134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9AE8AD-B862-3843-BACE-5B85810CA55A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47788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9AE8AD-B862-3843-BACE-5B85810CA55A}" type="slidenum">
              <a:rPr lang="en-GB" smtClean="0"/>
              <a:t>47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45401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9AE8AD-B862-3843-BACE-5B85810CA55A}" type="slidenum">
              <a:rPr lang="en-GB" smtClean="0"/>
              <a:t>48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2332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380880" y="6248520"/>
            <a:ext cx="190512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dirty="0"/>
          </a:p>
        </p:txBody>
      </p:sp>
      <p:sp>
        <p:nvSpPr>
          <p:cNvPr id="3" name="PlaceHolder 4"/>
          <p:cNvSpPr>
            <a:spLocks noGrp="1"/>
          </p:cNvSpPr>
          <p:nvPr>
            <p:ph type="ftr" idx="10"/>
          </p:nvPr>
        </p:nvSpPr>
        <p:spPr>
          <a:xfrm>
            <a:off x="2819160" y="6248520"/>
            <a:ext cx="335268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sldNum" idx="11"/>
          </p:nvPr>
        </p:nvSpPr>
        <p:spPr>
          <a:xfrm>
            <a:off x="6858000" y="6248520"/>
            <a:ext cx="1905120" cy="457560"/>
          </a:xfrm>
          <a:prstGeom prst="rect">
            <a:avLst/>
          </a:prstGeom>
        </p:spPr>
        <p:txBody>
          <a:bodyPr lIns="90000" tIns="46800" rIns="90000" bIns="46800"/>
          <a:lstStyle/>
          <a:p>
            <a:pPr algn="r"/>
            <a:fld id="{9FC883A5-1794-410D-BF47-D737818088EC}" type="slidenum">
              <a:rPr lang="en-US" sz="1400">
                <a:solidFill>
                  <a:srgbClr val="5B651B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380880" y="1400760"/>
            <a:ext cx="8382240" cy="780120"/>
          </a:xfrm>
          <a:prstGeom prst="rect">
            <a:avLst/>
          </a:prstGeom>
        </p:spPr>
        <p:txBody>
          <a:bodyPr wrap="none" lIns="90000" tIns="46800" rIns="90000" bIns="46800" anchor="ctr"/>
          <a:lstStyle/>
          <a:p>
            <a:endParaRPr/>
          </a:p>
        </p:txBody>
      </p:sp>
      <p:sp>
        <p:nvSpPr>
          <p:cNvPr id="29" name="PlaceHolder 2"/>
          <p:cNvSpPr>
            <a:spLocks noGrp="1"/>
          </p:cNvSpPr>
          <p:nvPr>
            <p:ph type="body" hasCustomPrompt="1"/>
          </p:nvPr>
        </p:nvSpPr>
        <p:spPr>
          <a:xfrm>
            <a:off x="380880" y="2209320"/>
            <a:ext cx="838224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30" name="PlaceHolder 3"/>
          <p:cNvSpPr>
            <a:spLocks noGrp="1"/>
          </p:cNvSpPr>
          <p:nvPr>
            <p:ph type="body" hasCustomPrompt="1"/>
          </p:nvPr>
        </p:nvSpPr>
        <p:spPr>
          <a:xfrm>
            <a:off x="380880" y="4335480"/>
            <a:ext cx="838224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5" name="PlaceHolder 3"/>
          <p:cNvSpPr>
            <a:spLocks noGrp="1"/>
          </p:cNvSpPr>
          <p:nvPr>
            <p:ph type="dt" idx="10"/>
          </p:nvPr>
        </p:nvSpPr>
        <p:spPr>
          <a:xfrm>
            <a:off x="380880" y="6248520"/>
            <a:ext cx="190512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dirty="0"/>
          </a:p>
        </p:txBody>
      </p:sp>
      <p:sp>
        <p:nvSpPr>
          <p:cNvPr id="6" name="PlaceHolder 4"/>
          <p:cNvSpPr>
            <a:spLocks noGrp="1"/>
          </p:cNvSpPr>
          <p:nvPr>
            <p:ph type="ftr" idx="11"/>
          </p:nvPr>
        </p:nvSpPr>
        <p:spPr>
          <a:xfrm>
            <a:off x="2819160" y="6248520"/>
            <a:ext cx="335268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7" name="PlaceHolder 5"/>
          <p:cNvSpPr>
            <a:spLocks noGrp="1"/>
          </p:cNvSpPr>
          <p:nvPr>
            <p:ph type="sldNum" idx="12"/>
          </p:nvPr>
        </p:nvSpPr>
        <p:spPr>
          <a:xfrm>
            <a:off x="6858000" y="6248520"/>
            <a:ext cx="1905120" cy="457560"/>
          </a:xfrm>
          <a:prstGeom prst="rect">
            <a:avLst/>
          </a:prstGeom>
        </p:spPr>
        <p:txBody>
          <a:bodyPr lIns="90000" tIns="46800" rIns="90000" bIns="46800"/>
          <a:lstStyle/>
          <a:p>
            <a:pPr algn="r"/>
            <a:fld id="{9FC883A5-1794-410D-BF47-D737818088EC}" type="slidenum">
              <a:rPr lang="en-US" sz="1400">
                <a:solidFill>
                  <a:srgbClr val="5B651B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380880" y="1400760"/>
            <a:ext cx="8382240" cy="780120"/>
          </a:xfrm>
          <a:prstGeom prst="rect">
            <a:avLst/>
          </a:prstGeom>
        </p:spPr>
        <p:txBody>
          <a:bodyPr wrap="none" lIns="90000" tIns="46800" rIns="90000" bIns="46800" anchor="ctr"/>
          <a:lstStyle/>
          <a:p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 hasCustomPrompt="1"/>
          </p:nvPr>
        </p:nvSpPr>
        <p:spPr>
          <a:xfrm>
            <a:off x="380880" y="2209320"/>
            <a:ext cx="409032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33" name="PlaceHolder 3"/>
          <p:cNvSpPr>
            <a:spLocks noGrp="1"/>
          </p:cNvSpPr>
          <p:nvPr>
            <p:ph type="body" hasCustomPrompt="1"/>
          </p:nvPr>
        </p:nvSpPr>
        <p:spPr>
          <a:xfrm>
            <a:off x="4676040" y="2209320"/>
            <a:ext cx="409032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34" name="PlaceHolder 4"/>
          <p:cNvSpPr>
            <a:spLocks noGrp="1"/>
          </p:cNvSpPr>
          <p:nvPr>
            <p:ph type="body" hasCustomPrompt="1"/>
          </p:nvPr>
        </p:nvSpPr>
        <p:spPr>
          <a:xfrm>
            <a:off x="4676040" y="4335480"/>
            <a:ext cx="409032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35" name="PlaceHolder 5"/>
          <p:cNvSpPr>
            <a:spLocks noGrp="1"/>
          </p:cNvSpPr>
          <p:nvPr>
            <p:ph type="body" hasCustomPrompt="1"/>
          </p:nvPr>
        </p:nvSpPr>
        <p:spPr>
          <a:xfrm>
            <a:off x="380880" y="4335480"/>
            <a:ext cx="409032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7" name="PlaceHolder 3"/>
          <p:cNvSpPr>
            <a:spLocks noGrp="1"/>
          </p:cNvSpPr>
          <p:nvPr>
            <p:ph type="dt" idx="10"/>
          </p:nvPr>
        </p:nvSpPr>
        <p:spPr>
          <a:xfrm>
            <a:off x="380880" y="6248520"/>
            <a:ext cx="190512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dirty="0"/>
          </a:p>
        </p:txBody>
      </p:sp>
      <p:sp>
        <p:nvSpPr>
          <p:cNvPr id="8" name="PlaceHolder 4"/>
          <p:cNvSpPr>
            <a:spLocks noGrp="1"/>
          </p:cNvSpPr>
          <p:nvPr>
            <p:ph type="ftr" idx="11"/>
          </p:nvPr>
        </p:nvSpPr>
        <p:spPr>
          <a:xfrm>
            <a:off x="2819160" y="6248520"/>
            <a:ext cx="335268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9" name="PlaceHolder 5"/>
          <p:cNvSpPr>
            <a:spLocks noGrp="1"/>
          </p:cNvSpPr>
          <p:nvPr>
            <p:ph type="sldNum" idx="12"/>
          </p:nvPr>
        </p:nvSpPr>
        <p:spPr>
          <a:xfrm>
            <a:off x="6858000" y="6248520"/>
            <a:ext cx="1905120" cy="457560"/>
          </a:xfrm>
          <a:prstGeom prst="rect">
            <a:avLst/>
          </a:prstGeom>
        </p:spPr>
        <p:txBody>
          <a:bodyPr lIns="90000" tIns="46800" rIns="90000" bIns="46800"/>
          <a:lstStyle/>
          <a:p>
            <a:pPr algn="r"/>
            <a:fld id="{9FC883A5-1794-410D-BF47-D737818088EC}" type="slidenum">
              <a:rPr lang="en-US" sz="1400">
                <a:solidFill>
                  <a:srgbClr val="5B651B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380880" y="1400760"/>
            <a:ext cx="8382240" cy="780120"/>
          </a:xfrm>
          <a:prstGeom prst="rect">
            <a:avLst/>
          </a:prstGeom>
        </p:spPr>
        <p:txBody>
          <a:bodyPr wrap="none" lIns="90000" tIns="46800" rIns="90000" bIns="46800" anchor="ctr"/>
          <a:lstStyle/>
          <a:p>
            <a:endParaRPr/>
          </a:p>
        </p:txBody>
      </p:sp>
      <p:sp>
        <p:nvSpPr>
          <p:cNvPr id="37" name="PlaceHolder 2"/>
          <p:cNvSpPr>
            <a:spLocks noGrp="1"/>
          </p:cNvSpPr>
          <p:nvPr>
            <p:ph type="body" hasCustomPrompt="1"/>
          </p:nvPr>
        </p:nvSpPr>
        <p:spPr>
          <a:xfrm>
            <a:off x="380880" y="2209320"/>
            <a:ext cx="409032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38" name="PlaceHolder 3"/>
          <p:cNvSpPr>
            <a:spLocks noGrp="1"/>
          </p:cNvSpPr>
          <p:nvPr>
            <p:ph type="body" hasCustomPrompt="1"/>
          </p:nvPr>
        </p:nvSpPr>
        <p:spPr>
          <a:xfrm>
            <a:off x="4676040" y="2209320"/>
            <a:ext cx="409032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pic>
        <p:nvPicPr>
          <p:cNvPr id="39" name="Picture 38"/>
          <p:cNvPicPr/>
          <p:nvPr/>
        </p:nvPicPr>
        <p:blipFill>
          <a:blip r:embed="rId2"/>
          <a:stretch>
            <a:fillRect/>
          </a:stretch>
        </p:blipFill>
        <p:spPr>
          <a:xfrm>
            <a:off x="5504400" y="4335120"/>
            <a:ext cx="2433240" cy="1941480"/>
          </a:xfrm>
          <a:prstGeom prst="rect">
            <a:avLst/>
          </a:prstGeom>
        </p:spPr>
      </p:pic>
      <p:pic>
        <p:nvPicPr>
          <p:cNvPr id="40" name="Picture 39"/>
          <p:cNvPicPr/>
          <p:nvPr/>
        </p:nvPicPr>
        <p:blipFill>
          <a:blip r:embed="rId2"/>
          <a:stretch>
            <a:fillRect/>
          </a:stretch>
        </p:blipFill>
        <p:spPr>
          <a:xfrm>
            <a:off x="1209240" y="4335120"/>
            <a:ext cx="2433240" cy="1941480"/>
          </a:xfrm>
          <a:prstGeom prst="rect">
            <a:avLst/>
          </a:prstGeom>
        </p:spPr>
      </p:pic>
      <p:sp>
        <p:nvSpPr>
          <p:cNvPr id="7" name="PlaceHolder 3"/>
          <p:cNvSpPr>
            <a:spLocks noGrp="1"/>
          </p:cNvSpPr>
          <p:nvPr>
            <p:ph type="dt" idx="10"/>
          </p:nvPr>
        </p:nvSpPr>
        <p:spPr>
          <a:xfrm>
            <a:off x="380880" y="6248520"/>
            <a:ext cx="190512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dirty="0"/>
          </a:p>
        </p:txBody>
      </p:sp>
      <p:sp>
        <p:nvSpPr>
          <p:cNvPr id="8" name="PlaceHolder 4"/>
          <p:cNvSpPr>
            <a:spLocks noGrp="1"/>
          </p:cNvSpPr>
          <p:nvPr>
            <p:ph type="ftr" idx="11"/>
          </p:nvPr>
        </p:nvSpPr>
        <p:spPr>
          <a:xfrm>
            <a:off x="2819160" y="6248520"/>
            <a:ext cx="335268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9" name="PlaceHolder 5"/>
          <p:cNvSpPr>
            <a:spLocks noGrp="1"/>
          </p:cNvSpPr>
          <p:nvPr>
            <p:ph type="sldNum" idx="12"/>
          </p:nvPr>
        </p:nvSpPr>
        <p:spPr>
          <a:xfrm>
            <a:off x="6858000" y="6248520"/>
            <a:ext cx="1905120" cy="457560"/>
          </a:xfrm>
          <a:prstGeom prst="rect">
            <a:avLst/>
          </a:prstGeom>
        </p:spPr>
        <p:txBody>
          <a:bodyPr lIns="90000" tIns="46800" rIns="90000" bIns="46800"/>
          <a:lstStyle/>
          <a:p>
            <a:pPr algn="r"/>
            <a:fld id="{9FC883A5-1794-410D-BF47-D737818088EC}" type="slidenum">
              <a:rPr lang="en-US" sz="1400">
                <a:solidFill>
                  <a:srgbClr val="5B651B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380880" y="1400760"/>
            <a:ext cx="8382240" cy="780120"/>
          </a:xfrm>
          <a:prstGeom prst="rect">
            <a:avLst/>
          </a:prstGeom>
        </p:spPr>
        <p:txBody>
          <a:bodyPr wrap="none" lIns="90000" tIns="46800" rIns="90000" bIns="46800" anchor="ctr"/>
          <a:lstStyle/>
          <a:p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380880" y="2209320"/>
            <a:ext cx="8382240" cy="40716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10"/>
          </p:nvPr>
        </p:nvSpPr>
        <p:spPr>
          <a:xfrm>
            <a:off x="380880" y="6248520"/>
            <a:ext cx="190512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dirty="0"/>
          </a:p>
        </p:txBody>
      </p:sp>
      <p:sp>
        <p:nvSpPr>
          <p:cNvPr id="5" name="PlaceHolder 4"/>
          <p:cNvSpPr>
            <a:spLocks noGrp="1"/>
          </p:cNvSpPr>
          <p:nvPr>
            <p:ph type="ftr" idx="11"/>
          </p:nvPr>
        </p:nvSpPr>
        <p:spPr>
          <a:xfrm>
            <a:off x="2819160" y="6248520"/>
            <a:ext cx="335268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sldNum" idx="12"/>
          </p:nvPr>
        </p:nvSpPr>
        <p:spPr>
          <a:xfrm>
            <a:off x="6858000" y="6248520"/>
            <a:ext cx="1905120" cy="457560"/>
          </a:xfrm>
          <a:prstGeom prst="rect">
            <a:avLst/>
          </a:prstGeom>
        </p:spPr>
        <p:txBody>
          <a:bodyPr lIns="90000" tIns="46800" rIns="90000" bIns="46800"/>
          <a:lstStyle/>
          <a:p>
            <a:pPr algn="r"/>
            <a:fld id="{9FC883A5-1794-410D-BF47-D737818088EC}" type="slidenum">
              <a:rPr lang="en-US" sz="1400">
                <a:solidFill>
                  <a:srgbClr val="5B651B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380880" y="1400760"/>
            <a:ext cx="8382240" cy="780120"/>
          </a:xfrm>
          <a:prstGeom prst="rect">
            <a:avLst/>
          </a:prstGeom>
        </p:spPr>
        <p:txBody>
          <a:bodyPr wrap="none" lIns="90000" tIns="46800" rIns="90000" bIns="46800" anchor="ctr"/>
          <a:lstStyle/>
          <a:p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 hasCustomPrompt="1"/>
          </p:nvPr>
        </p:nvSpPr>
        <p:spPr>
          <a:xfrm>
            <a:off x="380880" y="2209320"/>
            <a:ext cx="8382240" cy="416520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dt" idx="10"/>
          </p:nvPr>
        </p:nvSpPr>
        <p:spPr>
          <a:xfrm>
            <a:off x="380880" y="6248520"/>
            <a:ext cx="190512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dirty="0"/>
          </a:p>
        </p:txBody>
      </p:sp>
      <p:sp>
        <p:nvSpPr>
          <p:cNvPr id="5" name="PlaceHolder 4"/>
          <p:cNvSpPr>
            <a:spLocks noGrp="1"/>
          </p:cNvSpPr>
          <p:nvPr>
            <p:ph type="ftr" idx="11"/>
          </p:nvPr>
        </p:nvSpPr>
        <p:spPr>
          <a:xfrm>
            <a:off x="2819160" y="6248520"/>
            <a:ext cx="335268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sldNum" idx="12"/>
          </p:nvPr>
        </p:nvSpPr>
        <p:spPr>
          <a:xfrm>
            <a:off x="6858000" y="6248520"/>
            <a:ext cx="1905120" cy="457560"/>
          </a:xfrm>
          <a:prstGeom prst="rect">
            <a:avLst/>
          </a:prstGeom>
        </p:spPr>
        <p:txBody>
          <a:bodyPr lIns="90000" tIns="46800" rIns="90000" bIns="46800"/>
          <a:lstStyle/>
          <a:p>
            <a:pPr algn="r"/>
            <a:fld id="{9FC883A5-1794-410D-BF47-D737818088EC}" type="slidenum">
              <a:rPr lang="en-US" sz="1400">
                <a:solidFill>
                  <a:srgbClr val="5B651B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380880" y="1400760"/>
            <a:ext cx="8382240" cy="780120"/>
          </a:xfrm>
          <a:prstGeom prst="rect">
            <a:avLst/>
          </a:prstGeom>
        </p:spPr>
        <p:txBody>
          <a:bodyPr wrap="none" lIns="90000" tIns="46800" rIns="90000" bIns="46800" anchor="ctr"/>
          <a:lstStyle/>
          <a:p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 hasCustomPrompt="1"/>
          </p:nvPr>
        </p:nvSpPr>
        <p:spPr>
          <a:xfrm>
            <a:off x="380880" y="2209320"/>
            <a:ext cx="4090320" cy="416520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13" name="PlaceHolder 3"/>
          <p:cNvSpPr>
            <a:spLocks noGrp="1"/>
          </p:cNvSpPr>
          <p:nvPr>
            <p:ph type="body" hasCustomPrompt="1"/>
          </p:nvPr>
        </p:nvSpPr>
        <p:spPr>
          <a:xfrm>
            <a:off x="4676040" y="2209320"/>
            <a:ext cx="4090320" cy="416520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5" name="PlaceHolder 3"/>
          <p:cNvSpPr>
            <a:spLocks noGrp="1"/>
          </p:cNvSpPr>
          <p:nvPr>
            <p:ph type="dt" idx="10"/>
          </p:nvPr>
        </p:nvSpPr>
        <p:spPr>
          <a:xfrm>
            <a:off x="380880" y="6248520"/>
            <a:ext cx="190512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dirty="0"/>
          </a:p>
        </p:txBody>
      </p:sp>
      <p:sp>
        <p:nvSpPr>
          <p:cNvPr id="6" name="PlaceHolder 4"/>
          <p:cNvSpPr>
            <a:spLocks noGrp="1"/>
          </p:cNvSpPr>
          <p:nvPr>
            <p:ph type="ftr" idx="11"/>
          </p:nvPr>
        </p:nvSpPr>
        <p:spPr>
          <a:xfrm>
            <a:off x="2819160" y="6248520"/>
            <a:ext cx="335268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7" name="PlaceHolder 5"/>
          <p:cNvSpPr>
            <a:spLocks noGrp="1"/>
          </p:cNvSpPr>
          <p:nvPr>
            <p:ph type="sldNum" idx="12"/>
          </p:nvPr>
        </p:nvSpPr>
        <p:spPr>
          <a:xfrm>
            <a:off x="6858000" y="6248520"/>
            <a:ext cx="1905120" cy="457560"/>
          </a:xfrm>
          <a:prstGeom prst="rect">
            <a:avLst/>
          </a:prstGeom>
        </p:spPr>
        <p:txBody>
          <a:bodyPr lIns="90000" tIns="46800" rIns="90000" bIns="46800"/>
          <a:lstStyle/>
          <a:p>
            <a:pPr algn="r"/>
            <a:fld id="{9FC883A5-1794-410D-BF47-D737818088EC}" type="slidenum">
              <a:rPr lang="en-US" sz="1400">
                <a:solidFill>
                  <a:srgbClr val="5B651B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380880" y="1400760"/>
            <a:ext cx="8382240" cy="780120"/>
          </a:xfrm>
          <a:prstGeom prst="rect">
            <a:avLst/>
          </a:prstGeom>
        </p:spPr>
        <p:txBody>
          <a:bodyPr wrap="none" lIns="90000" tIns="46800" rIns="90000" bIns="46800" anchor="ctr"/>
          <a:lstStyle/>
          <a:p>
            <a:endParaRPr/>
          </a:p>
        </p:txBody>
      </p:sp>
      <p:sp>
        <p:nvSpPr>
          <p:cNvPr id="3" name="PlaceHolder 3"/>
          <p:cNvSpPr>
            <a:spLocks noGrp="1"/>
          </p:cNvSpPr>
          <p:nvPr>
            <p:ph type="dt" idx="10"/>
          </p:nvPr>
        </p:nvSpPr>
        <p:spPr>
          <a:xfrm>
            <a:off x="380880" y="6248520"/>
            <a:ext cx="190512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dirty="0"/>
          </a:p>
        </p:txBody>
      </p:sp>
      <p:sp>
        <p:nvSpPr>
          <p:cNvPr id="4" name="PlaceHolder 4"/>
          <p:cNvSpPr>
            <a:spLocks noGrp="1"/>
          </p:cNvSpPr>
          <p:nvPr>
            <p:ph type="ftr" idx="11"/>
          </p:nvPr>
        </p:nvSpPr>
        <p:spPr>
          <a:xfrm>
            <a:off x="2819160" y="6248520"/>
            <a:ext cx="335268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5" name="PlaceHolder 5"/>
          <p:cNvSpPr>
            <a:spLocks noGrp="1"/>
          </p:cNvSpPr>
          <p:nvPr>
            <p:ph type="sldNum" idx="12"/>
          </p:nvPr>
        </p:nvSpPr>
        <p:spPr>
          <a:xfrm>
            <a:off x="6858000" y="6248520"/>
            <a:ext cx="1905120" cy="457560"/>
          </a:xfrm>
          <a:prstGeom prst="rect">
            <a:avLst/>
          </a:prstGeom>
        </p:spPr>
        <p:txBody>
          <a:bodyPr lIns="90000" tIns="46800" rIns="90000" bIns="46800"/>
          <a:lstStyle/>
          <a:p>
            <a:pPr algn="r"/>
            <a:fld id="{9FC883A5-1794-410D-BF47-D737818088EC}" type="slidenum">
              <a:rPr lang="en-US" sz="1400">
                <a:solidFill>
                  <a:srgbClr val="5B651B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380880" y="1447560"/>
            <a:ext cx="8382240" cy="483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3" name="PlaceHolder 3"/>
          <p:cNvSpPr>
            <a:spLocks noGrp="1"/>
          </p:cNvSpPr>
          <p:nvPr>
            <p:ph type="dt" idx="10"/>
          </p:nvPr>
        </p:nvSpPr>
        <p:spPr>
          <a:xfrm>
            <a:off x="380880" y="6248520"/>
            <a:ext cx="190512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dirty="0"/>
          </a:p>
        </p:txBody>
      </p:sp>
      <p:sp>
        <p:nvSpPr>
          <p:cNvPr id="4" name="PlaceHolder 4"/>
          <p:cNvSpPr>
            <a:spLocks noGrp="1"/>
          </p:cNvSpPr>
          <p:nvPr>
            <p:ph type="ftr" idx="11"/>
          </p:nvPr>
        </p:nvSpPr>
        <p:spPr>
          <a:xfrm>
            <a:off x="2819160" y="6248520"/>
            <a:ext cx="335268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5" name="PlaceHolder 5"/>
          <p:cNvSpPr>
            <a:spLocks noGrp="1"/>
          </p:cNvSpPr>
          <p:nvPr>
            <p:ph type="sldNum" idx="12"/>
          </p:nvPr>
        </p:nvSpPr>
        <p:spPr>
          <a:xfrm>
            <a:off x="6858000" y="6248520"/>
            <a:ext cx="1905120" cy="457560"/>
          </a:xfrm>
          <a:prstGeom prst="rect">
            <a:avLst/>
          </a:prstGeom>
        </p:spPr>
        <p:txBody>
          <a:bodyPr lIns="90000" tIns="46800" rIns="90000" bIns="46800"/>
          <a:lstStyle/>
          <a:p>
            <a:pPr algn="r"/>
            <a:fld id="{9FC883A5-1794-410D-BF47-D737818088EC}" type="slidenum">
              <a:rPr lang="en-US" sz="1400">
                <a:solidFill>
                  <a:srgbClr val="5B651B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380880" y="1400760"/>
            <a:ext cx="8382240" cy="780120"/>
          </a:xfrm>
          <a:prstGeom prst="rect">
            <a:avLst/>
          </a:prstGeom>
        </p:spPr>
        <p:txBody>
          <a:bodyPr wrap="none" lIns="90000" tIns="46800" rIns="90000" bIns="46800" anchor="ctr"/>
          <a:lstStyle/>
          <a:p>
            <a:endParaRPr/>
          </a:p>
        </p:txBody>
      </p:sp>
      <p:sp>
        <p:nvSpPr>
          <p:cNvPr id="17" name="PlaceHolder 2"/>
          <p:cNvSpPr>
            <a:spLocks noGrp="1"/>
          </p:cNvSpPr>
          <p:nvPr>
            <p:ph type="body" hasCustomPrompt="1"/>
          </p:nvPr>
        </p:nvSpPr>
        <p:spPr>
          <a:xfrm>
            <a:off x="380880" y="2209320"/>
            <a:ext cx="409032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18" name="PlaceHolder 3"/>
          <p:cNvSpPr>
            <a:spLocks noGrp="1"/>
          </p:cNvSpPr>
          <p:nvPr>
            <p:ph type="body" hasCustomPrompt="1"/>
          </p:nvPr>
        </p:nvSpPr>
        <p:spPr>
          <a:xfrm>
            <a:off x="380880" y="4335480"/>
            <a:ext cx="409032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19" name="PlaceHolder 4"/>
          <p:cNvSpPr>
            <a:spLocks noGrp="1"/>
          </p:cNvSpPr>
          <p:nvPr>
            <p:ph type="body" hasCustomPrompt="1"/>
          </p:nvPr>
        </p:nvSpPr>
        <p:spPr>
          <a:xfrm>
            <a:off x="4676040" y="2209320"/>
            <a:ext cx="4090320" cy="416520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6" name="PlaceHolder 3"/>
          <p:cNvSpPr>
            <a:spLocks noGrp="1"/>
          </p:cNvSpPr>
          <p:nvPr>
            <p:ph type="dt" idx="10"/>
          </p:nvPr>
        </p:nvSpPr>
        <p:spPr>
          <a:xfrm>
            <a:off x="380880" y="6248520"/>
            <a:ext cx="190512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dirty="0"/>
          </a:p>
        </p:txBody>
      </p:sp>
      <p:sp>
        <p:nvSpPr>
          <p:cNvPr id="7" name="PlaceHolder 4"/>
          <p:cNvSpPr>
            <a:spLocks noGrp="1"/>
          </p:cNvSpPr>
          <p:nvPr>
            <p:ph type="ftr" idx="11"/>
          </p:nvPr>
        </p:nvSpPr>
        <p:spPr>
          <a:xfrm>
            <a:off x="2819160" y="6248520"/>
            <a:ext cx="335268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8" name="PlaceHolder 5"/>
          <p:cNvSpPr>
            <a:spLocks noGrp="1"/>
          </p:cNvSpPr>
          <p:nvPr>
            <p:ph type="sldNum" idx="12"/>
          </p:nvPr>
        </p:nvSpPr>
        <p:spPr>
          <a:xfrm>
            <a:off x="6858000" y="6248520"/>
            <a:ext cx="1905120" cy="457560"/>
          </a:xfrm>
          <a:prstGeom prst="rect">
            <a:avLst/>
          </a:prstGeom>
        </p:spPr>
        <p:txBody>
          <a:bodyPr lIns="90000" tIns="46800" rIns="90000" bIns="46800"/>
          <a:lstStyle/>
          <a:p>
            <a:pPr algn="r"/>
            <a:fld id="{9FC883A5-1794-410D-BF47-D737818088EC}" type="slidenum">
              <a:rPr lang="en-US" sz="1400">
                <a:solidFill>
                  <a:srgbClr val="5B651B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380880" y="1400760"/>
            <a:ext cx="8382240" cy="780120"/>
          </a:xfrm>
          <a:prstGeom prst="rect">
            <a:avLst/>
          </a:prstGeom>
        </p:spPr>
        <p:txBody>
          <a:bodyPr wrap="none" lIns="90000" tIns="46800" rIns="90000" bIns="46800" anchor="ctr"/>
          <a:lstStyle/>
          <a:p>
            <a:endParaRPr/>
          </a:p>
        </p:txBody>
      </p:sp>
      <p:sp>
        <p:nvSpPr>
          <p:cNvPr id="21" name="PlaceHolder 2"/>
          <p:cNvSpPr>
            <a:spLocks noGrp="1"/>
          </p:cNvSpPr>
          <p:nvPr>
            <p:ph type="body" hasCustomPrompt="1"/>
          </p:nvPr>
        </p:nvSpPr>
        <p:spPr>
          <a:xfrm>
            <a:off x="380880" y="2209320"/>
            <a:ext cx="4090320" cy="416520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22" name="PlaceHolder 3"/>
          <p:cNvSpPr>
            <a:spLocks noGrp="1"/>
          </p:cNvSpPr>
          <p:nvPr>
            <p:ph type="body" hasCustomPrompt="1"/>
          </p:nvPr>
        </p:nvSpPr>
        <p:spPr>
          <a:xfrm>
            <a:off x="4676040" y="2209320"/>
            <a:ext cx="409032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23" name="PlaceHolder 4"/>
          <p:cNvSpPr>
            <a:spLocks noGrp="1"/>
          </p:cNvSpPr>
          <p:nvPr>
            <p:ph type="body" hasCustomPrompt="1"/>
          </p:nvPr>
        </p:nvSpPr>
        <p:spPr>
          <a:xfrm>
            <a:off x="4676040" y="4335480"/>
            <a:ext cx="409032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6" name="PlaceHolder 3"/>
          <p:cNvSpPr>
            <a:spLocks noGrp="1"/>
          </p:cNvSpPr>
          <p:nvPr>
            <p:ph type="dt" idx="10"/>
          </p:nvPr>
        </p:nvSpPr>
        <p:spPr>
          <a:xfrm>
            <a:off x="380880" y="6248520"/>
            <a:ext cx="190512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dirty="0"/>
          </a:p>
        </p:txBody>
      </p:sp>
      <p:sp>
        <p:nvSpPr>
          <p:cNvPr id="7" name="PlaceHolder 4"/>
          <p:cNvSpPr>
            <a:spLocks noGrp="1"/>
          </p:cNvSpPr>
          <p:nvPr>
            <p:ph type="ftr" idx="11"/>
          </p:nvPr>
        </p:nvSpPr>
        <p:spPr>
          <a:xfrm>
            <a:off x="2819160" y="6248520"/>
            <a:ext cx="335268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8" name="PlaceHolder 5"/>
          <p:cNvSpPr>
            <a:spLocks noGrp="1"/>
          </p:cNvSpPr>
          <p:nvPr>
            <p:ph type="sldNum" idx="12"/>
          </p:nvPr>
        </p:nvSpPr>
        <p:spPr>
          <a:xfrm>
            <a:off x="6858000" y="6248520"/>
            <a:ext cx="1905120" cy="457560"/>
          </a:xfrm>
          <a:prstGeom prst="rect">
            <a:avLst/>
          </a:prstGeom>
        </p:spPr>
        <p:txBody>
          <a:bodyPr lIns="90000" tIns="46800" rIns="90000" bIns="46800"/>
          <a:lstStyle/>
          <a:p>
            <a:pPr algn="r"/>
            <a:fld id="{9FC883A5-1794-410D-BF47-D737818088EC}" type="slidenum">
              <a:rPr lang="en-US" sz="1400">
                <a:solidFill>
                  <a:srgbClr val="5B651B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380880" y="1400760"/>
            <a:ext cx="8382240" cy="780120"/>
          </a:xfrm>
          <a:prstGeom prst="rect">
            <a:avLst/>
          </a:prstGeom>
        </p:spPr>
        <p:txBody>
          <a:bodyPr wrap="none" lIns="90000" tIns="46800" rIns="90000" bIns="46800" anchor="ctr"/>
          <a:lstStyle/>
          <a:p>
            <a:endParaRPr/>
          </a:p>
        </p:txBody>
      </p:sp>
      <p:sp>
        <p:nvSpPr>
          <p:cNvPr id="25" name="PlaceHolder 2"/>
          <p:cNvSpPr>
            <a:spLocks noGrp="1"/>
          </p:cNvSpPr>
          <p:nvPr>
            <p:ph type="body" hasCustomPrompt="1"/>
          </p:nvPr>
        </p:nvSpPr>
        <p:spPr>
          <a:xfrm>
            <a:off x="380880" y="2209320"/>
            <a:ext cx="409032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26" name="PlaceHolder 3"/>
          <p:cNvSpPr>
            <a:spLocks noGrp="1"/>
          </p:cNvSpPr>
          <p:nvPr>
            <p:ph type="body" hasCustomPrompt="1"/>
          </p:nvPr>
        </p:nvSpPr>
        <p:spPr>
          <a:xfrm>
            <a:off x="4676040" y="2209320"/>
            <a:ext cx="409032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27" name="PlaceHolder 4"/>
          <p:cNvSpPr>
            <a:spLocks noGrp="1"/>
          </p:cNvSpPr>
          <p:nvPr>
            <p:ph type="body" hasCustomPrompt="1"/>
          </p:nvPr>
        </p:nvSpPr>
        <p:spPr>
          <a:xfrm>
            <a:off x="380880" y="4335480"/>
            <a:ext cx="838188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6" name="PlaceHolder 3"/>
          <p:cNvSpPr>
            <a:spLocks noGrp="1"/>
          </p:cNvSpPr>
          <p:nvPr>
            <p:ph type="dt" idx="10"/>
          </p:nvPr>
        </p:nvSpPr>
        <p:spPr>
          <a:xfrm>
            <a:off x="380880" y="6248520"/>
            <a:ext cx="190512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dirty="0"/>
          </a:p>
        </p:txBody>
      </p:sp>
      <p:sp>
        <p:nvSpPr>
          <p:cNvPr id="7" name="PlaceHolder 4"/>
          <p:cNvSpPr>
            <a:spLocks noGrp="1"/>
          </p:cNvSpPr>
          <p:nvPr>
            <p:ph type="ftr" idx="11"/>
          </p:nvPr>
        </p:nvSpPr>
        <p:spPr>
          <a:xfrm>
            <a:off x="2819160" y="6248520"/>
            <a:ext cx="335268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8" name="PlaceHolder 5"/>
          <p:cNvSpPr>
            <a:spLocks noGrp="1"/>
          </p:cNvSpPr>
          <p:nvPr>
            <p:ph type="sldNum" idx="12"/>
          </p:nvPr>
        </p:nvSpPr>
        <p:spPr>
          <a:xfrm>
            <a:off x="6858000" y="6248520"/>
            <a:ext cx="1905120" cy="457560"/>
          </a:xfrm>
          <a:prstGeom prst="rect">
            <a:avLst/>
          </a:prstGeom>
        </p:spPr>
        <p:txBody>
          <a:bodyPr lIns="90000" tIns="46800" rIns="90000" bIns="46800"/>
          <a:lstStyle/>
          <a:p>
            <a:pPr algn="r"/>
            <a:fld id="{9FC883A5-1794-410D-BF47-D737818088EC}" type="slidenum">
              <a:rPr lang="en-US" sz="1400">
                <a:solidFill>
                  <a:srgbClr val="5B651B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380880" y="1447560"/>
            <a:ext cx="8382240" cy="686160"/>
          </a:xfrm>
          <a:prstGeom prst="rect">
            <a:avLst/>
          </a:prstGeom>
        </p:spPr>
        <p:txBody>
          <a:bodyPr wrap="none" lIns="90000" tIns="46800" rIns="90000" bIns="46800" anchor="ctr"/>
          <a:lstStyle/>
          <a:p>
            <a:r>
              <a:rPr lang="en-GB" dirty="0"/>
              <a:t>Click to edit the title text format</a:t>
            </a:r>
            <a:endParaRPr dirty="0"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380880" y="2209320"/>
            <a:ext cx="8382240" cy="40712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  <a:endParaRPr dirty="0"/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  <a:endParaRPr dirty="0"/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  <a:endParaRPr dirty="0"/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  <a:endParaRPr dirty="0"/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  <a:endParaRPr dirty="0"/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  <a:endParaRPr dirty="0"/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  <a:endParaRPr dirty="0"/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380880" y="6248520"/>
            <a:ext cx="190512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dirty="0"/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2819160" y="6248520"/>
            <a:ext cx="335268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6858000" y="6248520"/>
            <a:ext cx="1905120" cy="457560"/>
          </a:xfrm>
          <a:prstGeom prst="rect">
            <a:avLst/>
          </a:prstGeom>
        </p:spPr>
        <p:txBody>
          <a:bodyPr lIns="90000" tIns="46800" rIns="90000" bIns="46800"/>
          <a:lstStyle/>
          <a:p>
            <a:pPr algn="r"/>
            <a:fld id="{9FC883A5-1794-410D-BF47-D737818088EC}" type="slidenum">
              <a:rPr lang="en-US" sz="1400">
                <a:solidFill>
                  <a:srgbClr val="5B651B"/>
                </a:solidFill>
              </a:rPr>
              <a:t>‹#›</a:t>
            </a:fld>
            <a:endParaRPr/>
          </a:p>
        </p:txBody>
      </p:sp>
      <p:sp>
        <p:nvSpPr>
          <p:cNvPr id="5" name="CustomShape 6"/>
          <p:cNvSpPr/>
          <p:nvPr/>
        </p:nvSpPr>
        <p:spPr>
          <a:xfrm>
            <a:off x="0" y="0"/>
            <a:ext cx="9144000" cy="1380960"/>
          </a:xfrm>
          <a:prstGeom prst="rect">
            <a:avLst/>
          </a:prstGeom>
          <a:solidFill>
            <a:srgbClr val="5B651B"/>
          </a:solidFill>
        </p:spPr>
      </p:sp>
      <p:pic>
        <p:nvPicPr>
          <p:cNvPr id="6" name="Picture 9"/>
          <p:cNvPicPr/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0880" y="380880"/>
            <a:ext cx="4211640" cy="6192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hyperlink" Target="https://indico.cern.ch/event/1401451/contributions/5891080/attachments/2870392/5025247/allpix_squared_tutorial_part2_dhynds.pdf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cern.ch/event/1401451/contributions/5891081/attachments/2870386/5025238/allpix_squared_tutorial_part1_dhynds.pdf" TargetMode="External"/><Relationship Id="rId5" Type="http://schemas.openxmlformats.org/officeDocument/2006/relationships/hyperlink" Target="https://indico.cern.ch/event/1277888/contributions/5367685/attachments/2667389/4622603/Testbeams_2023_part1.pptx" TargetMode="External"/><Relationship Id="rId4" Type="http://schemas.openxmlformats.org/officeDocument/2006/relationships/image" Target="../media/image5.tif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1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gmcgoldr/judith" TargetMode="External"/><Relationship Id="rId2" Type="http://schemas.openxmlformats.org/officeDocument/2006/relationships/hyperlink" Target="https://eutelescope.github.io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github.com/eudaq/eudaq" TargetMode="External"/><Relationship Id="rId4" Type="http://schemas.openxmlformats.org/officeDocument/2006/relationships/hyperlink" Target="https://gitlab.cern.ch/lhcb/Kepler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gitlab.cern.ch/corryvreckan/corryvreckan" TargetMode="External"/><Relationship Id="rId7" Type="http://schemas.openxmlformats.org/officeDocument/2006/relationships/image" Target="../media/image25.png"/><Relationship Id="rId2" Type="http://schemas.openxmlformats.org/officeDocument/2006/relationships/hyperlink" Target="https://project-corryvreckan.web.cern.ch/project-corryvreckan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physi.uni-heidelberg.de/Einrichtungen/FP/anleitungen/F96.pdf" TargetMode="External"/><Relationship Id="rId5" Type="http://schemas.openxmlformats.org/officeDocument/2006/relationships/hyperlink" Target="https://indico.cern.ch/event/945675/contributions/4184960/" TargetMode="External"/><Relationship Id="rId4" Type="http://schemas.openxmlformats.org/officeDocument/2006/relationships/hyperlink" Target="https://project-corryvreckan.web.cern.ch/project-corryvreckan/page/publications/" TargetMode="Externa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gitlab.cern.ch/corryvreckan/corryvreckan/-/tree/master/src/core/detector" TargetMode="External"/><Relationship Id="rId2" Type="http://schemas.openxmlformats.org/officeDocument/2006/relationships/hyperlink" Target="https://gitlab.cern.ch/corryvreckan/corryvreckan/-/tree/master/src/modules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https://project-corryvreckan.web.cern.ch/project-corryvreckan/" TargetMode="External"/><Relationship Id="rId2" Type="http://schemas.openxmlformats.org/officeDocument/2006/relationships/hyperlink" Target="https://allpix-squared.docs.cern.ch/docs/08_modules/corryvreckanwriter/" TargetMode="Externa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https://gitlab.cern.ch/corryvreckan/corryvreckan.git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gitlab.cern.ch/jekroege/fp_pixel_sensor_characterisation.git" TargetMode="Externa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tiff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8" descr="ATLAS Inner Tracker at INFN Lecce – Join us to the energy frontier and  search the unknown: chiodini@le.infn.it">
            <a:extLst>
              <a:ext uri="{FF2B5EF4-FFF2-40B4-BE49-F238E27FC236}">
                <a16:creationId xmlns:a16="http://schemas.microsoft.com/office/drawing/2014/main" id="{EBB31AB5-7C3C-C242-9A78-24A6870DF1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alphaModFix amt="43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120" y="1509769"/>
            <a:ext cx="7658100" cy="4991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TextShape 1"/>
          <p:cNvSpPr txBox="1"/>
          <p:nvPr/>
        </p:nvSpPr>
        <p:spPr>
          <a:xfrm>
            <a:off x="304920" y="2285640"/>
            <a:ext cx="7772400" cy="114336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  <p:sp>
        <p:nvSpPr>
          <p:cNvPr id="43" name="TextShape 2"/>
          <p:cNvSpPr txBox="1"/>
          <p:nvPr/>
        </p:nvSpPr>
        <p:spPr>
          <a:xfrm>
            <a:off x="304560" y="3657600"/>
            <a:ext cx="7086600" cy="175284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4" name="CustomShape 3"/>
          <p:cNvSpPr/>
          <p:nvPr/>
        </p:nvSpPr>
        <p:spPr>
          <a:xfrm>
            <a:off x="0" y="0"/>
            <a:ext cx="9144000" cy="1380960"/>
          </a:xfrm>
          <a:prstGeom prst="rect">
            <a:avLst/>
          </a:prstGeom>
          <a:solidFill>
            <a:srgbClr val="5B651B"/>
          </a:solidFill>
        </p:spPr>
        <p:txBody>
          <a:bodyPr/>
          <a:lstStyle/>
          <a:p>
            <a:endParaRPr lang="en-GB"/>
          </a:p>
        </p:txBody>
      </p:sp>
      <p:pic>
        <p:nvPicPr>
          <p:cNvPr id="45" name="Picture 9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0880" y="380880"/>
            <a:ext cx="4211640" cy="619200"/>
          </a:xfrm>
          <a:prstGeom prst="rect">
            <a:avLst/>
          </a:prstGeom>
        </p:spPr>
      </p:pic>
      <p:sp>
        <p:nvSpPr>
          <p:cNvPr id="46" name="TextShape 4"/>
          <p:cNvSpPr txBox="1"/>
          <p:nvPr/>
        </p:nvSpPr>
        <p:spPr>
          <a:xfrm>
            <a:off x="182284" y="1447559"/>
            <a:ext cx="8580836" cy="4568927"/>
          </a:xfrm>
          <a:prstGeom prst="rect">
            <a:avLst/>
          </a:prstGeom>
        </p:spPr>
        <p:txBody>
          <a:bodyPr wrap="square" lIns="90000" tIns="45000" rIns="90000" bIns="45000"/>
          <a:lstStyle/>
          <a:p>
            <a:r>
              <a:rPr lang="en-GB" sz="4800" b="1" dirty="0">
                <a:solidFill>
                  <a:srgbClr val="2B142D"/>
                </a:solidFill>
              </a:rPr>
              <a:t>Testbeam Reconstruction</a:t>
            </a:r>
          </a:p>
          <a:p>
            <a:pPr lvl="1"/>
            <a:endParaRPr lang="en-GB" sz="2400" b="1" dirty="0">
              <a:solidFill>
                <a:srgbClr val="2B142D"/>
              </a:solidFill>
            </a:endParaRPr>
          </a:p>
          <a:p>
            <a:pPr lvl="1"/>
            <a:endParaRPr lang="en-GB" sz="3200" b="1" dirty="0">
              <a:solidFill>
                <a:srgbClr val="2B142D"/>
              </a:solidFill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3200" b="1" dirty="0">
                <a:solidFill>
                  <a:srgbClr val="2B142D"/>
                </a:solidFill>
              </a:rPr>
              <a:t>Testbeam re-cap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3200" b="1" dirty="0">
                <a:solidFill>
                  <a:srgbClr val="2B142D"/>
                </a:solidFill>
              </a:rPr>
              <a:t>Generic steps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3200" b="1" dirty="0" err="1">
                <a:solidFill>
                  <a:srgbClr val="2B142D"/>
                </a:solidFill>
              </a:rPr>
              <a:t>Corryvreckan</a:t>
            </a:r>
            <a:endParaRPr lang="en-GB" sz="3200" b="1" dirty="0">
              <a:solidFill>
                <a:srgbClr val="2B142D"/>
              </a:solidFill>
            </a:endParaRPr>
          </a:p>
          <a:p>
            <a:pPr lvl="1"/>
            <a:endParaRPr lang="en-GB" sz="3200" b="1" dirty="0">
              <a:solidFill>
                <a:srgbClr val="2B142D"/>
              </a:solidFill>
            </a:endParaRPr>
          </a:p>
          <a:p>
            <a:pPr lvl="1"/>
            <a:endParaRPr lang="en-GB" sz="3200" b="1" dirty="0">
              <a:solidFill>
                <a:srgbClr val="2B142D"/>
              </a:solidFill>
            </a:endParaRPr>
          </a:p>
          <a:p>
            <a:pPr lvl="1"/>
            <a:r>
              <a:rPr lang="en-GB" sz="3200" b="1">
                <a:solidFill>
                  <a:srgbClr val="2B142D"/>
                </a:solidFill>
              </a:rPr>
              <a:t>24/06/11</a:t>
            </a:r>
            <a:endParaRPr lang="en-GB" sz="3200" b="1" dirty="0">
              <a:solidFill>
                <a:srgbClr val="2B142D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/>
            <a:fld id="{9FC883A5-1794-410D-BF47-D737818088EC}" type="slidenum">
              <a:rPr lang="en-US" sz="1400" smtClean="0">
                <a:solidFill>
                  <a:srgbClr val="5B651B"/>
                </a:solidFill>
              </a:rPr>
              <a:t>1</a:t>
            </a:fld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0DB8D0B8-3DA0-974B-BE2C-625924F8E402}"/>
              </a:ext>
            </a:extLst>
          </p:cNvPr>
          <p:cNvSpPr txBox="1">
            <a:spLocks/>
          </p:cNvSpPr>
          <p:nvPr/>
        </p:nvSpPr>
        <p:spPr>
          <a:xfrm>
            <a:off x="4973400" y="277693"/>
            <a:ext cx="4029356" cy="722387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3600" b="1" dirty="0">
                <a:solidFill>
                  <a:schemeClr val="bg1"/>
                </a:solidFill>
              </a:rPr>
              <a:t>Kenneth Wraight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20C593B-1352-1047-8510-08FC8DAB7E2A}"/>
              </a:ext>
            </a:extLst>
          </p:cNvPr>
          <p:cNvSpPr txBox="1"/>
          <p:nvPr/>
        </p:nvSpPr>
        <p:spPr>
          <a:xfrm>
            <a:off x="9919855" y="676101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998228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Generic (Re-)Construction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10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8844067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Goal: </a:t>
            </a:r>
            <a:r>
              <a:rPr lang="en-GB" sz="2000" i="1" dirty="0"/>
              <a:t>Quantitative</a:t>
            </a:r>
            <a:r>
              <a:rPr lang="en-GB" sz="2000" dirty="0"/>
              <a:t> </a:t>
            </a:r>
            <a:r>
              <a:rPr lang="en-GB" sz="2000" i="1" dirty="0"/>
              <a:t>characterisation</a:t>
            </a:r>
            <a:r>
              <a:rPr lang="en-GB" sz="2000" dirty="0"/>
              <a:t> of detector properties</a:t>
            </a:r>
          </a:p>
          <a:p>
            <a:endParaRPr lang="en-GB" sz="2000" dirty="0"/>
          </a:p>
          <a:p>
            <a:r>
              <a:rPr lang="en-GB" sz="2000" dirty="0"/>
              <a:t>Use data collections recorded while detectors operated in the presence of a </a:t>
            </a:r>
            <a:r>
              <a:rPr lang="en-GB" sz="2000" i="1" dirty="0"/>
              <a:t>well-understood</a:t>
            </a:r>
            <a:r>
              <a:rPr lang="en-GB" sz="2000" dirty="0"/>
              <a:t> particle beam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i="1" dirty="0"/>
              <a:t>Hope</a:t>
            </a:r>
            <a:r>
              <a:rPr lang="en-GB" sz="2000" dirty="0"/>
              <a:t> detectors were functioning properly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Measured: detector environment: temp, humidity, current stability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But: What if detector channels were broken?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i="1" dirty="0"/>
              <a:t>Hope</a:t>
            </a:r>
            <a:r>
              <a:rPr lang="en-GB" sz="2000" dirty="0"/>
              <a:t> the beam was as expected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Measured: flux, scintillator triggers, magnet settings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But: What if extra scattering from unexpected material?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i="1" dirty="0"/>
              <a:t>Hope</a:t>
            </a:r>
            <a:r>
              <a:rPr lang="en-GB" sz="2000" dirty="0"/>
              <a:t> combined system worked together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Measure: quantity of data recorded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But: Maybe it’s junk?</a:t>
            </a:r>
          </a:p>
          <a:p>
            <a:endParaRPr lang="en-GB" sz="2000" dirty="0"/>
          </a:p>
          <a:p>
            <a:r>
              <a:rPr lang="en-GB" sz="2000" dirty="0"/>
              <a:t>Suspicions only settled by reconstruction output</a:t>
            </a:r>
          </a:p>
        </p:txBody>
      </p:sp>
    </p:spTree>
    <p:extLst>
      <p:ext uri="{BB962C8B-B14F-4D97-AF65-F5344CB8AC3E}">
        <p14:creationId xmlns:p14="http://schemas.microsoft.com/office/powerpoint/2010/main" val="35580321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Generic (Re-)Construction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11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8844067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Goal: </a:t>
            </a:r>
            <a:r>
              <a:rPr lang="en-GB" sz="2000" i="1" dirty="0"/>
              <a:t>Quantitative characterisation </a:t>
            </a:r>
            <a:r>
              <a:rPr lang="en-GB" sz="2000" dirty="0"/>
              <a:t>of detector properties</a:t>
            </a:r>
          </a:p>
          <a:p>
            <a:endParaRPr lang="en-GB" sz="1400" dirty="0"/>
          </a:p>
          <a:p>
            <a:r>
              <a:rPr lang="en-GB" sz="2000" dirty="0"/>
              <a:t>Task is broken into successive intermediate steps: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Raw data interpretation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Goal: read information from </a:t>
            </a:r>
            <a:r>
              <a:rPr lang="en-GB" sz="2000" i="1" dirty="0"/>
              <a:t>data sources </a:t>
            </a:r>
            <a:r>
              <a:rPr lang="en-GB" sz="2000" dirty="0"/>
              <a:t>to </a:t>
            </a:r>
            <a:r>
              <a:rPr lang="en-GB" sz="2000" i="1" dirty="0"/>
              <a:t>common</a:t>
            </a:r>
            <a:r>
              <a:rPr lang="en-GB" sz="2000" dirty="0"/>
              <a:t> format</a:t>
            </a:r>
          </a:p>
          <a:p>
            <a:endParaRPr lang="en-GB" sz="1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ym typeface="Wingdings" pitchFamily="2" charset="2"/>
              </a:rPr>
              <a:t>Hit definitions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Goal: select data from </a:t>
            </a:r>
            <a:r>
              <a:rPr lang="en-GB" sz="2000" i="1" dirty="0"/>
              <a:t>well-functioning</a:t>
            </a:r>
            <a:r>
              <a:rPr lang="en-GB" sz="2000" dirty="0"/>
              <a:t> pixels exposed to radiation from </a:t>
            </a:r>
            <a:r>
              <a:rPr lang="en-GB" sz="2000" i="1" dirty="0"/>
              <a:t>known source</a:t>
            </a:r>
          </a:p>
          <a:p>
            <a:endParaRPr lang="en-GB" sz="1400" dirty="0">
              <a:sym typeface="Wingdings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ym typeface="Wingdings" pitchFamily="2" charset="2"/>
              </a:rPr>
              <a:t>Clustering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Goal: gather pixels from </a:t>
            </a:r>
            <a:r>
              <a:rPr lang="en-GB" sz="2000" i="1" dirty="0"/>
              <a:t>common</a:t>
            </a:r>
            <a:r>
              <a:rPr lang="en-GB" sz="2000" dirty="0"/>
              <a:t> incident particle into </a:t>
            </a:r>
            <a:r>
              <a:rPr lang="en-GB" sz="2000" i="1" dirty="0"/>
              <a:t>single</a:t>
            </a:r>
            <a:r>
              <a:rPr lang="en-GB" sz="2000" dirty="0"/>
              <a:t> object</a:t>
            </a:r>
          </a:p>
          <a:p>
            <a:endParaRPr lang="en-GB" sz="1400" dirty="0">
              <a:sym typeface="Wingdings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ym typeface="Wingdings" pitchFamily="2" charset="2"/>
              </a:rPr>
              <a:t>Correlations &amp; alignment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Goal: associate clusters across detectors from </a:t>
            </a:r>
            <a:r>
              <a:rPr lang="en-GB" sz="2000" i="1" dirty="0"/>
              <a:t>common</a:t>
            </a:r>
            <a:r>
              <a:rPr lang="en-GB" sz="2000" dirty="0"/>
              <a:t> particle trajectory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Goal: position detector </a:t>
            </a:r>
            <a:r>
              <a:rPr lang="en-GB" sz="2000" i="1" dirty="0"/>
              <a:t>local</a:t>
            </a:r>
            <a:r>
              <a:rPr lang="en-GB" sz="2000" dirty="0"/>
              <a:t> planes to </a:t>
            </a:r>
            <a:r>
              <a:rPr lang="en-GB" sz="2000" i="1" dirty="0"/>
              <a:t>global</a:t>
            </a:r>
            <a:r>
              <a:rPr lang="en-GB" sz="2000" dirty="0"/>
              <a:t> layout</a:t>
            </a:r>
          </a:p>
          <a:p>
            <a:endParaRPr lang="en-GB" sz="1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Metrics – compare DUT response to tracks</a:t>
            </a:r>
          </a:p>
        </p:txBody>
      </p:sp>
    </p:spTree>
    <p:extLst>
      <p:ext uri="{BB962C8B-B14F-4D97-AF65-F5344CB8AC3E}">
        <p14:creationId xmlns:p14="http://schemas.microsoft.com/office/powerpoint/2010/main" val="37366961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Generic: Raw data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12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8530681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Goal: Read information from </a:t>
            </a:r>
            <a:r>
              <a:rPr lang="en-GB" sz="2000" i="1" dirty="0"/>
              <a:t>data sources </a:t>
            </a:r>
            <a:r>
              <a:rPr lang="en-GB" sz="2000" dirty="0"/>
              <a:t>to </a:t>
            </a:r>
            <a:r>
              <a:rPr lang="en-GB" sz="2000" i="1" dirty="0"/>
              <a:t>common</a:t>
            </a:r>
            <a:r>
              <a:rPr lang="en-GB" sz="2000" dirty="0"/>
              <a:t> format</a:t>
            </a:r>
          </a:p>
          <a:p>
            <a:endParaRPr lang="en-GB" sz="2000" dirty="0"/>
          </a:p>
          <a:p>
            <a:r>
              <a:rPr lang="en-GB" sz="2000" dirty="0"/>
              <a:t>Multiple data sources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Telescope – usually multiple planes of one or two detector types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DUT (detector under test) – whatever is of interest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TLU (trigger logic unit) &amp; scintillators– controlling event structure, timestamps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DCS (detector control system) – relevant environment and operational parameters (e.g. T, RH, I)</a:t>
            </a:r>
          </a:p>
          <a:p>
            <a:endParaRPr lang="en-GB" sz="2000" dirty="0"/>
          </a:p>
          <a:p>
            <a:r>
              <a:rPr lang="en-GB" sz="2000" dirty="0"/>
              <a:t>More than enough information </a:t>
            </a:r>
          </a:p>
          <a:p>
            <a:pPr marL="342900" indent="-342900">
              <a:buFont typeface="Wingdings" pitchFamily="2" charset="2"/>
              <a:buChar char="à"/>
            </a:pPr>
            <a:r>
              <a:rPr lang="en-GB" sz="2000" dirty="0">
                <a:sym typeface="Wingdings" pitchFamily="2" charset="2"/>
              </a:rPr>
              <a:t>Need to separate useful from the rest</a:t>
            </a:r>
          </a:p>
          <a:p>
            <a:pPr marL="342900" indent="-342900">
              <a:buFont typeface="Wingdings" pitchFamily="2" charset="2"/>
              <a:buChar char="à"/>
            </a:pPr>
            <a:r>
              <a:rPr lang="en-GB" sz="2000" dirty="0">
                <a:sym typeface="Wingdings" pitchFamily="2" charset="2"/>
              </a:rPr>
              <a:t>Keep enough information to interpret spatial coordinates per detector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sym typeface="Wingdings" pitchFamily="2" charset="2"/>
              </a:rPr>
              <a:t>Possibly charge and timing information as well</a:t>
            </a:r>
          </a:p>
          <a:p>
            <a:pPr marL="342900" indent="-342900">
              <a:buFont typeface="Wingdings" pitchFamily="2" charset="2"/>
              <a:buChar char="à"/>
            </a:pPr>
            <a:r>
              <a:rPr lang="en-GB" sz="2000" dirty="0">
                <a:sym typeface="Wingdings" pitchFamily="2" charset="2"/>
              </a:rPr>
              <a:t>Need to translate to single format for analysis</a:t>
            </a:r>
          </a:p>
          <a:p>
            <a:pPr marL="342900" indent="-342900">
              <a:buFont typeface="Wingdings" pitchFamily="2" charset="2"/>
              <a:buChar char="à"/>
            </a:pPr>
            <a:r>
              <a:rPr lang="en-GB" sz="2000" dirty="0">
                <a:sym typeface="Wingdings" pitchFamily="2" charset="2"/>
              </a:rPr>
              <a:t>Timing may come from detectors or TLU/scintillators</a:t>
            </a:r>
            <a:endParaRPr lang="en-GB" sz="2000" dirty="0"/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6808089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sketch, line, diagram, parallel&#10;&#10;Description automatically generated">
            <a:extLst>
              <a:ext uri="{FF2B5EF4-FFF2-40B4-BE49-F238E27FC236}">
                <a16:creationId xmlns:a16="http://schemas.microsoft.com/office/drawing/2014/main" id="{B389788D-E3A7-D92A-4C9B-3DFACB7D7A92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4721" y="1766127"/>
            <a:ext cx="2171598" cy="1506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Generic: Hits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13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9021743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Goal: Select data from </a:t>
            </a:r>
            <a:r>
              <a:rPr lang="en-GB" sz="2000" i="1" dirty="0"/>
              <a:t>well-functioning</a:t>
            </a:r>
            <a:r>
              <a:rPr lang="en-GB" sz="2000" dirty="0"/>
              <a:t> pixels exposed to radiation from </a:t>
            </a:r>
            <a:r>
              <a:rPr lang="en-GB" sz="2000" i="1" dirty="0"/>
              <a:t>known source</a:t>
            </a:r>
          </a:p>
          <a:p>
            <a:endParaRPr lang="en-GB" sz="1400" dirty="0"/>
          </a:p>
          <a:p>
            <a:r>
              <a:rPr lang="en-GB" sz="2000" dirty="0"/>
              <a:t>Pixel is </a:t>
            </a:r>
            <a:r>
              <a:rPr lang="en-GB" sz="2000" i="1" dirty="0"/>
              <a:t>well-functioning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Not firing constantly or intermittently without radiation</a:t>
            </a:r>
          </a:p>
          <a:p>
            <a:pPr marL="342900" indent="-342900">
              <a:buFont typeface="Wingdings" pitchFamily="2" charset="2"/>
              <a:buChar char="à"/>
            </a:pPr>
            <a:r>
              <a:rPr lang="en-GB" sz="2000" dirty="0">
                <a:sym typeface="Wingdings" pitchFamily="2" charset="2"/>
              </a:rPr>
              <a:t>Filter out pixels with </a:t>
            </a:r>
            <a:r>
              <a:rPr lang="en-GB" sz="2000" i="1" dirty="0">
                <a:sym typeface="Wingdings" pitchFamily="2" charset="2"/>
              </a:rPr>
              <a:t>excessive</a:t>
            </a:r>
            <a:r>
              <a:rPr lang="en-GB" sz="2000" dirty="0">
                <a:sym typeface="Wingdings" pitchFamily="2" charset="2"/>
              </a:rPr>
              <a:t> firing frequency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sym typeface="Wingdings" pitchFamily="2" charset="2"/>
              </a:rPr>
              <a:t>Compare to distribution of pixel frequencies</a:t>
            </a:r>
            <a:endParaRPr lang="en-GB" sz="2000" dirty="0"/>
          </a:p>
          <a:p>
            <a:endParaRPr lang="en-GB" sz="1400" dirty="0"/>
          </a:p>
          <a:p>
            <a:r>
              <a:rPr lang="en-GB" sz="2000" dirty="0"/>
              <a:t>Source of pixel response is from the </a:t>
            </a:r>
            <a:r>
              <a:rPr lang="en-GB" sz="2000" i="1" dirty="0"/>
              <a:t>known source</a:t>
            </a:r>
            <a:endParaRPr lang="en-GB" sz="20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Not electronic noise in ASICs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Not external contaminant sources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Not secondary beam components</a:t>
            </a:r>
          </a:p>
          <a:p>
            <a:pPr marL="342900" indent="-342900">
              <a:buFont typeface="Wingdings" pitchFamily="2" charset="2"/>
              <a:buChar char="à"/>
            </a:pPr>
            <a:r>
              <a:rPr lang="en-GB" sz="2000" dirty="0">
                <a:sym typeface="Wingdings" pitchFamily="2" charset="2"/>
              </a:rPr>
              <a:t>Threshold charge deposition using </a:t>
            </a:r>
          </a:p>
          <a:p>
            <a:r>
              <a:rPr lang="en-GB" sz="2000" dirty="0">
                <a:sym typeface="Wingdings" pitchFamily="2" charset="2"/>
              </a:rPr>
              <a:t>	Time Over Threshold (</a:t>
            </a:r>
            <a:r>
              <a:rPr lang="en-GB" sz="2000" dirty="0" err="1">
                <a:sym typeface="Wingdings" pitchFamily="2" charset="2"/>
              </a:rPr>
              <a:t>ToT</a:t>
            </a:r>
            <a:r>
              <a:rPr lang="en-GB" sz="2000" dirty="0">
                <a:sym typeface="Wingdings" pitchFamily="2" charset="2"/>
              </a:rPr>
              <a:t>) information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sym typeface="Wingdings" pitchFamily="2" charset="2"/>
              </a:rPr>
              <a:t>Given the expected beam </a:t>
            </a:r>
          </a:p>
          <a:p>
            <a:pPr lvl="1"/>
            <a:r>
              <a:rPr lang="en-GB" sz="2000" dirty="0">
                <a:sym typeface="Wingdings" pitchFamily="2" charset="2"/>
              </a:rPr>
              <a:t>	composition/kinematics/profile </a:t>
            </a:r>
          </a:p>
          <a:p>
            <a:pPr lvl="1"/>
            <a:r>
              <a:rPr lang="en-GB" sz="2000" dirty="0">
                <a:sym typeface="Wingdings" pitchFamily="2" charset="2"/>
              </a:rPr>
              <a:t>	what is the expected signal?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sym typeface="Wingdings" pitchFamily="2" charset="2"/>
              </a:rPr>
              <a:t>Balance efficiency &amp; purity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F93AD44-AB54-99A7-ACCF-B5BADE4CB3C4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9766" y="3178867"/>
            <a:ext cx="3294234" cy="191532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B84DD18-9DD5-AFCA-E676-F84E6093119C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9768" y="5026401"/>
            <a:ext cx="3294233" cy="1887019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2BDD59B-EEF2-AC97-0797-779B1EE05E74}"/>
              </a:ext>
            </a:extLst>
          </p:cNvPr>
          <p:cNvCxnSpPr>
            <a:cxnSpLocks/>
          </p:cNvCxnSpPr>
          <p:nvPr/>
        </p:nvCxnSpPr>
        <p:spPr>
          <a:xfrm>
            <a:off x="6149009" y="4134752"/>
            <a:ext cx="1974575" cy="1778"/>
          </a:xfrm>
          <a:prstGeom prst="line">
            <a:avLst/>
          </a:prstGeom>
          <a:ln w="571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D714E93-3B99-B621-E08E-2462316AE858}"/>
              </a:ext>
            </a:extLst>
          </p:cNvPr>
          <p:cNvCxnSpPr>
            <a:cxnSpLocks/>
          </p:cNvCxnSpPr>
          <p:nvPr/>
        </p:nvCxnSpPr>
        <p:spPr>
          <a:xfrm flipV="1">
            <a:off x="8123584" y="4134752"/>
            <a:ext cx="0" cy="728535"/>
          </a:xfrm>
          <a:prstGeom prst="line">
            <a:avLst/>
          </a:prstGeom>
          <a:ln w="571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38DD1DB-217A-DBDA-541C-3B9EE9BE1387}"/>
              </a:ext>
            </a:extLst>
          </p:cNvPr>
          <p:cNvCxnSpPr>
            <a:cxnSpLocks/>
          </p:cNvCxnSpPr>
          <p:nvPr/>
        </p:nvCxnSpPr>
        <p:spPr>
          <a:xfrm>
            <a:off x="6149009" y="6002917"/>
            <a:ext cx="1974575" cy="1778"/>
          </a:xfrm>
          <a:prstGeom prst="line">
            <a:avLst/>
          </a:prstGeom>
          <a:ln w="571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1C1E9FED-5F47-3E97-3A16-4F4EE4459A58}"/>
              </a:ext>
            </a:extLst>
          </p:cNvPr>
          <p:cNvCxnSpPr>
            <a:cxnSpLocks/>
          </p:cNvCxnSpPr>
          <p:nvPr/>
        </p:nvCxnSpPr>
        <p:spPr>
          <a:xfrm flipV="1">
            <a:off x="8123584" y="6002917"/>
            <a:ext cx="0" cy="728535"/>
          </a:xfrm>
          <a:prstGeom prst="line">
            <a:avLst/>
          </a:prstGeom>
          <a:ln w="571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0293759A-44DB-88FF-A6AB-5BB6778D431B}"/>
              </a:ext>
            </a:extLst>
          </p:cNvPr>
          <p:cNvSpPr txBox="1"/>
          <p:nvPr/>
        </p:nvSpPr>
        <p:spPr>
          <a:xfrm>
            <a:off x="7678787" y="1829772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Firing freq.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A950D7C-FEB7-DB5E-72AF-A5F3658B5860}"/>
              </a:ext>
            </a:extLst>
          </p:cNvPr>
          <p:cNvCxnSpPr/>
          <p:nvPr/>
        </p:nvCxnSpPr>
        <p:spPr>
          <a:xfrm>
            <a:off x="5849766" y="4723503"/>
            <a:ext cx="0" cy="984014"/>
          </a:xfrm>
          <a:prstGeom prst="straightConnector1">
            <a:avLst/>
          </a:prstGeom>
          <a:ln w="762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E30DA4E7-E939-2BA6-8C79-3E7160720FE6}"/>
              </a:ext>
            </a:extLst>
          </p:cNvPr>
          <p:cNvSpPr txBox="1"/>
          <p:nvPr/>
        </p:nvSpPr>
        <p:spPr>
          <a:xfrm>
            <a:off x="5222638" y="4119246"/>
            <a:ext cx="1288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accent1"/>
                </a:solidFill>
              </a:rPr>
              <a:t>Increase </a:t>
            </a:r>
            <a:r>
              <a:rPr lang="en-GB" sz="1600" b="1" dirty="0" err="1">
                <a:solidFill>
                  <a:schemeClr val="accent1"/>
                </a:solidFill>
              </a:rPr>
              <a:t>ToT</a:t>
            </a:r>
            <a:r>
              <a:rPr lang="en-GB" sz="1600" b="1" dirty="0">
                <a:solidFill>
                  <a:schemeClr val="accent1"/>
                </a:solidFill>
              </a:rPr>
              <a:t> THL</a:t>
            </a:r>
          </a:p>
        </p:txBody>
      </p:sp>
    </p:spTree>
    <p:extLst>
      <p:ext uri="{BB962C8B-B14F-4D97-AF65-F5344CB8AC3E}">
        <p14:creationId xmlns:p14="http://schemas.microsoft.com/office/powerpoint/2010/main" val="8127376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0BFEA07D-ECF1-FC8F-91B8-0E41DD5531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6888" y="5192364"/>
            <a:ext cx="3737112" cy="166563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Generic: Clusters I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14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8530681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Goal: Gather pixels from </a:t>
            </a:r>
            <a:r>
              <a:rPr lang="en-GB" sz="2000" i="1" dirty="0"/>
              <a:t>common</a:t>
            </a:r>
            <a:r>
              <a:rPr lang="en-GB" sz="2000" dirty="0"/>
              <a:t> incident particle into </a:t>
            </a:r>
            <a:r>
              <a:rPr lang="en-GB" sz="2000" i="1" dirty="0"/>
              <a:t>single</a:t>
            </a:r>
            <a:r>
              <a:rPr lang="en-GB" sz="2000" dirty="0"/>
              <a:t> object</a:t>
            </a:r>
          </a:p>
          <a:p>
            <a:endParaRPr lang="en-GB" sz="1400" dirty="0"/>
          </a:p>
          <a:p>
            <a:r>
              <a:rPr lang="en-GB" sz="2000" dirty="0"/>
              <a:t>Building cluster</a:t>
            </a:r>
            <a:endParaRPr lang="en-GB" sz="1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Intuitively charge deposited in local area of particle track</a:t>
            </a:r>
          </a:p>
          <a:p>
            <a:endParaRPr lang="en-GB" sz="1400" dirty="0"/>
          </a:p>
          <a:p>
            <a:r>
              <a:rPr lang="en-GB" sz="2000" i="1" dirty="0"/>
              <a:t>Common</a:t>
            </a:r>
            <a:r>
              <a:rPr lang="en-GB" sz="2000" dirty="0"/>
              <a:t> </a:t>
            </a:r>
            <a:r>
              <a:rPr lang="en-GB" sz="2000" dirty="0">
                <a:sym typeface="Wingdings" pitchFamily="2" charset="2"/>
              </a:rPr>
              <a:t> locally c</a:t>
            </a:r>
            <a:r>
              <a:rPr lang="en-GB" sz="2000" dirty="0"/>
              <a:t>lose pixels </a:t>
            </a:r>
            <a:r>
              <a:rPr lang="en-GB" sz="2000" dirty="0">
                <a:sym typeface="Wingdings" pitchFamily="2" charset="2"/>
              </a:rPr>
              <a:t> neighbouring</a:t>
            </a:r>
          </a:p>
          <a:p>
            <a:endParaRPr lang="en-GB" sz="1400" dirty="0">
              <a:sym typeface="Wingdings" pitchFamily="2" charset="2"/>
            </a:endParaRPr>
          </a:p>
          <a:p>
            <a:r>
              <a:rPr lang="en-GB" sz="2000" dirty="0">
                <a:sym typeface="Wingdings" pitchFamily="2" charset="2"/>
              </a:rPr>
              <a:t>Acceptable neighbours?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4 nearest pixels on square matrix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8 if include diagonals (expect lower </a:t>
            </a:r>
            <a:r>
              <a:rPr lang="en-GB" sz="2000" dirty="0" err="1"/>
              <a:t>ToT</a:t>
            </a:r>
            <a:r>
              <a:rPr lang="en-GB" sz="2000" dirty="0"/>
              <a:t>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What about rectangular/hexagonal matrices?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next-to-nearest neighbours?</a:t>
            </a:r>
          </a:p>
          <a:p>
            <a:endParaRPr lang="en-GB" sz="1400" dirty="0"/>
          </a:p>
          <a:p>
            <a:r>
              <a:rPr lang="en-GB" sz="2000" dirty="0"/>
              <a:t>Let an algorithm decide based on continuity of cluster?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Split clusters? – </a:t>
            </a:r>
            <a:r>
              <a:rPr lang="en-GB" sz="2000" dirty="0" err="1"/>
              <a:t>e.g</a:t>
            </a:r>
            <a:r>
              <a:rPr lang="en-GB" sz="2000" dirty="0"/>
              <a:t> from masked pixel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Merged/overlapping clusters? – e.g. coincidence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E1D0FE7-F2DC-9C46-260D-55AFFFC017BF}"/>
              </a:ext>
            </a:extLst>
          </p:cNvPr>
          <p:cNvSpPr txBox="1"/>
          <p:nvPr/>
        </p:nvSpPr>
        <p:spPr>
          <a:xfrm rot="16200000">
            <a:off x="7929055" y="5215413"/>
            <a:ext cx="218538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0" i="0" u="none" strike="noStrike" dirty="0">
                <a:effectLst/>
                <a:latin typeface="Roboto" panose="020F0502020204030204" pitchFamily="34" charset="0"/>
              </a:rPr>
              <a:t>Credit</a:t>
            </a:r>
            <a:r>
              <a:rPr lang="en-GB" sz="1400" dirty="0">
                <a:latin typeface="Roboto" panose="020F0502020204030204" pitchFamily="34" charset="0"/>
              </a:rPr>
              <a:t>: Jens </a:t>
            </a:r>
            <a:r>
              <a:rPr lang="en-GB" sz="1400" dirty="0" err="1">
                <a:latin typeface="Roboto" panose="020F0502020204030204" pitchFamily="34" charset="0"/>
              </a:rPr>
              <a:t>Kröger</a:t>
            </a:r>
            <a:endParaRPr lang="en-GB" sz="1400" dirty="0">
              <a:latin typeface="Roboto" panose="020F0502020204030204" pitchFamily="34" charset="0"/>
            </a:endParaRPr>
          </a:p>
          <a:p>
            <a:endParaRPr lang="en-GB" sz="1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274DD7F-BCD1-6756-4CB2-55DE76ACD9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333" y="2614420"/>
            <a:ext cx="3147391" cy="209826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ED8A76D-BBCF-4687-8299-7D47525D6B2C}"/>
              </a:ext>
            </a:extLst>
          </p:cNvPr>
          <p:cNvSpPr txBox="1"/>
          <p:nvPr/>
        </p:nvSpPr>
        <p:spPr>
          <a:xfrm rot="16200000">
            <a:off x="7784213" y="3069768"/>
            <a:ext cx="247507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0" i="0" u="none" strike="noStrike" dirty="0">
                <a:effectLst/>
                <a:latin typeface="Roboto" panose="020F0502020204030204" pitchFamily="34" charset="0"/>
              </a:rPr>
              <a:t>Credit</a:t>
            </a:r>
            <a:r>
              <a:rPr lang="en-GB" sz="1400" dirty="0">
                <a:latin typeface="Roboto" panose="020F0502020204030204" pitchFamily="34" charset="0"/>
              </a:rPr>
              <a:t>: Marko Milovanovic</a:t>
            </a:r>
          </a:p>
          <a:p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8786325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26755B0A-4DD7-203B-F7D1-82752D235F6C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4782" y="1734640"/>
            <a:ext cx="2912496" cy="222927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Generic: Clusters II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15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9021747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Goal: Gather pixels from </a:t>
            </a:r>
            <a:r>
              <a:rPr lang="en-GB" sz="2000" i="1" dirty="0"/>
              <a:t>common</a:t>
            </a:r>
            <a:r>
              <a:rPr lang="en-GB" sz="2000" dirty="0"/>
              <a:t> incident particle into </a:t>
            </a:r>
            <a:r>
              <a:rPr lang="en-GB" sz="2000" i="1" dirty="0"/>
              <a:t>single</a:t>
            </a:r>
            <a:r>
              <a:rPr lang="en-GB" sz="2000" dirty="0"/>
              <a:t> object</a:t>
            </a:r>
          </a:p>
          <a:p>
            <a:endParaRPr lang="en-GB" sz="1400" dirty="0"/>
          </a:p>
          <a:p>
            <a:r>
              <a:rPr lang="en-GB" sz="2000" dirty="0"/>
              <a:t>Derived cluster parameters – a matter of counting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Cluster size (in pixels)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Cluster width in X (in pixels)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Cluster width in Y (in pixels)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Cluster charge (sum of pixels)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Seed/highest/hottest pixel, i.e. greatest </a:t>
            </a:r>
            <a:r>
              <a:rPr lang="en-GB" sz="2000" dirty="0" err="1"/>
              <a:t>ToT</a:t>
            </a:r>
            <a:endParaRPr lang="en-GB" sz="1400" dirty="0"/>
          </a:p>
          <a:p>
            <a:r>
              <a:rPr lang="en-GB" sz="2000" dirty="0"/>
              <a:t>Can be useful parameters themselves: – reflects pitch, depth, charge, V, THL</a:t>
            </a:r>
          </a:p>
          <a:p>
            <a:endParaRPr lang="en-GB" sz="1400" dirty="0"/>
          </a:p>
          <a:p>
            <a:r>
              <a:rPr lang="en-GB" sz="2000" dirty="0"/>
              <a:t>Defined parameters – a decision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Cluster position X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Cluster position Y</a:t>
            </a:r>
          </a:p>
          <a:p>
            <a:r>
              <a:rPr lang="en-GB" sz="2000" dirty="0"/>
              <a:t>Common options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Average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Weighted mean – weighted by pixel charge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AKA centre-of-mass, barycentre, Newton centre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96BB2B8-DEC6-4FFE-473A-AC653B95520A}"/>
              </a:ext>
            </a:extLst>
          </p:cNvPr>
          <p:cNvSpPr txBox="1"/>
          <p:nvPr/>
        </p:nvSpPr>
        <p:spPr>
          <a:xfrm rot="16200000">
            <a:off x="7845339" y="2246245"/>
            <a:ext cx="247507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0" i="0" u="none" strike="noStrike" dirty="0">
                <a:effectLst/>
                <a:latin typeface="Roboto" panose="020F0502020204030204" pitchFamily="34" charset="0"/>
              </a:rPr>
              <a:t>Credit</a:t>
            </a:r>
            <a:r>
              <a:rPr lang="en-GB" sz="1400" dirty="0">
                <a:latin typeface="Roboto" panose="020F0502020204030204" pitchFamily="34" charset="0"/>
              </a:rPr>
              <a:t>: Marko Milovanovic</a:t>
            </a:r>
          </a:p>
          <a:p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7511755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Generic: Correlations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16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9021747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Goal: </a:t>
            </a:r>
            <a:r>
              <a:rPr lang="en-GB" sz="2000" i="1" dirty="0"/>
              <a:t>Associate</a:t>
            </a:r>
            <a:r>
              <a:rPr lang="en-GB" sz="2000" dirty="0"/>
              <a:t> clusters across detectors</a:t>
            </a:r>
          </a:p>
          <a:p>
            <a:endParaRPr lang="en-GB" sz="2000" dirty="0"/>
          </a:p>
          <a:p>
            <a:r>
              <a:rPr lang="en-GB" sz="2000" i="1" dirty="0"/>
              <a:t>Assuming</a:t>
            </a:r>
            <a:r>
              <a:rPr lang="en-GB" sz="2000" dirty="0"/>
              <a:t> trajectory of incident particle is straight(</a:t>
            </a:r>
            <a:r>
              <a:rPr lang="en-GB" sz="2000" dirty="0" err="1"/>
              <a:t>ish</a:t>
            </a:r>
            <a:r>
              <a:rPr lang="en-GB" sz="2000" dirty="0"/>
              <a:t>) between planes, clusters can be </a:t>
            </a:r>
            <a:r>
              <a:rPr lang="en-GB" sz="2000" i="1" dirty="0"/>
              <a:t>associated</a:t>
            </a:r>
            <a:r>
              <a:rPr lang="en-GB" sz="2000" dirty="0"/>
              <a:t> by means of correlation</a:t>
            </a:r>
          </a:p>
          <a:p>
            <a:endParaRPr lang="en-GB" sz="2000" dirty="0"/>
          </a:p>
          <a:p>
            <a:r>
              <a:rPr lang="en-GB" sz="2000" dirty="0"/>
              <a:t>Compare hits in detector pairs in each dimension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detector A profile in X/Y Vs detector B profile in X/Y</a:t>
            </a:r>
          </a:p>
          <a:p>
            <a:endParaRPr lang="en-GB" sz="2000" dirty="0"/>
          </a:p>
          <a:p>
            <a:r>
              <a:rPr lang="en-GB" sz="2000" dirty="0"/>
              <a:t>Straight line shows correlation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Positive (negative) gradient for (anti-)correlation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No line </a:t>
            </a:r>
            <a:r>
              <a:rPr lang="en-GB" sz="2000" dirty="0">
                <a:sym typeface="Wingdings" pitchFamily="2" charset="2"/>
              </a:rPr>
              <a:t> no correlation</a:t>
            </a:r>
          </a:p>
          <a:p>
            <a:pPr lvl="1"/>
            <a:r>
              <a:rPr lang="en-GB" sz="2000" dirty="0">
                <a:sym typeface="Wingdings" pitchFamily="2" charset="2"/>
              </a:rPr>
              <a:t> Mis-orientation or de-synchronisation</a:t>
            </a:r>
          </a:p>
          <a:p>
            <a:endParaRPr lang="en-GB" sz="2000" dirty="0">
              <a:sym typeface="Wingdings" pitchFamily="2" charset="2"/>
            </a:endParaRPr>
          </a:p>
          <a:p>
            <a:r>
              <a:rPr lang="en-GB" sz="2000" dirty="0">
                <a:sym typeface="Wingdings" pitchFamily="2" charset="2"/>
              </a:rPr>
              <a:t>Displacement of (anti-)correlation intersection with origin (LHS lower corner)</a:t>
            </a:r>
          </a:p>
          <a:p>
            <a:pPr marL="342900" indent="-342900">
              <a:buFont typeface="Wingdings" pitchFamily="2" charset="2"/>
              <a:buChar char="à"/>
            </a:pPr>
            <a:r>
              <a:rPr lang="en-GB" sz="2000" dirty="0">
                <a:sym typeface="Wingdings" pitchFamily="2" charset="2"/>
              </a:rPr>
              <a:t>Relative misalignment of planes</a:t>
            </a:r>
          </a:p>
        </p:txBody>
      </p:sp>
      <p:pic>
        <p:nvPicPr>
          <p:cNvPr id="3" name="Picture 2" descr="Chart, scatter chart&#10;&#10;Description automatically generated">
            <a:extLst>
              <a:ext uri="{FF2B5EF4-FFF2-40B4-BE49-F238E27FC236}">
                <a16:creationId xmlns:a16="http://schemas.microsoft.com/office/drawing/2014/main" id="{FEAC218D-CDF6-290A-E33A-0A9B2742C2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10470" y="3653979"/>
            <a:ext cx="3233530" cy="1517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38611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Generic: Alignment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17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8530681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Goal: Position &amp; orient detector </a:t>
            </a:r>
            <a:r>
              <a:rPr lang="en-GB" sz="2000" i="1" dirty="0"/>
              <a:t>local</a:t>
            </a:r>
            <a:r>
              <a:rPr lang="en-GB" sz="2000" dirty="0"/>
              <a:t> planes in </a:t>
            </a:r>
            <a:r>
              <a:rPr lang="en-GB" sz="2000" i="1" dirty="0"/>
              <a:t>global</a:t>
            </a:r>
            <a:r>
              <a:rPr lang="en-GB" sz="2000" dirty="0"/>
              <a:t> layout</a:t>
            </a:r>
          </a:p>
          <a:p>
            <a:endParaRPr lang="en-GB" sz="2000" dirty="0"/>
          </a:p>
          <a:p>
            <a:r>
              <a:rPr lang="en-GB" sz="2000" dirty="0">
                <a:sym typeface="Wingdings" pitchFamily="2" charset="2"/>
              </a:rPr>
              <a:t>Use single plane as reference to align all others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ym typeface="Wingdings" pitchFamily="2" charset="2"/>
              </a:rPr>
              <a:t>Adjust positions based on misalignment </a:t>
            </a:r>
            <a:r>
              <a:rPr lang="en-GB" sz="2000" dirty="0" err="1">
                <a:sym typeface="Wingdings" pitchFamily="2" charset="2"/>
              </a:rPr>
              <a:t>wrt</a:t>
            </a:r>
            <a:r>
              <a:rPr lang="en-GB" sz="2000" dirty="0">
                <a:sym typeface="Wingdings" pitchFamily="2" charset="2"/>
              </a:rPr>
              <a:t> </a:t>
            </a:r>
            <a:r>
              <a:rPr lang="en-GB" sz="2000" i="1" dirty="0">
                <a:sym typeface="Wingdings" pitchFamily="2" charset="2"/>
              </a:rPr>
              <a:t>reference</a:t>
            </a:r>
            <a:r>
              <a:rPr lang="en-GB" sz="2000" dirty="0">
                <a:sym typeface="Wingdings" pitchFamily="2" charset="2"/>
              </a:rPr>
              <a:t> plane</a:t>
            </a:r>
          </a:p>
          <a:p>
            <a:endParaRPr lang="en-GB" sz="2000" dirty="0">
              <a:sym typeface="Wingdings" pitchFamily="2" charset="2"/>
            </a:endParaRPr>
          </a:p>
          <a:p>
            <a:r>
              <a:rPr lang="en-GB" sz="2000" dirty="0">
                <a:sym typeface="Wingdings" pitchFamily="2" charset="2"/>
              </a:rPr>
              <a:t>Reference coordinates  </a:t>
            </a:r>
            <a:r>
              <a:rPr lang="en-GB" sz="2000" i="1" dirty="0">
                <a:sym typeface="Wingdings" pitchFamily="2" charset="2"/>
              </a:rPr>
              <a:t>global</a:t>
            </a:r>
            <a:r>
              <a:rPr lang="en-GB" sz="2000" dirty="0">
                <a:sym typeface="Wingdings" pitchFamily="2" charset="2"/>
              </a:rPr>
              <a:t> coordinate frame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ym typeface="Wingdings" pitchFamily="2" charset="2"/>
              </a:rPr>
              <a:t>Misalignments minimised </a:t>
            </a:r>
            <a:r>
              <a:rPr lang="en-GB" sz="2000" i="1" dirty="0">
                <a:sym typeface="Wingdings" pitchFamily="2" charset="2"/>
              </a:rPr>
              <a:t>assuming</a:t>
            </a:r>
            <a:r>
              <a:rPr lang="en-GB" sz="2000" dirty="0">
                <a:sym typeface="Wingdings" pitchFamily="2" charset="2"/>
              </a:rPr>
              <a:t> track trajectory between planes is understood</a:t>
            </a:r>
          </a:p>
          <a:p>
            <a:endParaRPr lang="en-GB" sz="2000" dirty="0">
              <a:sym typeface="Wingdings" pitchFamily="2" charset="2"/>
            </a:endParaRPr>
          </a:p>
          <a:p>
            <a:r>
              <a:rPr lang="en-GB" sz="2000" b="1" dirty="0">
                <a:sym typeface="Wingdings" pitchFamily="2" charset="2"/>
              </a:rPr>
              <a:t>NB</a:t>
            </a:r>
            <a:r>
              <a:rPr lang="en-GB" sz="2000" dirty="0">
                <a:sym typeface="Wingdings" pitchFamily="2" charset="2"/>
              </a:rPr>
              <a:t> Important distinction: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err="1"/>
              <a:t>xcorrelation</a:t>
            </a:r>
            <a:r>
              <a:rPr lang="en-GB" sz="2000" dirty="0"/>
              <a:t> = </a:t>
            </a:r>
            <a:r>
              <a:rPr lang="en-GB" sz="2000" dirty="0" err="1"/>
              <a:t>xcluster</a:t>
            </a:r>
            <a:r>
              <a:rPr lang="en-GB" sz="2000" dirty="0"/>
              <a:t> on reference detector − </a:t>
            </a:r>
            <a:r>
              <a:rPr lang="en-GB" sz="2000" dirty="0" err="1"/>
              <a:t>xcluster</a:t>
            </a:r>
            <a:r>
              <a:rPr lang="en-GB" sz="2000" dirty="0"/>
              <a:t> on </a:t>
            </a:r>
            <a:r>
              <a:rPr lang="en-GB" sz="2000" i="1" dirty="0"/>
              <a:t>this</a:t>
            </a:r>
            <a:r>
              <a:rPr lang="en-GB" sz="2000" dirty="0"/>
              <a:t> detector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biased: </a:t>
            </a:r>
            <a:r>
              <a:rPr lang="en-GB" sz="2000" dirty="0" err="1"/>
              <a:t>xresidual</a:t>
            </a:r>
            <a:r>
              <a:rPr lang="en-GB" sz="2000" dirty="0"/>
              <a:t> = </a:t>
            </a:r>
            <a:r>
              <a:rPr lang="en-GB" sz="2000" dirty="0" err="1"/>
              <a:t>xtrack</a:t>
            </a:r>
            <a:r>
              <a:rPr lang="en-GB" sz="2000" dirty="0"/>
              <a:t> intercept on </a:t>
            </a:r>
            <a:r>
              <a:rPr lang="en-GB" sz="2000" i="1" dirty="0"/>
              <a:t>this</a:t>
            </a:r>
            <a:r>
              <a:rPr lang="en-GB" sz="2000" dirty="0"/>
              <a:t> plane − </a:t>
            </a:r>
            <a:r>
              <a:rPr lang="en-GB" sz="2000" dirty="0" err="1"/>
              <a:t>xtrack</a:t>
            </a:r>
            <a:r>
              <a:rPr lang="en-GB" sz="2000" dirty="0"/>
              <a:t> cluster on </a:t>
            </a:r>
            <a:r>
              <a:rPr lang="en-GB" sz="2000" i="1" dirty="0"/>
              <a:t>this</a:t>
            </a:r>
            <a:r>
              <a:rPr lang="en-GB" sz="2000" dirty="0"/>
              <a:t> plane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Choice of cluster is biased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unbiased: </a:t>
            </a:r>
            <a:r>
              <a:rPr lang="en-GB" sz="2000" dirty="0" err="1"/>
              <a:t>xresidual</a:t>
            </a:r>
            <a:r>
              <a:rPr lang="en-GB" sz="2000" dirty="0"/>
              <a:t> = </a:t>
            </a:r>
            <a:r>
              <a:rPr lang="en-GB" sz="2000" dirty="0" err="1"/>
              <a:t>xtrack</a:t>
            </a:r>
            <a:r>
              <a:rPr lang="en-GB" sz="2000" dirty="0"/>
              <a:t> intercept on </a:t>
            </a:r>
            <a:r>
              <a:rPr lang="en-GB" sz="2000" i="1" dirty="0"/>
              <a:t>this</a:t>
            </a:r>
            <a:r>
              <a:rPr lang="en-GB" sz="2000" dirty="0"/>
              <a:t> plane − </a:t>
            </a:r>
            <a:r>
              <a:rPr lang="en-GB" sz="2000" dirty="0" err="1"/>
              <a:t>xassociated</a:t>
            </a:r>
            <a:r>
              <a:rPr lang="en-GB" sz="2000" dirty="0"/>
              <a:t> cluster on this plane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Choice of cluster is unbiased</a:t>
            </a:r>
          </a:p>
        </p:txBody>
      </p:sp>
    </p:spTree>
    <p:extLst>
      <p:ext uri="{BB962C8B-B14F-4D97-AF65-F5344CB8AC3E}">
        <p14:creationId xmlns:p14="http://schemas.microsoft.com/office/powerpoint/2010/main" val="20059219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Generic: Track building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18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8530681" cy="286232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000" dirty="0"/>
              <a:t>Goal: Build </a:t>
            </a:r>
            <a:r>
              <a:rPr lang="en-GB" sz="2000" i="1" dirty="0"/>
              <a:t>global</a:t>
            </a:r>
            <a:r>
              <a:rPr lang="en-GB" sz="2000" dirty="0"/>
              <a:t> track trajectory from </a:t>
            </a:r>
            <a:r>
              <a:rPr lang="en-GB" sz="2000" i="1" dirty="0"/>
              <a:t>local</a:t>
            </a:r>
            <a:r>
              <a:rPr lang="en-GB" sz="2000" dirty="0"/>
              <a:t> cluster positions in planes</a:t>
            </a:r>
          </a:p>
          <a:p>
            <a:endParaRPr lang="en-GB" sz="2000" dirty="0"/>
          </a:p>
          <a:p>
            <a:r>
              <a:rPr lang="en-GB" sz="2000" dirty="0"/>
              <a:t>Track defined by minimised misalignments of telescope planes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DUTs not used in track building </a:t>
            </a:r>
            <a:r>
              <a:rPr lang="en-GB" sz="2000" dirty="0">
                <a:sym typeface="Wingdings" pitchFamily="2" charset="2"/>
              </a:rPr>
              <a:t> track definition unbiased </a:t>
            </a:r>
            <a:r>
              <a:rPr lang="en-GB" sz="2000" dirty="0" err="1">
                <a:sym typeface="Wingdings" pitchFamily="2" charset="2"/>
              </a:rPr>
              <a:t>wrt</a:t>
            </a:r>
            <a:r>
              <a:rPr lang="en-GB" sz="2000" dirty="0">
                <a:sym typeface="Wingdings" pitchFamily="2" charset="2"/>
              </a:rPr>
              <a:t> DUT</a:t>
            </a:r>
            <a:endParaRPr lang="en-GB" sz="2000" dirty="0"/>
          </a:p>
          <a:p>
            <a:endParaRPr lang="en-GB" sz="2000" dirty="0"/>
          </a:p>
          <a:p>
            <a:r>
              <a:rPr lang="en-GB" sz="2000" dirty="0"/>
              <a:t>Metrics give quantitative characterisation of DUT properties by comparing interpolated track position with DUT response</a:t>
            </a:r>
          </a:p>
          <a:p>
            <a:pPr marL="342900" indent="-342900">
              <a:buFont typeface="Wingdings" pitchFamily="2" charset="2"/>
              <a:buChar char="à"/>
            </a:pPr>
            <a:r>
              <a:rPr lang="en-GB" sz="2000" b="1" dirty="0">
                <a:solidFill>
                  <a:schemeClr val="accent4"/>
                </a:solidFill>
                <a:sym typeface="Wingdings" pitchFamily="2" charset="2"/>
              </a:rPr>
              <a:t>Residual</a:t>
            </a:r>
            <a:r>
              <a:rPr lang="en-GB" sz="2000" dirty="0">
                <a:sym typeface="Wingdings" pitchFamily="2" charset="2"/>
              </a:rPr>
              <a:t>: distance</a:t>
            </a:r>
          </a:p>
          <a:p>
            <a:endParaRPr lang="en-GB" sz="2000" dirty="0">
              <a:sym typeface="Wingdings" pitchFamily="2" charset="2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B7AFF412-8E50-1985-7938-CA7348FF2E41}"/>
              </a:ext>
            </a:extLst>
          </p:cNvPr>
          <p:cNvGrpSpPr/>
          <p:nvPr/>
        </p:nvGrpSpPr>
        <p:grpSpPr>
          <a:xfrm>
            <a:off x="906163" y="3910004"/>
            <a:ext cx="6962858" cy="2810289"/>
            <a:chOff x="856833" y="2857059"/>
            <a:chExt cx="6962858" cy="2810289"/>
          </a:xfrm>
        </p:grpSpPr>
        <p:grpSp>
          <p:nvGrpSpPr>
            <p:cNvPr id="28" name="Group 40">
              <a:extLst>
                <a:ext uri="{FF2B5EF4-FFF2-40B4-BE49-F238E27FC236}">
                  <a16:creationId xmlns:a16="http://schemas.microsoft.com/office/drawing/2014/main" id="{7CB1B1CE-EF1A-99C3-CAFA-78D2DE4230DB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>
              <a:off x="3028354" y="1887511"/>
              <a:ext cx="2519363" cy="5040312"/>
              <a:chOff x="3560" y="663"/>
              <a:chExt cx="1587" cy="3175"/>
            </a:xfrm>
          </p:grpSpPr>
          <p:sp>
            <p:nvSpPr>
              <p:cNvPr id="41" name="Rectangle 19">
                <a:extLst>
                  <a:ext uri="{FF2B5EF4-FFF2-40B4-BE49-F238E27FC236}">
                    <a16:creationId xmlns:a16="http://schemas.microsoft.com/office/drawing/2014/main" id="{D4A8942C-4CF1-5351-B4A2-286A9D8B5A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60" y="663"/>
                <a:ext cx="1587" cy="31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Century Gothic" charset="0"/>
                  <a:ea typeface="ＭＳ Ｐゴシック" charset="0"/>
                </a:endParaRPr>
              </a:p>
            </p:txBody>
          </p:sp>
          <p:grpSp>
            <p:nvGrpSpPr>
              <p:cNvPr id="42" name="Group 20">
                <a:extLst>
                  <a:ext uri="{FF2B5EF4-FFF2-40B4-BE49-F238E27FC236}">
                    <a16:creationId xmlns:a16="http://schemas.microsoft.com/office/drawing/2014/main" id="{668B8DF7-CD7E-399B-2471-80CF4826E6C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5400000">
                <a:off x="2993" y="1639"/>
                <a:ext cx="2767" cy="1360"/>
                <a:chOff x="158" y="1706"/>
                <a:chExt cx="5444" cy="1361"/>
              </a:xfrm>
            </p:grpSpPr>
            <p:sp>
              <p:nvSpPr>
                <p:cNvPr id="43" name="Rectangle 21">
                  <a:extLst>
                    <a:ext uri="{FF2B5EF4-FFF2-40B4-BE49-F238E27FC236}">
                      <a16:creationId xmlns:a16="http://schemas.microsoft.com/office/drawing/2014/main" id="{A76F25BA-827A-76A1-14D8-7BF57FBED01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5" y="1709"/>
                  <a:ext cx="45" cy="1361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entury Gothic" charset="0"/>
                    <a:ea typeface="ＭＳ Ｐゴシック" charset="0"/>
                  </a:endParaRPr>
                </a:p>
              </p:txBody>
            </p:sp>
            <p:sp>
              <p:nvSpPr>
                <p:cNvPr id="44" name="Rectangle 22">
                  <a:extLst>
                    <a:ext uri="{FF2B5EF4-FFF2-40B4-BE49-F238E27FC236}">
                      <a16:creationId xmlns:a16="http://schemas.microsoft.com/office/drawing/2014/main" id="{87D845C2-9987-92D6-4122-562C08E9BF4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15" y="1709"/>
                  <a:ext cx="39" cy="1361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entury Gothic" charset="0"/>
                    <a:ea typeface="ＭＳ Ｐゴシック" charset="0"/>
                  </a:endParaRPr>
                </a:p>
              </p:txBody>
            </p:sp>
            <p:sp>
              <p:nvSpPr>
                <p:cNvPr id="45" name="Rectangle 23">
                  <a:extLst>
                    <a:ext uri="{FF2B5EF4-FFF2-40B4-BE49-F238E27FC236}">
                      <a16:creationId xmlns:a16="http://schemas.microsoft.com/office/drawing/2014/main" id="{C5ECC874-DE36-32E7-FA8F-7F33B71F204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22" y="1709"/>
                  <a:ext cx="39" cy="1361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entury Gothic" charset="0"/>
                    <a:ea typeface="ＭＳ Ｐゴシック" charset="0"/>
                  </a:endParaRPr>
                </a:p>
              </p:txBody>
            </p:sp>
            <p:sp>
              <p:nvSpPr>
                <p:cNvPr id="46" name="Rectangle 24">
                  <a:extLst>
                    <a:ext uri="{FF2B5EF4-FFF2-40B4-BE49-F238E27FC236}">
                      <a16:creationId xmlns:a16="http://schemas.microsoft.com/office/drawing/2014/main" id="{3C5AC01F-6804-1C21-70A7-A0700C1C2E5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73" y="1709"/>
                  <a:ext cx="45" cy="1361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entury Gothic" charset="0"/>
                    <a:ea typeface="ＭＳ Ｐゴシック" charset="0"/>
                  </a:endParaRPr>
                </a:p>
              </p:txBody>
            </p:sp>
            <p:sp>
              <p:nvSpPr>
                <p:cNvPr id="47" name="Rectangle 25">
                  <a:extLst>
                    <a:ext uri="{FF2B5EF4-FFF2-40B4-BE49-F238E27FC236}">
                      <a16:creationId xmlns:a16="http://schemas.microsoft.com/office/drawing/2014/main" id="{ED2EEC44-8F76-1538-8B1C-99393BE5796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43" y="1709"/>
                  <a:ext cx="39" cy="1361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entury Gothic" charset="0"/>
                    <a:ea typeface="ＭＳ Ｐゴシック" charset="0"/>
                  </a:endParaRPr>
                </a:p>
              </p:txBody>
            </p:sp>
            <p:sp>
              <p:nvSpPr>
                <p:cNvPr id="48" name="Rectangle 26">
                  <a:extLst>
                    <a:ext uri="{FF2B5EF4-FFF2-40B4-BE49-F238E27FC236}">
                      <a16:creationId xmlns:a16="http://schemas.microsoft.com/office/drawing/2014/main" id="{83412273-FE4C-C797-5847-C5DAD5AAF02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50" y="1709"/>
                  <a:ext cx="39" cy="1361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entury Gothic" charset="0"/>
                    <a:ea typeface="ＭＳ Ｐゴシック" charset="0"/>
                  </a:endParaRPr>
                </a:p>
              </p:txBody>
            </p:sp>
          </p:grpSp>
        </p:grp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BA8CEA83-27D5-65E4-A2F6-CEA6C61376AA}"/>
                </a:ext>
              </a:extLst>
            </p:cNvPr>
            <p:cNvCxnSpPr/>
            <p:nvPr/>
          </p:nvCxnSpPr>
          <p:spPr>
            <a:xfrm>
              <a:off x="948267" y="3990200"/>
              <a:ext cx="6502400" cy="0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8F17EDCA-20B0-684A-C0EC-E26098B2D9D5}"/>
                </a:ext>
              </a:extLst>
            </p:cNvPr>
            <p:cNvSpPr txBox="1"/>
            <p:nvPr/>
          </p:nvSpPr>
          <p:spPr>
            <a:xfrm>
              <a:off x="7022678" y="3590828"/>
              <a:ext cx="7970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>
                  <a:solidFill>
                    <a:schemeClr val="accent1"/>
                  </a:solidFill>
                </a:rPr>
                <a:t>track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EF9B7E95-F85F-113D-3095-3C1F12CFB40D}"/>
                </a:ext>
              </a:extLst>
            </p:cNvPr>
            <p:cNvSpPr txBox="1"/>
            <p:nvPr/>
          </p:nvSpPr>
          <p:spPr>
            <a:xfrm>
              <a:off x="856833" y="4162905"/>
              <a:ext cx="157219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b="1" dirty="0"/>
                <a:t>Telescope planes</a:t>
              </a:r>
            </a:p>
            <a:p>
              <a:r>
                <a:rPr lang="en-GB" sz="2000" b="1" dirty="0"/>
                <a:t>with </a:t>
              </a:r>
              <a:r>
                <a:rPr lang="en-GB" sz="2000" b="1" dirty="0">
                  <a:solidFill>
                    <a:schemeClr val="accent3"/>
                  </a:solidFill>
                </a:rPr>
                <a:t>hits</a:t>
              </a:r>
            </a:p>
          </p:txBody>
        </p:sp>
        <p:sp>
          <p:nvSpPr>
            <p:cNvPr id="32" name="5-point Star 31">
              <a:extLst>
                <a:ext uri="{FF2B5EF4-FFF2-40B4-BE49-F238E27FC236}">
                  <a16:creationId xmlns:a16="http://schemas.microsoft.com/office/drawing/2014/main" id="{631F2F13-0C20-5AA4-F672-B93D6CF11B79}"/>
                </a:ext>
              </a:extLst>
            </p:cNvPr>
            <p:cNvSpPr/>
            <p:nvPr/>
          </p:nvSpPr>
          <p:spPr>
            <a:xfrm>
              <a:off x="2069386" y="3770609"/>
              <a:ext cx="277504" cy="277504"/>
            </a:xfrm>
            <a:prstGeom prst="star5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5-point Star 32">
              <a:extLst>
                <a:ext uri="{FF2B5EF4-FFF2-40B4-BE49-F238E27FC236}">
                  <a16:creationId xmlns:a16="http://schemas.microsoft.com/office/drawing/2014/main" id="{807F3BAE-544E-7EEA-48CD-74D5CA487B6E}"/>
                </a:ext>
              </a:extLst>
            </p:cNvPr>
            <p:cNvSpPr/>
            <p:nvPr/>
          </p:nvSpPr>
          <p:spPr>
            <a:xfrm>
              <a:off x="2780584" y="3872210"/>
              <a:ext cx="277504" cy="277504"/>
            </a:xfrm>
            <a:prstGeom prst="star5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5-point Star 33">
              <a:extLst>
                <a:ext uri="{FF2B5EF4-FFF2-40B4-BE49-F238E27FC236}">
                  <a16:creationId xmlns:a16="http://schemas.microsoft.com/office/drawing/2014/main" id="{4AB94D6C-E319-EAC7-4B1F-C649D21AE0CA}"/>
                </a:ext>
              </a:extLst>
            </p:cNvPr>
            <p:cNvSpPr/>
            <p:nvPr/>
          </p:nvSpPr>
          <p:spPr>
            <a:xfrm>
              <a:off x="3542585" y="3838344"/>
              <a:ext cx="277504" cy="277504"/>
            </a:xfrm>
            <a:prstGeom prst="star5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5-point Star 34">
              <a:extLst>
                <a:ext uri="{FF2B5EF4-FFF2-40B4-BE49-F238E27FC236}">
                  <a16:creationId xmlns:a16="http://schemas.microsoft.com/office/drawing/2014/main" id="{4F14DE1F-3B87-51FE-0C5D-8FBAFA568589}"/>
                </a:ext>
              </a:extLst>
            </p:cNvPr>
            <p:cNvSpPr/>
            <p:nvPr/>
          </p:nvSpPr>
          <p:spPr>
            <a:xfrm>
              <a:off x="4998849" y="3872210"/>
              <a:ext cx="277504" cy="277504"/>
            </a:xfrm>
            <a:prstGeom prst="star5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5-point Star 35">
              <a:extLst>
                <a:ext uri="{FF2B5EF4-FFF2-40B4-BE49-F238E27FC236}">
                  <a16:creationId xmlns:a16="http://schemas.microsoft.com/office/drawing/2014/main" id="{1C93028B-6733-2C04-92DE-BAFF40318D91}"/>
                </a:ext>
              </a:extLst>
            </p:cNvPr>
            <p:cNvSpPr/>
            <p:nvPr/>
          </p:nvSpPr>
          <p:spPr>
            <a:xfrm>
              <a:off x="5710052" y="3838344"/>
              <a:ext cx="277504" cy="277504"/>
            </a:xfrm>
            <a:prstGeom prst="star5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5-point Star 36">
              <a:extLst>
                <a:ext uri="{FF2B5EF4-FFF2-40B4-BE49-F238E27FC236}">
                  <a16:creationId xmlns:a16="http://schemas.microsoft.com/office/drawing/2014/main" id="{E9A1199C-9B32-8F9F-E755-D98058E078CB}"/>
                </a:ext>
              </a:extLst>
            </p:cNvPr>
            <p:cNvSpPr/>
            <p:nvPr/>
          </p:nvSpPr>
          <p:spPr>
            <a:xfrm>
              <a:off x="6472047" y="3838344"/>
              <a:ext cx="277504" cy="277504"/>
            </a:xfrm>
            <a:prstGeom prst="star5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AFEAE83C-0F86-F423-8DE7-ECD4119CECEC}"/>
                </a:ext>
              </a:extLst>
            </p:cNvPr>
            <p:cNvSpPr/>
            <p:nvPr/>
          </p:nvSpPr>
          <p:spPr>
            <a:xfrm>
              <a:off x="4233149" y="3296413"/>
              <a:ext cx="372217" cy="2159000"/>
            </a:xfrm>
            <a:prstGeom prst="rect">
              <a:avLst/>
            </a:prstGeom>
            <a:noFill/>
            <a:ln w="76200">
              <a:solidFill>
                <a:schemeClr val="accent2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AEF54A8C-9607-33C3-5F59-27C287E1E28F}"/>
                </a:ext>
              </a:extLst>
            </p:cNvPr>
            <p:cNvSpPr txBox="1"/>
            <p:nvPr/>
          </p:nvSpPr>
          <p:spPr>
            <a:xfrm>
              <a:off x="4079373" y="2857059"/>
              <a:ext cx="71365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>
                  <a:solidFill>
                    <a:schemeClr val="accent2"/>
                  </a:solidFill>
                </a:rPr>
                <a:t>DUT</a:t>
              </a:r>
            </a:p>
          </p:txBody>
        </p:sp>
      </p:grpSp>
      <p:sp>
        <p:nvSpPr>
          <p:cNvPr id="49" name="Cross 48">
            <a:extLst>
              <a:ext uri="{FF2B5EF4-FFF2-40B4-BE49-F238E27FC236}">
                <a16:creationId xmlns:a16="http://schemas.microsoft.com/office/drawing/2014/main" id="{FA133BD2-0DDC-E68F-3AC2-9220D56A809B}"/>
              </a:ext>
            </a:extLst>
          </p:cNvPr>
          <p:cNvSpPr/>
          <p:nvPr/>
        </p:nvSpPr>
        <p:spPr>
          <a:xfrm rot="18954340">
            <a:off x="4294969" y="5683589"/>
            <a:ext cx="374073" cy="403844"/>
          </a:xfrm>
          <a:prstGeom prst="plus">
            <a:avLst>
              <a:gd name="adj" fmla="val 3632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13BCEEF6-9882-63A1-BBF3-C30AD6FFD29B}"/>
              </a:ext>
            </a:extLst>
          </p:cNvPr>
          <p:cNvCxnSpPr>
            <a:cxnSpLocks/>
          </p:cNvCxnSpPr>
          <p:nvPr/>
        </p:nvCxnSpPr>
        <p:spPr>
          <a:xfrm>
            <a:off x="4842360" y="5062501"/>
            <a:ext cx="0" cy="823010"/>
          </a:xfrm>
          <a:prstGeom prst="straightConnector1">
            <a:avLst/>
          </a:prstGeom>
          <a:ln w="57150">
            <a:solidFill>
              <a:schemeClr val="accent4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90879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6D5376B9-D77E-6FFC-54F0-C5FA0F70E1C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97013" y="3343443"/>
            <a:ext cx="3996266" cy="240382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Generic: Metrics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19</a:t>
            </a:fld>
            <a:endParaRPr lang="en-US" b="1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C43C748-3608-3728-153B-F014D4FB1450}"/>
                  </a:ext>
                </a:extLst>
              </p:cNvPr>
              <p:cNvSpPr txBox="1"/>
              <p:nvPr/>
            </p:nvSpPr>
            <p:spPr>
              <a:xfrm>
                <a:off x="122253" y="1421651"/>
                <a:ext cx="8208948" cy="5496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dirty="0">
                    <a:sym typeface="Wingdings" pitchFamily="2" charset="2"/>
                  </a:rPr>
                  <a:t>Residuals (distance between interpolated track position and hit cluster)</a:t>
                </a:r>
              </a:p>
              <a:p>
                <a:endParaRPr lang="en-GB" sz="1400" dirty="0">
                  <a:sym typeface="Wingdings" pitchFamily="2" charset="2"/>
                </a:endParaRPr>
              </a:p>
              <a:p>
                <a:r>
                  <a:rPr lang="en-GB" sz="2000" dirty="0">
                    <a:sym typeface="Wingdings" pitchFamily="2" charset="2"/>
                  </a:rPr>
                  <a:t>For binary device (no charge information):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2000" b="0" i="1" dirty="0" smtClean="0">
                              <a:latin typeface="Cambria Math" panose="02040503050406030204" pitchFamily="18" charset="0"/>
                              <a:sym typeface="Wingdings" pitchFamily="2" charset="2"/>
                            </a:rPr>
                          </m:ctrlPr>
                        </m:sSubSupPr>
                        <m:e>
                          <m:r>
                            <a:rPr lang="en-GB" sz="2000" b="0" i="1" dirty="0" smtClean="0">
                              <a:latin typeface="Cambria Math" panose="02040503050406030204" pitchFamily="18" charset="0"/>
                              <a:sym typeface="Wingdings" pitchFamily="2" charset="2"/>
                            </a:rPr>
                            <m:t>𝜎</m:t>
                          </m:r>
                        </m:e>
                        <m:sub>
                          <m:r>
                            <a:rPr lang="en-GB" sz="2000" b="0" i="1" dirty="0" smtClean="0">
                              <a:latin typeface="Cambria Math" panose="02040503050406030204" pitchFamily="18" charset="0"/>
                              <a:sym typeface="Wingdings" pitchFamily="2" charset="2"/>
                            </a:rPr>
                            <m:t>𝑝𝑜𝑠𝑖𝑡𝑖𝑜𝑛</m:t>
                          </m:r>
                        </m:sub>
                        <m:sup>
                          <m:r>
                            <a:rPr lang="en-GB" sz="2000" b="0" i="1" dirty="0" smtClean="0">
                              <a:latin typeface="Cambria Math" panose="02040503050406030204" pitchFamily="18" charset="0"/>
                              <a:sym typeface="Wingdings" pitchFamily="2" charset="2"/>
                            </a:rPr>
                            <m:t>2</m:t>
                          </m:r>
                        </m:sup>
                      </m:sSubSup>
                      <m:r>
                        <a:rPr lang="en-GB" sz="2000" b="0" i="1" dirty="0" smtClean="0">
                          <a:latin typeface="Cambria Math" panose="02040503050406030204" pitchFamily="18" charset="0"/>
                          <a:sym typeface="Wingdings" pitchFamily="2" charset="2"/>
                        </a:rPr>
                        <m:t>= </m:t>
                      </m:r>
                      <m:f>
                        <m:fPr>
                          <m:ctrlPr>
                            <a:rPr lang="en-GB" sz="2000" b="0" i="1" dirty="0" smtClean="0">
                              <a:latin typeface="Cambria Math" panose="02040503050406030204" pitchFamily="18" charset="0"/>
                              <a:sym typeface="Wingdings" pitchFamily="2" charset="2"/>
                            </a:rPr>
                          </m:ctrlPr>
                        </m:fPr>
                        <m:num>
                          <m:nary>
                            <m:naryPr>
                              <m:ctrlP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−</m:t>
                              </m:r>
                              <m: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𝑝</m:t>
                              </m:r>
                              <m: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/2</m:t>
                              </m:r>
                            </m:sub>
                            <m:sup>
                              <m: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𝑝</m:t>
                              </m:r>
                              <m: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/2</m:t>
                              </m:r>
                            </m:sup>
                            <m:e>
                              <m:sSup>
                                <m:sSupPr>
                                  <m:ctrlPr>
                                    <a:rPr lang="en-GB" sz="2000" i="1" dirty="0"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GB" sz="2000" i="1" dirty="0">
                                          <a:latin typeface="Cambria Math" panose="02040503050406030204" pitchFamily="18" charset="0"/>
                                          <a:sym typeface="Wingdings" pitchFamily="2" charset="2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GB" sz="2000" i="1" dirty="0">
                                              <a:latin typeface="Cambria Math" panose="02040503050406030204" pitchFamily="18" charset="0"/>
                                              <a:sym typeface="Wingdings" pitchFamily="2" charset="2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2000" i="1" dirty="0">
                                              <a:latin typeface="Cambria Math" panose="02040503050406030204" pitchFamily="18" charset="0"/>
                                              <a:sym typeface="Wingdings" pitchFamily="2" charset="2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a:rPr lang="en-GB" sz="2000" i="1" dirty="0">
                                              <a:latin typeface="Cambria Math" panose="02040503050406030204" pitchFamily="18" charset="0"/>
                                              <a:sym typeface="Wingdings" pitchFamily="2" charset="2"/>
                                            </a:rPr>
                                            <m:t>𝑟</m:t>
                                          </m:r>
                                        </m:sub>
                                      </m:sSub>
                                      <m:r>
                                        <a:rPr lang="en-GB" sz="2000" i="1" dirty="0">
                                          <a:latin typeface="Cambria Math" panose="02040503050406030204" pitchFamily="18" charset="0"/>
                                          <a:sym typeface="Wingdings" pitchFamily="2" charset="2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en-GB" sz="2000" i="1" dirty="0">
                                              <a:latin typeface="Cambria Math" panose="02040503050406030204" pitchFamily="18" charset="0"/>
                                              <a:sym typeface="Wingdings" pitchFamily="2" charset="2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2000" i="1" dirty="0">
                                              <a:latin typeface="Cambria Math" panose="02040503050406030204" pitchFamily="18" charset="0"/>
                                              <a:sym typeface="Wingdings" pitchFamily="2" charset="2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a:rPr lang="en-GB" sz="2000" i="1" dirty="0">
                                              <a:latin typeface="Cambria Math" panose="02040503050406030204" pitchFamily="18" charset="0"/>
                                              <a:sym typeface="Wingdings" pitchFamily="2" charset="2"/>
                                            </a:rPr>
                                            <m:t>𝑚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lang="en-GB" sz="2000" i="1" dirty="0"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𝐷</m:t>
                              </m:r>
                              <m:d>
                                <m:dPr>
                                  <m:ctrlPr>
                                    <a:rPr lang="en-GB" sz="2000" i="1" dirty="0"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GB" sz="2000" i="1" dirty="0">
                                          <a:latin typeface="Cambria Math" panose="02040503050406030204" pitchFamily="18" charset="0"/>
                                          <a:sym typeface="Wingdings" pitchFamily="2" charset="2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2000" i="1" dirty="0">
                                          <a:latin typeface="Cambria Math" panose="02040503050406030204" pitchFamily="18" charset="0"/>
                                          <a:sym typeface="Wingdings" pitchFamily="2" charset="2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GB" sz="2000" i="1" dirty="0">
                                          <a:latin typeface="Cambria Math" panose="02040503050406030204" pitchFamily="18" charset="0"/>
                                          <a:sym typeface="Wingdings" pitchFamily="2" charset="2"/>
                                        </a:rPr>
                                        <m:t>𝑟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𝑑</m:t>
                              </m:r>
                              <m:sSub>
                                <m:sSubPr>
                                  <m:ctrlPr>
                                    <a:rPr lang="en-GB" sz="2000" i="1" dirty="0"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</m:ctrlPr>
                                </m:sSubPr>
                                <m:e>
                                  <m:r>
                                    <a:rPr lang="en-GB" sz="2000" i="1" dirty="0"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GB" sz="2000" i="1" dirty="0"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  <m:t>𝑟</m:t>
                                  </m:r>
                                </m:sub>
                              </m:sSub>
                            </m:e>
                          </m:nary>
                        </m:num>
                        <m:den>
                          <m:nary>
                            <m:naryPr>
                              <m:ctrlP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−</m:t>
                              </m:r>
                              <m: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𝑝</m:t>
                              </m:r>
                              <m: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/2</m:t>
                              </m:r>
                            </m:sub>
                            <m:sup>
                              <m: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𝑝</m:t>
                              </m:r>
                              <m: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/2</m:t>
                              </m:r>
                            </m:sup>
                            <m:e>
                              <m: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𝐷</m:t>
                              </m:r>
                              <m:d>
                                <m:dPr>
                                  <m:ctrlPr>
                                    <a:rPr lang="en-GB" sz="2000" i="1" dirty="0"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GB" sz="2000" i="1" dirty="0">
                                          <a:latin typeface="Cambria Math" panose="02040503050406030204" pitchFamily="18" charset="0"/>
                                          <a:sym typeface="Wingdings" pitchFamily="2" charset="2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2000" i="1" dirty="0">
                                          <a:latin typeface="Cambria Math" panose="02040503050406030204" pitchFamily="18" charset="0"/>
                                          <a:sym typeface="Wingdings" pitchFamily="2" charset="2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GB" sz="2000" i="1" dirty="0">
                                          <a:latin typeface="Cambria Math" panose="02040503050406030204" pitchFamily="18" charset="0"/>
                                          <a:sym typeface="Wingdings" pitchFamily="2" charset="2"/>
                                        </a:rPr>
                                        <m:t>𝑟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𝑑</m:t>
                              </m:r>
                              <m:sSub>
                                <m:sSubPr>
                                  <m:ctrlPr>
                                    <a:rPr lang="en-GB" sz="2000" i="1" dirty="0"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</m:ctrlPr>
                                </m:sSubPr>
                                <m:e>
                                  <m:r>
                                    <a:rPr lang="en-GB" sz="2000" i="1" dirty="0"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GB" sz="2000" i="1" dirty="0"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  <m:t>𝑟</m:t>
                                  </m:r>
                                </m:sub>
                              </m:sSub>
                            </m:e>
                          </m:nary>
                        </m:den>
                      </m:f>
                      <m:r>
                        <a:rPr lang="en-GB" sz="2000" b="0" i="1" dirty="0" smtClean="0">
                          <a:latin typeface="Cambria Math" panose="02040503050406030204" pitchFamily="18" charset="0"/>
                          <a:sym typeface="Wingdings" pitchFamily="2" charset="2"/>
                        </a:rPr>
                        <m:t>= </m:t>
                      </m:r>
                      <m:f>
                        <m:fPr>
                          <m:ctrlPr>
                            <a:rPr lang="en-GB" sz="2000" b="0" i="1" dirty="0" smtClean="0">
                              <a:latin typeface="Cambria Math" panose="02040503050406030204" pitchFamily="18" charset="0"/>
                              <a:sym typeface="Wingdings" pitchFamily="2" charset="2"/>
                            </a:rPr>
                          </m:ctrlPr>
                        </m:fPr>
                        <m:num>
                          <m:nary>
                            <m:naryPr>
                              <m:ctrlP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−</m:t>
                              </m:r>
                              <m: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𝑝</m:t>
                              </m:r>
                              <m: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/2</m:t>
                              </m:r>
                            </m:sub>
                            <m:sup>
                              <m: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𝑝</m:t>
                              </m:r>
                              <m: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/2</m:t>
                              </m:r>
                            </m:sup>
                            <m:e>
                              <m:sSubSup>
                                <m:sSubSupPr>
                                  <m:ctrlPr>
                                    <a:rPr lang="en-GB" sz="2000" b="0" i="1" dirty="0" smtClean="0"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</m:ctrlPr>
                                </m:sSubSupPr>
                                <m:e>
                                  <m:r>
                                    <a:rPr lang="en-GB" sz="2000" b="0" i="1" dirty="0" smtClean="0"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GB" sz="2000" b="0" i="1" dirty="0" smtClean="0"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  <m:t>𝑟</m:t>
                                  </m:r>
                                </m:sub>
                                <m:sup>
                                  <m:r>
                                    <a:rPr lang="en-GB" sz="2000" i="1" dirty="0"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GB" sz="2000" b="0" i="1" dirty="0" smtClean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1</m:t>
                              </m:r>
                              <m: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𝑑</m:t>
                              </m:r>
                              <m:sSub>
                                <m:sSubPr>
                                  <m:ctrlPr>
                                    <a:rPr lang="en-GB" sz="2000" i="1" dirty="0"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</m:ctrlPr>
                                </m:sSubPr>
                                <m:e>
                                  <m:r>
                                    <a:rPr lang="en-GB" sz="2000" i="1" dirty="0"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GB" sz="2000" i="1" dirty="0"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  <m:t>𝑟</m:t>
                                  </m:r>
                                </m:sub>
                              </m:sSub>
                            </m:e>
                          </m:nary>
                        </m:num>
                        <m:den>
                          <m:nary>
                            <m:naryPr>
                              <m:ctrlP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−</m:t>
                              </m:r>
                              <m: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𝑝</m:t>
                              </m:r>
                              <m: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/2</m:t>
                              </m:r>
                            </m:sub>
                            <m:sup>
                              <m: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𝑝</m:t>
                              </m:r>
                              <m: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/2</m:t>
                              </m:r>
                            </m:sup>
                            <m:e>
                              <m:r>
                                <a:rPr lang="en-GB" sz="2000" b="0" i="1" dirty="0" smtClean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1</m:t>
                              </m:r>
                              <m:r>
                                <a:rPr lang="en-GB" sz="2000" i="1" dirty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𝑑</m:t>
                              </m:r>
                              <m:sSub>
                                <m:sSubPr>
                                  <m:ctrlPr>
                                    <a:rPr lang="en-GB" sz="2000" i="1" dirty="0"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</m:ctrlPr>
                                </m:sSubPr>
                                <m:e>
                                  <m:r>
                                    <a:rPr lang="en-GB" sz="2000" i="1" dirty="0"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GB" sz="2000" i="1" dirty="0"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  <m:t>𝑟</m:t>
                                  </m:r>
                                </m:sub>
                              </m:sSub>
                            </m:e>
                          </m:nary>
                        </m:den>
                      </m:f>
                      <m:r>
                        <a:rPr lang="en-GB" sz="2000" b="0" i="1" dirty="0" smtClean="0">
                          <a:latin typeface="Cambria Math" panose="02040503050406030204" pitchFamily="18" charset="0"/>
                          <a:sym typeface="Wingdings" pitchFamily="2" charset="2"/>
                        </a:rPr>
                        <m:t>=</m:t>
                      </m:r>
                      <m:f>
                        <m:fPr>
                          <m:ctrlPr>
                            <a:rPr lang="en-GB" sz="2000" b="0" i="1" dirty="0" smtClean="0">
                              <a:latin typeface="Cambria Math" panose="02040503050406030204" pitchFamily="18" charset="0"/>
                              <a:sym typeface="Wingdings" pitchFamily="2" charset="2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sz="2000" b="0" i="1" dirty="0" smtClean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</m:ctrlPr>
                            </m:sSupPr>
                            <m:e>
                              <m:r>
                                <a:rPr lang="en-GB" sz="2000" b="0" i="1" dirty="0" smtClean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en-GB" sz="2000" b="0" i="1" dirty="0" smtClean="0"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GB" sz="2000" b="0" i="1" dirty="0" smtClean="0">
                              <a:latin typeface="Cambria Math" panose="02040503050406030204" pitchFamily="18" charset="0"/>
                              <a:sym typeface="Wingdings" pitchFamily="2" charset="2"/>
                            </a:rPr>
                            <m:t>12</m:t>
                          </m:r>
                        </m:den>
                      </m:f>
                    </m:oMath>
                  </m:oMathPara>
                </a14:m>
                <a:endParaRPr lang="en-GB" sz="2000" b="0" dirty="0">
                  <a:sym typeface="Wingdings" pitchFamily="2" charset="2"/>
                </a:endParaRPr>
              </a:p>
              <a:p>
                <a:r>
                  <a:rPr lang="en-GB" sz="2000" dirty="0">
                    <a:sym typeface="Wingdings" pitchFamily="2" charset="2"/>
                  </a:rPr>
                  <a:t> Binary residual: 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  <a:sym typeface="Wingdings" pitchFamily="2" charset="2"/>
                      </a:rPr>
                      <m:t>𝜎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sym typeface="Wingdings" pitchFamily="2" charset="2"/>
                      </a:rPr>
                      <m:t>=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sym typeface="Wingdings" pitchFamily="2" charset="2"/>
                      </a:rPr>
                      <m:t>𝑝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sym typeface="Wingdings" pitchFamily="2" charset="2"/>
                      </a:rPr>
                      <m:t>/√12</m:t>
                    </m:r>
                  </m:oMath>
                </a14:m>
                <a:endParaRPr lang="en-GB" sz="2000" dirty="0">
                  <a:sym typeface="Wingdings" pitchFamily="2" charset="2"/>
                </a:endParaRPr>
              </a:p>
              <a:p>
                <a:endParaRPr lang="en-GB" sz="1400" dirty="0">
                  <a:sym typeface="Wingdings" pitchFamily="2" charset="2"/>
                </a:endParaRPr>
              </a:p>
              <a:p>
                <a:endParaRPr lang="en-GB" sz="1400" dirty="0">
                  <a:sym typeface="Wingdings" pitchFamily="2" charset="2"/>
                </a:endParaRPr>
              </a:p>
              <a:p>
                <a:r>
                  <a:rPr lang="en-GB" sz="2000" dirty="0">
                    <a:sym typeface="Wingdings" pitchFamily="2" charset="2"/>
                  </a:rPr>
                  <a:t>Charge sharing improves tracking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sym typeface="Wingdings" pitchFamily="2" charset="2"/>
                  </a:rPr>
                  <a:t>Unlike imaging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sym typeface="Wingdings" pitchFamily="2" charset="2"/>
                  </a:rPr>
                  <a:t>Charge sharing indicates specific </a:t>
                </a:r>
              </a:p>
              <a:p>
                <a:r>
                  <a:rPr lang="en-GB" sz="2000" dirty="0">
                    <a:sym typeface="Wingdings" pitchFamily="2" charset="2"/>
                  </a:rPr>
                  <a:t>	hit regions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sym typeface="Wingdings" pitchFamily="2" charset="2"/>
                  </a:rPr>
                  <a:t>Charge weighting improves again</a:t>
                </a:r>
              </a:p>
              <a:p>
                <a:endParaRPr lang="en-GB" sz="1400" dirty="0">
                  <a:sym typeface="Wingdings" pitchFamily="2" charset="2"/>
                </a:endParaRPr>
              </a:p>
              <a:p>
                <a:endParaRPr lang="en-GB" sz="1000" dirty="0">
                  <a:sym typeface="Wingdings" pitchFamily="2" charset="2"/>
                </a:endParaRPr>
              </a:p>
              <a:p>
                <a:r>
                  <a:rPr lang="en-GB" sz="2000" dirty="0">
                    <a:sym typeface="Wingdings" pitchFamily="2" charset="2"/>
                  </a:rPr>
                  <a:t>Ideal and limiting case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sym typeface="Wingdings" pitchFamily="2" charset="2"/>
                  </a:rPr>
                  <a:t>Residual should be improved with pixel charge information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Testbeams are </a:t>
                </a:r>
                <a:r>
                  <a:rPr lang="en-GB" sz="2000" u="sng" dirty="0"/>
                  <a:t>never</a:t>
                </a:r>
                <a:r>
                  <a:rPr lang="en-GB" sz="2000" dirty="0"/>
                  <a:t> ideal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C43C748-3608-3728-153B-F014D4FB14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253" y="1421651"/>
                <a:ext cx="8208948" cy="5496441"/>
              </a:xfrm>
              <a:prstGeom prst="rect">
                <a:avLst/>
              </a:prstGeom>
              <a:blipFill>
                <a:blip r:embed="rId3"/>
                <a:stretch>
                  <a:fillRect l="-772" t="-461" b="-11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72CDC288-E81D-AC23-976C-BA615FE79EC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00944" y="5690807"/>
            <a:ext cx="4843056" cy="55879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9EBC218-9409-E654-1177-4C1AB6C1DFEE}"/>
              </a:ext>
            </a:extLst>
          </p:cNvPr>
          <p:cNvSpPr txBox="1"/>
          <p:nvPr/>
        </p:nvSpPr>
        <p:spPr>
          <a:xfrm rot="16200000">
            <a:off x="7729677" y="3710384"/>
            <a:ext cx="276965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0" i="0" u="none" strike="noStrike" dirty="0">
                <a:effectLst/>
                <a:latin typeface="Roboto" panose="020F0502020204030204" pitchFamily="34" charset="0"/>
              </a:rPr>
              <a:t>Credit</a:t>
            </a:r>
            <a:r>
              <a:rPr lang="en-GB" sz="1400" dirty="0">
                <a:latin typeface="Roboto" panose="020F0502020204030204" pitchFamily="34" charset="0"/>
              </a:rPr>
              <a:t>: L. Rossi et al.</a:t>
            </a:r>
          </a:p>
          <a:p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2010777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0D8C87A1-D179-F926-FD2E-416F4A1C13EB}"/>
              </a:ext>
            </a:extLst>
          </p:cNvPr>
          <p:cNvGrpSpPr/>
          <p:nvPr/>
        </p:nvGrpSpPr>
        <p:grpSpPr>
          <a:xfrm>
            <a:off x="4724400" y="4067945"/>
            <a:ext cx="4419600" cy="2074407"/>
            <a:chOff x="6273799" y="4965709"/>
            <a:chExt cx="4419600" cy="2074407"/>
          </a:xfrm>
        </p:grpSpPr>
        <p:pic>
          <p:nvPicPr>
            <p:cNvPr id="3" name="Picture 2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7F41F638-B855-8D9D-56EE-35BB3B4C2B3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73799" y="4965709"/>
              <a:ext cx="4419600" cy="2074407"/>
            </a:xfrm>
            <a:prstGeom prst="rect">
              <a:avLst/>
            </a:prstGeom>
            <a:effectLst>
              <a:softEdge rad="0"/>
            </a:effectLst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58AEF0BE-3713-58E8-BB30-4EFE4B2B6BFD}"/>
                </a:ext>
              </a:extLst>
            </p:cNvPr>
            <p:cNvSpPr/>
            <p:nvPr/>
          </p:nvSpPr>
          <p:spPr>
            <a:xfrm>
              <a:off x="6273799" y="4971800"/>
              <a:ext cx="1397001" cy="44325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1EC761BA-2961-7E07-01C1-B83D54E804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4849" y="1673888"/>
            <a:ext cx="3909151" cy="241003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5" y="384837"/>
            <a:ext cx="6676844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3600" b="1" dirty="0">
                <a:solidFill>
                  <a:schemeClr val="bg1"/>
                </a:solidFill>
              </a:rPr>
              <a:t>Coming from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2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2252" y="1421651"/>
            <a:ext cx="8711197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This section leads on from previous Instrumentation topics</a:t>
            </a:r>
          </a:p>
          <a:p>
            <a:endParaRPr lang="en-GB" sz="2000" dirty="0"/>
          </a:p>
          <a:p>
            <a:endParaRPr lang="en-GB" sz="2000" dirty="0"/>
          </a:p>
          <a:p>
            <a:r>
              <a:rPr lang="en-GB" sz="2000" b="1" dirty="0"/>
              <a:t>Testbeams: </a:t>
            </a:r>
            <a:r>
              <a:rPr lang="en-GB" sz="2000" b="1" dirty="0">
                <a:hlinkClick r:id="rId5"/>
              </a:rPr>
              <a:t>link</a:t>
            </a:r>
            <a:endParaRPr lang="en-GB" sz="2000" b="1" dirty="0"/>
          </a:p>
          <a:p>
            <a:pPr marL="457200" indent="-457200">
              <a:buAutoNum type="arabicPeriod"/>
            </a:pPr>
            <a:r>
              <a:rPr lang="en-GB" sz="2000" dirty="0"/>
              <a:t>Part1 - concepts: efficiency &amp; purity</a:t>
            </a:r>
          </a:p>
          <a:p>
            <a:pPr marL="457200" indent="-457200">
              <a:buAutoNum type="arabicPeriod"/>
            </a:pPr>
            <a:r>
              <a:rPr lang="en-GB" sz="2000" dirty="0"/>
              <a:t>Part2 - practice: facilities &amp; activities</a:t>
            </a:r>
          </a:p>
          <a:p>
            <a:endParaRPr lang="en-GB" sz="2000" dirty="0"/>
          </a:p>
          <a:p>
            <a:endParaRPr lang="en-GB" sz="2000" dirty="0"/>
          </a:p>
          <a:p>
            <a:r>
              <a:rPr lang="en-GB" sz="2000" b="1" dirty="0" err="1"/>
              <a:t>Allpix</a:t>
            </a:r>
            <a:r>
              <a:rPr lang="en-GB" sz="2000" b="1" dirty="0"/>
              <a:t>**2</a:t>
            </a:r>
          </a:p>
          <a:p>
            <a:pPr marL="457200" indent="-457200">
              <a:buAutoNum type="arabicPeriod"/>
            </a:pPr>
            <a:r>
              <a:rPr lang="en-GB" sz="2000" dirty="0">
                <a:hlinkClick r:id="rId6"/>
              </a:rPr>
              <a:t>Part1</a:t>
            </a:r>
            <a:r>
              <a:rPr lang="en-GB" sz="2000" dirty="0"/>
              <a:t> – setting up simulation geometry, beam &amp; detectors</a:t>
            </a:r>
          </a:p>
          <a:p>
            <a:pPr marL="457200" indent="-457200">
              <a:buAutoNum type="arabicPeriod"/>
            </a:pPr>
            <a:r>
              <a:rPr lang="en-GB" sz="2000" dirty="0">
                <a:hlinkClick r:id="rId7"/>
              </a:rPr>
              <a:t>Part2</a:t>
            </a:r>
            <a:r>
              <a:rPr lang="en-GB" sz="2000" dirty="0"/>
              <a:t> – detector details and charge transport</a:t>
            </a:r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r>
              <a:rPr lang="en-US" sz="2000" dirty="0"/>
              <a:t>Building on concepts introduced, we will look at a tool for reconstruction of testbeam data.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78FF4B1-8608-1E63-2458-CC7F499F1EA5}"/>
              </a:ext>
            </a:extLst>
          </p:cNvPr>
          <p:cNvSpPr txBox="1"/>
          <p:nvPr/>
        </p:nvSpPr>
        <p:spPr>
          <a:xfrm>
            <a:off x="7379137" y="3760168"/>
            <a:ext cx="208059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0" i="0" u="none" strike="noStrike" dirty="0">
                <a:effectLst/>
                <a:latin typeface="Roboto" panose="020F0502020204030204" pitchFamily="34" charset="0"/>
              </a:rPr>
              <a:t>Credit: Jaap </a:t>
            </a:r>
            <a:r>
              <a:rPr lang="en-GB" sz="1400" b="0" i="0" u="none" strike="noStrike" dirty="0" err="1">
                <a:effectLst/>
                <a:latin typeface="Roboto" panose="020F0502020204030204" pitchFamily="34" charset="0"/>
              </a:rPr>
              <a:t>Velthuis</a:t>
            </a:r>
            <a:endParaRPr lang="en-GB" sz="1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177C05F-9E09-79A7-4140-24A143A57186}"/>
              </a:ext>
            </a:extLst>
          </p:cNvPr>
          <p:cNvSpPr txBox="1"/>
          <p:nvPr/>
        </p:nvSpPr>
        <p:spPr>
          <a:xfrm>
            <a:off x="7987807" y="5438861"/>
            <a:ext cx="131405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0" i="0" u="none" strike="noStrike" dirty="0">
                <a:effectLst/>
                <a:latin typeface="Roboto" panose="020F0502020204030204" pitchFamily="34" charset="0"/>
              </a:rPr>
              <a:t>Credit: </a:t>
            </a:r>
          </a:p>
          <a:p>
            <a:r>
              <a:rPr lang="en-GB" sz="1400" b="0" i="0" u="none" strike="noStrike" dirty="0">
                <a:effectLst/>
                <a:latin typeface="Roboto" panose="020F0502020204030204" pitchFamily="34" charset="0"/>
              </a:rPr>
              <a:t>Daniel </a:t>
            </a:r>
            <a:r>
              <a:rPr lang="en-GB" sz="1400" b="0" i="0" u="none" strike="noStrike" dirty="0" err="1">
                <a:effectLst/>
                <a:latin typeface="Roboto" panose="020F0502020204030204" pitchFamily="34" charset="0"/>
              </a:rPr>
              <a:t>Hynds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3514337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Generic: Metrics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20</a:t>
            </a:fld>
            <a:endParaRPr lang="en-US" b="1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C43C748-3608-3728-153B-F014D4FB1450}"/>
                  </a:ext>
                </a:extLst>
              </p:cNvPr>
              <p:cNvSpPr txBox="1"/>
              <p:nvPr/>
            </p:nvSpPr>
            <p:spPr>
              <a:xfrm>
                <a:off x="122252" y="1421651"/>
                <a:ext cx="8844067" cy="53709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dirty="0"/>
                  <a:t>Efficiency (whole detector)</a:t>
                </a:r>
              </a:p>
              <a:p>
                <a:endParaRPr lang="en-GB" sz="20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𝜀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= </m:t>
                      </m:r>
                      <m:f>
                        <m:fPr>
                          <m:ctrlPr>
                            <a:rPr lang="en-GB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𝑚𝑎𝑡𝑐h𝑒𝑑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h𝑖𝑡𝑠</m:t>
                              </m:r>
                            </m:sub>
                          </m:sSub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sSub>
                            <m:sSub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𝑒𝑥𝑝𝑒𝑐𝑡𝑒𝑑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h𝑖𝑡𝑠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2000" dirty="0"/>
              </a:p>
              <a:p>
                <a:endParaRPr lang="en-GB" sz="2000" dirty="0"/>
              </a:p>
              <a:p>
                <a:endParaRPr lang="en-GB" sz="2000" dirty="0"/>
              </a:p>
              <a:p>
                <a:endParaRPr lang="en-GB" sz="2000" dirty="0"/>
              </a:p>
              <a:p>
                <a:endParaRPr lang="en-GB" sz="2000" dirty="0"/>
              </a:p>
              <a:p>
                <a:endParaRPr lang="en-GB" sz="2000" dirty="0"/>
              </a:p>
              <a:p>
                <a:endParaRPr lang="en-GB" sz="2000" dirty="0"/>
              </a:p>
              <a:p>
                <a:endParaRPr lang="en-GB" sz="2000" dirty="0"/>
              </a:p>
              <a:p>
                <a:endParaRPr lang="en-GB" sz="2000" dirty="0"/>
              </a:p>
              <a:p>
                <a:endParaRPr lang="en-GB" sz="2000" dirty="0"/>
              </a:p>
              <a:p>
                <a:endParaRPr lang="en-GB" sz="2000" dirty="0"/>
              </a:p>
              <a:p>
                <a:endParaRPr lang="en-GB" sz="2000" dirty="0"/>
              </a:p>
              <a:p>
                <a:r>
                  <a:rPr lang="en-GB" sz="2000" dirty="0"/>
                  <a:t>Regions of Interest (</a:t>
                </a:r>
                <a:r>
                  <a:rPr lang="en-GB" sz="2000" dirty="0" err="1"/>
                  <a:t>RoIs</a:t>
                </a:r>
                <a:r>
                  <a:rPr lang="en-GB" sz="2000" dirty="0"/>
                  <a:t>) can be used to focus metric on appropriate areas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E.g. avoid poor bump-bonding, malfunctioning channels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C43C748-3608-3728-153B-F014D4FB14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252" y="1421651"/>
                <a:ext cx="8844067" cy="5370957"/>
              </a:xfrm>
              <a:prstGeom prst="rect">
                <a:avLst/>
              </a:prstGeom>
              <a:blipFill>
                <a:blip r:embed="rId3"/>
                <a:stretch>
                  <a:fillRect l="-716" t="-472" b="-117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" name="Group 1">
            <a:extLst>
              <a:ext uri="{FF2B5EF4-FFF2-40B4-BE49-F238E27FC236}">
                <a16:creationId xmlns:a16="http://schemas.microsoft.com/office/drawing/2014/main" id="{277F115D-4C8B-FFBD-CED9-9FA22B1551FB}"/>
              </a:ext>
            </a:extLst>
          </p:cNvPr>
          <p:cNvGrpSpPr/>
          <p:nvPr/>
        </p:nvGrpSpPr>
        <p:grpSpPr>
          <a:xfrm>
            <a:off x="856833" y="2857059"/>
            <a:ext cx="6962858" cy="2810289"/>
            <a:chOff x="856833" y="2857059"/>
            <a:chExt cx="6962858" cy="2810289"/>
          </a:xfrm>
        </p:grpSpPr>
        <p:grpSp>
          <p:nvGrpSpPr>
            <p:cNvPr id="10" name="Group 40">
              <a:extLst>
                <a:ext uri="{FF2B5EF4-FFF2-40B4-BE49-F238E27FC236}">
                  <a16:creationId xmlns:a16="http://schemas.microsoft.com/office/drawing/2014/main" id="{97D76B03-0F33-4CF8-261D-C3E1E28F0FAC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>
              <a:off x="3028354" y="1887511"/>
              <a:ext cx="2519363" cy="5040312"/>
              <a:chOff x="3560" y="663"/>
              <a:chExt cx="1587" cy="3175"/>
            </a:xfrm>
          </p:grpSpPr>
          <p:sp>
            <p:nvSpPr>
              <p:cNvPr id="24" name="Rectangle 19">
                <a:extLst>
                  <a:ext uri="{FF2B5EF4-FFF2-40B4-BE49-F238E27FC236}">
                    <a16:creationId xmlns:a16="http://schemas.microsoft.com/office/drawing/2014/main" id="{E1C36B75-5930-9B7A-6817-8EA84FDA9F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60" y="663"/>
                <a:ext cx="1587" cy="31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Century Gothic" charset="0"/>
                  <a:ea typeface="ＭＳ Ｐゴシック" charset="0"/>
                </a:endParaRPr>
              </a:p>
            </p:txBody>
          </p:sp>
          <p:grpSp>
            <p:nvGrpSpPr>
              <p:cNvPr id="25" name="Group 20">
                <a:extLst>
                  <a:ext uri="{FF2B5EF4-FFF2-40B4-BE49-F238E27FC236}">
                    <a16:creationId xmlns:a16="http://schemas.microsoft.com/office/drawing/2014/main" id="{FFDEB6F4-366D-8A7C-A1A4-956566478D3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5400000">
                <a:off x="2993" y="1639"/>
                <a:ext cx="2767" cy="1360"/>
                <a:chOff x="158" y="1706"/>
                <a:chExt cx="5444" cy="1361"/>
              </a:xfrm>
            </p:grpSpPr>
            <p:sp>
              <p:nvSpPr>
                <p:cNvPr id="26" name="Rectangle 21">
                  <a:extLst>
                    <a:ext uri="{FF2B5EF4-FFF2-40B4-BE49-F238E27FC236}">
                      <a16:creationId xmlns:a16="http://schemas.microsoft.com/office/drawing/2014/main" id="{1A38CE83-D7E4-10BA-8538-FC98080E8AB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5" y="1709"/>
                  <a:ext cx="45" cy="1361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entury Gothic" charset="0"/>
                    <a:ea typeface="ＭＳ Ｐゴシック" charset="0"/>
                  </a:endParaRPr>
                </a:p>
              </p:txBody>
            </p:sp>
            <p:sp>
              <p:nvSpPr>
                <p:cNvPr id="27" name="Rectangle 22">
                  <a:extLst>
                    <a:ext uri="{FF2B5EF4-FFF2-40B4-BE49-F238E27FC236}">
                      <a16:creationId xmlns:a16="http://schemas.microsoft.com/office/drawing/2014/main" id="{7A5C9E50-D977-2896-CC60-5CD4302FF46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15" y="1709"/>
                  <a:ext cx="39" cy="1361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entury Gothic" charset="0"/>
                    <a:ea typeface="ＭＳ Ｐゴシック" charset="0"/>
                  </a:endParaRPr>
                </a:p>
              </p:txBody>
            </p:sp>
            <p:sp>
              <p:nvSpPr>
                <p:cNvPr id="28" name="Rectangle 23">
                  <a:extLst>
                    <a:ext uri="{FF2B5EF4-FFF2-40B4-BE49-F238E27FC236}">
                      <a16:creationId xmlns:a16="http://schemas.microsoft.com/office/drawing/2014/main" id="{EF7C4A26-FFB0-07D1-BD5C-94C36ACE915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22" y="1709"/>
                  <a:ext cx="39" cy="1361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entury Gothic" charset="0"/>
                    <a:ea typeface="ＭＳ Ｐゴシック" charset="0"/>
                  </a:endParaRPr>
                </a:p>
              </p:txBody>
            </p:sp>
            <p:sp>
              <p:nvSpPr>
                <p:cNvPr id="29" name="Rectangle 24">
                  <a:extLst>
                    <a:ext uri="{FF2B5EF4-FFF2-40B4-BE49-F238E27FC236}">
                      <a16:creationId xmlns:a16="http://schemas.microsoft.com/office/drawing/2014/main" id="{8876FE0C-DA6D-2E50-A284-13D7FE107F5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73" y="1709"/>
                  <a:ext cx="45" cy="1361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entury Gothic" charset="0"/>
                    <a:ea typeface="ＭＳ Ｐゴシック" charset="0"/>
                  </a:endParaRPr>
                </a:p>
              </p:txBody>
            </p:sp>
            <p:sp>
              <p:nvSpPr>
                <p:cNvPr id="30" name="Rectangle 25">
                  <a:extLst>
                    <a:ext uri="{FF2B5EF4-FFF2-40B4-BE49-F238E27FC236}">
                      <a16:creationId xmlns:a16="http://schemas.microsoft.com/office/drawing/2014/main" id="{CA60CA6B-BCDF-67DA-3892-68643452029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43" y="1709"/>
                  <a:ext cx="39" cy="1361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entury Gothic" charset="0"/>
                    <a:ea typeface="ＭＳ Ｐゴシック" charset="0"/>
                  </a:endParaRPr>
                </a:p>
              </p:txBody>
            </p:sp>
            <p:sp>
              <p:nvSpPr>
                <p:cNvPr id="31" name="Rectangle 26">
                  <a:extLst>
                    <a:ext uri="{FF2B5EF4-FFF2-40B4-BE49-F238E27FC236}">
                      <a16:creationId xmlns:a16="http://schemas.microsoft.com/office/drawing/2014/main" id="{451C35B4-FA09-8810-9962-552E407F1DB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50" y="1709"/>
                  <a:ext cx="39" cy="1361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entury Gothic" charset="0"/>
                    <a:ea typeface="ＭＳ Ｐゴシック" charset="0"/>
                  </a:endParaRPr>
                </a:p>
              </p:txBody>
            </p:sp>
          </p:grpSp>
        </p:grpSp>
        <p:cxnSp>
          <p:nvCxnSpPr>
            <p:cNvPr id="3" name="Straight Arrow Connector 2">
              <a:extLst>
                <a:ext uri="{FF2B5EF4-FFF2-40B4-BE49-F238E27FC236}">
                  <a16:creationId xmlns:a16="http://schemas.microsoft.com/office/drawing/2014/main" id="{3B1479CD-6311-944C-0D55-3E76654862F0}"/>
                </a:ext>
              </a:extLst>
            </p:cNvPr>
            <p:cNvCxnSpPr/>
            <p:nvPr/>
          </p:nvCxnSpPr>
          <p:spPr>
            <a:xfrm>
              <a:off x="948267" y="3990200"/>
              <a:ext cx="6502400" cy="0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F1F3117D-0C11-31F1-FC44-187A16D51E20}"/>
                </a:ext>
              </a:extLst>
            </p:cNvPr>
            <p:cNvSpPr txBox="1"/>
            <p:nvPr/>
          </p:nvSpPr>
          <p:spPr>
            <a:xfrm>
              <a:off x="7022678" y="3590828"/>
              <a:ext cx="7970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>
                  <a:solidFill>
                    <a:schemeClr val="accent1"/>
                  </a:solidFill>
                </a:rPr>
                <a:t>track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0386C73B-0F97-CA29-CE97-860BD5DCD27C}"/>
                </a:ext>
              </a:extLst>
            </p:cNvPr>
            <p:cNvSpPr txBox="1"/>
            <p:nvPr/>
          </p:nvSpPr>
          <p:spPr>
            <a:xfrm>
              <a:off x="856833" y="4162905"/>
              <a:ext cx="157219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b="1" dirty="0"/>
                <a:t>Telescope planes</a:t>
              </a:r>
            </a:p>
            <a:p>
              <a:r>
                <a:rPr lang="en-GB" sz="2000" b="1" dirty="0"/>
                <a:t>with </a:t>
              </a:r>
              <a:r>
                <a:rPr lang="en-GB" sz="2000" b="1" dirty="0">
                  <a:solidFill>
                    <a:schemeClr val="accent3"/>
                  </a:solidFill>
                </a:rPr>
                <a:t>hits</a:t>
              </a:r>
            </a:p>
          </p:txBody>
        </p:sp>
        <p:sp>
          <p:nvSpPr>
            <p:cNvPr id="33" name="5-point Star 32">
              <a:extLst>
                <a:ext uri="{FF2B5EF4-FFF2-40B4-BE49-F238E27FC236}">
                  <a16:creationId xmlns:a16="http://schemas.microsoft.com/office/drawing/2014/main" id="{D7C46BBE-D702-0AAD-51C9-54BF62E9CA76}"/>
                </a:ext>
              </a:extLst>
            </p:cNvPr>
            <p:cNvSpPr/>
            <p:nvPr/>
          </p:nvSpPr>
          <p:spPr>
            <a:xfrm>
              <a:off x="2069386" y="3770609"/>
              <a:ext cx="277504" cy="277504"/>
            </a:xfrm>
            <a:prstGeom prst="star5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5-point Star 34">
              <a:extLst>
                <a:ext uri="{FF2B5EF4-FFF2-40B4-BE49-F238E27FC236}">
                  <a16:creationId xmlns:a16="http://schemas.microsoft.com/office/drawing/2014/main" id="{3C567C03-1624-7CB4-DB1F-F6966897B19C}"/>
                </a:ext>
              </a:extLst>
            </p:cNvPr>
            <p:cNvSpPr/>
            <p:nvPr/>
          </p:nvSpPr>
          <p:spPr>
            <a:xfrm>
              <a:off x="2780584" y="3872210"/>
              <a:ext cx="277504" cy="277504"/>
            </a:xfrm>
            <a:prstGeom prst="star5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5-point Star 35">
              <a:extLst>
                <a:ext uri="{FF2B5EF4-FFF2-40B4-BE49-F238E27FC236}">
                  <a16:creationId xmlns:a16="http://schemas.microsoft.com/office/drawing/2014/main" id="{E63E0F7F-7996-097D-0642-5E58B7134ACB}"/>
                </a:ext>
              </a:extLst>
            </p:cNvPr>
            <p:cNvSpPr/>
            <p:nvPr/>
          </p:nvSpPr>
          <p:spPr>
            <a:xfrm>
              <a:off x="3542585" y="3838344"/>
              <a:ext cx="277504" cy="277504"/>
            </a:xfrm>
            <a:prstGeom prst="star5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5-point Star 36">
              <a:extLst>
                <a:ext uri="{FF2B5EF4-FFF2-40B4-BE49-F238E27FC236}">
                  <a16:creationId xmlns:a16="http://schemas.microsoft.com/office/drawing/2014/main" id="{A0EFB108-29FD-BFB2-9ACE-F01371D60D5C}"/>
                </a:ext>
              </a:extLst>
            </p:cNvPr>
            <p:cNvSpPr/>
            <p:nvPr/>
          </p:nvSpPr>
          <p:spPr>
            <a:xfrm>
              <a:off x="4998849" y="3872210"/>
              <a:ext cx="277504" cy="277504"/>
            </a:xfrm>
            <a:prstGeom prst="star5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5-point Star 37">
              <a:extLst>
                <a:ext uri="{FF2B5EF4-FFF2-40B4-BE49-F238E27FC236}">
                  <a16:creationId xmlns:a16="http://schemas.microsoft.com/office/drawing/2014/main" id="{569DEBA3-F764-C58D-CB93-D6DE6AA2BC73}"/>
                </a:ext>
              </a:extLst>
            </p:cNvPr>
            <p:cNvSpPr/>
            <p:nvPr/>
          </p:nvSpPr>
          <p:spPr>
            <a:xfrm>
              <a:off x="5710052" y="3838344"/>
              <a:ext cx="277504" cy="277504"/>
            </a:xfrm>
            <a:prstGeom prst="star5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5-point Star 38">
              <a:extLst>
                <a:ext uri="{FF2B5EF4-FFF2-40B4-BE49-F238E27FC236}">
                  <a16:creationId xmlns:a16="http://schemas.microsoft.com/office/drawing/2014/main" id="{8E89FF4B-0497-9694-4809-01196AACBC39}"/>
                </a:ext>
              </a:extLst>
            </p:cNvPr>
            <p:cNvSpPr/>
            <p:nvPr/>
          </p:nvSpPr>
          <p:spPr>
            <a:xfrm>
              <a:off x="6472047" y="3838344"/>
              <a:ext cx="277504" cy="277504"/>
            </a:xfrm>
            <a:prstGeom prst="star5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1C5AA2B3-7D69-2755-8922-62DABE1742AB}"/>
                </a:ext>
              </a:extLst>
            </p:cNvPr>
            <p:cNvSpPr/>
            <p:nvPr/>
          </p:nvSpPr>
          <p:spPr>
            <a:xfrm>
              <a:off x="4233149" y="3296413"/>
              <a:ext cx="372217" cy="2159000"/>
            </a:xfrm>
            <a:prstGeom prst="rect">
              <a:avLst/>
            </a:prstGeom>
            <a:noFill/>
            <a:ln w="76200">
              <a:solidFill>
                <a:schemeClr val="accent2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A70170D1-A48B-8A20-77F4-4271B8454632}"/>
                </a:ext>
              </a:extLst>
            </p:cNvPr>
            <p:cNvSpPr txBox="1"/>
            <p:nvPr/>
          </p:nvSpPr>
          <p:spPr>
            <a:xfrm>
              <a:off x="4218835" y="3478221"/>
              <a:ext cx="43473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b="1" dirty="0">
                  <a:solidFill>
                    <a:schemeClr val="accent2"/>
                  </a:solidFill>
                </a:rPr>
                <a:t>?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D903F835-EB69-7050-7C12-6BECBAB5C2F6}"/>
                </a:ext>
              </a:extLst>
            </p:cNvPr>
            <p:cNvSpPr txBox="1"/>
            <p:nvPr/>
          </p:nvSpPr>
          <p:spPr>
            <a:xfrm>
              <a:off x="4079373" y="2857059"/>
              <a:ext cx="71365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>
                  <a:solidFill>
                    <a:schemeClr val="accent2"/>
                  </a:solidFill>
                </a:rPr>
                <a:t>DUT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479322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E19696B-E42D-68F9-F781-D754CB1255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2587" y="1598672"/>
            <a:ext cx="3099161" cy="235204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Generic: Metrics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21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3" y="1421651"/>
            <a:ext cx="732547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In-pixel Efficiency (specific region)</a:t>
            </a:r>
          </a:p>
          <a:p>
            <a:endParaRPr lang="en-GB" sz="2000" dirty="0"/>
          </a:p>
          <a:p>
            <a:r>
              <a:rPr lang="en-GB" sz="2000" dirty="0"/>
              <a:t>Sub-pixel resolution</a:t>
            </a:r>
          </a:p>
          <a:p>
            <a:endParaRPr lang="en-GB" sz="2000" dirty="0"/>
          </a:p>
          <a:p>
            <a:r>
              <a:rPr lang="en-GB" sz="2000" dirty="0"/>
              <a:t>Need high statistics over small region</a:t>
            </a:r>
          </a:p>
          <a:p>
            <a:pPr marL="457200" indent="-457200">
              <a:buAutoNum type="arabicPeriod"/>
            </a:pPr>
            <a:r>
              <a:rPr lang="en-GB" sz="2000" dirty="0"/>
              <a:t>Focus the beam on single pixel</a:t>
            </a:r>
          </a:p>
          <a:p>
            <a:pPr marL="457200" indent="-457200">
              <a:buAutoNum type="arabicPeriod"/>
            </a:pPr>
            <a:r>
              <a:rPr lang="en-GB" sz="2000" dirty="0"/>
              <a:t>Overlap pixel information from across matrix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000" dirty="0"/>
              <a:t>Average pixel response across the detector</a:t>
            </a:r>
          </a:p>
          <a:p>
            <a:endParaRPr lang="en-GB" sz="20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2B24D60-3DEB-5404-25DD-C765B09A13C5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601" y="4478686"/>
            <a:ext cx="3294234" cy="1915326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3563C11-8745-6E4F-1786-04804323D390}"/>
              </a:ext>
            </a:extLst>
          </p:cNvPr>
          <p:cNvCxnSpPr>
            <a:cxnSpLocks/>
          </p:cNvCxnSpPr>
          <p:nvPr/>
        </p:nvCxnSpPr>
        <p:spPr>
          <a:xfrm>
            <a:off x="569844" y="5434571"/>
            <a:ext cx="1974575" cy="1778"/>
          </a:xfrm>
          <a:prstGeom prst="line">
            <a:avLst/>
          </a:prstGeom>
          <a:ln w="571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7FD2D72-607B-73D4-3BDA-44EB50B828AB}"/>
              </a:ext>
            </a:extLst>
          </p:cNvPr>
          <p:cNvCxnSpPr>
            <a:cxnSpLocks/>
          </p:cNvCxnSpPr>
          <p:nvPr/>
        </p:nvCxnSpPr>
        <p:spPr>
          <a:xfrm flipV="1">
            <a:off x="2544419" y="5355059"/>
            <a:ext cx="0" cy="808047"/>
          </a:xfrm>
          <a:prstGeom prst="line">
            <a:avLst/>
          </a:prstGeom>
          <a:ln w="571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D003F81D-082A-62C7-2FE6-CE94FEB502F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44837" y="4083306"/>
            <a:ext cx="3099162" cy="235204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CE47D77-F237-633C-46E4-EFC14473BB25}"/>
              </a:ext>
            </a:extLst>
          </p:cNvPr>
          <p:cNvSpPr txBox="1"/>
          <p:nvPr/>
        </p:nvSpPr>
        <p:spPr>
          <a:xfrm>
            <a:off x="6374348" y="6394012"/>
            <a:ext cx="276965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0" i="0" u="none" strike="noStrike" dirty="0">
                <a:effectLst/>
                <a:latin typeface="Roboto" panose="020F0502020204030204" pitchFamily="34" charset="0"/>
              </a:rPr>
              <a:t>Credit</a:t>
            </a:r>
            <a:r>
              <a:rPr lang="en-GB" sz="1400" dirty="0">
                <a:latin typeface="Roboto" panose="020F0502020204030204" pitchFamily="34" charset="0"/>
              </a:rPr>
              <a:t>: Kenneth Wraight et al.</a:t>
            </a:r>
          </a:p>
          <a:p>
            <a:endParaRPr lang="en-GB" sz="1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783F4D0-C2E3-B193-4D7B-787D59317BCC}"/>
              </a:ext>
            </a:extLst>
          </p:cNvPr>
          <p:cNvSpPr txBox="1"/>
          <p:nvPr/>
        </p:nvSpPr>
        <p:spPr>
          <a:xfrm>
            <a:off x="7472167" y="3296183"/>
            <a:ext cx="1377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Lower THL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73AB27A-533D-9CC3-ED49-09F5BE15F82B}"/>
              </a:ext>
            </a:extLst>
          </p:cNvPr>
          <p:cNvSpPr txBox="1"/>
          <p:nvPr/>
        </p:nvSpPr>
        <p:spPr>
          <a:xfrm>
            <a:off x="7439499" y="5876087"/>
            <a:ext cx="1428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Higher THL</a:t>
            </a:r>
          </a:p>
        </p:txBody>
      </p:sp>
    </p:spTree>
    <p:extLst>
      <p:ext uri="{BB962C8B-B14F-4D97-AF65-F5344CB8AC3E}">
        <p14:creationId xmlns:p14="http://schemas.microsoft.com/office/powerpoint/2010/main" val="199273759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5" y="384837"/>
            <a:ext cx="6676844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Part III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22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0" y="3075057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 err="1"/>
              <a:t>Corryvreckan</a:t>
            </a:r>
            <a:endParaRPr lang="en-GB" sz="4400" b="1" dirty="0"/>
          </a:p>
          <a:p>
            <a:pPr algn="ctr"/>
            <a:r>
              <a:rPr lang="en-GB" sz="4400" b="1" dirty="0"/>
              <a:t>(example set-up in back-up)</a:t>
            </a:r>
          </a:p>
        </p:txBody>
      </p:sp>
    </p:spTree>
    <p:extLst>
      <p:ext uri="{BB962C8B-B14F-4D97-AF65-F5344CB8AC3E}">
        <p14:creationId xmlns:p14="http://schemas.microsoft.com/office/powerpoint/2010/main" val="15128223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Corry: Overview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23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8844067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Testbeams have been around a while; reconstruction almost as long</a:t>
            </a:r>
          </a:p>
          <a:p>
            <a:endParaRPr lang="en-GB" sz="1400" dirty="0"/>
          </a:p>
          <a:p>
            <a:r>
              <a:rPr lang="en-GB" sz="2000" dirty="0"/>
              <a:t>In the LHC era (my experience) effort was made to standardise software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EUTelescope: </a:t>
            </a:r>
            <a:r>
              <a:rPr lang="en-GB" sz="2000" dirty="0">
                <a:hlinkClick r:id="rId2"/>
              </a:rPr>
              <a:t>https://eutelescope.github.io</a:t>
            </a:r>
            <a:r>
              <a:rPr lang="en-GB" sz="2000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Judith: </a:t>
            </a:r>
            <a:r>
              <a:rPr lang="en-GB" sz="2000" dirty="0">
                <a:hlinkClick r:id="rId3"/>
              </a:rPr>
              <a:t>https://github.com/gmcgoldr/judith</a:t>
            </a:r>
            <a:r>
              <a:rPr lang="en-GB" sz="2000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Kepler: </a:t>
            </a:r>
            <a:r>
              <a:rPr lang="en-GB" sz="2000" dirty="0">
                <a:hlinkClick r:id="rId4"/>
              </a:rPr>
              <a:t>https://gitlab.cern.ch/lhcb/Kepler</a:t>
            </a:r>
            <a:r>
              <a:rPr lang="en-GB" sz="2000" dirty="0"/>
              <a:t> </a:t>
            </a:r>
          </a:p>
          <a:p>
            <a:endParaRPr lang="en-GB" sz="1400" dirty="0"/>
          </a:p>
          <a:p>
            <a:r>
              <a:rPr lang="en-GB" sz="2000" dirty="0"/>
              <a:t>Aimed to be modular and adaptable to various testbeam setups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Use </a:t>
            </a:r>
            <a:r>
              <a:rPr lang="en-GB" sz="2000" dirty="0">
                <a:hlinkClick r:id="rId5"/>
              </a:rPr>
              <a:t>EUDAQ</a:t>
            </a:r>
            <a:r>
              <a:rPr lang="en-GB" sz="2000" dirty="0"/>
              <a:t>: Generic Multi-platform Data Acquisition Framework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Used by DESY, SPS and other testbeam facilities</a:t>
            </a:r>
          </a:p>
          <a:p>
            <a:endParaRPr lang="en-GB" sz="1400" dirty="0"/>
          </a:p>
          <a:p>
            <a:r>
              <a:rPr lang="en-GB" sz="2000" dirty="0" err="1"/>
              <a:t>Corryvreckan</a:t>
            </a:r>
            <a:r>
              <a:rPr lang="en-GB" sz="2000" dirty="0"/>
              <a:t> is the most modern reconstruction framework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Compatible with EUDAQ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Uses modern modular code base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Flexible to various testbeam devices and timing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Building on the ad hoc solutions in previous frameworks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Well documented and supported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(Compatible with </a:t>
            </a:r>
            <a:r>
              <a:rPr lang="en-GB" sz="2000" dirty="0" err="1"/>
              <a:t>Allpix</a:t>
            </a:r>
            <a:r>
              <a:rPr lang="en-GB" sz="2000" dirty="0"/>
              <a:t>**2)</a:t>
            </a:r>
          </a:p>
        </p:txBody>
      </p:sp>
    </p:spTree>
    <p:extLst>
      <p:ext uri="{BB962C8B-B14F-4D97-AF65-F5344CB8AC3E}">
        <p14:creationId xmlns:p14="http://schemas.microsoft.com/office/powerpoint/2010/main" val="119307362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Corry: Documentation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24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9021747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Useful documents</a:t>
            </a:r>
          </a:p>
          <a:p>
            <a:endParaRPr lang="en-GB" sz="1400" dirty="0"/>
          </a:p>
          <a:p>
            <a:r>
              <a:rPr lang="en-GB" sz="2000" dirty="0"/>
              <a:t>Website:</a:t>
            </a:r>
          </a:p>
          <a:p>
            <a:r>
              <a:rPr lang="en-GB" sz="2000" dirty="0">
                <a:hlinkClick r:id="rId2"/>
              </a:rPr>
              <a:t>https://project-corryvreckan.web.cern.ch/project-corryvreckan/</a:t>
            </a:r>
            <a:r>
              <a:rPr lang="en-GB" sz="2000" dirty="0"/>
              <a:t> </a:t>
            </a:r>
          </a:p>
          <a:p>
            <a:endParaRPr lang="en-GB" sz="1400" dirty="0"/>
          </a:p>
          <a:p>
            <a:r>
              <a:rPr lang="en-GB" sz="2000" dirty="0"/>
              <a:t>Gitlab repository:</a:t>
            </a:r>
          </a:p>
          <a:p>
            <a:r>
              <a:rPr lang="en-GB" sz="2000" dirty="0">
                <a:hlinkClick r:id="rId3"/>
              </a:rPr>
              <a:t>https://gitlab.cern.ch/corryvreckan/corryvreckan</a:t>
            </a:r>
            <a:r>
              <a:rPr lang="en-GB" sz="20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Modules include description, parameters and usage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Also, for reconstruction: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/>
              <a:t>Maintainer, module type, detector type, status</a:t>
            </a:r>
          </a:p>
          <a:p>
            <a:endParaRPr lang="en-GB" sz="1400" dirty="0"/>
          </a:p>
          <a:p>
            <a:r>
              <a:rPr lang="en-GB" sz="2000" dirty="0"/>
              <a:t>Presentations and tutorials:</a:t>
            </a:r>
          </a:p>
          <a:p>
            <a:r>
              <a:rPr lang="en-GB" sz="2000" dirty="0">
                <a:hlinkClick r:id="rId4"/>
              </a:rPr>
              <a:t>https://project-corryvreckan.web.cern.ch/project-corryvreckan/page/publications/</a:t>
            </a:r>
            <a:r>
              <a:rPr lang="en-GB" sz="2000" dirty="0"/>
              <a:t>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BTTB9 workshop tutorial (Feb 2021):</a:t>
            </a:r>
          </a:p>
          <a:p>
            <a:pPr lvl="1"/>
            <a:r>
              <a:rPr lang="en-GB" sz="2000" dirty="0">
                <a:hlinkClick r:id="rId5"/>
              </a:rPr>
              <a:t>https://indico.cern.ch/event/945675/contributions/4184960/</a:t>
            </a:r>
            <a:r>
              <a:rPr lang="en-GB" sz="2000" dirty="0"/>
              <a:t>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Si Pixel Characterisation (July 2020):</a:t>
            </a:r>
          </a:p>
          <a:p>
            <a:pPr lvl="1"/>
            <a:r>
              <a:rPr lang="en-GB" sz="2000" dirty="0">
                <a:hlinkClick r:id="rId6"/>
              </a:rPr>
              <a:t>https://www.physi.uni-heidelberg.de/Einrichtungen/FP/anleitungen/F96.pdf</a:t>
            </a:r>
            <a:r>
              <a:rPr lang="en-GB" sz="2000" dirty="0"/>
              <a:t> </a:t>
            </a:r>
          </a:p>
        </p:txBody>
      </p:sp>
      <p:pic>
        <p:nvPicPr>
          <p:cNvPr id="2051" name="Picture 3">
            <a:extLst>
              <a:ext uri="{FF2B5EF4-FFF2-40B4-BE49-F238E27FC236}">
                <a16:creationId xmlns:a16="http://schemas.microsoft.com/office/drawing/2014/main" id="{64603969-2443-5377-A33B-5C249BB78D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84533" y="1421651"/>
            <a:ext cx="1625600" cy="1257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198860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Corry: Functionality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25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853068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Reconstruction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Offline data analysis – post-testbeam data taking</a:t>
            </a:r>
          </a:p>
          <a:p>
            <a:endParaRPr lang="en-GB" sz="2000" dirty="0"/>
          </a:p>
          <a:p>
            <a:r>
              <a:rPr lang="en-GB" sz="2000" dirty="0"/>
              <a:t>On-line monitoring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On-line data quality check – during data taking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Looking for</a:t>
            </a:r>
          </a:p>
          <a:p>
            <a:pPr lvl="1" indent="-136525">
              <a:buFont typeface="Arial" panose="020B0604020202020204" pitchFamily="34" charset="0"/>
              <a:buChar char="•"/>
            </a:pPr>
            <a:r>
              <a:rPr lang="en-GB" sz="2000" dirty="0"/>
              <a:t>Populated plots</a:t>
            </a:r>
          </a:p>
          <a:p>
            <a:pPr marL="457200" lvl="2" indent="-136525"/>
            <a:r>
              <a:rPr lang="en-GB" sz="2000" dirty="0">
                <a:sym typeface="Wingdings" pitchFamily="2" charset="2"/>
              </a:rPr>
              <a:t>	 </a:t>
            </a:r>
            <a:r>
              <a:rPr lang="en-GB" sz="2000" dirty="0"/>
              <a:t>Data exists</a:t>
            </a:r>
          </a:p>
          <a:p>
            <a:pPr lvl="1" indent="-136525">
              <a:buFont typeface="Arial" panose="020B0604020202020204" pitchFamily="34" charset="0"/>
              <a:buChar char="•"/>
            </a:pPr>
            <a:r>
              <a:rPr lang="en-GB" sz="2000" dirty="0"/>
              <a:t>Reasonable clusters distributions</a:t>
            </a:r>
          </a:p>
          <a:p>
            <a:pPr marL="457200" lvl="2" indent="-136525"/>
            <a:r>
              <a:rPr lang="en-GB" sz="2000" dirty="0">
                <a:sym typeface="Wingdings" pitchFamily="2" charset="2"/>
              </a:rPr>
              <a:t>	 Devices functioning well</a:t>
            </a:r>
            <a:endParaRPr lang="en-GB" sz="2000" dirty="0"/>
          </a:p>
          <a:p>
            <a:pPr lvl="1" indent="-136525">
              <a:buFont typeface="Arial" panose="020B0604020202020204" pitchFamily="34" charset="0"/>
              <a:buChar char="•"/>
            </a:pPr>
            <a:r>
              <a:rPr lang="en-GB" sz="2000" dirty="0"/>
              <a:t>Correlations!</a:t>
            </a:r>
          </a:p>
          <a:p>
            <a:pPr marL="320675" lvl="1"/>
            <a:r>
              <a:rPr lang="en-GB" sz="2000" dirty="0">
                <a:sym typeface="Wingdings" pitchFamily="2" charset="2"/>
              </a:rPr>
              <a:t>	 synchronised planes</a:t>
            </a:r>
            <a:endParaRPr lang="en-GB" sz="20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C47AF6D-DA69-76D5-10B6-E27514A3EE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1992" y="3469949"/>
            <a:ext cx="4762007" cy="3388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6682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Corry: Files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26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8530681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Necessary input to run the software</a:t>
            </a:r>
          </a:p>
          <a:p>
            <a:endParaRPr lang="en-GB" sz="1400" dirty="0"/>
          </a:p>
          <a:p>
            <a:r>
              <a:rPr lang="en-GB" sz="2000" dirty="0"/>
              <a:t>Global configuration file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File paths:  [</a:t>
            </a:r>
            <a:r>
              <a:rPr lang="en-GB" sz="2000" dirty="0" err="1"/>
              <a:t>corryvreckan</a:t>
            </a:r>
            <a:r>
              <a:rPr lang="en-GB" sz="2000" dirty="0"/>
              <a:t>] module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e.g. geometry file, output histograms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Reconstruction modules, e.g.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Timing: [Metronome], Clustering: [Clustering4D]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Find modules: </a:t>
            </a:r>
            <a:r>
              <a:rPr lang="en-GB" sz="2000" dirty="0" err="1">
                <a:hlinkClick r:id="rId2"/>
              </a:rPr>
              <a:t>corryvreckan</a:t>
            </a:r>
            <a:r>
              <a:rPr lang="en-GB" sz="2000" dirty="0">
                <a:hlinkClick r:id="rId2"/>
              </a:rPr>
              <a:t>/</a:t>
            </a:r>
            <a:r>
              <a:rPr lang="en-GB" sz="2000" dirty="0" err="1">
                <a:hlinkClick r:id="rId2"/>
              </a:rPr>
              <a:t>src</a:t>
            </a:r>
            <a:r>
              <a:rPr lang="en-GB" sz="2000" dirty="0">
                <a:hlinkClick r:id="rId2"/>
              </a:rPr>
              <a:t>/modules</a:t>
            </a: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Any detector type/name specific configuration</a:t>
            </a:r>
          </a:p>
          <a:p>
            <a:endParaRPr lang="en-GB" sz="1400" dirty="0"/>
          </a:p>
          <a:p>
            <a:r>
              <a:rPr lang="en-GB" sz="2000" dirty="0"/>
              <a:t>Geometry file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Plane positions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Positions on beam axis (z), x-y plane, rotations (orientations)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Type of detector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Find detector scripts: </a:t>
            </a:r>
            <a:r>
              <a:rPr lang="en-GB" sz="2000" dirty="0" err="1">
                <a:hlinkClick r:id="rId3"/>
              </a:rPr>
              <a:t>corryvreckan</a:t>
            </a:r>
            <a:r>
              <a:rPr lang="en-GB" sz="2000" dirty="0">
                <a:hlinkClick r:id="rId3"/>
              </a:rPr>
              <a:t>/</a:t>
            </a:r>
            <a:r>
              <a:rPr lang="en-GB" sz="2000" dirty="0" err="1">
                <a:hlinkClick r:id="rId3"/>
              </a:rPr>
              <a:t>src</a:t>
            </a:r>
            <a:r>
              <a:rPr lang="en-GB" sz="2000" dirty="0">
                <a:hlinkClick r:id="rId3"/>
              </a:rPr>
              <a:t>/core/detector</a:t>
            </a:r>
            <a:endParaRPr lang="en-GB" sz="2000" dirty="0"/>
          </a:p>
          <a:p>
            <a:endParaRPr lang="en-GB" sz="1400" dirty="0"/>
          </a:p>
          <a:p>
            <a:r>
              <a:rPr lang="en-GB" sz="2000" dirty="0"/>
              <a:t>Run reconstruction chain:</a:t>
            </a:r>
          </a:p>
          <a:p>
            <a:r>
              <a:rPr lang="en-GB" sz="2000" dirty="0"/>
              <a:t>&gt; </a:t>
            </a:r>
            <a:r>
              <a:rPr lang="en-GB" sz="2000" dirty="0" err="1"/>
              <a:t>corry</a:t>
            </a:r>
            <a:r>
              <a:rPr lang="en-GB" sz="2000" dirty="0"/>
              <a:t> –c CONFIGFILE –o OPTION</a:t>
            </a:r>
          </a:p>
        </p:txBody>
      </p:sp>
    </p:spTree>
    <p:extLst>
      <p:ext uri="{BB962C8B-B14F-4D97-AF65-F5344CB8AC3E}">
        <p14:creationId xmlns:p14="http://schemas.microsoft.com/office/powerpoint/2010/main" val="309707940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Corry: Steps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27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8844067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Reconstruction chain is configurable to particular case</a:t>
            </a:r>
          </a:p>
          <a:p>
            <a:endParaRPr lang="en-GB" sz="2000" dirty="0"/>
          </a:p>
          <a:p>
            <a:r>
              <a:rPr lang="en-GB" sz="2000" dirty="0"/>
              <a:t>Typical example: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Metronome – construct common timing (if necessary)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err="1"/>
              <a:t>EventLoader</a:t>
            </a:r>
            <a:r>
              <a:rPr lang="en-GB" sz="2000" dirty="0"/>
              <a:t>(s) – reading </a:t>
            </a:r>
            <a:r>
              <a:rPr lang="en-GB" sz="2000"/>
              <a:t>raw data </a:t>
            </a:r>
            <a:r>
              <a:rPr lang="en-GB" sz="2000" dirty="0"/>
              <a:t>per detector type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Clustering – collect pixels into clusters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Correlations – check relative offsets of detector planes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Tracking – build track trajectory from subset of planes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Association – comparison of DUT hits with estimated track position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Analysis – additional metrics</a:t>
            </a:r>
          </a:p>
        </p:txBody>
      </p:sp>
      <p:pic>
        <p:nvPicPr>
          <p:cNvPr id="3073" name="Picture 1" descr="page14image417830720">
            <a:extLst>
              <a:ext uri="{FF2B5EF4-FFF2-40B4-BE49-F238E27FC236}">
                <a16:creationId xmlns:a16="http://schemas.microsoft.com/office/drawing/2014/main" id="{8B18E3FF-214A-6B4B-97CA-5C87ED144E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11300" y="5010017"/>
            <a:ext cx="6121400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155347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Corry: Metronome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28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902174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Goal: Common timing across planes </a:t>
            </a:r>
            <a:r>
              <a:rPr lang="en-GB" sz="2000" dirty="0">
                <a:sym typeface="Wingdings" pitchFamily="2" charset="2"/>
              </a:rPr>
              <a:t> </a:t>
            </a:r>
            <a:r>
              <a:rPr lang="en-GB" sz="2000" i="1" dirty="0">
                <a:sym typeface="Wingdings" pitchFamily="2" charset="2"/>
              </a:rPr>
              <a:t>event definition</a:t>
            </a:r>
            <a:endParaRPr lang="en-GB" sz="2000" i="1" dirty="0"/>
          </a:p>
          <a:p>
            <a:endParaRPr lang="en-GB" sz="2000" dirty="0"/>
          </a:p>
          <a:p>
            <a:r>
              <a:rPr lang="en-GB" sz="2000" dirty="0"/>
              <a:t>Define modules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Metronome: set event duration</a:t>
            </a:r>
          </a:p>
          <a:p>
            <a:r>
              <a:rPr lang="en-GB" sz="2000" dirty="0"/>
              <a:t>Timestamps from raw data will be mapped onto metronome “event rhythm”</a:t>
            </a:r>
          </a:p>
          <a:p>
            <a:endParaRPr lang="en-GB" sz="2000" dirty="0"/>
          </a:p>
          <a:p>
            <a:endParaRPr lang="en-GB" sz="20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319C623-02FA-B00A-D3F1-C0FB7C37C8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6309" y="3668420"/>
            <a:ext cx="6342857" cy="2218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36330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Corry: </a:t>
            </a:r>
            <a:r>
              <a:rPr lang="en-GB" sz="4000" b="1" dirty="0" err="1">
                <a:solidFill>
                  <a:schemeClr val="bg1"/>
                </a:solidFill>
              </a:rPr>
              <a:t>EventLoading</a:t>
            </a:r>
            <a:endParaRPr lang="en-GB" sz="4000" b="1" dirty="0">
              <a:solidFill>
                <a:schemeClr val="bg1"/>
              </a:solidFill>
            </a:endParaRP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29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9021747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Goal: Read information from </a:t>
            </a:r>
            <a:r>
              <a:rPr lang="en-GB" sz="2000" i="1" dirty="0"/>
              <a:t>data sources </a:t>
            </a:r>
            <a:r>
              <a:rPr lang="en-GB" sz="2000" dirty="0"/>
              <a:t>to </a:t>
            </a:r>
            <a:r>
              <a:rPr lang="en-GB" sz="2000" i="1" dirty="0"/>
              <a:t>common</a:t>
            </a:r>
            <a:r>
              <a:rPr lang="en-GB" sz="2000" dirty="0"/>
              <a:t> format</a:t>
            </a:r>
          </a:p>
          <a:p>
            <a:endParaRPr lang="en-GB" sz="2000" dirty="0"/>
          </a:p>
          <a:p>
            <a:r>
              <a:rPr lang="en-GB" sz="2000" dirty="0"/>
              <a:t>Multiple data sources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Telescope – usually multiple planes of one or two detector types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DUT – whatever is of interest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TLU (&amp; scintillators) – controlling event structure, timestamps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DCS – relevant environment and operational parameters (e.g. T, RH, I)</a:t>
            </a:r>
          </a:p>
          <a:p>
            <a:endParaRPr lang="en-GB" sz="2000" dirty="0"/>
          </a:p>
          <a:p>
            <a:r>
              <a:rPr lang="en-GB" sz="2000" dirty="0"/>
              <a:t>Define modules, e.g.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EventLoaderTimepix3: timepix3 detectors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err="1"/>
              <a:t>EventLoaderATLASpix</a:t>
            </a:r>
            <a:r>
              <a:rPr lang="en-GB" sz="2000" dirty="0"/>
              <a:t>: prototype atlas ITk detector</a:t>
            </a:r>
          </a:p>
          <a:p>
            <a:r>
              <a:rPr lang="en-GB" sz="2000" dirty="0"/>
              <a:t>Set type/name value to specify which detectors should be read by the module</a:t>
            </a:r>
          </a:p>
          <a:p>
            <a:endParaRPr lang="en-GB" sz="2000" dirty="0"/>
          </a:p>
          <a:p>
            <a:r>
              <a:rPr lang="en-GB" sz="2000" dirty="0"/>
              <a:t>Outputs (per plane)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2D hit position maps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Pixel </a:t>
            </a:r>
            <a:r>
              <a:rPr lang="en-GB" sz="2000" dirty="0" err="1"/>
              <a:t>ToT</a:t>
            </a:r>
            <a:r>
              <a:rPr lang="en-GB" sz="2000" dirty="0"/>
              <a:t> distribution </a:t>
            </a:r>
          </a:p>
        </p:txBody>
      </p:sp>
    </p:spTree>
    <p:extLst>
      <p:ext uri="{BB962C8B-B14F-4D97-AF65-F5344CB8AC3E}">
        <p14:creationId xmlns:p14="http://schemas.microsoft.com/office/powerpoint/2010/main" val="38688469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5" y="384837"/>
            <a:ext cx="6676844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3600" b="1" dirty="0">
                <a:solidFill>
                  <a:schemeClr val="bg1"/>
                </a:solidFill>
              </a:rPr>
              <a:t>Overview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3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2253" y="1421651"/>
            <a:ext cx="4873817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Part I</a:t>
            </a:r>
            <a:r>
              <a:rPr lang="en-GB" sz="2000" dirty="0"/>
              <a:t>: Testbeam re-cap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Why bother?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Set-up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S/N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Multiple scattering</a:t>
            </a:r>
          </a:p>
          <a:p>
            <a:endParaRPr lang="en-GB" sz="1400" dirty="0"/>
          </a:p>
          <a:p>
            <a:r>
              <a:rPr lang="en-GB" sz="2000" b="1" dirty="0"/>
              <a:t>Part II</a:t>
            </a:r>
            <a:r>
              <a:rPr lang="en-GB" sz="2000" dirty="0"/>
              <a:t>: Generic reconstruction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Goal: data </a:t>
            </a:r>
            <a:r>
              <a:rPr lang="en-GB" sz="2000" dirty="0">
                <a:sym typeface="Wingdings" pitchFamily="2" charset="2"/>
              </a:rPr>
              <a:t> determination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ym typeface="Wingdings" pitchFamily="2" charset="2"/>
              </a:rPr>
              <a:t>Steps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sym typeface="Wingdings" pitchFamily="2" charset="2"/>
              </a:rPr>
              <a:t>Hits, Clusters, Correlations, </a:t>
            </a:r>
            <a:r>
              <a:rPr lang="en-GB" sz="2000" dirty="0"/>
              <a:t>Alignment, Tracking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Output metrics: efficiencies, etc.</a:t>
            </a:r>
          </a:p>
          <a:p>
            <a:endParaRPr lang="en-GB" sz="1400" dirty="0"/>
          </a:p>
          <a:p>
            <a:r>
              <a:rPr lang="en-GB" sz="2000" b="1" dirty="0"/>
              <a:t>Part III</a:t>
            </a:r>
            <a:r>
              <a:rPr lang="en-GB" sz="2000" dirty="0"/>
              <a:t>: </a:t>
            </a:r>
            <a:r>
              <a:rPr lang="en-GB" sz="2000" dirty="0" err="1"/>
              <a:t>Corryvreckan</a:t>
            </a: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Overview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Reconstruction steps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Example using </a:t>
            </a:r>
            <a:r>
              <a:rPr lang="en-GB" sz="2000" dirty="0" err="1"/>
              <a:t>allpix</a:t>
            </a:r>
            <a:r>
              <a:rPr lang="en-GB" sz="2000" dirty="0"/>
              <a:t>**2 input</a:t>
            </a:r>
            <a:endParaRPr lang="en-US" dirty="0"/>
          </a:p>
        </p:txBody>
      </p:sp>
      <p:sp>
        <p:nvSpPr>
          <p:cNvPr id="2" name="Right Brace 1">
            <a:extLst>
              <a:ext uri="{FF2B5EF4-FFF2-40B4-BE49-F238E27FC236}">
                <a16:creationId xmlns:a16="http://schemas.microsoft.com/office/drawing/2014/main" id="{7F1B8DC0-622B-A91D-E095-9A5B85945606}"/>
              </a:ext>
            </a:extLst>
          </p:cNvPr>
          <p:cNvSpPr/>
          <p:nvPr/>
        </p:nvSpPr>
        <p:spPr>
          <a:xfrm>
            <a:off x="6192981" y="1607127"/>
            <a:ext cx="429491" cy="1260764"/>
          </a:xfrm>
          <a:prstGeom prst="rightBrac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9322D24-D992-9F5A-D468-655CEF21BA4B}"/>
              </a:ext>
            </a:extLst>
          </p:cNvPr>
          <p:cNvSpPr txBox="1"/>
          <p:nvPr/>
        </p:nvSpPr>
        <p:spPr>
          <a:xfrm>
            <a:off x="6677890" y="2037454"/>
            <a:ext cx="15456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Motivations</a:t>
            </a:r>
            <a:r>
              <a:rPr lang="en-GB" dirty="0"/>
              <a:t> </a:t>
            </a:r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47F90197-598A-3D72-488F-A7E7C6DCE85E}"/>
              </a:ext>
            </a:extLst>
          </p:cNvPr>
          <p:cNvSpPr/>
          <p:nvPr/>
        </p:nvSpPr>
        <p:spPr>
          <a:xfrm>
            <a:off x="6123708" y="3359728"/>
            <a:ext cx="429491" cy="1414652"/>
          </a:xfrm>
          <a:prstGeom prst="rightBrac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7629E30-978B-9941-BA08-A54407CAFF49}"/>
              </a:ext>
            </a:extLst>
          </p:cNvPr>
          <p:cNvSpPr txBox="1"/>
          <p:nvPr/>
        </p:nvSpPr>
        <p:spPr>
          <a:xfrm>
            <a:off x="6677890" y="3712551"/>
            <a:ext cx="16148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Common concepts</a:t>
            </a:r>
            <a:r>
              <a:rPr lang="en-GB" dirty="0"/>
              <a:t> </a:t>
            </a:r>
          </a:p>
        </p:txBody>
      </p:sp>
      <p:sp>
        <p:nvSpPr>
          <p:cNvPr id="10" name="Right Brace 9">
            <a:extLst>
              <a:ext uri="{FF2B5EF4-FFF2-40B4-BE49-F238E27FC236}">
                <a16:creationId xmlns:a16="http://schemas.microsoft.com/office/drawing/2014/main" id="{B755A5D5-8E05-F814-B0AF-4E791A3B64A5}"/>
              </a:ext>
            </a:extLst>
          </p:cNvPr>
          <p:cNvSpPr/>
          <p:nvPr/>
        </p:nvSpPr>
        <p:spPr>
          <a:xfrm>
            <a:off x="6123708" y="5271657"/>
            <a:ext cx="429491" cy="1195552"/>
          </a:xfrm>
          <a:prstGeom prst="rightBrac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AE15F85-4949-FFA5-43F3-E35DF605154F}"/>
              </a:ext>
            </a:extLst>
          </p:cNvPr>
          <p:cNvSpPr txBox="1"/>
          <p:nvPr/>
        </p:nvSpPr>
        <p:spPr>
          <a:xfrm>
            <a:off x="6622472" y="5613961"/>
            <a:ext cx="16321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Specific tool</a:t>
            </a:r>
            <a:r>
              <a:rPr lang="en-GB" dirty="0"/>
              <a:t>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2DAA042-2A22-87B5-ACFD-43557432B23B}"/>
              </a:ext>
            </a:extLst>
          </p:cNvPr>
          <p:cNvSpPr txBox="1"/>
          <p:nvPr/>
        </p:nvSpPr>
        <p:spPr>
          <a:xfrm>
            <a:off x="3865015" y="6530118"/>
            <a:ext cx="5352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NB</a:t>
            </a:r>
            <a:r>
              <a:rPr lang="en-GB" dirty="0"/>
              <a:t> often I write pixels when I mean pixels or strips</a:t>
            </a:r>
          </a:p>
        </p:txBody>
      </p:sp>
    </p:spTree>
    <p:extLst>
      <p:ext uri="{BB962C8B-B14F-4D97-AF65-F5344CB8AC3E}">
        <p14:creationId xmlns:p14="http://schemas.microsoft.com/office/powerpoint/2010/main" val="246445591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Corry: Clustering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30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8530681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Goal: Gather pixels from </a:t>
            </a:r>
            <a:r>
              <a:rPr lang="en-GB" sz="2000" i="1" dirty="0"/>
              <a:t>common</a:t>
            </a:r>
            <a:r>
              <a:rPr lang="en-GB" sz="2000" dirty="0"/>
              <a:t> incident particle into </a:t>
            </a:r>
            <a:r>
              <a:rPr lang="en-GB" sz="2000" i="1" dirty="0"/>
              <a:t>single</a:t>
            </a:r>
            <a:r>
              <a:rPr lang="en-GB" sz="2000" dirty="0"/>
              <a:t> object</a:t>
            </a:r>
          </a:p>
          <a:p>
            <a:endParaRPr lang="en-GB" sz="2000" dirty="0"/>
          </a:p>
          <a:p>
            <a:r>
              <a:rPr lang="en-GB" sz="2000" dirty="0"/>
              <a:t>Define modules, e.g.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err="1"/>
              <a:t>ClusteringSpatial</a:t>
            </a:r>
            <a:r>
              <a:rPr lang="en-GB" sz="2000" dirty="0"/>
              <a:t>: use position information for clustering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Clustering4D: use position and time information for clustering</a:t>
            </a:r>
          </a:p>
          <a:p>
            <a:r>
              <a:rPr lang="en-GB" sz="2000" dirty="0"/>
              <a:t>Set distance/time vicinity to gather pixels into clusters</a:t>
            </a:r>
          </a:p>
          <a:p>
            <a:endParaRPr lang="en-GB" sz="2000" dirty="0"/>
          </a:p>
          <a:p>
            <a:r>
              <a:rPr lang="en-GB" sz="2000" dirty="0"/>
              <a:t>Outputs (per plane)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Cluster parameters per plane: cluster size, cluster size X&amp;Y, multiplicity, cluster charge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Cluster seed charge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Pixel time distributions (if appropriate)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2D cluster position maps</a:t>
            </a:r>
          </a:p>
        </p:txBody>
      </p:sp>
    </p:spTree>
    <p:extLst>
      <p:ext uri="{BB962C8B-B14F-4D97-AF65-F5344CB8AC3E}">
        <p14:creationId xmlns:p14="http://schemas.microsoft.com/office/powerpoint/2010/main" val="216260135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Corry: Clustering II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31</a:t>
            </a:fld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3" name="Picture 2" descr="Chart, histogram&#10;&#10;Description automatically generated">
            <a:extLst>
              <a:ext uri="{FF2B5EF4-FFF2-40B4-BE49-F238E27FC236}">
                <a16:creationId xmlns:a16="http://schemas.microsoft.com/office/drawing/2014/main" id="{6DE40078-268B-D5B6-DC44-94B9CB845D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453900"/>
            <a:ext cx="3772707" cy="2711041"/>
          </a:xfrm>
          <a:prstGeom prst="rect">
            <a:avLst/>
          </a:prstGeom>
        </p:spPr>
      </p:pic>
      <p:pic>
        <p:nvPicPr>
          <p:cNvPr id="8" name="Picture 7" descr="Chart, histogram&#10;&#10;Description automatically generated">
            <a:extLst>
              <a:ext uri="{FF2B5EF4-FFF2-40B4-BE49-F238E27FC236}">
                <a16:creationId xmlns:a16="http://schemas.microsoft.com/office/drawing/2014/main" id="{6DD14FC1-CA26-72E6-649D-7EEC9849A0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164702"/>
            <a:ext cx="3772707" cy="2711041"/>
          </a:xfrm>
          <a:prstGeom prst="rect">
            <a:avLst/>
          </a:prstGeom>
        </p:spPr>
      </p:pic>
      <p:pic>
        <p:nvPicPr>
          <p:cNvPr id="11" name="Picture 10" descr="Chart, histogram&#10;&#10;Description automatically generated">
            <a:extLst>
              <a:ext uri="{FF2B5EF4-FFF2-40B4-BE49-F238E27FC236}">
                <a16:creationId xmlns:a16="http://schemas.microsoft.com/office/drawing/2014/main" id="{5AEE97A5-4527-2AFB-8465-F80BBA107D7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1290" y="4137250"/>
            <a:ext cx="3786217" cy="2720749"/>
          </a:xfrm>
          <a:prstGeom prst="rect">
            <a:avLst/>
          </a:prstGeom>
        </p:spPr>
      </p:pic>
      <p:pic>
        <p:nvPicPr>
          <p:cNvPr id="13" name="Picture 12" descr="Chart&#10;&#10;Description automatically generated">
            <a:extLst>
              <a:ext uri="{FF2B5EF4-FFF2-40B4-BE49-F238E27FC236}">
                <a16:creationId xmlns:a16="http://schemas.microsoft.com/office/drawing/2014/main" id="{894F6004-CCD6-C3AD-1035-C93CE9D677C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1291" y="1386825"/>
            <a:ext cx="3772707" cy="271104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2197733-45F9-CB09-FFA1-533D5A71F51A}"/>
              </a:ext>
            </a:extLst>
          </p:cNvPr>
          <p:cNvSpPr txBox="1"/>
          <p:nvPr/>
        </p:nvSpPr>
        <p:spPr>
          <a:xfrm>
            <a:off x="3444668" y="1759948"/>
            <a:ext cx="225466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Sample: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100k events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120GeV π+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Telescope only</a:t>
            </a:r>
          </a:p>
          <a:p>
            <a:endParaRPr lang="en-GB" dirty="0"/>
          </a:p>
          <a:p>
            <a:r>
              <a:rPr lang="en-GB" b="1" dirty="0"/>
              <a:t>NB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Cluster sizes increase down stream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Multiplicity increases downstream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793247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Corry: Clustering III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32</a:t>
            </a:fld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3" name="Picture 2" descr="Table&#10;&#10;Description automatically generated">
            <a:extLst>
              <a:ext uri="{FF2B5EF4-FFF2-40B4-BE49-F238E27FC236}">
                <a16:creationId xmlns:a16="http://schemas.microsoft.com/office/drawing/2014/main" id="{6810F19D-7D80-DF76-C574-0EDB0BF6A0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749050"/>
            <a:ext cx="3652613" cy="2108949"/>
          </a:xfrm>
          <a:prstGeom prst="rect">
            <a:avLst/>
          </a:prstGeom>
        </p:spPr>
      </p:pic>
      <p:pic>
        <p:nvPicPr>
          <p:cNvPr id="8" name="Picture 7" descr="Table&#10;&#10;Description automatically generated">
            <a:extLst>
              <a:ext uri="{FF2B5EF4-FFF2-40B4-BE49-F238E27FC236}">
                <a16:creationId xmlns:a16="http://schemas.microsoft.com/office/drawing/2014/main" id="{9A686C40-A01B-3BEA-CDC9-6DB85C88C0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6553" y="1421651"/>
            <a:ext cx="3757446" cy="2017697"/>
          </a:xfrm>
          <a:prstGeom prst="rect">
            <a:avLst/>
          </a:prstGeom>
        </p:spPr>
      </p:pic>
      <p:pic>
        <p:nvPicPr>
          <p:cNvPr id="11" name="Picture 10" descr="Table&#10;&#10;Description automatically generated">
            <a:extLst>
              <a:ext uri="{FF2B5EF4-FFF2-40B4-BE49-F238E27FC236}">
                <a16:creationId xmlns:a16="http://schemas.microsoft.com/office/drawing/2014/main" id="{9E17279C-98E1-E141-4B4A-D383F245E6D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4533" y="4726901"/>
            <a:ext cx="4196961" cy="2131100"/>
          </a:xfrm>
          <a:prstGeom prst="rect">
            <a:avLst/>
          </a:prstGeom>
        </p:spPr>
      </p:pic>
      <p:pic>
        <p:nvPicPr>
          <p:cNvPr id="13" name="Picture 12" descr="Table&#10;&#10;Description automatically generated with medium confidence">
            <a:extLst>
              <a:ext uri="{FF2B5EF4-FFF2-40B4-BE49-F238E27FC236}">
                <a16:creationId xmlns:a16="http://schemas.microsoft.com/office/drawing/2014/main" id="{27BFC53B-FD34-499B-67A8-CBE3D5484E6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447051"/>
            <a:ext cx="3757445" cy="1981949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6D3412E7-3A5B-3ADC-430B-94FE878E81AB}"/>
              </a:ext>
            </a:extLst>
          </p:cNvPr>
          <p:cNvSpPr txBox="1"/>
          <p:nvPr/>
        </p:nvSpPr>
        <p:spPr>
          <a:xfrm>
            <a:off x="789712" y="3423891"/>
            <a:ext cx="8476476" cy="2585323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r>
              <a:rPr lang="en-GB" dirty="0"/>
              <a:t>Sample: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100k events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120GeV π+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Telescope only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b="1" dirty="0"/>
              <a:t>NB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Cluster sizes increase down stream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Multiplicity increase downstream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204B6FE-11A6-08D4-96D8-9AE7946C40A4}"/>
              </a:ext>
            </a:extLst>
          </p:cNvPr>
          <p:cNvSpPr txBox="1"/>
          <p:nvPr/>
        </p:nvSpPr>
        <p:spPr>
          <a:xfrm>
            <a:off x="3622963" y="1514664"/>
            <a:ext cx="18703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highlight>
                  <a:srgbClr val="00FF00"/>
                </a:highlight>
              </a:rPr>
              <a:t>Highest value in column highlighted</a:t>
            </a:r>
          </a:p>
        </p:txBody>
      </p:sp>
    </p:spTree>
    <p:extLst>
      <p:ext uri="{BB962C8B-B14F-4D97-AF65-F5344CB8AC3E}">
        <p14:creationId xmlns:p14="http://schemas.microsoft.com/office/powerpoint/2010/main" val="137802417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Corry: Correlations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33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8530681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Goal: </a:t>
            </a:r>
            <a:r>
              <a:rPr lang="en-GB" sz="2000" i="1" dirty="0"/>
              <a:t>Associate</a:t>
            </a:r>
            <a:r>
              <a:rPr lang="en-GB" sz="2000" dirty="0"/>
              <a:t> clusters across detectors</a:t>
            </a:r>
          </a:p>
          <a:p>
            <a:endParaRPr lang="en-GB" sz="2000" dirty="0"/>
          </a:p>
          <a:p>
            <a:r>
              <a:rPr lang="en-GB" sz="2000" dirty="0"/>
              <a:t>Define modules, e.g.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Correlations: correlation and timing plots</a:t>
            </a:r>
          </a:p>
          <a:p>
            <a:r>
              <a:rPr lang="en-GB" sz="2000" dirty="0"/>
              <a:t>Reference detector flagged in geometry file using </a:t>
            </a:r>
            <a:r>
              <a:rPr lang="en-GB" sz="2000" i="1" dirty="0"/>
              <a:t>role</a:t>
            </a:r>
            <a:r>
              <a:rPr lang="en-GB" sz="2000" dirty="0"/>
              <a:t> parameter</a:t>
            </a:r>
            <a:endParaRPr lang="en-GB" sz="2000" i="1" dirty="0"/>
          </a:p>
          <a:p>
            <a:endParaRPr lang="en-GB" sz="2000" dirty="0"/>
          </a:p>
          <a:p>
            <a:r>
              <a:rPr lang="en-GB" sz="2000" dirty="0"/>
              <a:t>Outputs (per plane)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Col/row to col/row 2D correlation maps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Time 2D correlation maps (if appropriate)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X/Y to X/Y 2D correlation maps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Pixel/cluster hit maps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X/Y correlation profiles</a:t>
            </a:r>
          </a:p>
          <a:p>
            <a:endParaRPr lang="en-GB" sz="2000" dirty="0"/>
          </a:p>
          <a:p>
            <a:r>
              <a:rPr lang="en-GB" sz="2000" dirty="0"/>
              <a:t>Computationally intensive step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Not required for every reconstruction iteration </a:t>
            </a:r>
            <a:r>
              <a:rPr lang="en-GB" sz="2000" i="1" dirty="0"/>
              <a:t>or</a:t>
            </a:r>
            <a:r>
              <a:rPr lang="en-GB" sz="2000" dirty="0"/>
              <a:t> all events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Can be neglected when satisfied with orientations</a:t>
            </a:r>
          </a:p>
        </p:txBody>
      </p:sp>
    </p:spTree>
    <p:extLst>
      <p:ext uri="{BB962C8B-B14F-4D97-AF65-F5344CB8AC3E}">
        <p14:creationId xmlns:p14="http://schemas.microsoft.com/office/powerpoint/2010/main" val="220551333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A picture containing text, writing implement, pencil&#10;&#10;Description automatically generated">
            <a:extLst>
              <a:ext uri="{FF2B5EF4-FFF2-40B4-BE49-F238E27FC236}">
                <a16:creationId xmlns:a16="http://schemas.microsoft.com/office/drawing/2014/main" id="{1B486BF5-DACB-C5B6-4B59-45AC9653D7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0399" y="1386825"/>
            <a:ext cx="3403599" cy="2445802"/>
          </a:xfrm>
          <a:prstGeom prst="rect">
            <a:avLst/>
          </a:prstGeom>
        </p:spPr>
      </p:pic>
      <p:pic>
        <p:nvPicPr>
          <p:cNvPr id="22" name="Picture 21" descr="Chart&#10;&#10;Description automatically generated">
            <a:extLst>
              <a:ext uri="{FF2B5EF4-FFF2-40B4-BE49-F238E27FC236}">
                <a16:creationId xmlns:a16="http://schemas.microsoft.com/office/drawing/2014/main" id="{00D98F31-64DD-9D47-182C-8C1B64887C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0399" y="4388725"/>
            <a:ext cx="3403598" cy="244580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Corry: Correlations II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34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2197733-45F9-CB09-FFA1-533D5A71F51A}"/>
              </a:ext>
            </a:extLst>
          </p:cNvPr>
          <p:cNvSpPr txBox="1"/>
          <p:nvPr/>
        </p:nvSpPr>
        <p:spPr>
          <a:xfrm>
            <a:off x="3790305" y="2071366"/>
            <a:ext cx="225466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Sample: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100k events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120GeV π+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Telescope only</a:t>
            </a:r>
          </a:p>
          <a:p>
            <a:endParaRPr lang="en-GB" dirty="0"/>
          </a:p>
          <a:p>
            <a:r>
              <a:rPr lang="en-GB" b="1" dirty="0"/>
              <a:t>NB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Multiplicity increases downstream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RMS increases downstream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Means ~0.0 </a:t>
            </a:r>
          </a:p>
          <a:p>
            <a:r>
              <a:rPr lang="en-GB" dirty="0">
                <a:sym typeface="Wingdings" pitchFamily="2" charset="2"/>
              </a:rPr>
              <a:t>	 well aligned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24" name="Picture 23" descr="A picture containing table&#10;&#10;Description automatically generated">
            <a:extLst>
              <a:ext uri="{FF2B5EF4-FFF2-40B4-BE49-F238E27FC236}">
                <a16:creationId xmlns:a16="http://schemas.microsoft.com/office/drawing/2014/main" id="{1FCB6EA7-532C-4158-42A8-937E463EDFF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700" y="1403566"/>
            <a:ext cx="3803005" cy="2152434"/>
          </a:xfrm>
          <a:prstGeom prst="rect">
            <a:avLst/>
          </a:prstGeom>
        </p:spPr>
      </p:pic>
      <p:pic>
        <p:nvPicPr>
          <p:cNvPr id="26" name="Picture 25" descr="Table&#10;&#10;Description automatically generated">
            <a:extLst>
              <a:ext uri="{FF2B5EF4-FFF2-40B4-BE49-F238E27FC236}">
                <a16:creationId xmlns:a16="http://schemas.microsoft.com/office/drawing/2014/main" id="{0124034B-A94F-159E-6B83-25303C24E28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728740"/>
            <a:ext cx="3790305" cy="2129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037419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Corry: Correlations II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35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2197733-45F9-CB09-FFA1-533D5A71F51A}"/>
              </a:ext>
            </a:extLst>
          </p:cNvPr>
          <p:cNvSpPr txBox="1"/>
          <p:nvPr/>
        </p:nvSpPr>
        <p:spPr>
          <a:xfrm>
            <a:off x="132936" y="1450990"/>
            <a:ext cx="4253534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Sample: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100k events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120GeV π+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Telescope only</a:t>
            </a:r>
          </a:p>
          <a:p>
            <a:endParaRPr lang="en-GB" sz="1400" dirty="0"/>
          </a:p>
          <a:p>
            <a:r>
              <a:rPr lang="en-GB" sz="2000" b="1" dirty="0"/>
              <a:t>NB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Correlations BL to TR </a:t>
            </a:r>
          </a:p>
          <a:p>
            <a:r>
              <a:rPr lang="en-GB" sz="2000" dirty="0">
                <a:sym typeface="Wingdings" pitchFamily="2" charset="2"/>
              </a:rPr>
              <a:t>	 good orientation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ym typeface="Wingdings" pitchFamily="2" charset="2"/>
              </a:rPr>
              <a:t>Origin offset ~0.0</a:t>
            </a:r>
          </a:p>
          <a:p>
            <a:r>
              <a:rPr lang="en-GB" sz="2000" dirty="0">
                <a:sym typeface="Wingdings" pitchFamily="2" charset="2"/>
              </a:rPr>
              <a:t>	 well aligned</a:t>
            </a: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Multiplicity increases downstream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Correlations “spread” moving downstream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16" name="Picture 15" descr="Chart, scatter chart, polygon&#10;&#10;Description automatically generated">
            <a:extLst>
              <a:ext uri="{FF2B5EF4-FFF2-40B4-BE49-F238E27FC236}">
                <a16:creationId xmlns:a16="http://schemas.microsoft.com/office/drawing/2014/main" id="{3E6E9C8C-FC0F-EE2B-E7E0-B21B0BD40E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2987" y="1401905"/>
            <a:ext cx="3825413" cy="2748915"/>
          </a:xfrm>
          <a:prstGeom prst="rect">
            <a:avLst/>
          </a:prstGeom>
        </p:spPr>
      </p:pic>
      <p:pic>
        <p:nvPicPr>
          <p:cNvPr id="18" name="Picture 17" descr="Chart, polygon&#10;&#10;Description automatically generated">
            <a:extLst>
              <a:ext uri="{FF2B5EF4-FFF2-40B4-BE49-F238E27FC236}">
                <a16:creationId xmlns:a16="http://schemas.microsoft.com/office/drawing/2014/main" id="{51F510BD-F5A0-4743-C85B-62B7E1EC45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2987" y="4120656"/>
            <a:ext cx="3825413" cy="274891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DBA95CA-18C9-2AB1-7050-199D3271FEC4}"/>
              </a:ext>
            </a:extLst>
          </p:cNvPr>
          <p:cNvSpPr txBox="1"/>
          <p:nvPr/>
        </p:nvSpPr>
        <p:spPr>
          <a:xfrm rot="5400000">
            <a:off x="8161679" y="2493801"/>
            <a:ext cx="1595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X correlations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EDCD7CE-2EA5-B073-5A2C-70F292C35714}"/>
              </a:ext>
            </a:extLst>
          </p:cNvPr>
          <p:cNvSpPr txBox="1"/>
          <p:nvPr/>
        </p:nvSpPr>
        <p:spPr>
          <a:xfrm rot="5400000">
            <a:off x="8163763" y="5063281"/>
            <a:ext cx="1591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Y correlations</a:t>
            </a:r>
          </a:p>
        </p:txBody>
      </p:sp>
    </p:spTree>
    <p:extLst>
      <p:ext uri="{BB962C8B-B14F-4D97-AF65-F5344CB8AC3E}">
        <p14:creationId xmlns:p14="http://schemas.microsoft.com/office/powerpoint/2010/main" val="145094761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Corry: Correlations IV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36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286D781-D968-4CB5-3EBA-52D7B4433FE2}"/>
              </a:ext>
            </a:extLst>
          </p:cNvPr>
          <p:cNvSpPr txBox="1"/>
          <p:nvPr/>
        </p:nvSpPr>
        <p:spPr>
          <a:xfrm rot="5400000">
            <a:off x="8161679" y="2493801"/>
            <a:ext cx="1595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X correlations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69388DE-305B-7FDE-81C6-8BA4DC275180}"/>
              </a:ext>
            </a:extLst>
          </p:cNvPr>
          <p:cNvSpPr txBox="1"/>
          <p:nvPr/>
        </p:nvSpPr>
        <p:spPr>
          <a:xfrm rot="5400000">
            <a:off x="8163763" y="5063281"/>
            <a:ext cx="1591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Y correlations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C75DC97-00F5-C37F-03F3-304904932E2F}"/>
              </a:ext>
            </a:extLst>
          </p:cNvPr>
          <p:cNvSpPr txBox="1"/>
          <p:nvPr/>
        </p:nvSpPr>
        <p:spPr>
          <a:xfrm>
            <a:off x="132936" y="1450990"/>
            <a:ext cx="483005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BAD geometry file example</a:t>
            </a:r>
          </a:p>
          <a:p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180º rotation</a:t>
            </a:r>
          </a:p>
          <a:p>
            <a:pPr marL="742950" lvl="1" indent="-285750">
              <a:buFont typeface="Wingdings" pitchFamily="2" charset="2"/>
              <a:buChar char="à"/>
            </a:pPr>
            <a:r>
              <a:rPr lang="en-GB" dirty="0">
                <a:sym typeface="Wingdings" pitchFamily="2" charset="2"/>
              </a:rPr>
              <a:t>Reverse correlation (TL to BR) in map</a:t>
            </a:r>
          </a:p>
          <a:p>
            <a:pPr marL="742950" lvl="1" indent="-285750">
              <a:buFont typeface="Wingdings" pitchFamily="2" charset="2"/>
              <a:buChar char="à"/>
            </a:pPr>
            <a:r>
              <a:rPr lang="en-GB" dirty="0">
                <a:sym typeface="Wingdings" pitchFamily="2" charset="2"/>
              </a:rPr>
              <a:t>Peak lost in profile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en-GB" dirty="0">
                <a:sym typeface="Wingdings" pitchFamily="2" charset="2"/>
              </a:rPr>
              <a:t>Low max value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en-GB" dirty="0">
                <a:sym typeface="Wingdings" pitchFamily="2" charset="2"/>
              </a:rPr>
              <a:t>Large RMS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ym typeface="Wingdings" pitchFamily="2" charset="2"/>
              </a:rPr>
              <a:t>90º rotation</a:t>
            </a:r>
          </a:p>
          <a:p>
            <a:r>
              <a:rPr lang="en-GB" dirty="0">
                <a:sym typeface="Wingdings" pitchFamily="2" charset="2"/>
              </a:rPr>
              <a:t>	 Lost correlation (2D) &amp; peak (1D)</a:t>
            </a:r>
          </a:p>
        </p:txBody>
      </p:sp>
      <p:pic>
        <p:nvPicPr>
          <p:cNvPr id="23" name="Picture 22" descr="Chart, scatter chart, polygon&#10;&#10;Description automatically generated">
            <a:extLst>
              <a:ext uri="{FF2B5EF4-FFF2-40B4-BE49-F238E27FC236}">
                <a16:creationId xmlns:a16="http://schemas.microsoft.com/office/drawing/2014/main" id="{BD4DCA33-3CF4-98B8-F4FE-903497AEBA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2986" y="1406632"/>
            <a:ext cx="3811681" cy="2739047"/>
          </a:xfrm>
          <a:prstGeom prst="rect">
            <a:avLst/>
          </a:prstGeom>
        </p:spPr>
      </p:pic>
      <p:pic>
        <p:nvPicPr>
          <p:cNvPr id="25" name="Picture 24" descr="Chart, scatter chart, polygon&#10;&#10;Description automatically generated">
            <a:extLst>
              <a:ext uri="{FF2B5EF4-FFF2-40B4-BE49-F238E27FC236}">
                <a16:creationId xmlns:a16="http://schemas.microsoft.com/office/drawing/2014/main" id="{804ACE15-574D-6E41-8C2E-AF3A1488006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2986" y="4109084"/>
            <a:ext cx="3825413" cy="2748915"/>
          </a:xfrm>
          <a:prstGeom prst="rect">
            <a:avLst/>
          </a:prstGeom>
        </p:spPr>
      </p:pic>
      <p:pic>
        <p:nvPicPr>
          <p:cNvPr id="31" name="Picture 30" descr="Chart&#10;&#10;Description automatically generated">
            <a:extLst>
              <a:ext uri="{FF2B5EF4-FFF2-40B4-BE49-F238E27FC236}">
                <a16:creationId xmlns:a16="http://schemas.microsoft.com/office/drawing/2014/main" id="{22FCF47C-C920-9BF6-E7BD-E8299498850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0186" y="4445763"/>
            <a:ext cx="3352800" cy="2409298"/>
          </a:xfrm>
          <a:prstGeom prst="rect">
            <a:avLst/>
          </a:prstGeom>
        </p:spPr>
      </p:pic>
      <p:pic>
        <p:nvPicPr>
          <p:cNvPr id="33" name="Picture 32" descr="Table&#10;&#10;Description automatically generated">
            <a:extLst>
              <a:ext uri="{FF2B5EF4-FFF2-40B4-BE49-F238E27FC236}">
                <a16:creationId xmlns:a16="http://schemas.microsoft.com/office/drawing/2014/main" id="{BBC7BF42-9706-99AE-9206-AEA1B7D1796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32" y="3882924"/>
            <a:ext cx="2724402" cy="1524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159935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Corry: (Pre-)Alignment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37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853068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Goal: Position &amp; orient detector </a:t>
            </a:r>
            <a:r>
              <a:rPr lang="en-GB" sz="2000" i="1" dirty="0"/>
              <a:t>local</a:t>
            </a:r>
            <a:r>
              <a:rPr lang="en-GB" sz="2000" dirty="0"/>
              <a:t> planes to </a:t>
            </a:r>
            <a:r>
              <a:rPr lang="en-GB" sz="2000" i="1" dirty="0"/>
              <a:t>global</a:t>
            </a:r>
            <a:r>
              <a:rPr lang="en-GB" sz="2000" dirty="0"/>
              <a:t> layout</a:t>
            </a:r>
          </a:p>
          <a:p>
            <a:endParaRPr lang="en-GB" sz="2000" dirty="0"/>
          </a:p>
          <a:p>
            <a:r>
              <a:rPr lang="en-GB" sz="2000" dirty="0"/>
              <a:t>Define modules, e.g.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err="1"/>
              <a:t>Prealignment</a:t>
            </a:r>
            <a:r>
              <a:rPr lang="en-GB" sz="2000" dirty="0"/>
              <a:t>: translational plane alignment (not rotations)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err="1"/>
              <a:t>AlignmentMillepede</a:t>
            </a:r>
            <a:r>
              <a:rPr lang="en-GB" sz="2000" dirty="0"/>
              <a:t>: implementation of the Millepede module</a:t>
            </a:r>
          </a:p>
          <a:p>
            <a:r>
              <a:rPr lang="en-GB" sz="2000" dirty="0"/>
              <a:t>Reference detector flagged in geometry file using </a:t>
            </a:r>
            <a:r>
              <a:rPr lang="en-GB" sz="2000" i="1" dirty="0"/>
              <a:t>role</a:t>
            </a:r>
            <a:r>
              <a:rPr lang="en-GB" sz="2000" dirty="0"/>
              <a:t> parameter</a:t>
            </a:r>
            <a:endParaRPr lang="en-GB" sz="2000" i="1" dirty="0"/>
          </a:p>
          <a:p>
            <a:endParaRPr lang="en-GB" sz="2000" dirty="0"/>
          </a:p>
          <a:p>
            <a:r>
              <a:rPr lang="en-GB" sz="2000" dirty="0"/>
              <a:t>Outputs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Updated geometry file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Limit to what can be automated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GB" sz="2000" dirty="0"/>
              <a:t>Won’t flip orientations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GB" sz="2000" dirty="0"/>
              <a:t>Can get stuck in local 𝜒</a:t>
            </a:r>
            <a:r>
              <a:rPr lang="en-GB" sz="2000" baseline="30000" dirty="0"/>
              <a:t>2</a:t>
            </a:r>
            <a:r>
              <a:rPr lang="en-GB" sz="2000" dirty="0"/>
              <a:t> minima</a:t>
            </a:r>
          </a:p>
        </p:txBody>
      </p:sp>
    </p:spTree>
    <p:extLst>
      <p:ext uri="{BB962C8B-B14F-4D97-AF65-F5344CB8AC3E}">
        <p14:creationId xmlns:p14="http://schemas.microsoft.com/office/powerpoint/2010/main" val="44026629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Corry: Track Finding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38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884406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Goal: Build </a:t>
            </a:r>
            <a:r>
              <a:rPr lang="en-GB" sz="2000" i="1" dirty="0"/>
              <a:t>global</a:t>
            </a:r>
            <a:r>
              <a:rPr lang="en-GB" sz="2000" dirty="0"/>
              <a:t> track trajectory from </a:t>
            </a:r>
            <a:r>
              <a:rPr lang="en-GB" sz="2000" i="1" dirty="0"/>
              <a:t>local</a:t>
            </a:r>
            <a:r>
              <a:rPr lang="en-GB" sz="2000" dirty="0"/>
              <a:t> cluster positions in planes</a:t>
            </a:r>
          </a:p>
          <a:p>
            <a:endParaRPr lang="en-GB" sz="2000" dirty="0"/>
          </a:p>
          <a:p>
            <a:r>
              <a:rPr lang="en-GB" sz="2000" dirty="0"/>
              <a:t>Track Finding</a:t>
            </a:r>
          </a:p>
          <a:p>
            <a:endParaRPr lang="en-GB" sz="1400" dirty="0"/>
          </a:p>
          <a:p>
            <a:r>
              <a:rPr lang="en-GB" sz="2000" dirty="0"/>
              <a:t>Define modules, e.g.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Tracking4D: using position and time from tracking planes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err="1"/>
              <a:t>TrackingMultiplet</a:t>
            </a:r>
            <a:r>
              <a:rPr lang="en-GB" sz="2000" dirty="0"/>
              <a:t>: build from upstream and downstream </a:t>
            </a:r>
            <a:r>
              <a:rPr lang="en-GB" sz="2000" dirty="0" err="1"/>
              <a:t>tracklets</a:t>
            </a:r>
            <a:endParaRPr lang="en-GB" sz="2000" dirty="0"/>
          </a:p>
          <a:p>
            <a:r>
              <a:rPr lang="en-GB" sz="2000" dirty="0"/>
              <a:t>Reference detector flagged in geometry file using </a:t>
            </a:r>
            <a:r>
              <a:rPr lang="en-GB" sz="2000" i="1" dirty="0"/>
              <a:t>role</a:t>
            </a:r>
            <a:r>
              <a:rPr lang="en-GB" sz="2000" dirty="0"/>
              <a:t> parameter</a:t>
            </a:r>
          </a:p>
          <a:p>
            <a:endParaRPr lang="en-GB" sz="2000" dirty="0"/>
          </a:p>
          <a:p>
            <a:r>
              <a:rPr lang="en-GB" sz="2000" dirty="0"/>
              <a:t>Then add Track Association</a:t>
            </a:r>
          </a:p>
          <a:p>
            <a:endParaRPr lang="en-GB" sz="1400" dirty="0"/>
          </a:p>
          <a:p>
            <a:r>
              <a:rPr lang="en-GB" sz="2000" dirty="0"/>
              <a:t>Define modules, e.g.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err="1"/>
              <a:t>DUTAssiciation</a:t>
            </a:r>
            <a:r>
              <a:rPr lang="en-GB" sz="2000" dirty="0"/>
              <a:t>: establish association between DUT clusters and tracks</a:t>
            </a:r>
          </a:p>
          <a:p>
            <a:endParaRPr lang="en-GB" sz="2000" dirty="0"/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420462739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Corry: Track Finding II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39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3" y="1421651"/>
            <a:ext cx="459552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Telescope planes</a:t>
            </a:r>
          </a:p>
          <a:p>
            <a:endParaRPr lang="en-GB" sz="2000" dirty="0"/>
          </a:p>
          <a:p>
            <a:r>
              <a:rPr lang="en-GB" sz="2000" dirty="0"/>
              <a:t>Residuals are biased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Planes are used in track fitting</a:t>
            </a:r>
          </a:p>
          <a:p>
            <a:r>
              <a:rPr lang="en-GB" sz="2000" dirty="0"/>
              <a:t>	</a:t>
            </a:r>
            <a:r>
              <a:rPr lang="en-GB" sz="2000" dirty="0">
                <a:sym typeface="Wingdings" pitchFamily="2" charset="2"/>
              </a:rPr>
              <a:t> </a:t>
            </a:r>
            <a:r>
              <a:rPr lang="en-GB" sz="2000" dirty="0" err="1">
                <a:sym typeface="Wingdings" pitchFamily="2" charset="2"/>
              </a:rPr>
              <a:t>σ</a:t>
            </a:r>
            <a:r>
              <a:rPr lang="en-GB" sz="2000" dirty="0">
                <a:sym typeface="Wingdings" pitchFamily="2" charset="2"/>
              </a:rPr>
              <a:t> &lt;&lt; pitch/√12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ym typeface="Wingdings" pitchFamily="2" charset="2"/>
              </a:rPr>
              <a:t>Distributions very close to zero</a:t>
            </a:r>
            <a:endParaRPr lang="en-GB" sz="2000" dirty="0"/>
          </a:p>
        </p:txBody>
      </p:sp>
      <p:pic>
        <p:nvPicPr>
          <p:cNvPr id="3" name="Picture 2" descr="Chart, histogram&#10;&#10;Description automatically generated">
            <a:extLst>
              <a:ext uri="{FF2B5EF4-FFF2-40B4-BE49-F238E27FC236}">
                <a16:creationId xmlns:a16="http://schemas.microsoft.com/office/drawing/2014/main" id="{F66256BC-3B72-C2DA-A870-EC00FD13A5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1749" y="1386914"/>
            <a:ext cx="3842252" cy="2761016"/>
          </a:xfrm>
          <a:prstGeom prst="rect">
            <a:avLst/>
          </a:prstGeom>
        </p:spPr>
      </p:pic>
      <p:pic>
        <p:nvPicPr>
          <p:cNvPr id="8" name="Picture 7" descr="Chart, histogram&#10;&#10;Description automatically generated">
            <a:extLst>
              <a:ext uri="{FF2B5EF4-FFF2-40B4-BE49-F238E27FC236}">
                <a16:creationId xmlns:a16="http://schemas.microsoft.com/office/drawing/2014/main" id="{30DEF750-82DD-F668-9E22-1F63E3E66B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1746" y="4094922"/>
            <a:ext cx="3842252" cy="2761015"/>
          </a:xfrm>
          <a:prstGeom prst="rect">
            <a:avLst/>
          </a:prstGeom>
        </p:spPr>
      </p:pic>
      <p:pic>
        <p:nvPicPr>
          <p:cNvPr id="11" name="Picture 10" descr="A picture containing table&#10;&#10;Description automatically generated">
            <a:extLst>
              <a:ext uri="{FF2B5EF4-FFF2-40B4-BE49-F238E27FC236}">
                <a16:creationId xmlns:a16="http://schemas.microsoft.com/office/drawing/2014/main" id="{14E7DA39-1399-EB11-0BEA-F9BB2FE32BC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564318"/>
            <a:ext cx="3176259" cy="1665390"/>
          </a:xfrm>
          <a:prstGeom prst="rect">
            <a:avLst/>
          </a:prstGeom>
        </p:spPr>
      </p:pic>
      <p:pic>
        <p:nvPicPr>
          <p:cNvPr id="13" name="Picture 12" descr="Table&#10;&#10;Description automatically generated with medium confidence">
            <a:extLst>
              <a:ext uri="{FF2B5EF4-FFF2-40B4-BE49-F238E27FC236}">
                <a16:creationId xmlns:a16="http://schemas.microsoft.com/office/drawing/2014/main" id="{5270FBD1-E168-AF96-D743-58B36164CAD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4008" y="5184300"/>
            <a:ext cx="3176259" cy="1670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40440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5" y="384837"/>
            <a:ext cx="6676844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Part I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4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0" y="3075057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/>
              <a:t>Testbeam Re-cap</a:t>
            </a:r>
          </a:p>
        </p:txBody>
      </p:sp>
    </p:spTree>
    <p:extLst>
      <p:ext uri="{BB962C8B-B14F-4D97-AF65-F5344CB8AC3E}">
        <p14:creationId xmlns:p14="http://schemas.microsoft.com/office/powerpoint/2010/main" val="290435539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Corry</a:t>
            </a:r>
            <a:r>
              <a:rPr lang="en-GB" sz="4000" b="1">
                <a:solidFill>
                  <a:schemeClr val="bg1"/>
                </a:solidFill>
              </a:rPr>
              <a:t>: Metrics</a:t>
            </a:r>
            <a:endParaRPr lang="en-GB" sz="4000" b="1" dirty="0">
              <a:solidFill>
                <a:schemeClr val="bg1"/>
              </a:solidFill>
            </a:endParaRP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40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8530681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Goal: </a:t>
            </a:r>
            <a:r>
              <a:rPr lang="en-GB" sz="2000" i="1" dirty="0"/>
              <a:t>Quantitative characterisation</a:t>
            </a:r>
            <a:r>
              <a:rPr lang="en-GB" sz="2000" dirty="0"/>
              <a:t> of detector properties</a:t>
            </a:r>
          </a:p>
          <a:p>
            <a:endParaRPr lang="en-GB" sz="2000" dirty="0"/>
          </a:p>
          <a:p>
            <a:r>
              <a:rPr lang="en-GB" sz="2000" dirty="0"/>
              <a:t>Analysis examples:</a:t>
            </a:r>
          </a:p>
          <a:p>
            <a:r>
              <a:rPr lang="en-GB" sz="2000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err="1"/>
              <a:t>AnalysisDUT</a:t>
            </a:r>
            <a:r>
              <a:rPr lang="en-GB" sz="2000" dirty="0"/>
              <a:t>: generic analysis module for all types of detectors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Including residuals</a:t>
            </a:r>
          </a:p>
          <a:p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err="1"/>
              <a:t>AnalysisEfficiency</a:t>
            </a:r>
            <a:r>
              <a:rPr lang="en-GB" sz="2000" dirty="0"/>
              <a:t>: comparing cluster positions with the interpolated track position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Including in-pixel efficiencies</a:t>
            </a:r>
          </a:p>
          <a:p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err="1"/>
              <a:t>AnalysisTimingATLASpix</a:t>
            </a:r>
            <a:r>
              <a:rPr lang="en-GB" sz="2000" dirty="0"/>
              <a:t>: in-depth timing analysis of the </a:t>
            </a:r>
            <a:r>
              <a:rPr lang="en-GB" sz="2000" dirty="0" err="1"/>
              <a:t>ATLASpix</a:t>
            </a:r>
            <a:endParaRPr lang="en-GB" sz="20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Specific to detector type</a:t>
            </a:r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423305851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Chart, diagram&#10;&#10;Description automatically generated with medium confidence">
            <a:extLst>
              <a:ext uri="{FF2B5EF4-FFF2-40B4-BE49-F238E27FC236}">
                <a16:creationId xmlns:a16="http://schemas.microsoft.com/office/drawing/2014/main" id="{A8F3C69C-9053-306D-AE93-5B2F1EFD84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043" y="3730905"/>
            <a:ext cx="3189803" cy="2292170"/>
          </a:xfrm>
          <a:prstGeom prst="rect">
            <a:avLst/>
          </a:prstGeom>
        </p:spPr>
      </p:pic>
      <p:pic>
        <p:nvPicPr>
          <p:cNvPr id="12" name="Picture 11" descr="Chart, histogram&#10;&#10;Description automatically generated">
            <a:extLst>
              <a:ext uri="{FF2B5EF4-FFF2-40B4-BE49-F238E27FC236}">
                <a16:creationId xmlns:a16="http://schemas.microsoft.com/office/drawing/2014/main" id="{262CDDD2-C80D-9268-4F99-4C3C44D6F4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35157" y="3730906"/>
            <a:ext cx="3189802" cy="229217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Corry</a:t>
            </a:r>
            <a:r>
              <a:rPr lang="en-GB" sz="4000" b="1">
                <a:solidFill>
                  <a:schemeClr val="bg1"/>
                </a:solidFill>
              </a:rPr>
              <a:t>: Metrics</a:t>
            </a:r>
            <a:endParaRPr lang="en-GB" sz="4000" b="1" dirty="0">
              <a:solidFill>
                <a:schemeClr val="bg1"/>
              </a:solidFill>
            </a:endParaRP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41</a:t>
            </a:fld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3" name="Picture 2" descr="Table&#10;&#10;Description automatically generated with low confidence">
            <a:extLst>
              <a:ext uri="{FF2B5EF4-FFF2-40B4-BE49-F238E27FC236}">
                <a16:creationId xmlns:a16="http://schemas.microsoft.com/office/drawing/2014/main" id="{10EAF776-F041-0592-F31E-B2F93D36462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017" y="6023075"/>
            <a:ext cx="4383709" cy="811068"/>
          </a:xfrm>
          <a:prstGeom prst="rect">
            <a:avLst/>
          </a:prstGeom>
        </p:spPr>
      </p:pic>
      <p:pic>
        <p:nvPicPr>
          <p:cNvPr id="8" name="Picture 7" descr="Table&#10;&#10;Description automatically generated with low confidence">
            <a:extLst>
              <a:ext uri="{FF2B5EF4-FFF2-40B4-BE49-F238E27FC236}">
                <a16:creationId xmlns:a16="http://schemas.microsoft.com/office/drawing/2014/main" id="{7C6E6AFF-EEA2-B607-C1ED-77F1C1DF68E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60290" y="5991506"/>
            <a:ext cx="4383710" cy="79513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8530681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Residuals</a:t>
            </a:r>
          </a:p>
          <a:p>
            <a:endParaRPr lang="en-GB" sz="1400" dirty="0"/>
          </a:p>
          <a:p>
            <a:r>
              <a:rPr lang="en-GB" sz="2000" dirty="0"/>
              <a:t>Lower population in DUT than in telescope planes (~95k)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Matching not always successful (less than required planes hit)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Detector not always efficient</a:t>
            </a:r>
          </a:p>
          <a:p>
            <a:endParaRPr lang="en-GB" sz="1400" dirty="0"/>
          </a:p>
          <a:p>
            <a:r>
              <a:rPr lang="en-GB" sz="2000" dirty="0"/>
              <a:t>Residuals much wider than telescope (X:~0.01, Y</a:t>
            </a:r>
            <a:r>
              <a:rPr lang="en-GB" sz="2000" dirty="0">
                <a:sym typeface="Wingdings" pitchFamily="2" charset="2"/>
              </a:rPr>
              <a:t>: ~0.01)</a:t>
            </a: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DUT planes not used in track fitting (i.e. unbiased residuals)</a:t>
            </a:r>
          </a:p>
        </p:txBody>
      </p:sp>
    </p:spTree>
    <p:extLst>
      <p:ext uri="{BB962C8B-B14F-4D97-AF65-F5344CB8AC3E}">
        <p14:creationId xmlns:p14="http://schemas.microsoft.com/office/powerpoint/2010/main" val="404381591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Corry: Metrics II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42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5708705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Efficiency</a:t>
            </a:r>
          </a:p>
          <a:p>
            <a:endParaRPr lang="en-GB" sz="1400" dirty="0"/>
          </a:p>
          <a:p>
            <a:r>
              <a:rPr lang="en-GB" sz="2000" dirty="0"/>
              <a:t>Map of efficiency across pixel matrix</a:t>
            </a:r>
            <a:endParaRPr lang="en-GB" sz="1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Excellent efficiency in simulation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Uniform colour </a:t>
            </a:r>
            <a:r>
              <a:rPr lang="en-GB" sz="2000" dirty="0">
                <a:sym typeface="Wingdings" pitchFamily="2" charset="2"/>
              </a:rPr>
              <a:t> </a:t>
            </a:r>
            <a:r>
              <a:rPr lang="en-GB" sz="2000" dirty="0"/>
              <a:t>consistent matrix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High value </a:t>
            </a:r>
            <a:r>
              <a:rPr lang="en-GB" sz="2000" dirty="0">
                <a:sym typeface="Wingdings" pitchFamily="2" charset="2"/>
              </a:rPr>
              <a:t> </a:t>
            </a:r>
            <a:r>
              <a:rPr lang="en-GB" sz="2000" dirty="0"/>
              <a:t>efficient device</a:t>
            </a:r>
          </a:p>
          <a:p>
            <a:endParaRPr lang="en-GB" sz="1400" dirty="0"/>
          </a:p>
          <a:p>
            <a:r>
              <a:rPr lang="en-GB" sz="2000" dirty="0"/>
              <a:t>Distribution of pixel efficiencies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Excellent efficiency in simulation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Entries = number of pixels</a:t>
            </a:r>
          </a:p>
          <a:p>
            <a:endParaRPr lang="en-GB" sz="1400" dirty="0"/>
          </a:p>
          <a:p>
            <a:r>
              <a:rPr lang="en-GB" sz="2000" dirty="0"/>
              <a:t>Distance between track and hit ≈ 2D residual plot</a:t>
            </a:r>
          </a:p>
        </p:txBody>
      </p:sp>
      <p:pic>
        <p:nvPicPr>
          <p:cNvPr id="4" name="Picture 3" descr="Chart, scatter chart&#10;&#10;Description automatically generated">
            <a:extLst>
              <a:ext uri="{FF2B5EF4-FFF2-40B4-BE49-F238E27FC236}">
                <a16:creationId xmlns:a16="http://schemas.microsoft.com/office/drawing/2014/main" id="{6BE89B02-EA47-4C24-2974-F2915E365D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973776"/>
            <a:ext cx="4015409" cy="1884224"/>
          </a:xfrm>
          <a:prstGeom prst="rect">
            <a:avLst/>
          </a:prstGeom>
        </p:spPr>
      </p:pic>
      <p:pic>
        <p:nvPicPr>
          <p:cNvPr id="13" name="Picture 12" descr="Chart&#10;&#10;Description automatically generated with low confidence">
            <a:extLst>
              <a:ext uri="{FF2B5EF4-FFF2-40B4-BE49-F238E27FC236}">
                <a16:creationId xmlns:a16="http://schemas.microsoft.com/office/drawing/2014/main" id="{393980BF-C080-183B-EE2E-75DDE6CE3A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9322" y="4917810"/>
            <a:ext cx="4134678" cy="1940190"/>
          </a:xfrm>
          <a:prstGeom prst="rect">
            <a:avLst/>
          </a:prstGeom>
        </p:spPr>
      </p:pic>
      <p:pic>
        <p:nvPicPr>
          <p:cNvPr id="15" name="Picture 14" descr="Chart&#10;&#10;Description automatically generated">
            <a:extLst>
              <a:ext uri="{FF2B5EF4-FFF2-40B4-BE49-F238E27FC236}">
                <a16:creationId xmlns:a16="http://schemas.microsoft.com/office/drawing/2014/main" id="{89D4ABCD-2AD7-EC95-03BF-E52F572C7C5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9324" y="1813278"/>
            <a:ext cx="4134676" cy="1940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790665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Corry: Metrics III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43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570870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In-pixel efficiency</a:t>
            </a:r>
          </a:p>
          <a:p>
            <a:endParaRPr lang="en-GB" sz="1400" dirty="0"/>
          </a:p>
          <a:p>
            <a:r>
              <a:rPr lang="en-GB" sz="2000" dirty="0"/>
              <a:t>Map of efficiency across pixel matrix</a:t>
            </a:r>
            <a:endParaRPr lang="en-GB" sz="1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Excellent efficiency in simulation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Uniform colour </a:t>
            </a:r>
            <a:r>
              <a:rPr lang="en-GB" sz="2000" dirty="0">
                <a:sym typeface="Wingdings" pitchFamily="2" charset="2"/>
              </a:rPr>
              <a:t> </a:t>
            </a:r>
            <a:r>
              <a:rPr lang="en-GB" sz="2000" dirty="0"/>
              <a:t>consistent matrix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High value </a:t>
            </a:r>
            <a:r>
              <a:rPr lang="en-GB" sz="2000" dirty="0">
                <a:sym typeface="Wingdings" pitchFamily="2" charset="2"/>
              </a:rPr>
              <a:t> </a:t>
            </a:r>
            <a:r>
              <a:rPr lang="en-GB" sz="2000" dirty="0"/>
              <a:t>efficient device</a:t>
            </a:r>
          </a:p>
          <a:p>
            <a:endParaRPr lang="en-GB" sz="1400" dirty="0"/>
          </a:p>
        </p:txBody>
      </p:sp>
      <p:pic>
        <p:nvPicPr>
          <p:cNvPr id="3" name="Picture 2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0FA73644-086E-2A13-D6BF-4F4C1865B7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9322" y="1750003"/>
            <a:ext cx="4134678" cy="194019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A65CC99-3414-34C8-C410-83195B1CB9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483" y="4380700"/>
            <a:ext cx="3099161" cy="235204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2AEB88A-6258-FFAE-3F7A-2F823C9F3B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1376" y="4380699"/>
            <a:ext cx="3099162" cy="235204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CC3AEBFE-214F-220F-B219-E06124D6A569}"/>
              </a:ext>
            </a:extLst>
          </p:cNvPr>
          <p:cNvSpPr txBox="1"/>
          <p:nvPr/>
        </p:nvSpPr>
        <p:spPr>
          <a:xfrm>
            <a:off x="2156604" y="6103831"/>
            <a:ext cx="1377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Lower THL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F0A1845-A17B-7B18-7D48-19D7092C4C65}"/>
              </a:ext>
            </a:extLst>
          </p:cNvPr>
          <p:cNvSpPr txBox="1"/>
          <p:nvPr/>
        </p:nvSpPr>
        <p:spPr>
          <a:xfrm>
            <a:off x="5650301" y="6103831"/>
            <a:ext cx="1428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Higher THL</a:t>
            </a:r>
          </a:p>
        </p:txBody>
      </p:sp>
    </p:spTree>
    <p:extLst>
      <p:ext uri="{BB962C8B-B14F-4D97-AF65-F5344CB8AC3E}">
        <p14:creationId xmlns:p14="http://schemas.microsoft.com/office/powerpoint/2010/main" val="215210834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Corry: </a:t>
            </a:r>
            <a:r>
              <a:rPr lang="en-GB" sz="4000" b="1" dirty="0" err="1">
                <a:solidFill>
                  <a:schemeClr val="bg1"/>
                </a:solidFill>
              </a:rPr>
              <a:t>Allpix</a:t>
            </a:r>
            <a:r>
              <a:rPr lang="en-GB" sz="4000" b="1" dirty="0">
                <a:solidFill>
                  <a:schemeClr val="bg1"/>
                </a:solidFill>
              </a:rPr>
              <a:t>**2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44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8530681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/>
              <a:t>Allpix</a:t>
            </a:r>
            <a:r>
              <a:rPr lang="en-GB" sz="2000" dirty="0"/>
              <a:t>**2 generates </a:t>
            </a:r>
            <a:r>
              <a:rPr lang="en-GB" sz="2000" dirty="0" err="1"/>
              <a:t>corryvreckan</a:t>
            </a:r>
            <a:r>
              <a:rPr lang="en-GB" sz="2000" dirty="0"/>
              <a:t> output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Module: </a:t>
            </a:r>
            <a:r>
              <a:rPr lang="en-GB" sz="2000" dirty="0" err="1"/>
              <a:t>CorryvreckanWriter</a:t>
            </a:r>
            <a:r>
              <a:rPr lang="en-GB" sz="2000" dirty="0"/>
              <a:t> - </a:t>
            </a:r>
            <a:r>
              <a:rPr lang="en-GB" sz="2000" dirty="0">
                <a:hlinkClick r:id="rId2"/>
              </a:rPr>
              <a:t>documentation</a:t>
            </a:r>
            <a:endParaRPr lang="en-GB" sz="2000" dirty="0"/>
          </a:p>
          <a:p>
            <a:endParaRPr lang="en-GB" sz="2000" dirty="0"/>
          </a:p>
          <a:p>
            <a:r>
              <a:rPr lang="en-GB" sz="2000" dirty="0" err="1"/>
              <a:t>Corryvreckan</a:t>
            </a:r>
            <a:r>
              <a:rPr lang="en-GB" sz="2000" dirty="0"/>
              <a:t> can read in file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Module: </a:t>
            </a:r>
            <a:r>
              <a:rPr lang="en-GB" sz="2000" dirty="0" err="1"/>
              <a:t>FileReader</a:t>
            </a:r>
            <a:r>
              <a:rPr lang="en-GB" sz="2000" dirty="0"/>
              <a:t> – </a:t>
            </a:r>
            <a:r>
              <a:rPr lang="en-GB" sz="2000" dirty="0">
                <a:hlinkClick r:id="rId3"/>
              </a:rPr>
              <a:t>documentation</a:t>
            </a:r>
            <a:r>
              <a:rPr lang="en-GB" sz="2000" dirty="0"/>
              <a:t> </a:t>
            </a:r>
          </a:p>
          <a:p>
            <a:endParaRPr lang="en-GB" sz="2000" dirty="0"/>
          </a:p>
          <a:p>
            <a:r>
              <a:rPr lang="en-GB" sz="2000" dirty="0" err="1"/>
              <a:t>Allpix</a:t>
            </a:r>
            <a:r>
              <a:rPr lang="en-GB" sz="2000" dirty="0"/>
              <a:t>**2 contains event and detectors hit info formation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Replaces Metronome and </a:t>
            </a:r>
            <a:r>
              <a:rPr lang="en-GB" sz="2000" dirty="0" err="1"/>
              <a:t>EventLoader</a:t>
            </a:r>
            <a:r>
              <a:rPr lang="en-GB" sz="2000" dirty="0"/>
              <a:t> modules</a:t>
            </a:r>
          </a:p>
          <a:p>
            <a:endParaRPr lang="en-GB" sz="2000" dirty="0"/>
          </a:p>
          <a:p>
            <a:r>
              <a:rPr lang="en-GB" sz="2000" dirty="0"/>
              <a:t>More Generally…</a:t>
            </a:r>
          </a:p>
          <a:p>
            <a:r>
              <a:rPr lang="en-GB" sz="2000" dirty="0" err="1"/>
              <a:t>Corryvreckan</a:t>
            </a:r>
            <a:r>
              <a:rPr lang="en-GB" sz="2000" dirty="0"/>
              <a:t> can also read in part completed analysis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Don’t need to run all steps in one go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Can focus on single step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Split alternative analysis options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GB" sz="2000" dirty="0"/>
              <a:t>e.g. clustering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en-GB" sz="2000" dirty="0"/>
              <a:t>binary/</a:t>
            </a:r>
            <a:r>
              <a:rPr lang="en-GB" sz="2000" dirty="0" err="1"/>
              <a:t>analog</a:t>
            </a:r>
            <a:endParaRPr lang="en-GB" sz="2000" dirty="0"/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en-GB" sz="2000" dirty="0"/>
              <a:t>Neighbour definition</a:t>
            </a:r>
          </a:p>
        </p:txBody>
      </p:sp>
    </p:spTree>
    <p:extLst>
      <p:ext uri="{BB962C8B-B14F-4D97-AF65-F5344CB8AC3E}">
        <p14:creationId xmlns:p14="http://schemas.microsoft.com/office/powerpoint/2010/main" val="246868863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Summary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45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C4E46DC-8176-C154-5030-FEBEFE819E88}"/>
              </a:ext>
            </a:extLst>
          </p:cNvPr>
          <p:cNvSpPr txBox="1"/>
          <p:nvPr/>
        </p:nvSpPr>
        <p:spPr>
          <a:xfrm>
            <a:off x="122253" y="1421651"/>
            <a:ext cx="8530680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Part I: Testbeam re-cap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Testbeams offer unique tests based on control of radiation source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/>
              <a:t>Complex logistics &amp; data gathering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/>
              <a:t>Complex data interpretation</a:t>
            </a:r>
          </a:p>
          <a:p>
            <a:endParaRPr lang="en-GB" sz="1400" dirty="0"/>
          </a:p>
          <a:p>
            <a:r>
              <a:rPr lang="en-GB" sz="2000" dirty="0"/>
              <a:t>Part II: Generic reconstruction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ym typeface="Wingdings" pitchFamily="2" charset="2"/>
              </a:rPr>
              <a:t>Common </a:t>
            </a:r>
            <a:r>
              <a:rPr lang="en-GB" sz="2000" dirty="0" err="1">
                <a:sym typeface="Wingdings" pitchFamily="2" charset="2"/>
              </a:rPr>
              <a:t>reco</a:t>
            </a:r>
            <a:r>
              <a:rPr lang="en-GB" sz="2000" dirty="0">
                <a:sym typeface="Wingdings" pitchFamily="2" charset="2"/>
              </a:rPr>
              <a:t>. steps: Hits, Clusters, Correlations, </a:t>
            </a:r>
            <a:r>
              <a:rPr lang="en-GB" sz="2000" dirty="0"/>
              <a:t>Alignment, Tracking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Qualitative characterisation via metrics via tracks comparison to DUT</a:t>
            </a:r>
          </a:p>
          <a:p>
            <a:endParaRPr lang="en-GB" sz="1400" dirty="0"/>
          </a:p>
          <a:p>
            <a:r>
              <a:rPr lang="en-GB" sz="2000" dirty="0"/>
              <a:t>Part III: </a:t>
            </a:r>
            <a:r>
              <a:rPr lang="en-GB" sz="2000" dirty="0" err="1"/>
              <a:t>Corryvreckan</a:t>
            </a: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Modern, well-documented, free reconstruction framework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Compatible with </a:t>
            </a:r>
            <a:r>
              <a:rPr lang="en-GB" sz="2000" dirty="0" err="1"/>
              <a:t>Allpix</a:t>
            </a:r>
            <a:r>
              <a:rPr lang="en-GB" sz="2000" dirty="0"/>
              <a:t>**2 simulation framework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382732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5" y="384837"/>
            <a:ext cx="6676844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Back-up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46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0" y="3075057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/>
              <a:t>Setting up tutorial</a:t>
            </a:r>
          </a:p>
        </p:txBody>
      </p:sp>
    </p:spTree>
    <p:extLst>
      <p:ext uri="{BB962C8B-B14F-4D97-AF65-F5344CB8AC3E}">
        <p14:creationId xmlns:p14="http://schemas.microsoft.com/office/powerpoint/2010/main" val="291663632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Set-up repos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47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C4E46DC-8176-C154-5030-FEBEFE819E88}"/>
              </a:ext>
            </a:extLst>
          </p:cNvPr>
          <p:cNvSpPr txBox="1"/>
          <p:nvPr/>
        </p:nvSpPr>
        <p:spPr>
          <a:xfrm>
            <a:off x="122253" y="1421651"/>
            <a:ext cx="9021746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Clone repositories</a:t>
            </a:r>
          </a:p>
          <a:p>
            <a:endParaRPr lang="en-GB" sz="2000" dirty="0"/>
          </a:p>
          <a:p>
            <a:r>
              <a:rPr lang="en-GB" sz="2000" dirty="0"/>
              <a:t>Pick your favourite directory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dirty="0"/>
              <a:t>Clone </a:t>
            </a:r>
            <a:r>
              <a:rPr lang="en-GB" sz="2000" dirty="0" err="1"/>
              <a:t>corryvreckan</a:t>
            </a:r>
            <a:r>
              <a:rPr lang="en-GB" sz="2000" dirty="0"/>
              <a:t> repo.</a:t>
            </a:r>
          </a:p>
          <a:p>
            <a:pPr marL="800100" lvl="1" indent="-342900">
              <a:buFont typeface="Wingdings" pitchFamily="2" charset="2"/>
              <a:buChar char="Ø"/>
            </a:pPr>
            <a:r>
              <a:rPr lang="en-GB" dirty="0"/>
              <a:t>git clone </a:t>
            </a:r>
            <a:r>
              <a:rPr lang="en-GB" dirty="0">
                <a:hlinkClick r:id="rId3"/>
              </a:rPr>
              <a:t>https://gitlab.cern.ch/corryvreckan/corryvreckan.git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Go into repository</a:t>
            </a:r>
          </a:p>
          <a:p>
            <a:pPr marL="800100" lvl="1" indent="-342900">
              <a:buFont typeface="Wingdings" pitchFamily="2" charset="2"/>
              <a:buChar char="Ø"/>
            </a:pPr>
            <a:r>
              <a:rPr lang="en-GB" dirty="0"/>
              <a:t>cd </a:t>
            </a:r>
            <a:r>
              <a:rPr lang="en-GB" dirty="0" err="1"/>
              <a:t>corryvreckan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Build local docker image (optional)</a:t>
            </a:r>
          </a:p>
          <a:p>
            <a:pPr marL="800100" lvl="1" indent="-342900">
              <a:buFont typeface="Wingdings" pitchFamily="2" charset="2"/>
              <a:buChar char="Ø"/>
            </a:pPr>
            <a:r>
              <a:rPr lang="en-GB" dirty="0"/>
              <a:t>docker build -f etc/docker/</a:t>
            </a:r>
            <a:r>
              <a:rPr lang="en-GB" dirty="0" err="1"/>
              <a:t>Dockerfile</a:t>
            </a:r>
            <a:r>
              <a:rPr lang="en-GB" dirty="0"/>
              <a:t> -t </a:t>
            </a:r>
            <a:r>
              <a:rPr lang="en-GB" dirty="0" err="1"/>
              <a:t>corry</a:t>
            </a:r>
            <a:r>
              <a:rPr lang="en-GB" dirty="0"/>
              <a:t> 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000" dirty="0"/>
          </a:p>
          <a:p>
            <a:r>
              <a:rPr lang="en-GB" sz="2000" dirty="0"/>
              <a:t>Back to your favourite directory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dirty="0"/>
              <a:t>Clone tutorial repo.</a:t>
            </a:r>
          </a:p>
          <a:p>
            <a:pPr marL="800100" lvl="1" indent="-342900">
              <a:buFont typeface="Wingdings" pitchFamily="2" charset="2"/>
              <a:buChar char="Ø"/>
            </a:pPr>
            <a:r>
              <a:rPr lang="en-GB" sz="2000" dirty="0"/>
              <a:t>	</a:t>
            </a:r>
            <a:r>
              <a:rPr lang="en-GB" dirty="0"/>
              <a:t>git clone </a:t>
            </a:r>
            <a:r>
              <a:rPr lang="en-GB" dirty="0">
                <a:hlinkClick r:id="rId4"/>
              </a:rPr>
              <a:t>https://gitlab.cern.ch/jekroege/fp_pixel_sensor_characterisation.git</a:t>
            </a:r>
            <a:r>
              <a:rPr lang="en-GB" dirty="0"/>
              <a:t> 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dirty="0"/>
              <a:t>Go into repository</a:t>
            </a:r>
          </a:p>
          <a:p>
            <a:pPr marL="914400" lvl="1" indent="-457200">
              <a:buFont typeface="Wingdings" pitchFamily="2" charset="2"/>
              <a:buChar char="Ø"/>
            </a:pPr>
            <a:r>
              <a:rPr lang="en-GB" dirty="0"/>
              <a:t>cd </a:t>
            </a:r>
            <a:r>
              <a:rPr lang="en-GB" dirty="0" err="1"/>
              <a:t>fp_pixel_sensor_characterisation</a:t>
            </a:r>
            <a:r>
              <a:rPr lang="en-GB" dirty="0"/>
              <a:t>/scripts/</a:t>
            </a:r>
            <a:endParaRPr lang="en-GB" sz="2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dirty="0"/>
              <a:t>Download data</a:t>
            </a:r>
          </a:p>
          <a:p>
            <a:pPr marL="914400" lvl="1" indent="-457200">
              <a:buFont typeface="Wingdings" pitchFamily="2" charset="2"/>
              <a:buChar char="Ø"/>
            </a:pPr>
            <a:r>
              <a:rPr lang="en-GB" dirty="0"/>
              <a:t>./</a:t>
            </a:r>
            <a:r>
              <a:rPr lang="en-GB" dirty="0" err="1"/>
              <a:t>download_data.sh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47583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Running </a:t>
            </a:r>
            <a:r>
              <a:rPr lang="en-GB" sz="4000" b="1" dirty="0" err="1">
                <a:solidFill>
                  <a:schemeClr val="bg1"/>
                </a:solidFill>
              </a:rPr>
              <a:t>corry</a:t>
            </a:r>
            <a:endParaRPr lang="en-GB" sz="4000" b="1" dirty="0">
              <a:solidFill>
                <a:schemeClr val="bg1"/>
              </a:solidFill>
            </a:endParaRP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48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C4E46DC-8176-C154-5030-FEBEFE819E88}"/>
              </a:ext>
            </a:extLst>
          </p:cNvPr>
          <p:cNvSpPr txBox="1"/>
          <p:nvPr/>
        </p:nvSpPr>
        <p:spPr>
          <a:xfrm>
            <a:off x="122253" y="1421651"/>
            <a:ext cx="902174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Run </a:t>
            </a:r>
            <a:r>
              <a:rPr lang="en-GB" sz="2000" b="1" dirty="0" err="1"/>
              <a:t>corryvreckan</a:t>
            </a:r>
            <a:r>
              <a:rPr lang="en-GB" sz="2000" b="1" dirty="0"/>
              <a:t> container</a:t>
            </a:r>
            <a:endParaRPr lang="en-GB" sz="1400" b="1" dirty="0"/>
          </a:p>
          <a:p>
            <a:r>
              <a:rPr lang="en-GB" sz="2000" dirty="0"/>
              <a:t>From top directory of </a:t>
            </a:r>
            <a:r>
              <a:rPr lang="en-GB" sz="2000" dirty="0" err="1"/>
              <a:t>corryvreckan</a:t>
            </a:r>
            <a:r>
              <a:rPr lang="en-GB" sz="2000" dirty="0"/>
              <a:t> repo.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dirty="0"/>
              <a:t>docker run --interactive --</a:t>
            </a:r>
            <a:r>
              <a:rPr lang="en-GB" dirty="0" err="1"/>
              <a:t>tty</a:t>
            </a:r>
            <a:r>
              <a:rPr lang="en-GB" dirty="0"/>
              <a:t> --volume "$(</a:t>
            </a:r>
            <a:r>
              <a:rPr lang="en-GB" dirty="0" err="1"/>
              <a:t>pwd</a:t>
            </a:r>
            <a:r>
              <a:rPr lang="en-GB" dirty="0"/>
              <a:t>)":/data -v $(</a:t>
            </a:r>
            <a:r>
              <a:rPr lang="en-GB" dirty="0" err="1"/>
              <a:t>pwd</a:t>
            </a:r>
            <a:r>
              <a:rPr lang="en-GB" dirty="0"/>
              <a:t>)/../</a:t>
            </a:r>
            <a:r>
              <a:rPr lang="en-GB" dirty="0" err="1"/>
              <a:t>fp_pixel_sensor_characterisation</a:t>
            </a:r>
            <a:r>
              <a:rPr lang="en-GB" dirty="0"/>
              <a:t>/:/examples --name=</a:t>
            </a:r>
            <a:r>
              <a:rPr lang="en-GB" dirty="0" err="1"/>
              <a:t>corryvreckan</a:t>
            </a:r>
            <a:r>
              <a:rPr lang="en-GB" dirty="0"/>
              <a:t> </a:t>
            </a:r>
            <a:r>
              <a:rPr lang="en-GB" dirty="0" err="1"/>
              <a:t>gitlab-registry.cern.ch</a:t>
            </a:r>
            <a:r>
              <a:rPr lang="en-GB" dirty="0"/>
              <a:t>/</a:t>
            </a:r>
            <a:r>
              <a:rPr lang="en-GB" dirty="0" err="1"/>
              <a:t>corryvreckan</a:t>
            </a:r>
            <a:r>
              <a:rPr lang="en-GB" dirty="0"/>
              <a:t>/</a:t>
            </a:r>
            <a:r>
              <a:rPr lang="en-GB" dirty="0" err="1"/>
              <a:t>corryvreckan</a:t>
            </a:r>
            <a:r>
              <a:rPr lang="en-GB" dirty="0"/>
              <a:t> bash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Running interactively with bash and local volumes mounted for output data and examples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For Windows users: $(</a:t>
            </a:r>
            <a:r>
              <a:rPr lang="en-GB" dirty="0" err="1"/>
              <a:t>pwd</a:t>
            </a:r>
            <a:r>
              <a:rPr lang="en-GB" dirty="0"/>
              <a:t>) </a:t>
            </a:r>
            <a:r>
              <a:rPr lang="en-GB" dirty="0">
                <a:sym typeface="Wingdings" pitchFamily="2" charset="2"/>
              </a:rPr>
              <a:t> $PWD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If using (optional) local image: </a:t>
            </a:r>
          </a:p>
          <a:p>
            <a:pPr lvl="1"/>
            <a:r>
              <a:rPr lang="en-GB" dirty="0" err="1"/>
              <a:t>gitlab-registry.cern.ch</a:t>
            </a:r>
            <a:r>
              <a:rPr lang="en-GB" dirty="0"/>
              <a:t>/</a:t>
            </a:r>
            <a:r>
              <a:rPr lang="en-GB" dirty="0" err="1"/>
              <a:t>corryvreckan</a:t>
            </a:r>
            <a:r>
              <a:rPr lang="en-GB" dirty="0"/>
              <a:t>/</a:t>
            </a:r>
            <a:r>
              <a:rPr lang="en-GB" dirty="0" err="1"/>
              <a:t>corryvreckan</a:t>
            </a:r>
            <a:r>
              <a:rPr lang="en-GB" dirty="0"/>
              <a:t> </a:t>
            </a:r>
            <a:r>
              <a:rPr lang="en-GB" dirty="0">
                <a:sym typeface="Wingdings" pitchFamily="2" charset="2"/>
              </a:rPr>
              <a:t> </a:t>
            </a:r>
            <a:r>
              <a:rPr lang="en-GB" dirty="0" err="1">
                <a:sym typeface="Wingdings" pitchFamily="2" charset="2"/>
              </a:rPr>
              <a:t>corry</a:t>
            </a:r>
            <a:endParaRPr lang="en-GB" dirty="0"/>
          </a:p>
          <a:p>
            <a:endParaRPr lang="en-GB" sz="1400" dirty="0"/>
          </a:p>
          <a:p>
            <a:r>
              <a:rPr lang="en-GB" sz="2000" b="1" dirty="0"/>
              <a:t>Run </a:t>
            </a:r>
            <a:r>
              <a:rPr lang="en-GB" sz="2000" b="1" dirty="0" err="1"/>
              <a:t>corryvreckan</a:t>
            </a:r>
            <a:r>
              <a:rPr lang="en-GB" sz="2000" b="1" dirty="0"/>
              <a:t> package</a:t>
            </a:r>
          </a:p>
          <a:p>
            <a:r>
              <a:rPr lang="en-GB" sz="2000" dirty="0"/>
              <a:t>Inside container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GB" dirty="0" err="1"/>
              <a:t>corry</a:t>
            </a:r>
            <a:r>
              <a:rPr lang="en-GB" dirty="0"/>
              <a:t> -c /examples/01_example.conf </a:t>
            </a:r>
          </a:p>
          <a:p>
            <a:r>
              <a:rPr lang="en-GB" sz="2000" dirty="0"/>
              <a:t>You can find the output file (</a:t>
            </a:r>
            <a:r>
              <a:rPr lang="en-GB" sz="2000" i="1" dirty="0"/>
              <a:t>01_example.root</a:t>
            </a:r>
            <a:r>
              <a:rPr lang="en-GB" sz="2000" dirty="0"/>
              <a:t>) in the </a:t>
            </a:r>
            <a:r>
              <a:rPr lang="en-GB" sz="2000" i="1" dirty="0"/>
              <a:t>output</a:t>
            </a:r>
            <a:r>
              <a:rPr lang="en-GB" sz="2000" dirty="0"/>
              <a:t> directory</a:t>
            </a:r>
          </a:p>
          <a:p>
            <a:r>
              <a:rPr lang="en-GB" sz="2000" dirty="0"/>
              <a:t>This can be viewed locally (i.e. outside container)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GB" sz="2000" dirty="0"/>
              <a:t>root 01_example.root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GB" sz="2000" dirty="0" err="1"/>
              <a:t>TBrowser</a:t>
            </a:r>
            <a:r>
              <a:rPr lang="en-GB" sz="2000" dirty="0"/>
              <a:t> a</a:t>
            </a:r>
          </a:p>
        </p:txBody>
      </p:sp>
    </p:spTree>
    <p:extLst>
      <p:ext uri="{BB962C8B-B14F-4D97-AF65-F5344CB8AC3E}">
        <p14:creationId xmlns:p14="http://schemas.microsoft.com/office/powerpoint/2010/main" val="27338208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5" y="384837"/>
            <a:ext cx="6676844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Re-cap: TB Motivation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5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8844067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Goal: </a:t>
            </a:r>
            <a:r>
              <a:rPr lang="en-GB" sz="2000" i="1" dirty="0"/>
              <a:t>Quantitative</a:t>
            </a:r>
            <a:r>
              <a:rPr lang="en-GB" sz="2000" dirty="0"/>
              <a:t> characterisation of detector </a:t>
            </a:r>
            <a:r>
              <a:rPr lang="en-GB" sz="2000" i="1" dirty="0"/>
              <a:t>properties</a:t>
            </a:r>
          </a:p>
          <a:p>
            <a:endParaRPr lang="en-GB" sz="1400" dirty="0"/>
          </a:p>
          <a:p>
            <a:r>
              <a:rPr lang="en-GB" sz="2000" dirty="0"/>
              <a:t>What can you get in the lab?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Cosmics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Free source of high energy particles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u="sng" dirty="0"/>
              <a:t>But</a:t>
            </a:r>
            <a:r>
              <a:rPr lang="en-US" dirty="0"/>
              <a:t> beam parameters not well defined: energy, direction, rate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Laser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Well defined beam parameters: energy, direction, rate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u="sng" dirty="0"/>
              <a:t>But</a:t>
            </a:r>
            <a:r>
              <a:rPr lang="en-US" dirty="0"/>
              <a:t>: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Limits on beam spot precision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Not appropriate if sensor is </a:t>
            </a:r>
            <a:r>
              <a:rPr lang="en-US" dirty="0" err="1"/>
              <a:t>metallised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Radioactive sources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Well defined beam energy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u="sng" dirty="0"/>
              <a:t>But</a:t>
            </a:r>
            <a:r>
              <a:rPr lang="en-US" dirty="0"/>
              <a:t> not defined direction or rate (even if columnated)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Test charges/pulses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Only appropriate for electronics</a:t>
            </a:r>
          </a:p>
          <a:p>
            <a:endParaRPr lang="en-GB" sz="1400" dirty="0"/>
          </a:p>
          <a:p>
            <a:r>
              <a:rPr lang="en-GB" sz="2000" dirty="0"/>
              <a:t>What you get at testbeam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Well defined radiation source: </a:t>
            </a:r>
            <a:r>
              <a:rPr lang="en-US" sz="2000" dirty="0"/>
              <a:t>energy, direction, rate, beam spot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325431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5" y="384837"/>
            <a:ext cx="6676844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Re-cap: Set-up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6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8530681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Ugly Truth: complex, multi-detector set-up </a:t>
            </a:r>
          </a:p>
          <a:p>
            <a:endParaRPr lang="en-GB" sz="1400" dirty="0"/>
          </a:p>
          <a:p>
            <a:r>
              <a:rPr lang="en-GB" sz="2000" dirty="0"/>
              <a:t>“all the detectors”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Multiple detector planes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Perhaps multiple readout formats</a:t>
            </a:r>
          </a:p>
          <a:p>
            <a:endParaRPr lang="en-GB" sz="1400" dirty="0"/>
          </a:p>
          <a:p>
            <a:r>
              <a:rPr lang="en-US" sz="2000" dirty="0"/>
              <a:t>“at the same time”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Coordinate readout: </a:t>
            </a:r>
            <a:r>
              <a:rPr lang="en-US" sz="2000" dirty="0" err="1"/>
              <a:t>synchronise</a:t>
            </a:r>
            <a:r>
              <a:rPr lang="en-US" sz="2000" dirty="0"/>
              <a:t> or associate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Triggers or timestamps</a:t>
            </a:r>
          </a:p>
          <a:p>
            <a:endParaRPr lang="en-US" sz="1400" dirty="0"/>
          </a:p>
          <a:p>
            <a:r>
              <a:rPr lang="en-US" sz="2000" dirty="0"/>
              <a:t>“all lined up”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Make sure beam passes through detector planes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Understand the relative positions of detector planes</a:t>
            </a:r>
          </a:p>
        </p:txBody>
      </p:sp>
      <p:pic>
        <p:nvPicPr>
          <p:cNvPr id="3" name="Picture 2" descr="Text&#10;&#10;Description automatically generated">
            <a:extLst>
              <a:ext uri="{FF2B5EF4-FFF2-40B4-BE49-F238E27FC236}">
                <a16:creationId xmlns:a16="http://schemas.microsoft.com/office/drawing/2014/main" id="{235CFB32-5EE8-8B68-E90D-FD754983CF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8948" y="1514664"/>
            <a:ext cx="3352800" cy="21844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F3B561C-61DD-0069-57F4-8661207AD540}"/>
              </a:ext>
            </a:extLst>
          </p:cNvPr>
          <p:cNvSpPr txBox="1"/>
          <p:nvPr/>
        </p:nvSpPr>
        <p:spPr>
          <a:xfrm>
            <a:off x="7197152" y="3750823"/>
            <a:ext cx="218538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0" i="0" u="none" strike="noStrike" dirty="0">
                <a:effectLst/>
                <a:latin typeface="Roboto" panose="020F0502020204030204" pitchFamily="34" charset="0"/>
              </a:rPr>
              <a:t>Credit: Jaap </a:t>
            </a:r>
            <a:r>
              <a:rPr lang="en-GB" sz="1400" b="0" i="0" u="none" strike="noStrike" dirty="0" err="1">
                <a:effectLst/>
                <a:latin typeface="Roboto" panose="020F0502020204030204" pitchFamily="34" charset="0"/>
              </a:rPr>
              <a:t>Velthuis</a:t>
            </a:r>
            <a:endParaRPr lang="en-GB" sz="1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6A10DF8-5B5C-7CE0-25BC-53C3657C9D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6938" y="5179824"/>
            <a:ext cx="2992009" cy="167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87946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5" y="384837"/>
            <a:ext cx="6676844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Re-cap: Signal &amp; Noise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7</a:t>
            </a:fld>
            <a:endParaRPr lang="en-US" b="1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C43C748-3608-3728-153B-F014D4FB1450}"/>
                  </a:ext>
                </a:extLst>
              </p:cNvPr>
              <p:cNvSpPr txBox="1"/>
              <p:nvPr/>
            </p:nvSpPr>
            <p:spPr>
              <a:xfrm>
                <a:off x="122252" y="1421651"/>
                <a:ext cx="8530681" cy="54476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dirty="0"/>
                  <a:t>Deciding reality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Signal: relevant data (efficiency)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maximise true positives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minimise false negatives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Noise: irrelevant data (purity)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minimise false positives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maximise true negatives </a:t>
                </a:r>
              </a:p>
              <a:p>
                <a:endParaRPr lang="en-GB" sz="1400" dirty="0"/>
              </a:p>
              <a:p>
                <a:r>
                  <a:rPr lang="en-GB" sz="2000" dirty="0"/>
                  <a:t>Multiple noise sources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Electronic noise: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𝑟𝑎𝑤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</m:d>
                    <m:r>
                      <a:rPr lang="en-GB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𝑝𝑒𝑑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𝑟𝑎𝑛𝑑𝑜𝑚</m:t>
                        </m:r>
                      </m:sub>
                    </m:sSub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𝑐𝑜𝑚𝑚𝑜𝑛</m:t>
                        </m:r>
                      </m:sub>
                    </m:sSub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GB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 err="1"/>
                  <a:t>Timewalk</a:t>
                </a:r>
                <a:r>
                  <a:rPr lang="en-GB" sz="2000" dirty="0"/>
                  <a:t> (</a:t>
                </a:r>
                <a:r>
                  <a:rPr lang="en-GB" sz="2000" i="1" dirty="0"/>
                  <a:t>aka</a:t>
                </a:r>
                <a:r>
                  <a:rPr lang="en-GB" sz="2000" dirty="0"/>
                  <a:t> out of time hits)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Auxiliary scattering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Non-parallel tracks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Beam contaminants</a:t>
                </a:r>
              </a:p>
              <a:p>
                <a:endParaRPr lang="en-GB" sz="1400" dirty="0"/>
              </a:p>
              <a:p>
                <a:r>
                  <a:rPr lang="en-GB" sz="2000" dirty="0"/>
                  <a:t>Noise mitigation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Channel tuning / masking (specific)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Charge threshold (general)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C43C748-3608-3728-153B-F014D4FB14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252" y="1421651"/>
                <a:ext cx="8530681" cy="5447645"/>
              </a:xfrm>
              <a:prstGeom prst="rect">
                <a:avLst/>
              </a:prstGeom>
              <a:blipFill>
                <a:blip r:embed="rId2"/>
                <a:stretch>
                  <a:fillRect l="-743" t="-465" b="-11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8">
            <a:extLst>
              <a:ext uri="{FF2B5EF4-FFF2-40B4-BE49-F238E27FC236}">
                <a16:creationId xmlns:a16="http://schemas.microsoft.com/office/drawing/2014/main" id="{70FE41DB-ED04-0A67-FD42-0056698FA6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77130" y="1466477"/>
            <a:ext cx="2123085" cy="2089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2DF0D4C6-7E28-6695-5D1D-FDF8BB664E1D}"/>
              </a:ext>
            </a:extLst>
          </p:cNvPr>
          <p:cNvGrpSpPr/>
          <p:nvPr/>
        </p:nvGrpSpPr>
        <p:grpSpPr>
          <a:xfrm>
            <a:off x="6086163" y="4940147"/>
            <a:ext cx="2726267" cy="1896627"/>
            <a:chOff x="3667124" y="434974"/>
            <a:chExt cx="5540376" cy="5540376"/>
          </a:xfrm>
        </p:grpSpPr>
        <p:pic>
          <p:nvPicPr>
            <p:cNvPr id="11" name="Picture 5">
              <a:extLst>
                <a:ext uri="{FF2B5EF4-FFF2-40B4-BE49-F238E27FC236}">
                  <a16:creationId xmlns:a16="http://schemas.microsoft.com/office/drawing/2014/main" id="{15D4C369-5615-835D-22D4-86962250ABB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788" t="6493" r="52351" b="47647"/>
            <a:stretch>
              <a:fillRect/>
            </a:stretch>
          </p:blipFill>
          <p:spPr bwMode="auto">
            <a:xfrm>
              <a:off x="3667124" y="434974"/>
              <a:ext cx="5540376" cy="55403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E6E75703-1C98-E272-4FB2-7CF79FD27257}"/>
                </a:ext>
              </a:extLst>
            </p:cNvPr>
            <p:cNvCxnSpPr/>
            <p:nvPr/>
          </p:nvCxnSpPr>
          <p:spPr>
            <a:xfrm>
              <a:off x="6007100" y="612775"/>
              <a:ext cx="0" cy="5026025"/>
            </a:xfrm>
            <a:prstGeom prst="line">
              <a:avLst/>
            </a:prstGeom>
            <a:ln w="38100">
              <a:solidFill>
                <a:srgbClr val="7030A0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C414933B-4BB7-83E7-A673-E87F683A6E7D}"/>
                </a:ext>
              </a:extLst>
            </p:cNvPr>
            <p:cNvCxnSpPr/>
            <p:nvPr/>
          </p:nvCxnSpPr>
          <p:spPr>
            <a:xfrm>
              <a:off x="6515101" y="612774"/>
              <a:ext cx="0" cy="5026025"/>
            </a:xfrm>
            <a:prstGeom prst="line">
              <a:avLst/>
            </a:prstGeom>
            <a:ln w="38100">
              <a:solidFill>
                <a:srgbClr val="C00000"/>
              </a:solidFill>
              <a:prstDash val="dash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pic>
        <p:nvPicPr>
          <p:cNvPr id="14" name="Picture 3">
            <a:extLst>
              <a:ext uri="{FF2B5EF4-FFF2-40B4-BE49-F238E27FC236}">
                <a16:creationId xmlns:a16="http://schemas.microsoft.com/office/drawing/2014/main" id="{B6D050DE-CC4D-45F8-D9D8-E7731E9A71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58230" y="1466477"/>
            <a:ext cx="2637432" cy="1962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B20A293-6650-13E3-9011-69326957804D}"/>
              </a:ext>
            </a:extLst>
          </p:cNvPr>
          <p:cNvSpPr txBox="1"/>
          <p:nvPr/>
        </p:nvSpPr>
        <p:spPr>
          <a:xfrm rot="16200000">
            <a:off x="7863083" y="5455361"/>
            <a:ext cx="218538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0" i="0" u="none" strike="noStrike" dirty="0">
                <a:effectLst/>
                <a:latin typeface="Roboto" panose="020F0502020204030204" pitchFamily="34" charset="0"/>
              </a:rPr>
              <a:t>Credit: Jaap </a:t>
            </a:r>
            <a:r>
              <a:rPr lang="en-GB" sz="1400" b="0" i="0" u="none" strike="noStrike" dirty="0" err="1">
                <a:effectLst/>
                <a:latin typeface="Roboto" panose="020F0502020204030204" pitchFamily="34" charset="0"/>
              </a:rPr>
              <a:t>Velthuis</a:t>
            </a:r>
            <a:endParaRPr lang="en-GB" sz="14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91AD430-B96B-2CC6-2F61-8D34E7FEDCFA}"/>
              </a:ext>
            </a:extLst>
          </p:cNvPr>
          <p:cNvSpPr txBox="1"/>
          <p:nvPr/>
        </p:nvSpPr>
        <p:spPr>
          <a:xfrm rot="16200000">
            <a:off x="7890794" y="2031498"/>
            <a:ext cx="218538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0" i="0" u="none" strike="noStrike" dirty="0">
                <a:effectLst/>
                <a:latin typeface="Roboto" panose="020F0502020204030204" pitchFamily="34" charset="0"/>
              </a:rPr>
              <a:t>Credit: Jaap </a:t>
            </a:r>
            <a:r>
              <a:rPr lang="en-GB" sz="1400" b="0" i="0" u="none" strike="noStrike" dirty="0" err="1">
                <a:effectLst/>
                <a:latin typeface="Roboto" panose="020F0502020204030204" pitchFamily="34" charset="0"/>
              </a:rPr>
              <a:t>Velthuis</a:t>
            </a:r>
            <a:endParaRPr lang="en-GB" sz="14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089110E-1D91-7F10-DD94-976D714132C6}"/>
              </a:ext>
            </a:extLst>
          </p:cNvPr>
          <p:cNvSpPr txBox="1"/>
          <p:nvPr/>
        </p:nvSpPr>
        <p:spPr>
          <a:xfrm>
            <a:off x="5352967" y="1528397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/>
              <a:t>timewalk</a:t>
            </a:r>
            <a:endParaRPr lang="en-GB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4B6C96D-7137-155B-D4A1-4083AA0F7B33}"/>
              </a:ext>
            </a:extLst>
          </p:cNvPr>
          <p:cNvSpPr txBox="1"/>
          <p:nvPr/>
        </p:nvSpPr>
        <p:spPr>
          <a:xfrm>
            <a:off x="7036904" y="4644308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THL</a:t>
            </a:r>
          </a:p>
        </p:txBody>
      </p:sp>
    </p:spTree>
    <p:extLst>
      <p:ext uri="{BB962C8B-B14F-4D97-AF65-F5344CB8AC3E}">
        <p14:creationId xmlns:p14="http://schemas.microsoft.com/office/powerpoint/2010/main" val="38630569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6">
            <a:extLst>
              <a:ext uri="{FF2B5EF4-FFF2-40B4-BE49-F238E27FC236}">
                <a16:creationId xmlns:a16="http://schemas.microsoft.com/office/drawing/2014/main" id="{7E961B0E-02C6-DB6F-1813-F8B033EA80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5939" y="2382135"/>
            <a:ext cx="3685711" cy="1742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11920CEC-4065-A325-851F-FD9C73FD1308}"/>
              </a:ext>
            </a:extLst>
          </p:cNvPr>
          <p:cNvGrpSpPr/>
          <p:nvPr/>
        </p:nvGrpSpPr>
        <p:grpSpPr>
          <a:xfrm rot="16200000">
            <a:off x="2875953" y="3089596"/>
            <a:ext cx="2519363" cy="5040312"/>
            <a:chOff x="6375400" y="747713"/>
            <a:chExt cx="2519363" cy="5040312"/>
          </a:xfrm>
        </p:grpSpPr>
        <p:grpSp>
          <p:nvGrpSpPr>
            <p:cNvPr id="19" name="Group 40">
              <a:extLst>
                <a:ext uri="{FF2B5EF4-FFF2-40B4-BE49-F238E27FC236}">
                  <a16:creationId xmlns:a16="http://schemas.microsoft.com/office/drawing/2014/main" id="{61DDC148-E294-C2C9-3792-FE126607878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75400" y="747713"/>
              <a:ext cx="2519363" cy="5040312"/>
              <a:chOff x="3560" y="663"/>
              <a:chExt cx="1587" cy="3175"/>
            </a:xfrm>
          </p:grpSpPr>
          <p:sp>
            <p:nvSpPr>
              <p:cNvPr id="33" name="Rectangle 19">
                <a:extLst>
                  <a:ext uri="{FF2B5EF4-FFF2-40B4-BE49-F238E27FC236}">
                    <a16:creationId xmlns:a16="http://schemas.microsoft.com/office/drawing/2014/main" id="{3E90D286-CA44-06EA-54ED-12F79169F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60" y="663"/>
                <a:ext cx="1587" cy="31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Century Gothic" charset="0"/>
                  <a:ea typeface="ＭＳ Ｐゴシック" charset="0"/>
                </a:endParaRPr>
              </a:p>
            </p:txBody>
          </p:sp>
          <p:grpSp>
            <p:nvGrpSpPr>
              <p:cNvPr id="34" name="Group 20">
                <a:extLst>
                  <a:ext uri="{FF2B5EF4-FFF2-40B4-BE49-F238E27FC236}">
                    <a16:creationId xmlns:a16="http://schemas.microsoft.com/office/drawing/2014/main" id="{6BBA8702-F692-A6D6-F9A1-18191ACBAC9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5400000">
                <a:off x="2993" y="1639"/>
                <a:ext cx="2767" cy="1360"/>
                <a:chOff x="158" y="1706"/>
                <a:chExt cx="5444" cy="1361"/>
              </a:xfrm>
            </p:grpSpPr>
            <p:sp>
              <p:nvSpPr>
                <p:cNvPr id="35" name="Rectangle 21">
                  <a:extLst>
                    <a:ext uri="{FF2B5EF4-FFF2-40B4-BE49-F238E27FC236}">
                      <a16:creationId xmlns:a16="http://schemas.microsoft.com/office/drawing/2014/main" id="{4BEDA029-2AE6-F881-CAF1-A974C9377B7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5" y="1709"/>
                  <a:ext cx="45" cy="1361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entury Gothic" charset="0"/>
                    <a:ea typeface="ＭＳ Ｐゴシック" charset="0"/>
                  </a:endParaRPr>
                </a:p>
              </p:txBody>
            </p:sp>
            <p:sp>
              <p:nvSpPr>
                <p:cNvPr id="36" name="Rectangle 22">
                  <a:extLst>
                    <a:ext uri="{FF2B5EF4-FFF2-40B4-BE49-F238E27FC236}">
                      <a16:creationId xmlns:a16="http://schemas.microsoft.com/office/drawing/2014/main" id="{6CCFAAD7-36DB-1A97-708A-E0FDD021BF2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15" y="1709"/>
                  <a:ext cx="39" cy="1361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entury Gothic" charset="0"/>
                    <a:ea typeface="ＭＳ Ｐゴシック" charset="0"/>
                  </a:endParaRPr>
                </a:p>
              </p:txBody>
            </p:sp>
            <p:sp>
              <p:nvSpPr>
                <p:cNvPr id="37" name="Rectangle 23">
                  <a:extLst>
                    <a:ext uri="{FF2B5EF4-FFF2-40B4-BE49-F238E27FC236}">
                      <a16:creationId xmlns:a16="http://schemas.microsoft.com/office/drawing/2014/main" id="{F772E295-B155-D15A-D9DD-5F7C04F8011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22" y="1709"/>
                  <a:ext cx="39" cy="1361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entury Gothic" charset="0"/>
                    <a:ea typeface="ＭＳ Ｐゴシック" charset="0"/>
                  </a:endParaRPr>
                </a:p>
              </p:txBody>
            </p:sp>
            <p:sp>
              <p:nvSpPr>
                <p:cNvPr id="38" name="Rectangle 24">
                  <a:extLst>
                    <a:ext uri="{FF2B5EF4-FFF2-40B4-BE49-F238E27FC236}">
                      <a16:creationId xmlns:a16="http://schemas.microsoft.com/office/drawing/2014/main" id="{73138CF0-D38C-4B69-A3D2-48E3B6EF8D6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73" y="1709"/>
                  <a:ext cx="45" cy="1361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entury Gothic" charset="0"/>
                    <a:ea typeface="ＭＳ Ｐゴシック" charset="0"/>
                  </a:endParaRPr>
                </a:p>
              </p:txBody>
            </p:sp>
            <p:sp>
              <p:nvSpPr>
                <p:cNvPr id="39" name="Rectangle 25">
                  <a:extLst>
                    <a:ext uri="{FF2B5EF4-FFF2-40B4-BE49-F238E27FC236}">
                      <a16:creationId xmlns:a16="http://schemas.microsoft.com/office/drawing/2014/main" id="{597231A1-5EB4-237E-6203-DCA14D8DC5D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43" y="1709"/>
                  <a:ext cx="39" cy="1361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entury Gothic" charset="0"/>
                    <a:ea typeface="ＭＳ Ｐゴシック" charset="0"/>
                  </a:endParaRPr>
                </a:p>
              </p:txBody>
            </p:sp>
            <p:sp>
              <p:nvSpPr>
                <p:cNvPr id="40" name="Rectangle 26">
                  <a:extLst>
                    <a:ext uri="{FF2B5EF4-FFF2-40B4-BE49-F238E27FC236}">
                      <a16:creationId xmlns:a16="http://schemas.microsoft.com/office/drawing/2014/main" id="{87852906-E12D-25D8-5DBE-7DBB4D52398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50" y="1709"/>
                  <a:ext cx="39" cy="1361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entury Gothic" charset="0"/>
                    <a:ea typeface="ＭＳ Ｐゴシック" charset="0"/>
                  </a:endParaRPr>
                </a:p>
              </p:txBody>
            </p:sp>
          </p:grpSp>
        </p:grpSp>
        <p:grpSp>
          <p:nvGrpSpPr>
            <p:cNvPr id="20" name="Group 27">
              <a:extLst>
                <a:ext uri="{FF2B5EF4-FFF2-40B4-BE49-F238E27FC236}">
                  <a16:creationId xmlns:a16="http://schemas.microsoft.com/office/drawing/2014/main" id="{0860B3F7-C665-D5D9-A48E-75EEC2D0A01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239000" y="1179513"/>
              <a:ext cx="792163" cy="4392612"/>
              <a:chOff x="4422" y="1207"/>
              <a:chExt cx="499" cy="2767"/>
            </a:xfrm>
          </p:grpSpPr>
          <p:sp>
            <p:nvSpPr>
              <p:cNvPr id="28" name="Line 28">
                <a:extLst>
                  <a:ext uri="{FF2B5EF4-FFF2-40B4-BE49-F238E27FC236}">
                    <a16:creationId xmlns:a16="http://schemas.microsoft.com/office/drawing/2014/main" id="{C4D09DB3-2086-2583-7792-D01A6B301B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22" y="1207"/>
                <a:ext cx="0" cy="454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Century Gothic" charset="0"/>
                  <a:ea typeface="ＭＳ Ｐゴシック" charset="0"/>
                </a:endParaRPr>
              </a:p>
            </p:txBody>
          </p:sp>
          <p:sp>
            <p:nvSpPr>
              <p:cNvPr id="29" name="Line 29">
                <a:extLst>
                  <a:ext uri="{FF2B5EF4-FFF2-40B4-BE49-F238E27FC236}">
                    <a16:creationId xmlns:a16="http://schemas.microsoft.com/office/drawing/2014/main" id="{6821646B-79E1-BDCF-7D80-C303D2EEB18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22" y="1661"/>
                <a:ext cx="91" cy="454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Century Gothic" charset="0"/>
                  <a:ea typeface="ＭＳ Ｐゴシック" charset="0"/>
                </a:endParaRPr>
              </a:p>
            </p:txBody>
          </p:sp>
          <p:sp>
            <p:nvSpPr>
              <p:cNvPr id="30" name="Line 30">
                <a:extLst>
                  <a:ext uri="{FF2B5EF4-FFF2-40B4-BE49-F238E27FC236}">
                    <a16:creationId xmlns:a16="http://schemas.microsoft.com/office/drawing/2014/main" id="{293B044D-3ADE-17A0-7992-49288126DF5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13" y="2115"/>
                <a:ext cx="363" cy="952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Century Gothic" charset="0"/>
                  <a:ea typeface="ＭＳ Ｐゴシック" charset="0"/>
                </a:endParaRPr>
              </a:p>
            </p:txBody>
          </p:sp>
          <p:sp>
            <p:nvSpPr>
              <p:cNvPr id="31" name="Line 31">
                <a:extLst>
                  <a:ext uri="{FF2B5EF4-FFF2-40B4-BE49-F238E27FC236}">
                    <a16:creationId xmlns:a16="http://schemas.microsoft.com/office/drawing/2014/main" id="{BB13F353-F7C8-5444-D938-D9469D7E8F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76" y="3067"/>
                <a:ext cx="45" cy="408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Century Gothic" charset="0"/>
                  <a:ea typeface="ＭＳ Ｐゴシック" charset="0"/>
                </a:endParaRPr>
              </a:p>
            </p:txBody>
          </p:sp>
          <p:sp>
            <p:nvSpPr>
              <p:cNvPr id="32" name="Line 32">
                <a:extLst>
                  <a:ext uri="{FF2B5EF4-FFF2-40B4-BE49-F238E27FC236}">
                    <a16:creationId xmlns:a16="http://schemas.microsoft.com/office/drawing/2014/main" id="{BEDBD274-EFA0-35EE-398A-E3246DDC38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785" y="3475"/>
                <a:ext cx="136" cy="499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Century Gothic" charset="0"/>
                  <a:ea typeface="ＭＳ Ｐゴシック" charset="0"/>
                </a:endParaRPr>
              </a:p>
            </p:txBody>
          </p:sp>
        </p:grpSp>
        <p:sp>
          <p:nvSpPr>
            <p:cNvPr id="21" name="Line 33">
              <a:extLst>
                <a:ext uri="{FF2B5EF4-FFF2-40B4-BE49-F238E27FC236}">
                  <a16:creationId xmlns:a16="http://schemas.microsoft.com/office/drawing/2014/main" id="{0DC3F25E-F460-6C29-5902-7D50887F3A6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7167563" y="892175"/>
              <a:ext cx="863600" cy="4824413"/>
            </a:xfrm>
            <a:prstGeom prst="line">
              <a:avLst/>
            </a:prstGeom>
            <a:noFill/>
            <a:ln w="38100">
              <a:solidFill>
                <a:srgbClr val="0000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Century Gothic" charset="0"/>
                <a:ea typeface="ＭＳ Ｐゴシック" charset="0"/>
              </a:endParaRPr>
            </a:p>
          </p:txBody>
        </p:sp>
        <p:sp>
          <p:nvSpPr>
            <p:cNvPr id="22" name="Line 34">
              <a:extLst>
                <a:ext uri="{FF2B5EF4-FFF2-40B4-BE49-F238E27FC236}">
                  <a16:creationId xmlns:a16="http://schemas.microsoft.com/office/drawing/2014/main" id="{549CE202-3A0F-B313-AF61-66C92567F76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86700" y="5284788"/>
              <a:ext cx="0" cy="21590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Century Gothic" charset="0"/>
                <a:ea typeface="ＭＳ Ｐゴシック" charset="0"/>
              </a:endParaRPr>
            </a:p>
          </p:txBody>
        </p:sp>
        <p:sp>
          <p:nvSpPr>
            <p:cNvPr id="23" name="Line 35">
              <a:extLst>
                <a:ext uri="{FF2B5EF4-FFF2-40B4-BE49-F238E27FC236}">
                  <a16:creationId xmlns:a16="http://schemas.microsoft.com/office/drawing/2014/main" id="{4ACBC934-D6DD-5949-593D-7867A1ACEA2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175625" y="4564063"/>
              <a:ext cx="0" cy="21590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Century Gothic" charset="0"/>
                <a:ea typeface="ＭＳ Ｐゴシック" charset="0"/>
              </a:endParaRPr>
            </a:p>
          </p:txBody>
        </p:sp>
        <p:sp>
          <p:nvSpPr>
            <p:cNvPr id="24" name="Line 36">
              <a:extLst>
                <a:ext uri="{FF2B5EF4-FFF2-40B4-BE49-F238E27FC236}">
                  <a16:creationId xmlns:a16="http://schemas.microsoft.com/office/drawing/2014/main" id="{80B9AFFE-7A0A-ACFC-1B60-6B6B32491E7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86700" y="3844925"/>
              <a:ext cx="0" cy="21590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Century Gothic" charset="0"/>
                <a:ea typeface="ＭＳ Ｐゴシック" charset="0"/>
              </a:endParaRPr>
            </a:p>
          </p:txBody>
        </p:sp>
        <p:sp>
          <p:nvSpPr>
            <p:cNvPr id="25" name="Line 37">
              <a:extLst>
                <a:ext uri="{FF2B5EF4-FFF2-40B4-BE49-F238E27FC236}">
                  <a16:creationId xmlns:a16="http://schemas.microsoft.com/office/drawing/2014/main" id="{32D41C42-DDAB-2AB7-F40D-DA8CA494325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83463" y="2405063"/>
              <a:ext cx="0" cy="21590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Century Gothic" charset="0"/>
                <a:ea typeface="ＭＳ Ｐゴシック" charset="0"/>
              </a:endParaRPr>
            </a:p>
          </p:txBody>
        </p:sp>
        <p:sp>
          <p:nvSpPr>
            <p:cNvPr id="26" name="Line 38">
              <a:extLst>
                <a:ext uri="{FF2B5EF4-FFF2-40B4-BE49-F238E27FC236}">
                  <a16:creationId xmlns:a16="http://schemas.microsoft.com/office/drawing/2014/main" id="{C200CADB-9B19-C1AA-913E-8C421928CC0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67563" y="1684338"/>
              <a:ext cx="0" cy="21590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Century Gothic" charset="0"/>
                <a:ea typeface="ＭＳ Ｐゴシック" charset="0"/>
              </a:endParaRPr>
            </a:p>
          </p:txBody>
        </p:sp>
        <p:sp>
          <p:nvSpPr>
            <p:cNvPr id="27" name="Line 39">
              <a:extLst>
                <a:ext uri="{FF2B5EF4-FFF2-40B4-BE49-F238E27FC236}">
                  <a16:creationId xmlns:a16="http://schemas.microsoft.com/office/drawing/2014/main" id="{D95A6213-9AE1-C917-0028-E0DF1B55926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12025" y="892175"/>
              <a:ext cx="0" cy="21590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Century Gothic" charset="0"/>
                <a:ea typeface="ＭＳ Ｐゴシック" charset="0"/>
              </a:endParaRPr>
            </a:p>
          </p:txBody>
        </p:sp>
      </p:grpSp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4" y="384837"/>
            <a:ext cx="698739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Re-cap: Multiple Scattering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8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122252" y="1421651"/>
            <a:ext cx="6638233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Building a straight (?) track</a:t>
            </a:r>
          </a:p>
          <a:p>
            <a:endParaRPr lang="en-GB" sz="2000" dirty="0"/>
          </a:p>
          <a:p>
            <a:r>
              <a:rPr lang="en-GB" sz="2000" dirty="0"/>
              <a:t>Standard method of fitting a straight line to coincident hits across detector planes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Works best for high/hard </a:t>
            </a:r>
            <a:r>
              <a:rPr lang="en-GB" sz="2000" dirty="0" err="1"/>
              <a:t>p</a:t>
            </a:r>
            <a:r>
              <a:rPr lang="en-GB" sz="2000" baseline="-25000" dirty="0" err="1"/>
              <a:t>t</a:t>
            </a:r>
            <a:r>
              <a:rPr lang="en-GB" sz="2000" dirty="0"/>
              <a:t> beam</a:t>
            </a:r>
          </a:p>
          <a:p>
            <a:endParaRPr lang="en-GB" sz="2000" dirty="0"/>
          </a:p>
          <a:p>
            <a:r>
              <a:rPr lang="en-GB" sz="2000" dirty="0"/>
              <a:t>Particles are deflected in lower energy beams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Thin scattering: angle of deflection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Thick scattering: angle of deflections and orthogonal offset</a:t>
            </a:r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4C9426E7-DBFB-3E78-7C00-421BA901A938}"/>
              </a:ext>
            </a:extLst>
          </p:cNvPr>
          <p:cNvSpPr/>
          <p:nvPr/>
        </p:nvSpPr>
        <p:spPr>
          <a:xfrm>
            <a:off x="5300428" y="4810540"/>
            <a:ext cx="795867" cy="795867"/>
          </a:xfrm>
          <a:prstGeom prst="ellipse">
            <a:avLst/>
          </a:prstGeom>
          <a:noFill/>
          <a:ln w="57150">
            <a:solidFill>
              <a:schemeClr val="accent3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B9F7D13E-BD1A-6807-0D29-84038981C0EF}"/>
              </a:ext>
            </a:extLst>
          </p:cNvPr>
          <p:cNvCxnSpPr>
            <a:cxnSpLocks/>
          </p:cNvCxnSpPr>
          <p:nvPr/>
        </p:nvCxnSpPr>
        <p:spPr>
          <a:xfrm flipV="1">
            <a:off x="6059236" y="3829590"/>
            <a:ext cx="701249" cy="1086001"/>
          </a:xfrm>
          <a:prstGeom prst="straightConnector1">
            <a:avLst/>
          </a:prstGeom>
          <a:ln w="762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FC3D682B-A095-3867-25C4-77E46A6AB242}"/>
              </a:ext>
            </a:extLst>
          </p:cNvPr>
          <p:cNvSpPr txBox="1"/>
          <p:nvPr/>
        </p:nvSpPr>
        <p:spPr>
          <a:xfrm>
            <a:off x="6852058" y="4863609"/>
            <a:ext cx="227511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Example:</a:t>
            </a:r>
          </a:p>
          <a:p>
            <a:r>
              <a:rPr lang="en-GB" dirty="0"/>
              <a:t>With AIDA telescope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Low energy:</a:t>
            </a:r>
          </a:p>
          <a:p>
            <a:r>
              <a:rPr lang="en-GB" dirty="0"/>
              <a:t>	5GeV 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High energy:</a:t>
            </a:r>
          </a:p>
          <a:p>
            <a:r>
              <a:rPr lang="en-GB" dirty="0"/>
              <a:t>	120GeV π</a:t>
            </a:r>
          </a:p>
        </p:txBody>
      </p:sp>
    </p:spTree>
    <p:extLst>
      <p:ext uri="{BB962C8B-B14F-4D97-AF65-F5344CB8AC3E}">
        <p14:creationId xmlns:p14="http://schemas.microsoft.com/office/powerpoint/2010/main" val="35262971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5" y="384837"/>
            <a:ext cx="6676844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Part II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9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3C748-3608-3728-153B-F014D4FB1450}"/>
              </a:ext>
            </a:extLst>
          </p:cNvPr>
          <p:cNvSpPr txBox="1"/>
          <p:nvPr/>
        </p:nvSpPr>
        <p:spPr>
          <a:xfrm>
            <a:off x="0" y="3075057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/>
              <a:t>Generic Construction</a:t>
            </a:r>
          </a:p>
        </p:txBody>
      </p:sp>
    </p:spTree>
    <p:extLst>
      <p:ext uri="{BB962C8B-B14F-4D97-AF65-F5344CB8AC3E}">
        <p14:creationId xmlns:p14="http://schemas.microsoft.com/office/powerpoint/2010/main" val="18106896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109800</TotalTime>
  <Words>3317</Words>
  <Application>Microsoft Macintosh PowerPoint</Application>
  <PresentationFormat>On-screen Show (4:3)</PresentationFormat>
  <Paragraphs>729</Paragraphs>
  <Slides>48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56" baseType="lpstr">
      <vt:lpstr>Arial</vt:lpstr>
      <vt:lpstr>Calibri</vt:lpstr>
      <vt:lpstr>Cambria Math</vt:lpstr>
      <vt:lpstr>Century Gothic</vt:lpstr>
      <vt:lpstr>Courier New</vt:lpstr>
      <vt:lpstr>Roboto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Kenneth Wraight</cp:lastModifiedBy>
  <cp:revision>2686</cp:revision>
  <cp:lastPrinted>2021-10-29T11:32:55Z</cp:lastPrinted>
  <dcterms:modified xsi:type="dcterms:W3CDTF">2024-06-11T21:46:06Z</dcterms:modified>
</cp:coreProperties>
</file>