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alts\Desktop\laser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381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laser!$E$2:$E$17</c:f>
                <c:numCache>
                  <c:formatCode>General</c:formatCode>
                  <c:ptCount val="16"/>
                  <c:pt idx="0">
                    <c:v>6.2</c:v>
                  </c:pt>
                  <c:pt idx="1">
                    <c:v>9.6</c:v>
                  </c:pt>
                  <c:pt idx="2">
                    <c:v>11.1</c:v>
                  </c:pt>
                  <c:pt idx="3">
                    <c:v>10.9</c:v>
                  </c:pt>
                  <c:pt idx="4">
                    <c:v>9.8000000000000007</c:v>
                  </c:pt>
                  <c:pt idx="5">
                    <c:v>16.8</c:v>
                  </c:pt>
                  <c:pt idx="6">
                    <c:v>19.7</c:v>
                  </c:pt>
                  <c:pt idx="7">
                    <c:v>11</c:v>
                  </c:pt>
                  <c:pt idx="8">
                    <c:v>13</c:v>
                  </c:pt>
                  <c:pt idx="9">
                    <c:v>18.399999999999999</c:v>
                  </c:pt>
                  <c:pt idx="10">
                    <c:v>27.5</c:v>
                  </c:pt>
                  <c:pt idx="11">
                    <c:v>10.4</c:v>
                  </c:pt>
                  <c:pt idx="12">
                    <c:v>16.5</c:v>
                  </c:pt>
                  <c:pt idx="13">
                    <c:v>19.5</c:v>
                  </c:pt>
                  <c:pt idx="14">
                    <c:v>21.5</c:v>
                  </c:pt>
                  <c:pt idx="15">
                    <c:v>22.2</c:v>
                  </c:pt>
                </c:numCache>
              </c:numRef>
            </c:plus>
            <c:minus>
              <c:numRef>
                <c:f>laser!$E$2:$E$17</c:f>
                <c:numCache>
                  <c:formatCode>General</c:formatCode>
                  <c:ptCount val="16"/>
                  <c:pt idx="0">
                    <c:v>6.2</c:v>
                  </c:pt>
                  <c:pt idx="1">
                    <c:v>9.6</c:v>
                  </c:pt>
                  <c:pt idx="2">
                    <c:v>11.1</c:v>
                  </c:pt>
                  <c:pt idx="3">
                    <c:v>10.9</c:v>
                  </c:pt>
                  <c:pt idx="4">
                    <c:v>9.8000000000000007</c:v>
                  </c:pt>
                  <c:pt idx="5">
                    <c:v>16.8</c:v>
                  </c:pt>
                  <c:pt idx="6">
                    <c:v>19.7</c:v>
                  </c:pt>
                  <c:pt idx="7">
                    <c:v>11</c:v>
                  </c:pt>
                  <c:pt idx="8">
                    <c:v>13</c:v>
                  </c:pt>
                  <c:pt idx="9">
                    <c:v>18.399999999999999</c:v>
                  </c:pt>
                  <c:pt idx="10">
                    <c:v>27.5</c:v>
                  </c:pt>
                  <c:pt idx="11">
                    <c:v>10.4</c:v>
                  </c:pt>
                  <c:pt idx="12">
                    <c:v>16.5</c:v>
                  </c:pt>
                  <c:pt idx="13">
                    <c:v>19.5</c:v>
                  </c:pt>
                  <c:pt idx="14">
                    <c:v>21.5</c:v>
                  </c:pt>
                  <c:pt idx="15">
                    <c:v>22.2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laser!$B$2:$B$17</c:f>
              <c:numCache>
                <c:formatCode>General</c:formatCode>
                <c:ptCount val="16"/>
                <c:pt idx="0">
                  <c:v>1641.69</c:v>
                </c:pt>
                <c:pt idx="1">
                  <c:v>1643.57</c:v>
                </c:pt>
                <c:pt idx="2">
                  <c:v>1645.92</c:v>
                </c:pt>
                <c:pt idx="3">
                  <c:v>1648.26</c:v>
                </c:pt>
                <c:pt idx="4">
                  <c:v>1650.14</c:v>
                </c:pt>
                <c:pt idx="5">
                  <c:v>1652.02</c:v>
                </c:pt>
                <c:pt idx="6">
                  <c:v>1652.48</c:v>
                </c:pt>
                <c:pt idx="7">
                  <c:v>1656.24</c:v>
                </c:pt>
                <c:pt idx="8">
                  <c:v>1659.05</c:v>
                </c:pt>
                <c:pt idx="9">
                  <c:v>1660.92</c:v>
                </c:pt>
                <c:pt idx="10">
                  <c:v>1663.74</c:v>
                </c:pt>
                <c:pt idx="11">
                  <c:v>1666.08</c:v>
                </c:pt>
                <c:pt idx="12">
                  <c:v>1670.29</c:v>
                </c:pt>
                <c:pt idx="13">
                  <c:v>1671.7</c:v>
                </c:pt>
                <c:pt idx="14">
                  <c:v>1675.91</c:v>
                </c:pt>
                <c:pt idx="15">
                  <c:v>1678.25</c:v>
                </c:pt>
              </c:numCache>
            </c:numRef>
          </c:xVal>
          <c:yVal>
            <c:numRef>
              <c:f>laser!$D$2:$D$17</c:f>
              <c:numCache>
                <c:formatCode>General</c:formatCode>
                <c:ptCount val="16"/>
                <c:pt idx="0">
                  <c:v>155.5</c:v>
                </c:pt>
                <c:pt idx="1">
                  <c:v>196.1</c:v>
                </c:pt>
                <c:pt idx="2">
                  <c:v>209.7</c:v>
                </c:pt>
                <c:pt idx="3">
                  <c:v>223.7</c:v>
                </c:pt>
                <c:pt idx="4">
                  <c:v>220.7</c:v>
                </c:pt>
                <c:pt idx="5">
                  <c:v>212.6</c:v>
                </c:pt>
                <c:pt idx="6">
                  <c:v>216.1</c:v>
                </c:pt>
                <c:pt idx="7">
                  <c:v>229.2</c:v>
                </c:pt>
                <c:pt idx="8">
                  <c:v>190.6</c:v>
                </c:pt>
                <c:pt idx="9">
                  <c:v>203</c:v>
                </c:pt>
                <c:pt idx="10">
                  <c:v>229.5</c:v>
                </c:pt>
                <c:pt idx="11">
                  <c:v>241.3</c:v>
                </c:pt>
                <c:pt idx="12">
                  <c:v>229.5</c:v>
                </c:pt>
                <c:pt idx="13">
                  <c:v>238.9</c:v>
                </c:pt>
                <c:pt idx="14">
                  <c:v>237.9</c:v>
                </c:pt>
                <c:pt idx="15">
                  <c:v>221.7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16A-4211-B135-02F7D635EA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2635743"/>
        <c:axId val="1182637183"/>
      </c:scatterChart>
      <c:valAx>
        <c:axId val="118263574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Wavelength, nm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82637183"/>
        <c:crosses val="autoZero"/>
        <c:crossBetween val="midCat"/>
      </c:valAx>
      <c:valAx>
        <c:axId val="11826371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Energy, </a:t>
                </a:r>
                <a:r>
                  <a:rPr lang="en-GB" dirty="0" err="1"/>
                  <a:t>uJ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8263574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785A0-2A63-878C-BFC7-8A97B9A5CB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62AF12-3B1D-DAA3-BC07-81E92D2180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CB4A54-7E91-3737-BF08-409B08880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52E5F-011C-45B8-8836-BA6CA90115E1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7BF4A-3ACF-7B45-C327-B235A2EC2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4971AF-09E4-0741-0BBC-A41CBE56D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E8E5D-3E94-49CA-BCA5-60316526C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535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50DAD-36C6-40AF-A6F8-F010B3CBB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7DB665-F37E-967E-5C7E-4F9BBCFDC4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FDA3E5-D0AD-5CDE-9EF6-F828C3AC4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52E5F-011C-45B8-8836-BA6CA90115E1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0FD47C-51E2-3602-591B-5CCF538BB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D8B0A1-2580-E07C-3D4C-900DDE44E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E8E5D-3E94-49CA-BCA5-60316526C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4593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4D7DED-4BA0-F229-0041-786719E443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D6C482-88DE-079D-2B75-5DA3A02C98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35B10F-8BAE-93EE-541B-07CE8B8A7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52E5F-011C-45B8-8836-BA6CA90115E1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D38B38-D9AC-CF63-2B62-CCAE50356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43B15C-8AA2-D2F5-9096-C2E89361D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E8E5D-3E94-49CA-BCA5-60316526C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464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B2698-1F90-76FF-14A4-4C8320951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996235-F464-D7F9-74E8-A39B8DDEF9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EB9B6A-F6EC-24DD-250D-A436C8881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52E5F-011C-45B8-8836-BA6CA90115E1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3E1170-3EF2-A729-17AE-7B75BE00C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DBA506-CB7F-B078-B33D-A52CBEE05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E8E5D-3E94-49CA-BCA5-60316526C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999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87C2D-033F-68F3-4653-128D9BE21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8D86C0-E92A-4513-CF04-B1F208F812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E20DFB-6D88-1753-F457-733D1363E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52E5F-011C-45B8-8836-BA6CA90115E1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D8F3F-0624-B665-2F36-CAB8DF778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A1E61-1863-0B6D-F156-A81A2666A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E8E5D-3E94-49CA-BCA5-60316526C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520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C0BC7-B8F6-5CA1-BAAA-A840893AB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445D51-3859-83CB-7482-19482EAAE1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0B4E3D-8EB3-3763-B053-F337520C45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9C03D9-5E07-CA8F-699B-D044531A1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52E5F-011C-45B8-8836-BA6CA90115E1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258381-C269-4D34-6AA7-9925FB2AE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8134AA-9053-18E6-F064-616368084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E8E5D-3E94-49CA-BCA5-60316526C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453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32121-26E5-18B6-6BEF-AC1414BBD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FBCAEB-3891-4228-AA99-4D564F13C5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5DFD5B-369D-3B8C-1026-0CA40A6269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BB7F17-BDB5-E850-3082-E21D01FA19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FBD6BB-1B61-017F-7560-8C64059AFC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D569FF-4F49-9698-730F-4D8A7D394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52E5F-011C-45B8-8836-BA6CA90115E1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0D645C-8E04-E61F-2790-C73E3F183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80269A-AC1F-C42A-AD46-D7E9BFA47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E8E5D-3E94-49CA-BCA5-60316526C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8078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B9370-641B-F4CE-2D84-DC71F39C2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1CF479-CBEC-06A8-6089-0577B7EFC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52E5F-011C-45B8-8836-BA6CA90115E1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AF6C71-414D-EBBB-E03F-580198D7A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5F5897-D1B5-C809-2D33-A0E63E35D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E8E5D-3E94-49CA-BCA5-60316526C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575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ADCDDC-EAE1-3D1A-7F35-3C85229B8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52E5F-011C-45B8-8836-BA6CA90115E1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59BD19-0930-733C-F7D3-4F396A3AE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ABE27A-CE4D-AF61-D9CA-962533633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E8E5D-3E94-49CA-BCA5-60316526C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317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2B7C3-0DE3-2013-2F3C-AEE2F53A5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9F9392-D465-816A-2B0A-7B0B2A6CA1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F60E37-CBD6-D44E-5730-4F8C6DAD3A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01851E-5F60-AA15-F002-7108037C0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52E5F-011C-45B8-8836-BA6CA90115E1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CE15E9-C2E0-CDF3-A377-E51D1A56B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2F4336-9AB2-8B26-7FCE-87981E407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E8E5D-3E94-49CA-BCA5-60316526C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888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9E2BB-7544-7F12-F67C-DA97A1361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50A3E7-4ABB-CF48-E94A-C6828E6551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7F3FC4-2FC7-5DE1-7E73-1239C30FEB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01EF54-50C7-17ED-4C99-C2EFC66DB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52E5F-011C-45B8-8836-BA6CA90115E1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97ACB4-B1D6-2722-6933-C9375A8E1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012341-C8B9-15FB-5C9E-09D2A32AA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E8E5D-3E94-49CA-BCA5-60316526C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98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EC6EF4-34C2-9F9A-376E-7E1640B36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236FB1-D408-947D-C195-81B6FEEA66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5FD2D7-04EF-9F7B-96B7-579221E60F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4052E5F-011C-45B8-8836-BA6CA90115E1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3A0A4D-0844-8B9F-197B-5E92985A48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AED191-4ED3-B3F4-1A4E-0DB5835C91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1BE8E5D-3E94-49CA-BCA5-60316526C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350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1B4E5-45BE-FFFB-E5DA-27E036199B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Laser status and upgrades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B803C1-E211-D0C1-423B-F692108CAB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225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A7DC8-A356-762D-E4E2-1B43A48AA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EKSPLA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E989A2-EE25-3B76-D011-378C8CA632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Water change and cleaning by Ahmad and Lisa</a:t>
            </a:r>
          </a:p>
          <a:p>
            <a:r>
              <a:rPr lang="en-GB" dirty="0"/>
              <a:t>Upgrade of the OPG with a new PPKTP crystal, now it can provide 1640.75 nm (at 24°C) to 1678.25 nm (at 180°C)</a:t>
            </a:r>
          </a:p>
          <a:p>
            <a:r>
              <a:rPr lang="en-GB" dirty="0"/>
              <a:t>Damage on OPA crystal. Currently it is just moved to avoid the damaged spot.</a:t>
            </a:r>
          </a:p>
        </p:txBody>
      </p:sp>
    </p:spTree>
    <p:extLst>
      <p:ext uri="{BB962C8B-B14F-4D97-AF65-F5344CB8AC3E}">
        <p14:creationId xmlns:p14="http://schemas.microsoft.com/office/powerpoint/2010/main" val="3497263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4AF32-EFB8-3DF6-1996-5C114932C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OPG</a:t>
            </a:r>
          </a:p>
        </p:txBody>
      </p:sp>
      <p:pic>
        <p:nvPicPr>
          <p:cNvPr id="6" name="Content Placeholder 5" descr="A graph with numbers and dots&#10;&#10;Description automatically generated">
            <a:extLst>
              <a:ext uri="{FF2B5EF4-FFF2-40B4-BE49-F238E27FC236}">
                <a16:creationId xmlns:a16="http://schemas.microsoft.com/office/drawing/2014/main" id="{B9DEB6BC-BD90-7021-850E-1D7100BB80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" t="3408" r="2489" b="4615"/>
          <a:stretch/>
        </p:blipFill>
        <p:spPr>
          <a:xfrm>
            <a:off x="6160655" y="2528455"/>
            <a:ext cx="5599637" cy="3216563"/>
          </a:xfr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63790485-7B4F-C881-01D3-D8C3E8C5CEB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2780717"/>
              </p:ext>
            </p:extLst>
          </p:nvPr>
        </p:nvGraphicFramePr>
        <p:xfrm>
          <a:off x="143163" y="2436090"/>
          <a:ext cx="5599637" cy="3216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7714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DA1D1-B377-1B27-545C-85437ACE9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9B58EF-5B04-A9CC-B5A8-55985E441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6985000" cy="4351338"/>
          </a:xfrm>
        </p:spPr>
        <p:txBody>
          <a:bodyPr/>
          <a:lstStyle/>
          <a:p>
            <a:r>
              <a:rPr lang="en-GB" dirty="0"/>
              <a:t>Optimize OPA angles</a:t>
            </a:r>
          </a:p>
          <a:p>
            <a:r>
              <a:rPr lang="en-GB" dirty="0"/>
              <a:t>Make sure that laser is aligned with the positronium target</a:t>
            </a:r>
          </a:p>
          <a:p>
            <a:r>
              <a:rPr lang="en-GB" dirty="0"/>
              <a:t>Do a scan of SSPALS dependence on the laser wavelength </a:t>
            </a:r>
          </a:p>
          <a:p>
            <a:r>
              <a:rPr lang="en-GB" dirty="0"/>
              <a:t>Antihydrogen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4CD42F-9F0A-50F0-C8FB-EA906C9FB6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9023" y="2006992"/>
            <a:ext cx="4643749" cy="305296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C112C6-46FF-7D3B-A652-D543E42AD215}"/>
              </a:ext>
            </a:extLst>
          </p:cNvPr>
          <p:cNvSpPr txBox="1"/>
          <p:nvPr/>
        </p:nvSpPr>
        <p:spPr>
          <a:xfrm>
            <a:off x="8857692" y="5043057"/>
            <a:ext cx="2588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D. B. Cassidy et.al. 2012</a:t>
            </a:r>
          </a:p>
        </p:txBody>
      </p:sp>
    </p:spTree>
    <p:extLst>
      <p:ext uri="{BB962C8B-B14F-4D97-AF65-F5344CB8AC3E}">
        <p14:creationId xmlns:p14="http://schemas.microsoft.com/office/powerpoint/2010/main" val="3594735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E2306E-9E0B-3153-C314-74BE975399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Questions?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01E0361-4413-9344-5350-B8CE76E25C6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312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104</Words>
  <Application>Microsoft Office PowerPoint</Application>
  <PresentationFormat>Widescreen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Laser status and upgrades</vt:lpstr>
      <vt:lpstr>EKSPLA</vt:lpstr>
      <vt:lpstr>OPG</vt:lpstr>
      <vt:lpstr>Outlook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 status and upgrades</dc:title>
  <dc:creator>Valts Krūmiņš</dc:creator>
  <cp:lastModifiedBy>Valts Krūmiņš</cp:lastModifiedBy>
  <cp:revision>6</cp:revision>
  <dcterms:created xsi:type="dcterms:W3CDTF">2024-04-30T08:01:53Z</dcterms:created>
  <dcterms:modified xsi:type="dcterms:W3CDTF">2024-05-07T07:35:28Z</dcterms:modified>
</cp:coreProperties>
</file>