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5" r:id="rId1"/>
  </p:sldMasterIdLst>
  <p:notesMasterIdLst>
    <p:notesMasterId r:id="rId9"/>
  </p:notesMasterIdLst>
  <p:handoutMasterIdLst>
    <p:handoutMasterId r:id="rId10"/>
  </p:handoutMasterIdLst>
  <p:sldIdLst>
    <p:sldId id="2549" r:id="rId2"/>
    <p:sldId id="2554" r:id="rId3"/>
    <p:sldId id="278" r:id="rId4"/>
    <p:sldId id="2562" r:id="rId5"/>
    <p:sldId id="2563" r:id="rId6"/>
    <p:sldId id="279" r:id="rId7"/>
    <p:sldId id="2564" r:id="rId8"/>
  </p:sldIdLst>
  <p:sldSz cx="12192000" cy="6858000"/>
  <p:notesSz cx="6858000" cy="9144000"/>
  <p:defaultTextStyle>
    <a:defPPr rtl="0">
      <a:defRPr lang="en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5AE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29" autoAdjust="0"/>
    <p:restoredTop sz="94634" autoAdjust="0"/>
  </p:normalViewPr>
  <p:slideViewPr>
    <p:cSldViewPr snapToGrid="0">
      <p:cViewPr varScale="1">
        <p:scale>
          <a:sx n="92" d="100"/>
          <a:sy n="92" d="100"/>
        </p:scale>
        <p:origin x="9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2964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E8FA38E-9F41-1A45-879F-0B93BA5093C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F016A96-BC72-0640-9AEE-870574F3880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0B091C-A27C-3C4B-82F1-DDBD9A02829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E801FC8B-EC93-C64D-BBD2-37E30DAF45BC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87D4734-4CAE-4B5B-A5BF-2204F730257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11E16EE5-8C1C-4B5B-81F0-49B389D0880D}" type="datetime1">
              <a:rPr lang="en-GB" smtClean="0"/>
              <a:t>05/05/2024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6081179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GB" noProof="0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FD879357-2F91-463E-B7D4-CFA44C08302C}" type="datetime1">
              <a:rPr lang="en-GB" noProof="0" smtClean="0"/>
              <a:t>05/05/2024</a:t>
            </a:fld>
            <a:endParaRPr lang="en-GB" noProof="0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n-GB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en-GB" noProof="0" dirty="0"/>
              <a:t>Click to edit Master text styles</a:t>
            </a:r>
          </a:p>
          <a:p>
            <a:pPr lvl="1" rtl="0"/>
            <a:r>
              <a:rPr lang="en-GB" noProof="0" dirty="0"/>
              <a:t>Second level</a:t>
            </a:r>
          </a:p>
          <a:p>
            <a:pPr lvl="2" rtl="0"/>
            <a:r>
              <a:rPr lang="en-GB" noProof="0" dirty="0"/>
              <a:t>Third level</a:t>
            </a:r>
          </a:p>
          <a:p>
            <a:pPr lvl="3" rtl="0"/>
            <a:r>
              <a:rPr lang="en-GB" noProof="0" dirty="0"/>
              <a:t>Fourth level</a:t>
            </a:r>
          </a:p>
          <a:p>
            <a:pPr lvl="4" rtl="0"/>
            <a:r>
              <a:rPr lang="en-GB" noProof="0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GB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07D111EE-B1CE-3F40-8B0E-AB6A92B85452}" type="slidenum">
              <a:rPr lang="en-GB" noProof="0" smtClean="0"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65684977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07D111EE-B1CE-3F40-8B0E-AB6A92B85452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03481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07D111EE-B1CE-3F40-8B0E-AB6A92B85452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38467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25CCF1-92C0-4AF3-BFAF-492163191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1001919-B8FD-4E19-BF64-F614CA8529B4}" type="datetime1">
              <a:rPr lang="en-GB" noProof="0" smtClean="0"/>
              <a:t>05/05/2024</a:t>
            </a:fld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1A78A9-3DFF-4937-A9F2-5D8CF495F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AEB271-5CC0-4759-BC6E-8BE53AB22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GB" noProof="0" smtClean="0"/>
              <a:t>‹#›</a:t>
            </a:fld>
            <a:endParaRPr lang="en-GB" noProof="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8669" y="854538"/>
            <a:ext cx="4567608" cy="3566160"/>
          </a:xfrm>
        </p:spPr>
        <p:txBody>
          <a:bodyPr rtlCol="0" anchor="b">
            <a:normAutofit/>
          </a:bodyPr>
          <a:lstStyle>
            <a:lvl1pPr algn="l">
              <a:lnSpc>
                <a:spcPct val="90000"/>
              </a:lnSpc>
              <a:defRPr sz="5400" spc="-50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61440" y="4429842"/>
            <a:ext cx="4567608" cy="1143000"/>
          </a:xfrm>
        </p:spPr>
        <p:txBody>
          <a:bodyPr lIns="91440" rIns="91440" rtlCol="0">
            <a:normAutofit/>
          </a:bodyPr>
          <a:lstStyle>
            <a:lvl1pPr marL="0" indent="0" algn="l">
              <a:buNone/>
              <a:defRPr sz="1600" cap="all" spc="200" baseline="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pPr rtl="0"/>
            <a:r>
              <a:rPr lang="en-GB" noProof="0" dirty="0"/>
              <a:t>Click to edit subtitle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C28A7DB8-FEA5-5A4A-85DF-FA1ADFB3EFC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933721" y="-19458"/>
            <a:ext cx="7261837" cy="6877457"/>
          </a:xfrm>
          <a:custGeom>
            <a:avLst/>
            <a:gdLst>
              <a:gd name="connsiteX0" fmla="*/ 3426278 w 8464509"/>
              <a:gd name="connsiteY0" fmla="*/ 0 h 6858000"/>
              <a:gd name="connsiteX1" fmla="*/ 3440072 w 8464509"/>
              <a:gd name="connsiteY1" fmla="*/ 37000 h 6858000"/>
              <a:gd name="connsiteX2" fmla="*/ 3440072 w 8464509"/>
              <a:gd name="connsiteY2" fmla="*/ 0 h 6858000"/>
              <a:gd name="connsiteX3" fmla="*/ 8464509 w 8464509"/>
              <a:gd name="connsiteY3" fmla="*/ 0 h 6858000"/>
              <a:gd name="connsiteX4" fmla="*/ 8464509 w 8464509"/>
              <a:gd name="connsiteY4" fmla="*/ 6858000 h 6858000"/>
              <a:gd name="connsiteX5" fmla="*/ 3440072 w 8464509"/>
              <a:gd name="connsiteY5" fmla="*/ 6858000 h 6858000"/>
              <a:gd name="connsiteX6" fmla="*/ 3440072 w 8464509"/>
              <a:gd name="connsiteY6" fmla="*/ 6839148 h 6858000"/>
              <a:gd name="connsiteX7" fmla="*/ 0 w 8464509"/>
              <a:gd name="connsiteY7" fmla="*/ 6858000 h 6858000"/>
              <a:gd name="connsiteX0" fmla="*/ 3426278 w 8464509"/>
              <a:gd name="connsiteY0" fmla="*/ 0 h 6858000"/>
              <a:gd name="connsiteX1" fmla="*/ 3440072 w 8464509"/>
              <a:gd name="connsiteY1" fmla="*/ 37000 h 6858000"/>
              <a:gd name="connsiteX2" fmla="*/ 3440072 w 8464509"/>
              <a:gd name="connsiteY2" fmla="*/ 0 h 6858000"/>
              <a:gd name="connsiteX3" fmla="*/ 8464509 w 8464509"/>
              <a:gd name="connsiteY3" fmla="*/ 0 h 6858000"/>
              <a:gd name="connsiteX4" fmla="*/ 8464509 w 8464509"/>
              <a:gd name="connsiteY4" fmla="*/ 6858000 h 6858000"/>
              <a:gd name="connsiteX5" fmla="*/ 3440072 w 8464509"/>
              <a:gd name="connsiteY5" fmla="*/ 6858000 h 6858000"/>
              <a:gd name="connsiteX6" fmla="*/ 0 w 8464509"/>
              <a:gd name="connsiteY6" fmla="*/ 6858000 h 6858000"/>
              <a:gd name="connsiteX7" fmla="*/ 3426278 w 8464509"/>
              <a:gd name="connsiteY7" fmla="*/ 0 h 6858000"/>
              <a:gd name="connsiteX0" fmla="*/ 3426278 w 8464509"/>
              <a:gd name="connsiteY0" fmla="*/ 0 h 6858000"/>
              <a:gd name="connsiteX1" fmla="*/ 3440072 w 8464509"/>
              <a:gd name="connsiteY1" fmla="*/ 37000 h 6858000"/>
              <a:gd name="connsiteX2" fmla="*/ 3440072 w 8464509"/>
              <a:gd name="connsiteY2" fmla="*/ 0 h 6858000"/>
              <a:gd name="connsiteX3" fmla="*/ 8464509 w 8464509"/>
              <a:gd name="connsiteY3" fmla="*/ 0 h 6858000"/>
              <a:gd name="connsiteX4" fmla="*/ 8464509 w 8464509"/>
              <a:gd name="connsiteY4" fmla="*/ 6858000 h 6858000"/>
              <a:gd name="connsiteX5" fmla="*/ 0 w 8464509"/>
              <a:gd name="connsiteY5" fmla="*/ 6858000 h 6858000"/>
              <a:gd name="connsiteX6" fmla="*/ 3426278 w 8464509"/>
              <a:gd name="connsiteY6" fmla="*/ 0 h 6858000"/>
              <a:gd name="connsiteX0" fmla="*/ 3993491 w 8464509"/>
              <a:gd name="connsiteY0" fmla="*/ 19455 h 6858000"/>
              <a:gd name="connsiteX1" fmla="*/ 3440072 w 8464509"/>
              <a:gd name="connsiteY1" fmla="*/ 37000 h 6858000"/>
              <a:gd name="connsiteX2" fmla="*/ 3440072 w 8464509"/>
              <a:gd name="connsiteY2" fmla="*/ 0 h 6858000"/>
              <a:gd name="connsiteX3" fmla="*/ 8464509 w 8464509"/>
              <a:gd name="connsiteY3" fmla="*/ 0 h 6858000"/>
              <a:gd name="connsiteX4" fmla="*/ 8464509 w 8464509"/>
              <a:gd name="connsiteY4" fmla="*/ 6858000 h 6858000"/>
              <a:gd name="connsiteX5" fmla="*/ 0 w 8464509"/>
              <a:gd name="connsiteY5" fmla="*/ 6858000 h 6858000"/>
              <a:gd name="connsiteX6" fmla="*/ 3993491 w 8464509"/>
              <a:gd name="connsiteY6" fmla="*/ 19455 h 6858000"/>
              <a:gd name="connsiteX0" fmla="*/ 3993491 w 8464509"/>
              <a:gd name="connsiteY0" fmla="*/ 19455 h 6858000"/>
              <a:gd name="connsiteX1" fmla="*/ 3440072 w 8464509"/>
              <a:gd name="connsiteY1" fmla="*/ 37000 h 6858000"/>
              <a:gd name="connsiteX2" fmla="*/ 8464509 w 8464509"/>
              <a:gd name="connsiteY2" fmla="*/ 0 h 6858000"/>
              <a:gd name="connsiteX3" fmla="*/ 8464509 w 8464509"/>
              <a:gd name="connsiteY3" fmla="*/ 6858000 h 6858000"/>
              <a:gd name="connsiteX4" fmla="*/ 0 w 8464509"/>
              <a:gd name="connsiteY4" fmla="*/ 6858000 h 6858000"/>
              <a:gd name="connsiteX5" fmla="*/ 3993491 w 8464509"/>
              <a:gd name="connsiteY5" fmla="*/ 19455 h 6858000"/>
              <a:gd name="connsiteX0" fmla="*/ 3993491 w 8464509"/>
              <a:gd name="connsiteY0" fmla="*/ 19455 h 6858000"/>
              <a:gd name="connsiteX1" fmla="*/ 8464509 w 8464509"/>
              <a:gd name="connsiteY1" fmla="*/ 0 h 6858000"/>
              <a:gd name="connsiteX2" fmla="*/ 8464509 w 8464509"/>
              <a:gd name="connsiteY2" fmla="*/ 6858000 h 6858000"/>
              <a:gd name="connsiteX3" fmla="*/ 0 w 8464509"/>
              <a:gd name="connsiteY3" fmla="*/ 6858000 h 6858000"/>
              <a:gd name="connsiteX4" fmla="*/ 3993491 w 8464509"/>
              <a:gd name="connsiteY4" fmla="*/ 19455 h 6858000"/>
              <a:gd name="connsiteX0" fmla="*/ 4061557 w 8464509"/>
              <a:gd name="connsiteY0" fmla="*/ 0 h 6858001"/>
              <a:gd name="connsiteX1" fmla="*/ 8464509 w 8464509"/>
              <a:gd name="connsiteY1" fmla="*/ 1 h 6858001"/>
              <a:gd name="connsiteX2" fmla="*/ 8464509 w 8464509"/>
              <a:gd name="connsiteY2" fmla="*/ 6858001 h 6858001"/>
              <a:gd name="connsiteX3" fmla="*/ 0 w 8464509"/>
              <a:gd name="connsiteY3" fmla="*/ 6858001 h 6858001"/>
              <a:gd name="connsiteX4" fmla="*/ 4061557 w 8464509"/>
              <a:gd name="connsiteY4" fmla="*/ 0 h 6858001"/>
              <a:gd name="connsiteX0" fmla="*/ 5059852 w 8464509"/>
              <a:gd name="connsiteY0" fmla="*/ 19454 h 6858000"/>
              <a:gd name="connsiteX1" fmla="*/ 8464509 w 8464509"/>
              <a:gd name="connsiteY1" fmla="*/ 0 h 6858000"/>
              <a:gd name="connsiteX2" fmla="*/ 8464509 w 8464509"/>
              <a:gd name="connsiteY2" fmla="*/ 6858000 h 6858000"/>
              <a:gd name="connsiteX3" fmla="*/ 0 w 8464509"/>
              <a:gd name="connsiteY3" fmla="*/ 6858000 h 6858000"/>
              <a:gd name="connsiteX4" fmla="*/ 5059852 w 8464509"/>
              <a:gd name="connsiteY4" fmla="*/ 19454 h 6858000"/>
              <a:gd name="connsiteX0" fmla="*/ 4061557 w 8464509"/>
              <a:gd name="connsiteY0" fmla="*/ 0 h 6877457"/>
              <a:gd name="connsiteX1" fmla="*/ 8464509 w 8464509"/>
              <a:gd name="connsiteY1" fmla="*/ 19457 h 6877457"/>
              <a:gd name="connsiteX2" fmla="*/ 8464509 w 8464509"/>
              <a:gd name="connsiteY2" fmla="*/ 6877457 h 6877457"/>
              <a:gd name="connsiteX3" fmla="*/ 0 w 8464509"/>
              <a:gd name="connsiteY3" fmla="*/ 6877457 h 6877457"/>
              <a:gd name="connsiteX4" fmla="*/ 4061557 w 8464509"/>
              <a:gd name="connsiteY4" fmla="*/ 0 h 6877457"/>
              <a:gd name="connsiteX0" fmla="*/ 4040810 w 8464509"/>
              <a:gd name="connsiteY0" fmla="*/ 0 h 6877457"/>
              <a:gd name="connsiteX1" fmla="*/ 8464509 w 8464509"/>
              <a:gd name="connsiteY1" fmla="*/ 19457 h 6877457"/>
              <a:gd name="connsiteX2" fmla="*/ 8464509 w 8464509"/>
              <a:gd name="connsiteY2" fmla="*/ 6877457 h 6877457"/>
              <a:gd name="connsiteX3" fmla="*/ 0 w 8464509"/>
              <a:gd name="connsiteY3" fmla="*/ 6877457 h 6877457"/>
              <a:gd name="connsiteX4" fmla="*/ 4040810 w 8464509"/>
              <a:gd name="connsiteY4" fmla="*/ 0 h 6877457"/>
              <a:gd name="connsiteX0" fmla="*/ 4040810 w 8464509"/>
              <a:gd name="connsiteY0" fmla="*/ 0 h 6877457"/>
              <a:gd name="connsiteX1" fmla="*/ 8464509 w 8464509"/>
              <a:gd name="connsiteY1" fmla="*/ 143986 h 6877457"/>
              <a:gd name="connsiteX2" fmla="*/ 8464509 w 8464509"/>
              <a:gd name="connsiteY2" fmla="*/ 6877457 h 6877457"/>
              <a:gd name="connsiteX3" fmla="*/ 0 w 8464509"/>
              <a:gd name="connsiteY3" fmla="*/ 6877457 h 6877457"/>
              <a:gd name="connsiteX4" fmla="*/ 4040810 w 8464509"/>
              <a:gd name="connsiteY4" fmla="*/ 0 h 6877457"/>
              <a:gd name="connsiteX0" fmla="*/ 4040810 w 8468658"/>
              <a:gd name="connsiteY0" fmla="*/ 0 h 6877457"/>
              <a:gd name="connsiteX1" fmla="*/ 8468658 w 8468658"/>
              <a:gd name="connsiteY1" fmla="*/ 12341 h 6877457"/>
              <a:gd name="connsiteX2" fmla="*/ 8464509 w 8468658"/>
              <a:gd name="connsiteY2" fmla="*/ 6877457 h 6877457"/>
              <a:gd name="connsiteX3" fmla="*/ 0 w 8468658"/>
              <a:gd name="connsiteY3" fmla="*/ 6877457 h 6877457"/>
              <a:gd name="connsiteX4" fmla="*/ 4040810 w 8468658"/>
              <a:gd name="connsiteY4" fmla="*/ 0 h 6877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468658" h="6877457">
                <a:moveTo>
                  <a:pt x="4040810" y="0"/>
                </a:moveTo>
                <a:lnTo>
                  <a:pt x="8468658" y="12341"/>
                </a:lnTo>
                <a:lnTo>
                  <a:pt x="8464509" y="6877457"/>
                </a:lnTo>
                <a:lnTo>
                  <a:pt x="0" y="6877457"/>
                </a:lnTo>
                <a:lnTo>
                  <a:pt x="4040810" y="0"/>
                </a:lnTo>
                <a:close/>
              </a:path>
            </a:pathLst>
          </a:custGeom>
          <a:solidFill>
            <a:schemeClr val="accent4"/>
          </a:solidFill>
        </p:spPr>
        <p:txBody>
          <a:bodyPr wrap="square" rtlCol="0">
            <a:noAutofit/>
          </a:bodyPr>
          <a:lstStyle/>
          <a:p>
            <a:pPr rtl="0"/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14" name="Triangle 13">
            <a:extLst>
              <a:ext uri="{FF2B5EF4-FFF2-40B4-BE49-F238E27FC236}">
                <a16:creationId xmlns:a16="http://schemas.microsoft.com/office/drawing/2014/main" id="{6A021AF7-4044-A644-8DB8-495F263390D0}"/>
              </a:ext>
            </a:extLst>
          </p:cNvPr>
          <p:cNvSpPr/>
          <p:nvPr userDrawn="1"/>
        </p:nvSpPr>
        <p:spPr>
          <a:xfrm rot="10800000">
            <a:off x="4933721" y="267867"/>
            <a:ext cx="3031755" cy="3031755"/>
          </a:xfrm>
          <a:prstGeom prst="triangl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 dirty="0"/>
          </a:p>
        </p:txBody>
      </p:sp>
      <p:sp>
        <p:nvSpPr>
          <p:cNvPr id="15" name="Triangle 14">
            <a:extLst>
              <a:ext uri="{FF2B5EF4-FFF2-40B4-BE49-F238E27FC236}">
                <a16:creationId xmlns:a16="http://schemas.microsoft.com/office/drawing/2014/main" id="{D2DFDB14-A8D5-F944-A91C-960A5C2F22AF}"/>
              </a:ext>
            </a:extLst>
          </p:cNvPr>
          <p:cNvSpPr/>
          <p:nvPr userDrawn="1"/>
        </p:nvSpPr>
        <p:spPr>
          <a:xfrm>
            <a:off x="-22175" y="5596959"/>
            <a:ext cx="1261040" cy="1261040"/>
          </a:xfrm>
          <a:prstGeom prst="triangle">
            <a:avLst/>
          </a:prstGeom>
          <a:pattFill prst="lgGrid">
            <a:fgClr>
              <a:schemeClr val="accent1"/>
            </a:fgClr>
            <a:bgClr>
              <a:schemeClr val="tx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 dirty="0"/>
          </a:p>
        </p:txBody>
      </p:sp>
      <p:sp>
        <p:nvSpPr>
          <p:cNvPr id="16" name="Triangle 15">
            <a:extLst>
              <a:ext uri="{FF2B5EF4-FFF2-40B4-BE49-F238E27FC236}">
                <a16:creationId xmlns:a16="http://schemas.microsoft.com/office/drawing/2014/main" id="{B7735FBC-8FBF-9947-B380-14D44D2206B1}"/>
              </a:ext>
            </a:extLst>
          </p:cNvPr>
          <p:cNvSpPr/>
          <p:nvPr userDrawn="1"/>
        </p:nvSpPr>
        <p:spPr>
          <a:xfrm rot="10800000">
            <a:off x="184302" y="236698"/>
            <a:ext cx="519337" cy="519337"/>
          </a:xfrm>
          <a:prstGeom prst="triangle">
            <a:avLst/>
          </a:prstGeom>
          <a:pattFill prst="dkVert">
            <a:fgClr>
              <a:schemeClr val="accent1"/>
            </a:fgClr>
            <a:bgClr>
              <a:schemeClr val="tx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 dirty="0"/>
          </a:p>
        </p:txBody>
      </p:sp>
      <p:sp>
        <p:nvSpPr>
          <p:cNvPr id="17" name="Triangle 16">
            <a:extLst>
              <a:ext uri="{FF2B5EF4-FFF2-40B4-BE49-F238E27FC236}">
                <a16:creationId xmlns:a16="http://schemas.microsoft.com/office/drawing/2014/main" id="{17B7C303-8734-B141-AF0D-2945DA349FBD}"/>
              </a:ext>
            </a:extLst>
          </p:cNvPr>
          <p:cNvSpPr/>
          <p:nvPr userDrawn="1"/>
        </p:nvSpPr>
        <p:spPr>
          <a:xfrm>
            <a:off x="4414384" y="5795386"/>
            <a:ext cx="519337" cy="519337"/>
          </a:xfrm>
          <a:prstGeom prst="triangle">
            <a:avLst/>
          </a:prstGeom>
          <a:pattFill prst="wdUpDiag">
            <a:fgClr>
              <a:schemeClr val="accent1"/>
            </a:fgClr>
            <a:bgClr>
              <a:schemeClr val="tx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 dirty="0"/>
          </a:p>
        </p:txBody>
      </p:sp>
      <p:sp>
        <p:nvSpPr>
          <p:cNvPr id="18" name="Triangle 17">
            <a:extLst>
              <a:ext uri="{FF2B5EF4-FFF2-40B4-BE49-F238E27FC236}">
                <a16:creationId xmlns:a16="http://schemas.microsoft.com/office/drawing/2014/main" id="{67914AE0-93F2-8346-B885-5734D2B694B2}"/>
              </a:ext>
            </a:extLst>
          </p:cNvPr>
          <p:cNvSpPr/>
          <p:nvPr userDrawn="1"/>
        </p:nvSpPr>
        <p:spPr>
          <a:xfrm rot="5400000">
            <a:off x="-48606" y="3035784"/>
            <a:ext cx="648200" cy="527675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1016677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E9223F-721F-47BF-9FD5-0F8D12FF0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C6AA8F6-734A-412E-B73E-4AD89BEDDA7D}" type="datetime1">
              <a:rPr lang="en-GB" noProof="0" smtClean="0"/>
              <a:t>05/05/2024</a:t>
            </a:fld>
            <a:endParaRPr lang="en-GB" noProof="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915714-6BBA-4593-8591-4E26F7D58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06F857-D2E1-44DD-ABDD-EBB739645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GB" noProof="0" smtClean="0"/>
              <a:t>‹#›</a:t>
            </a:fld>
            <a:endParaRPr lang="en-GB" noProof="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872A5F6-5449-2840-B48F-2AA85FE272A3}"/>
              </a:ext>
            </a:extLst>
          </p:cNvPr>
          <p:cNvSpPr/>
          <p:nvPr userDrawn="1"/>
        </p:nvSpPr>
        <p:spPr>
          <a:xfrm>
            <a:off x="0" y="0"/>
            <a:ext cx="3502598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 dirty="0"/>
          </a:p>
        </p:txBody>
      </p:sp>
      <p:sp>
        <p:nvSpPr>
          <p:cNvPr id="6" name="Triangle 5">
            <a:extLst>
              <a:ext uri="{FF2B5EF4-FFF2-40B4-BE49-F238E27FC236}">
                <a16:creationId xmlns:a16="http://schemas.microsoft.com/office/drawing/2014/main" id="{2B3A8339-6DA4-E549-AEA2-9512C53F064F}"/>
              </a:ext>
            </a:extLst>
          </p:cNvPr>
          <p:cNvSpPr/>
          <p:nvPr userDrawn="1"/>
        </p:nvSpPr>
        <p:spPr>
          <a:xfrm>
            <a:off x="3591475" y="5273069"/>
            <a:ext cx="1486666" cy="1486666"/>
          </a:xfrm>
          <a:prstGeom prst="triangle">
            <a:avLst/>
          </a:prstGeom>
          <a:pattFill prst="lgGrid">
            <a:fgClr>
              <a:schemeClr val="accent1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 dirty="0"/>
          </a:p>
        </p:txBody>
      </p:sp>
      <p:sp>
        <p:nvSpPr>
          <p:cNvPr id="7" name="Triangle 6">
            <a:extLst>
              <a:ext uri="{FF2B5EF4-FFF2-40B4-BE49-F238E27FC236}">
                <a16:creationId xmlns:a16="http://schemas.microsoft.com/office/drawing/2014/main" id="{752EA775-82B0-BA48-8CA2-7A09D72EC958}"/>
              </a:ext>
            </a:extLst>
          </p:cNvPr>
          <p:cNvSpPr/>
          <p:nvPr userDrawn="1"/>
        </p:nvSpPr>
        <p:spPr>
          <a:xfrm>
            <a:off x="76559" y="597553"/>
            <a:ext cx="562863" cy="562863"/>
          </a:xfrm>
          <a:prstGeom prst="triangle">
            <a:avLst/>
          </a:prstGeom>
          <a:pattFill prst="ltVert">
            <a:fgClr>
              <a:schemeClr val="accent1"/>
            </a:fgClr>
            <a:bgClr>
              <a:schemeClr val="tx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 dirty="0"/>
          </a:p>
        </p:txBody>
      </p:sp>
      <p:sp>
        <p:nvSpPr>
          <p:cNvPr id="8" name="Triangle 7">
            <a:extLst>
              <a:ext uri="{FF2B5EF4-FFF2-40B4-BE49-F238E27FC236}">
                <a16:creationId xmlns:a16="http://schemas.microsoft.com/office/drawing/2014/main" id="{2C6B50B5-10C1-4A40-9531-4F8DC16892F8}"/>
              </a:ext>
            </a:extLst>
          </p:cNvPr>
          <p:cNvSpPr/>
          <p:nvPr userDrawn="1"/>
        </p:nvSpPr>
        <p:spPr>
          <a:xfrm>
            <a:off x="357990" y="3814571"/>
            <a:ext cx="2960808" cy="2960808"/>
          </a:xfrm>
          <a:prstGeom prst="triangl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 dirty="0"/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CAF18EC0-3F9F-6449-A2B2-A792B70BEA6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 flipH="1">
            <a:off x="444819" y="597553"/>
            <a:ext cx="6063915" cy="6063915"/>
          </a:xfrm>
          <a:custGeom>
            <a:avLst/>
            <a:gdLst>
              <a:gd name="connsiteX0" fmla="*/ 0 w 6063915"/>
              <a:gd name="connsiteY0" fmla="*/ 0 h 6063915"/>
              <a:gd name="connsiteX1" fmla="*/ 6063915 w 6063915"/>
              <a:gd name="connsiteY1" fmla="*/ 0 h 6063915"/>
              <a:gd name="connsiteX2" fmla="*/ 3031957 w 6063915"/>
              <a:gd name="connsiteY2" fmla="*/ 6063915 h 60639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063915" h="6063915">
                <a:moveTo>
                  <a:pt x="0" y="0"/>
                </a:moveTo>
                <a:lnTo>
                  <a:pt x="6063915" y="0"/>
                </a:lnTo>
                <a:lnTo>
                  <a:pt x="3031957" y="6063915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rtlCol="0">
            <a:noAutofit/>
          </a:bodyPr>
          <a:lstStyle/>
          <a:p>
            <a:pPr rtl="0"/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28" name="Title 1">
            <a:extLst>
              <a:ext uri="{FF2B5EF4-FFF2-40B4-BE49-F238E27FC236}">
                <a16:creationId xmlns:a16="http://schemas.microsoft.com/office/drawing/2014/main" id="{68357860-E91C-1745-A5D1-921689BF47A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76994" y="1535397"/>
            <a:ext cx="4845068" cy="1858617"/>
          </a:xfrm>
        </p:spPr>
        <p:txBody>
          <a:bodyPr rtlCol="0" anchor="b">
            <a:normAutofit/>
          </a:bodyPr>
          <a:lstStyle>
            <a:lvl1pPr algn="l">
              <a:defRPr sz="4800" i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 rtl="0"/>
            <a:r>
              <a:rPr lang="en-GB" noProof="0" dirty="0"/>
              <a:t>Title Goes Here</a:t>
            </a:r>
          </a:p>
        </p:txBody>
      </p: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id="{094A3FA1-7F3F-2D41-ABE1-512FA9FC48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76996" y="3401899"/>
            <a:ext cx="4845066" cy="2107095"/>
          </a:xfrm>
        </p:spPr>
        <p:txBody>
          <a:bodyPr rtlCol="0"/>
          <a:lstStyle>
            <a:lvl1pPr marL="182880" indent="-182880" algn="l">
              <a:buClr>
                <a:srgbClr val="C5AE76"/>
              </a:buClr>
              <a:buFont typeface="Arial" panose="020B0604020202020204" pitchFamily="34" charset="0"/>
              <a:buChar char="•"/>
              <a:defRPr>
                <a:latin typeface="+mj-lt"/>
              </a:defRPr>
            </a:lvl1pPr>
            <a:lvl2pPr marL="384048" indent="-182880" algn="l">
              <a:buClr>
                <a:srgbClr val="C5AE76"/>
              </a:buClr>
              <a:buFont typeface="Arial" panose="020B0604020202020204" pitchFamily="34" charset="0"/>
              <a:buChar char="•"/>
              <a:defRPr>
                <a:latin typeface="+mj-lt"/>
              </a:defRPr>
            </a:lvl2pPr>
            <a:lvl3pPr marL="566928" indent="-182880" algn="l">
              <a:buClr>
                <a:srgbClr val="C5AE76"/>
              </a:buClr>
              <a:buFont typeface="Arial" panose="020B0604020202020204" pitchFamily="34" charset="0"/>
              <a:buChar char="•"/>
              <a:defRPr>
                <a:latin typeface="+mj-lt"/>
              </a:defRPr>
            </a:lvl3pPr>
            <a:lvl4pPr marL="749808" indent="-182880" algn="l">
              <a:buClr>
                <a:srgbClr val="C5AE76"/>
              </a:buClr>
              <a:buFont typeface="Arial" panose="020B0604020202020204" pitchFamily="34" charset="0"/>
              <a:buChar char="•"/>
              <a:defRPr>
                <a:latin typeface="+mj-lt"/>
              </a:defRPr>
            </a:lvl4pPr>
            <a:lvl5pPr marL="932688" indent="-182880" algn="l">
              <a:buClr>
                <a:srgbClr val="C5AE76"/>
              </a:buClr>
              <a:buFont typeface="Arial" panose="020B0604020202020204" pitchFamily="34" charset="0"/>
              <a:buChar char="•"/>
              <a:defRPr>
                <a:latin typeface="+mj-lt"/>
              </a:defRPr>
            </a:lvl5pPr>
          </a:lstStyle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979857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Narrow Title and Content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E9223F-721F-47BF-9FD5-0F8D12FF0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6118EE1-7C8A-4C12-B6A5-25DB48C84E06}" type="datetime1">
              <a:rPr lang="en-GB" noProof="0" smtClean="0"/>
              <a:t>05/05/2024</a:t>
            </a:fld>
            <a:endParaRPr lang="en-GB" noProof="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915714-6BBA-4593-8591-4E26F7D58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06F857-D2E1-44DD-ABDD-EBB739645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GB" noProof="0" smtClean="0"/>
              <a:t>‹#›</a:t>
            </a:fld>
            <a:endParaRPr lang="en-GB" noProof="0" dirty="0"/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B4D4881A-F72E-2D4F-BC41-5D2839D87000}"/>
              </a:ext>
            </a:extLst>
          </p:cNvPr>
          <p:cNvSpPr/>
          <p:nvPr userDrawn="1"/>
        </p:nvSpPr>
        <p:spPr>
          <a:xfrm>
            <a:off x="4997302" y="0"/>
            <a:ext cx="7194698" cy="6879265"/>
          </a:xfrm>
          <a:custGeom>
            <a:avLst/>
            <a:gdLst>
              <a:gd name="connsiteX0" fmla="*/ 0 w 5004391"/>
              <a:gd name="connsiteY0" fmla="*/ 0 h 6858000"/>
              <a:gd name="connsiteX1" fmla="*/ 5004391 w 5004391"/>
              <a:gd name="connsiteY1" fmla="*/ 0 h 6858000"/>
              <a:gd name="connsiteX2" fmla="*/ 5004391 w 5004391"/>
              <a:gd name="connsiteY2" fmla="*/ 6858000 h 6858000"/>
              <a:gd name="connsiteX3" fmla="*/ 0 w 5004391"/>
              <a:gd name="connsiteY3" fmla="*/ 6858000 h 6858000"/>
              <a:gd name="connsiteX4" fmla="*/ 0 w 5004391"/>
              <a:gd name="connsiteY4" fmla="*/ 0 h 6858000"/>
              <a:gd name="connsiteX0" fmla="*/ 1424763 w 5004391"/>
              <a:gd name="connsiteY0" fmla="*/ 0 h 6858000"/>
              <a:gd name="connsiteX1" fmla="*/ 5004391 w 5004391"/>
              <a:gd name="connsiteY1" fmla="*/ 0 h 6858000"/>
              <a:gd name="connsiteX2" fmla="*/ 5004391 w 5004391"/>
              <a:gd name="connsiteY2" fmla="*/ 6858000 h 6858000"/>
              <a:gd name="connsiteX3" fmla="*/ 0 w 5004391"/>
              <a:gd name="connsiteY3" fmla="*/ 6858000 h 6858000"/>
              <a:gd name="connsiteX4" fmla="*/ 1424763 w 5004391"/>
              <a:gd name="connsiteY4" fmla="*/ 0 h 6858000"/>
              <a:gd name="connsiteX0" fmla="*/ 1275907 w 5004391"/>
              <a:gd name="connsiteY0" fmla="*/ 21265 h 6858000"/>
              <a:gd name="connsiteX1" fmla="*/ 5004391 w 5004391"/>
              <a:gd name="connsiteY1" fmla="*/ 0 h 6858000"/>
              <a:gd name="connsiteX2" fmla="*/ 5004391 w 5004391"/>
              <a:gd name="connsiteY2" fmla="*/ 6858000 h 6858000"/>
              <a:gd name="connsiteX3" fmla="*/ 0 w 5004391"/>
              <a:gd name="connsiteY3" fmla="*/ 6858000 h 6858000"/>
              <a:gd name="connsiteX4" fmla="*/ 1275907 w 5004391"/>
              <a:gd name="connsiteY4" fmla="*/ 21265 h 6858000"/>
              <a:gd name="connsiteX0" fmla="*/ 3466214 w 7194698"/>
              <a:gd name="connsiteY0" fmla="*/ 21265 h 6879265"/>
              <a:gd name="connsiteX1" fmla="*/ 7194698 w 7194698"/>
              <a:gd name="connsiteY1" fmla="*/ 0 h 6879265"/>
              <a:gd name="connsiteX2" fmla="*/ 7194698 w 7194698"/>
              <a:gd name="connsiteY2" fmla="*/ 6858000 h 6879265"/>
              <a:gd name="connsiteX3" fmla="*/ 0 w 7194698"/>
              <a:gd name="connsiteY3" fmla="*/ 6879265 h 6879265"/>
              <a:gd name="connsiteX4" fmla="*/ 3466214 w 7194698"/>
              <a:gd name="connsiteY4" fmla="*/ 21265 h 68792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194698" h="6879265">
                <a:moveTo>
                  <a:pt x="3466214" y="21265"/>
                </a:moveTo>
                <a:lnTo>
                  <a:pt x="7194698" y="0"/>
                </a:lnTo>
                <a:lnTo>
                  <a:pt x="7194698" y="6858000"/>
                </a:lnTo>
                <a:lnTo>
                  <a:pt x="0" y="6879265"/>
                </a:lnTo>
                <a:lnTo>
                  <a:pt x="3466214" y="2126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 dirty="0"/>
          </a:p>
        </p:txBody>
      </p:sp>
      <p:sp>
        <p:nvSpPr>
          <p:cNvPr id="6" name="Triangle 5">
            <a:extLst>
              <a:ext uri="{FF2B5EF4-FFF2-40B4-BE49-F238E27FC236}">
                <a16:creationId xmlns:a16="http://schemas.microsoft.com/office/drawing/2014/main" id="{214CA4B6-21BC-234A-9FAD-E362D7F194C4}"/>
              </a:ext>
            </a:extLst>
          </p:cNvPr>
          <p:cNvSpPr/>
          <p:nvPr userDrawn="1"/>
        </p:nvSpPr>
        <p:spPr>
          <a:xfrm>
            <a:off x="2571311" y="3814571"/>
            <a:ext cx="2960808" cy="2960808"/>
          </a:xfrm>
          <a:prstGeom prst="triangl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 dirty="0"/>
          </a:p>
        </p:txBody>
      </p:sp>
      <p:sp>
        <p:nvSpPr>
          <p:cNvPr id="7" name="Triangle 6">
            <a:extLst>
              <a:ext uri="{FF2B5EF4-FFF2-40B4-BE49-F238E27FC236}">
                <a16:creationId xmlns:a16="http://schemas.microsoft.com/office/drawing/2014/main" id="{815F04B4-E3C0-0845-8DEC-98C63E21B466}"/>
              </a:ext>
            </a:extLst>
          </p:cNvPr>
          <p:cNvSpPr/>
          <p:nvPr userDrawn="1"/>
        </p:nvSpPr>
        <p:spPr>
          <a:xfrm rot="10800000">
            <a:off x="2277396" y="3814571"/>
            <a:ext cx="1360968" cy="1360968"/>
          </a:xfrm>
          <a:prstGeom prst="triangle">
            <a:avLst/>
          </a:prstGeom>
          <a:pattFill prst="dkHorz">
            <a:fgClr>
              <a:schemeClr val="accent1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850A90A-EBB3-314C-9D98-A4220E2739E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 flipH="1">
            <a:off x="2569281" y="330912"/>
            <a:ext cx="6217440" cy="6217440"/>
          </a:xfrm>
          <a:custGeom>
            <a:avLst/>
            <a:gdLst>
              <a:gd name="connsiteX0" fmla="*/ 0 w 6063915"/>
              <a:gd name="connsiteY0" fmla="*/ 0 h 6063915"/>
              <a:gd name="connsiteX1" fmla="*/ 6063915 w 6063915"/>
              <a:gd name="connsiteY1" fmla="*/ 0 h 6063915"/>
              <a:gd name="connsiteX2" fmla="*/ 3031957 w 6063915"/>
              <a:gd name="connsiteY2" fmla="*/ 6063915 h 60639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063915" h="6063915">
                <a:moveTo>
                  <a:pt x="0" y="0"/>
                </a:moveTo>
                <a:lnTo>
                  <a:pt x="6063915" y="0"/>
                </a:lnTo>
                <a:lnTo>
                  <a:pt x="3031957" y="6063915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rtlCol="0">
            <a:noAutofit/>
          </a:bodyPr>
          <a:lstStyle/>
          <a:p>
            <a:pPr rtl="0"/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3001923-8460-C64B-A54B-3221B8A6B8C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958108" y="1957888"/>
            <a:ext cx="3815484" cy="1858617"/>
          </a:xfrm>
        </p:spPr>
        <p:txBody>
          <a:bodyPr rtlCol="0" anchor="b">
            <a:normAutofit/>
          </a:bodyPr>
          <a:lstStyle>
            <a:lvl1pPr algn="ctr">
              <a:defRPr sz="4800" i="0">
                <a:solidFill>
                  <a:schemeClr val="bg1"/>
                </a:solidFill>
                <a:latin typeface="+mj-lt"/>
              </a:defRPr>
            </a:lvl1pPr>
          </a:lstStyle>
          <a:p>
            <a:pPr rtl="0"/>
            <a:r>
              <a:rPr lang="en-GB" noProof="0" dirty="0"/>
              <a:t>Title Goes Here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E64A275-2629-244A-A66F-FC140850C6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58110" y="3824390"/>
            <a:ext cx="3815482" cy="2107095"/>
          </a:xfrm>
        </p:spPr>
        <p:txBody>
          <a:bodyPr rtlCol="0"/>
          <a:lstStyle>
            <a:lvl1pPr marL="182880" indent="-182880" algn="ctr">
              <a:buClr>
                <a:srgbClr val="C5AE76"/>
              </a:buClr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  <a:latin typeface="+mj-lt"/>
              </a:defRPr>
            </a:lvl1pPr>
            <a:lvl2pPr marL="384048" indent="-182880" algn="ctr">
              <a:buClr>
                <a:srgbClr val="C5AE76"/>
              </a:buClr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  <a:latin typeface="+mj-lt"/>
              </a:defRPr>
            </a:lvl2pPr>
            <a:lvl3pPr marL="566928" indent="-182880" algn="ctr">
              <a:buClr>
                <a:srgbClr val="C5AE76"/>
              </a:buClr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  <a:latin typeface="+mj-lt"/>
              </a:defRPr>
            </a:lvl3pPr>
            <a:lvl4pPr marL="749808" indent="-182880" algn="ctr">
              <a:buClr>
                <a:srgbClr val="C5AE76"/>
              </a:buClr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  <a:latin typeface="+mj-lt"/>
              </a:defRPr>
            </a:lvl4pPr>
            <a:lvl5pPr marL="932688" indent="-182880" algn="ctr">
              <a:buClr>
                <a:srgbClr val="C5AE76"/>
              </a:buClr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  <a:latin typeface="+mj-lt"/>
              </a:defRPr>
            </a:lvl5pPr>
          </a:lstStyle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12" name="Triangle 11">
            <a:extLst>
              <a:ext uri="{FF2B5EF4-FFF2-40B4-BE49-F238E27FC236}">
                <a16:creationId xmlns:a16="http://schemas.microsoft.com/office/drawing/2014/main" id="{520102B5-5695-C743-B30E-C92897B48D89}"/>
              </a:ext>
            </a:extLst>
          </p:cNvPr>
          <p:cNvSpPr/>
          <p:nvPr userDrawn="1"/>
        </p:nvSpPr>
        <p:spPr>
          <a:xfrm rot="16200000">
            <a:off x="11604063" y="3162897"/>
            <a:ext cx="648200" cy="527675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642201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with Narrow Content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E9223F-721F-47BF-9FD5-0F8D12FF0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789D2EE-DBFC-498F-A4FA-B59D09AF2CD6}" type="datetime1">
              <a:rPr lang="en-GB" noProof="0" smtClean="0"/>
              <a:t>05/05/2024</a:t>
            </a:fld>
            <a:endParaRPr lang="en-GB" noProof="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915714-6BBA-4593-8591-4E26F7D58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06F857-D2E1-44DD-ABDD-EBB739645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GB" noProof="0" smtClean="0"/>
              <a:t>‹#›</a:t>
            </a:fld>
            <a:endParaRPr lang="en-GB" noProof="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B0D84E6-6DEA-1D4E-92C3-A360785A027B}"/>
              </a:ext>
            </a:extLst>
          </p:cNvPr>
          <p:cNvSpPr/>
          <p:nvPr userDrawn="1"/>
        </p:nvSpPr>
        <p:spPr>
          <a:xfrm>
            <a:off x="0" y="1730829"/>
            <a:ext cx="8229600" cy="347798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 dirty="0"/>
          </a:p>
        </p:txBody>
      </p:sp>
      <p:sp>
        <p:nvSpPr>
          <p:cNvPr id="6" name="Triangle 5">
            <a:extLst>
              <a:ext uri="{FF2B5EF4-FFF2-40B4-BE49-F238E27FC236}">
                <a16:creationId xmlns:a16="http://schemas.microsoft.com/office/drawing/2014/main" id="{C28500E9-800B-C94A-B6F9-F73D37B2D301}"/>
              </a:ext>
            </a:extLst>
          </p:cNvPr>
          <p:cNvSpPr/>
          <p:nvPr userDrawn="1"/>
        </p:nvSpPr>
        <p:spPr>
          <a:xfrm rot="10800000">
            <a:off x="8749091" y="0"/>
            <a:ext cx="3442907" cy="3112470"/>
          </a:xfrm>
          <a:prstGeom prst="triangl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 dirty="0"/>
          </a:p>
        </p:txBody>
      </p:sp>
      <p:sp>
        <p:nvSpPr>
          <p:cNvPr id="7" name="Triangle 6">
            <a:extLst>
              <a:ext uri="{FF2B5EF4-FFF2-40B4-BE49-F238E27FC236}">
                <a16:creationId xmlns:a16="http://schemas.microsoft.com/office/drawing/2014/main" id="{1EAD70A4-7AF0-7E4D-ABBC-34DD61D7B01E}"/>
              </a:ext>
            </a:extLst>
          </p:cNvPr>
          <p:cNvSpPr/>
          <p:nvPr userDrawn="1"/>
        </p:nvSpPr>
        <p:spPr>
          <a:xfrm rot="10800000">
            <a:off x="3727215" y="5551712"/>
            <a:ext cx="1424687" cy="1306288"/>
          </a:xfrm>
          <a:prstGeom prst="triangle">
            <a:avLst/>
          </a:prstGeom>
          <a:pattFill prst="lgGrid">
            <a:fgClr>
              <a:schemeClr val="accent1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 dirty="0"/>
          </a:p>
        </p:txBody>
      </p:sp>
      <p:sp>
        <p:nvSpPr>
          <p:cNvPr id="8" name="Title 9">
            <a:extLst>
              <a:ext uri="{FF2B5EF4-FFF2-40B4-BE49-F238E27FC236}">
                <a16:creationId xmlns:a16="http://schemas.microsoft.com/office/drawing/2014/main" id="{14C43A8B-650C-3B4B-9F8C-592CE9F269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25" y="2464270"/>
            <a:ext cx="5227376" cy="727700"/>
          </a:xfrm>
        </p:spPr>
        <p:txBody>
          <a:bodyPr rtlCol="0" anchor="t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0345C704-9538-984E-8D14-D6AEC9A4C42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68623" y="3265903"/>
            <a:ext cx="5227377" cy="1642386"/>
          </a:xfrm>
        </p:spPr>
        <p:txBody>
          <a:bodyPr lIns="91440" rIns="91440" rtlCol="0" anchor="t">
            <a:normAutofit/>
          </a:bodyPr>
          <a:lstStyle>
            <a:lvl1pPr marL="0" indent="0">
              <a:buNone/>
              <a:defRPr sz="2000" b="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GB" noProof="0" dirty="0"/>
              <a:t>Click to edit master text styles</a:t>
            </a:r>
          </a:p>
        </p:txBody>
      </p:sp>
      <p:sp>
        <p:nvSpPr>
          <p:cNvPr id="13" name="Picture Placeholder 11">
            <a:extLst>
              <a:ext uri="{FF2B5EF4-FFF2-40B4-BE49-F238E27FC236}">
                <a16:creationId xmlns:a16="http://schemas.microsoft.com/office/drawing/2014/main" id="{647B5AD0-4AD4-9843-9C08-DEF894490A9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 flipH="1">
            <a:off x="4593262" y="0"/>
            <a:ext cx="7598736" cy="6858000"/>
          </a:xfrm>
          <a:prstGeom prst="triangle">
            <a:avLst/>
          </a:prstGeom>
          <a:solidFill>
            <a:schemeClr val="accent1"/>
          </a:solidFill>
        </p:spPr>
        <p:txBody>
          <a:bodyPr rtlCol="0"/>
          <a:lstStyle/>
          <a:p>
            <a:pPr rtl="0"/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14" name="Triangle 13">
            <a:extLst>
              <a:ext uri="{FF2B5EF4-FFF2-40B4-BE49-F238E27FC236}">
                <a16:creationId xmlns:a16="http://schemas.microsoft.com/office/drawing/2014/main" id="{8795BE2D-99B1-FE49-84B1-C41E44A8AC0B}"/>
              </a:ext>
            </a:extLst>
          </p:cNvPr>
          <p:cNvSpPr/>
          <p:nvPr userDrawn="1"/>
        </p:nvSpPr>
        <p:spPr>
          <a:xfrm rot="5400000">
            <a:off x="-48606" y="2524533"/>
            <a:ext cx="648200" cy="527675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rtl="0"/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4031557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ote with Image and Author Na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34F14FD9-9995-BE48-8C0E-B1454B9F231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576012" y="0"/>
            <a:ext cx="7598735" cy="6858000"/>
          </a:xfrm>
          <a:custGeom>
            <a:avLst/>
            <a:gdLst>
              <a:gd name="connsiteX0" fmla="*/ 0 w 7598735"/>
              <a:gd name="connsiteY0" fmla="*/ 0 h 6858000"/>
              <a:gd name="connsiteX1" fmla="*/ 7598735 w 7598735"/>
              <a:gd name="connsiteY1" fmla="*/ 0 h 6858000"/>
              <a:gd name="connsiteX2" fmla="*/ 7598735 w 7598735"/>
              <a:gd name="connsiteY2" fmla="*/ 6858000 h 6858000"/>
              <a:gd name="connsiteX3" fmla="*/ 0 w 7598735"/>
              <a:gd name="connsiteY3" fmla="*/ 6858000 h 6858000"/>
              <a:gd name="connsiteX4" fmla="*/ 0 w 7598735"/>
              <a:gd name="connsiteY4" fmla="*/ 6378840 h 6858000"/>
              <a:gd name="connsiteX5" fmla="*/ 140333 w 7598735"/>
              <a:gd name="connsiteY5" fmla="*/ 6379536 h 6858000"/>
              <a:gd name="connsiteX6" fmla="*/ 3074919 w 7598735"/>
              <a:gd name="connsiteY6" fmla="*/ 489098 h 6858000"/>
              <a:gd name="connsiteX7" fmla="*/ 0 w 7598735"/>
              <a:gd name="connsiteY7" fmla="*/ 48004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598735" h="6858000">
                <a:moveTo>
                  <a:pt x="0" y="0"/>
                </a:moveTo>
                <a:lnTo>
                  <a:pt x="7598735" y="0"/>
                </a:lnTo>
                <a:lnTo>
                  <a:pt x="7598735" y="6858000"/>
                </a:lnTo>
                <a:lnTo>
                  <a:pt x="0" y="6858000"/>
                </a:lnTo>
                <a:lnTo>
                  <a:pt x="0" y="6378840"/>
                </a:lnTo>
                <a:lnTo>
                  <a:pt x="140333" y="6379536"/>
                </a:lnTo>
                <a:lnTo>
                  <a:pt x="3074919" y="489098"/>
                </a:lnTo>
                <a:lnTo>
                  <a:pt x="0" y="480044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rtlCol="0">
            <a:noAutofit/>
          </a:bodyPr>
          <a:lstStyle/>
          <a:p>
            <a:pPr rtl="0"/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BFAE6FFB-F37C-7040-87B6-654B2F44CE7A}"/>
              </a:ext>
            </a:extLst>
          </p:cNvPr>
          <p:cNvSpPr/>
          <p:nvPr userDrawn="1"/>
        </p:nvSpPr>
        <p:spPr>
          <a:xfrm>
            <a:off x="413825" y="463261"/>
            <a:ext cx="7347125" cy="5911703"/>
          </a:xfrm>
          <a:custGeom>
            <a:avLst/>
            <a:gdLst>
              <a:gd name="connsiteX0" fmla="*/ 125507 w 7347125"/>
              <a:gd name="connsiteY0" fmla="*/ 0 h 5911703"/>
              <a:gd name="connsiteX1" fmla="*/ 7347125 w 7347125"/>
              <a:gd name="connsiteY1" fmla="*/ 21265 h 5911703"/>
              <a:gd name="connsiteX2" fmla="*/ 4412539 w 7347125"/>
              <a:gd name="connsiteY2" fmla="*/ 5911703 h 5911703"/>
              <a:gd name="connsiteX3" fmla="*/ 1007798 w 7347125"/>
              <a:gd name="connsiteY3" fmla="*/ 5894815 h 5911703"/>
              <a:gd name="connsiteX4" fmla="*/ 1007798 w 7347125"/>
              <a:gd name="connsiteY4" fmla="*/ 5901070 h 5911703"/>
              <a:gd name="connsiteX5" fmla="*/ 0 w 7347125"/>
              <a:gd name="connsiteY5" fmla="*/ 5901070 h 5911703"/>
              <a:gd name="connsiteX6" fmla="*/ 0 w 7347125"/>
              <a:gd name="connsiteY6" fmla="*/ 10632 h 5911703"/>
              <a:gd name="connsiteX7" fmla="*/ 125507 w 7347125"/>
              <a:gd name="connsiteY7" fmla="*/ 10632 h 5911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347125" h="5911703">
                <a:moveTo>
                  <a:pt x="125507" y="0"/>
                </a:moveTo>
                <a:lnTo>
                  <a:pt x="7347125" y="21265"/>
                </a:lnTo>
                <a:lnTo>
                  <a:pt x="4412539" y="5911703"/>
                </a:lnTo>
                <a:lnTo>
                  <a:pt x="1007798" y="5894815"/>
                </a:lnTo>
                <a:lnTo>
                  <a:pt x="1007798" y="5901070"/>
                </a:lnTo>
                <a:lnTo>
                  <a:pt x="0" y="5901070"/>
                </a:lnTo>
                <a:lnTo>
                  <a:pt x="0" y="10632"/>
                </a:lnTo>
                <a:lnTo>
                  <a:pt x="125507" y="1063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en-GB" noProof="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E9223F-721F-47BF-9FD5-0F8D12FF0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AB69109-6D49-40BB-8002-72D9A30CEE69}" type="datetime1">
              <a:rPr lang="en-GB" noProof="0" smtClean="0"/>
              <a:t>05/05/2024</a:t>
            </a:fld>
            <a:endParaRPr lang="en-GB" noProof="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915714-6BBA-4593-8591-4E26F7D58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06F857-D2E1-44DD-ABDD-EBB739645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GB" noProof="0" smtClean="0"/>
              <a:t>‹#›</a:t>
            </a:fld>
            <a:endParaRPr lang="en-GB" noProof="0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8AB73D1-1AA1-4E44-A7DA-8C00D8E109E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41501" y="1609159"/>
            <a:ext cx="4253334" cy="3639682"/>
          </a:xfrm>
        </p:spPr>
        <p:txBody>
          <a:bodyPr rtlCol="0" anchor="t">
            <a:normAutofit/>
          </a:bodyPr>
          <a:lstStyle>
            <a:lvl1pPr algn="l">
              <a:defRPr sz="3800">
                <a:solidFill>
                  <a:schemeClr val="bg1"/>
                </a:solidFill>
              </a:defRPr>
            </a:lvl1pPr>
          </a:lstStyle>
          <a:p>
            <a:pPr rtl="0"/>
            <a:r>
              <a:rPr lang="en-GB" noProof="0" dirty="0"/>
              <a:t>Quote Goes Here</a:t>
            </a:r>
          </a:p>
        </p:txBody>
      </p:sp>
      <p:sp>
        <p:nvSpPr>
          <p:cNvPr id="13" name="Triangle 12">
            <a:extLst>
              <a:ext uri="{FF2B5EF4-FFF2-40B4-BE49-F238E27FC236}">
                <a16:creationId xmlns:a16="http://schemas.microsoft.com/office/drawing/2014/main" id="{611FC0D0-E6E4-7645-B0C7-97FB2012039D}"/>
              </a:ext>
            </a:extLst>
          </p:cNvPr>
          <p:cNvSpPr/>
          <p:nvPr userDrawn="1"/>
        </p:nvSpPr>
        <p:spPr>
          <a:xfrm rot="5400000">
            <a:off x="-48606" y="1669422"/>
            <a:ext cx="648200" cy="527675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9119249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Only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06F857-D2E1-44DD-ABDD-EBB739645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GB" noProof="0" smtClean="0"/>
              <a:t>‹#›</a:t>
            </a:fld>
            <a:endParaRPr lang="en-GB" noProof="0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3F11B56-403C-AA43-BA54-5CD9A60BDDC5}"/>
              </a:ext>
            </a:extLst>
          </p:cNvPr>
          <p:cNvGrpSpPr/>
          <p:nvPr userDrawn="1"/>
        </p:nvGrpSpPr>
        <p:grpSpPr>
          <a:xfrm>
            <a:off x="0" y="-4353"/>
            <a:ext cx="6884691" cy="6862353"/>
            <a:chOff x="0" y="-4353"/>
            <a:chExt cx="6884691" cy="6862353"/>
          </a:xfrm>
        </p:grpSpPr>
        <p:sp>
          <p:nvSpPr>
            <p:cNvPr id="5" name="Freeform 4">
              <a:extLst>
                <a:ext uri="{FF2B5EF4-FFF2-40B4-BE49-F238E27FC236}">
                  <a16:creationId xmlns:a16="http://schemas.microsoft.com/office/drawing/2014/main" id="{D8BAD61D-F455-9240-A0C6-DE4F40E47C29}"/>
                </a:ext>
              </a:extLst>
            </p:cNvPr>
            <p:cNvSpPr/>
            <p:nvPr userDrawn="1"/>
          </p:nvSpPr>
          <p:spPr>
            <a:xfrm>
              <a:off x="0" y="-4353"/>
              <a:ext cx="6884691" cy="6862353"/>
            </a:xfrm>
            <a:custGeom>
              <a:avLst/>
              <a:gdLst>
                <a:gd name="connsiteX0" fmla="*/ 0 w 6838726"/>
                <a:gd name="connsiteY0" fmla="*/ 0 h 6853468"/>
                <a:gd name="connsiteX1" fmla="*/ 6838726 w 6838726"/>
                <a:gd name="connsiteY1" fmla="*/ 20138 h 6853468"/>
                <a:gd name="connsiteX2" fmla="*/ 3434396 w 6838726"/>
                <a:gd name="connsiteY2" fmla="*/ 6853468 h 6853468"/>
                <a:gd name="connsiteX3" fmla="*/ 0 w 6838726"/>
                <a:gd name="connsiteY3" fmla="*/ 6836433 h 6853468"/>
                <a:gd name="connsiteX4" fmla="*/ 0 w 6838726"/>
                <a:gd name="connsiteY4" fmla="*/ 0 h 6853468"/>
                <a:gd name="connsiteX0" fmla="*/ 15156 w 6853882"/>
                <a:gd name="connsiteY0" fmla="*/ 0 h 6861693"/>
                <a:gd name="connsiteX1" fmla="*/ 6853882 w 6853882"/>
                <a:gd name="connsiteY1" fmla="*/ 20138 h 6861693"/>
                <a:gd name="connsiteX2" fmla="*/ 3449552 w 6853882"/>
                <a:gd name="connsiteY2" fmla="*/ 6853468 h 6861693"/>
                <a:gd name="connsiteX3" fmla="*/ 0 w 6853882"/>
                <a:gd name="connsiteY3" fmla="*/ 6861693 h 6861693"/>
                <a:gd name="connsiteX4" fmla="*/ 15156 w 6853882"/>
                <a:gd name="connsiteY4" fmla="*/ 0 h 6861693"/>
                <a:gd name="connsiteX0" fmla="*/ 15156 w 6853882"/>
                <a:gd name="connsiteY0" fmla="*/ 0 h 6863572"/>
                <a:gd name="connsiteX1" fmla="*/ 6853882 w 6853882"/>
                <a:gd name="connsiteY1" fmla="*/ 20138 h 6863572"/>
                <a:gd name="connsiteX2" fmla="*/ 3444500 w 6853882"/>
                <a:gd name="connsiteY2" fmla="*/ 6863572 h 6863572"/>
                <a:gd name="connsiteX3" fmla="*/ 0 w 6853882"/>
                <a:gd name="connsiteY3" fmla="*/ 6861693 h 6863572"/>
                <a:gd name="connsiteX4" fmla="*/ 15156 w 6853882"/>
                <a:gd name="connsiteY4" fmla="*/ 0 h 6863572"/>
                <a:gd name="connsiteX0" fmla="*/ 0 w 6866861"/>
                <a:gd name="connsiteY0" fmla="*/ 0 h 6856528"/>
                <a:gd name="connsiteX1" fmla="*/ 6866861 w 6866861"/>
                <a:gd name="connsiteY1" fmla="*/ 13094 h 6856528"/>
                <a:gd name="connsiteX2" fmla="*/ 3457479 w 6866861"/>
                <a:gd name="connsiteY2" fmla="*/ 6856528 h 6856528"/>
                <a:gd name="connsiteX3" fmla="*/ 12979 w 6866861"/>
                <a:gd name="connsiteY3" fmla="*/ 6854649 h 6856528"/>
                <a:gd name="connsiteX4" fmla="*/ 0 w 6866861"/>
                <a:gd name="connsiteY4" fmla="*/ 0 h 6856528"/>
                <a:gd name="connsiteX0" fmla="*/ 0 w 6893137"/>
                <a:gd name="connsiteY0" fmla="*/ 7922 h 6864450"/>
                <a:gd name="connsiteX1" fmla="*/ 6893137 w 6893137"/>
                <a:gd name="connsiteY1" fmla="*/ 0 h 6864450"/>
                <a:gd name="connsiteX2" fmla="*/ 3457479 w 6893137"/>
                <a:gd name="connsiteY2" fmla="*/ 6864450 h 6864450"/>
                <a:gd name="connsiteX3" fmla="*/ 12979 w 6893137"/>
                <a:gd name="connsiteY3" fmla="*/ 6862571 h 6864450"/>
                <a:gd name="connsiteX4" fmla="*/ 0 w 6893137"/>
                <a:gd name="connsiteY4" fmla="*/ 7922 h 6864450"/>
                <a:gd name="connsiteX0" fmla="*/ 0 w 6897755"/>
                <a:gd name="connsiteY0" fmla="*/ 0 h 6870380"/>
                <a:gd name="connsiteX1" fmla="*/ 6897755 w 6897755"/>
                <a:gd name="connsiteY1" fmla="*/ 5930 h 6870380"/>
                <a:gd name="connsiteX2" fmla="*/ 3462097 w 6897755"/>
                <a:gd name="connsiteY2" fmla="*/ 6870380 h 6870380"/>
                <a:gd name="connsiteX3" fmla="*/ 17597 w 6897755"/>
                <a:gd name="connsiteY3" fmla="*/ 6868501 h 6870380"/>
                <a:gd name="connsiteX4" fmla="*/ 0 w 6897755"/>
                <a:gd name="connsiteY4" fmla="*/ 0 h 6870380"/>
                <a:gd name="connsiteX0" fmla="*/ 9234 w 6880863"/>
                <a:gd name="connsiteY0" fmla="*/ 0 h 6866017"/>
                <a:gd name="connsiteX1" fmla="*/ 6880863 w 6880863"/>
                <a:gd name="connsiteY1" fmla="*/ 1567 h 6866017"/>
                <a:gd name="connsiteX2" fmla="*/ 3445205 w 6880863"/>
                <a:gd name="connsiteY2" fmla="*/ 6866017 h 6866017"/>
                <a:gd name="connsiteX3" fmla="*/ 705 w 6880863"/>
                <a:gd name="connsiteY3" fmla="*/ 6864138 h 6866017"/>
                <a:gd name="connsiteX4" fmla="*/ 9234 w 6880863"/>
                <a:gd name="connsiteY4" fmla="*/ 0 h 6866017"/>
                <a:gd name="connsiteX0" fmla="*/ 0 w 6884692"/>
                <a:gd name="connsiteY0" fmla="*/ 0 h 6883465"/>
                <a:gd name="connsiteX1" fmla="*/ 6884692 w 6884692"/>
                <a:gd name="connsiteY1" fmla="*/ 19015 h 6883465"/>
                <a:gd name="connsiteX2" fmla="*/ 3449034 w 6884692"/>
                <a:gd name="connsiteY2" fmla="*/ 6883465 h 6883465"/>
                <a:gd name="connsiteX3" fmla="*/ 4534 w 6884692"/>
                <a:gd name="connsiteY3" fmla="*/ 6881586 h 6883465"/>
                <a:gd name="connsiteX4" fmla="*/ 0 w 6884692"/>
                <a:gd name="connsiteY4" fmla="*/ 0 h 6883465"/>
                <a:gd name="connsiteX0" fmla="*/ 9234 w 6880863"/>
                <a:gd name="connsiteY0" fmla="*/ 0 h 6879102"/>
                <a:gd name="connsiteX1" fmla="*/ 6880863 w 6880863"/>
                <a:gd name="connsiteY1" fmla="*/ 14652 h 6879102"/>
                <a:gd name="connsiteX2" fmla="*/ 3445205 w 6880863"/>
                <a:gd name="connsiteY2" fmla="*/ 6879102 h 6879102"/>
                <a:gd name="connsiteX3" fmla="*/ 705 w 6880863"/>
                <a:gd name="connsiteY3" fmla="*/ 6877223 h 6879102"/>
                <a:gd name="connsiteX4" fmla="*/ 9234 w 6880863"/>
                <a:gd name="connsiteY4" fmla="*/ 0 h 6879102"/>
                <a:gd name="connsiteX0" fmla="*/ 0 w 6884691"/>
                <a:gd name="connsiteY0" fmla="*/ 0 h 6874740"/>
                <a:gd name="connsiteX1" fmla="*/ 6884691 w 6884691"/>
                <a:gd name="connsiteY1" fmla="*/ 10290 h 6874740"/>
                <a:gd name="connsiteX2" fmla="*/ 3449033 w 6884691"/>
                <a:gd name="connsiteY2" fmla="*/ 6874740 h 6874740"/>
                <a:gd name="connsiteX3" fmla="*/ 4533 w 6884691"/>
                <a:gd name="connsiteY3" fmla="*/ 6872861 h 6874740"/>
                <a:gd name="connsiteX4" fmla="*/ 0 w 6884691"/>
                <a:gd name="connsiteY4" fmla="*/ 0 h 6874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84691" h="6874740">
                  <a:moveTo>
                    <a:pt x="0" y="0"/>
                  </a:moveTo>
                  <a:lnTo>
                    <a:pt x="6884691" y="10290"/>
                  </a:lnTo>
                  <a:lnTo>
                    <a:pt x="3449033" y="6874740"/>
                  </a:lnTo>
                  <a:lnTo>
                    <a:pt x="4533" y="6872861"/>
                  </a:lnTo>
                  <a:cubicBezTo>
                    <a:pt x="207" y="4587978"/>
                    <a:pt x="4326" y="2284883"/>
                    <a:pt x="0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n-GB" noProof="0" dirty="0"/>
            </a:p>
          </p:txBody>
        </p:sp>
        <p:sp>
          <p:nvSpPr>
            <p:cNvPr id="7" name="Triangle 6">
              <a:extLst>
                <a:ext uri="{FF2B5EF4-FFF2-40B4-BE49-F238E27FC236}">
                  <a16:creationId xmlns:a16="http://schemas.microsoft.com/office/drawing/2014/main" id="{75004ACB-4E38-6449-B733-0C6A6BC40ADD}"/>
                </a:ext>
              </a:extLst>
            </p:cNvPr>
            <p:cNvSpPr/>
            <p:nvPr userDrawn="1"/>
          </p:nvSpPr>
          <p:spPr>
            <a:xfrm>
              <a:off x="3641197" y="5941716"/>
              <a:ext cx="911753" cy="911753"/>
            </a:xfrm>
            <a:prstGeom prst="triangl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n-GB" noProof="0" dirty="0"/>
            </a:p>
          </p:txBody>
        </p:sp>
        <p:sp>
          <p:nvSpPr>
            <p:cNvPr id="8" name="Triangle 7">
              <a:extLst>
                <a:ext uri="{FF2B5EF4-FFF2-40B4-BE49-F238E27FC236}">
                  <a16:creationId xmlns:a16="http://schemas.microsoft.com/office/drawing/2014/main" id="{6A52034F-1EDC-3040-A1B3-B572FC286C20}"/>
                </a:ext>
              </a:extLst>
            </p:cNvPr>
            <p:cNvSpPr/>
            <p:nvPr userDrawn="1"/>
          </p:nvSpPr>
          <p:spPr>
            <a:xfrm rot="10800000">
              <a:off x="4944403" y="174432"/>
              <a:ext cx="1590022" cy="1590022"/>
            </a:xfrm>
            <a:prstGeom prst="triangl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n-GB" noProof="0" dirty="0"/>
            </a:p>
          </p:txBody>
        </p:sp>
      </p:grpSp>
      <p:sp>
        <p:nvSpPr>
          <p:cNvPr id="10" name="Title 1">
            <a:extLst>
              <a:ext uri="{FF2B5EF4-FFF2-40B4-BE49-F238E27FC236}">
                <a16:creationId xmlns:a16="http://schemas.microsoft.com/office/drawing/2014/main" id="{1877EC85-9CA1-EB4F-A9AC-2C02CB52086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0988" y="1954400"/>
            <a:ext cx="4393415" cy="3002359"/>
          </a:xfrm>
        </p:spPr>
        <p:txBody>
          <a:bodyPr rtlCol="0"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en-GB" noProof="0" dirty="0"/>
              <a:t>Title Goes Here</a:t>
            </a:r>
          </a:p>
        </p:txBody>
      </p:sp>
      <p:sp>
        <p:nvSpPr>
          <p:cNvPr id="12" name="Triangle 11">
            <a:extLst>
              <a:ext uri="{FF2B5EF4-FFF2-40B4-BE49-F238E27FC236}">
                <a16:creationId xmlns:a16="http://schemas.microsoft.com/office/drawing/2014/main" id="{FD910B80-BD19-CF49-AB0B-1C5DEECEDED5}"/>
              </a:ext>
            </a:extLst>
          </p:cNvPr>
          <p:cNvSpPr/>
          <p:nvPr userDrawn="1"/>
        </p:nvSpPr>
        <p:spPr>
          <a:xfrm rot="5400000">
            <a:off x="-48606" y="3165163"/>
            <a:ext cx="648200" cy="527675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7750328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Only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C15DFD37-81D5-5742-B09A-5D4CBF48B7EA}"/>
              </a:ext>
            </a:extLst>
          </p:cNvPr>
          <p:cNvGrpSpPr/>
          <p:nvPr userDrawn="1"/>
        </p:nvGrpSpPr>
        <p:grpSpPr>
          <a:xfrm rot="10800000">
            <a:off x="5294245" y="0"/>
            <a:ext cx="6897755" cy="6858000"/>
            <a:chOff x="-17598" y="0"/>
            <a:chExt cx="6897755" cy="6858000"/>
          </a:xfrm>
        </p:grpSpPr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00CF4E43-4A68-664C-B973-2FE49DC7733D}"/>
                </a:ext>
              </a:extLst>
            </p:cNvPr>
            <p:cNvSpPr/>
            <p:nvPr userDrawn="1"/>
          </p:nvSpPr>
          <p:spPr>
            <a:xfrm>
              <a:off x="-17598" y="0"/>
              <a:ext cx="6897755" cy="6858000"/>
            </a:xfrm>
            <a:custGeom>
              <a:avLst/>
              <a:gdLst>
                <a:gd name="connsiteX0" fmla="*/ 0 w 6838726"/>
                <a:gd name="connsiteY0" fmla="*/ 0 h 6853468"/>
                <a:gd name="connsiteX1" fmla="*/ 6838726 w 6838726"/>
                <a:gd name="connsiteY1" fmla="*/ 20138 h 6853468"/>
                <a:gd name="connsiteX2" fmla="*/ 3434396 w 6838726"/>
                <a:gd name="connsiteY2" fmla="*/ 6853468 h 6853468"/>
                <a:gd name="connsiteX3" fmla="*/ 0 w 6838726"/>
                <a:gd name="connsiteY3" fmla="*/ 6836433 h 6853468"/>
                <a:gd name="connsiteX4" fmla="*/ 0 w 6838726"/>
                <a:gd name="connsiteY4" fmla="*/ 0 h 6853468"/>
                <a:gd name="connsiteX0" fmla="*/ 15156 w 6853882"/>
                <a:gd name="connsiteY0" fmla="*/ 0 h 6861693"/>
                <a:gd name="connsiteX1" fmla="*/ 6853882 w 6853882"/>
                <a:gd name="connsiteY1" fmla="*/ 20138 h 6861693"/>
                <a:gd name="connsiteX2" fmla="*/ 3449552 w 6853882"/>
                <a:gd name="connsiteY2" fmla="*/ 6853468 h 6861693"/>
                <a:gd name="connsiteX3" fmla="*/ 0 w 6853882"/>
                <a:gd name="connsiteY3" fmla="*/ 6861693 h 6861693"/>
                <a:gd name="connsiteX4" fmla="*/ 15156 w 6853882"/>
                <a:gd name="connsiteY4" fmla="*/ 0 h 6861693"/>
                <a:gd name="connsiteX0" fmla="*/ 15156 w 6853882"/>
                <a:gd name="connsiteY0" fmla="*/ 0 h 6863572"/>
                <a:gd name="connsiteX1" fmla="*/ 6853882 w 6853882"/>
                <a:gd name="connsiteY1" fmla="*/ 20138 h 6863572"/>
                <a:gd name="connsiteX2" fmla="*/ 3444500 w 6853882"/>
                <a:gd name="connsiteY2" fmla="*/ 6863572 h 6863572"/>
                <a:gd name="connsiteX3" fmla="*/ 0 w 6853882"/>
                <a:gd name="connsiteY3" fmla="*/ 6861693 h 6863572"/>
                <a:gd name="connsiteX4" fmla="*/ 15156 w 6853882"/>
                <a:gd name="connsiteY4" fmla="*/ 0 h 6863572"/>
                <a:gd name="connsiteX0" fmla="*/ 0 w 6866861"/>
                <a:gd name="connsiteY0" fmla="*/ 0 h 6856528"/>
                <a:gd name="connsiteX1" fmla="*/ 6866861 w 6866861"/>
                <a:gd name="connsiteY1" fmla="*/ 13094 h 6856528"/>
                <a:gd name="connsiteX2" fmla="*/ 3457479 w 6866861"/>
                <a:gd name="connsiteY2" fmla="*/ 6856528 h 6856528"/>
                <a:gd name="connsiteX3" fmla="*/ 12979 w 6866861"/>
                <a:gd name="connsiteY3" fmla="*/ 6854649 h 6856528"/>
                <a:gd name="connsiteX4" fmla="*/ 0 w 6866861"/>
                <a:gd name="connsiteY4" fmla="*/ 0 h 6856528"/>
                <a:gd name="connsiteX0" fmla="*/ 0 w 6893137"/>
                <a:gd name="connsiteY0" fmla="*/ 7922 h 6864450"/>
                <a:gd name="connsiteX1" fmla="*/ 6893137 w 6893137"/>
                <a:gd name="connsiteY1" fmla="*/ 0 h 6864450"/>
                <a:gd name="connsiteX2" fmla="*/ 3457479 w 6893137"/>
                <a:gd name="connsiteY2" fmla="*/ 6864450 h 6864450"/>
                <a:gd name="connsiteX3" fmla="*/ 12979 w 6893137"/>
                <a:gd name="connsiteY3" fmla="*/ 6862571 h 6864450"/>
                <a:gd name="connsiteX4" fmla="*/ 0 w 6893137"/>
                <a:gd name="connsiteY4" fmla="*/ 7922 h 6864450"/>
                <a:gd name="connsiteX0" fmla="*/ 0 w 6897755"/>
                <a:gd name="connsiteY0" fmla="*/ 0 h 6870380"/>
                <a:gd name="connsiteX1" fmla="*/ 6897755 w 6897755"/>
                <a:gd name="connsiteY1" fmla="*/ 5930 h 6870380"/>
                <a:gd name="connsiteX2" fmla="*/ 3462097 w 6897755"/>
                <a:gd name="connsiteY2" fmla="*/ 6870380 h 6870380"/>
                <a:gd name="connsiteX3" fmla="*/ 17597 w 6897755"/>
                <a:gd name="connsiteY3" fmla="*/ 6868501 h 6870380"/>
                <a:gd name="connsiteX4" fmla="*/ 0 w 6897755"/>
                <a:gd name="connsiteY4" fmla="*/ 0 h 6870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97755" h="6870380">
                  <a:moveTo>
                    <a:pt x="0" y="0"/>
                  </a:moveTo>
                  <a:lnTo>
                    <a:pt x="6897755" y="5930"/>
                  </a:lnTo>
                  <a:lnTo>
                    <a:pt x="3462097" y="6870380"/>
                  </a:lnTo>
                  <a:lnTo>
                    <a:pt x="17597" y="6868501"/>
                  </a:lnTo>
                  <a:cubicBezTo>
                    <a:pt x="13271" y="4583618"/>
                    <a:pt x="4326" y="2284883"/>
                    <a:pt x="0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n-GB" noProof="0" dirty="0"/>
            </a:p>
          </p:txBody>
        </p:sp>
        <p:sp>
          <p:nvSpPr>
            <p:cNvPr id="13" name="Triangle 12">
              <a:extLst>
                <a:ext uri="{FF2B5EF4-FFF2-40B4-BE49-F238E27FC236}">
                  <a16:creationId xmlns:a16="http://schemas.microsoft.com/office/drawing/2014/main" id="{AFAD3D76-9126-CC42-90B0-5BF85DC91E3E}"/>
                </a:ext>
              </a:extLst>
            </p:cNvPr>
            <p:cNvSpPr/>
            <p:nvPr userDrawn="1"/>
          </p:nvSpPr>
          <p:spPr>
            <a:xfrm>
              <a:off x="3641197" y="5941716"/>
              <a:ext cx="911753" cy="911753"/>
            </a:xfrm>
            <a:prstGeom prst="triangl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n-GB" noProof="0" dirty="0"/>
            </a:p>
          </p:txBody>
        </p:sp>
        <p:sp>
          <p:nvSpPr>
            <p:cNvPr id="14" name="Triangle 13">
              <a:extLst>
                <a:ext uri="{FF2B5EF4-FFF2-40B4-BE49-F238E27FC236}">
                  <a16:creationId xmlns:a16="http://schemas.microsoft.com/office/drawing/2014/main" id="{9D011AB3-8218-AE4F-9DF7-810A1B45C453}"/>
                </a:ext>
              </a:extLst>
            </p:cNvPr>
            <p:cNvSpPr/>
            <p:nvPr userDrawn="1"/>
          </p:nvSpPr>
          <p:spPr>
            <a:xfrm rot="10800000">
              <a:off x="4944403" y="174432"/>
              <a:ext cx="1590022" cy="1590022"/>
            </a:xfrm>
            <a:prstGeom prst="triangl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n-GB" noProof="0" dirty="0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06F857-D2E1-44DD-ABDD-EBB739645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93582" y="6446838"/>
            <a:ext cx="780010" cy="365125"/>
          </a:xfrm>
        </p:spPr>
        <p:txBody>
          <a:bodyPr rtlCol="0"/>
          <a:lstStyle/>
          <a:p>
            <a:pPr rtl="0"/>
            <a:fld id="{3A98EE3D-8CD1-4C3F-BD1C-C98C9596463C}" type="slidenum">
              <a:rPr lang="en-GB" noProof="0" smtClean="0"/>
              <a:t>‹#›</a:t>
            </a:fld>
            <a:endParaRPr lang="en-GB" noProof="0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1877EC85-9CA1-EB4F-A9AC-2C02CB52086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775272" y="1954400"/>
            <a:ext cx="3889053" cy="3002359"/>
          </a:xfrm>
        </p:spPr>
        <p:txBody>
          <a:bodyPr rtlCol="0"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en-GB" noProof="0" dirty="0"/>
              <a:t>Title Goes Here</a:t>
            </a:r>
          </a:p>
        </p:txBody>
      </p:sp>
      <p:sp>
        <p:nvSpPr>
          <p:cNvPr id="9" name="Triangle 8">
            <a:extLst>
              <a:ext uri="{FF2B5EF4-FFF2-40B4-BE49-F238E27FC236}">
                <a16:creationId xmlns:a16="http://schemas.microsoft.com/office/drawing/2014/main" id="{D84320FE-42A3-294B-AAE0-3D16A63E3599}"/>
              </a:ext>
            </a:extLst>
          </p:cNvPr>
          <p:cNvSpPr/>
          <p:nvPr userDrawn="1"/>
        </p:nvSpPr>
        <p:spPr>
          <a:xfrm rot="16200000">
            <a:off x="11604063" y="3162897"/>
            <a:ext cx="648200" cy="527675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7174374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n-GB" noProof="0"/>
              <a:t>AEgIS, run summary and YETS+Future activities 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 noProof="0"/>
              <a:t>11/12/2023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6002232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Horizontal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3FFCAC17-2511-3D4F-A318-B241447A2C02}"/>
              </a:ext>
            </a:extLst>
          </p:cNvPr>
          <p:cNvSpPr/>
          <p:nvPr userDrawn="1"/>
        </p:nvSpPr>
        <p:spPr>
          <a:xfrm>
            <a:off x="413825" y="2941613"/>
            <a:ext cx="11364350" cy="343260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 dirty="0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C13F5538-7999-A74B-BCB7-A96C8DBCCD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2329" y="4280546"/>
            <a:ext cx="10452848" cy="1791071"/>
          </a:xfrm>
        </p:spPr>
        <p:txBody>
          <a:bodyPr rtlCol="0"/>
          <a:lstStyle>
            <a:lvl1pPr marL="342900" indent="-342900"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1pPr>
            <a:lvl2pPr marL="486918" indent="-285750"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2pPr>
            <a:lvl3pPr marL="669798" indent="-285750"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3pPr>
            <a:lvl4pPr marL="852678" indent="-285750"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4pPr>
            <a:lvl5pPr marL="1035558" indent="-285750"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5pPr>
          </a:lstStyle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16" name="Date Placeholder 6">
            <a:extLst>
              <a:ext uri="{FF2B5EF4-FFF2-40B4-BE49-F238E27FC236}">
                <a16:creationId xmlns:a16="http://schemas.microsoft.com/office/drawing/2014/main" id="{DE5056B4-56A3-6E40-92E1-FA33B5C8F80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218426" y="6446838"/>
            <a:ext cx="2584850" cy="365125"/>
          </a:xfrm>
        </p:spPr>
        <p:txBody>
          <a:bodyPr rtlCol="0"/>
          <a:lstStyle/>
          <a:p>
            <a:pPr rtl="0"/>
            <a:fld id="{FD9E729E-3D1D-42C1-8E5D-5823DB538F89}" type="datetime1">
              <a:rPr lang="en-GB" noProof="0" smtClean="0"/>
              <a:t>05/05/2024</a:t>
            </a:fld>
            <a:endParaRPr lang="en-GB" noProof="0" dirty="0"/>
          </a:p>
        </p:txBody>
      </p:sp>
      <p:sp>
        <p:nvSpPr>
          <p:cNvPr id="17" name="Footer Placeholder 7">
            <a:extLst>
              <a:ext uri="{FF2B5EF4-FFF2-40B4-BE49-F238E27FC236}">
                <a16:creationId xmlns:a16="http://schemas.microsoft.com/office/drawing/2014/main" id="{A47DE6D7-793F-C846-8A00-3061847B66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97279" y="6446838"/>
            <a:ext cx="6818262" cy="365125"/>
          </a:xfrm>
        </p:spPr>
        <p:txBody>
          <a:bodyPr rtlCol="0"/>
          <a:lstStyle/>
          <a:p>
            <a:pPr rtl="0"/>
            <a:endParaRPr lang="en-GB" noProof="0" dirty="0"/>
          </a:p>
        </p:txBody>
      </p:sp>
      <p:sp>
        <p:nvSpPr>
          <p:cNvPr id="18" name="Slide Number Placeholder 8">
            <a:extLst>
              <a:ext uri="{FF2B5EF4-FFF2-40B4-BE49-F238E27FC236}">
                <a16:creationId xmlns:a16="http://schemas.microsoft.com/office/drawing/2014/main" id="{B4C61174-2D39-E640-8A16-DCE6555442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93582" y="6446838"/>
            <a:ext cx="780010" cy="365125"/>
          </a:xfrm>
        </p:spPr>
        <p:txBody>
          <a:bodyPr rtlCol="0"/>
          <a:lstStyle/>
          <a:p>
            <a:pPr rtl="0"/>
            <a:fld id="{3A98EE3D-8CD1-4C3F-BD1C-C98C9596463C}" type="slidenum">
              <a:rPr lang="en-GB" noProof="0" smtClean="0"/>
              <a:t>‹#›</a:t>
            </a:fld>
            <a:endParaRPr lang="en-GB" noProof="0" dirty="0"/>
          </a:p>
        </p:txBody>
      </p:sp>
      <p:sp>
        <p:nvSpPr>
          <p:cNvPr id="19" name="Title 9">
            <a:extLst>
              <a:ext uri="{FF2B5EF4-FFF2-40B4-BE49-F238E27FC236}">
                <a16:creationId xmlns:a16="http://schemas.microsoft.com/office/drawing/2014/main" id="{13596EE0-A679-3B49-BA9A-D5C79B0C83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2329" y="3143154"/>
            <a:ext cx="10452849" cy="910492"/>
          </a:xfrm>
        </p:spPr>
        <p:txBody>
          <a:bodyPr rtlCol="0" anchor="ctr"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20" name="Triangle 19">
            <a:extLst>
              <a:ext uri="{FF2B5EF4-FFF2-40B4-BE49-F238E27FC236}">
                <a16:creationId xmlns:a16="http://schemas.microsoft.com/office/drawing/2014/main" id="{3E931B03-E301-6D48-8377-B08DA6C95F0B}"/>
              </a:ext>
            </a:extLst>
          </p:cNvPr>
          <p:cNvSpPr/>
          <p:nvPr userDrawn="1"/>
        </p:nvSpPr>
        <p:spPr>
          <a:xfrm>
            <a:off x="10459099" y="5309445"/>
            <a:ext cx="1465933" cy="1465933"/>
          </a:xfrm>
          <a:prstGeom prst="triangl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 dirty="0"/>
          </a:p>
        </p:txBody>
      </p:sp>
      <p:sp>
        <p:nvSpPr>
          <p:cNvPr id="21" name="Triangle 20">
            <a:extLst>
              <a:ext uri="{FF2B5EF4-FFF2-40B4-BE49-F238E27FC236}">
                <a16:creationId xmlns:a16="http://schemas.microsoft.com/office/drawing/2014/main" id="{249401AC-F116-8B4C-A1A0-CF88B63E549B}"/>
              </a:ext>
            </a:extLst>
          </p:cNvPr>
          <p:cNvSpPr/>
          <p:nvPr userDrawn="1"/>
        </p:nvSpPr>
        <p:spPr>
          <a:xfrm rot="5400000">
            <a:off x="-48606" y="3334563"/>
            <a:ext cx="648200" cy="527675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8A3226FF-244B-B540-ABAC-5C0E3DE3103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13824" y="483782"/>
            <a:ext cx="11365992" cy="2457856"/>
          </a:xfrm>
          <a:solidFill>
            <a:schemeClr val="accent1"/>
          </a:solidFill>
        </p:spPr>
        <p:txBody>
          <a:bodyPr rtlCol="0"/>
          <a:lstStyle/>
          <a:p>
            <a:pPr rtl="0"/>
            <a:r>
              <a:rPr lang="en-US" noProof="0"/>
              <a:t>Click icon to add picture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2764486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97418687-D621-0443-9593-F546524940B3}"/>
              </a:ext>
            </a:extLst>
          </p:cNvPr>
          <p:cNvSpPr/>
          <p:nvPr userDrawn="1"/>
        </p:nvSpPr>
        <p:spPr>
          <a:xfrm>
            <a:off x="413825" y="483781"/>
            <a:ext cx="11364350" cy="58904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2329" y="2031121"/>
            <a:ext cx="4534616" cy="3933150"/>
          </a:xfrm>
        </p:spPr>
        <p:txBody>
          <a:bodyPr rtlCol="0"/>
          <a:lstStyle>
            <a:lvl1pPr marL="342900" indent="-342900"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1pPr>
            <a:lvl2pPr marL="486918" indent="-285750"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2pPr>
            <a:lvl3pPr marL="669798" indent="-285750"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3pPr>
            <a:lvl4pPr marL="852678" indent="-285750"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4pPr>
            <a:lvl5pPr marL="1035558" indent="-285750"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5pPr>
          </a:lstStyle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54D8B55-9EA8-4B81-8E84-9B93B0A27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49772BE-1ED2-48DD-BF2C-398520694DC0}" type="datetime1">
              <a:rPr lang="en-GB" noProof="0" smtClean="0"/>
              <a:t>05/05/2024</a:t>
            </a:fld>
            <a:endParaRPr lang="en-GB" noProof="0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2CA021-2578-47CB-822C-BDDFF7223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97279" y="6446838"/>
            <a:ext cx="6818262" cy="365125"/>
          </a:xfrm>
        </p:spPr>
        <p:txBody>
          <a:bodyPr rtlCol="0"/>
          <a:lstStyle/>
          <a:p>
            <a:pPr rtl="0"/>
            <a:endParaRPr lang="en-GB" noProof="0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AAB51D-4141-4682-9375-DAFD5FB9D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GB" noProof="0" smtClean="0"/>
              <a:t>‹#›</a:t>
            </a:fld>
            <a:endParaRPr lang="en-GB" noProof="0" dirty="0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E885CA99-382D-3E4B-9C4E-B250026EF3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2330" y="893729"/>
            <a:ext cx="4534616" cy="910492"/>
          </a:xfrm>
        </p:spPr>
        <p:txBody>
          <a:bodyPr rtlCol="0" anchor="ctr"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11" name="Triangle 10">
            <a:extLst>
              <a:ext uri="{FF2B5EF4-FFF2-40B4-BE49-F238E27FC236}">
                <a16:creationId xmlns:a16="http://schemas.microsoft.com/office/drawing/2014/main" id="{6FFCA020-4282-7D4F-AD59-3DEA5E91ADAB}"/>
              </a:ext>
            </a:extLst>
          </p:cNvPr>
          <p:cNvSpPr/>
          <p:nvPr userDrawn="1"/>
        </p:nvSpPr>
        <p:spPr>
          <a:xfrm>
            <a:off x="10459099" y="5309445"/>
            <a:ext cx="1465933" cy="1465933"/>
          </a:xfrm>
          <a:prstGeom prst="triangle">
            <a:avLst/>
          </a:prstGeom>
          <a:noFill/>
          <a:ln>
            <a:solidFill>
              <a:srgbClr val="C5AE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 dirty="0"/>
          </a:p>
        </p:txBody>
      </p:sp>
      <p:sp>
        <p:nvSpPr>
          <p:cNvPr id="12" name="Triangle 11">
            <a:extLst>
              <a:ext uri="{FF2B5EF4-FFF2-40B4-BE49-F238E27FC236}">
                <a16:creationId xmlns:a16="http://schemas.microsoft.com/office/drawing/2014/main" id="{653A8DFA-7BAB-7F45-AC35-E4D26BDBC78A}"/>
              </a:ext>
            </a:extLst>
          </p:cNvPr>
          <p:cNvSpPr/>
          <p:nvPr userDrawn="1"/>
        </p:nvSpPr>
        <p:spPr>
          <a:xfrm rot="5400000">
            <a:off x="-48606" y="1085137"/>
            <a:ext cx="648200" cy="527675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 dirty="0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F5D5DA7E-149B-BB4E-918D-C5FF23087FF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727491" y="0"/>
            <a:ext cx="8464509" cy="6858000"/>
          </a:xfrm>
          <a:custGeom>
            <a:avLst/>
            <a:gdLst>
              <a:gd name="connsiteX0" fmla="*/ 3426278 w 8464509"/>
              <a:gd name="connsiteY0" fmla="*/ 0 h 6858000"/>
              <a:gd name="connsiteX1" fmla="*/ 3440072 w 8464509"/>
              <a:gd name="connsiteY1" fmla="*/ 37000 h 6858000"/>
              <a:gd name="connsiteX2" fmla="*/ 3440072 w 8464509"/>
              <a:gd name="connsiteY2" fmla="*/ 0 h 6858000"/>
              <a:gd name="connsiteX3" fmla="*/ 8464509 w 8464509"/>
              <a:gd name="connsiteY3" fmla="*/ 0 h 6858000"/>
              <a:gd name="connsiteX4" fmla="*/ 8464509 w 8464509"/>
              <a:gd name="connsiteY4" fmla="*/ 6858000 h 6858000"/>
              <a:gd name="connsiteX5" fmla="*/ 3440072 w 8464509"/>
              <a:gd name="connsiteY5" fmla="*/ 6858000 h 6858000"/>
              <a:gd name="connsiteX6" fmla="*/ 3440072 w 8464509"/>
              <a:gd name="connsiteY6" fmla="*/ 6839148 h 6858000"/>
              <a:gd name="connsiteX7" fmla="*/ 0 w 8464509"/>
              <a:gd name="connsiteY7" fmla="*/ 6858000 h 6858000"/>
              <a:gd name="connsiteX0" fmla="*/ 3426278 w 8464509"/>
              <a:gd name="connsiteY0" fmla="*/ 0 h 6858000"/>
              <a:gd name="connsiteX1" fmla="*/ 3440072 w 8464509"/>
              <a:gd name="connsiteY1" fmla="*/ 37000 h 6858000"/>
              <a:gd name="connsiteX2" fmla="*/ 3440072 w 8464509"/>
              <a:gd name="connsiteY2" fmla="*/ 0 h 6858000"/>
              <a:gd name="connsiteX3" fmla="*/ 8464509 w 8464509"/>
              <a:gd name="connsiteY3" fmla="*/ 0 h 6858000"/>
              <a:gd name="connsiteX4" fmla="*/ 8464509 w 8464509"/>
              <a:gd name="connsiteY4" fmla="*/ 6858000 h 6858000"/>
              <a:gd name="connsiteX5" fmla="*/ 3440072 w 8464509"/>
              <a:gd name="connsiteY5" fmla="*/ 6858000 h 6858000"/>
              <a:gd name="connsiteX6" fmla="*/ 0 w 8464509"/>
              <a:gd name="connsiteY6" fmla="*/ 6858000 h 6858000"/>
              <a:gd name="connsiteX7" fmla="*/ 3426278 w 8464509"/>
              <a:gd name="connsiteY7" fmla="*/ 0 h 6858000"/>
              <a:gd name="connsiteX0" fmla="*/ 3426278 w 8464509"/>
              <a:gd name="connsiteY0" fmla="*/ 0 h 6858000"/>
              <a:gd name="connsiteX1" fmla="*/ 3440072 w 8464509"/>
              <a:gd name="connsiteY1" fmla="*/ 37000 h 6858000"/>
              <a:gd name="connsiteX2" fmla="*/ 3440072 w 8464509"/>
              <a:gd name="connsiteY2" fmla="*/ 0 h 6858000"/>
              <a:gd name="connsiteX3" fmla="*/ 8464509 w 8464509"/>
              <a:gd name="connsiteY3" fmla="*/ 0 h 6858000"/>
              <a:gd name="connsiteX4" fmla="*/ 8464509 w 8464509"/>
              <a:gd name="connsiteY4" fmla="*/ 6858000 h 6858000"/>
              <a:gd name="connsiteX5" fmla="*/ 0 w 8464509"/>
              <a:gd name="connsiteY5" fmla="*/ 6858000 h 6858000"/>
              <a:gd name="connsiteX6" fmla="*/ 3426278 w 8464509"/>
              <a:gd name="connsiteY6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464509" h="6858000">
                <a:moveTo>
                  <a:pt x="3426278" y="0"/>
                </a:moveTo>
                <a:lnTo>
                  <a:pt x="3440072" y="37000"/>
                </a:lnTo>
                <a:lnTo>
                  <a:pt x="3440072" y="0"/>
                </a:lnTo>
                <a:lnTo>
                  <a:pt x="8464509" y="0"/>
                </a:lnTo>
                <a:lnTo>
                  <a:pt x="8464509" y="6858000"/>
                </a:lnTo>
                <a:lnTo>
                  <a:pt x="0" y="6858000"/>
                </a:lnTo>
                <a:lnTo>
                  <a:pt x="3426278" y="0"/>
                </a:lnTo>
                <a:close/>
              </a:path>
            </a:pathLst>
          </a:custGeom>
          <a:solidFill>
            <a:schemeClr val="accent4"/>
          </a:solidFill>
        </p:spPr>
        <p:txBody>
          <a:bodyPr wrap="square" rtlCol="0">
            <a:noAutofit/>
          </a:bodyPr>
          <a:lstStyle/>
          <a:p>
            <a:pPr rtl="0"/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19" name="Triangle 18">
            <a:extLst>
              <a:ext uri="{FF2B5EF4-FFF2-40B4-BE49-F238E27FC236}">
                <a16:creationId xmlns:a16="http://schemas.microsoft.com/office/drawing/2014/main" id="{BEBB0DCE-DD71-FF40-B471-A617514321E6}"/>
              </a:ext>
            </a:extLst>
          </p:cNvPr>
          <p:cNvSpPr/>
          <p:nvPr userDrawn="1"/>
        </p:nvSpPr>
        <p:spPr>
          <a:xfrm rot="10800000">
            <a:off x="5869115" y="4530"/>
            <a:ext cx="911753" cy="911753"/>
          </a:xfrm>
          <a:prstGeom prst="triangl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8563377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97418687-D621-0443-9593-F546524940B3}"/>
              </a:ext>
            </a:extLst>
          </p:cNvPr>
          <p:cNvSpPr/>
          <p:nvPr userDrawn="1"/>
        </p:nvSpPr>
        <p:spPr>
          <a:xfrm>
            <a:off x="413825" y="483781"/>
            <a:ext cx="11364350" cy="58904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2329" y="2031121"/>
            <a:ext cx="10452848" cy="3933150"/>
          </a:xfrm>
        </p:spPr>
        <p:txBody>
          <a:bodyPr rtlCol="0"/>
          <a:lstStyle>
            <a:lvl1pPr marL="342900" indent="-342900"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1pPr>
            <a:lvl2pPr marL="486918" indent="-285750"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2pPr>
            <a:lvl3pPr marL="669798" indent="-285750"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3pPr>
            <a:lvl4pPr marL="852678" indent="-285750"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4pPr>
            <a:lvl5pPr marL="1035558" indent="-285750"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5pPr>
          </a:lstStyle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54D8B55-9EA8-4B81-8E84-9B93B0A27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09A422C-34A8-48C3-B52C-FAF2F54AB3AC}" type="datetime1">
              <a:rPr lang="en-GB" noProof="0" smtClean="0"/>
              <a:t>05/05/2024</a:t>
            </a:fld>
            <a:endParaRPr lang="en-GB" noProof="0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2CA021-2578-47CB-822C-BDDFF7223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AAB51D-4141-4682-9375-DAFD5FB9D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GB" noProof="0" smtClean="0"/>
              <a:t>‹#›</a:t>
            </a:fld>
            <a:endParaRPr lang="en-GB" noProof="0" dirty="0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E885CA99-382D-3E4B-9C4E-B250026EF3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2329" y="893729"/>
            <a:ext cx="10452849" cy="910492"/>
          </a:xfrm>
        </p:spPr>
        <p:txBody>
          <a:bodyPr rtlCol="0" anchor="ctr"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11" name="Triangle 10">
            <a:extLst>
              <a:ext uri="{FF2B5EF4-FFF2-40B4-BE49-F238E27FC236}">
                <a16:creationId xmlns:a16="http://schemas.microsoft.com/office/drawing/2014/main" id="{6FFCA020-4282-7D4F-AD59-3DEA5E91ADAB}"/>
              </a:ext>
            </a:extLst>
          </p:cNvPr>
          <p:cNvSpPr/>
          <p:nvPr userDrawn="1"/>
        </p:nvSpPr>
        <p:spPr>
          <a:xfrm>
            <a:off x="10459099" y="5309445"/>
            <a:ext cx="1465933" cy="1465933"/>
          </a:xfrm>
          <a:prstGeom prst="triangl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 dirty="0"/>
          </a:p>
        </p:txBody>
      </p:sp>
      <p:sp>
        <p:nvSpPr>
          <p:cNvPr id="12" name="Triangle 11">
            <a:extLst>
              <a:ext uri="{FF2B5EF4-FFF2-40B4-BE49-F238E27FC236}">
                <a16:creationId xmlns:a16="http://schemas.microsoft.com/office/drawing/2014/main" id="{653A8DFA-7BAB-7F45-AC35-E4D26BDBC78A}"/>
              </a:ext>
            </a:extLst>
          </p:cNvPr>
          <p:cNvSpPr/>
          <p:nvPr userDrawn="1"/>
        </p:nvSpPr>
        <p:spPr>
          <a:xfrm rot="5400000">
            <a:off x="-48606" y="1085138"/>
            <a:ext cx="648200" cy="527675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7929338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97418687-D621-0443-9593-F546524940B3}"/>
              </a:ext>
            </a:extLst>
          </p:cNvPr>
          <p:cNvSpPr/>
          <p:nvPr userDrawn="1"/>
        </p:nvSpPr>
        <p:spPr>
          <a:xfrm>
            <a:off x="413825" y="483781"/>
            <a:ext cx="11364350" cy="58904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54D8B55-9EA8-4B81-8E84-9B93B0A27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8B7AAA2-0915-4C8B-9005-F2D966A7F799}" type="datetime1">
              <a:rPr lang="en-GB" noProof="0" smtClean="0"/>
              <a:t>05/05/2024</a:t>
            </a:fld>
            <a:endParaRPr lang="en-GB" noProof="0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2CA021-2578-47CB-822C-BDDFF7223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AAB51D-4141-4682-9375-DAFD5FB9D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GB" noProof="0" smtClean="0"/>
              <a:t>‹#›</a:t>
            </a:fld>
            <a:endParaRPr lang="en-GB" noProof="0" dirty="0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E885CA99-382D-3E4B-9C4E-B250026EF3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2329" y="893729"/>
            <a:ext cx="10452849" cy="910492"/>
          </a:xfrm>
        </p:spPr>
        <p:txBody>
          <a:bodyPr rtlCol="0" anchor="ctr"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11" name="Triangle 10">
            <a:extLst>
              <a:ext uri="{FF2B5EF4-FFF2-40B4-BE49-F238E27FC236}">
                <a16:creationId xmlns:a16="http://schemas.microsoft.com/office/drawing/2014/main" id="{6FFCA020-4282-7D4F-AD59-3DEA5E91ADAB}"/>
              </a:ext>
            </a:extLst>
          </p:cNvPr>
          <p:cNvSpPr/>
          <p:nvPr userDrawn="1"/>
        </p:nvSpPr>
        <p:spPr>
          <a:xfrm>
            <a:off x="10459099" y="5309445"/>
            <a:ext cx="1465933" cy="1465933"/>
          </a:xfrm>
          <a:prstGeom prst="triangl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 dirty="0"/>
          </a:p>
        </p:txBody>
      </p:sp>
      <p:sp>
        <p:nvSpPr>
          <p:cNvPr id="12" name="Triangle 11">
            <a:extLst>
              <a:ext uri="{FF2B5EF4-FFF2-40B4-BE49-F238E27FC236}">
                <a16:creationId xmlns:a16="http://schemas.microsoft.com/office/drawing/2014/main" id="{653A8DFA-7BAB-7F45-AC35-E4D26BDBC78A}"/>
              </a:ext>
            </a:extLst>
          </p:cNvPr>
          <p:cNvSpPr/>
          <p:nvPr userDrawn="1"/>
        </p:nvSpPr>
        <p:spPr>
          <a:xfrm rot="5400000">
            <a:off x="-48606" y="1085138"/>
            <a:ext cx="648200" cy="527675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2072367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Whit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97418687-D621-0443-9593-F546524940B3}"/>
              </a:ext>
            </a:extLst>
          </p:cNvPr>
          <p:cNvSpPr/>
          <p:nvPr userDrawn="1"/>
        </p:nvSpPr>
        <p:spPr>
          <a:xfrm>
            <a:off x="413825" y="483781"/>
            <a:ext cx="11364350" cy="58904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54D8B55-9EA8-4B81-8E84-9B93B0A27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FD50359-4064-4D6B-8B02-A096A2990EF1}" type="datetime1">
              <a:rPr lang="en-GB" noProof="0" smtClean="0"/>
              <a:t>05/05/2024</a:t>
            </a:fld>
            <a:endParaRPr lang="en-GB" noProof="0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2CA021-2578-47CB-822C-BDDFF7223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AAB51D-4141-4682-9375-DAFD5FB9D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GB" noProof="0" smtClean="0"/>
              <a:t>‹#›</a:t>
            </a:fld>
            <a:endParaRPr lang="en-GB" noProof="0" dirty="0"/>
          </a:p>
        </p:txBody>
      </p:sp>
      <p:sp>
        <p:nvSpPr>
          <p:cNvPr id="11" name="Triangle 10">
            <a:extLst>
              <a:ext uri="{FF2B5EF4-FFF2-40B4-BE49-F238E27FC236}">
                <a16:creationId xmlns:a16="http://schemas.microsoft.com/office/drawing/2014/main" id="{6FFCA020-4282-7D4F-AD59-3DEA5E91ADAB}"/>
              </a:ext>
            </a:extLst>
          </p:cNvPr>
          <p:cNvSpPr/>
          <p:nvPr userDrawn="1"/>
        </p:nvSpPr>
        <p:spPr>
          <a:xfrm>
            <a:off x="10459099" y="5309445"/>
            <a:ext cx="1465933" cy="1465933"/>
          </a:xfrm>
          <a:prstGeom prst="triangl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 dirty="0"/>
          </a:p>
        </p:txBody>
      </p:sp>
      <p:sp>
        <p:nvSpPr>
          <p:cNvPr id="12" name="Triangle 11">
            <a:extLst>
              <a:ext uri="{FF2B5EF4-FFF2-40B4-BE49-F238E27FC236}">
                <a16:creationId xmlns:a16="http://schemas.microsoft.com/office/drawing/2014/main" id="{653A8DFA-7BAB-7F45-AC35-E4D26BDBC78A}"/>
              </a:ext>
            </a:extLst>
          </p:cNvPr>
          <p:cNvSpPr/>
          <p:nvPr userDrawn="1"/>
        </p:nvSpPr>
        <p:spPr>
          <a:xfrm rot="5400000">
            <a:off x="-48606" y="1085137"/>
            <a:ext cx="648200" cy="527675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 dirty="0"/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913F7CD6-7F0D-1C4F-AE97-8E76514EED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2329" y="2031121"/>
            <a:ext cx="10452848" cy="3933150"/>
          </a:xfrm>
        </p:spPr>
        <p:txBody>
          <a:bodyPr rtlCol="0"/>
          <a:lstStyle>
            <a:lvl1pPr marL="342900" indent="-342900"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1pPr>
            <a:lvl2pPr marL="486918" indent="-285750"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2pPr>
            <a:lvl3pPr marL="669798" indent="-285750"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3pPr>
            <a:lvl4pPr marL="852678" indent="-285750"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4pPr>
            <a:lvl5pPr marL="1035558" indent="-285750"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5pPr>
          </a:lstStyle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17" name="Title 9">
            <a:extLst>
              <a:ext uri="{FF2B5EF4-FFF2-40B4-BE49-F238E27FC236}">
                <a16:creationId xmlns:a16="http://schemas.microsoft.com/office/drawing/2014/main" id="{FC3934F6-C727-0048-AD31-76E16E7796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2329" y="893729"/>
            <a:ext cx="10452849" cy="910492"/>
          </a:xfrm>
        </p:spPr>
        <p:txBody>
          <a:bodyPr rtlCol="0" anchor="ctr"/>
          <a:lstStyle>
            <a:lvl1pPr algn="l">
              <a:defRPr>
                <a:solidFill>
                  <a:schemeClr val="tx1"/>
                </a:solidFill>
              </a:defRPr>
            </a:lvl1pPr>
          </a:lstStyle>
          <a:p>
            <a:pPr rtl="0"/>
            <a:r>
              <a:rPr lang="en-US" noProof="0"/>
              <a:t>Click to edit Master title style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43802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_Whit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97418687-D621-0443-9593-F546524940B3}"/>
              </a:ext>
            </a:extLst>
          </p:cNvPr>
          <p:cNvSpPr/>
          <p:nvPr userDrawn="1"/>
        </p:nvSpPr>
        <p:spPr>
          <a:xfrm>
            <a:off x="413825" y="483781"/>
            <a:ext cx="11364350" cy="58904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54D8B55-9EA8-4B81-8E84-9B93B0A27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BAD7D35-F8F8-4E62-83B2-152058749C2F}" type="datetime1">
              <a:rPr lang="en-GB" noProof="0" smtClean="0"/>
              <a:t>05/05/2024</a:t>
            </a:fld>
            <a:endParaRPr lang="en-GB" noProof="0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2CA021-2578-47CB-822C-BDDFF7223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AAB51D-4141-4682-9375-DAFD5FB9D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GB" noProof="0" smtClean="0"/>
              <a:t>‹#›</a:t>
            </a:fld>
            <a:endParaRPr lang="en-GB" noProof="0" dirty="0"/>
          </a:p>
        </p:txBody>
      </p:sp>
      <p:sp>
        <p:nvSpPr>
          <p:cNvPr id="11" name="Triangle 10">
            <a:extLst>
              <a:ext uri="{FF2B5EF4-FFF2-40B4-BE49-F238E27FC236}">
                <a16:creationId xmlns:a16="http://schemas.microsoft.com/office/drawing/2014/main" id="{6FFCA020-4282-7D4F-AD59-3DEA5E91ADAB}"/>
              </a:ext>
            </a:extLst>
          </p:cNvPr>
          <p:cNvSpPr/>
          <p:nvPr userDrawn="1"/>
        </p:nvSpPr>
        <p:spPr>
          <a:xfrm>
            <a:off x="10459099" y="5309445"/>
            <a:ext cx="1465933" cy="1465933"/>
          </a:xfrm>
          <a:prstGeom prst="triangl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 dirty="0"/>
          </a:p>
        </p:txBody>
      </p:sp>
      <p:sp>
        <p:nvSpPr>
          <p:cNvPr id="12" name="Triangle 11">
            <a:extLst>
              <a:ext uri="{FF2B5EF4-FFF2-40B4-BE49-F238E27FC236}">
                <a16:creationId xmlns:a16="http://schemas.microsoft.com/office/drawing/2014/main" id="{653A8DFA-7BAB-7F45-AC35-E4D26BDBC78A}"/>
              </a:ext>
            </a:extLst>
          </p:cNvPr>
          <p:cNvSpPr/>
          <p:nvPr userDrawn="1"/>
        </p:nvSpPr>
        <p:spPr>
          <a:xfrm rot="5400000">
            <a:off x="-48606" y="1085137"/>
            <a:ext cx="648200" cy="527675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 dirty="0"/>
          </a:p>
        </p:txBody>
      </p:sp>
      <p:sp>
        <p:nvSpPr>
          <p:cNvPr id="17" name="Title 9">
            <a:extLst>
              <a:ext uri="{FF2B5EF4-FFF2-40B4-BE49-F238E27FC236}">
                <a16:creationId xmlns:a16="http://schemas.microsoft.com/office/drawing/2014/main" id="{FC3934F6-C727-0048-AD31-76E16E7796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2329" y="893729"/>
            <a:ext cx="10452849" cy="910492"/>
          </a:xfrm>
        </p:spPr>
        <p:txBody>
          <a:bodyPr rtlCol="0" anchor="ctr"/>
          <a:lstStyle>
            <a:lvl1pPr algn="l">
              <a:defRPr>
                <a:solidFill>
                  <a:schemeClr val="tx1"/>
                </a:solidFill>
              </a:defRPr>
            </a:lvl1pPr>
          </a:lstStyle>
          <a:p>
            <a:pPr rtl="0"/>
            <a:r>
              <a:rPr lang="en-US" noProof="0"/>
              <a:t>Click to edit Master title style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559432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298B14A3-A5A4-2F4A-95D8-651E4818BB24}"/>
              </a:ext>
            </a:extLst>
          </p:cNvPr>
          <p:cNvSpPr/>
          <p:nvPr userDrawn="1"/>
        </p:nvSpPr>
        <p:spPr>
          <a:xfrm>
            <a:off x="413825" y="483781"/>
            <a:ext cx="11364350" cy="58904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 dirty="0"/>
          </a:p>
        </p:txBody>
      </p:sp>
      <p:sp>
        <p:nvSpPr>
          <p:cNvPr id="26" name="Triangle 25">
            <a:extLst>
              <a:ext uri="{FF2B5EF4-FFF2-40B4-BE49-F238E27FC236}">
                <a16:creationId xmlns:a16="http://schemas.microsoft.com/office/drawing/2014/main" id="{FA21A50F-6662-5046-B75A-1261DC14ABFA}"/>
              </a:ext>
            </a:extLst>
          </p:cNvPr>
          <p:cNvSpPr/>
          <p:nvPr userDrawn="1"/>
        </p:nvSpPr>
        <p:spPr>
          <a:xfrm rot="5400000">
            <a:off x="-48606" y="1085137"/>
            <a:ext cx="648200" cy="527675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2FDC47F2-EE1F-4644-989A-72996AC94A96}"/>
              </a:ext>
            </a:extLst>
          </p:cNvPr>
          <p:cNvGrpSpPr/>
          <p:nvPr userDrawn="1"/>
        </p:nvGrpSpPr>
        <p:grpSpPr>
          <a:xfrm>
            <a:off x="401408" y="1983214"/>
            <a:ext cx="5127171" cy="979022"/>
            <a:chOff x="417597" y="1992086"/>
            <a:chExt cx="5127171" cy="979022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386ED203-5311-5B45-870D-8D058E718B91}"/>
                </a:ext>
              </a:extLst>
            </p:cNvPr>
            <p:cNvSpPr/>
            <p:nvPr/>
          </p:nvSpPr>
          <p:spPr>
            <a:xfrm>
              <a:off x="417597" y="1992086"/>
              <a:ext cx="5127171" cy="70470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n-GB" sz="2400" noProof="0" dirty="0"/>
            </a:p>
          </p:txBody>
        </p:sp>
        <p:sp>
          <p:nvSpPr>
            <p:cNvPr id="15" name="Triangle 14">
              <a:extLst>
                <a:ext uri="{FF2B5EF4-FFF2-40B4-BE49-F238E27FC236}">
                  <a16:creationId xmlns:a16="http://schemas.microsoft.com/office/drawing/2014/main" id="{DE2C0F56-426C-5F4D-AAFD-DF53CA60DB1F}"/>
                </a:ext>
              </a:extLst>
            </p:cNvPr>
            <p:cNvSpPr>
              <a:spLocks noChangeAspect="1"/>
            </p:cNvSpPr>
            <p:nvPr/>
          </p:nvSpPr>
          <p:spPr>
            <a:xfrm rot="10800000">
              <a:off x="2821824" y="2696788"/>
              <a:ext cx="318212" cy="274320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n-GB" sz="1400" noProof="0" dirty="0"/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125" y="1984781"/>
            <a:ext cx="4639736" cy="703135"/>
          </a:xfrm>
        </p:spPr>
        <p:txBody>
          <a:bodyPr lIns="91440" rIns="91440" rtlCol="0" anchor="ctr">
            <a:normAutofit/>
          </a:bodyPr>
          <a:lstStyle>
            <a:lvl1pPr marL="0" indent="0" algn="ctr">
              <a:buNone/>
              <a:defRPr sz="2000" b="0" cap="all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5125" y="3154858"/>
            <a:ext cx="4639736" cy="2870009"/>
          </a:xfrm>
        </p:spPr>
        <p:txBody>
          <a:bodyPr rtlCol="0"/>
          <a:lstStyle/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AF8A515-AA94-45D1-9223-5C2272618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0B3A6FA-077F-483A-9132-CF3B2E5F67E2}" type="datetime1">
              <a:rPr lang="en-GB" noProof="0" smtClean="0"/>
              <a:t>05/05/2024</a:t>
            </a:fld>
            <a:endParaRPr lang="en-GB" noProof="0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D052F5BC-98E0-4D60-AD67-9547738B7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97279" y="6446838"/>
            <a:ext cx="6818262" cy="365125"/>
          </a:xfrm>
        </p:spPr>
        <p:txBody>
          <a:bodyPr rtlCol="0"/>
          <a:lstStyle/>
          <a:p>
            <a:pPr rtl="0"/>
            <a:endParaRPr lang="en-GB" noProof="0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A38552DC-952E-41EA-AAAF-C2187523C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GB" noProof="0" smtClean="0"/>
              <a:t>‹#›</a:t>
            </a:fld>
            <a:endParaRPr lang="en-GB" noProof="0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0EC9B82D-42A0-2549-AF1A-BB955578D14E}"/>
              </a:ext>
            </a:extLst>
          </p:cNvPr>
          <p:cNvGrpSpPr/>
          <p:nvPr userDrawn="1"/>
        </p:nvGrpSpPr>
        <p:grpSpPr>
          <a:xfrm>
            <a:off x="6663674" y="1983214"/>
            <a:ext cx="5127171" cy="979022"/>
            <a:chOff x="417597" y="1992086"/>
            <a:chExt cx="5127171" cy="979022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6F986011-7709-A448-BC93-37507571BAF8}"/>
                </a:ext>
              </a:extLst>
            </p:cNvPr>
            <p:cNvSpPr/>
            <p:nvPr/>
          </p:nvSpPr>
          <p:spPr>
            <a:xfrm>
              <a:off x="417597" y="1992086"/>
              <a:ext cx="5127171" cy="70470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n-GB" sz="2400" noProof="0" dirty="0"/>
            </a:p>
          </p:txBody>
        </p:sp>
        <p:sp>
          <p:nvSpPr>
            <p:cNvPr id="21" name="Triangle 20">
              <a:extLst>
                <a:ext uri="{FF2B5EF4-FFF2-40B4-BE49-F238E27FC236}">
                  <a16:creationId xmlns:a16="http://schemas.microsoft.com/office/drawing/2014/main" id="{97EFE62B-D2C4-6147-8593-BDB17D7FB781}"/>
                </a:ext>
              </a:extLst>
            </p:cNvPr>
            <p:cNvSpPr>
              <a:spLocks noChangeAspect="1"/>
            </p:cNvSpPr>
            <p:nvPr/>
          </p:nvSpPr>
          <p:spPr>
            <a:xfrm rot="10800000">
              <a:off x="2822076" y="2696788"/>
              <a:ext cx="318212" cy="274320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n-GB" sz="1400" noProof="0" dirty="0"/>
            </a:p>
          </p:txBody>
        </p:sp>
      </p:grpSp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A343E295-0EB5-2B45-8B07-FB33A0D549D9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6907391" y="1984781"/>
            <a:ext cx="4639736" cy="703135"/>
          </a:xfrm>
        </p:spPr>
        <p:txBody>
          <a:bodyPr lIns="91440" rIns="91440" rtlCol="0" anchor="ctr">
            <a:normAutofit/>
          </a:bodyPr>
          <a:lstStyle>
            <a:lvl1pPr marL="0" indent="0" algn="ctr">
              <a:buNone/>
              <a:defRPr sz="2000" b="0" cap="all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86411A82-4B2C-2345-940D-003FAE95661B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6907391" y="3154858"/>
            <a:ext cx="4639736" cy="2870009"/>
          </a:xfrm>
        </p:spPr>
        <p:txBody>
          <a:bodyPr rtlCol="0"/>
          <a:lstStyle/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81638DF-1560-0147-9FCE-648610243627}"/>
              </a:ext>
            </a:extLst>
          </p:cNvPr>
          <p:cNvCxnSpPr/>
          <p:nvPr userDrawn="1"/>
        </p:nvCxnSpPr>
        <p:spPr>
          <a:xfrm>
            <a:off x="6096000" y="2055833"/>
            <a:ext cx="0" cy="3813262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itle 9">
            <a:extLst>
              <a:ext uri="{FF2B5EF4-FFF2-40B4-BE49-F238E27FC236}">
                <a16:creationId xmlns:a16="http://schemas.microsoft.com/office/drawing/2014/main" id="{6500C466-2C7C-0F41-ADF8-F36158F8BC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2330" y="893729"/>
            <a:ext cx="10205573" cy="910492"/>
          </a:xfrm>
        </p:spPr>
        <p:txBody>
          <a:bodyPr rtlCol="0" anchor="ctr"/>
          <a:lstStyle>
            <a:lvl1pPr algn="l">
              <a:defRPr>
                <a:solidFill>
                  <a:schemeClr val="tx1"/>
                </a:solidFill>
              </a:defRPr>
            </a:lvl1pPr>
          </a:lstStyle>
          <a:p>
            <a:pPr rtl="0"/>
            <a:r>
              <a:rPr lang="en-US" noProof="0"/>
              <a:t>Click to edit Master title style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9034731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E9223F-721F-47BF-9FD5-0F8D12FF0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63E33E3-8327-4A19-95E5-9C257DC57909}" type="datetime1">
              <a:rPr lang="en-GB" noProof="0" smtClean="0"/>
              <a:t>05/05/2024</a:t>
            </a:fld>
            <a:endParaRPr lang="en-GB" noProof="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915714-6BBA-4593-8591-4E26F7D58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06F857-D2E1-44DD-ABDD-EBB739645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GB" noProof="0" smtClean="0"/>
              <a:t>‹#›</a:t>
            </a:fld>
            <a:endParaRPr lang="en-GB" noProof="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5E5791F-3F71-BF44-BA4E-0B7D386184DC}"/>
              </a:ext>
            </a:extLst>
          </p:cNvPr>
          <p:cNvSpPr/>
          <p:nvPr userDrawn="1"/>
        </p:nvSpPr>
        <p:spPr>
          <a:xfrm>
            <a:off x="0" y="467833"/>
            <a:ext cx="11729822" cy="58904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 dirty="0"/>
          </a:p>
        </p:txBody>
      </p:sp>
      <p:sp>
        <p:nvSpPr>
          <p:cNvPr id="7" name="Triangle 6">
            <a:extLst>
              <a:ext uri="{FF2B5EF4-FFF2-40B4-BE49-F238E27FC236}">
                <a16:creationId xmlns:a16="http://schemas.microsoft.com/office/drawing/2014/main" id="{19AE2E01-52D8-994A-80AC-622260011952}"/>
              </a:ext>
            </a:extLst>
          </p:cNvPr>
          <p:cNvSpPr/>
          <p:nvPr userDrawn="1"/>
        </p:nvSpPr>
        <p:spPr>
          <a:xfrm>
            <a:off x="1915754" y="3684257"/>
            <a:ext cx="3112470" cy="3112470"/>
          </a:xfrm>
          <a:prstGeom prst="triangl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 dirty="0"/>
          </a:p>
        </p:txBody>
      </p:sp>
      <p:sp>
        <p:nvSpPr>
          <p:cNvPr id="8" name="Triangle 7">
            <a:extLst>
              <a:ext uri="{FF2B5EF4-FFF2-40B4-BE49-F238E27FC236}">
                <a16:creationId xmlns:a16="http://schemas.microsoft.com/office/drawing/2014/main" id="{B8F16C36-FC88-9044-8303-4AAB2C148BA5}"/>
              </a:ext>
            </a:extLst>
          </p:cNvPr>
          <p:cNvSpPr/>
          <p:nvPr userDrawn="1"/>
        </p:nvSpPr>
        <p:spPr>
          <a:xfrm>
            <a:off x="4668946" y="522786"/>
            <a:ext cx="718556" cy="718556"/>
          </a:xfrm>
          <a:prstGeom prst="triangle">
            <a:avLst/>
          </a:prstGeom>
          <a:pattFill prst="dkHorz">
            <a:fgClr>
              <a:schemeClr val="accent1"/>
            </a:fgClr>
            <a:bgClr>
              <a:schemeClr val="tx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 dirty="0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7DA0D001-BFE9-164E-A088-53FE53ABF51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1" y="0"/>
            <a:ext cx="5123378" cy="6864485"/>
          </a:xfrm>
          <a:custGeom>
            <a:avLst/>
            <a:gdLst>
              <a:gd name="connsiteX0" fmla="*/ 1602021 w 6096000"/>
              <a:gd name="connsiteY0" fmla="*/ 0 h 6858000"/>
              <a:gd name="connsiteX1" fmla="*/ 6096000 w 6096000"/>
              <a:gd name="connsiteY1" fmla="*/ 0 h 6858000"/>
              <a:gd name="connsiteX2" fmla="*/ 1612869 w 6096000"/>
              <a:gd name="connsiteY2" fmla="*/ 6841445 h 6858000"/>
              <a:gd name="connsiteX3" fmla="*/ 1612869 w 6096000"/>
              <a:gd name="connsiteY3" fmla="*/ 6858000 h 6858000"/>
              <a:gd name="connsiteX4" fmla="*/ 0 w 6096000"/>
              <a:gd name="connsiteY4" fmla="*/ 6858000 h 6858000"/>
              <a:gd name="connsiteX5" fmla="*/ 0 w 6096000"/>
              <a:gd name="connsiteY5" fmla="*/ 0 h 6858000"/>
              <a:gd name="connsiteX6" fmla="*/ 1602021 w 6096000"/>
              <a:gd name="connsiteY6" fmla="*/ 0 h 6858000"/>
              <a:gd name="connsiteX0" fmla="*/ 1602021 w 6096000"/>
              <a:gd name="connsiteY0" fmla="*/ 0 h 6858000"/>
              <a:gd name="connsiteX1" fmla="*/ 6096000 w 6096000"/>
              <a:gd name="connsiteY1" fmla="*/ 0 h 6858000"/>
              <a:gd name="connsiteX2" fmla="*/ 2014112 w 6096000"/>
              <a:gd name="connsiteY2" fmla="*/ 6857657 h 6858000"/>
              <a:gd name="connsiteX3" fmla="*/ 1612869 w 6096000"/>
              <a:gd name="connsiteY3" fmla="*/ 6858000 h 6858000"/>
              <a:gd name="connsiteX4" fmla="*/ 0 w 6096000"/>
              <a:gd name="connsiteY4" fmla="*/ 6858000 h 6858000"/>
              <a:gd name="connsiteX5" fmla="*/ 0 w 6096000"/>
              <a:gd name="connsiteY5" fmla="*/ 0 h 6858000"/>
              <a:gd name="connsiteX6" fmla="*/ 1602021 w 6096000"/>
              <a:gd name="connsiteY6" fmla="*/ 0 h 6858000"/>
              <a:gd name="connsiteX0" fmla="*/ 1602021 w 6096000"/>
              <a:gd name="connsiteY0" fmla="*/ 0 h 6864485"/>
              <a:gd name="connsiteX1" fmla="*/ 6096000 w 6096000"/>
              <a:gd name="connsiteY1" fmla="*/ 0 h 6864485"/>
              <a:gd name="connsiteX2" fmla="*/ 2014112 w 6096000"/>
              <a:gd name="connsiteY2" fmla="*/ 6857657 h 6864485"/>
              <a:gd name="connsiteX3" fmla="*/ 2033403 w 6096000"/>
              <a:gd name="connsiteY3" fmla="*/ 6864485 h 6864485"/>
              <a:gd name="connsiteX4" fmla="*/ 0 w 6096000"/>
              <a:gd name="connsiteY4" fmla="*/ 6858000 h 6864485"/>
              <a:gd name="connsiteX5" fmla="*/ 0 w 6096000"/>
              <a:gd name="connsiteY5" fmla="*/ 0 h 6864485"/>
              <a:gd name="connsiteX6" fmla="*/ 1602021 w 6096000"/>
              <a:gd name="connsiteY6" fmla="*/ 0 h 6864485"/>
              <a:gd name="connsiteX0" fmla="*/ 1602021 w 6096000"/>
              <a:gd name="connsiteY0" fmla="*/ 0 h 6864485"/>
              <a:gd name="connsiteX1" fmla="*/ 6096000 w 6096000"/>
              <a:gd name="connsiteY1" fmla="*/ 0 h 6864485"/>
              <a:gd name="connsiteX2" fmla="*/ 2014112 w 6096000"/>
              <a:gd name="connsiteY2" fmla="*/ 6857657 h 6864485"/>
              <a:gd name="connsiteX3" fmla="*/ 2002538 w 6096000"/>
              <a:gd name="connsiteY3" fmla="*/ 6864485 h 6864485"/>
              <a:gd name="connsiteX4" fmla="*/ 0 w 6096000"/>
              <a:gd name="connsiteY4" fmla="*/ 6858000 h 6864485"/>
              <a:gd name="connsiteX5" fmla="*/ 0 w 6096000"/>
              <a:gd name="connsiteY5" fmla="*/ 0 h 6864485"/>
              <a:gd name="connsiteX6" fmla="*/ 1602021 w 6096000"/>
              <a:gd name="connsiteY6" fmla="*/ 0 h 6864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96000" h="6864485">
                <a:moveTo>
                  <a:pt x="1602021" y="0"/>
                </a:moveTo>
                <a:lnTo>
                  <a:pt x="6096000" y="0"/>
                </a:lnTo>
                <a:lnTo>
                  <a:pt x="2014112" y="6857657"/>
                </a:lnTo>
                <a:lnTo>
                  <a:pt x="2002538" y="6864485"/>
                </a:lnTo>
                <a:lnTo>
                  <a:pt x="0" y="6858000"/>
                </a:lnTo>
                <a:lnTo>
                  <a:pt x="0" y="0"/>
                </a:lnTo>
                <a:lnTo>
                  <a:pt x="1602021" y="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rtlCol="0">
            <a:noAutofit/>
          </a:bodyPr>
          <a:lstStyle/>
          <a:p>
            <a:pPr rtl="0"/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810C3D4C-012F-184D-B7D5-E89B7B9A726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06410" y="2679259"/>
            <a:ext cx="2988860" cy="1395208"/>
          </a:xfrm>
        </p:spPr>
        <p:txBody>
          <a:bodyPr lIns="0" rtlCol="0" anchor="ctr">
            <a:normAutofit/>
          </a:bodyPr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pPr rtl="0"/>
            <a:r>
              <a:rPr lang="en-GB" noProof="0" dirty="0"/>
              <a:t>TITLE GOES HERE</a:t>
            </a:r>
          </a:p>
        </p:txBody>
      </p:sp>
      <p:sp>
        <p:nvSpPr>
          <p:cNvPr id="17" name="Text Placeholder 11">
            <a:extLst>
              <a:ext uri="{FF2B5EF4-FFF2-40B4-BE49-F238E27FC236}">
                <a16:creationId xmlns:a16="http://schemas.microsoft.com/office/drawing/2014/main" id="{D16862ED-2F5E-FE49-AB49-49CEC0EA332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218426" y="793580"/>
            <a:ext cx="3304279" cy="5270839"/>
          </a:xfrm>
        </p:spPr>
        <p:txBody>
          <a:bodyPr lIns="0" rtlCol="0" anchor="ctr">
            <a:normAutofit/>
          </a:bodyPr>
          <a:lstStyle>
            <a:lvl1pPr marL="285750" indent="-285750">
              <a:lnSpc>
                <a:spcPct val="100000"/>
              </a:lnSpc>
              <a:spcBef>
                <a:spcPts val="0"/>
              </a:spcBef>
              <a:spcAft>
                <a:spcPts val="15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spc="0">
                <a:solidFill>
                  <a:schemeClr val="bg1"/>
                </a:solidFill>
              </a:defRPr>
            </a:lvl1pPr>
            <a:lvl2pPr>
              <a:lnSpc>
                <a:spcPct val="150000"/>
              </a:lnSpc>
              <a:defRPr sz="1200" spc="0">
                <a:solidFill>
                  <a:schemeClr val="tx2"/>
                </a:solidFill>
              </a:defRPr>
            </a:lvl2pPr>
            <a:lvl3pPr>
              <a:lnSpc>
                <a:spcPct val="150000"/>
              </a:lnSpc>
              <a:defRPr sz="1200" spc="0">
                <a:solidFill>
                  <a:schemeClr val="tx2"/>
                </a:solidFill>
              </a:defRPr>
            </a:lvl3pPr>
            <a:lvl4pPr>
              <a:lnSpc>
                <a:spcPct val="150000"/>
              </a:lnSpc>
              <a:defRPr sz="1200" spc="0">
                <a:solidFill>
                  <a:schemeClr val="tx2"/>
                </a:solidFill>
              </a:defRPr>
            </a:lvl4pPr>
            <a:lvl5pPr>
              <a:lnSpc>
                <a:spcPct val="150000"/>
              </a:lnSpc>
              <a:defRPr sz="1200" spc="0">
                <a:solidFill>
                  <a:schemeClr val="tx2"/>
                </a:solidFill>
              </a:defRPr>
            </a:lvl5pPr>
          </a:lstStyle>
          <a:p>
            <a:pPr lvl="0" rtl="0"/>
            <a:r>
              <a:rPr lang="en-GB" noProof="0" dirty="0"/>
              <a:t>Text goes here</a:t>
            </a:r>
          </a:p>
        </p:txBody>
      </p:sp>
    </p:spTree>
    <p:extLst>
      <p:ext uri="{BB962C8B-B14F-4D97-AF65-F5344CB8AC3E}">
        <p14:creationId xmlns:p14="http://schemas.microsoft.com/office/powerpoint/2010/main" val="41598255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108201"/>
            <a:ext cx="10058400" cy="376089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18426" y="6446838"/>
            <a:ext cx="2584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rgbClr val="FFFFFF"/>
                </a:solidFill>
              </a:defRPr>
            </a:lvl1pPr>
          </a:lstStyle>
          <a:p>
            <a:pPr rtl="0"/>
            <a:fld id="{B68B787D-EA6D-475D-BE2C-7AD4360D92F1}" type="datetime1">
              <a:rPr lang="en-GB" noProof="0" smtClean="0"/>
              <a:t>05/05/2024</a:t>
            </a:fld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7279" y="6446838"/>
            <a:ext cx="68182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 baseline="0">
                <a:solidFill>
                  <a:srgbClr val="FFFFFF"/>
                </a:solidFill>
              </a:defRPr>
            </a:lvl1pPr>
          </a:lstStyle>
          <a:p>
            <a:pPr rtl="0"/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93582" y="6446838"/>
            <a:ext cx="7800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rgbClr val="FFFFFF"/>
                </a:solidFill>
              </a:defRPr>
            </a:lvl1pPr>
          </a:lstStyle>
          <a:p>
            <a:pPr rtl="0"/>
            <a:fld id="{3A98EE3D-8CD1-4C3F-BD1C-C98C9596463C}" type="slidenum">
              <a:rPr lang="en-GB" noProof="0" smtClean="0"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363315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3785" r:id="rId2"/>
    <p:sldLayoutId id="2147483783" r:id="rId3"/>
    <p:sldLayoutId id="2147483765" r:id="rId4"/>
    <p:sldLayoutId id="2147483787" r:id="rId5"/>
    <p:sldLayoutId id="2147483784" r:id="rId6"/>
    <p:sldLayoutId id="2147483786" r:id="rId7"/>
    <p:sldLayoutId id="2147483774" r:id="rId8"/>
    <p:sldLayoutId id="2147483781" r:id="rId9"/>
    <p:sldLayoutId id="2147483779" r:id="rId10"/>
    <p:sldLayoutId id="2147483780" r:id="rId11"/>
    <p:sldLayoutId id="2147483778" r:id="rId12"/>
    <p:sldLayoutId id="2147483777" r:id="rId13"/>
    <p:sldLayoutId id="2147483776" r:id="rId14"/>
    <p:sldLayoutId id="2147483782" r:id="rId15"/>
    <p:sldLayoutId id="2147483788" r:id="rId16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10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E7C09F3-1BE8-0445-A3C4-9C100D32B8D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rtlCol="0"/>
          <a:lstStyle/>
          <a:p>
            <a:pPr rtl="0"/>
            <a:r>
              <a:rPr lang="en-US" dirty="0"/>
              <a:t>G</a:t>
            </a:r>
            <a:r>
              <a:rPr lang="en-GB" dirty="0" err="1"/>
              <a:t>ravity</a:t>
            </a:r>
            <a:r>
              <a:rPr lang="en-GB" dirty="0"/>
              <a:t> module </a:t>
            </a:r>
            <a:br>
              <a:rPr lang="en-GB" dirty="0"/>
            </a:br>
            <a:r>
              <a:rPr lang="en-GB" dirty="0"/>
              <a:t>status Q1 2024 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C770EE27-FD77-894D-9D88-F5A548E1DCA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pPr rtl="0"/>
            <a:r>
              <a:rPr lang="en-GB" dirty="0" err="1"/>
              <a:t>S.Haider</a:t>
            </a:r>
            <a:endParaRPr lang="en-GB" dirty="0"/>
          </a:p>
          <a:p>
            <a:pPr rtl="0"/>
            <a:endParaRPr lang="en-GB" dirty="0"/>
          </a:p>
        </p:txBody>
      </p:sp>
      <p:pic>
        <p:nvPicPr>
          <p:cNvPr id="16" name="Picture Placeholder 15" descr="people looking at floorplan">
            <a:extLst>
              <a:ext uri="{FF2B5EF4-FFF2-40B4-BE49-F238E27FC236}">
                <a16:creationId xmlns:a16="http://schemas.microsoft.com/office/drawing/2014/main" id="{DAC60D5D-D287-9B45-9F54-93A410AFF149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641109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6A39CFE-F193-9048-BE90-69178B4C33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-GB" dirty="0"/>
              <a:t>Overview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2CB5DE7-C0EC-D942-81AE-50AB9E5F55A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 rtlCol="0">
            <a:normAutofit/>
          </a:bodyPr>
          <a:lstStyle/>
          <a:p>
            <a:pPr rtl="0"/>
            <a:r>
              <a:rPr lang="en-GB" dirty="0"/>
              <a:t>Present design parameters</a:t>
            </a:r>
          </a:p>
          <a:p>
            <a:pPr rtl="0"/>
            <a:r>
              <a:rPr lang="en-GB" dirty="0"/>
              <a:t>First ideas for the </a:t>
            </a:r>
            <a:r>
              <a:rPr lang="en-GB" dirty="0" err="1"/>
              <a:t>Moire</a:t>
            </a:r>
            <a:endParaRPr lang="en-GB" dirty="0"/>
          </a:p>
          <a:p>
            <a:pPr rtl="0"/>
            <a:r>
              <a:rPr lang="en-GB" dirty="0"/>
              <a:t>Equipment at hand</a:t>
            </a:r>
          </a:p>
          <a:p>
            <a:pPr rtl="0"/>
            <a:r>
              <a:rPr lang="en-GB" dirty="0"/>
              <a:t>Detection principle</a:t>
            </a:r>
          </a:p>
        </p:txBody>
      </p:sp>
      <p:pic>
        <p:nvPicPr>
          <p:cNvPr id="26" name="Picture Placeholder 25" descr="woman looking at tablet device">
            <a:extLst>
              <a:ext uri="{FF2B5EF4-FFF2-40B4-BE49-F238E27FC236}">
                <a16:creationId xmlns:a16="http://schemas.microsoft.com/office/drawing/2014/main" id="{7BB0D9BC-46FF-F44B-953D-31A74B803434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5123378" cy="6864485"/>
          </a:xfrm>
        </p:spPr>
      </p:pic>
    </p:spTree>
    <p:extLst>
      <p:ext uri="{BB962C8B-B14F-4D97-AF65-F5344CB8AC3E}">
        <p14:creationId xmlns:p14="http://schemas.microsoft.com/office/powerpoint/2010/main" val="12779326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F7B406C-DE30-C377-AD7F-C02BE4081E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n-GB" noProof="0"/>
              <a:t>AEgIS, run summary and YETS+Future activities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12C5773-D3A1-98D6-5626-3D53B884B1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en-US" noProof="0"/>
              <a:t>11/12/2023</a:t>
            </a:r>
            <a:endParaRPr lang="en-GB" noProof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8B70C8-1CCE-59B8-D06C-381A24443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A98EE3D-8CD1-4C3F-BD1C-C98C9596463C}" type="slidenum">
              <a:rPr lang="en-GB" noProof="0" smtClean="0"/>
              <a:t>3</a:t>
            </a:fld>
            <a:endParaRPr lang="en-GB" noProof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C9056BD-3299-B785-72C5-572792B490D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1186" r="50467" b="12880"/>
          <a:stretch/>
        </p:blipFill>
        <p:spPr>
          <a:xfrm>
            <a:off x="110532" y="1115366"/>
            <a:ext cx="11545556" cy="480264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8C62111-4BA2-2109-2877-9079AEE5FC8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7494" r="50797" b="12352"/>
          <a:stretch/>
        </p:blipFill>
        <p:spPr>
          <a:xfrm>
            <a:off x="0" y="823964"/>
            <a:ext cx="11575701" cy="515768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BD8EFEE-FF15-1532-ED40-2586903A438E}"/>
              </a:ext>
            </a:extLst>
          </p:cNvPr>
          <p:cNvSpPr txBox="1"/>
          <p:nvPr/>
        </p:nvSpPr>
        <p:spPr>
          <a:xfrm>
            <a:off x="616730" y="434673"/>
            <a:ext cx="31012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The Gravity module 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933741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F7B406C-DE30-C377-AD7F-C02BE4081E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n-GB" noProof="0"/>
              <a:t>AEgIS, run summary and YETS+Future activities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12C5773-D3A1-98D6-5626-3D53B884B1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en-US" noProof="0"/>
              <a:t>11/12/2023</a:t>
            </a:r>
            <a:endParaRPr lang="en-GB" noProof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8B70C8-1CCE-59B8-D06C-381A24443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A98EE3D-8CD1-4C3F-BD1C-C98C9596463C}" type="slidenum">
              <a:rPr lang="en-GB" noProof="0" smtClean="0"/>
              <a:t>4</a:t>
            </a:fld>
            <a:endParaRPr lang="en-GB" noProof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8C62111-4BA2-2109-2877-9079AEE5FC8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71" t="26348" r="77725" b="22030"/>
          <a:stretch/>
        </p:blipFill>
        <p:spPr>
          <a:xfrm>
            <a:off x="1524000" y="406950"/>
            <a:ext cx="8101781" cy="634338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BD8EFEE-FF15-1532-ED40-2586903A438E}"/>
              </a:ext>
            </a:extLst>
          </p:cNvPr>
          <p:cNvSpPr txBox="1"/>
          <p:nvPr/>
        </p:nvSpPr>
        <p:spPr>
          <a:xfrm>
            <a:off x="616730" y="434673"/>
            <a:ext cx="51582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The Gravity module infrastructure: </a:t>
            </a:r>
            <a:endParaRPr lang="en-GB" sz="2800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A8172161-78FC-D2B2-B99C-57E7FEC9B9E7}"/>
              </a:ext>
            </a:extLst>
          </p:cNvPr>
          <p:cNvGrpSpPr/>
          <p:nvPr/>
        </p:nvGrpSpPr>
        <p:grpSpPr>
          <a:xfrm>
            <a:off x="7447933" y="73742"/>
            <a:ext cx="2777615" cy="6784258"/>
            <a:chOff x="7447933" y="73742"/>
            <a:chExt cx="2777615" cy="6784258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31AF4E92-B122-B849-D78F-A6021C31CDEA}"/>
                </a:ext>
              </a:extLst>
            </p:cNvPr>
            <p:cNvSpPr/>
            <p:nvPr/>
          </p:nvSpPr>
          <p:spPr>
            <a:xfrm>
              <a:off x="9085005" y="1651819"/>
              <a:ext cx="245807" cy="218276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4CD0ADE4-6C5D-56FA-DBE9-BBE68F9C0C12}"/>
                </a:ext>
              </a:extLst>
            </p:cNvPr>
            <p:cNvSpPr/>
            <p:nvPr/>
          </p:nvSpPr>
          <p:spPr>
            <a:xfrm>
              <a:off x="7447933" y="73742"/>
              <a:ext cx="2777615" cy="218276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BBB895C1-B0C1-A3CC-F7C8-183C58A7D728}"/>
                </a:ext>
              </a:extLst>
            </p:cNvPr>
            <p:cNvSpPr/>
            <p:nvPr/>
          </p:nvSpPr>
          <p:spPr>
            <a:xfrm>
              <a:off x="9089921" y="4675238"/>
              <a:ext cx="245807" cy="218276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F0384F7-0BDD-BFBC-9DD9-8662F418B178}"/>
              </a:ext>
            </a:extLst>
          </p:cNvPr>
          <p:cNvGrpSpPr/>
          <p:nvPr/>
        </p:nvGrpSpPr>
        <p:grpSpPr>
          <a:xfrm>
            <a:off x="0" y="4852555"/>
            <a:ext cx="9076853" cy="2005445"/>
            <a:chOff x="0" y="4852555"/>
            <a:chExt cx="9076853" cy="2005445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111E611-9D89-AE50-4092-2A43D2B997E1}"/>
                </a:ext>
              </a:extLst>
            </p:cNvPr>
            <p:cNvSpPr/>
            <p:nvPr/>
          </p:nvSpPr>
          <p:spPr>
            <a:xfrm>
              <a:off x="0" y="4852555"/>
              <a:ext cx="8581553" cy="200544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EA7FD846-3AB0-57D0-A297-8D24C65791AF}"/>
                </a:ext>
              </a:extLst>
            </p:cNvPr>
            <p:cNvSpPr/>
            <p:nvPr/>
          </p:nvSpPr>
          <p:spPr>
            <a:xfrm>
              <a:off x="5808518" y="5133110"/>
              <a:ext cx="3268335" cy="78624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6424D3AD-C20F-3053-3EC6-173C334B735F}"/>
              </a:ext>
            </a:extLst>
          </p:cNvPr>
          <p:cNvGrpSpPr/>
          <p:nvPr/>
        </p:nvGrpSpPr>
        <p:grpSpPr>
          <a:xfrm>
            <a:off x="4010891" y="4693227"/>
            <a:ext cx="3454279" cy="1463842"/>
            <a:chOff x="4010891" y="4693227"/>
            <a:chExt cx="3454279" cy="1463842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4C35F410-F010-2B45-2271-9DC0941B8E85}"/>
                </a:ext>
              </a:extLst>
            </p:cNvPr>
            <p:cNvSpPr/>
            <p:nvPr/>
          </p:nvSpPr>
          <p:spPr>
            <a:xfrm>
              <a:off x="4010891" y="4707082"/>
              <a:ext cx="581891" cy="1122218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B71C43F6-D3E3-8ED1-1F1B-F0EE4336E3FD}"/>
                </a:ext>
              </a:extLst>
            </p:cNvPr>
            <p:cNvSpPr/>
            <p:nvPr/>
          </p:nvSpPr>
          <p:spPr>
            <a:xfrm>
              <a:off x="5191991" y="4693227"/>
              <a:ext cx="581891" cy="1122218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9451C635-A5FE-4C91-8295-D1C941526E2D}"/>
                </a:ext>
              </a:extLst>
            </p:cNvPr>
            <p:cNvSpPr/>
            <p:nvPr/>
          </p:nvSpPr>
          <p:spPr>
            <a:xfrm>
              <a:off x="6321137" y="4710545"/>
              <a:ext cx="581891" cy="1122218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23B9029D-583F-0FF9-4858-B6ECCFB8A944}"/>
                </a:ext>
              </a:extLst>
            </p:cNvPr>
            <p:cNvSpPr txBox="1"/>
            <p:nvPr/>
          </p:nvSpPr>
          <p:spPr>
            <a:xfrm>
              <a:off x="4010891" y="5787737"/>
              <a:ext cx="34542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Turbo      Ion Pump     Getter pump</a:t>
              </a:r>
              <a:endParaRPr lang="en-GB" dirty="0"/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BBF1C663-6679-E90F-2046-C2544919DB0B}"/>
              </a:ext>
            </a:extLst>
          </p:cNvPr>
          <p:cNvGrpSpPr/>
          <p:nvPr/>
        </p:nvGrpSpPr>
        <p:grpSpPr>
          <a:xfrm>
            <a:off x="7637319" y="1672936"/>
            <a:ext cx="1911927" cy="3472176"/>
            <a:chOff x="7637319" y="1672936"/>
            <a:chExt cx="1911927" cy="3472176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0AA2B636-901A-244D-87D4-0299059BF5D3}"/>
                </a:ext>
              </a:extLst>
            </p:cNvPr>
            <p:cNvGrpSpPr/>
            <p:nvPr/>
          </p:nvGrpSpPr>
          <p:grpSpPr>
            <a:xfrm>
              <a:off x="9161284" y="3363478"/>
              <a:ext cx="162078" cy="1781634"/>
              <a:chOff x="9161284" y="3363478"/>
              <a:chExt cx="162078" cy="1781634"/>
            </a:xfrm>
          </p:grpSpPr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52DB2580-9C12-B188-FAF2-2C510CE890C0}"/>
                  </a:ext>
                </a:extLst>
              </p:cNvPr>
              <p:cNvSpPr/>
              <p:nvPr/>
            </p:nvSpPr>
            <p:spPr>
              <a:xfrm>
                <a:off x="9163665" y="3651609"/>
                <a:ext cx="157316" cy="167148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>
                    <a:latin typeface="Aptos Light" panose="020F0502020204030204" pitchFamily="34" charset="0"/>
                  </a:rPr>
                  <a:t>X</a:t>
                </a:r>
                <a:endParaRPr lang="en-GB" dirty="0">
                  <a:latin typeface="Aptos Light" panose="020F0502020204030204" pitchFamily="34" charset="0"/>
                </a:endParaRPr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08C9F904-2C08-2714-9F19-5C6CF43F994D}"/>
                  </a:ext>
                </a:extLst>
              </p:cNvPr>
              <p:cNvSpPr/>
              <p:nvPr/>
            </p:nvSpPr>
            <p:spPr>
              <a:xfrm>
                <a:off x="9161284" y="3363478"/>
                <a:ext cx="157316" cy="167148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>
                    <a:latin typeface="Aptos Light" panose="020F0502020204030204" pitchFamily="34" charset="0"/>
                  </a:rPr>
                  <a:t>X</a:t>
                </a:r>
                <a:endParaRPr lang="en-GB" dirty="0">
                  <a:latin typeface="Aptos Light" panose="020F0502020204030204" pitchFamily="34" charset="0"/>
                </a:endParaRPr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E2C140A3-6184-5BAF-3CE1-1029C1C93007}"/>
                  </a:ext>
                </a:extLst>
              </p:cNvPr>
              <p:cNvSpPr/>
              <p:nvPr/>
            </p:nvSpPr>
            <p:spPr>
              <a:xfrm>
                <a:off x="9166046" y="4977964"/>
                <a:ext cx="157316" cy="167148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>
                    <a:latin typeface="Aptos Light" panose="020F0502020204030204" pitchFamily="34" charset="0"/>
                  </a:rPr>
                  <a:t>X</a:t>
                </a:r>
                <a:endParaRPr lang="en-GB" dirty="0">
                  <a:latin typeface="Aptos Light" panose="020F0502020204030204" pitchFamily="34" charset="0"/>
                </a:endParaRPr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07387066-1C67-F2D9-94BC-9AB140B5C71A}"/>
                  </a:ext>
                </a:extLst>
              </p:cNvPr>
              <p:cNvSpPr/>
              <p:nvPr/>
            </p:nvSpPr>
            <p:spPr>
              <a:xfrm>
                <a:off x="9163665" y="4689833"/>
                <a:ext cx="157316" cy="167148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>
                    <a:latin typeface="Aptos Light" panose="020F0502020204030204" pitchFamily="34" charset="0"/>
                  </a:rPr>
                  <a:t>X</a:t>
                </a:r>
                <a:endParaRPr lang="en-GB" dirty="0">
                  <a:latin typeface="Aptos Light" panose="020F0502020204030204" pitchFamily="34" charset="0"/>
                </a:endParaRPr>
              </a:p>
            </p:txBody>
          </p:sp>
        </p:grp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801ED974-D6A4-6F34-EFE8-4CAA55BF3B87}"/>
                </a:ext>
              </a:extLst>
            </p:cNvPr>
            <p:cNvSpPr txBox="1"/>
            <p:nvPr/>
          </p:nvSpPr>
          <p:spPr>
            <a:xfrm>
              <a:off x="7637319" y="1672936"/>
              <a:ext cx="191192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2 Correction coil for minimizing the field gradient</a:t>
              </a:r>
              <a:endParaRPr lang="en-GB" dirty="0"/>
            </a:p>
          </p:txBody>
        </p: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20688F81-7B8B-E434-F85B-C020AD234C03}"/>
                </a:ext>
              </a:extLst>
            </p:cNvPr>
            <p:cNvCxnSpPr/>
            <p:nvPr/>
          </p:nvCxnSpPr>
          <p:spPr>
            <a:xfrm>
              <a:off x="8717973" y="2556164"/>
              <a:ext cx="519545" cy="73775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542480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8FA956B-7B17-27A7-9CAB-9D25D0862788}"/>
              </a:ext>
            </a:extLst>
          </p:cNvPr>
          <p:cNvSpPr txBox="1"/>
          <p:nvPr/>
        </p:nvSpPr>
        <p:spPr>
          <a:xfrm>
            <a:off x="644236" y="633845"/>
            <a:ext cx="4885568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Equipment we have bought already: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2 getter pumps ( Capacitor 1000 )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Ion pump  </a:t>
            </a:r>
            <a:r>
              <a:rPr lang="en-US" dirty="0" err="1"/>
              <a:t>Starcell</a:t>
            </a:r>
            <a:r>
              <a:rPr lang="en-US" dirty="0"/>
              <a:t> 500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Gate valves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Decoupling bellow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Viewport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Camera for an MCP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DC98F5D-2AC9-7EB7-3581-B5ABDF237594}"/>
              </a:ext>
            </a:extLst>
          </p:cNvPr>
          <p:cNvSpPr txBox="1"/>
          <p:nvPr/>
        </p:nvSpPr>
        <p:spPr>
          <a:xfrm>
            <a:off x="609599" y="2905990"/>
            <a:ext cx="567039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Equipment we still need buy: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Large area MCP 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 large CF150 turbo  (at the moment on loan at Borealis 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Scintillators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6087D5C-C3C2-95DA-C20C-12D670C8BD72}"/>
              </a:ext>
            </a:extLst>
          </p:cNvPr>
          <p:cNvSpPr txBox="1"/>
          <p:nvPr/>
        </p:nvSpPr>
        <p:spPr>
          <a:xfrm>
            <a:off x="533399" y="4367644"/>
            <a:ext cx="609455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Still to be designed: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Vacuum chamber with bellow and support frame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Moire</a:t>
            </a:r>
            <a:r>
              <a:rPr lang="en-US" dirty="0"/>
              <a:t> grid holders with angle adjustment in micro-meter range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Actuators for turning the </a:t>
            </a:r>
            <a:r>
              <a:rPr lang="en-US" dirty="0" err="1"/>
              <a:t>moire</a:t>
            </a:r>
            <a:r>
              <a:rPr lang="en-US" dirty="0"/>
              <a:t> 90 degrees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Etc</a:t>
            </a:r>
            <a:r>
              <a:rPr lang="en-US" dirty="0"/>
              <a:t>, </a:t>
            </a:r>
            <a:r>
              <a:rPr lang="en-US" dirty="0" err="1"/>
              <a:t>etc</a:t>
            </a:r>
            <a:r>
              <a:rPr lang="en-US" dirty="0"/>
              <a:t>…. </a:t>
            </a:r>
          </a:p>
        </p:txBody>
      </p:sp>
    </p:spTree>
    <p:extLst>
      <p:ext uri="{BB962C8B-B14F-4D97-AF65-F5344CB8AC3E}">
        <p14:creationId xmlns:p14="http://schemas.microsoft.com/office/powerpoint/2010/main" val="20381711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1AE7ABD-09F1-9465-BA53-DE8986C2A6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n-GB" noProof="0"/>
              <a:t>AEgIS, run summary and YETS+Future activities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205877E-2B39-DA9A-1849-46C9E3A87C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en-US" noProof="0"/>
              <a:t>11/12/2023</a:t>
            </a:r>
            <a:endParaRPr lang="en-GB" noProof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D5E520-2196-EF9C-05DE-5DB63CDE4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A98EE3D-8CD1-4C3F-BD1C-C98C9596463C}" type="slidenum">
              <a:rPr lang="en-GB" noProof="0" smtClean="0"/>
              <a:t>6</a:t>
            </a:fld>
            <a:endParaRPr lang="en-GB" noProof="0"/>
          </a:p>
        </p:txBody>
      </p:sp>
      <p:pic>
        <p:nvPicPr>
          <p:cNvPr id="6" name="Picture 5" descr="A computer generated image of a machine&#10;&#10;Description automatically generated with medium confidence">
            <a:extLst>
              <a:ext uri="{FF2B5EF4-FFF2-40B4-BE49-F238E27FC236}">
                <a16:creationId xmlns:a16="http://schemas.microsoft.com/office/drawing/2014/main" id="{104CED37-F283-09A3-DD50-B6A6CD2F8F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18269"/>
            <a:ext cx="5454169" cy="451673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6EB7B3B-E3F7-F143-A76E-8E4D7A9CF041}"/>
              </a:ext>
            </a:extLst>
          </p:cNvPr>
          <p:cNvSpPr txBox="1"/>
          <p:nvPr/>
        </p:nvSpPr>
        <p:spPr>
          <a:xfrm>
            <a:off x="452175" y="582805"/>
            <a:ext cx="55579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The Gravity module:   </a:t>
            </a:r>
            <a:r>
              <a:rPr lang="en-US" sz="1600" dirty="0"/>
              <a:t>( a first sketch for discussions )</a:t>
            </a:r>
            <a:endParaRPr lang="en-GB" sz="24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20020FC-3480-1740-D4A7-651CD8E8059A}"/>
              </a:ext>
            </a:extLst>
          </p:cNvPr>
          <p:cNvSpPr txBox="1"/>
          <p:nvPr/>
        </p:nvSpPr>
        <p:spPr>
          <a:xfrm>
            <a:off x="281354" y="1738365"/>
            <a:ext cx="24673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Gratings 100um pitch</a:t>
            </a:r>
          </a:p>
          <a:p>
            <a:r>
              <a:rPr lang="en-US" dirty="0"/>
              <a:t>               40um opening</a:t>
            </a:r>
            <a:endParaRPr lang="en-GB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0098EBB7-FD41-5BD9-D81D-FCDDA385DBA9}"/>
              </a:ext>
            </a:extLst>
          </p:cNvPr>
          <p:cNvCxnSpPr>
            <a:cxnSpLocks/>
          </p:cNvCxnSpPr>
          <p:nvPr/>
        </p:nvCxnSpPr>
        <p:spPr>
          <a:xfrm>
            <a:off x="2793442" y="2301073"/>
            <a:ext cx="1336431" cy="7435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19C0FA01-BBB0-E306-DC66-A1C0931010E6}"/>
              </a:ext>
            </a:extLst>
          </p:cNvPr>
          <p:cNvCxnSpPr>
            <a:cxnSpLocks/>
          </p:cNvCxnSpPr>
          <p:nvPr/>
        </p:nvCxnSpPr>
        <p:spPr>
          <a:xfrm>
            <a:off x="2733152" y="2411604"/>
            <a:ext cx="0" cy="14369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248C2003-7149-39A9-753C-14AB418E675B}"/>
              </a:ext>
            </a:extLst>
          </p:cNvPr>
          <p:cNvCxnSpPr>
            <a:cxnSpLocks/>
          </p:cNvCxnSpPr>
          <p:nvPr/>
        </p:nvCxnSpPr>
        <p:spPr>
          <a:xfrm flipH="1">
            <a:off x="1095270" y="2411604"/>
            <a:ext cx="1527350" cy="25020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B705E659-1D44-FE05-610E-5B322B909377}"/>
              </a:ext>
            </a:extLst>
          </p:cNvPr>
          <p:cNvSpPr txBox="1"/>
          <p:nvPr/>
        </p:nvSpPr>
        <p:spPr>
          <a:xfrm>
            <a:off x="2240783" y="5697416"/>
            <a:ext cx="28025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Adjustable “L”</a:t>
            </a:r>
          </a:p>
          <a:p>
            <a:r>
              <a:rPr lang="en-US" dirty="0"/>
              <a:t>Of the </a:t>
            </a:r>
            <a:r>
              <a:rPr lang="en-US" dirty="0" err="1"/>
              <a:t>Moire</a:t>
            </a:r>
            <a:r>
              <a:rPr lang="en-US" dirty="0"/>
              <a:t> deflectometer</a:t>
            </a:r>
            <a:endParaRPr lang="en-GB" dirty="0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0732EAA2-2F61-8A8D-C465-46F52577F51A}"/>
              </a:ext>
            </a:extLst>
          </p:cNvPr>
          <p:cNvCxnSpPr>
            <a:cxnSpLocks/>
          </p:cNvCxnSpPr>
          <p:nvPr/>
        </p:nvCxnSpPr>
        <p:spPr>
          <a:xfrm flipH="1" flipV="1">
            <a:off x="3185327" y="4793064"/>
            <a:ext cx="281354" cy="10148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37472107-9AE6-68F7-FC99-3DAD78315330}"/>
              </a:ext>
            </a:extLst>
          </p:cNvPr>
          <p:cNvCxnSpPr>
            <a:cxnSpLocks/>
          </p:cNvCxnSpPr>
          <p:nvPr/>
        </p:nvCxnSpPr>
        <p:spPr>
          <a:xfrm flipH="1">
            <a:off x="2934118" y="4350936"/>
            <a:ext cx="844062" cy="592853"/>
          </a:xfrm>
          <a:prstGeom prst="straightConnector1">
            <a:avLst/>
          </a:prstGeom>
          <a:ln w="38100">
            <a:headEnd type="triangle" w="med" len="med"/>
            <a:tailEnd type="triangl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30" name="Group 29">
            <a:extLst>
              <a:ext uri="{FF2B5EF4-FFF2-40B4-BE49-F238E27FC236}">
                <a16:creationId xmlns:a16="http://schemas.microsoft.com/office/drawing/2014/main" id="{D5059AB1-67F2-23DE-580D-7B994B1D27A1}"/>
              </a:ext>
            </a:extLst>
          </p:cNvPr>
          <p:cNvGrpSpPr/>
          <p:nvPr/>
        </p:nvGrpSpPr>
        <p:grpSpPr>
          <a:xfrm>
            <a:off x="5715499" y="1708022"/>
            <a:ext cx="6020975" cy="4557125"/>
            <a:chOff x="5715499" y="1708022"/>
            <a:chExt cx="6020975" cy="4557125"/>
          </a:xfrm>
        </p:grpSpPr>
        <p:pic>
          <p:nvPicPr>
            <p:cNvPr id="8" name="Picture 7" descr="A close-up of a machine&#10;&#10;Description automatically generated">
              <a:extLst>
                <a:ext uri="{FF2B5EF4-FFF2-40B4-BE49-F238E27FC236}">
                  <a16:creationId xmlns:a16="http://schemas.microsoft.com/office/drawing/2014/main" id="{84A5395D-740E-6D47-4012-10F40E735FB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715499" y="1708022"/>
              <a:ext cx="6020975" cy="4557125"/>
            </a:xfrm>
            <a:prstGeom prst="rect">
              <a:avLst/>
            </a:prstGeom>
          </p:spPr>
        </p:pic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AE8EC6C1-9FD0-181E-3D64-D18D8D4E8E92}"/>
                </a:ext>
              </a:extLst>
            </p:cNvPr>
            <p:cNvSpPr txBox="1"/>
            <p:nvPr/>
          </p:nvSpPr>
          <p:spPr>
            <a:xfrm>
              <a:off x="5848141" y="1808703"/>
              <a:ext cx="243643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The whole frame is </a:t>
              </a:r>
            </a:p>
            <a:p>
              <a:r>
                <a:rPr lang="en-US" dirty="0"/>
                <a:t>rotatable by 90 degrees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1164862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DE43BDA-7EFA-3ED7-EE50-6C54E1D00F4A}"/>
              </a:ext>
            </a:extLst>
          </p:cNvPr>
          <p:cNvSpPr txBox="1"/>
          <p:nvPr/>
        </p:nvSpPr>
        <p:spPr>
          <a:xfrm>
            <a:off x="519546" y="114300"/>
            <a:ext cx="11053219" cy="62786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Two possible detectors for the H-bars:</a:t>
            </a:r>
          </a:p>
          <a:p>
            <a:endParaRPr lang="en-US" sz="2400" b="1" dirty="0"/>
          </a:p>
          <a:p>
            <a:pPr marL="342900" indent="-342900">
              <a:buFont typeface="+mj-lt"/>
              <a:buAutoNum type="arabicPeriod"/>
            </a:pPr>
            <a:r>
              <a:rPr lang="en-US" sz="2400" b="1" dirty="0"/>
              <a:t>Large area MCP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Pros: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/>
              <a:t>Known technology 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/>
              <a:t>Easy to operate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/>
              <a:t>Possibility to turn the device with the </a:t>
            </a:r>
            <a:r>
              <a:rPr lang="en-US" dirty="0" err="1"/>
              <a:t>Moire</a:t>
            </a:r>
            <a:r>
              <a:rPr lang="en-US" dirty="0"/>
              <a:t> grids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/>
              <a:t>No timing info necessary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Cons: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/>
              <a:t>Not sensitive to light for alignment purpose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/>
              <a:t>Much more complex third grating assembly (longitudinal and angle adjustment)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/>
              <a:t>Scanning measurement of g    needs much more H-bars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b="1" dirty="0"/>
              <a:t>Camera solution from Franz/</a:t>
            </a:r>
            <a:r>
              <a:rPr lang="en-US" sz="2400" b="1" dirty="0" err="1"/>
              <a:t>Bergi</a:t>
            </a:r>
            <a:r>
              <a:rPr lang="en-US" sz="2400" b="1" dirty="0"/>
              <a:t>/Markus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Pros: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/>
              <a:t>No third grading necessary, hence much simpler </a:t>
            </a:r>
            <a:r>
              <a:rPr lang="en-US" dirty="0" err="1"/>
              <a:t>Moire</a:t>
            </a:r>
            <a:r>
              <a:rPr lang="en-US" dirty="0"/>
              <a:t> design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/>
              <a:t>No scanning measurement, hence much faster data taking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/>
              <a:t>Light sensitive for alignment of the grids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Cons: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/>
              <a:t>No individual timing info,- no time-of-arrival for each single H-bar, just global exposure time of the </a:t>
            </a:r>
            <a:r>
              <a:rPr lang="en-US" dirty="0" err="1"/>
              <a:t>camers</a:t>
            </a:r>
            <a:endParaRPr lang="en-US" dirty="0"/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/>
              <a:t>Cannot be turned with the </a:t>
            </a:r>
            <a:r>
              <a:rPr lang="en-US" dirty="0" err="1"/>
              <a:t>Moire</a:t>
            </a:r>
            <a:r>
              <a:rPr lang="en-US" dirty="0"/>
              <a:t> grids, probably fixed installed on the end flange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/>
              <a:t>Huge data files of several </a:t>
            </a:r>
            <a:r>
              <a:rPr lang="en-US" dirty="0" err="1"/>
              <a:t>Gbytes</a:t>
            </a:r>
            <a:r>
              <a:rPr lang="en-US" dirty="0"/>
              <a:t> per image</a:t>
            </a:r>
          </a:p>
        </p:txBody>
      </p:sp>
    </p:spTree>
    <p:extLst>
      <p:ext uri="{BB962C8B-B14F-4D97-AF65-F5344CB8AC3E}">
        <p14:creationId xmlns:p14="http://schemas.microsoft.com/office/powerpoint/2010/main" val="1316627806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VTI">
  <a:themeElements>
    <a:clrScheme name="GOLD AND SILVER">
      <a:dk1>
        <a:srgbClr val="000000"/>
      </a:dk1>
      <a:lt1>
        <a:srgbClr val="FFFFFF"/>
      </a:lt1>
      <a:dk2>
        <a:srgbClr val="464646"/>
      </a:dk2>
      <a:lt2>
        <a:srgbClr val="FFFFFF"/>
      </a:lt2>
      <a:accent1>
        <a:srgbClr val="C4AE75"/>
      </a:accent1>
      <a:accent2>
        <a:srgbClr val="A9A9A9"/>
      </a:accent2>
      <a:accent3>
        <a:srgbClr val="5E5E5E"/>
      </a:accent3>
      <a:accent4>
        <a:srgbClr val="424242"/>
      </a:accent4>
      <a:accent5>
        <a:srgbClr val="212121"/>
      </a:accent5>
      <a:accent6>
        <a:srgbClr val="D5D5D5"/>
      </a:accent6>
      <a:hlink>
        <a:srgbClr val="C1AA73"/>
      </a:hlink>
      <a:folHlink>
        <a:srgbClr val="797979"/>
      </a:folHlink>
    </a:clrScheme>
    <a:fontScheme name="Garamond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42167661_TF11344857.potx" id="{447DE04F-D9F7-411E-8003-AF7540944A8B}" vid="{F02F3C99-844F-4725-8EDE-49154AAB679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Geometric conference presentation</Template>
  <TotalTime>175</TotalTime>
  <Words>337</Words>
  <Application>Microsoft Office PowerPoint</Application>
  <PresentationFormat>Widescreen</PresentationFormat>
  <Paragraphs>70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Aptos Light</vt:lpstr>
      <vt:lpstr>Arial</vt:lpstr>
      <vt:lpstr>Calibri</vt:lpstr>
      <vt:lpstr>Garamond</vt:lpstr>
      <vt:lpstr>RetrospectVTI</vt:lpstr>
      <vt:lpstr>Gravity module  status Q1 2024 </vt:lpstr>
      <vt:lpstr>Overview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Gravity module  status Q1 2024 </dc:title>
  <dc:creator>Stefan Haider</dc:creator>
  <cp:lastModifiedBy>Stefan Haider</cp:lastModifiedBy>
  <cp:revision>3</cp:revision>
  <dcterms:created xsi:type="dcterms:W3CDTF">2024-05-05T16:56:04Z</dcterms:created>
  <dcterms:modified xsi:type="dcterms:W3CDTF">2024-05-05T19:51:11Z</dcterms:modified>
</cp:coreProperties>
</file>