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96" r:id="rId2"/>
    <p:sldId id="294" r:id="rId3"/>
    <p:sldId id="268" r:id="rId4"/>
    <p:sldId id="297" r:id="rId5"/>
    <p:sldId id="272" r:id="rId6"/>
    <p:sldId id="301" r:id="rId7"/>
    <p:sldId id="299" r:id="rId8"/>
    <p:sldId id="30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86"/>
  </p:normalViewPr>
  <p:slideViewPr>
    <p:cSldViewPr snapToGrid="0" snapToObjects="1">
      <p:cViewPr varScale="1">
        <p:scale>
          <a:sx n="67" d="100"/>
          <a:sy n="67" d="100"/>
        </p:scale>
        <p:origin x="644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16-Apr-24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16-Apr-24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16-Apr-24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16-Apr-24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16-Apr-24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16-Apr-24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16-Apr-24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16-Apr-24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16-Apr-24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16-Apr-24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16-Apr-24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16-Apr-24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16-Apr-24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16-Apr-24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16-Apr-24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16-Apr-24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16-Apr-24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16-Apr-24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16-Apr-24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Brock Ewing | L1T Upgrade 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L1T Upgrade Update #5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3321" y="4617891"/>
            <a:ext cx="11376026" cy="549951"/>
          </a:xfrm>
        </p:spPr>
        <p:txBody>
          <a:bodyPr/>
          <a:lstStyle/>
          <a:p>
            <a:pPr algn="ctr"/>
            <a:r>
              <a:rPr lang="en-GB" sz="2400" dirty="0"/>
              <a:t>Brock Ewing</a:t>
            </a:r>
          </a:p>
          <a:p>
            <a:pPr algn="ctr"/>
            <a:r>
              <a:rPr lang="en-GB" sz="2400" dirty="0"/>
              <a:t>4.16.2024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Recap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16-Apr-24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Brock Ewing | L1T Upgrade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BE3D2CB-26D1-1FD3-9AE6-E145B568C6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SzPct val="120000"/>
              <a:buFont typeface="Arial" panose="020B0604020202020204" pitchFamily="34" charset="0"/>
              <a:buChar char="•"/>
            </a:pPr>
            <a:r>
              <a:rPr lang="en-US" dirty="0"/>
              <a:t>Upgrade the L1T system to look for new Higgs signatures in background HL-LHC data</a:t>
            </a:r>
          </a:p>
          <a:p>
            <a:pPr marL="342900" indent="-342900">
              <a:buSzPct val="120000"/>
              <a:buFont typeface="Arial" panose="020B0604020202020204" pitchFamily="34" charset="0"/>
              <a:buChar char="•"/>
            </a:pPr>
            <a:r>
              <a:rPr lang="en-US" dirty="0"/>
              <a:t>Analyze and select events from simulated data to train an NN for implementation onto the HL-LHC hardware  </a:t>
            </a:r>
          </a:p>
          <a:p>
            <a:pPr marL="342900" indent="-342900">
              <a:buSzPct val="120000"/>
              <a:buFont typeface="Arial" panose="020B0604020202020204" pitchFamily="34" charset="0"/>
              <a:buChar char="•"/>
            </a:pPr>
            <a:r>
              <a:rPr lang="en-US" dirty="0"/>
              <a:t>Create NN and generate accuracy and efficiency graphs, ROC graphs to show the ability of our NN.</a:t>
            </a:r>
          </a:p>
          <a:p>
            <a:pPr marL="342900" indent="-342900">
              <a:buSzPct val="120000"/>
              <a:buFont typeface="Arial" panose="020B0604020202020204" pitchFamily="34" charset="0"/>
              <a:buChar char="•"/>
            </a:pPr>
            <a:r>
              <a:rPr lang="en-US" dirty="0"/>
              <a:t>Use </a:t>
            </a:r>
            <a:r>
              <a:rPr lang="en-US" dirty="0" err="1"/>
              <a:t>Qkeras</a:t>
            </a:r>
            <a:r>
              <a:rPr lang="en-US" dirty="0"/>
              <a:t> and hls4ml to reduce the size of our NN and transfer it onto FPGA hardware. </a:t>
            </a:r>
          </a:p>
          <a:p>
            <a:pPr>
              <a:buSzPct val="120000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16-Apr-24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2FD5C05-2150-1BF9-62AE-D261A1591F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Currently training the NN and trying to get a good-looking ROC curve. </a:t>
            </a:r>
          </a:p>
          <a:p>
            <a:r>
              <a:rPr lang="en-US" sz="3200" dirty="0"/>
              <a:t>Adjusting input data to get the best training results</a:t>
            </a:r>
          </a:p>
        </p:txBody>
      </p:sp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E7813-2299-0094-6B41-C921BE9B1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A8628-7CC6-4A66-202B-9F1AB6731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Input data and processing </a:t>
            </a:r>
            <a:endParaRPr lang="en-US"/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0B0EF684-92BA-25AE-D28D-AF1F7C8ECB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Graphs of input data from background and signal datasets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Modified variables are the particle var – jet var.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4BD3B8-2D34-7615-FF37-7DAB35F3D52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16-Apr-24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9F857C-9C4D-FB25-AA7A-97D3A39B79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Brock Ewing | L1T Upgrade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BBD898-AB98-63F3-13CE-78BD189A13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pic>
        <p:nvPicPr>
          <p:cNvPr id="11" name="Picture 10" descr="A graph of blue and orange lines&#10;&#10;Description automatically generated">
            <a:extLst>
              <a:ext uri="{FF2B5EF4-FFF2-40B4-BE49-F238E27FC236}">
                <a16:creationId xmlns:a16="http://schemas.microsoft.com/office/drawing/2014/main" id="{3E12E7AE-7851-2862-0072-D1586EDE65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0" r="-5" b="-5"/>
          <a:stretch/>
        </p:blipFill>
        <p:spPr>
          <a:xfrm>
            <a:off x="8075613" y="1592263"/>
            <a:ext cx="3708400" cy="2232025"/>
          </a:xfrm>
          <a:prstGeom prst="rect">
            <a:avLst/>
          </a:prstGeom>
          <a:noFill/>
        </p:spPr>
      </p:pic>
      <p:pic>
        <p:nvPicPr>
          <p:cNvPr id="19" name="Picture 18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9D4E2722-D6F0-9E0E-9922-6922770909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" b="2953"/>
          <a:stretch/>
        </p:blipFill>
        <p:spPr>
          <a:xfrm>
            <a:off x="8124681" y="3969703"/>
            <a:ext cx="3659332" cy="2232025"/>
          </a:xfrm>
          <a:prstGeom prst="rect">
            <a:avLst/>
          </a:prstGeom>
          <a:noFill/>
        </p:spPr>
      </p:pic>
      <p:pic>
        <p:nvPicPr>
          <p:cNvPr id="7" name="Picture 6" descr="A graph of a building&#10;&#10;Description automatically generated with medium confidence">
            <a:extLst>
              <a:ext uri="{FF2B5EF4-FFF2-40B4-BE49-F238E27FC236}">
                <a16:creationId xmlns:a16="http://schemas.microsoft.com/office/drawing/2014/main" id="{5DDE9FED-FCB4-06D6-8B5A-72EAABBF4B7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32" r="4" b="4"/>
          <a:stretch/>
        </p:blipFill>
        <p:spPr>
          <a:xfrm>
            <a:off x="4259263" y="1592263"/>
            <a:ext cx="3659332" cy="2232025"/>
          </a:xfrm>
          <a:prstGeom prst="rect">
            <a:avLst/>
          </a:prstGeom>
          <a:noFill/>
        </p:spPr>
      </p:pic>
      <p:pic>
        <p:nvPicPr>
          <p:cNvPr id="17" name="Picture 16" descr="A blue and orange graph&#10;&#10;Description automatically generated">
            <a:extLst>
              <a:ext uri="{FF2B5EF4-FFF2-40B4-BE49-F238E27FC236}">
                <a16:creationId xmlns:a16="http://schemas.microsoft.com/office/drawing/2014/main" id="{86E857E8-722A-7B65-38A4-758C0C05CDC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241" r="2" b="2"/>
          <a:stretch/>
        </p:blipFill>
        <p:spPr>
          <a:xfrm>
            <a:off x="4259263" y="3978015"/>
            <a:ext cx="3659332" cy="22320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47103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Neural Network creation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2ED73-3515-BA47-8340-95384B92D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16-Apr-24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B8DA8F-BB68-9B49-A880-D423F2EC4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 descr="A close-up of a white background&#10;&#10;Description automatically generated">
            <a:extLst>
              <a:ext uri="{FF2B5EF4-FFF2-40B4-BE49-F238E27FC236}">
                <a16:creationId xmlns:a16="http://schemas.microsoft.com/office/drawing/2014/main" id="{9E310821-E4B8-C241-0FCA-C940DF8E72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352" y="1820335"/>
            <a:ext cx="9501213" cy="357764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BFF2A4C-BE97-8B5E-6F99-1BA7468BDFE8}"/>
              </a:ext>
            </a:extLst>
          </p:cNvPr>
          <p:cNvSpPr txBox="1"/>
          <p:nvPr/>
        </p:nvSpPr>
        <p:spPr>
          <a:xfrm>
            <a:off x="3714750" y="1254669"/>
            <a:ext cx="398666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NN trained over 10 Epochs</a:t>
            </a:r>
          </a:p>
        </p:txBody>
      </p:sp>
    </p:spTree>
    <p:extLst>
      <p:ext uri="{BB962C8B-B14F-4D97-AF65-F5344CB8AC3E}">
        <p14:creationId xmlns:p14="http://schemas.microsoft.com/office/powerpoint/2010/main" val="3434902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Neural Network creation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2ED73-3515-BA47-8340-95384B92D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16-Apr-24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B8DA8F-BB68-9B49-A880-D423F2EC4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 descr="A graph of a line&#10;&#10;Description automatically generated">
            <a:extLst>
              <a:ext uri="{FF2B5EF4-FFF2-40B4-BE49-F238E27FC236}">
                <a16:creationId xmlns:a16="http://schemas.microsoft.com/office/drawing/2014/main" id="{FD16631E-C7C5-81DB-A6CD-718F50B900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" y="1209675"/>
            <a:ext cx="11147986" cy="4598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47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E62086-B61C-C841-4EDF-7113D4B866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7E37C-7DB5-38DC-AA59-615AC5DA3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First ROC curve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90724F-C9B0-06CA-3EAC-86F9FCC8A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16-Apr-24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CBC8C0-466F-224A-B240-BA4BDFF3A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8F9D2D-5169-2385-DC7D-C621D86BF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 descr="A graph with a line&#10;&#10;Description automatically generated">
            <a:extLst>
              <a:ext uri="{FF2B5EF4-FFF2-40B4-BE49-F238E27FC236}">
                <a16:creationId xmlns:a16="http://schemas.microsoft.com/office/drawing/2014/main" id="{118F1E3B-AF38-53C2-035F-615C60CC77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2802" y="1239310"/>
            <a:ext cx="7536775" cy="4161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80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E62086-B61C-C841-4EDF-7113D4B866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7E37C-7DB5-38DC-AA59-615AC5DA3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Next Steps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90724F-C9B0-06CA-3EAC-86F9FCC8A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16-Apr-24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CBC8C0-466F-224A-B240-BA4BDFF3A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8F9D2D-5169-2385-DC7D-C621D86BF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831514-CB8E-DF41-A8FE-A02602F54924}"/>
              </a:ext>
            </a:extLst>
          </p:cNvPr>
          <p:cNvSpPr txBox="1"/>
          <p:nvPr/>
        </p:nvSpPr>
        <p:spPr>
          <a:xfrm>
            <a:off x="1562100" y="2114550"/>
            <a:ext cx="9329477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2"/>
                </a:solidFill>
              </a:rPr>
              <a:t>Put cuts on Jet pt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2"/>
                </a:solidFill>
              </a:rPr>
              <a:t>Filter for only jets that are close to Higgs in deltaR</a:t>
            </a:r>
          </a:p>
        </p:txBody>
      </p:sp>
    </p:spTree>
    <p:extLst>
      <p:ext uri="{BB962C8B-B14F-4D97-AF65-F5344CB8AC3E}">
        <p14:creationId xmlns:p14="http://schemas.microsoft.com/office/powerpoint/2010/main" val="3712090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352</TotalTime>
  <Words>205</Words>
  <Application>Microsoft Office PowerPoint</Application>
  <PresentationFormat>Widescreen</PresentationFormat>
  <Paragraphs>42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L1T Upgrade Update #5</vt:lpstr>
      <vt:lpstr>Project Recap</vt:lpstr>
      <vt:lpstr>Progress</vt:lpstr>
      <vt:lpstr>Input data and processing </vt:lpstr>
      <vt:lpstr>Neural Network creation</vt:lpstr>
      <vt:lpstr>Neural Network creation</vt:lpstr>
      <vt:lpstr>First ROC curve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L1T Upgrade Update #3</dc:title>
  <dc:creator>Brock Ewing</dc:creator>
  <cp:lastModifiedBy>Brock Ewing</cp:lastModifiedBy>
  <cp:revision>9</cp:revision>
  <dcterms:created xsi:type="dcterms:W3CDTF">2024-03-11T19:55:06Z</dcterms:created>
  <dcterms:modified xsi:type="dcterms:W3CDTF">2024-04-16T10:58:28Z</dcterms:modified>
</cp:coreProperties>
</file>