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4B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749" autoAdjust="0"/>
  </p:normalViewPr>
  <p:slideViewPr>
    <p:cSldViewPr snapToGrid="0">
      <p:cViewPr varScale="1">
        <p:scale>
          <a:sx n="79" d="100"/>
          <a:sy n="79" d="100"/>
        </p:scale>
        <p:origin x="387" y="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3CEB83-CF2B-42A1-941D-5B74B7E2A4B4}" type="datetimeFigureOut">
              <a:rPr lang="pt-PT" smtClean="0"/>
              <a:t>25/04/2024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67F98C-2960-43FA-952A-7C431B6E89D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825621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67F98C-2960-43FA-952A-7C431B6E89D5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14050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67F98C-2960-43FA-952A-7C431B6E89D5}" type="slidenum">
              <a:rPr lang="pt-PT" smtClean="0"/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804132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67F98C-2960-43FA-952A-7C431B6E89D5}" type="slidenum">
              <a:rPr lang="pt-PT" smtClean="0"/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16252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801BC5-CD0C-E7BB-6524-EEF975A89D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B540A7D-AFC1-88B8-4B38-D755C01C28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2AD5022D-887B-E2CD-5BDC-8901025EC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A8EA9-FB4E-4B66-ABE5-C86E14A86432}" type="datetimeFigureOut">
              <a:rPr lang="pt-PT" smtClean="0"/>
              <a:t>25/04/2024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FFCB838F-9760-3F03-795E-79DC74A9C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5CC3D59D-2603-C7FB-4950-1ECAC47D2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4671B-14E7-4654-865A-E14A204BC34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072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B31F9F-0E4C-F556-16FF-01597E1C5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9256E0CE-2BCC-AC2F-A1F2-C91A5B31D0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229B15F8-AC08-03D8-9C7F-63BBB9187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A8EA9-FB4E-4B66-ABE5-C86E14A86432}" type="datetimeFigureOut">
              <a:rPr lang="pt-PT" smtClean="0"/>
              <a:t>25/04/2024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22C7D22C-8A5E-CB60-077C-CF8FE6B82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9FBC7724-7828-1913-56FD-A4B7B01F3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4671B-14E7-4654-865A-E14A204BC34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0577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D2E6A55-E8C7-392F-A940-E02DD89193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AF074A8C-B5CE-15AD-603F-395667A3E3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C32F652C-82BA-6D29-9D1C-03CF599CA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A8EA9-FB4E-4B66-ABE5-C86E14A86432}" type="datetimeFigureOut">
              <a:rPr lang="pt-PT" smtClean="0"/>
              <a:t>25/04/2024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857316E2-BCBE-0546-F728-D98CA87F8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0719CF47-0218-6F40-7565-7AD5367F7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4671B-14E7-4654-865A-E14A204BC34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08214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C96270-A50F-4A0D-FA7D-8581394A6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32A8C307-FA24-7EA7-1644-69C2CEE6D5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3DC51E75-F096-905A-7908-3F6A4B8B9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A8EA9-FB4E-4B66-ABE5-C86E14A86432}" type="datetimeFigureOut">
              <a:rPr lang="pt-PT" smtClean="0"/>
              <a:t>25/04/2024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5783ADDF-A081-F5C4-62A1-3C141480E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2E7DC643-3A20-843E-EDDE-60624E2CE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4671B-14E7-4654-865A-E14A204BC34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6402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84BABEC-BC53-17EE-4762-3EFD9E901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359EA27B-6862-8D30-AFAB-1D2EDD7B4F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11B18818-D124-EE5B-2835-927D3C8513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A8EA9-FB4E-4B66-ABE5-C86E14A86432}" type="datetimeFigureOut">
              <a:rPr lang="pt-PT" smtClean="0"/>
              <a:t>25/04/2024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AF9A1526-1429-2926-CE40-FA6ED8975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B7B9D6AB-A8A4-5C38-34BA-BE5F48FF3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4671B-14E7-4654-865A-E14A204BC34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7935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66EE9C3-F0B6-EF6E-083B-52412F6B2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05954A43-402A-7F7C-ADD3-EA0927B7FB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57B0BE62-41C4-FA88-0128-2F98A3AF10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5EDDAA42-4174-CFE5-C9D4-B3DD45588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A8EA9-FB4E-4B66-ABE5-C86E14A86432}" type="datetimeFigureOut">
              <a:rPr lang="pt-PT" smtClean="0"/>
              <a:t>25/04/2024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A191E59A-86F5-14D4-72BC-86446BDBA8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8AEF9DBC-D65F-9F92-1F91-BE63C0981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4671B-14E7-4654-865A-E14A204BC34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2666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9D2CC4-E5E5-A8F1-C434-BD7C6CCFD4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5D589236-288E-6628-DD39-2C601954C3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EA2909D2-EC9C-6683-AC40-B70E1913E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09B4CC01-18BF-B5F2-A61C-652BF18974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D48D2E34-8EBA-5C64-54AB-1BC71EA6BB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59DC6A93-8234-8FB1-9C4C-85A170CFE0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A8EA9-FB4E-4B66-ABE5-C86E14A86432}" type="datetimeFigureOut">
              <a:rPr lang="pt-PT" smtClean="0"/>
              <a:t>25/04/2024</a:t>
            </a:fld>
            <a:endParaRPr lang="pt-PT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9283B7AF-50A6-C23A-E21A-E98DFFA08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5F0D4C4D-A697-43DF-A87D-C6CACD59F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4671B-14E7-4654-865A-E14A204BC34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2472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D5EFAA1-6491-B4EB-29EB-38EA2AC0A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31B748D2-4382-749B-75DB-62145F61D4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A8EA9-FB4E-4B66-ABE5-C86E14A86432}" type="datetimeFigureOut">
              <a:rPr lang="pt-PT" smtClean="0"/>
              <a:t>25/04/2024</a:t>
            </a:fld>
            <a:endParaRPr lang="pt-PT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329D34AF-B0D4-3F5F-BE3C-FF491CD51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4F322868-1F2F-874C-2735-35DD4CC0F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4671B-14E7-4654-865A-E14A204BC34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7732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9CEFA7D5-0C18-609A-90A3-D3682642D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A8EA9-FB4E-4B66-ABE5-C86E14A86432}" type="datetimeFigureOut">
              <a:rPr lang="pt-PT" smtClean="0"/>
              <a:t>25/04/2024</a:t>
            </a:fld>
            <a:endParaRPr lang="pt-PT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2F9A7242-8B17-C01D-FCA6-9794A9E514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BC8FA876-4949-C161-F149-EA4F0730B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4671B-14E7-4654-865A-E14A204BC34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1970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13DB60-CFAD-2671-6163-A748E2C33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BCF9F150-A43F-B11A-F936-23BF003615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3AB62B55-16BC-4519-415B-71966C9D52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E41C0D10-634E-B93F-C00F-7E847A34F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A8EA9-FB4E-4B66-ABE5-C86E14A86432}" type="datetimeFigureOut">
              <a:rPr lang="pt-PT" smtClean="0"/>
              <a:t>25/04/2024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83498114-A1D9-A7F6-BC84-273C4EB5D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E94018E2-8A11-27B8-047B-BD0867E34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4671B-14E7-4654-865A-E14A204BC34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1464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F2EC605-BA99-4226-C8FF-EA35436269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C8AEA443-1AB1-D2EF-17D2-4B06382108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3ABDB629-B524-0988-A0EC-020FB6950F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C8AE7CF7-BBAF-A3AD-52B8-E6F7193DD4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A8EA9-FB4E-4B66-ABE5-C86E14A86432}" type="datetimeFigureOut">
              <a:rPr lang="pt-PT" smtClean="0"/>
              <a:t>25/04/2024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6A003478-CBEB-8751-9463-27C8CC0E5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4E8ED730-DA41-74CA-08B4-195D7A817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4671B-14E7-4654-865A-E14A204BC34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2496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D9DE1DEA-5DC4-5FB1-B369-6E53301CDA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8EA26668-88CF-8E8E-2327-E6407C8BED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57E1F64D-0F10-C273-55E1-4FA949CABE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42A8EA9-FB4E-4B66-ABE5-C86E14A86432}" type="datetimeFigureOut">
              <a:rPr lang="pt-PT" smtClean="0"/>
              <a:t>25/04/2024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80238A93-8A1E-EBC3-9416-BF4A947EEC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73D59DBF-2E8E-6C28-A772-95A8138AE0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884671B-14E7-4654-865A-E14A204BC34D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5749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81ED847-52A0-20C1-5B39-F994C32EAA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89280" y="3839763"/>
            <a:ext cx="6507617" cy="1495592"/>
          </a:xfrm>
        </p:spPr>
        <p:txBody>
          <a:bodyPr anchor="t">
            <a:normAutofit/>
          </a:bodyPr>
          <a:lstStyle/>
          <a:p>
            <a:r>
              <a:rPr lang="pt-PT" sz="4400" b="1" dirty="0"/>
              <a:t>25 de Abril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299C775-87FF-49D0-B4F8-03E08EDD9B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4120" y="3864741"/>
            <a:ext cx="4937936" cy="2231233"/>
          </a:xfrm>
        </p:spPr>
        <p:txBody>
          <a:bodyPr anchor="b">
            <a:noAutofit/>
          </a:bodyPr>
          <a:lstStyle/>
          <a:p>
            <a:r>
              <a:rPr lang="pt-PT" sz="2800" dirty="0" err="1"/>
              <a:t>Mikhael</a:t>
            </a:r>
            <a:r>
              <a:rPr lang="pt-PT" sz="2800" dirty="0"/>
              <a:t> Rocha Oliveira</a:t>
            </a:r>
          </a:p>
          <a:p>
            <a:r>
              <a:rPr lang="pt-PT" sz="2800" dirty="0" err="1"/>
              <a:t>Thusis</a:t>
            </a:r>
            <a:endParaRPr lang="pt-PT" sz="2800" dirty="0"/>
          </a:p>
          <a:p>
            <a:endParaRPr lang="pt-PT" sz="2800" dirty="0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2E2D6188-24E5-426A-BB2A-3FA2D6B9C3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88331"/>
            <a:ext cx="3564638" cy="4569668"/>
          </a:xfrm>
          <a:custGeom>
            <a:avLst/>
            <a:gdLst>
              <a:gd name="connsiteX0" fmla="*/ 640080 w 3564638"/>
              <a:gd name="connsiteY0" fmla="*/ 0 h 4569668"/>
              <a:gd name="connsiteX1" fmla="*/ 3564638 w 3564638"/>
              <a:gd name="connsiteY1" fmla="*/ 2924558 h 4569668"/>
              <a:gd name="connsiteX2" fmla="*/ 3065170 w 3564638"/>
              <a:gd name="connsiteY2" fmla="*/ 4559707 h 4569668"/>
              <a:gd name="connsiteX3" fmla="*/ 3057720 w 3564638"/>
              <a:gd name="connsiteY3" fmla="*/ 4569668 h 4569668"/>
              <a:gd name="connsiteX4" fmla="*/ 0 w 3564638"/>
              <a:gd name="connsiteY4" fmla="*/ 4569668 h 4569668"/>
              <a:gd name="connsiteX5" fmla="*/ 0 w 3564638"/>
              <a:gd name="connsiteY5" fmla="*/ 72448 h 4569668"/>
              <a:gd name="connsiteX6" fmla="*/ 50679 w 3564638"/>
              <a:gd name="connsiteY6" fmla="*/ 59417 h 4569668"/>
              <a:gd name="connsiteX7" fmla="*/ 640080 w 3564638"/>
              <a:gd name="connsiteY7" fmla="*/ 0 h 4569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64638" h="4569668">
                <a:moveTo>
                  <a:pt x="640080" y="0"/>
                </a:moveTo>
                <a:cubicBezTo>
                  <a:pt x="2255269" y="0"/>
                  <a:pt x="3564638" y="1309369"/>
                  <a:pt x="3564638" y="2924558"/>
                </a:cubicBezTo>
                <a:cubicBezTo>
                  <a:pt x="3564638" y="3530254"/>
                  <a:pt x="3380508" y="4092944"/>
                  <a:pt x="3065170" y="4559707"/>
                </a:cubicBezTo>
                <a:lnTo>
                  <a:pt x="3057720" y="4569668"/>
                </a:lnTo>
                <a:lnTo>
                  <a:pt x="0" y="4569668"/>
                </a:lnTo>
                <a:lnTo>
                  <a:pt x="0" y="72448"/>
                </a:lnTo>
                <a:lnTo>
                  <a:pt x="50679" y="59417"/>
                </a:lnTo>
                <a:cubicBezTo>
                  <a:pt x="241061" y="20459"/>
                  <a:pt x="438181" y="0"/>
                  <a:pt x="64008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F6E384F5-137A-40B1-97F0-694CC6ECD5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122218"/>
            <a:ext cx="3730752" cy="4735782"/>
          </a:xfrm>
          <a:custGeom>
            <a:avLst/>
            <a:gdLst>
              <a:gd name="connsiteX0" fmla="*/ 640080 w 3730752"/>
              <a:gd name="connsiteY0" fmla="*/ 0 h 4735782"/>
              <a:gd name="connsiteX1" fmla="*/ 3730752 w 3730752"/>
              <a:gd name="connsiteY1" fmla="*/ 3090672 h 4735782"/>
              <a:gd name="connsiteX2" fmla="*/ 3357725 w 3730752"/>
              <a:gd name="connsiteY2" fmla="*/ 4563870 h 4735782"/>
              <a:gd name="connsiteX3" fmla="*/ 3253285 w 3730752"/>
              <a:gd name="connsiteY3" fmla="*/ 4735782 h 4735782"/>
              <a:gd name="connsiteX4" fmla="*/ 0 w 3730752"/>
              <a:gd name="connsiteY4" fmla="*/ 4735782 h 4735782"/>
              <a:gd name="connsiteX5" fmla="*/ 0 w 3730752"/>
              <a:gd name="connsiteY5" fmla="*/ 67215 h 4735782"/>
              <a:gd name="connsiteX6" fmla="*/ 17202 w 3730752"/>
              <a:gd name="connsiteY6" fmla="*/ 62792 h 4735782"/>
              <a:gd name="connsiteX7" fmla="*/ 640080 w 3730752"/>
              <a:gd name="connsiteY7" fmla="*/ 0 h 4735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30752" h="4735782">
                <a:moveTo>
                  <a:pt x="640080" y="0"/>
                </a:moveTo>
                <a:cubicBezTo>
                  <a:pt x="2347011" y="0"/>
                  <a:pt x="3730752" y="1383741"/>
                  <a:pt x="3730752" y="3090672"/>
                </a:cubicBezTo>
                <a:cubicBezTo>
                  <a:pt x="3730752" y="3624088"/>
                  <a:pt x="3595621" y="4125943"/>
                  <a:pt x="3357725" y="4563870"/>
                </a:cubicBezTo>
                <a:lnTo>
                  <a:pt x="3253285" y="4735782"/>
                </a:lnTo>
                <a:lnTo>
                  <a:pt x="0" y="4735782"/>
                </a:lnTo>
                <a:lnTo>
                  <a:pt x="0" y="67215"/>
                </a:lnTo>
                <a:lnTo>
                  <a:pt x="17202" y="62792"/>
                </a:lnTo>
                <a:cubicBezTo>
                  <a:pt x="218397" y="21621"/>
                  <a:pt x="426714" y="0"/>
                  <a:pt x="640080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9DBC4630-03DA-474F-BBCB-BA3AE6B317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1982" y="-4332"/>
            <a:ext cx="4242816" cy="2454158"/>
          </a:xfrm>
          <a:custGeom>
            <a:avLst/>
            <a:gdLst>
              <a:gd name="connsiteX0" fmla="*/ 28633 w 4242816"/>
              <a:gd name="connsiteY0" fmla="*/ 0 h 2454158"/>
              <a:gd name="connsiteX1" fmla="*/ 4214183 w 4242816"/>
              <a:gd name="connsiteY1" fmla="*/ 0 h 2454158"/>
              <a:gd name="connsiteX2" fmla="*/ 4231864 w 4242816"/>
              <a:gd name="connsiteY2" fmla="*/ 115848 h 2454158"/>
              <a:gd name="connsiteX3" fmla="*/ 4242816 w 4242816"/>
              <a:gd name="connsiteY3" fmla="*/ 332750 h 2454158"/>
              <a:gd name="connsiteX4" fmla="*/ 2121408 w 4242816"/>
              <a:gd name="connsiteY4" fmla="*/ 2454158 h 2454158"/>
              <a:gd name="connsiteX5" fmla="*/ 0 w 4242816"/>
              <a:gd name="connsiteY5" fmla="*/ 332750 h 2454158"/>
              <a:gd name="connsiteX6" fmla="*/ 10953 w 4242816"/>
              <a:gd name="connsiteY6" fmla="*/ 115848 h 2454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42816" h="2454158">
                <a:moveTo>
                  <a:pt x="28633" y="0"/>
                </a:moveTo>
                <a:lnTo>
                  <a:pt x="4214183" y="0"/>
                </a:lnTo>
                <a:lnTo>
                  <a:pt x="4231864" y="115848"/>
                </a:lnTo>
                <a:cubicBezTo>
                  <a:pt x="4239106" y="187164"/>
                  <a:pt x="4242816" y="259524"/>
                  <a:pt x="4242816" y="332750"/>
                </a:cubicBezTo>
                <a:cubicBezTo>
                  <a:pt x="4242816" y="1504371"/>
                  <a:pt x="3293029" y="2454158"/>
                  <a:pt x="2121408" y="2454158"/>
                </a:cubicBezTo>
                <a:cubicBezTo>
                  <a:pt x="949787" y="2454158"/>
                  <a:pt x="0" y="1504371"/>
                  <a:pt x="0" y="332750"/>
                </a:cubicBezTo>
                <a:cubicBezTo>
                  <a:pt x="0" y="259524"/>
                  <a:pt x="3710" y="187164"/>
                  <a:pt x="10953" y="115848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1208BC59-C84F-483F-80CD-FAEC74229B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6573" y="0"/>
            <a:ext cx="3913632" cy="2285234"/>
          </a:xfrm>
          <a:custGeom>
            <a:avLst/>
            <a:gdLst>
              <a:gd name="connsiteX0" fmla="*/ 29691 w 3913632"/>
              <a:gd name="connsiteY0" fmla="*/ 0 h 2285234"/>
              <a:gd name="connsiteX1" fmla="*/ 3883942 w 3913632"/>
              <a:gd name="connsiteY1" fmla="*/ 0 h 2285234"/>
              <a:gd name="connsiteX2" fmla="*/ 3903529 w 3913632"/>
              <a:gd name="connsiteY2" fmla="*/ 128345 h 2285234"/>
              <a:gd name="connsiteX3" fmla="*/ 3913632 w 3913632"/>
              <a:gd name="connsiteY3" fmla="*/ 328418 h 2285234"/>
              <a:gd name="connsiteX4" fmla="*/ 1956816 w 3913632"/>
              <a:gd name="connsiteY4" fmla="*/ 2285234 h 2285234"/>
              <a:gd name="connsiteX5" fmla="*/ 0 w 3913632"/>
              <a:gd name="connsiteY5" fmla="*/ 328418 h 2285234"/>
              <a:gd name="connsiteX6" fmla="*/ 10103 w 3913632"/>
              <a:gd name="connsiteY6" fmla="*/ 128345 h 228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13632" h="2285234">
                <a:moveTo>
                  <a:pt x="29691" y="0"/>
                </a:moveTo>
                <a:lnTo>
                  <a:pt x="3883942" y="0"/>
                </a:lnTo>
                <a:lnTo>
                  <a:pt x="3903529" y="128345"/>
                </a:lnTo>
                <a:cubicBezTo>
                  <a:pt x="3910210" y="194127"/>
                  <a:pt x="3913632" y="260873"/>
                  <a:pt x="3913632" y="328418"/>
                </a:cubicBezTo>
                <a:cubicBezTo>
                  <a:pt x="3913632" y="1409138"/>
                  <a:pt x="3037536" y="2285234"/>
                  <a:pt x="1956816" y="2285234"/>
                </a:cubicBezTo>
                <a:cubicBezTo>
                  <a:pt x="876096" y="2285234"/>
                  <a:pt x="0" y="1409138"/>
                  <a:pt x="0" y="328418"/>
                </a:cubicBezTo>
                <a:cubicBezTo>
                  <a:pt x="0" y="260873"/>
                  <a:pt x="3422" y="194127"/>
                  <a:pt x="10103" y="12834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Imagem 3" descr="Uma imagem com texto, Tipo de letra, captura de ecrã, Gráficos&#10;&#10;Descrição gerada automaticamente">
            <a:extLst>
              <a:ext uri="{FF2B5EF4-FFF2-40B4-BE49-F238E27FC236}">
                <a16:creationId xmlns:a16="http://schemas.microsoft.com/office/drawing/2014/main" id="{FF15821A-60AF-A12A-3918-49F2D8DD46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2086" y="514928"/>
            <a:ext cx="2410097" cy="897376"/>
          </a:xfrm>
          <a:prstGeom prst="rect">
            <a:avLst/>
          </a:prstGeom>
        </p:spPr>
      </p:pic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A1DABD52-05DF-4F31-AFB9-B330D8BE46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25559" y="725908"/>
            <a:ext cx="2852928" cy="2852928"/>
          </a:xfrm>
          <a:custGeom>
            <a:avLst/>
            <a:gdLst>
              <a:gd name="connsiteX0" fmla="*/ 1426464 w 2852928"/>
              <a:gd name="connsiteY0" fmla="*/ 0 h 2852928"/>
              <a:gd name="connsiteX1" fmla="*/ 2852928 w 2852928"/>
              <a:gd name="connsiteY1" fmla="*/ 1426464 h 2852928"/>
              <a:gd name="connsiteX2" fmla="*/ 1426464 w 2852928"/>
              <a:gd name="connsiteY2" fmla="*/ 2852928 h 2852928"/>
              <a:gd name="connsiteX3" fmla="*/ 0 w 2852928"/>
              <a:gd name="connsiteY3" fmla="*/ 1426464 h 2852928"/>
              <a:gd name="connsiteX4" fmla="*/ 1426464 w 2852928"/>
              <a:gd name="connsiteY4" fmla="*/ 0 h 2852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2928" h="2852928">
                <a:moveTo>
                  <a:pt x="1426464" y="0"/>
                </a:moveTo>
                <a:cubicBezTo>
                  <a:pt x="2214278" y="0"/>
                  <a:pt x="2852928" y="638650"/>
                  <a:pt x="2852928" y="1426464"/>
                </a:cubicBezTo>
                <a:cubicBezTo>
                  <a:pt x="2852928" y="2214278"/>
                  <a:pt x="2214278" y="2852928"/>
                  <a:pt x="1426464" y="2852928"/>
                </a:cubicBezTo>
                <a:cubicBezTo>
                  <a:pt x="638650" y="2852928"/>
                  <a:pt x="0" y="2214278"/>
                  <a:pt x="0" y="1426464"/>
                </a:cubicBezTo>
                <a:cubicBezTo>
                  <a:pt x="0" y="638650"/>
                  <a:pt x="638650" y="0"/>
                  <a:pt x="142646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78418A25-6EAC-4140-BFE6-284E1925B5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60967" y="561316"/>
            <a:ext cx="3182112" cy="3182112"/>
          </a:xfrm>
          <a:prstGeom prst="ellipse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Imagem 6" descr="Resultado de imagem para bandeira de portugal">
            <a:extLst>
              <a:ext uri="{FF2B5EF4-FFF2-40B4-BE49-F238E27FC236}">
                <a16:creationId xmlns:a16="http://schemas.microsoft.com/office/drawing/2014/main" id="{23C7A694-988C-76C6-9A91-7808BF498CA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05718" y="1412304"/>
            <a:ext cx="2224420" cy="1479239"/>
          </a:xfrm>
          <a:prstGeom prst="rect">
            <a:avLst/>
          </a:prstGeom>
          <a:noFill/>
        </p:spPr>
      </p:pic>
      <p:pic>
        <p:nvPicPr>
          <p:cNvPr id="6" name="Imagem 5" descr="Uma imagem com texto, Tipo de letra, Gráficos, logótipo&#10;&#10;Descrição gerada automaticamente">
            <a:extLst>
              <a:ext uri="{FF2B5EF4-FFF2-40B4-BE49-F238E27FC236}">
                <a16:creationId xmlns:a16="http://schemas.microsoft.com/office/drawing/2014/main" id="{A66A590D-7288-7383-D1AF-1CBC426779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4451" y="3657824"/>
            <a:ext cx="1880639" cy="1942864"/>
          </a:xfrm>
          <a:prstGeom prst="rect">
            <a:avLst/>
          </a:prstGeom>
          <a:noFill/>
        </p:spPr>
      </p:pic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6B9D64DB-4D5C-4A91-B45F-F301E3174F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52568" y="-4332"/>
            <a:ext cx="3439432" cy="3550083"/>
          </a:xfrm>
          <a:custGeom>
            <a:avLst/>
            <a:gdLst>
              <a:gd name="connsiteX0" fmla="*/ 115336 w 3439432"/>
              <a:gd name="connsiteY0" fmla="*/ 0 h 3550083"/>
              <a:gd name="connsiteX1" fmla="*/ 3439432 w 3439432"/>
              <a:gd name="connsiteY1" fmla="*/ 0 h 3550083"/>
              <a:gd name="connsiteX2" fmla="*/ 3439432 w 3439432"/>
              <a:gd name="connsiteY2" fmla="*/ 3462762 h 3550083"/>
              <a:gd name="connsiteX3" fmla="*/ 3318024 w 3439432"/>
              <a:gd name="connsiteY3" fmla="*/ 3493980 h 3550083"/>
              <a:gd name="connsiteX4" fmla="*/ 2761488 w 3439432"/>
              <a:gd name="connsiteY4" fmla="*/ 3550083 h 3550083"/>
              <a:gd name="connsiteX5" fmla="*/ 0 w 3439432"/>
              <a:gd name="connsiteY5" fmla="*/ 788595 h 3550083"/>
              <a:gd name="connsiteX6" fmla="*/ 70713 w 3439432"/>
              <a:gd name="connsiteY6" fmla="*/ 164949 h 3550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39432" h="3550083">
                <a:moveTo>
                  <a:pt x="115336" y="0"/>
                </a:moveTo>
                <a:lnTo>
                  <a:pt x="3439432" y="0"/>
                </a:lnTo>
                <a:lnTo>
                  <a:pt x="3439432" y="3462762"/>
                </a:lnTo>
                <a:lnTo>
                  <a:pt x="3318024" y="3493980"/>
                </a:lnTo>
                <a:cubicBezTo>
                  <a:pt x="3138258" y="3530765"/>
                  <a:pt x="2952129" y="3550083"/>
                  <a:pt x="2761488" y="3550083"/>
                </a:cubicBezTo>
                <a:cubicBezTo>
                  <a:pt x="1236360" y="3550083"/>
                  <a:pt x="0" y="2313723"/>
                  <a:pt x="0" y="788595"/>
                </a:cubicBezTo>
                <a:cubicBezTo>
                  <a:pt x="0" y="574124"/>
                  <a:pt x="24450" y="365364"/>
                  <a:pt x="70713" y="164949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8E4F04B5-4D4A-4F70-8549-384AF5351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8761" y="-4330"/>
            <a:ext cx="3273238" cy="3383891"/>
          </a:xfrm>
          <a:custGeom>
            <a:avLst/>
            <a:gdLst>
              <a:gd name="connsiteX0" fmla="*/ 122841 w 3273238"/>
              <a:gd name="connsiteY0" fmla="*/ 0 h 3383891"/>
              <a:gd name="connsiteX1" fmla="*/ 3273238 w 3273238"/>
              <a:gd name="connsiteY1" fmla="*/ 0 h 3383891"/>
              <a:gd name="connsiteX2" fmla="*/ 3273238 w 3273238"/>
              <a:gd name="connsiteY2" fmla="*/ 3291335 h 3383891"/>
              <a:gd name="connsiteX3" fmla="*/ 3118338 w 3273238"/>
              <a:gd name="connsiteY3" fmla="*/ 3331164 h 3383891"/>
              <a:gd name="connsiteX4" fmla="*/ 2595295 w 3273238"/>
              <a:gd name="connsiteY4" fmla="*/ 3383891 h 3383891"/>
              <a:gd name="connsiteX5" fmla="*/ 0 w 3273238"/>
              <a:gd name="connsiteY5" fmla="*/ 788596 h 3383891"/>
              <a:gd name="connsiteX6" fmla="*/ 116679 w 3273238"/>
              <a:gd name="connsiteY6" fmla="*/ 16835 h 3383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3238" h="3383891">
                <a:moveTo>
                  <a:pt x="122841" y="0"/>
                </a:moveTo>
                <a:lnTo>
                  <a:pt x="3273238" y="0"/>
                </a:lnTo>
                <a:lnTo>
                  <a:pt x="3273238" y="3291335"/>
                </a:lnTo>
                <a:lnTo>
                  <a:pt x="3118338" y="3331164"/>
                </a:lnTo>
                <a:cubicBezTo>
                  <a:pt x="2949390" y="3365736"/>
                  <a:pt x="2774463" y="3383891"/>
                  <a:pt x="2595295" y="3383891"/>
                </a:cubicBezTo>
                <a:cubicBezTo>
                  <a:pt x="1161953" y="3383891"/>
                  <a:pt x="0" y="2221938"/>
                  <a:pt x="0" y="788596"/>
                </a:cubicBezTo>
                <a:cubicBezTo>
                  <a:pt x="0" y="519845"/>
                  <a:pt x="40850" y="260634"/>
                  <a:pt x="116679" y="1683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8" name="Imagem 7" descr="Resultado de imagem para bandeira da suiça">
            <a:extLst>
              <a:ext uri="{FF2B5EF4-FFF2-40B4-BE49-F238E27FC236}">
                <a16:creationId xmlns:a16="http://schemas.microsoft.com/office/drawing/2014/main" id="{A71A2C94-1E19-EA55-1C41-661CB210F80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229916" y="768544"/>
            <a:ext cx="1552043" cy="1552043"/>
          </a:xfrm>
          <a:prstGeom prst="rect">
            <a:avLst/>
          </a:prstGeom>
          <a:noFill/>
        </p:spPr>
      </p:pic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0D14DB62-3EB3-452E-89EE-30B0CDB0C8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63236" y="4071322"/>
            <a:ext cx="2828765" cy="2786678"/>
          </a:xfrm>
          <a:custGeom>
            <a:avLst/>
            <a:gdLst>
              <a:gd name="connsiteX0" fmla="*/ 1888236 w 2828765"/>
              <a:gd name="connsiteY0" fmla="*/ 0 h 2786678"/>
              <a:gd name="connsiteX1" fmla="*/ 2788281 w 2828765"/>
              <a:gd name="connsiteY1" fmla="*/ 227900 h 2786678"/>
              <a:gd name="connsiteX2" fmla="*/ 2828765 w 2828765"/>
              <a:gd name="connsiteY2" fmla="*/ 252495 h 2786678"/>
              <a:gd name="connsiteX3" fmla="*/ 2828765 w 2828765"/>
              <a:gd name="connsiteY3" fmla="*/ 2786678 h 2786678"/>
              <a:gd name="connsiteX4" fmla="*/ 227128 w 2828765"/>
              <a:gd name="connsiteY4" fmla="*/ 2786678 h 2786678"/>
              <a:gd name="connsiteX5" fmla="*/ 148387 w 2828765"/>
              <a:gd name="connsiteY5" fmla="*/ 2623223 h 2786678"/>
              <a:gd name="connsiteX6" fmla="*/ 0 w 2828765"/>
              <a:gd name="connsiteY6" fmla="*/ 1888236 h 2786678"/>
              <a:gd name="connsiteX7" fmla="*/ 1888236 w 2828765"/>
              <a:gd name="connsiteY7" fmla="*/ 0 h 2786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28765" h="2786678">
                <a:moveTo>
                  <a:pt x="1888236" y="0"/>
                </a:moveTo>
                <a:cubicBezTo>
                  <a:pt x="2214125" y="0"/>
                  <a:pt x="2520731" y="82558"/>
                  <a:pt x="2788281" y="227900"/>
                </a:cubicBezTo>
                <a:lnTo>
                  <a:pt x="2828765" y="252495"/>
                </a:lnTo>
                <a:lnTo>
                  <a:pt x="2828765" y="2786678"/>
                </a:lnTo>
                <a:lnTo>
                  <a:pt x="227128" y="2786678"/>
                </a:lnTo>
                <a:lnTo>
                  <a:pt x="148387" y="2623223"/>
                </a:lnTo>
                <a:cubicBezTo>
                  <a:pt x="52837" y="2397318"/>
                  <a:pt x="0" y="2148947"/>
                  <a:pt x="0" y="1888236"/>
                </a:cubicBezTo>
                <a:cubicBezTo>
                  <a:pt x="0" y="845392"/>
                  <a:pt x="845392" y="0"/>
                  <a:pt x="188823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CB14CE1B-4BC5-4EF2-BE3D-05E4F580B3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99331" y="3907418"/>
            <a:ext cx="2992669" cy="2950582"/>
          </a:xfrm>
          <a:custGeom>
            <a:avLst/>
            <a:gdLst>
              <a:gd name="connsiteX0" fmla="*/ 2052140 w 2992669"/>
              <a:gd name="connsiteY0" fmla="*/ 0 h 2950582"/>
              <a:gd name="connsiteX1" fmla="*/ 2850926 w 2992669"/>
              <a:gd name="connsiteY1" fmla="*/ 161267 h 2950582"/>
              <a:gd name="connsiteX2" fmla="*/ 2992669 w 2992669"/>
              <a:gd name="connsiteY2" fmla="*/ 229549 h 2950582"/>
              <a:gd name="connsiteX3" fmla="*/ 2992669 w 2992669"/>
              <a:gd name="connsiteY3" fmla="*/ 2950582 h 2950582"/>
              <a:gd name="connsiteX4" fmla="*/ 209274 w 2992669"/>
              <a:gd name="connsiteY4" fmla="*/ 2950582 h 2950582"/>
              <a:gd name="connsiteX5" fmla="*/ 161267 w 2992669"/>
              <a:gd name="connsiteY5" fmla="*/ 2850926 h 2950582"/>
              <a:gd name="connsiteX6" fmla="*/ 0 w 2992669"/>
              <a:gd name="connsiteY6" fmla="*/ 2052140 h 2950582"/>
              <a:gd name="connsiteX7" fmla="*/ 2052140 w 2992669"/>
              <a:gd name="connsiteY7" fmla="*/ 0 h 2950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92669" h="2950582">
                <a:moveTo>
                  <a:pt x="2052140" y="0"/>
                </a:moveTo>
                <a:cubicBezTo>
                  <a:pt x="2335482" y="0"/>
                  <a:pt x="2605411" y="57424"/>
                  <a:pt x="2850926" y="161267"/>
                </a:cubicBezTo>
                <a:lnTo>
                  <a:pt x="2992669" y="229549"/>
                </a:lnTo>
                <a:lnTo>
                  <a:pt x="2992669" y="2950582"/>
                </a:lnTo>
                <a:lnTo>
                  <a:pt x="209274" y="2950582"/>
                </a:lnTo>
                <a:lnTo>
                  <a:pt x="161267" y="2850926"/>
                </a:lnTo>
                <a:cubicBezTo>
                  <a:pt x="57423" y="2605411"/>
                  <a:pt x="0" y="2335482"/>
                  <a:pt x="0" y="2052140"/>
                </a:cubicBezTo>
                <a:cubicBezTo>
                  <a:pt x="0" y="918774"/>
                  <a:pt x="918774" y="0"/>
                  <a:pt x="2052140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Imagem 4" descr="Uma imagem com Tipo de letra, captura de ecrã, Gráficos, texto&#10;&#10;Descrição gerada automaticamente">
            <a:extLst>
              <a:ext uri="{FF2B5EF4-FFF2-40B4-BE49-F238E27FC236}">
                <a16:creationId xmlns:a16="http://schemas.microsoft.com/office/drawing/2014/main" id="{130D8B10-D9AB-9643-0E83-3915D644EF8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88582" y="5297103"/>
            <a:ext cx="2135777" cy="843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1106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25 de Abril - O dia quando se conquistou a liberdade - SóPraSi">
            <a:extLst>
              <a:ext uri="{FF2B5EF4-FFF2-40B4-BE49-F238E27FC236}">
                <a16:creationId xmlns:a16="http://schemas.microsoft.com/office/drawing/2014/main" id="{183FE3C6-D40B-DAE3-1285-EA6A69829A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302" y="-718144"/>
            <a:ext cx="12306603" cy="8722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Grafik 63" descr="Nahaufnahme eines Rosenstraußes">
            <a:extLst>
              <a:ext uri="{FF2B5EF4-FFF2-40B4-BE49-F238E27FC236}">
                <a16:creationId xmlns:a16="http://schemas.microsoft.com/office/drawing/2014/main" id="{C59A2E63-EAFD-9899-EBF9-7C4095B70D1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56" t="35980" r="28527" b="35403"/>
          <a:stretch>
            <a:fillRect/>
          </a:stretch>
        </p:blipFill>
        <p:spPr>
          <a:xfrm>
            <a:off x="284617" y="508731"/>
            <a:ext cx="7244591" cy="2920269"/>
          </a:xfrm>
          <a:custGeom>
            <a:avLst/>
            <a:gdLst/>
            <a:ahLst/>
            <a:cxnLst/>
            <a:rect l="l" t="t" r="r" b="b"/>
            <a:pathLst>
              <a:path w="5973588" h="2407932">
                <a:moveTo>
                  <a:pt x="3862606" y="2018235"/>
                </a:moveTo>
                <a:cubicBezTo>
                  <a:pt x="3848585" y="2034317"/>
                  <a:pt x="3832296" y="2047720"/>
                  <a:pt x="3813739" y="2058441"/>
                </a:cubicBezTo>
                <a:cubicBezTo>
                  <a:pt x="3767140" y="2085658"/>
                  <a:pt x="3743841" y="2131432"/>
                  <a:pt x="3743841" y="2195763"/>
                </a:cubicBezTo>
                <a:cubicBezTo>
                  <a:pt x="3743841" y="2278239"/>
                  <a:pt x="3759924" y="2319477"/>
                  <a:pt x="3792089" y="2319477"/>
                </a:cubicBezTo>
                <a:cubicBezTo>
                  <a:pt x="3839100" y="2319477"/>
                  <a:pt x="3862606" y="2278651"/>
                  <a:pt x="3862606" y="2197000"/>
                </a:cubicBezTo>
                <a:close/>
                <a:moveTo>
                  <a:pt x="295675" y="1843180"/>
                </a:moveTo>
                <a:cubicBezTo>
                  <a:pt x="257736" y="1843180"/>
                  <a:pt x="238767" y="1878026"/>
                  <a:pt x="238767" y="1947718"/>
                </a:cubicBezTo>
                <a:lnTo>
                  <a:pt x="234437" y="2080091"/>
                </a:lnTo>
                <a:lnTo>
                  <a:pt x="236911" y="2200712"/>
                </a:lnTo>
                <a:cubicBezTo>
                  <a:pt x="236911" y="2277826"/>
                  <a:pt x="258355" y="2316384"/>
                  <a:pt x="301242" y="2316384"/>
                </a:cubicBezTo>
                <a:cubicBezTo>
                  <a:pt x="342892" y="2316384"/>
                  <a:pt x="363717" y="2278445"/>
                  <a:pt x="363717" y="2202567"/>
                </a:cubicBezTo>
                <a:lnTo>
                  <a:pt x="366810" y="2050400"/>
                </a:lnTo>
                <a:lnTo>
                  <a:pt x="361861" y="1946481"/>
                </a:lnTo>
                <a:cubicBezTo>
                  <a:pt x="355264" y="1877614"/>
                  <a:pt x="333201" y="1843180"/>
                  <a:pt x="295675" y="1843180"/>
                </a:cubicBezTo>
                <a:close/>
                <a:moveTo>
                  <a:pt x="5052733" y="1808540"/>
                </a:moveTo>
                <a:cubicBezTo>
                  <a:pt x="5002836" y="1808540"/>
                  <a:pt x="4977886" y="1899057"/>
                  <a:pt x="4977886" y="2080091"/>
                </a:cubicBezTo>
                <a:cubicBezTo>
                  <a:pt x="4977886" y="2261125"/>
                  <a:pt x="5002836" y="2351642"/>
                  <a:pt x="5052733" y="2351642"/>
                </a:cubicBezTo>
                <a:cubicBezTo>
                  <a:pt x="5103043" y="2351642"/>
                  <a:pt x="5128198" y="2261125"/>
                  <a:pt x="5128198" y="2080091"/>
                </a:cubicBezTo>
                <a:cubicBezTo>
                  <a:pt x="5128198" y="1899057"/>
                  <a:pt x="5103043" y="1808540"/>
                  <a:pt x="5052733" y="1808540"/>
                </a:cubicBezTo>
                <a:close/>
                <a:moveTo>
                  <a:pt x="995083" y="1808540"/>
                </a:moveTo>
                <a:cubicBezTo>
                  <a:pt x="945186" y="1808540"/>
                  <a:pt x="920237" y="1899057"/>
                  <a:pt x="920237" y="2080091"/>
                </a:cubicBezTo>
                <a:cubicBezTo>
                  <a:pt x="920237" y="2261125"/>
                  <a:pt x="945186" y="2351642"/>
                  <a:pt x="995083" y="2351642"/>
                </a:cubicBezTo>
                <a:cubicBezTo>
                  <a:pt x="1045393" y="2351642"/>
                  <a:pt x="1070549" y="2261125"/>
                  <a:pt x="1070549" y="2080091"/>
                </a:cubicBezTo>
                <a:cubicBezTo>
                  <a:pt x="1070549" y="1899057"/>
                  <a:pt x="1045393" y="1808540"/>
                  <a:pt x="995083" y="1808540"/>
                </a:cubicBezTo>
                <a:close/>
                <a:moveTo>
                  <a:pt x="4143370" y="1769571"/>
                </a:moveTo>
                <a:lnTo>
                  <a:pt x="4383993" y="1769571"/>
                </a:lnTo>
                <a:lnTo>
                  <a:pt x="4516366" y="2187103"/>
                </a:lnTo>
                <a:lnTo>
                  <a:pt x="4652451" y="1769571"/>
                </a:lnTo>
                <a:lnTo>
                  <a:pt x="4726679" y="1769571"/>
                </a:lnTo>
                <a:lnTo>
                  <a:pt x="4516985" y="2393086"/>
                </a:lnTo>
                <a:lnTo>
                  <a:pt x="4359869" y="2393086"/>
                </a:lnTo>
                <a:close/>
                <a:moveTo>
                  <a:pt x="5711934" y="1754107"/>
                </a:moveTo>
                <a:cubicBezTo>
                  <a:pt x="5853380" y="1754107"/>
                  <a:pt x="5931114" y="1812664"/>
                  <a:pt x="5945134" y="1929780"/>
                </a:cubicBezTo>
                <a:lnTo>
                  <a:pt x="5835648" y="1948955"/>
                </a:lnTo>
                <a:cubicBezTo>
                  <a:pt x="5835648" y="1855758"/>
                  <a:pt x="5792348" y="1809159"/>
                  <a:pt x="5705749" y="1809159"/>
                </a:cubicBezTo>
                <a:cubicBezTo>
                  <a:pt x="5652552" y="1809159"/>
                  <a:pt x="5625954" y="1831015"/>
                  <a:pt x="5625954" y="1874727"/>
                </a:cubicBezTo>
                <a:cubicBezTo>
                  <a:pt x="5625954" y="1906893"/>
                  <a:pt x="5671728" y="1941532"/>
                  <a:pt x="5763276" y="1978646"/>
                </a:cubicBezTo>
                <a:cubicBezTo>
                  <a:pt x="5903484" y="2035967"/>
                  <a:pt x="5973588" y="2108752"/>
                  <a:pt x="5973588" y="2197000"/>
                </a:cubicBezTo>
                <a:cubicBezTo>
                  <a:pt x="5973588" y="2337621"/>
                  <a:pt x="5884309" y="2407932"/>
                  <a:pt x="5705749" y="2407932"/>
                </a:cubicBezTo>
                <a:cubicBezTo>
                  <a:pt x="5516880" y="2407932"/>
                  <a:pt x="5422445" y="2337621"/>
                  <a:pt x="5422445" y="2197000"/>
                </a:cubicBezTo>
                <a:lnTo>
                  <a:pt x="5538736" y="2173495"/>
                </a:lnTo>
                <a:cubicBezTo>
                  <a:pt x="5537087" y="2187103"/>
                  <a:pt x="5536262" y="2199887"/>
                  <a:pt x="5536262" y="2211846"/>
                </a:cubicBezTo>
                <a:cubicBezTo>
                  <a:pt x="5536262" y="2248135"/>
                  <a:pt x="5551417" y="2279682"/>
                  <a:pt x="5581726" y="2306487"/>
                </a:cubicBezTo>
                <a:cubicBezTo>
                  <a:pt x="5612036" y="2333291"/>
                  <a:pt x="5647810" y="2346693"/>
                  <a:pt x="5689048" y="2346693"/>
                </a:cubicBezTo>
                <a:cubicBezTo>
                  <a:pt x="5743482" y="2346693"/>
                  <a:pt x="5770698" y="2323600"/>
                  <a:pt x="5770698" y="2277414"/>
                </a:cubicBezTo>
                <a:cubicBezTo>
                  <a:pt x="5770698" y="2246486"/>
                  <a:pt x="5726780" y="2212258"/>
                  <a:pt x="5638944" y="2174732"/>
                </a:cubicBezTo>
                <a:cubicBezTo>
                  <a:pt x="5506570" y="2117824"/>
                  <a:pt x="5440384" y="2044833"/>
                  <a:pt x="5440384" y="1955759"/>
                </a:cubicBezTo>
                <a:cubicBezTo>
                  <a:pt x="5440384" y="1896789"/>
                  <a:pt x="5465745" y="1848438"/>
                  <a:pt x="5516468" y="1810705"/>
                </a:cubicBezTo>
                <a:cubicBezTo>
                  <a:pt x="5567190" y="1772973"/>
                  <a:pt x="5632346" y="1754107"/>
                  <a:pt x="5711934" y="1754107"/>
                </a:cubicBezTo>
                <a:close/>
                <a:moveTo>
                  <a:pt x="1654285" y="1754107"/>
                </a:moveTo>
                <a:cubicBezTo>
                  <a:pt x="1795731" y="1754107"/>
                  <a:pt x="1873464" y="1812664"/>
                  <a:pt x="1887485" y="1929780"/>
                </a:cubicBezTo>
                <a:lnTo>
                  <a:pt x="1777998" y="1948955"/>
                </a:lnTo>
                <a:cubicBezTo>
                  <a:pt x="1777998" y="1855758"/>
                  <a:pt x="1734699" y="1809159"/>
                  <a:pt x="1648099" y="1809159"/>
                </a:cubicBezTo>
                <a:cubicBezTo>
                  <a:pt x="1594903" y="1809159"/>
                  <a:pt x="1568304" y="1831015"/>
                  <a:pt x="1568304" y="1874727"/>
                </a:cubicBezTo>
                <a:cubicBezTo>
                  <a:pt x="1568304" y="1906893"/>
                  <a:pt x="1614078" y="1941532"/>
                  <a:pt x="1705626" y="1978646"/>
                </a:cubicBezTo>
                <a:cubicBezTo>
                  <a:pt x="1845834" y="2035967"/>
                  <a:pt x="1915939" y="2108752"/>
                  <a:pt x="1915939" y="2197000"/>
                </a:cubicBezTo>
                <a:cubicBezTo>
                  <a:pt x="1915939" y="2337621"/>
                  <a:pt x="1826659" y="2407932"/>
                  <a:pt x="1648099" y="2407932"/>
                </a:cubicBezTo>
                <a:cubicBezTo>
                  <a:pt x="1459230" y="2407932"/>
                  <a:pt x="1364796" y="2337621"/>
                  <a:pt x="1364796" y="2197000"/>
                </a:cubicBezTo>
                <a:lnTo>
                  <a:pt x="1481087" y="2173495"/>
                </a:lnTo>
                <a:cubicBezTo>
                  <a:pt x="1479437" y="2187103"/>
                  <a:pt x="1478613" y="2199887"/>
                  <a:pt x="1478613" y="2211846"/>
                </a:cubicBezTo>
                <a:cubicBezTo>
                  <a:pt x="1478613" y="2248135"/>
                  <a:pt x="1493767" y="2279682"/>
                  <a:pt x="1524077" y="2306487"/>
                </a:cubicBezTo>
                <a:cubicBezTo>
                  <a:pt x="1554386" y="2333291"/>
                  <a:pt x="1590160" y="2346693"/>
                  <a:pt x="1631398" y="2346693"/>
                </a:cubicBezTo>
                <a:cubicBezTo>
                  <a:pt x="1685832" y="2346693"/>
                  <a:pt x="1713049" y="2323600"/>
                  <a:pt x="1713049" y="2277414"/>
                </a:cubicBezTo>
                <a:cubicBezTo>
                  <a:pt x="1713049" y="2246486"/>
                  <a:pt x="1669131" y="2212258"/>
                  <a:pt x="1581294" y="2174732"/>
                </a:cubicBezTo>
                <a:cubicBezTo>
                  <a:pt x="1448921" y="2117824"/>
                  <a:pt x="1382734" y="2044833"/>
                  <a:pt x="1382734" y="1955759"/>
                </a:cubicBezTo>
                <a:cubicBezTo>
                  <a:pt x="1382734" y="1896789"/>
                  <a:pt x="1408095" y="1848438"/>
                  <a:pt x="1458818" y="1810705"/>
                </a:cubicBezTo>
                <a:cubicBezTo>
                  <a:pt x="1509540" y="1772973"/>
                  <a:pt x="1574697" y="1754107"/>
                  <a:pt x="1654285" y="1754107"/>
                </a:cubicBezTo>
                <a:close/>
                <a:moveTo>
                  <a:pt x="5053352" y="1753488"/>
                </a:moveTo>
                <a:cubicBezTo>
                  <a:pt x="5259541" y="1753488"/>
                  <a:pt x="5362635" y="1862356"/>
                  <a:pt x="5362635" y="2080091"/>
                </a:cubicBezTo>
                <a:cubicBezTo>
                  <a:pt x="5362635" y="2297827"/>
                  <a:pt x="5259541" y="2406694"/>
                  <a:pt x="5053352" y="2406694"/>
                </a:cubicBezTo>
                <a:cubicBezTo>
                  <a:pt x="4846750" y="2406694"/>
                  <a:pt x="4743450" y="2297827"/>
                  <a:pt x="4743450" y="2080091"/>
                </a:cubicBezTo>
                <a:cubicBezTo>
                  <a:pt x="4743450" y="1862356"/>
                  <a:pt x="4846750" y="1753488"/>
                  <a:pt x="5053352" y="1753488"/>
                </a:cubicBezTo>
                <a:close/>
                <a:moveTo>
                  <a:pt x="3237411" y="1753488"/>
                </a:moveTo>
                <a:lnTo>
                  <a:pt x="3237411" y="1856170"/>
                </a:lnTo>
                <a:cubicBezTo>
                  <a:pt x="3274113" y="1787715"/>
                  <a:pt x="3319062" y="1753488"/>
                  <a:pt x="3372259" y="1753488"/>
                </a:cubicBezTo>
                <a:cubicBezTo>
                  <a:pt x="3444837" y="1753488"/>
                  <a:pt x="3481127" y="1793489"/>
                  <a:pt x="3481127" y="1873490"/>
                </a:cubicBezTo>
                <a:cubicBezTo>
                  <a:pt x="3481127" y="1894521"/>
                  <a:pt x="3477622" y="1918645"/>
                  <a:pt x="3470611" y="1945862"/>
                </a:cubicBezTo>
                <a:cubicBezTo>
                  <a:pt x="3468137" y="1956996"/>
                  <a:pt x="3464219" y="1973698"/>
                  <a:pt x="3458858" y="1995966"/>
                </a:cubicBezTo>
                <a:lnTo>
                  <a:pt x="3304217" y="1995966"/>
                </a:lnTo>
                <a:cubicBezTo>
                  <a:pt x="3309578" y="1971636"/>
                  <a:pt x="3314320" y="1953697"/>
                  <a:pt x="3318444" y="1942151"/>
                </a:cubicBezTo>
                <a:cubicBezTo>
                  <a:pt x="3324217" y="1925243"/>
                  <a:pt x="3327104" y="1909985"/>
                  <a:pt x="3327104" y="1896377"/>
                </a:cubicBezTo>
                <a:cubicBezTo>
                  <a:pt x="3327104" y="1869985"/>
                  <a:pt x="3317619" y="1856789"/>
                  <a:pt x="3298650" y="1856789"/>
                </a:cubicBezTo>
                <a:cubicBezTo>
                  <a:pt x="3284216" y="1856789"/>
                  <a:pt x="3270402" y="1874212"/>
                  <a:pt x="3257206" y="1909058"/>
                </a:cubicBezTo>
                <a:cubicBezTo>
                  <a:pt x="3244010" y="1943903"/>
                  <a:pt x="3237411" y="1980708"/>
                  <a:pt x="3237411" y="2019472"/>
                </a:cubicBezTo>
                <a:lnTo>
                  <a:pt x="3237411" y="2393086"/>
                </a:lnTo>
                <a:lnTo>
                  <a:pt x="3011635" y="2393086"/>
                </a:lnTo>
                <a:lnTo>
                  <a:pt x="3011635" y="1769571"/>
                </a:lnTo>
                <a:lnTo>
                  <a:pt x="3055554" y="1770189"/>
                </a:lnTo>
                <a:cubicBezTo>
                  <a:pt x="3107513" y="1770189"/>
                  <a:pt x="3168132" y="1764622"/>
                  <a:pt x="3237411" y="1753488"/>
                </a:cubicBezTo>
                <a:close/>
                <a:moveTo>
                  <a:pt x="995702" y="1753488"/>
                </a:moveTo>
                <a:cubicBezTo>
                  <a:pt x="1201891" y="1753488"/>
                  <a:pt x="1304985" y="1862356"/>
                  <a:pt x="1304985" y="2080091"/>
                </a:cubicBezTo>
                <a:cubicBezTo>
                  <a:pt x="1304985" y="2297827"/>
                  <a:pt x="1201891" y="2406694"/>
                  <a:pt x="995702" y="2406694"/>
                </a:cubicBezTo>
                <a:cubicBezTo>
                  <a:pt x="789101" y="2406694"/>
                  <a:pt x="685800" y="2297827"/>
                  <a:pt x="685800" y="2080091"/>
                </a:cubicBezTo>
                <a:cubicBezTo>
                  <a:pt x="685800" y="1862356"/>
                  <a:pt x="789101" y="1753488"/>
                  <a:pt x="995702" y="1753488"/>
                </a:cubicBezTo>
                <a:close/>
                <a:moveTo>
                  <a:pt x="3831059" y="1751632"/>
                </a:moveTo>
                <a:cubicBezTo>
                  <a:pt x="4002608" y="1751632"/>
                  <a:pt x="4088383" y="1797819"/>
                  <a:pt x="4088383" y="1890191"/>
                </a:cubicBezTo>
                <a:lnTo>
                  <a:pt x="4088383" y="2268754"/>
                </a:lnTo>
                <a:cubicBezTo>
                  <a:pt x="4088383" y="2307518"/>
                  <a:pt x="4100961" y="2326899"/>
                  <a:pt x="4126116" y="2326899"/>
                </a:cubicBezTo>
                <a:cubicBezTo>
                  <a:pt x="4133950" y="2326899"/>
                  <a:pt x="4145497" y="2322569"/>
                  <a:pt x="4160755" y="2313909"/>
                </a:cubicBezTo>
                <a:lnTo>
                  <a:pt x="4182405" y="2370818"/>
                </a:lnTo>
                <a:cubicBezTo>
                  <a:pt x="4127146" y="2392261"/>
                  <a:pt x="4073331" y="2402983"/>
                  <a:pt x="4020959" y="2402983"/>
                </a:cubicBezTo>
                <a:cubicBezTo>
                  <a:pt x="3943432" y="2402983"/>
                  <a:pt x="3895596" y="2378859"/>
                  <a:pt x="3877451" y="2330611"/>
                </a:cubicBezTo>
                <a:cubicBezTo>
                  <a:pt x="3839925" y="2380921"/>
                  <a:pt x="3785904" y="2406076"/>
                  <a:pt x="3715387" y="2406076"/>
                </a:cubicBezTo>
                <a:cubicBezTo>
                  <a:pt x="3583838" y="2406076"/>
                  <a:pt x="3518064" y="2345044"/>
                  <a:pt x="3518064" y="2222980"/>
                </a:cubicBezTo>
                <a:cubicBezTo>
                  <a:pt x="3518064" y="2130195"/>
                  <a:pt x="3578271" y="2065039"/>
                  <a:pt x="3698686" y="2027513"/>
                </a:cubicBezTo>
                <a:cubicBezTo>
                  <a:pt x="3809203" y="1992873"/>
                  <a:pt x="3864462" y="1951223"/>
                  <a:pt x="3864462" y="1902563"/>
                </a:cubicBezTo>
                <a:cubicBezTo>
                  <a:pt x="3864462" y="1838644"/>
                  <a:pt x="3832708" y="1806685"/>
                  <a:pt x="3769202" y="1806685"/>
                </a:cubicBezTo>
                <a:cubicBezTo>
                  <a:pt x="3695799" y="1806685"/>
                  <a:pt x="3659097" y="1837613"/>
                  <a:pt x="3659097" y="1899470"/>
                </a:cubicBezTo>
                <a:cubicBezTo>
                  <a:pt x="3659097" y="1918851"/>
                  <a:pt x="3664871" y="1944419"/>
                  <a:pt x="3676417" y="1976172"/>
                </a:cubicBezTo>
                <a:lnTo>
                  <a:pt x="3564457" y="1954522"/>
                </a:lnTo>
                <a:cubicBezTo>
                  <a:pt x="3561570" y="1935140"/>
                  <a:pt x="3560127" y="1916996"/>
                  <a:pt x="3560127" y="1900088"/>
                </a:cubicBezTo>
                <a:cubicBezTo>
                  <a:pt x="3560127" y="1801118"/>
                  <a:pt x="3650437" y="1751632"/>
                  <a:pt x="3831059" y="1751632"/>
                </a:cubicBezTo>
                <a:close/>
                <a:moveTo>
                  <a:pt x="2692515" y="1751632"/>
                </a:moveTo>
                <a:cubicBezTo>
                  <a:pt x="2837260" y="1751632"/>
                  <a:pt x="2909631" y="1817200"/>
                  <a:pt x="2909631" y="1948337"/>
                </a:cubicBezTo>
                <a:lnTo>
                  <a:pt x="2803857" y="1999678"/>
                </a:lnTo>
                <a:lnTo>
                  <a:pt x="2805094" y="1940295"/>
                </a:lnTo>
                <a:cubicBezTo>
                  <a:pt x="2805094" y="1851222"/>
                  <a:pt x="2775196" y="1806685"/>
                  <a:pt x="2715402" y="1806685"/>
                </a:cubicBezTo>
                <a:cubicBezTo>
                  <a:pt x="2636225" y="1806685"/>
                  <a:pt x="2596637" y="1894109"/>
                  <a:pt x="2596637" y="2068957"/>
                </a:cubicBezTo>
                <a:cubicBezTo>
                  <a:pt x="2596637" y="2177000"/>
                  <a:pt x="2605091" y="2251125"/>
                  <a:pt x="2621998" y="2291332"/>
                </a:cubicBezTo>
                <a:cubicBezTo>
                  <a:pt x="2638905" y="2331539"/>
                  <a:pt x="2670246" y="2351642"/>
                  <a:pt x="2716020" y="2351642"/>
                </a:cubicBezTo>
                <a:cubicBezTo>
                  <a:pt x="2799733" y="2351642"/>
                  <a:pt x="2841589" y="2297415"/>
                  <a:pt x="2841589" y="2188959"/>
                </a:cubicBezTo>
                <a:cubicBezTo>
                  <a:pt x="2841589" y="2173701"/>
                  <a:pt x="2839115" y="2148958"/>
                  <a:pt x="2834166" y="2114731"/>
                </a:cubicBezTo>
                <a:lnTo>
                  <a:pt x="2929426" y="2143804"/>
                </a:lnTo>
                <a:lnTo>
                  <a:pt x="2930044" y="2169165"/>
                </a:lnTo>
                <a:cubicBezTo>
                  <a:pt x="2930044" y="2327518"/>
                  <a:pt x="2843445" y="2406694"/>
                  <a:pt x="2670246" y="2406694"/>
                </a:cubicBezTo>
                <a:cubicBezTo>
                  <a:pt x="2464882" y="2406694"/>
                  <a:pt x="2362200" y="2302569"/>
                  <a:pt x="2362200" y="2094318"/>
                </a:cubicBezTo>
                <a:cubicBezTo>
                  <a:pt x="2362200" y="1989987"/>
                  <a:pt x="2392097" y="1906789"/>
                  <a:pt x="2451893" y="1844727"/>
                </a:cubicBezTo>
                <a:cubicBezTo>
                  <a:pt x="2511687" y="1782664"/>
                  <a:pt x="2591894" y="1751632"/>
                  <a:pt x="2692515" y="1751632"/>
                </a:cubicBezTo>
                <a:close/>
                <a:moveTo>
                  <a:pt x="588257" y="1535753"/>
                </a:moveTo>
                <a:lnTo>
                  <a:pt x="588257" y="2393086"/>
                </a:lnTo>
                <a:lnTo>
                  <a:pt x="362480" y="2393086"/>
                </a:lnTo>
                <a:lnTo>
                  <a:pt x="362480" y="2339271"/>
                </a:lnTo>
                <a:cubicBezTo>
                  <a:pt x="324541" y="2384632"/>
                  <a:pt x="273819" y="2407313"/>
                  <a:pt x="210313" y="2407313"/>
                </a:cubicBezTo>
                <a:cubicBezTo>
                  <a:pt x="70104" y="2407313"/>
                  <a:pt x="0" y="2299682"/>
                  <a:pt x="0" y="2084421"/>
                </a:cubicBezTo>
                <a:cubicBezTo>
                  <a:pt x="0" y="1862974"/>
                  <a:pt x="74228" y="1752251"/>
                  <a:pt x="222684" y="1752251"/>
                </a:cubicBezTo>
                <a:cubicBezTo>
                  <a:pt x="281242" y="1752251"/>
                  <a:pt x="327840" y="1778024"/>
                  <a:pt x="362480" y="1829572"/>
                </a:cubicBezTo>
                <a:lnTo>
                  <a:pt x="362480" y="1548742"/>
                </a:lnTo>
                <a:cubicBezTo>
                  <a:pt x="430523" y="1548742"/>
                  <a:pt x="505782" y="1544412"/>
                  <a:pt x="588257" y="1535753"/>
                </a:cubicBezTo>
                <a:close/>
                <a:moveTo>
                  <a:pt x="4691281" y="494235"/>
                </a:moveTo>
                <a:cubicBezTo>
                  <a:pt x="4677260" y="510317"/>
                  <a:pt x="4660971" y="523720"/>
                  <a:pt x="4642414" y="534441"/>
                </a:cubicBezTo>
                <a:cubicBezTo>
                  <a:pt x="4595815" y="561658"/>
                  <a:pt x="4572516" y="607433"/>
                  <a:pt x="4572516" y="671764"/>
                </a:cubicBezTo>
                <a:cubicBezTo>
                  <a:pt x="4572516" y="754239"/>
                  <a:pt x="4588599" y="795477"/>
                  <a:pt x="4620764" y="795477"/>
                </a:cubicBezTo>
                <a:cubicBezTo>
                  <a:pt x="4667775" y="795477"/>
                  <a:pt x="4691281" y="754651"/>
                  <a:pt x="4691281" y="673001"/>
                </a:cubicBezTo>
                <a:close/>
                <a:moveTo>
                  <a:pt x="1105053" y="289489"/>
                </a:moveTo>
                <a:cubicBezTo>
                  <a:pt x="1065465" y="289489"/>
                  <a:pt x="1043197" y="343304"/>
                  <a:pt x="1038248" y="450935"/>
                </a:cubicBezTo>
                <a:lnTo>
                  <a:pt x="1035774" y="507225"/>
                </a:lnTo>
                <a:lnTo>
                  <a:pt x="1170622" y="507225"/>
                </a:lnTo>
                <a:cubicBezTo>
                  <a:pt x="1170622" y="362067"/>
                  <a:pt x="1148766" y="289489"/>
                  <a:pt x="1105053" y="289489"/>
                </a:cubicBezTo>
                <a:close/>
                <a:moveTo>
                  <a:pt x="5328958" y="284540"/>
                </a:moveTo>
                <a:cubicBezTo>
                  <a:pt x="5279061" y="284540"/>
                  <a:pt x="5254111" y="375058"/>
                  <a:pt x="5254111" y="556092"/>
                </a:cubicBezTo>
                <a:cubicBezTo>
                  <a:pt x="5254111" y="737125"/>
                  <a:pt x="5279061" y="827642"/>
                  <a:pt x="5328958" y="827642"/>
                </a:cubicBezTo>
                <a:cubicBezTo>
                  <a:pt x="5379268" y="827642"/>
                  <a:pt x="5404423" y="737125"/>
                  <a:pt x="5404423" y="556092"/>
                </a:cubicBezTo>
                <a:cubicBezTo>
                  <a:pt x="5404423" y="375058"/>
                  <a:pt x="5379268" y="284540"/>
                  <a:pt x="5328958" y="284540"/>
                </a:cubicBezTo>
                <a:close/>
                <a:moveTo>
                  <a:pt x="2290483" y="284540"/>
                </a:moveTo>
                <a:cubicBezTo>
                  <a:pt x="2240585" y="284540"/>
                  <a:pt x="2215637" y="375058"/>
                  <a:pt x="2215637" y="556092"/>
                </a:cubicBezTo>
                <a:cubicBezTo>
                  <a:pt x="2215637" y="737125"/>
                  <a:pt x="2240585" y="827642"/>
                  <a:pt x="2290483" y="827642"/>
                </a:cubicBezTo>
                <a:cubicBezTo>
                  <a:pt x="2340793" y="827642"/>
                  <a:pt x="2365949" y="737125"/>
                  <a:pt x="2365949" y="556092"/>
                </a:cubicBezTo>
                <a:cubicBezTo>
                  <a:pt x="2365949" y="375058"/>
                  <a:pt x="2340793" y="284540"/>
                  <a:pt x="2290483" y="284540"/>
                </a:cubicBezTo>
                <a:close/>
                <a:moveTo>
                  <a:pt x="1381120" y="245571"/>
                </a:moveTo>
                <a:lnTo>
                  <a:pt x="1621743" y="245571"/>
                </a:lnTo>
                <a:lnTo>
                  <a:pt x="1754116" y="663103"/>
                </a:lnTo>
                <a:lnTo>
                  <a:pt x="1890201" y="245571"/>
                </a:lnTo>
                <a:lnTo>
                  <a:pt x="1964429" y="245571"/>
                </a:lnTo>
                <a:lnTo>
                  <a:pt x="1754735" y="869086"/>
                </a:lnTo>
                <a:lnTo>
                  <a:pt x="1597619" y="869086"/>
                </a:lnTo>
                <a:close/>
                <a:moveTo>
                  <a:pt x="5329577" y="229488"/>
                </a:moveTo>
                <a:cubicBezTo>
                  <a:pt x="5535766" y="229488"/>
                  <a:pt x="5638860" y="338356"/>
                  <a:pt x="5638860" y="556092"/>
                </a:cubicBezTo>
                <a:cubicBezTo>
                  <a:pt x="5638860" y="773827"/>
                  <a:pt x="5535766" y="882695"/>
                  <a:pt x="5329577" y="882695"/>
                </a:cubicBezTo>
                <a:cubicBezTo>
                  <a:pt x="5122975" y="882695"/>
                  <a:pt x="5019675" y="773827"/>
                  <a:pt x="5019675" y="556092"/>
                </a:cubicBezTo>
                <a:cubicBezTo>
                  <a:pt x="5019675" y="338356"/>
                  <a:pt x="5122975" y="229488"/>
                  <a:pt x="5329577" y="229488"/>
                </a:cubicBezTo>
                <a:close/>
                <a:moveTo>
                  <a:pt x="3265986" y="229488"/>
                </a:moveTo>
                <a:lnTo>
                  <a:pt x="3265986" y="714445"/>
                </a:lnTo>
                <a:cubicBezTo>
                  <a:pt x="3265986" y="756507"/>
                  <a:pt x="3278770" y="777538"/>
                  <a:pt x="3304338" y="777538"/>
                </a:cubicBezTo>
                <a:cubicBezTo>
                  <a:pt x="3371968" y="777538"/>
                  <a:pt x="3405783" y="704960"/>
                  <a:pt x="3405783" y="559803"/>
                </a:cubicBezTo>
                <a:lnTo>
                  <a:pt x="3405783" y="245571"/>
                </a:lnTo>
                <a:cubicBezTo>
                  <a:pt x="3481248" y="242272"/>
                  <a:pt x="3556507" y="236911"/>
                  <a:pt x="3631560" y="229488"/>
                </a:cubicBezTo>
                <a:lnTo>
                  <a:pt x="3631560" y="869086"/>
                </a:lnTo>
                <a:lnTo>
                  <a:pt x="3405783" y="869086"/>
                </a:lnTo>
                <a:lnTo>
                  <a:pt x="3405783" y="769497"/>
                </a:lnTo>
                <a:cubicBezTo>
                  <a:pt x="3353823" y="843725"/>
                  <a:pt x="3287018" y="880839"/>
                  <a:pt x="3205367" y="880839"/>
                </a:cubicBezTo>
                <a:cubicBezTo>
                  <a:pt x="3095263" y="880839"/>
                  <a:pt x="3040210" y="827230"/>
                  <a:pt x="3040210" y="720012"/>
                </a:cubicBezTo>
                <a:lnTo>
                  <a:pt x="3040210" y="245571"/>
                </a:lnTo>
                <a:cubicBezTo>
                  <a:pt x="3116087" y="242272"/>
                  <a:pt x="3191346" y="236911"/>
                  <a:pt x="3265986" y="229488"/>
                </a:cubicBezTo>
                <a:close/>
                <a:moveTo>
                  <a:pt x="2291102" y="229488"/>
                </a:moveTo>
                <a:cubicBezTo>
                  <a:pt x="2497291" y="229488"/>
                  <a:pt x="2600385" y="338356"/>
                  <a:pt x="2600385" y="556092"/>
                </a:cubicBezTo>
                <a:cubicBezTo>
                  <a:pt x="2600385" y="773827"/>
                  <a:pt x="2497291" y="882695"/>
                  <a:pt x="2291102" y="882695"/>
                </a:cubicBezTo>
                <a:cubicBezTo>
                  <a:pt x="2084501" y="882695"/>
                  <a:pt x="1981200" y="773827"/>
                  <a:pt x="1981200" y="556092"/>
                </a:cubicBezTo>
                <a:cubicBezTo>
                  <a:pt x="1981200" y="338356"/>
                  <a:pt x="2084501" y="229488"/>
                  <a:pt x="2291102" y="229488"/>
                </a:cubicBezTo>
                <a:close/>
                <a:moveTo>
                  <a:pt x="1095157" y="228251"/>
                </a:moveTo>
                <a:cubicBezTo>
                  <a:pt x="1275366" y="228251"/>
                  <a:pt x="1365470" y="344542"/>
                  <a:pt x="1365470" y="577123"/>
                </a:cubicBezTo>
                <a:lnTo>
                  <a:pt x="1036393" y="577123"/>
                </a:lnTo>
                <a:cubicBezTo>
                  <a:pt x="1036393" y="740424"/>
                  <a:pt x="1077837" y="822075"/>
                  <a:pt x="1160724" y="822075"/>
                </a:cubicBezTo>
                <a:cubicBezTo>
                  <a:pt x="1238251" y="822075"/>
                  <a:pt x="1277015" y="775889"/>
                  <a:pt x="1277015" y="683516"/>
                </a:cubicBezTo>
                <a:cubicBezTo>
                  <a:pt x="1277015" y="671145"/>
                  <a:pt x="1276603" y="656918"/>
                  <a:pt x="1275778" y="640835"/>
                </a:cubicBezTo>
                <a:lnTo>
                  <a:pt x="1366708" y="667434"/>
                </a:lnTo>
                <a:cubicBezTo>
                  <a:pt x="1357223" y="811353"/>
                  <a:pt x="1272273" y="883313"/>
                  <a:pt x="1111858" y="883313"/>
                </a:cubicBezTo>
                <a:cubicBezTo>
                  <a:pt x="904019" y="883313"/>
                  <a:pt x="800100" y="779600"/>
                  <a:pt x="800100" y="572174"/>
                </a:cubicBezTo>
                <a:cubicBezTo>
                  <a:pt x="800100" y="471554"/>
                  <a:pt x="827729" y="389078"/>
                  <a:pt x="882988" y="324748"/>
                </a:cubicBezTo>
                <a:cubicBezTo>
                  <a:pt x="938247" y="260417"/>
                  <a:pt x="1008969" y="228251"/>
                  <a:pt x="1095157" y="228251"/>
                </a:cubicBezTo>
                <a:close/>
                <a:moveTo>
                  <a:pt x="4659734" y="227632"/>
                </a:moveTo>
                <a:cubicBezTo>
                  <a:pt x="4831283" y="227632"/>
                  <a:pt x="4917058" y="273819"/>
                  <a:pt x="4917058" y="366191"/>
                </a:cubicBezTo>
                <a:lnTo>
                  <a:pt x="4917058" y="744754"/>
                </a:lnTo>
                <a:cubicBezTo>
                  <a:pt x="4917058" y="783518"/>
                  <a:pt x="4929635" y="802900"/>
                  <a:pt x="4954790" y="802900"/>
                </a:cubicBezTo>
                <a:cubicBezTo>
                  <a:pt x="4962625" y="802900"/>
                  <a:pt x="4974172" y="798570"/>
                  <a:pt x="4989430" y="789910"/>
                </a:cubicBezTo>
                <a:lnTo>
                  <a:pt x="5011080" y="846818"/>
                </a:lnTo>
                <a:cubicBezTo>
                  <a:pt x="4955821" y="868261"/>
                  <a:pt x="4902006" y="878983"/>
                  <a:pt x="4849634" y="878983"/>
                </a:cubicBezTo>
                <a:cubicBezTo>
                  <a:pt x="4772107" y="878983"/>
                  <a:pt x="4724271" y="854859"/>
                  <a:pt x="4706127" y="806611"/>
                </a:cubicBezTo>
                <a:cubicBezTo>
                  <a:pt x="4668600" y="856921"/>
                  <a:pt x="4614579" y="882076"/>
                  <a:pt x="4544062" y="882076"/>
                </a:cubicBezTo>
                <a:cubicBezTo>
                  <a:pt x="4412514" y="882076"/>
                  <a:pt x="4346739" y="821044"/>
                  <a:pt x="4346739" y="698980"/>
                </a:cubicBezTo>
                <a:cubicBezTo>
                  <a:pt x="4346739" y="606195"/>
                  <a:pt x="4406947" y="541040"/>
                  <a:pt x="4527361" y="503513"/>
                </a:cubicBezTo>
                <a:cubicBezTo>
                  <a:pt x="4637878" y="468874"/>
                  <a:pt x="4693137" y="427223"/>
                  <a:pt x="4693137" y="378563"/>
                </a:cubicBezTo>
                <a:cubicBezTo>
                  <a:pt x="4693137" y="314644"/>
                  <a:pt x="4661383" y="282685"/>
                  <a:pt x="4597877" y="282685"/>
                </a:cubicBezTo>
                <a:cubicBezTo>
                  <a:pt x="4524474" y="282685"/>
                  <a:pt x="4487773" y="313613"/>
                  <a:pt x="4487773" y="375470"/>
                </a:cubicBezTo>
                <a:cubicBezTo>
                  <a:pt x="4487773" y="394852"/>
                  <a:pt x="4493546" y="420419"/>
                  <a:pt x="4505092" y="452172"/>
                </a:cubicBezTo>
                <a:lnTo>
                  <a:pt x="4393132" y="430522"/>
                </a:lnTo>
                <a:cubicBezTo>
                  <a:pt x="4390245" y="411141"/>
                  <a:pt x="4388802" y="392996"/>
                  <a:pt x="4388802" y="376088"/>
                </a:cubicBezTo>
                <a:cubicBezTo>
                  <a:pt x="4388802" y="277118"/>
                  <a:pt x="4479113" y="227632"/>
                  <a:pt x="4659734" y="227632"/>
                </a:cubicBezTo>
                <a:close/>
                <a:moveTo>
                  <a:pt x="4064115" y="227632"/>
                </a:moveTo>
                <a:cubicBezTo>
                  <a:pt x="4208859" y="227632"/>
                  <a:pt x="4281232" y="293201"/>
                  <a:pt x="4281232" y="424337"/>
                </a:cubicBezTo>
                <a:lnTo>
                  <a:pt x="4175457" y="475678"/>
                </a:lnTo>
                <a:lnTo>
                  <a:pt x="4177312" y="416295"/>
                </a:lnTo>
                <a:cubicBezTo>
                  <a:pt x="4177312" y="327222"/>
                  <a:pt x="4147415" y="282685"/>
                  <a:pt x="4087620" y="282685"/>
                </a:cubicBezTo>
                <a:cubicBezTo>
                  <a:pt x="4008031" y="282685"/>
                  <a:pt x="3968237" y="369903"/>
                  <a:pt x="3968237" y="544339"/>
                </a:cubicBezTo>
                <a:cubicBezTo>
                  <a:pt x="3968237" y="651969"/>
                  <a:pt x="3976690" y="725888"/>
                  <a:pt x="3993598" y="766095"/>
                </a:cubicBezTo>
                <a:cubicBezTo>
                  <a:pt x="4010506" y="806302"/>
                  <a:pt x="4041846" y="826405"/>
                  <a:pt x="4087620" y="826405"/>
                </a:cubicBezTo>
                <a:cubicBezTo>
                  <a:pt x="4171333" y="826405"/>
                  <a:pt x="4213189" y="772590"/>
                  <a:pt x="4213189" y="664959"/>
                </a:cubicBezTo>
                <a:cubicBezTo>
                  <a:pt x="4213189" y="649701"/>
                  <a:pt x="4210715" y="624958"/>
                  <a:pt x="4205766" y="590731"/>
                </a:cubicBezTo>
                <a:lnTo>
                  <a:pt x="4301026" y="619804"/>
                </a:lnTo>
                <a:lnTo>
                  <a:pt x="4301644" y="645165"/>
                </a:lnTo>
                <a:cubicBezTo>
                  <a:pt x="4301644" y="803930"/>
                  <a:pt x="4218138" y="883313"/>
                  <a:pt x="4051125" y="883313"/>
                </a:cubicBezTo>
                <a:lnTo>
                  <a:pt x="4042465" y="924757"/>
                </a:lnTo>
                <a:cubicBezTo>
                  <a:pt x="4116693" y="924757"/>
                  <a:pt x="4153807" y="952387"/>
                  <a:pt x="4153807" y="1007645"/>
                </a:cubicBezTo>
                <a:cubicBezTo>
                  <a:pt x="4153807" y="1031976"/>
                  <a:pt x="4141538" y="1053935"/>
                  <a:pt x="4117002" y="1073523"/>
                </a:cubicBezTo>
                <a:cubicBezTo>
                  <a:pt x="4092466" y="1093111"/>
                  <a:pt x="4064939" y="1102905"/>
                  <a:pt x="4034423" y="1102905"/>
                </a:cubicBezTo>
                <a:cubicBezTo>
                  <a:pt x="4020815" y="1102905"/>
                  <a:pt x="3998340" y="1100018"/>
                  <a:pt x="3967000" y="1094245"/>
                </a:cubicBezTo>
                <a:lnTo>
                  <a:pt x="3967000" y="1054656"/>
                </a:lnTo>
                <a:cubicBezTo>
                  <a:pt x="3979783" y="1057131"/>
                  <a:pt x="3989474" y="1058368"/>
                  <a:pt x="3996072" y="1058368"/>
                </a:cubicBezTo>
                <a:cubicBezTo>
                  <a:pt x="4029475" y="1058368"/>
                  <a:pt x="4046176" y="1043522"/>
                  <a:pt x="4046176" y="1013831"/>
                </a:cubicBezTo>
                <a:cubicBezTo>
                  <a:pt x="4046176" y="984552"/>
                  <a:pt x="4025557" y="969913"/>
                  <a:pt x="3984319" y="969913"/>
                </a:cubicBezTo>
                <a:lnTo>
                  <a:pt x="4001639" y="880221"/>
                </a:lnTo>
                <a:cubicBezTo>
                  <a:pt x="3823080" y="860426"/>
                  <a:pt x="3733800" y="756919"/>
                  <a:pt x="3733800" y="569700"/>
                </a:cubicBezTo>
                <a:cubicBezTo>
                  <a:pt x="3733800" y="465781"/>
                  <a:pt x="3763697" y="382790"/>
                  <a:pt x="3823492" y="320727"/>
                </a:cubicBezTo>
                <a:cubicBezTo>
                  <a:pt x="3883287" y="258664"/>
                  <a:pt x="3963494" y="227632"/>
                  <a:pt x="4064115" y="227632"/>
                </a:cubicBezTo>
                <a:close/>
                <a:moveTo>
                  <a:pt x="284541" y="102682"/>
                </a:moveTo>
                <a:lnTo>
                  <a:pt x="284541" y="393408"/>
                </a:lnTo>
                <a:lnTo>
                  <a:pt x="334026" y="393408"/>
                </a:lnTo>
                <a:cubicBezTo>
                  <a:pt x="426811" y="393408"/>
                  <a:pt x="473204" y="344954"/>
                  <a:pt x="473204" y="248045"/>
                </a:cubicBezTo>
                <a:cubicBezTo>
                  <a:pt x="473204" y="151136"/>
                  <a:pt x="426811" y="102682"/>
                  <a:pt x="334026" y="102682"/>
                </a:cubicBezTo>
                <a:close/>
                <a:moveTo>
                  <a:pt x="39588" y="24743"/>
                </a:moveTo>
                <a:lnTo>
                  <a:pt x="402687" y="24743"/>
                </a:lnTo>
                <a:cubicBezTo>
                  <a:pt x="497122" y="24743"/>
                  <a:pt x="572587" y="44640"/>
                  <a:pt x="629083" y="84434"/>
                </a:cubicBezTo>
                <a:cubicBezTo>
                  <a:pt x="685578" y="124229"/>
                  <a:pt x="713826" y="177528"/>
                  <a:pt x="713826" y="244334"/>
                </a:cubicBezTo>
                <a:cubicBezTo>
                  <a:pt x="713826" y="346603"/>
                  <a:pt x="653207" y="413202"/>
                  <a:pt x="531968" y="444131"/>
                </a:cubicBezTo>
                <a:cubicBezTo>
                  <a:pt x="594236" y="467224"/>
                  <a:pt x="634547" y="492585"/>
                  <a:pt x="652897" y="520215"/>
                </a:cubicBezTo>
                <a:cubicBezTo>
                  <a:pt x="671248" y="547844"/>
                  <a:pt x="683723" y="601453"/>
                  <a:pt x="690321" y="681042"/>
                </a:cubicBezTo>
                <a:cubicBezTo>
                  <a:pt x="698156" y="775889"/>
                  <a:pt x="714032" y="838570"/>
                  <a:pt x="737950" y="869086"/>
                </a:cubicBezTo>
                <a:lnTo>
                  <a:pt x="471966" y="869086"/>
                </a:lnTo>
                <a:cubicBezTo>
                  <a:pt x="455059" y="829910"/>
                  <a:pt x="446605" y="781043"/>
                  <a:pt x="446605" y="722486"/>
                </a:cubicBezTo>
                <a:lnTo>
                  <a:pt x="445368" y="672382"/>
                </a:lnTo>
                <a:lnTo>
                  <a:pt x="444131" y="609288"/>
                </a:lnTo>
                <a:cubicBezTo>
                  <a:pt x="444131" y="511967"/>
                  <a:pt x="404955" y="463306"/>
                  <a:pt x="326603" y="463306"/>
                </a:cubicBezTo>
                <a:lnTo>
                  <a:pt x="284541" y="463306"/>
                </a:lnTo>
                <a:lnTo>
                  <a:pt x="284541" y="869086"/>
                </a:lnTo>
                <a:lnTo>
                  <a:pt x="39588" y="869086"/>
                </a:lnTo>
                <a:close/>
                <a:moveTo>
                  <a:pt x="2919994" y="12371"/>
                </a:moveTo>
                <a:lnTo>
                  <a:pt x="2919994" y="869086"/>
                </a:lnTo>
                <a:lnTo>
                  <a:pt x="2694217" y="869086"/>
                </a:lnTo>
                <a:lnTo>
                  <a:pt x="2694217" y="24743"/>
                </a:lnTo>
                <a:cubicBezTo>
                  <a:pt x="2756486" y="24743"/>
                  <a:pt x="2831745" y="20619"/>
                  <a:pt x="2919994" y="12371"/>
                </a:cubicBezTo>
                <a:close/>
                <a:moveTo>
                  <a:pt x="4852727" y="0"/>
                </a:moveTo>
                <a:lnTo>
                  <a:pt x="4886748" y="0"/>
                </a:lnTo>
                <a:cubicBezTo>
                  <a:pt x="4862005" y="106393"/>
                  <a:pt x="4819943" y="159590"/>
                  <a:pt x="4760560" y="159590"/>
                </a:cubicBezTo>
                <a:cubicBezTo>
                  <a:pt x="4739941" y="159590"/>
                  <a:pt x="4703859" y="151549"/>
                  <a:pt x="4652311" y="135466"/>
                </a:cubicBezTo>
                <a:cubicBezTo>
                  <a:pt x="4604888" y="121033"/>
                  <a:pt x="4574372" y="113816"/>
                  <a:pt x="4560763" y="113816"/>
                </a:cubicBezTo>
                <a:cubicBezTo>
                  <a:pt x="4533959" y="113816"/>
                  <a:pt x="4516020" y="132579"/>
                  <a:pt x="4506948" y="170106"/>
                </a:cubicBezTo>
                <a:lnTo>
                  <a:pt x="4471071" y="170106"/>
                </a:lnTo>
                <a:cubicBezTo>
                  <a:pt x="4499113" y="63712"/>
                  <a:pt x="4540351" y="10516"/>
                  <a:pt x="4594785" y="10516"/>
                </a:cubicBezTo>
                <a:cubicBezTo>
                  <a:pt x="4614991" y="10516"/>
                  <a:pt x="4651281" y="18763"/>
                  <a:pt x="4703652" y="35258"/>
                </a:cubicBezTo>
                <a:cubicBezTo>
                  <a:pt x="4749014" y="49279"/>
                  <a:pt x="4779117" y="56289"/>
                  <a:pt x="4793963" y="56289"/>
                </a:cubicBezTo>
                <a:cubicBezTo>
                  <a:pt x="4824066" y="56289"/>
                  <a:pt x="4843655" y="37526"/>
                  <a:pt x="4852727" y="0"/>
                </a:cubicBezTo>
                <a:close/>
              </a:path>
            </a:pathLst>
          </a:custGeom>
          <a:ln w="63500">
            <a:solidFill>
              <a:schemeClr val="tx1"/>
            </a:solidFill>
          </a:ln>
        </p:spPr>
      </p:pic>
      <p:grpSp>
        <p:nvGrpSpPr>
          <p:cNvPr id="111" name="Gruppieren 110">
            <a:extLst>
              <a:ext uri="{FF2B5EF4-FFF2-40B4-BE49-F238E27FC236}">
                <a16:creationId xmlns:a16="http://schemas.microsoft.com/office/drawing/2014/main" id="{1D682189-4F4A-9525-356A-D28B28B361F6}"/>
              </a:ext>
            </a:extLst>
          </p:cNvPr>
          <p:cNvGrpSpPr/>
          <p:nvPr/>
        </p:nvGrpSpPr>
        <p:grpSpPr>
          <a:xfrm>
            <a:off x="1264595" y="3781167"/>
            <a:ext cx="6264613" cy="2568102"/>
            <a:chOff x="505838" y="4494179"/>
            <a:chExt cx="6264613" cy="2568102"/>
          </a:xfrm>
        </p:grpSpPr>
        <p:sp>
          <p:nvSpPr>
            <p:cNvPr id="110" name="Rechteck: abgerundete Ecken 109">
              <a:extLst>
                <a:ext uri="{FF2B5EF4-FFF2-40B4-BE49-F238E27FC236}">
                  <a16:creationId xmlns:a16="http://schemas.microsoft.com/office/drawing/2014/main" id="{F296DD03-5E28-E8FA-B7C9-0E16B90C82C6}"/>
                </a:ext>
              </a:extLst>
            </p:cNvPr>
            <p:cNvSpPr/>
            <p:nvPr/>
          </p:nvSpPr>
          <p:spPr>
            <a:xfrm>
              <a:off x="505838" y="4494179"/>
              <a:ext cx="5097294" cy="2568102"/>
            </a:xfrm>
            <a:prstGeom prst="roundRect">
              <a:avLst>
                <a:gd name="adj" fmla="val 22728"/>
              </a:avLst>
            </a:prstGeom>
            <a:solidFill>
              <a:schemeClr val="bg1">
                <a:alpha val="5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09" name="Textfeld 108">
              <a:extLst>
                <a:ext uri="{FF2B5EF4-FFF2-40B4-BE49-F238E27FC236}">
                  <a16:creationId xmlns:a16="http://schemas.microsoft.com/office/drawing/2014/main" id="{00F2EB0C-60B2-476C-C9F2-5AA855D8F710}"/>
                </a:ext>
              </a:extLst>
            </p:cNvPr>
            <p:cNvSpPr txBox="1"/>
            <p:nvPr/>
          </p:nvSpPr>
          <p:spPr>
            <a:xfrm>
              <a:off x="739302" y="4747084"/>
              <a:ext cx="6031149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3000" dirty="0" err="1">
                  <a:latin typeface="Britannic Bold" panose="020B0903060703020204" pitchFamily="34" charset="0"/>
                </a:rPr>
                <a:t>Também</a:t>
              </a:r>
              <a:r>
                <a:rPr lang="de-CH" sz="3000" dirty="0">
                  <a:latin typeface="Britannic Bold" panose="020B0903060703020204" pitchFamily="34" charset="0"/>
                </a:rPr>
                <a:t> </a:t>
              </a:r>
              <a:r>
                <a:rPr lang="de-CH" sz="3000" dirty="0" err="1">
                  <a:latin typeface="Britannic Bold" panose="020B0903060703020204" pitchFamily="34" charset="0"/>
                </a:rPr>
                <a:t>conhecido</a:t>
              </a:r>
              <a:r>
                <a:rPr lang="de-CH" sz="3000" dirty="0">
                  <a:latin typeface="Britannic Bold" panose="020B0903060703020204" pitchFamily="34" charset="0"/>
                </a:rPr>
                <a:t> </a:t>
              </a:r>
              <a:r>
                <a:rPr lang="de-CH" sz="3000" dirty="0" err="1">
                  <a:latin typeface="Britannic Bold" panose="020B0903060703020204" pitchFamily="34" charset="0"/>
                </a:rPr>
                <a:t>como</a:t>
              </a:r>
              <a:r>
                <a:rPr lang="de-CH" sz="3000" dirty="0">
                  <a:latin typeface="Britannic Bold" panose="020B0903060703020204" pitchFamily="34" charset="0"/>
                </a:rPr>
                <a:t>:</a:t>
              </a:r>
              <a:br>
                <a:rPr lang="de-CH" sz="3000" dirty="0">
                  <a:latin typeface="Britannic Bold" panose="020B0903060703020204" pitchFamily="34" charset="0"/>
                </a:rPr>
              </a:br>
              <a:r>
                <a:rPr lang="de-CH" sz="3000" dirty="0">
                  <a:latin typeface="Britannic Bold" panose="020B0903060703020204" pitchFamily="34" charset="0"/>
                </a:rPr>
                <a:t>25 de </a:t>
              </a:r>
              <a:r>
                <a:rPr lang="de-CH" sz="3000" dirty="0" err="1">
                  <a:latin typeface="Britannic Bold" panose="020B0903060703020204" pitchFamily="34" charset="0"/>
                </a:rPr>
                <a:t>Abril</a:t>
              </a:r>
              <a:endParaRPr lang="de-CH" sz="3000" dirty="0">
                <a:latin typeface="Britannic Bold" panose="020B0903060703020204" pitchFamily="34" charset="0"/>
              </a:endParaRPr>
            </a:p>
            <a:p>
              <a:r>
                <a:rPr lang="de-CH" sz="3000" dirty="0" err="1">
                  <a:latin typeface="Britannic Bold" panose="020B0903060703020204" pitchFamily="34" charset="0"/>
                </a:rPr>
                <a:t>Revolução</a:t>
              </a:r>
              <a:r>
                <a:rPr lang="de-CH" sz="3000" dirty="0">
                  <a:latin typeface="Britannic Bold" panose="020B0903060703020204" pitchFamily="34" charset="0"/>
                </a:rPr>
                <a:t> dos </a:t>
              </a:r>
              <a:r>
                <a:rPr lang="de-CH" sz="3000" dirty="0" err="1">
                  <a:latin typeface="Britannic Bold" panose="020B0903060703020204" pitchFamily="34" charset="0"/>
                </a:rPr>
                <a:t>cravos</a:t>
              </a:r>
              <a:endParaRPr lang="de-CH" sz="3000" dirty="0">
                <a:latin typeface="Britannic Bold" panose="020B0903060703020204" pitchFamily="34" charset="0"/>
              </a:endParaRPr>
            </a:p>
            <a:p>
              <a:r>
                <a:rPr lang="de-CH" sz="3000" dirty="0" err="1">
                  <a:latin typeface="Britannic Bold" panose="020B0903060703020204" pitchFamily="34" charset="0"/>
                </a:rPr>
                <a:t>Revolução</a:t>
              </a:r>
              <a:r>
                <a:rPr lang="de-CH" sz="3000" dirty="0">
                  <a:latin typeface="Britannic Bold" panose="020B0903060703020204" pitchFamily="34" charset="0"/>
                </a:rPr>
                <a:t> de </a:t>
              </a:r>
              <a:r>
                <a:rPr lang="de-CH" sz="3000" dirty="0" err="1">
                  <a:latin typeface="Britannic Bold" panose="020B0903060703020204" pitchFamily="34" charset="0"/>
                </a:rPr>
                <a:t>Abril</a:t>
              </a:r>
              <a:endParaRPr lang="de-CH" sz="3000" dirty="0">
                <a:latin typeface="Britannic Bold" panose="020B0903060703020204" pitchFamily="34" charset="0"/>
              </a:endParaRPr>
            </a:p>
          </p:txBody>
        </p:sp>
      </p:grpSp>
      <p:pic>
        <p:nvPicPr>
          <p:cNvPr id="2050" name="Picture 2">
            <a:extLst>
              <a:ext uri="{FF2B5EF4-FFF2-40B4-BE49-F238E27FC236}">
                <a16:creationId xmlns:a16="http://schemas.microsoft.com/office/drawing/2014/main" id="{EC036375-400C-1B2E-5469-6DE774DF28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302" y="9231036"/>
            <a:ext cx="11861205" cy="7116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42062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25 de Abril - O dia quando se conquistou a liberdade - SóPraSi">
            <a:extLst>
              <a:ext uri="{FF2B5EF4-FFF2-40B4-BE49-F238E27FC236}">
                <a16:creationId xmlns:a16="http://schemas.microsoft.com/office/drawing/2014/main" id="{183FE3C6-D40B-DAE3-1285-EA6A69829A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3032" y="-10220690"/>
            <a:ext cx="12798222" cy="9070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Grafik 63" descr="Nahaufnahme eines Rosenstraußes">
            <a:extLst>
              <a:ext uri="{FF2B5EF4-FFF2-40B4-BE49-F238E27FC236}">
                <a16:creationId xmlns:a16="http://schemas.microsoft.com/office/drawing/2014/main" id="{C59A2E63-EAFD-9899-EBF9-7C4095B70D1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56" t="35980" r="28527" b="35403"/>
          <a:stretch>
            <a:fillRect/>
          </a:stretch>
        </p:blipFill>
        <p:spPr>
          <a:xfrm>
            <a:off x="198887" y="-8993815"/>
            <a:ext cx="7533996" cy="3036927"/>
          </a:xfrm>
          <a:custGeom>
            <a:avLst/>
            <a:gdLst/>
            <a:ahLst/>
            <a:cxnLst/>
            <a:rect l="l" t="t" r="r" b="b"/>
            <a:pathLst>
              <a:path w="5973588" h="2407932">
                <a:moveTo>
                  <a:pt x="3862606" y="2018235"/>
                </a:moveTo>
                <a:cubicBezTo>
                  <a:pt x="3848585" y="2034317"/>
                  <a:pt x="3832296" y="2047720"/>
                  <a:pt x="3813739" y="2058441"/>
                </a:cubicBezTo>
                <a:cubicBezTo>
                  <a:pt x="3767140" y="2085658"/>
                  <a:pt x="3743841" y="2131432"/>
                  <a:pt x="3743841" y="2195763"/>
                </a:cubicBezTo>
                <a:cubicBezTo>
                  <a:pt x="3743841" y="2278239"/>
                  <a:pt x="3759924" y="2319477"/>
                  <a:pt x="3792089" y="2319477"/>
                </a:cubicBezTo>
                <a:cubicBezTo>
                  <a:pt x="3839100" y="2319477"/>
                  <a:pt x="3862606" y="2278651"/>
                  <a:pt x="3862606" y="2197000"/>
                </a:cubicBezTo>
                <a:close/>
                <a:moveTo>
                  <a:pt x="295675" y="1843180"/>
                </a:moveTo>
                <a:cubicBezTo>
                  <a:pt x="257736" y="1843180"/>
                  <a:pt x="238767" y="1878026"/>
                  <a:pt x="238767" y="1947718"/>
                </a:cubicBezTo>
                <a:lnTo>
                  <a:pt x="234437" y="2080091"/>
                </a:lnTo>
                <a:lnTo>
                  <a:pt x="236911" y="2200712"/>
                </a:lnTo>
                <a:cubicBezTo>
                  <a:pt x="236911" y="2277826"/>
                  <a:pt x="258355" y="2316384"/>
                  <a:pt x="301242" y="2316384"/>
                </a:cubicBezTo>
                <a:cubicBezTo>
                  <a:pt x="342892" y="2316384"/>
                  <a:pt x="363717" y="2278445"/>
                  <a:pt x="363717" y="2202567"/>
                </a:cubicBezTo>
                <a:lnTo>
                  <a:pt x="366810" y="2050400"/>
                </a:lnTo>
                <a:lnTo>
                  <a:pt x="361861" y="1946481"/>
                </a:lnTo>
                <a:cubicBezTo>
                  <a:pt x="355264" y="1877614"/>
                  <a:pt x="333201" y="1843180"/>
                  <a:pt x="295675" y="1843180"/>
                </a:cubicBezTo>
                <a:close/>
                <a:moveTo>
                  <a:pt x="5052733" y="1808540"/>
                </a:moveTo>
                <a:cubicBezTo>
                  <a:pt x="5002836" y="1808540"/>
                  <a:pt x="4977886" y="1899057"/>
                  <a:pt x="4977886" y="2080091"/>
                </a:cubicBezTo>
                <a:cubicBezTo>
                  <a:pt x="4977886" y="2261125"/>
                  <a:pt x="5002836" y="2351642"/>
                  <a:pt x="5052733" y="2351642"/>
                </a:cubicBezTo>
                <a:cubicBezTo>
                  <a:pt x="5103043" y="2351642"/>
                  <a:pt x="5128198" y="2261125"/>
                  <a:pt x="5128198" y="2080091"/>
                </a:cubicBezTo>
                <a:cubicBezTo>
                  <a:pt x="5128198" y="1899057"/>
                  <a:pt x="5103043" y="1808540"/>
                  <a:pt x="5052733" y="1808540"/>
                </a:cubicBezTo>
                <a:close/>
                <a:moveTo>
                  <a:pt x="995083" y="1808540"/>
                </a:moveTo>
                <a:cubicBezTo>
                  <a:pt x="945186" y="1808540"/>
                  <a:pt x="920237" y="1899057"/>
                  <a:pt x="920237" y="2080091"/>
                </a:cubicBezTo>
                <a:cubicBezTo>
                  <a:pt x="920237" y="2261125"/>
                  <a:pt x="945186" y="2351642"/>
                  <a:pt x="995083" y="2351642"/>
                </a:cubicBezTo>
                <a:cubicBezTo>
                  <a:pt x="1045393" y="2351642"/>
                  <a:pt x="1070549" y="2261125"/>
                  <a:pt x="1070549" y="2080091"/>
                </a:cubicBezTo>
                <a:cubicBezTo>
                  <a:pt x="1070549" y="1899057"/>
                  <a:pt x="1045393" y="1808540"/>
                  <a:pt x="995083" y="1808540"/>
                </a:cubicBezTo>
                <a:close/>
                <a:moveTo>
                  <a:pt x="4143370" y="1769571"/>
                </a:moveTo>
                <a:lnTo>
                  <a:pt x="4383993" y="1769571"/>
                </a:lnTo>
                <a:lnTo>
                  <a:pt x="4516366" y="2187103"/>
                </a:lnTo>
                <a:lnTo>
                  <a:pt x="4652451" y="1769571"/>
                </a:lnTo>
                <a:lnTo>
                  <a:pt x="4726679" y="1769571"/>
                </a:lnTo>
                <a:lnTo>
                  <a:pt x="4516985" y="2393086"/>
                </a:lnTo>
                <a:lnTo>
                  <a:pt x="4359869" y="2393086"/>
                </a:lnTo>
                <a:close/>
                <a:moveTo>
                  <a:pt x="5711934" y="1754107"/>
                </a:moveTo>
                <a:cubicBezTo>
                  <a:pt x="5853380" y="1754107"/>
                  <a:pt x="5931114" y="1812664"/>
                  <a:pt x="5945134" y="1929780"/>
                </a:cubicBezTo>
                <a:lnTo>
                  <a:pt x="5835648" y="1948955"/>
                </a:lnTo>
                <a:cubicBezTo>
                  <a:pt x="5835648" y="1855758"/>
                  <a:pt x="5792348" y="1809159"/>
                  <a:pt x="5705749" y="1809159"/>
                </a:cubicBezTo>
                <a:cubicBezTo>
                  <a:pt x="5652552" y="1809159"/>
                  <a:pt x="5625954" y="1831015"/>
                  <a:pt x="5625954" y="1874727"/>
                </a:cubicBezTo>
                <a:cubicBezTo>
                  <a:pt x="5625954" y="1906893"/>
                  <a:pt x="5671728" y="1941532"/>
                  <a:pt x="5763276" y="1978646"/>
                </a:cubicBezTo>
                <a:cubicBezTo>
                  <a:pt x="5903484" y="2035967"/>
                  <a:pt x="5973588" y="2108752"/>
                  <a:pt x="5973588" y="2197000"/>
                </a:cubicBezTo>
                <a:cubicBezTo>
                  <a:pt x="5973588" y="2337621"/>
                  <a:pt x="5884309" y="2407932"/>
                  <a:pt x="5705749" y="2407932"/>
                </a:cubicBezTo>
                <a:cubicBezTo>
                  <a:pt x="5516880" y="2407932"/>
                  <a:pt x="5422445" y="2337621"/>
                  <a:pt x="5422445" y="2197000"/>
                </a:cubicBezTo>
                <a:lnTo>
                  <a:pt x="5538736" y="2173495"/>
                </a:lnTo>
                <a:cubicBezTo>
                  <a:pt x="5537087" y="2187103"/>
                  <a:pt x="5536262" y="2199887"/>
                  <a:pt x="5536262" y="2211846"/>
                </a:cubicBezTo>
                <a:cubicBezTo>
                  <a:pt x="5536262" y="2248135"/>
                  <a:pt x="5551417" y="2279682"/>
                  <a:pt x="5581726" y="2306487"/>
                </a:cubicBezTo>
                <a:cubicBezTo>
                  <a:pt x="5612036" y="2333291"/>
                  <a:pt x="5647810" y="2346693"/>
                  <a:pt x="5689048" y="2346693"/>
                </a:cubicBezTo>
                <a:cubicBezTo>
                  <a:pt x="5743482" y="2346693"/>
                  <a:pt x="5770698" y="2323600"/>
                  <a:pt x="5770698" y="2277414"/>
                </a:cubicBezTo>
                <a:cubicBezTo>
                  <a:pt x="5770698" y="2246486"/>
                  <a:pt x="5726780" y="2212258"/>
                  <a:pt x="5638944" y="2174732"/>
                </a:cubicBezTo>
                <a:cubicBezTo>
                  <a:pt x="5506570" y="2117824"/>
                  <a:pt x="5440384" y="2044833"/>
                  <a:pt x="5440384" y="1955759"/>
                </a:cubicBezTo>
                <a:cubicBezTo>
                  <a:pt x="5440384" y="1896789"/>
                  <a:pt x="5465745" y="1848438"/>
                  <a:pt x="5516468" y="1810705"/>
                </a:cubicBezTo>
                <a:cubicBezTo>
                  <a:pt x="5567190" y="1772973"/>
                  <a:pt x="5632346" y="1754107"/>
                  <a:pt x="5711934" y="1754107"/>
                </a:cubicBezTo>
                <a:close/>
                <a:moveTo>
                  <a:pt x="1654285" y="1754107"/>
                </a:moveTo>
                <a:cubicBezTo>
                  <a:pt x="1795731" y="1754107"/>
                  <a:pt x="1873464" y="1812664"/>
                  <a:pt x="1887485" y="1929780"/>
                </a:cubicBezTo>
                <a:lnTo>
                  <a:pt x="1777998" y="1948955"/>
                </a:lnTo>
                <a:cubicBezTo>
                  <a:pt x="1777998" y="1855758"/>
                  <a:pt x="1734699" y="1809159"/>
                  <a:pt x="1648099" y="1809159"/>
                </a:cubicBezTo>
                <a:cubicBezTo>
                  <a:pt x="1594903" y="1809159"/>
                  <a:pt x="1568304" y="1831015"/>
                  <a:pt x="1568304" y="1874727"/>
                </a:cubicBezTo>
                <a:cubicBezTo>
                  <a:pt x="1568304" y="1906893"/>
                  <a:pt x="1614078" y="1941532"/>
                  <a:pt x="1705626" y="1978646"/>
                </a:cubicBezTo>
                <a:cubicBezTo>
                  <a:pt x="1845834" y="2035967"/>
                  <a:pt x="1915939" y="2108752"/>
                  <a:pt x="1915939" y="2197000"/>
                </a:cubicBezTo>
                <a:cubicBezTo>
                  <a:pt x="1915939" y="2337621"/>
                  <a:pt x="1826659" y="2407932"/>
                  <a:pt x="1648099" y="2407932"/>
                </a:cubicBezTo>
                <a:cubicBezTo>
                  <a:pt x="1459230" y="2407932"/>
                  <a:pt x="1364796" y="2337621"/>
                  <a:pt x="1364796" y="2197000"/>
                </a:cubicBezTo>
                <a:lnTo>
                  <a:pt x="1481087" y="2173495"/>
                </a:lnTo>
                <a:cubicBezTo>
                  <a:pt x="1479437" y="2187103"/>
                  <a:pt x="1478613" y="2199887"/>
                  <a:pt x="1478613" y="2211846"/>
                </a:cubicBezTo>
                <a:cubicBezTo>
                  <a:pt x="1478613" y="2248135"/>
                  <a:pt x="1493767" y="2279682"/>
                  <a:pt x="1524077" y="2306487"/>
                </a:cubicBezTo>
                <a:cubicBezTo>
                  <a:pt x="1554386" y="2333291"/>
                  <a:pt x="1590160" y="2346693"/>
                  <a:pt x="1631398" y="2346693"/>
                </a:cubicBezTo>
                <a:cubicBezTo>
                  <a:pt x="1685832" y="2346693"/>
                  <a:pt x="1713049" y="2323600"/>
                  <a:pt x="1713049" y="2277414"/>
                </a:cubicBezTo>
                <a:cubicBezTo>
                  <a:pt x="1713049" y="2246486"/>
                  <a:pt x="1669131" y="2212258"/>
                  <a:pt x="1581294" y="2174732"/>
                </a:cubicBezTo>
                <a:cubicBezTo>
                  <a:pt x="1448921" y="2117824"/>
                  <a:pt x="1382734" y="2044833"/>
                  <a:pt x="1382734" y="1955759"/>
                </a:cubicBezTo>
                <a:cubicBezTo>
                  <a:pt x="1382734" y="1896789"/>
                  <a:pt x="1408095" y="1848438"/>
                  <a:pt x="1458818" y="1810705"/>
                </a:cubicBezTo>
                <a:cubicBezTo>
                  <a:pt x="1509540" y="1772973"/>
                  <a:pt x="1574697" y="1754107"/>
                  <a:pt x="1654285" y="1754107"/>
                </a:cubicBezTo>
                <a:close/>
                <a:moveTo>
                  <a:pt x="5053352" y="1753488"/>
                </a:moveTo>
                <a:cubicBezTo>
                  <a:pt x="5259541" y="1753488"/>
                  <a:pt x="5362635" y="1862356"/>
                  <a:pt x="5362635" y="2080091"/>
                </a:cubicBezTo>
                <a:cubicBezTo>
                  <a:pt x="5362635" y="2297827"/>
                  <a:pt x="5259541" y="2406694"/>
                  <a:pt x="5053352" y="2406694"/>
                </a:cubicBezTo>
                <a:cubicBezTo>
                  <a:pt x="4846750" y="2406694"/>
                  <a:pt x="4743450" y="2297827"/>
                  <a:pt x="4743450" y="2080091"/>
                </a:cubicBezTo>
                <a:cubicBezTo>
                  <a:pt x="4743450" y="1862356"/>
                  <a:pt x="4846750" y="1753488"/>
                  <a:pt x="5053352" y="1753488"/>
                </a:cubicBezTo>
                <a:close/>
                <a:moveTo>
                  <a:pt x="3237411" y="1753488"/>
                </a:moveTo>
                <a:lnTo>
                  <a:pt x="3237411" y="1856170"/>
                </a:lnTo>
                <a:cubicBezTo>
                  <a:pt x="3274113" y="1787715"/>
                  <a:pt x="3319062" y="1753488"/>
                  <a:pt x="3372259" y="1753488"/>
                </a:cubicBezTo>
                <a:cubicBezTo>
                  <a:pt x="3444837" y="1753488"/>
                  <a:pt x="3481127" y="1793489"/>
                  <a:pt x="3481127" y="1873490"/>
                </a:cubicBezTo>
                <a:cubicBezTo>
                  <a:pt x="3481127" y="1894521"/>
                  <a:pt x="3477622" y="1918645"/>
                  <a:pt x="3470611" y="1945862"/>
                </a:cubicBezTo>
                <a:cubicBezTo>
                  <a:pt x="3468137" y="1956996"/>
                  <a:pt x="3464219" y="1973698"/>
                  <a:pt x="3458858" y="1995966"/>
                </a:cubicBezTo>
                <a:lnTo>
                  <a:pt x="3304217" y="1995966"/>
                </a:lnTo>
                <a:cubicBezTo>
                  <a:pt x="3309578" y="1971636"/>
                  <a:pt x="3314320" y="1953697"/>
                  <a:pt x="3318444" y="1942151"/>
                </a:cubicBezTo>
                <a:cubicBezTo>
                  <a:pt x="3324217" y="1925243"/>
                  <a:pt x="3327104" y="1909985"/>
                  <a:pt x="3327104" y="1896377"/>
                </a:cubicBezTo>
                <a:cubicBezTo>
                  <a:pt x="3327104" y="1869985"/>
                  <a:pt x="3317619" y="1856789"/>
                  <a:pt x="3298650" y="1856789"/>
                </a:cubicBezTo>
                <a:cubicBezTo>
                  <a:pt x="3284216" y="1856789"/>
                  <a:pt x="3270402" y="1874212"/>
                  <a:pt x="3257206" y="1909058"/>
                </a:cubicBezTo>
                <a:cubicBezTo>
                  <a:pt x="3244010" y="1943903"/>
                  <a:pt x="3237411" y="1980708"/>
                  <a:pt x="3237411" y="2019472"/>
                </a:cubicBezTo>
                <a:lnTo>
                  <a:pt x="3237411" y="2393086"/>
                </a:lnTo>
                <a:lnTo>
                  <a:pt x="3011635" y="2393086"/>
                </a:lnTo>
                <a:lnTo>
                  <a:pt x="3011635" y="1769571"/>
                </a:lnTo>
                <a:lnTo>
                  <a:pt x="3055554" y="1770189"/>
                </a:lnTo>
                <a:cubicBezTo>
                  <a:pt x="3107513" y="1770189"/>
                  <a:pt x="3168132" y="1764622"/>
                  <a:pt x="3237411" y="1753488"/>
                </a:cubicBezTo>
                <a:close/>
                <a:moveTo>
                  <a:pt x="995702" y="1753488"/>
                </a:moveTo>
                <a:cubicBezTo>
                  <a:pt x="1201891" y="1753488"/>
                  <a:pt x="1304985" y="1862356"/>
                  <a:pt x="1304985" y="2080091"/>
                </a:cubicBezTo>
                <a:cubicBezTo>
                  <a:pt x="1304985" y="2297827"/>
                  <a:pt x="1201891" y="2406694"/>
                  <a:pt x="995702" y="2406694"/>
                </a:cubicBezTo>
                <a:cubicBezTo>
                  <a:pt x="789101" y="2406694"/>
                  <a:pt x="685800" y="2297827"/>
                  <a:pt x="685800" y="2080091"/>
                </a:cubicBezTo>
                <a:cubicBezTo>
                  <a:pt x="685800" y="1862356"/>
                  <a:pt x="789101" y="1753488"/>
                  <a:pt x="995702" y="1753488"/>
                </a:cubicBezTo>
                <a:close/>
                <a:moveTo>
                  <a:pt x="3831059" y="1751632"/>
                </a:moveTo>
                <a:cubicBezTo>
                  <a:pt x="4002608" y="1751632"/>
                  <a:pt x="4088383" y="1797819"/>
                  <a:pt x="4088383" y="1890191"/>
                </a:cubicBezTo>
                <a:lnTo>
                  <a:pt x="4088383" y="2268754"/>
                </a:lnTo>
                <a:cubicBezTo>
                  <a:pt x="4088383" y="2307518"/>
                  <a:pt x="4100961" y="2326899"/>
                  <a:pt x="4126116" y="2326899"/>
                </a:cubicBezTo>
                <a:cubicBezTo>
                  <a:pt x="4133950" y="2326899"/>
                  <a:pt x="4145497" y="2322569"/>
                  <a:pt x="4160755" y="2313909"/>
                </a:cubicBezTo>
                <a:lnTo>
                  <a:pt x="4182405" y="2370818"/>
                </a:lnTo>
                <a:cubicBezTo>
                  <a:pt x="4127146" y="2392261"/>
                  <a:pt x="4073331" y="2402983"/>
                  <a:pt x="4020959" y="2402983"/>
                </a:cubicBezTo>
                <a:cubicBezTo>
                  <a:pt x="3943432" y="2402983"/>
                  <a:pt x="3895596" y="2378859"/>
                  <a:pt x="3877451" y="2330611"/>
                </a:cubicBezTo>
                <a:cubicBezTo>
                  <a:pt x="3839925" y="2380921"/>
                  <a:pt x="3785904" y="2406076"/>
                  <a:pt x="3715387" y="2406076"/>
                </a:cubicBezTo>
                <a:cubicBezTo>
                  <a:pt x="3583838" y="2406076"/>
                  <a:pt x="3518064" y="2345044"/>
                  <a:pt x="3518064" y="2222980"/>
                </a:cubicBezTo>
                <a:cubicBezTo>
                  <a:pt x="3518064" y="2130195"/>
                  <a:pt x="3578271" y="2065039"/>
                  <a:pt x="3698686" y="2027513"/>
                </a:cubicBezTo>
                <a:cubicBezTo>
                  <a:pt x="3809203" y="1992873"/>
                  <a:pt x="3864462" y="1951223"/>
                  <a:pt x="3864462" y="1902563"/>
                </a:cubicBezTo>
                <a:cubicBezTo>
                  <a:pt x="3864462" y="1838644"/>
                  <a:pt x="3832708" y="1806685"/>
                  <a:pt x="3769202" y="1806685"/>
                </a:cubicBezTo>
                <a:cubicBezTo>
                  <a:pt x="3695799" y="1806685"/>
                  <a:pt x="3659097" y="1837613"/>
                  <a:pt x="3659097" y="1899470"/>
                </a:cubicBezTo>
                <a:cubicBezTo>
                  <a:pt x="3659097" y="1918851"/>
                  <a:pt x="3664871" y="1944419"/>
                  <a:pt x="3676417" y="1976172"/>
                </a:cubicBezTo>
                <a:lnTo>
                  <a:pt x="3564457" y="1954522"/>
                </a:lnTo>
                <a:cubicBezTo>
                  <a:pt x="3561570" y="1935140"/>
                  <a:pt x="3560127" y="1916996"/>
                  <a:pt x="3560127" y="1900088"/>
                </a:cubicBezTo>
                <a:cubicBezTo>
                  <a:pt x="3560127" y="1801118"/>
                  <a:pt x="3650437" y="1751632"/>
                  <a:pt x="3831059" y="1751632"/>
                </a:cubicBezTo>
                <a:close/>
                <a:moveTo>
                  <a:pt x="2692515" y="1751632"/>
                </a:moveTo>
                <a:cubicBezTo>
                  <a:pt x="2837260" y="1751632"/>
                  <a:pt x="2909631" y="1817200"/>
                  <a:pt x="2909631" y="1948337"/>
                </a:cubicBezTo>
                <a:lnTo>
                  <a:pt x="2803857" y="1999678"/>
                </a:lnTo>
                <a:lnTo>
                  <a:pt x="2805094" y="1940295"/>
                </a:lnTo>
                <a:cubicBezTo>
                  <a:pt x="2805094" y="1851222"/>
                  <a:pt x="2775196" y="1806685"/>
                  <a:pt x="2715402" y="1806685"/>
                </a:cubicBezTo>
                <a:cubicBezTo>
                  <a:pt x="2636225" y="1806685"/>
                  <a:pt x="2596637" y="1894109"/>
                  <a:pt x="2596637" y="2068957"/>
                </a:cubicBezTo>
                <a:cubicBezTo>
                  <a:pt x="2596637" y="2177000"/>
                  <a:pt x="2605091" y="2251125"/>
                  <a:pt x="2621998" y="2291332"/>
                </a:cubicBezTo>
                <a:cubicBezTo>
                  <a:pt x="2638905" y="2331539"/>
                  <a:pt x="2670246" y="2351642"/>
                  <a:pt x="2716020" y="2351642"/>
                </a:cubicBezTo>
                <a:cubicBezTo>
                  <a:pt x="2799733" y="2351642"/>
                  <a:pt x="2841589" y="2297415"/>
                  <a:pt x="2841589" y="2188959"/>
                </a:cubicBezTo>
                <a:cubicBezTo>
                  <a:pt x="2841589" y="2173701"/>
                  <a:pt x="2839115" y="2148958"/>
                  <a:pt x="2834166" y="2114731"/>
                </a:cubicBezTo>
                <a:lnTo>
                  <a:pt x="2929426" y="2143804"/>
                </a:lnTo>
                <a:lnTo>
                  <a:pt x="2930044" y="2169165"/>
                </a:lnTo>
                <a:cubicBezTo>
                  <a:pt x="2930044" y="2327518"/>
                  <a:pt x="2843445" y="2406694"/>
                  <a:pt x="2670246" y="2406694"/>
                </a:cubicBezTo>
                <a:cubicBezTo>
                  <a:pt x="2464882" y="2406694"/>
                  <a:pt x="2362200" y="2302569"/>
                  <a:pt x="2362200" y="2094318"/>
                </a:cubicBezTo>
                <a:cubicBezTo>
                  <a:pt x="2362200" y="1989987"/>
                  <a:pt x="2392097" y="1906789"/>
                  <a:pt x="2451893" y="1844727"/>
                </a:cubicBezTo>
                <a:cubicBezTo>
                  <a:pt x="2511687" y="1782664"/>
                  <a:pt x="2591894" y="1751632"/>
                  <a:pt x="2692515" y="1751632"/>
                </a:cubicBezTo>
                <a:close/>
                <a:moveTo>
                  <a:pt x="588257" y="1535753"/>
                </a:moveTo>
                <a:lnTo>
                  <a:pt x="588257" y="2393086"/>
                </a:lnTo>
                <a:lnTo>
                  <a:pt x="362480" y="2393086"/>
                </a:lnTo>
                <a:lnTo>
                  <a:pt x="362480" y="2339271"/>
                </a:lnTo>
                <a:cubicBezTo>
                  <a:pt x="324541" y="2384632"/>
                  <a:pt x="273819" y="2407313"/>
                  <a:pt x="210313" y="2407313"/>
                </a:cubicBezTo>
                <a:cubicBezTo>
                  <a:pt x="70104" y="2407313"/>
                  <a:pt x="0" y="2299682"/>
                  <a:pt x="0" y="2084421"/>
                </a:cubicBezTo>
                <a:cubicBezTo>
                  <a:pt x="0" y="1862974"/>
                  <a:pt x="74228" y="1752251"/>
                  <a:pt x="222684" y="1752251"/>
                </a:cubicBezTo>
                <a:cubicBezTo>
                  <a:pt x="281242" y="1752251"/>
                  <a:pt x="327840" y="1778024"/>
                  <a:pt x="362480" y="1829572"/>
                </a:cubicBezTo>
                <a:lnTo>
                  <a:pt x="362480" y="1548742"/>
                </a:lnTo>
                <a:cubicBezTo>
                  <a:pt x="430523" y="1548742"/>
                  <a:pt x="505782" y="1544412"/>
                  <a:pt x="588257" y="1535753"/>
                </a:cubicBezTo>
                <a:close/>
                <a:moveTo>
                  <a:pt x="4691281" y="494235"/>
                </a:moveTo>
                <a:cubicBezTo>
                  <a:pt x="4677260" y="510317"/>
                  <a:pt x="4660971" y="523720"/>
                  <a:pt x="4642414" y="534441"/>
                </a:cubicBezTo>
                <a:cubicBezTo>
                  <a:pt x="4595815" y="561658"/>
                  <a:pt x="4572516" y="607433"/>
                  <a:pt x="4572516" y="671764"/>
                </a:cubicBezTo>
                <a:cubicBezTo>
                  <a:pt x="4572516" y="754239"/>
                  <a:pt x="4588599" y="795477"/>
                  <a:pt x="4620764" y="795477"/>
                </a:cubicBezTo>
                <a:cubicBezTo>
                  <a:pt x="4667775" y="795477"/>
                  <a:pt x="4691281" y="754651"/>
                  <a:pt x="4691281" y="673001"/>
                </a:cubicBezTo>
                <a:close/>
                <a:moveTo>
                  <a:pt x="1105053" y="289489"/>
                </a:moveTo>
                <a:cubicBezTo>
                  <a:pt x="1065465" y="289489"/>
                  <a:pt x="1043197" y="343304"/>
                  <a:pt x="1038248" y="450935"/>
                </a:cubicBezTo>
                <a:lnTo>
                  <a:pt x="1035774" y="507225"/>
                </a:lnTo>
                <a:lnTo>
                  <a:pt x="1170622" y="507225"/>
                </a:lnTo>
                <a:cubicBezTo>
                  <a:pt x="1170622" y="362067"/>
                  <a:pt x="1148766" y="289489"/>
                  <a:pt x="1105053" y="289489"/>
                </a:cubicBezTo>
                <a:close/>
                <a:moveTo>
                  <a:pt x="5328958" y="284540"/>
                </a:moveTo>
                <a:cubicBezTo>
                  <a:pt x="5279061" y="284540"/>
                  <a:pt x="5254111" y="375058"/>
                  <a:pt x="5254111" y="556092"/>
                </a:cubicBezTo>
                <a:cubicBezTo>
                  <a:pt x="5254111" y="737125"/>
                  <a:pt x="5279061" y="827642"/>
                  <a:pt x="5328958" y="827642"/>
                </a:cubicBezTo>
                <a:cubicBezTo>
                  <a:pt x="5379268" y="827642"/>
                  <a:pt x="5404423" y="737125"/>
                  <a:pt x="5404423" y="556092"/>
                </a:cubicBezTo>
                <a:cubicBezTo>
                  <a:pt x="5404423" y="375058"/>
                  <a:pt x="5379268" y="284540"/>
                  <a:pt x="5328958" y="284540"/>
                </a:cubicBezTo>
                <a:close/>
                <a:moveTo>
                  <a:pt x="2290483" y="284540"/>
                </a:moveTo>
                <a:cubicBezTo>
                  <a:pt x="2240585" y="284540"/>
                  <a:pt x="2215637" y="375058"/>
                  <a:pt x="2215637" y="556092"/>
                </a:cubicBezTo>
                <a:cubicBezTo>
                  <a:pt x="2215637" y="737125"/>
                  <a:pt x="2240585" y="827642"/>
                  <a:pt x="2290483" y="827642"/>
                </a:cubicBezTo>
                <a:cubicBezTo>
                  <a:pt x="2340793" y="827642"/>
                  <a:pt x="2365949" y="737125"/>
                  <a:pt x="2365949" y="556092"/>
                </a:cubicBezTo>
                <a:cubicBezTo>
                  <a:pt x="2365949" y="375058"/>
                  <a:pt x="2340793" y="284540"/>
                  <a:pt x="2290483" y="284540"/>
                </a:cubicBezTo>
                <a:close/>
                <a:moveTo>
                  <a:pt x="1381120" y="245571"/>
                </a:moveTo>
                <a:lnTo>
                  <a:pt x="1621743" y="245571"/>
                </a:lnTo>
                <a:lnTo>
                  <a:pt x="1754116" y="663103"/>
                </a:lnTo>
                <a:lnTo>
                  <a:pt x="1890201" y="245571"/>
                </a:lnTo>
                <a:lnTo>
                  <a:pt x="1964429" y="245571"/>
                </a:lnTo>
                <a:lnTo>
                  <a:pt x="1754735" y="869086"/>
                </a:lnTo>
                <a:lnTo>
                  <a:pt x="1597619" y="869086"/>
                </a:lnTo>
                <a:close/>
                <a:moveTo>
                  <a:pt x="5329577" y="229488"/>
                </a:moveTo>
                <a:cubicBezTo>
                  <a:pt x="5535766" y="229488"/>
                  <a:pt x="5638860" y="338356"/>
                  <a:pt x="5638860" y="556092"/>
                </a:cubicBezTo>
                <a:cubicBezTo>
                  <a:pt x="5638860" y="773827"/>
                  <a:pt x="5535766" y="882695"/>
                  <a:pt x="5329577" y="882695"/>
                </a:cubicBezTo>
                <a:cubicBezTo>
                  <a:pt x="5122975" y="882695"/>
                  <a:pt x="5019675" y="773827"/>
                  <a:pt x="5019675" y="556092"/>
                </a:cubicBezTo>
                <a:cubicBezTo>
                  <a:pt x="5019675" y="338356"/>
                  <a:pt x="5122975" y="229488"/>
                  <a:pt x="5329577" y="229488"/>
                </a:cubicBezTo>
                <a:close/>
                <a:moveTo>
                  <a:pt x="3265986" y="229488"/>
                </a:moveTo>
                <a:lnTo>
                  <a:pt x="3265986" y="714445"/>
                </a:lnTo>
                <a:cubicBezTo>
                  <a:pt x="3265986" y="756507"/>
                  <a:pt x="3278770" y="777538"/>
                  <a:pt x="3304338" y="777538"/>
                </a:cubicBezTo>
                <a:cubicBezTo>
                  <a:pt x="3371968" y="777538"/>
                  <a:pt x="3405783" y="704960"/>
                  <a:pt x="3405783" y="559803"/>
                </a:cubicBezTo>
                <a:lnTo>
                  <a:pt x="3405783" y="245571"/>
                </a:lnTo>
                <a:cubicBezTo>
                  <a:pt x="3481248" y="242272"/>
                  <a:pt x="3556507" y="236911"/>
                  <a:pt x="3631560" y="229488"/>
                </a:cubicBezTo>
                <a:lnTo>
                  <a:pt x="3631560" y="869086"/>
                </a:lnTo>
                <a:lnTo>
                  <a:pt x="3405783" y="869086"/>
                </a:lnTo>
                <a:lnTo>
                  <a:pt x="3405783" y="769497"/>
                </a:lnTo>
                <a:cubicBezTo>
                  <a:pt x="3353823" y="843725"/>
                  <a:pt x="3287018" y="880839"/>
                  <a:pt x="3205367" y="880839"/>
                </a:cubicBezTo>
                <a:cubicBezTo>
                  <a:pt x="3095263" y="880839"/>
                  <a:pt x="3040210" y="827230"/>
                  <a:pt x="3040210" y="720012"/>
                </a:cubicBezTo>
                <a:lnTo>
                  <a:pt x="3040210" y="245571"/>
                </a:lnTo>
                <a:cubicBezTo>
                  <a:pt x="3116087" y="242272"/>
                  <a:pt x="3191346" y="236911"/>
                  <a:pt x="3265986" y="229488"/>
                </a:cubicBezTo>
                <a:close/>
                <a:moveTo>
                  <a:pt x="2291102" y="229488"/>
                </a:moveTo>
                <a:cubicBezTo>
                  <a:pt x="2497291" y="229488"/>
                  <a:pt x="2600385" y="338356"/>
                  <a:pt x="2600385" y="556092"/>
                </a:cubicBezTo>
                <a:cubicBezTo>
                  <a:pt x="2600385" y="773827"/>
                  <a:pt x="2497291" y="882695"/>
                  <a:pt x="2291102" y="882695"/>
                </a:cubicBezTo>
                <a:cubicBezTo>
                  <a:pt x="2084501" y="882695"/>
                  <a:pt x="1981200" y="773827"/>
                  <a:pt x="1981200" y="556092"/>
                </a:cubicBezTo>
                <a:cubicBezTo>
                  <a:pt x="1981200" y="338356"/>
                  <a:pt x="2084501" y="229488"/>
                  <a:pt x="2291102" y="229488"/>
                </a:cubicBezTo>
                <a:close/>
                <a:moveTo>
                  <a:pt x="1095157" y="228251"/>
                </a:moveTo>
                <a:cubicBezTo>
                  <a:pt x="1275366" y="228251"/>
                  <a:pt x="1365470" y="344542"/>
                  <a:pt x="1365470" y="577123"/>
                </a:cubicBezTo>
                <a:lnTo>
                  <a:pt x="1036393" y="577123"/>
                </a:lnTo>
                <a:cubicBezTo>
                  <a:pt x="1036393" y="740424"/>
                  <a:pt x="1077837" y="822075"/>
                  <a:pt x="1160724" y="822075"/>
                </a:cubicBezTo>
                <a:cubicBezTo>
                  <a:pt x="1238251" y="822075"/>
                  <a:pt x="1277015" y="775889"/>
                  <a:pt x="1277015" y="683516"/>
                </a:cubicBezTo>
                <a:cubicBezTo>
                  <a:pt x="1277015" y="671145"/>
                  <a:pt x="1276603" y="656918"/>
                  <a:pt x="1275778" y="640835"/>
                </a:cubicBezTo>
                <a:lnTo>
                  <a:pt x="1366708" y="667434"/>
                </a:lnTo>
                <a:cubicBezTo>
                  <a:pt x="1357223" y="811353"/>
                  <a:pt x="1272273" y="883313"/>
                  <a:pt x="1111858" y="883313"/>
                </a:cubicBezTo>
                <a:cubicBezTo>
                  <a:pt x="904019" y="883313"/>
                  <a:pt x="800100" y="779600"/>
                  <a:pt x="800100" y="572174"/>
                </a:cubicBezTo>
                <a:cubicBezTo>
                  <a:pt x="800100" y="471554"/>
                  <a:pt x="827729" y="389078"/>
                  <a:pt x="882988" y="324748"/>
                </a:cubicBezTo>
                <a:cubicBezTo>
                  <a:pt x="938247" y="260417"/>
                  <a:pt x="1008969" y="228251"/>
                  <a:pt x="1095157" y="228251"/>
                </a:cubicBezTo>
                <a:close/>
                <a:moveTo>
                  <a:pt x="4659734" y="227632"/>
                </a:moveTo>
                <a:cubicBezTo>
                  <a:pt x="4831283" y="227632"/>
                  <a:pt x="4917058" y="273819"/>
                  <a:pt x="4917058" y="366191"/>
                </a:cubicBezTo>
                <a:lnTo>
                  <a:pt x="4917058" y="744754"/>
                </a:lnTo>
                <a:cubicBezTo>
                  <a:pt x="4917058" y="783518"/>
                  <a:pt x="4929635" y="802900"/>
                  <a:pt x="4954790" y="802900"/>
                </a:cubicBezTo>
                <a:cubicBezTo>
                  <a:pt x="4962625" y="802900"/>
                  <a:pt x="4974172" y="798570"/>
                  <a:pt x="4989430" y="789910"/>
                </a:cubicBezTo>
                <a:lnTo>
                  <a:pt x="5011080" y="846818"/>
                </a:lnTo>
                <a:cubicBezTo>
                  <a:pt x="4955821" y="868261"/>
                  <a:pt x="4902006" y="878983"/>
                  <a:pt x="4849634" y="878983"/>
                </a:cubicBezTo>
                <a:cubicBezTo>
                  <a:pt x="4772107" y="878983"/>
                  <a:pt x="4724271" y="854859"/>
                  <a:pt x="4706127" y="806611"/>
                </a:cubicBezTo>
                <a:cubicBezTo>
                  <a:pt x="4668600" y="856921"/>
                  <a:pt x="4614579" y="882076"/>
                  <a:pt x="4544062" y="882076"/>
                </a:cubicBezTo>
                <a:cubicBezTo>
                  <a:pt x="4412514" y="882076"/>
                  <a:pt x="4346739" y="821044"/>
                  <a:pt x="4346739" y="698980"/>
                </a:cubicBezTo>
                <a:cubicBezTo>
                  <a:pt x="4346739" y="606195"/>
                  <a:pt x="4406947" y="541040"/>
                  <a:pt x="4527361" y="503513"/>
                </a:cubicBezTo>
                <a:cubicBezTo>
                  <a:pt x="4637878" y="468874"/>
                  <a:pt x="4693137" y="427223"/>
                  <a:pt x="4693137" y="378563"/>
                </a:cubicBezTo>
                <a:cubicBezTo>
                  <a:pt x="4693137" y="314644"/>
                  <a:pt x="4661383" y="282685"/>
                  <a:pt x="4597877" y="282685"/>
                </a:cubicBezTo>
                <a:cubicBezTo>
                  <a:pt x="4524474" y="282685"/>
                  <a:pt x="4487773" y="313613"/>
                  <a:pt x="4487773" y="375470"/>
                </a:cubicBezTo>
                <a:cubicBezTo>
                  <a:pt x="4487773" y="394852"/>
                  <a:pt x="4493546" y="420419"/>
                  <a:pt x="4505092" y="452172"/>
                </a:cubicBezTo>
                <a:lnTo>
                  <a:pt x="4393132" y="430522"/>
                </a:lnTo>
                <a:cubicBezTo>
                  <a:pt x="4390245" y="411141"/>
                  <a:pt x="4388802" y="392996"/>
                  <a:pt x="4388802" y="376088"/>
                </a:cubicBezTo>
                <a:cubicBezTo>
                  <a:pt x="4388802" y="277118"/>
                  <a:pt x="4479113" y="227632"/>
                  <a:pt x="4659734" y="227632"/>
                </a:cubicBezTo>
                <a:close/>
                <a:moveTo>
                  <a:pt x="4064115" y="227632"/>
                </a:moveTo>
                <a:cubicBezTo>
                  <a:pt x="4208859" y="227632"/>
                  <a:pt x="4281232" y="293201"/>
                  <a:pt x="4281232" y="424337"/>
                </a:cubicBezTo>
                <a:lnTo>
                  <a:pt x="4175457" y="475678"/>
                </a:lnTo>
                <a:lnTo>
                  <a:pt x="4177312" y="416295"/>
                </a:lnTo>
                <a:cubicBezTo>
                  <a:pt x="4177312" y="327222"/>
                  <a:pt x="4147415" y="282685"/>
                  <a:pt x="4087620" y="282685"/>
                </a:cubicBezTo>
                <a:cubicBezTo>
                  <a:pt x="4008031" y="282685"/>
                  <a:pt x="3968237" y="369903"/>
                  <a:pt x="3968237" y="544339"/>
                </a:cubicBezTo>
                <a:cubicBezTo>
                  <a:pt x="3968237" y="651969"/>
                  <a:pt x="3976690" y="725888"/>
                  <a:pt x="3993598" y="766095"/>
                </a:cubicBezTo>
                <a:cubicBezTo>
                  <a:pt x="4010506" y="806302"/>
                  <a:pt x="4041846" y="826405"/>
                  <a:pt x="4087620" y="826405"/>
                </a:cubicBezTo>
                <a:cubicBezTo>
                  <a:pt x="4171333" y="826405"/>
                  <a:pt x="4213189" y="772590"/>
                  <a:pt x="4213189" y="664959"/>
                </a:cubicBezTo>
                <a:cubicBezTo>
                  <a:pt x="4213189" y="649701"/>
                  <a:pt x="4210715" y="624958"/>
                  <a:pt x="4205766" y="590731"/>
                </a:cubicBezTo>
                <a:lnTo>
                  <a:pt x="4301026" y="619804"/>
                </a:lnTo>
                <a:lnTo>
                  <a:pt x="4301644" y="645165"/>
                </a:lnTo>
                <a:cubicBezTo>
                  <a:pt x="4301644" y="803930"/>
                  <a:pt x="4218138" y="883313"/>
                  <a:pt x="4051125" y="883313"/>
                </a:cubicBezTo>
                <a:lnTo>
                  <a:pt x="4042465" y="924757"/>
                </a:lnTo>
                <a:cubicBezTo>
                  <a:pt x="4116693" y="924757"/>
                  <a:pt x="4153807" y="952387"/>
                  <a:pt x="4153807" y="1007645"/>
                </a:cubicBezTo>
                <a:cubicBezTo>
                  <a:pt x="4153807" y="1031976"/>
                  <a:pt x="4141538" y="1053935"/>
                  <a:pt x="4117002" y="1073523"/>
                </a:cubicBezTo>
                <a:cubicBezTo>
                  <a:pt x="4092466" y="1093111"/>
                  <a:pt x="4064939" y="1102905"/>
                  <a:pt x="4034423" y="1102905"/>
                </a:cubicBezTo>
                <a:cubicBezTo>
                  <a:pt x="4020815" y="1102905"/>
                  <a:pt x="3998340" y="1100018"/>
                  <a:pt x="3967000" y="1094245"/>
                </a:cubicBezTo>
                <a:lnTo>
                  <a:pt x="3967000" y="1054656"/>
                </a:lnTo>
                <a:cubicBezTo>
                  <a:pt x="3979783" y="1057131"/>
                  <a:pt x="3989474" y="1058368"/>
                  <a:pt x="3996072" y="1058368"/>
                </a:cubicBezTo>
                <a:cubicBezTo>
                  <a:pt x="4029475" y="1058368"/>
                  <a:pt x="4046176" y="1043522"/>
                  <a:pt x="4046176" y="1013831"/>
                </a:cubicBezTo>
                <a:cubicBezTo>
                  <a:pt x="4046176" y="984552"/>
                  <a:pt x="4025557" y="969913"/>
                  <a:pt x="3984319" y="969913"/>
                </a:cubicBezTo>
                <a:lnTo>
                  <a:pt x="4001639" y="880221"/>
                </a:lnTo>
                <a:cubicBezTo>
                  <a:pt x="3823080" y="860426"/>
                  <a:pt x="3733800" y="756919"/>
                  <a:pt x="3733800" y="569700"/>
                </a:cubicBezTo>
                <a:cubicBezTo>
                  <a:pt x="3733800" y="465781"/>
                  <a:pt x="3763697" y="382790"/>
                  <a:pt x="3823492" y="320727"/>
                </a:cubicBezTo>
                <a:cubicBezTo>
                  <a:pt x="3883287" y="258664"/>
                  <a:pt x="3963494" y="227632"/>
                  <a:pt x="4064115" y="227632"/>
                </a:cubicBezTo>
                <a:close/>
                <a:moveTo>
                  <a:pt x="284541" y="102682"/>
                </a:moveTo>
                <a:lnTo>
                  <a:pt x="284541" y="393408"/>
                </a:lnTo>
                <a:lnTo>
                  <a:pt x="334026" y="393408"/>
                </a:lnTo>
                <a:cubicBezTo>
                  <a:pt x="426811" y="393408"/>
                  <a:pt x="473204" y="344954"/>
                  <a:pt x="473204" y="248045"/>
                </a:cubicBezTo>
                <a:cubicBezTo>
                  <a:pt x="473204" y="151136"/>
                  <a:pt x="426811" y="102682"/>
                  <a:pt x="334026" y="102682"/>
                </a:cubicBezTo>
                <a:close/>
                <a:moveTo>
                  <a:pt x="39588" y="24743"/>
                </a:moveTo>
                <a:lnTo>
                  <a:pt x="402687" y="24743"/>
                </a:lnTo>
                <a:cubicBezTo>
                  <a:pt x="497122" y="24743"/>
                  <a:pt x="572587" y="44640"/>
                  <a:pt x="629083" y="84434"/>
                </a:cubicBezTo>
                <a:cubicBezTo>
                  <a:pt x="685578" y="124229"/>
                  <a:pt x="713826" y="177528"/>
                  <a:pt x="713826" y="244334"/>
                </a:cubicBezTo>
                <a:cubicBezTo>
                  <a:pt x="713826" y="346603"/>
                  <a:pt x="653207" y="413202"/>
                  <a:pt x="531968" y="444131"/>
                </a:cubicBezTo>
                <a:cubicBezTo>
                  <a:pt x="594236" y="467224"/>
                  <a:pt x="634547" y="492585"/>
                  <a:pt x="652897" y="520215"/>
                </a:cubicBezTo>
                <a:cubicBezTo>
                  <a:pt x="671248" y="547844"/>
                  <a:pt x="683723" y="601453"/>
                  <a:pt x="690321" y="681042"/>
                </a:cubicBezTo>
                <a:cubicBezTo>
                  <a:pt x="698156" y="775889"/>
                  <a:pt x="714032" y="838570"/>
                  <a:pt x="737950" y="869086"/>
                </a:cubicBezTo>
                <a:lnTo>
                  <a:pt x="471966" y="869086"/>
                </a:lnTo>
                <a:cubicBezTo>
                  <a:pt x="455059" y="829910"/>
                  <a:pt x="446605" y="781043"/>
                  <a:pt x="446605" y="722486"/>
                </a:cubicBezTo>
                <a:lnTo>
                  <a:pt x="445368" y="672382"/>
                </a:lnTo>
                <a:lnTo>
                  <a:pt x="444131" y="609288"/>
                </a:lnTo>
                <a:cubicBezTo>
                  <a:pt x="444131" y="511967"/>
                  <a:pt x="404955" y="463306"/>
                  <a:pt x="326603" y="463306"/>
                </a:cubicBezTo>
                <a:lnTo>
                  <a:pt x="284541" y="463306"/>
                </a:lnTo>
                <a:lnTo>
                  <a:pt x="284541" y="869086"/>
                </a:lnTo>
                <a:lnTo>
                  <a:pt x="39588" y="869086"/>
                </a:lnTo>
                <a:close/>
                <a:moveTo>
                  <a:pt x="2919994" y="12371"/>
                </a:moveTo>
                <a:lnTo>
                  <a:pt x="2919994" y="869086"/>
                </a:lnTo>
                <a:lnTo>
                  <a:pt x="2694217" y="869086"/>
                </a:lnTo>
                <a:lnTo>
                  <a:pt x="2694217" y="24743"/>
                </a:lnTo>
                <a:cubicBezTo>
                  <a:pt x="2756486" y="24743"/>
                  <a:pt x="2831745" y="20619"/>
                  <a:pt x="2919994" y="12371"/>
                </a:cubicBezTo>
                <a:close/>
                <a:moveTo>
                  <a:pt x="4852727" y="0"/>
                </a:moveTo>
                <a:lnTo>
                  <a:pt x="4886748" y="0"/>
                </a:lnTo>
                <a:cubicBezTo>
                  <a:pt x="4862005" y="106393"/>
                  <a:pt x="4819943" y="159590"/>
                  <a:pt x="4760560" y="159590"/>
                </a:cubicBezTo>
                <a:cubicBezTo>
                  <a:pt x="4739941" y="159590"/>
                  <a:pt x="4703859" y="151549"/>
                  <a:pt x="4652311" y="135466"/>
                </a:cubicBezTo>
                <a:cubicBezTo>
                  <a:pt x="4604888" y="121033"/>
                  <a:pt x="4574372" y="113816"/>
                  <a:pt x="4560763" y="113816"/>
                </a:cubicBezTo>
                <a:cubicBezTo>
                  <a:pt x="4533959" y="113816"/>
                  <a:pt x="4516020" y="132579"/>
                  <a:pt x="4506948" y="170106"/>
                </a:cubicBezTo>
                <a:lnTo>
                  <a:pt x="4471071" y="170106"/>
                </a:lnTo>
                <a:cubicBezTo>
                  <a:pt x="4499113" y="63712"/>
                  <a:pt x="4540351" y="10516"/>
                  <a:pt x="4594785" y="10516"/>
                </a:cubicBezTo>
                <a:cubicBezTo>
                  <a:pt x="4614991" y="10516"/>
                  <a:pt x="4651281" y="18763"/>
                  <a:pt x="4703652" y="35258"/>
                </a:cubicBezTo>
                <a:cubicBezTo>
                  <a:pt x="4749014" y="49279"/>
                  <a:pt x="4779117" y="56289"/>
                  <a:pt x="4793963" y="56289"/>
                </a:cubicBezTo>
                <a:cubicBezTo>
                  <a:pt x="4824066" y="56289"/>
                  <a:pt x="4843655" y="37526"/>
                  <a:pt x="4852727" y="0"/>
                </a:cubicBezTo>
                <a:close/>
              </a:path>
            </a:pathLst>
          </a:custGeom>
          <a:ln w="63500">
            <a:solidFill>
              <a:schemeClr val="tx1"/>
            </a:solidFill>
          </a:ln>
        </p:spPr>
      </p:pic>
      <p:grpSp>
        <p:nvGrpSpPr>
          <p:cNvPr id="111" name="Gruppieren 110">
            <a:extLst>
              <a:ext uri="{FF2B5EF4-FFF2-40B4-BE49-F238E27FC236}">
                <a16:creationId xmlns:a16="http://schemas.microsoft.com/office/drawing/2014/main" id="{1D682189-4F4A-9525-356A-D28B28B361F6}"/>
              </a:ext>
            </a:extLst>
          </p:cNvPr>
          <p:cNvGrpSpPr/>
          <p:nvPr/>
        </p:nvGrpSpPr>
        <p:grpSpPr>
          <a:xfrm>
            <a:off x="1178866" y="-5721379"/>
            <a:ext cx="2935228" cy="2670692"/>
            <a:chOff x="505838" y="4494179"/>
            <a:chExt cx="6264613" cy="2568102"/>
          </a:xfrm>
        </p:grpSpPr>
        <p:sp>
          <p:nvSpPr>
            <p:cNvPr id="110" name="Rechteck: abgerundete Ecken 109">
              <a:extLst>
                <a:ext uri="{FF2B5EF4-FFF2-40B4-BE49-F238E27FC236}">
                  <a16:creationId xmlns:a16="http://schemas.microsoft.com/office/drawing/2014/main" id="{F296DD03-5E28-E8FA-B7C9-0E16B90C82C6}"/>
                </a:ext>
              </a:extLst>
            </p:cNvPr>
            <p:cNvSpPr/>
            <p:nvPr/>
          </p:nvSpPr>
          <p:spPr>
            <a:xfrm>
              <a:off x="505838" y="4494179"/>
              <a:ext cx="5097294" cy="2568102"/>
            </a:xfrm>
            <a:prstGeom prst="roundRect">
              <a:avLst>
                <a:gd name="adj" fmla="val 22728"/>
              </a:avLst>
            </a:prstGeom>
            <a:solidFill>
              <a:schemeClr val="bg1">
                <a:alpha val="5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09" name="Textfeld 108">
              <a:extLst>
                <a:ext uri="{FF2B5EF4-FFF2-40B4-BE49-F238E27FC236}">
                  <a16:creationId xmlns:a16="http://schemas.microsoft.com/office/drawing/2014/main" id="{00F2EB0C-60B2-476C-C9F2-5AA855D8F710}"/>
                </a:ext>
              </a:extLst>
            </p:cNvPr>
            <p:cNvSpPr txBox="1"/>
            <p:nvPr/>
          </p:nvSpPr>
          <p:spPr>
            <a:xfrm>
              <a:off x="739302" y="4747084"/>
              <a:ext cx="6031149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3000" dirty="0" err="1">
                  <a:latin typeface="Britannic Bold" panose="020B0903060703020204" pitchFamily="34" charset="0"/>
                </a:rPr>
                <a:t>Também</a:t>
              </a:r>
              <a:r>
                <a:rPr lang="de-CH" sz="3000" dirty="0">
                  <a:latin typeface="Britannic Bold" panose="020B0903060703020204" pitchFamily="34" charset="0"/>
                </a:rPr>
                <a:t> </a:t>
              </a:r>
              <a:r>
                <a:rPr lang="de-CH" sz="3000" dirty="0" err="1">
                  <a:latin typeface="Britannic Bold" panose="020B0903060703020204" pitchFamily="34" charset="0"/>
                </a:rPr>
                <a:t>conhecido</a:t>
              </a:r>
              <a:r>
                <a:rPr lang="de-CH" sz="3000" dirty="0">
                  <a:latin typeface="Britannic Bold" panose="020B0903060703020204" pitchFamily="34" charset="0"/>
                </a:rPr>
                <a:t> </a:t>
              </a:r>
              <a:r>
                <a:rPr lang="de-CH" sz="3000" dirty="0" err="1">
                  <a:latin typeface="Britannic Bold" panose="020B0903060703020204" pitchFamily="34" charset="0"/>
                </a:rPr>
                <a:t>como</a:t>
              </a:r>
              <a:r>
                <a:rPr lang="de-CH" sz="3000" dirty="0">
                  <a:latin typeface="Britannic Bold" panose="020B0903060703020204" pitchFamily="34" charset="0"/>
                </a:rPr>
                <a:t>:</a:t>
              </a:r>
              <a:br>
                <a:rPr lang="de-CH" sz="3000" dirty="0">
                  <a:latin typeface="Britannic Bold" panose="020B0903060703020204" pitchFamily="34" charset="0"/>
                </a:rPr>
              </a:br>
              <a:r>
                <a:rPr lang="de-CH" sz="3000" dirty="0">
                  <a:latin typeface="Britannic Bold" panose="020B0903060703020204" pitchFamily="34" charset="0"/>
                </a:rPr>
                <a:t>25 de </a:t>
              </a:r>
              <a:r>
                <a:rPr lang="de-CH" sz="3000" dirty="0" err="1">
                  <a:latin typeface="Britannic Bold" panose="020B0903060703020204" pitchFamily="34" charset="0"/>
                </a:rPr>
                <a:t>Abril</a:t>
              </a:r>
              <a:endParaRPr lang="de-CH" sz="3000" dirty="0">
                <a:latin typeface="Britannic Bold" panose="020B0903060703020204" pitchFamily="34" charset="0"/>
              </a:endParaRPr>
            </a:p>
            <a:p>
              <a:r>
                <a:rPr lang="de-CH" sz="3000" dirty="0" err="1">
                  <a:latin typeface="Britannic Bold" panose="020B0903060703020204" pitchFamily="34" charset="0"/>
                </a:rPr>
                <a:t>Revolução</a:t>
              </a:r>
              <a:r>
                <a:rPr lang="de-CH" sz="3000" dirty="0">
                  <a:latin typeface="Britannic Bold" panose="020B0903060703020204" pitchFamily="34" charset="0"/>
                </a:rPr>
                <a:t> dos </a:t>
              </a:r>
              <a:r>
                <a:rPr lang="de-CH" sz="3000" dirty="0" err="1">
                  <a:latin typeface="Britannic Bold" panose="020B0903060703020204" pitchFamily="34" charset="0"/>
                </a:rPr>
                <a:t>cravos</a:t>
              </a:r>
              <a:endParaRPr lang="de-CH" sz="3000" dirty="0">
                <a:latin typeface="Britannic Bold" panose="020B0903060703020204" pitchFamily="34" charset="0"/>
              </a:endParaRPr>
            </a:p>
            <a:p>
              <a:r>
                <a:rPr lang="de-CH" sz="3000" dirty="0" err="1">
                  <a:latin typeface="Britannic Bold" panose="020B0903060703020204" pitchFamily="34" charset="0"/>
                </a:rPr>
                <a:t>Revolução</a:t>
              </a:r>
              <a:r>
                <a:rPr lang="de-CH" sz="3000" dirty="0">
                  <a:latin typeface="Britannic Bold" panose="020B0903060703020204" pitchFamily="34" charset="0"/>
                </a:rPr>
                <a:t> de </a:t>
              </a:r>
              <a:r>
                <a:rPr lang="de-CH" sz="3000" dirty="0" err="1">
                  <a:latin typeface="Britannic Bold" panose="020B0903060703020204" pitchFamily="34" charset="0"/>
                </a:rPr>
                <a:t>Abril</a:t>
              </a:r>
              <a:endParaRPr lang="de-CH" sz="3000" dirty="0">
                <a:latin typeface="Britannic Bold" panose="020B0903060703020204" pitchFamily="34" charset="0"/>
              </a:endParaRPr>
            </a:p>
          </p:txBody>
        </p:sp>
      </p:grpSp>
      <p:pic>
        <p:nvPicPr>
          <p:cNvPr id="2050" name="Picture 2">
            <a:extLst>
              <a:ext uri="{FF2B5EF4-FFF2-40B4-BE49-F238E27FC236}">
                <a16:creationId xmlns:a16="http://schemas.microsoft.com/office/drawing/2014/main" id="{EC036375-400C-1B2E-5469-6DE774DF28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7585" y="-611751"/>
            <a:ext cx="12449585" cy="746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undefined">
            <a:extLst>
              <a:ext uri="{FF2B5EF4-FFF2-40B4-BE49-F238E27FC236}">
                <a16:creationId xmlns:a16="http://schemas.microsoft.com/office/drawing/2014/main" id="{CBC93B0F-FAD9-1D27-0218-BA01C9F3B4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7861" y="4833373"/>
            <a:ext cx="1895022" cy="1895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602AB99A-7CDA-A0A1-4AC0-92E9B1F3FA79}"/>
              </a:ext>
            </a:extLst>
          </p:cNvPr>
          <p:cNvSpPr/>
          <p:nvPr/>
        </p:nvSpPr>
        <p:spPr>
          <a:xfrm>
            <a:off x="608363" y="644434"/>
            <a:ext cx="3709632" cy="1672046"/>
          </a:xfrm>
          <a:prstGeom prst="roundRect">
            <a:avLst/>
          </a:prstGeom>
          <a:gradFill>
            <a:gsLst>
              <a:gs pos="21000">
                <a:srgbClr val="C00000">
                  <a:alpha val="68000"/>
                </a:srgbClr>
              </a:gs>
              <a:gs pos="46000">
                <a:srgbClr val="FF0000">
                  <a:alpha val="72000"/>
                </a:srgbClr>
              </a:gs>
              <a:gs pos="68000">
                <a:srgbClr val="FF0000">
                  <a:alpha val="70000"/>
                </a:srgbClr>
              </a:gs>
              <a:gs pos="92000">
                <a:srgbClr val="EF4B11">
                  <a:alpha val="69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DD9502EE-080B-F40B-72BA-3C3238D8CC94}"/>
              </a:ext>
            </a:extLst>
          </p:cNvPr>
          <p:cNvSpPr txBox="1"/>
          <p:nvPr/>
        </p:nvSpPr>
        <p:spPr>
          <a:xfrm>
            <a:off x="996669" y="485909"/>
            <a:ext cx="37096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0" dirty="0">
                <a:solidFill>
                  <a:schemeClr val="tx1">
                    <a:lumMod val="85000"/>
                    <a:lumOff val="15000"/>
                  </a:schemeClr>
                </a:solidFill>
                <a:latin typeface="Britannic Bold" panose="020B0903060703020204" pitchFamily="34" charset="0"/>
              </a:rPr>
              <a:t>MFA</a:t>
            </a:r>
          </a:p>
        </p:txBody>
      </p:sp>
    </p:spTree>
    <p:extLst>
      <p:ext uri="{BB962C8B-B14F-4D97-AF65-F5344CB8AC3E}">
        <p14:creationId xmlns:p14="http://schemas.microsoft.com/office/powerpoint/2010/main" val="8475540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ravos vermelhos no fundo de madeira branco cartazes para a parede •  posters cravo, Dia das Mães, flor | myloview.com.br">
            <a:extLst>
              <a:ext uri="{FF2B5EF4-FFF2-40B4-BE49-F238E27FC236}">
                <a16:creationId xmlns:a16="http://schemas.microsoft.com/office/drawing/2014/main" id="{D6286093-9C91-FFA9-488E-00ADFC7F6B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0417"/>
            <a:ext cx="12192000" cy="8133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49AF6E22-6CA2-CE05-3875-2936F5F2CF02}"/>
              </a:ext>
            </a:extLst>
          </p:cNvPr>
          <p:cNvSpPr/>
          <p:nvPr/>
        </p:nvSpPr>
        <p:spPr>
          <a:xfrm>
            <a:off x="2680570" y="688931"/>
            <a:ext cx="6576164" cy="2480153"/>
          </a:xfrm>
          <a:prstGeom prst="round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B58D9D62-707C-A7E6-8737-D8838DE6EAA8}"/>
              </a:ext>
            </a:extLst>
          </p:cNvPr>
          <p:cNvSpPr txBox="1"/>
          <p:nvPr/>
        </p:nvSpPr>
        <p:spPr>
          <a:xfrm>
            <a:off x="2824619" y="805622"/>
            <a:ext cx="628806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3500" dirty="0">
                <a:latin typeface="Britannic Bold" panose="020B0903060703020204" pitchFamily="34" charset="0"/>
              </a:rPr>
              <a:t>Celeste </a:t>
            </a:r>
            <a:r>
              <a:rPr lang="de-CH" sz="3500" dirty="0" err="1">
                <a:latin typeface="Britannic Bold" panose="020B0903060703020204" pitchFamily="34" charset="0"/>
              </a:rPr>
              <a:t>Caeiro</a:t>
            </a:r>
            <a:endParaRPr lang="de-CH" sz="3500" dirty="0">
              <a:latin typeface="Britannic Bold" panose="020B0903060703020204" pitchFamily="34" charset="0"/>
            </a:endParaRPr>
          </a:p>
          <a:p>
            <a:r>
              <a:rPr lang="de-CH" sz="3500" dirty="0" err="1">
                <a:latin typeface="Britannic Bold" panose="020B0903060703020204" pitchFamily="34" charset="0"/>
              </a:rPr>
              <a:t>Trabalhadora</a:t>
            </a:r>
            <a:r>
              <a:rPr lang="de-CH" sz="3500" dirty="0">
                <a:latin typeface="Britannic Bold" panose="020B0903060703020204" pitchFamily="34" charset="0"/>
              </a:rPr>
              <a:t> </a:t>
            </a:r>
            <a:r>
              <a:rPr lang="de-CH" sz="3500" dirty="0" err="1">
                <a:latin typeface="Britannic Bold" panose="020B0903060703020204" pitchFamily="34" charset="0"/>
              </a:rPr>
              <a:t>mas</a:t>
            </a:r>
            <a:r>
              <a:rPr lang="de-CH" sz="3500" dirty="0">
                <a:latin typeface="Britannic Bold" panose="020B0903060703020204" pitchFamily="34" charset="0"/>
              </a:rPr>
              <a:t> </a:t>
            </a:r>
            <a:r>
              <a:rPr lang="de-CH" sz="3500" dirty="0" err="1">
                <a:latin typeface="Britannic Bold" panose="020B0903060703020204" pitchFamily="34" charset="0"/>
              </a:rPr>
              <a:t>portadora</a:t>
            </a:r>
            <a:r>
              <a:rPr lang="de-CH" sz="3500" dirty="0">
                <a:latin typeface="Britannic Bold" panose="020B0903060703020204" pitchFamily="34" charset="0"/>
              </a:rPr>
              <a:t> de um </a:t>
            </a:r>
            <a:r>
              <a:rPr lang="de-CH" sz="3500" dirty="0" err="1">
                <a:latin typeface="Britannic Bold" panose="020B0903060703020204" pitchFamily="34" charset="0"/>
              </a:rPr>
              <a:t>grande</a:t>
            </a:r>
            <a:r>
              <a:rPr lang="de-CH" sz="3500" dirty="0">
                <a:latin typeface="Britannic Bold" panose="020B0903060703020204" pitchFamily="34" charset="0"/>
              </a:rPr>
              <a:t> </a:t>
            </a:r>
            <a:r>
              <a:rPr lang="de-CH" sz="3500" dirty="0" err="1">
                <a:latin typeface="Britannic Bold" panose="020B0903060703020204" pitchFamily="34" charset="0"/>
              </a:rPr>
              <a:t>símbolo</a:t>
            </a:r>
            <a:r>
              <a:rPr lang="de-CH" sz="3500" dirty="0">
                <a:latin typeface="Britannic Bold" panose="020B0903060703020204" pitchFamily="34" charset="0"/>
              </a:rPr>
              <a:t> de Portugal</a:t>
            </a: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11A2CB41-3D23-D4EA-FABB-08C97ECC5D9B}"/>
              </a:ext>
            </a:extLst>
          </p:cNvPr>
          <p:cNvSpPr/>
          <p:nvPr/>
        </p:nvSpPr>
        <p:spPr>
          <a:xfrm>
            <a:off x="2256319" y="9865064"/>
            <a:ext cx="8534400" cy="316908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208ED448-7F4C-7F05-56B0-69E7832BCDDB}"/>
              </a:ext>
            </a:extLst>
          </p:cNvPr>
          <p:cNvSpPr txBox="1"/>
          <p:nvPr/>
        </p:nvSpPr>
        <p:spPr>
          <a:xfrm>
            <a:off x="2360702" y="11018719"/>
            <a:ext cx="843001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5000" dirty="0">
                <a:latin typeface="Britannic Bold" panose="020B0903060703020204" pitchFamily="34" charset="0"/>
              </a:rPr>
              <a:t>Obrigado </a:t>
            </a:r>
            <a:r>
              <a:rPr lang="de-CH" sz="5000" dirty="0" err="1">
                <a:latin typeface="Britannic Bold" panose="020B0903060703020204" pitchFamily="34" charset="0"/>
              </a:rPr>
              <a:t>pela</a:t>
            </a:r>
            <a:r>
              <a:rPr lang="de-CH" sz="5000" dirty="0">
                <a:latin typeface="Britannic Bold" panose="020B0903060703020204" pitchFamily="34" charset="0"/>
              </a:rPr>
              <a:t> </a:t>
            </a:r>
            <a:r>
              <a:rPr lang="de-CH" sz="5000" dirty="0" err="1">
                <a:latin typeface="Britannic Bold" panose="020B0903060703020204" pitchFamily="34" charset="0"/>
              </a:rPr>
              <a:t>vossa</a:t>
            </a:r>
            <a:r>
              <a:rPr lang="de-CH" sz="5000" dirty="0">
                <a:latin typeface="Britannic Bold" panose="020B0903060703020204" pitchFamily="34" charset="0"/>
              </a:rPr>
              <a:t> </a:t>
            </a:r>
            <a:r>
              <a:rPr lang="de-CH" sz="5000" dirty="0" err="1">
                <a:latin typeface="Britannic Bold" panose="020B0903060703020204" pitchFamily="34" charset="0"/>
              </a:rPr>
              <a:t>atenção</a:t>
            </a:r>
            <a:endParaRPr lang="de-CH" sz="5000" dirty="0">
              <a:latin typeface="Britannic Bold" panose="020B0903060703020204" pitchFamily="34" charset="0"/>
            </a:endParaRP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302B6F16-3998-3D1A-2630-9B7C8DB9BAB7}"/>
              </a:ext>
            </a:extLst>
          </p:cNvPr>
          <p:cNvSpPr/>
          <p:nvPr/>
        </p:nvSpPr>
        <p:spPr>
          <a:xfrm>
            <a:off x="1429602" y="12057119"/>
            <a:ext cx="663879" cy="65135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B19E49AF-249F-0EEF-265B-D1D8E6BAB78F}"/>
              </a:ext>
            </a:extLst>
          </p:cNvPr>
          <p:cNvSpPr/>
          <p:nvPr/>
        </p:nvSpPr>
        <p:spPr>
          <a:xfrm>
            <a:off x="897246" y="12708472"/>
            <a:ext cx="432149" cy="42901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D8E86765-0A8B-BA60-0D71-7F21F4C9E293}"/>
              </a:ext>
            </a:extLst>
          </p:cNvPr>
          <p:cNvSpPr/>
          <p:nvPr/>
        </p:nvSpPr>
        <p:spPr>
          <a:xfrm>
            <a:off x="602885" y="13368295"/>
            <a:ext cx="294362" cy="2921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04859144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ravos vermelhos no fundo de madeira branco cartazes para a parede •  posters cravo, Dia das Mães, flor | myloview.com.br">
            <a:extLst>
              <a:ext uri="{FF2B5EF4-FFF2-40B4-BE49-F238E27FC236}">
                <a16:creationId xmlns:a16="http://schemas.microsoft.com/office/drawing/2014/main" id="{D6286093-9C91-FFA9-488E-00ADFC7F6B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0417"/>
            <a:ext cx="12192000" cy="8133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49AF6E22-6CA2-CE05-3875-2936F5F2CF02}"/>
              </a:ext>
            </a:extLst>
          </p:cNvPr>
          <p:cNvSpPr/>
          <p:nvPr/>
        </p:nvSpPr>
        <p:spPr>
          <a:xfrm>
            <a:off x="2958866" y="-8916218"/>
            <a:ext cx="6576164" cy="2480153"/>
          </a:xfrm>
          <a:prstGeom prst="round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B58D9D62-707C-A7E6-8737-D8838DE6EAA8}"/>
              </a:ext>
            </a:extLst>
          </p:cNvPr>
          <p:cNvSpPr txBox="1"/>
          <p:nvPr/>
        </p:nvSpPr>
        <p:spPr>
          <a:xfrm>
            <a:off x="3102915" y="-8799527"/>
            <a:ext cx="628806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3500" dirty="0">
                <a:latin typeface="Britannic Bold" panose="020B0903060703020204" pitchFamily="34" charset="0"/>
              </a:rPr>
              <a:t>Celeste </a:t>
            </a:r>
            <a:r>
              <a:rPr lang="de-CH" sz="3500" dirty="0" err="1">
                <a:latin typeface="Britannic Bold" panose="020B0903060703020204" pitchFamily="34" charset="0"/>
              </a:rPr>
              <a:t>Caeiro</a:t>
            </a:r>
            <a:endParaRPr lang="de-CH" sz="3500" dirty="0">
              <a:latin typeface="Britannic Bold" panose="020B0903060703020204" pitchFamily="34" charset="0"/>
            </a:endParaRPr>
          </a:p>
          <a:p>
            <a:r>
              <a:rPr lang="de-CH" sz="3500" dirty="0" err="1">
                <a:latin typeface="Britannic Bold" panose="020B0903060703020204" pitchFamily="34" charset="0"/>
              </a:rPr>
              <a:t>Trabalhadora</a:t>
            </a:r>
            <a:r>
              <a:rPr lang="de-CH" sz="3500" dirty="0">
                <a:latin typeface="Britannic Bold" panose="020B0903060703020204" pitchFamily="34" charset="0"/>
              </a:rPr>
              <a:t> </a:t>
            </a:r>
            <a:r>
              <a:rPr lang="de-CH" sz="3500" dirty="0" err="1">
                <a:latin typeface="Britannic Bold" panose="020B0903060703020204" pitchFamily="34" charset="0"/>
              </a:rPr>
              <a:t>mas</a:t>
            </a:r>
            <a:r>
              <a:rPr lang="de-CH" sz="3500" dirty="0">
                <a:latin typeface="Britannic Bold" panose="020B0903060703020204" pitchFamily="34" charset="0"/>
              </a:rPr>
              <a:t> </a:t>
            </a:r>
            <a:r>
              <a:rPr lang="de-CH" sz="3500" dirty="0" err="1">
                <a:latin typeface="Britannic Bold" panose="020B0903060703020204" pitchFamily="34" charset="0"/>
              </a:rPr>
              <a:t>portadora</a:t>
            </a:r>
            <a:r>
              <a:rPr lang="de-CH" sz="3500" dirty="0">
                <a:latin typeface="Britannic Bold" panose="020B0903060703020204" pitchFamily="34" charset="0"/>
              </a:rPr>
              <a:t> de um </a:t>
            </a:r>
            <a:r>
              <a:rPr lang="de-CH" sz="3500" dirty="0" err="1">
                <a:latin typeface="Britannic Bold" panose="020B0903060703020204" pitchFamily="34" charset="0"/>
              </a:rPr>
              <a:t>grande</a:t>
            </a:r>
            <a:r>
              <a:rPr lang="de-CH" sz="3500" dirty="0">
                <a:latin typeface="Britannic Bold" panose="020B0903060703020204" pitchFamily="34" charset="0"/>
              </a:rPr>
              <a:t> </a:t>
            </a:r>
            <a:r>
              <a:rPr lang="de-CH" sz="3500" dirty="0" err="1">
                <a:latin typeface="Britannic Bold" panose="020B0903060703020204" pitchFamily="34" charset="0"/>
              </a:rPr>
              <a:t>símbolo</a:t>
            </a:r>
            <a:r>
              <a:rPr lang="de-CH" sz="3500" dirty="0">
                <a:latin typeface="Britannic Bold" panose="020B0903060703020204" pitchFamily="34" charset="0"/>
              </a:rPr>
              <a:t> de Portugal</a:t>
            </a: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11A2CB41-3D23-D4EA-FABB-08C97ECC5D9B}"/>
              </a:ext>
            </a:extLst>
          </p:cNvPr>
          <p:cNvSpPr/>
          <p:nvPr/>
        </p:nvSpPr>
        <p:spPr>
          <a:xfrm>
            <a:off x="2534615" y="259915"/>
            <a:ext cx="8534400" cy="316908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208ED448-7F4C-7F05-56B0-69E7832BCDDB}"/>
              </a:ext>
            </a:extLst>
          </p:cNvPr>
          <p:cNvSpPr txBox="1"/>
          <p:nvPr/>
        </p:nvSpPr>
        <p:spPr>
          <a:xfrm>
            <a:off x="2638998" y="1413570"/>
            <a:ext cx="843001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5000" dirty="0">
                <a:latin typeface="Britannic Bold" panose="020B0903060703020204" pitchFamily="34" charset="0"/>
              </a:rPr>
              <a:t>Obrigado </a:t>
            </a:r>
            <a:r>
              <a:rPr lang="de-CH" sz="5000" dirty="0" err="1">
                <a:latin typeface="Britannic Bold" panose="020B0903060703020204" pitchFamily="34" charset="0"/>
              </a:rPr>
              <a:t>pela</a:t>
            </a:r>
            <a:r>
              <a:rPr lang="de-CH" sz="5000" dirty="0">
                <a:latin typeface="Britannic Bold" panose="020B0903060703020204" pitchFamily="34" charset="0"/>
              </a:rPr>
              <a:t> </a:t>
            </a:r>
            <a:r>
              <a:rPr lang="de-CH" sz="5000" dirty="0" err="1">
                <a:latin typeface="Britannic Bold" panose="020B0903060703020204" pitchFamily="34" charset="0"/>
              </a:rPr>
              <a:t>vossa</a:t>
            </a:r>
            <a:r>
              <a:rPr lang="de-CH" sz="5000" dirty="0">
                <a:latin typeface="Britannic Bold" panose="020B0903060703020204" pitchFamily="34" charset="0"/>
              </a:rPr>
              <a:t> </a:t>
            </a:r>
            <a:r>
              <a:rPr lang="de-CH" sz="5000" dirty="0" err="1">
                <a:latin typeface="Britannic Bold" panose="020B0903060703020204" pitchFamily="34" charset="0"/>
              </a:rPr>
              <a:t>atenção</a:t>
            </a:r>
            <a:endParaRPr lang="de-CH" sz="5000" dirty="0">
              <a:latin typeface="Britannic Bold" panose="020B0903060703020204" pitchFamily="34" charset="0"/>
            </a:endParaRP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302B6F16-3998-3D1A-2630-9B7C8DB9BAB7}"/>
              </a:ext>
            </a:extLst>
          </p:cNvPr>
          <p:cNvSpPr/>
          <p:nvPr/>
        </p:nvSpPr>
        <p:spPr>
          <a:xfrm>
            <a:off x="1707898" y="2451970"/>
            <a:ext cx="663879" cy="65135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B19E49AF-249F-0EEF-265B-D1D8E6BAB78F}"/>
              </a:ext>
            </a:extLst>
          </p:cNvPr>
          <p:cNvSpPr/>
          <p:nvPr/>
        </p:nvSpPr>
        <p:spPr>
          <a:xfrm>
            <a:off x="1175542" y="3103323"/>
            <a:ext cx="432149" cy="42901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D8E86765-0A8B-BA60-0D71-7F21F4C9E293}"/>
              </a:ext>
            </a:extLst>
          </p:cNvPr>
          <p:cNvSpPr/>
          <p:nvPr/>
        </p:nvSpPr>
        <p:spPr>
          <a:xfrm>
            <a:off x="881181" y="3763146"/>
            <a:ext cx="294362" cy="2921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2022448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</Words>
  <Application>Microsoft Office PowerPoint</Application>
  <PresentationFormat>Ecrã Panorâmico</PresentationFormat>
  <Paragraphs>19</Paragraphs>
  <Slides>5</Slides>
  <Notes>3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5</vt:i4>
      </vt:variant>
    </vt:vector>
  </HeadingPairs>
  <TitlesOfParts>
    <vt:vector size="11" baseType="lpstr">
      <vt:lpstr>Aptos</vt:lpstr>
      <vt:lpstr>Aptos Display</vt:lpstr>
      <vt:lpstr>Arial</vt:lpstr>
      <vt:lpstr>Britannic Bold</vt:lpstr>
      <vt:lpstr>Calibri</vt:lpstr>
      <vt:lpstr>Tema do Office</vt:lpstr>
      <vt:lpstr>25 de Abril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 INSTITUTO CAMÕES</dc:title>
  <dc:creator>Andrea Maria do Nascimento Martins Alexandre</dc:creator>
  <cp:lastModifiedBy>Andrea Maria do Nascimento Martins Alexandre</cp:lastModifiedBy>
  <cp:revision>7</cp:revision>
  <dcterms:created xsi:type="dcterms:W3CDTF">2024-04-13T06:28:55Z</dcterms:created>
  <dcterms:modified xsi:type="dcterms:W3CDTF">2024-04-25T06:09:19Z</dcterms:modified>
</cp:coreProperties>
</file>