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BE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BB5412-BE4A-4320-B8D1-7F0EB1D6E95D}" v="7" dt="2024-04-24T18:59:28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DE2FF8-62EF-6976-452A-004F07356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970F26D-BE98-0EE9-CF8E-82B463A0B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FDEF442-515E-2B85-1E74-BB504E611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CEA73D7-D509-AD7F-CAE5-4D792FD57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225D520-DA35-DF1A-84D9-2A75DB05A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82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71E01F-02AD-BCDB-B7DB-F4BDBE135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B7D1ACFA-E8CE-C899-BD5F-AC95C1D7F9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0A42B41-917B-D650-AFEC-4C5ABEC3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A0F33A3-A0F4-020C-B0C2-322D12CB4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879663C-6D8F-088B-5219-813AD18F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70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A6DBFB9-8011-283B-8547-EAB01E44BE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CFDFE24-057E-C63B-D962-ED3EEB89D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BF2D94F-FEB3-CC92-85BE-09343720F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EFDDB2C-CD03-B28B-A7FA-4A8B580C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CA32056-E40C-9B5C-94C1-E05048A10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440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FF2842-2D4B-DC51-5946-C5DA63AF6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0031DB8-7EA8-9221-4AB5-A5775B8D5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2757CCB-4A20-7465-B513-471323EE0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FB35ED0-6246-8B48-577F-51AE29771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BAB7AFB-1C13-7100-EDB7-E569692CB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661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F9E32-6EBC-8C79-9365-7D7A54403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BD8789B-058A-51A3-4CDA-C349227A9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6150D30-477E-D84E-3CC8-6EDF6755B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B2EC68F-606D-793B-AD46-1C344B759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B42F646-00F1-E299-ACE7-974C08140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34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CADAA5-138C-39D4-6537-7DB3AE60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649BD5E-BBDE-6A9F-F620-6FC189299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7FA31779-3360-DC9A-6444-E9D93EA5C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B780E27-404D-640D-F992-B74281B8B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54AD5740-EAB1-44AA-5C6D-B76C08CF9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066E447-EDE2-D6C5-8D6D-8572C46DF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91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75A391-7963-146C-F948-EC49F5884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DB3B5D-33DD-20BE-20D7-056D3748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0540B5D-83A6-CBBE-C6F6-0F77905D5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4BB4BDA9-4BE6-EDE2-17A6-99E6DC4D08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C33B803D-90E6-51BE-0721-488DF3D5CD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8C4CB04A-718D-73C9-3D40-071B18C7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E9F142D-C0F2-1E4C-6383-2A00359D8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D7098816-67A9-9D24-13DA-F76A3B601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71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31413C-86AA-E475-77F5-85FD21E56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08196915-CE42-4C73-5207-840B92451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39065AE-7BEB-E5FB-E31F-93980181E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87037BE9-9739-938C-F51F-A6EC8EE23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290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F2466367-9BDC-8164-389E-F4C6B0929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1112D994-72C4-37BF-68B1-C98A89060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E6788AAE-B273-ED0D-A04B-8DFA9E9B6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4876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8E82EC-6A01-27E2-F77C-BCA5689C7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1BFF530-5B9E-8AEC-263F-836876204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909B074-ACFF-5698-3B87-4F3C0958E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9B46252-C53E-56D0-4403-8F7CEA95A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D058C9B-1B60-8875-A6C1-015BF7AA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1A84346-5D51-29B2-A616-5BC7F4551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549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953FBD-E407-E23F-51A7-14C666F90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A056EE55-2D32-081F-9E8A-300F1C71C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4070D1E-95E5-4647-13CF-2CABB511ED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1C84C65-7524-9636-C551-6E4436E9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472EBC5-47D3-2E98-E90D-2A98DB419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0F10D8D4-8BF9-236C-6757-9732D07F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51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02C60223-FF31-A177-E5E5-7FABFA5DB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CC3BE3F-F55E-1725-B6B4-8F92D379A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568C341-000B-8425-DDEB-3B416F740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407D-E66A-404A-8623-6FA48993BD99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41C1C00-6990-3D0D-887C-856536F5E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A68E1E1-0149-6027-4FD8-AB5A4E053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6E37A-1989-4B43-8C65-8C38F06F73B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05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9DAABE-45CA-2248-AF9F-AC9D2BCEA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6073" y="3948340"/>
            <a:ext cx="4937937" cy="1363215"/>
          </a:xfrm>
        </p:spPr>
        <p:txBody>
          <a:bodyPr anchor="t">
            <a:normAutofit/>
          </a:bodyPr>
          <a:lstStyle/>
          <a:p>
            <a:pPr algn="l"/>
            <a:r>
              <a:rPr lang="pt-PT" sz="4400" dirty="0">
                <a:latin typeface="Arial Rounded MT Bold" panose="020F0704030504030204" pitchFamily="34" charset="0"/>
              </a:rPr>
              <a:t>   Camões poeta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5A1D59-6DFE-3215-08A3-F835C303A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3284" y="4805970"/>
            <a:ext cx="4937936" cy="1490714"/>
          </a:xfrm>
        </p:spPr>
        <p:txBody>
          <a:bodyPr anchor="b">
            <a:noAutofit/>
          </a:bodyPr>
          <a:lstStyle/>
          <a:p>
            <a:pPr algn="l"/>
            <a:r>
              <a:rPr lang="pt-PT" sz="2800" dirty="0">
                <a:latin typeface="Arial Rounded MT Bold" panose="020F0704030504030204" pitchFamily="34" charset="0"/>
              </a:rPr>
              <a:t>     IARA PEREIRA PINTO</a:t>
            </a:r>
          </a:p>
          <a:p>
            <a:pPr algn="l"/>
            <a:r>
              <a:rPr lang="pt-PT" sz="2800" dirty="0">
                <a:latin typeface="Arial Rounded MT Bold" panose="020F0704030504030204" pitchFamily="34" charset="0"/>
              </a:rPr>
              <a:t>                       </a:t>
            </a:r>
            <a:r>
              <a:rPr lang="pt-PT" sz="2800" dirty="0" err="1">
                <a:latin typeface="Arial Rounded MT Bold" panose="020F0704030504030204" pitchFamily="34" charset="0"/>
              </a:rPr>
              <a:t>Chur</a:t>
            </a:r>
            <a:r>
              <a:rPr lang="pt-PT" sz="2800" dirty="0">
                <a:latin typeface="Arial Rounded MT Bold" panose="020F0704030504030204" pitchFamily="34" charset="0"/>
              </a:rPr>
              <a:t>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E2D6188-24E5-426A-BB2A-3FA2D6B9C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8331"/>
            <a:ext cx="356463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08BC59-C84F-483F-80CD-FAEC74229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573" y="0"/>
            <a:ext cx="3913632" cy="228523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1DABD52-05DF-4F31-AFB9-B330D8BE4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25559" y="725908"/>
            <a:ext cx="2852928" cy="2852928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0967" y="561316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B8FC052-DE6E-F99D-345A-81023231CA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26" r="20418"/>
          <a:stretch/>
        </p:blipFill>
        <p:spPr>
          <a:xfrm>
            <a:off x="398150" y="3628282"/>
            <a:ext cx="2447707" cy="2396318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E4F04B5-4D4A-4F70-8549-384AF5351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8761" y="-4330"/>
            <a:ext cx="3273238" cy="3383891"/>
          </a:xfrm>
          <a:custGeom>
            <a:avLst/>
            <a:gdLst>
              <a:gd name="connsiteX0" fmla="*/ 122841 w 3273238"/>
              <a:gd name="connsiteY0" fmla="*/ 0 h 3383891"/>
              <a:gd name="connsiteX1" fmla="*/ 3273238 w 3273238"/>
              <a:gd name="connsiteY1" fmla="*/ 0 h 3383891"/>
              <a:gd name="connsiteX2" fmla="*/ 3273238 w 3273238"/>
              <a:gd name="connsiteY2" fmla="*/ 3291335 h 3383891"/>
              <a:gd name="connsiteX3" fmla="*/ 3118338 w 3273238"/>
              <a:gd name="connsiteY3" fmla="*/ 3331164 h 3383891"/>
              <a:gd name="connsiteX4" fmla="*/ 2595295 w 3273238"/>
              <a:gd name="connsiteY4" fmla="*/ 3383891 h 3383891"/>
              <a:gd name="connsiteX5" fmla="*/ 0 w 3273238"/>
              <a:gd name="connsiteY5" fmla="*/ 788596 h 3383891"/>
              <a:gd name="connsiteX6" fmla="*/ 116679 w 3273238"/>
              <a:gd name="connsiteY6" fmla="*/ 16835 h 338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37E904D-EC5B-6353-A973-5AE265059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906" y="1479470"/>
            <a:ext cx="2212214" cy="1476652"/>
          </a:xfrm>
          <a:prstGeom prst="rect">
            <a:avLst/>
          </a:pr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D14DB62-3EB3-452E-89EE-30B0CDB0C8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63236" y="4071322"/>
            <a:ext cx="2828765" cy="2786678"/>
          </a:xfrm>
          <a:custGeom>
            <a:avLst/>
            <a:gdLst>
              <a:gd name="connsiteX0" fmla="*/ 1888236 w 2828765"/>
              <a:gd name="connsiteY0" fmla="*/ 0 h 2786678"/>
              <a:gd name="connsiteX1" fmla="*/ 2788281 w 2828765"/>
              <a:gd name="connsiteY1" fmla="*/ 227900 h 2786678"/>
              <a:gd name="connsiteX2" fmla="*/ 2828765 w 2828765"/>
              <a:gd name="connsiteY2" fmla="*/ 252495 h 2786678"/>
              <a:gd name="connsiteX3" fmla="*/ 2828765 w 2828765"/>
              <a:gd name="connsiteY3" fmla="*/ 2786678 h 2786678"/>
              <a:gd name="connsiteX4" fmla="*/ 227128 w 2828765"/>
              <a:gd name="connsiteY4" fmla="*/ 2786678 h 2786678"/>
              <a:gd name="connsiteX5" fmla="*/ 148387 w 2828765"/>
              <a:gd name="connsiteY5" fmla="*/ 2623223 h 2786678"/>
              <a:gd name="connsiteX6" fmla="*/ 0 w 2828765"/>
              <a:gd name="connsiteY6" fmla="*/ 1888236 h 2786678"/>
              <a:gd name="connsiteX7" fmla="*/ 1888236 w 2828765"/>
              <a:gd name="connsiteY7" fmla="*/ 0 h 27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46D367A-2C25-18D2-4419-C56AC0983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76" y="449863"/>
            <a:ext cx="2532562" cy="117130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753A3CB-69EF-BCFE-34EC-DA3A186803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2728" y="451705"/>
            <a:ext cx="1833529" cy="183352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5041DAC1-60FC-5615-3964-830AE3F50B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1903" y="5176643"/>
            <a:ext cx="2410097" cy="85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69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B16CF77-6348-F4BB-C437-0658A8AB7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pt-PT" dirty="0">
                <a:latin typeface="Aptos Black" panose="020F0502020204030204" pitchFamily="34" charset="0"/>
              </a:rPr>
              <a:t>Camões poeta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DBF74E1-DD74-CD4E-06C7-44D656EAD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69686"/>
            <a:ext cx="6725088" cy="3843666"/>
          </a:xfrm>
        </p:spPr>
        <p:txBody>
          <a:bodyPr>
            <a:noAutofit/>
          </a:bodyPr>
          <a:lstStyle/>
          <a:p>
            <a:pPr lvl="1">
              <a:lnSpc>
                <a:spcPct val="170000"/>
              </a:lnSpc>
            </a:pPr>
            <a:r>
              <a:rPr lang="pt-PT" sz="2200" dirty="0">
                <a:latin typeface="Arial Rounded MT Bold" panose="020F0704030504030204" pitchFamily="34" charset="0"/>
              </a:rPr>
              <a:t>Nome: Luís Vaz de Camões</a:t>
            </a:r>
          </a:p>
          <a:p>
            <a:pPr lvl="1">
              <a:lnSpc>
                <a:spcPct val="170000"/>
              </a:lnSpc>
            </a:pPr>
            <a:r>
              <a:rPr lang="pt-PT" sz="2200" dirty="0">
                <a:latin typeface="Arial Rounded MT Bold" panose="020F0704030504030204" pitchFamily="34" charset="0"/>
              </a:rPr>
              <a:t>Nascimento: 1524 em Lisboa</a:t>
            </a:r>
          </a:p>
          <a:p>
            <a:pPr lvl="1">
              <a:lnSpc>
                <a:spcPct val="170000"/>
              </a:lnSpc>
            </a:pPr>
            <a:r>
              <a:rPr lang="pt-PT" sz="2200" dirty="0">
                <a:latin typeface="Arial Rounded MT Bold" panose="020F0704030504030204" pitchFamily="34" charset="0"/>
              </a:rPr>
              <a:t>Falecimento: 1580 em Lisboa (56 anos)</a:t>
            </a:r>
          </a:p>
          <a:p>
            <a:pPr lvl="1">
              <a:lnSpc>
                <a:spcPct val="170000"/>
              </a:lnSpc>
            </a:pPr>
            <a:r>
              <a:rPr lang="pt-PT" sz="2200" dirty="0">
                <a:latin typeface="Arial Rounded MT Bold" panose="020F0704030504030204" pitchFamily="34" charset="0"/>
              </a:rPr>
              <a:t>Formação: Universidade de Coimbra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640A044-27C9-53ED-5F08-76045AD750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07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239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8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0">
            <a:extLst>
              <a:ext uri="{FF2B5EF4-FFF2-40B4-BE49-F238E27FC236}">
                <a16:creationId xmlns:a16="http://schemas.microsoft.com/office/drawing/2014/main" id="{F778EC6E-B783-44A8-9FF7-FEF1EE6DC0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830098" y="-1"/>
            <a:ext cx="7361901" cy="6857999"/>
          </a:xfrm>
          <a:custGeom>
            <a:avLst/>
            <a:gdLst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90715 w 8733721"/>
              <a:gd name="connsiteY22" fmla="*/ 1742490 h 6857999"/>
              <a:gd name="connsiteX23" fmla="*/ 8415178 w 8733721"/>
              <a:gd name="connsiteY23" fmla="*/ 1818229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416466 w 8733721"/>
              <a:gd name="connsiteY27" fmla="*/ 2054291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90715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416466 w 8733721"/>
              <a:gd name="connsiteY27" fmla="*/ 2054291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416466 w 8733721"/>
              <a:gd name="connsiteY27" fmla="*/ 2054291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386681 w 8733721"/>
              <a:gd name="connsiteY27" fmla="*/ 2066205 h 6857999"/>
              <a:gd name="connsiteX28" fmla="*/ 8409837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410734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414840 w 8733721"/>
              <a:gd name="connsiteY25" fmla="*/ 1917476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409273 w 8733721"/>
              <a:gd name="connsiteY24" fmla="*/ 1862723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85393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72418 w 8733721"/>
              <a:gd name="connsiteY21" fmla="*/ 1638391 h 6857999"/>
              <a:gd name="connsiteX22" fmla="*/ 8360930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60930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57071 w 8733721"/>
              <a:gd name="connsiteY46" fmla="*/ 3977138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09415 w 8733721"/>
              <a:gd name="connsiteY46" fmla="*/ 4060536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45454 w 8733721"/>
              <a:gd name="connsiteY51" fmla="*/ 4667756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09415 w 8733721"/>
              <a:gd name="connsiteY46" fmla="*/ 4060536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75156 w 8733721"/>
              <a:gd name="connsiteY50" fmla="*/ 4574052 h 6857999"/>
              <a:gd name="connsiteX51" fmla="*/ 8127583 w 8733721"/>
              <a:gd name="connsiteY51" fmla="*/ 4649885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733721 w 8733721"/>
              <a:gd name="connsiteY4" fmla="*/ 2 h 6857999"/>
              <a:gd name="connsiteX5" fmla="*/ 8236175 w 8733721"/>
              <a:gd name="connsiteY5" fmla="*/ 2 h 6857999"/>
              <a:gd name="connsiteX6" fmla="*/ 8231178 w 8733721"/>
              <a:gd name="connsiteY6" fmla="*/ 14562 h 6857999"/>
              <a:gd name="connsiteX7" fmla="*/ 8234773 w 8733721"/>
              <a:gd name="connsiteY7" fmla="*/ 59077 h 6857999"/>
              <a:gd name="connsiteX8" fmla="*/ 8227623 w 8733721"/>
              <a:gd name="connsiteY8" fmla="*/ 107668 h 6857999"/>
              <a:gd name="connsiteX9" fmla="*/ 8246150 w 8733721"/>
              <a:gd name="connsiteY9" fmla="*/ 246136 h 6857999"/>
              <a:gd name="connsiteX10" fmla="*/ 8224308 w 8733721"/>
              <a:gd name="connsiteY10" fmla="*/ 372908 h 6857999"/>
              <a:gd name="connsiteX11" fmla="*/ 8221687 w 8733721"/>
              <a:gd name="connsiteY11" fmla="*/ 450607 h 6857999"/>
              <a:gd name="connsiteX12" fmla="*/ 8232987 w 8733721"/>
              <a:gd name="connsiteY12" fmla="*/ 812800 h 6857999"/>
              <a:gd name="connsiteX13" fmla="*/ 8241364 w 8733721"/>
              <a:gd name="connsiteY13" fmla="*/ 912727 h 6857999"/>
              <a:gd name="connsiteX14" fmla="*/ 8240165 w 8733721"/>
              <a:gd name="connsiteY14" fmla="*/ 989950 h 6857999"/>
              <a:gd name="connsiteX15" fmla="*/ 8243561 w 8733721"/>
              <a:gd name="connsiteY15" fmla="*/ 1141745 h 6857999"/>
              <a:gd name="connsiteX16" fmla="*/ 8256144 w 8733721"/>
              <a:gd name="connsiteY16" fmla="*/ 1265454 h 6857999"/>
              <a:gd name="connsiteX17" fmla="*/ 8281494 w 8733721"/>
              <a:gd name="connsiteY17" fmla="*/ 1385480 h 6857999"/>
              <a:gd name="connsiteX18" fmla="*/ 8297877 w 8733721"/>
              <a:gd name="connsiteY18" fmla="*/ 1458060 h 6857999"/>
              <a:gd name="connsiteX19" fmla="*/ 8315502 w 8733721"/>
              <a:gd name="connsiteY19" fmla="*/ 1513175 h 6857999"/>
              <a:gd name="connsiteX20" fmla="*/ 8342335 w 8733721"/>
              <a:gd name="connsiteY20" fmla="*/ 1570809 h 6857999"/>
              <a:gd name="connsiteX21" fmla="*/ 8324762 w 8733721"/>
              <a:gd name="connsiteY21" fmla="*/ 1632434 h 6857999"/>
              <a:gd name="connsiteX22" fmla="*/ 8319231 w 8733721"/>
              <a:gd name="connsiteY22" fmla="*/ 1742490 h 6857999"/>
              <a:gd name="connsiteX23" fmla="*/ 8343694 w 8733721"/>
              <a:gd name="connsiteY23" fmla="*/ 1812272 h 6857999"/>
              <a:gd name="connsiteX24" fmla="*/ 8379488 w 8733721"/>
              <a:gd name="connsiteY24" fmla="*/ 1856766 h 6857999"/>
              <a:gd name="connsiteX25" fmla="*/ 8385055 w 8733721"/>
              <a:gd name="connsiteY25" fmla="*/ 1923433 h 6857999"/>
              <a:gd name="connsiteX26" fmla="*/ 8386906 w 8733721"/>
              <a:gd name="connsiteY26" fmla="*/ 1972204 h 6857999"/>
              <a:gd name="connsiteX27" fmla="*/ 8386681 w 8733721"/>
              <a:gd name="connsiteY27" fmla="*/ 2066205 h 6857999"/>
              <a:gd name="connsiteX28" fmla="*/ 8380052 w 8733721"/>
              <a:gd name="connsiteY28" fmla="*/ 2227417 h 6857999"/>
              <a:gd name="connsiteX29" fmla="*/ 8374483 w 8733721"/>
              <a:gd name="connsiteY29" fmla="*/ 2510933 h 6857999"/>
              <a:gd name="connsiteX30" fmla="*/ 8375191 w 8733721"/>
              <a:gd name="connsiteY30" fmla="*/ 2741866 h 6857999"/>
              <a:gd name="connsiteX31" fmla="*/ 8384389 w 8733721"/>
              <a:gd name="connsiteY31" fmla="*/ 2864935 h 6857999"/>
              <a:gd name="connsiteX32" fmla="*/ 8391822 w 8733721"/>
              <a:gd name="connsiteY32" fmla="*/ 2950807 h 6857999"/>
              <a:gd name="connsiteX33" fmla="*/ 8378111 w 8733721"/>
              <a:gd name="connsiteY33" fmla="*/ 2978246 h 6857999"/>
              <a:gd name="connsiteX34" fmla="*/ 8375025 w 8733721"/>
              <a:gd name="connsiteY34" fmla="*/ 2995916 h 6857999"/>
              <a:gd name="connsiteX35" fmla="*/ 8366764 w 8733721"/>
              <a:gd name="connsiteY35" fmla="*/ 2998648 h 6857999"/>
              <a:gd name="connsiteX36" fmla="*/ 8356827 w 8733721"/>
              <a:gd name="connsiteY36" fmla="*/ 3023630 h 6857999"/>
              <a:gd name="connsiteX37" fmla="*/ 8348883 w 8733721"/>
              <a:gd name="connsiteY37" fmla="*/ 3096975 h 6857999"/>
              <a:gd name="connsiteX38" fmla="*/ 8331320 w 8733721"/>
              <a:gd name="connsiteY38" fmla="*/ 3216657 h 6857999"/>
              <a:gd name="connsiteX39" fmla="*/ 8334250 w 8733721"/>
              <a:gd name="connsiteY39" fmla="*/ 3310980 h 6857999"/>
              <a:gd name="connsiteX40" fmla="*/ 8323018 w 8733721"/>
              <a:gd name="connsiteY40" fmla="*/ 3344725 h 6857999"/>
              <a:gd name="connsiteX41" fmla="*/ 8312317 w 8733721"/>
              <a:gd name="connsiteY41" fmla="*/ 3393250 h 6857999"/>
              <a:gd name="connsiteX42" fmla="*/ 8299110 w 8733721"/>
              <a:gd name="connsiteY42" fmla="*/ 3514536 h 6857999"/>
              <a:gd name="connsiteX43" fmla="*/ 8279421 w 8733721"/>
              <a:gd name="connsiteY43" fmla="*/ 3686149 h 6857999"/>
              <a:gd name="connsiteX44" fmla="*/ 8273021 w 8733721"/>
              <a:gd name="connsiteY44" fmla="*/ 3692208 h 6857999"/>
              <a:gd name="connsiteX45" fmla="*/ 8260968 w 8733721"/>
              <a:gd name="connsiteY45" fmla="*/ 3776022 h 6857999"/>
              <a:gd name="connsiteX46" fmla="*/ 8209415 w 8733721"/>
              <a:gd name="connsiteY46" fmla="*/ 4060536 h 6857999"/>
              <a:gd name="connsiteX47" fmla="*/ 8203359 w 8733721"/>
              <a:gd name="connsiteY47" fmla="*/ 4222149 h 6857999"/>
              <a:gd name="connsiteX48" fmla="*/ 8197502 w 8733721"/>
              <a:gd name="connsiteY48" fmla="*/ 4364683 h 6857999"/>
              <a:gd name="connsiteX49" fmla="*/ 8189960 w 8733721"/>
              <a:gd name="connsiteY49" fmla="*/ 4462471 h 6857999"/>
              <a:gd name="connsiteX50" fmla="*/ 8157285 w 8733721"/>
              <a:gd name="connsiteY50" fmla="*/ 4526395 h 6857999"/>
              <a:gd name="connsiteX51" fmla="*/ 8127583 w 8733721"/>
              <a:gd name="connsiteY51" fmla="*/ 4649885 h 6857999"/>
              <a:gd name="connsiteX52" fmla="*/ 8086875 w 8733721"/>
              <a:gd name="connsiteY52" fmla="*/ 4799019 h 6857999"/>
              <a:gd name="connsiteX53" fmla="*/ 8071779 w 8733721"/>
              <a:gd name="connsiteY53" fmla="*/ 4849614 h 6857999"/>
              <a:gd name="connsiteX54" fmla="*/ 8046521 w 8733721"/>
              <a:gd name="connsiteY54" fmla="*/ 4919971 h 6857999"/>
              <a:gd name="connsiteX55" fmla="*/ 7999171 w 8733721"/>
              <a:gd name="connsiteY55" fmla="*/ 5010766 h 6857999"/>
              <a:gd name="connsiteX56" fmla="*/ 7974494 w 8733721"/>
              <a:gd name="connsiteY56" fmla="*/ 5088190 h 6857999"/>
              <a:gd name="connsiteX57" fmla="*/ 7960017 w 8733721"/>
              <a:gd name="connsiteY57" fmla="*/ 5143922 h 6857999"/>
              <a:gd name="connsiteX58" fmla="*/ 7940570 w 8733721"/>
              <a:gd name="connsiteY58" fmla="*/ 5284346 h 6857999"/>
              <a:gd name="connsiteX59" fmla="*/ 7923844 w 8733721"/>
              <a:gd name="connsiteY59" fmla="*/ 5390948 h 6857999"/>
              <a:gd name="connsiteX60" fmla="*/ 7905061 w 8733721"/>
              <a:gd name="connsiteY60" fmla="*/ 5470854 h 6857999"/>
              <a:gd name="connsiteX61" fmla="*/ 7900574 w 8733721"/>
              <a:gd name="connsiteY61" fmla="*/ 5529643 h 6857999"/>
              <a:gd name="connsiteX62" fmla="*/ 7889879 w 8733721"/>
              <a:gd name="connsiteY62" fmla="*/ 5597292 h 6857999"/>
              <a:gd name="connsiteX63" fmla="*/ 7881533 w 8733721"/>
              <a:gd name="connsiteY63" fmla="*/ 5608899 h 6857999"/>
              <a:gd name="connsiteX64" fmla="*/ 7866845 w 8733721"/>
              <a:gd name="connsiteY64" fmla="*/ 5684911 h 6857999"/>
              <a:gd name="connsiteX65" fmla="*/ 7866707 w 8733721"/>
              <a:gd name="connsiteY65" fmla="*/ 5755776 h 6857999"/>
              <a:gd name="connsiteX66" fmla="*/ 7858630 w 8733721"/>
              <a:gd name="connsiteY66" fmla="*/ 5889599 h 6857999"/>
              <a:gd name="connsiteX67" fmla="*/ 7862852 w 8733721"/>
              <a:gd name="connsiteY67" fmla="*/ 5989744 h 6857999"/>
              <a:gd name="connsiteX68" fmla="*/ 7834617 w 8733721"/>
              <a:gd name="connsiteY68" fmla="*/ 6084926 h 6857999"/>
              <a:gd name="connsiteX69" fmla="*/ 7830440 w 8733721"/>
              <a:gd name="connsiteY69" fmla="*/ 6346549 h 6857999"/>
              <a:gd name="connsiteX70" fmla="*/ 7828988 w 8733721"/>
              <a:gd name="connsiteY70" fmla="*/ 6527527 h 6857999"/>
              <a:gd name="connsiteX71" fmla="*/ 7833220 w 8733721"/>
              <a:gd name="connsiteY71" fmla="*/ 6627129 h 6857999"/>
              <a:gd name="connsiteX72" fmla="*/ 7833451 w 8733721"/>
              <a:gd name="connsiteY72" fmla="*/ 6694819 h 6857999"/>
              <a:gd name="connsiteX73" fmla="*/ 7859394 w 8733721"/>
              <a:gd name="connsiteY73" fmla="*/ 6765445 h 6857999"/>
              <a:gd name="connsiteX74" fmla="*/ 7866873 w 8733721"/>
              <a:gd name="connsiteY74" fmla="*/ 6844697 h 6857999"/>
              <a:gd name="connsiteX75" fmla="*/ 7868076 w 8733721"/>
              <a:gd name="connsiteY75" fmla="*/ 6857999 h 6857999"/>
              <a:gd name="connsiteX76" fmla="*/ 2920621 w 8733721"/>
              <a:gd name="connsiteY76" fmla="*/ 6857999 h 6857999"/>
              <a:gd name="connsiteX77" fmla="*/ 961321 w 8733721"/>
              <a:gd name="connsiteY77" fmla="*/ 6857999 h 6857999"/>
              <a:gd name="connsiteX78" fmla="*/ 0 w 8733721"/>
              <a:gd name="connsiteY78" fmla="*/ 6857999 h 6857999"/>
              <a:gd name="connsiteX79" fmla="*/ 0 w 8733721"/>
              <a:gd name="connsiteY79" fmla="*/ 0 h 6857999"/>
              <a:gd name="connsiteX0" fmla="*/ 0 w 8733721"/>
              <a:gd name="connsiteY0" fmla="*/ 0 h 6857999"/>
              <a:gd name="connsiteX1" fmla="*/ 961321 w 8733721"/>
              <a:gd name="connsiteY1" fmla="*/ 0 h 6857999"/>
              <a:gd name="connsiteX2" fmla="*/ 2920621 w 8733721"/>
              <a:gd name="connsiteY2" fmla="*/ 0 h 6857999"/>
              <a:gd name="connsiteX3" fmla="*/ 8733721 w 8733721"/>
              <a:gd name="connsiteY3" fmla="*/ 0 h 6857999"/>
              <a:gd name="connsiteX4" fmla="*/ 8236175 w 8733721"/>
              <a:gd name="connsiteY4" fmla="*/ 2 h 6857999"/>
              <a:gd name="connsiteX5" fmla="*/ 8231178 w 8733721"/>
              <a:gd name="connsiteY5" fmla="*/ 14562 h 6857999"/>
              <a:gd name="connsiteX6" fmla="*/ 8234773 w 8733721"/>
              <a:gd name="connsiteY6" fmla="*/ 59077 h 6857999"/>
              <a:gd name="connsiteX7" fmla="*/ 8227623 w 8733721"/>
              <a:gd name="connsiteY7" fmla="*/ 107668 h 6857999"/>
              <a:gd name="connsiteX8" fmla="*/ 8246150 w 8733721"/>
              <a:gd name="connsiteY8" fmla="*/ 246136 h 6857999"/>
              <a:gd name="connsiteX9" fmla="*/ 8224308 w 8733721"/>
              <a:gd name="connsiteY9" fmla="*/ 372908 h 6857999"/>
              <a:gd name="connsiteX10" fmla="*/ 8221687 w 8733721"/>
              <a:gd name="connsiteY10" fmla="*/ 450607 h 6857999"/>
              <a:gd name="connsiteX11" fmla="*/ 8232987 w 8733721"/>
              <a:gd name="connsiteY11" fmla="*/ 812800 h 6857999"/>
              <a:gd name="connsiteX12" fmla="*/ 8241364 w 8733721"/>
              <a:gd name="connsiteY12" fmla="*/ 912727 h 6857999"/>
              <a:gd name="connsiteX13" fmla="*/ 8240165 w 8733721"/>
              <a:gd name="connsiteY13" fmla="*/ 989950 h 6857999"/>
              <a:gd name="connsiteX14" fmla="*/ 8243561 w 8733721"/>
              <a:gd name="connsiteY14" fmla="*/ 1141745 h 6857999"/>
              <a:gd name="connsiteX15" fmla="*/ 8256144 w 8733721"/>
              <a:gd name="connsiteY15" fmla="*/ 1265454 h 6857999"/>
              <a:gd name="connsiteX16" fmla="*/ 8281494 w 8733721"/>
              <a:gd name="connsiteY16" fmla="*/ 1385480 h 6857999"/>
              <a:gd name="connsiteX17" fmla="*/ 8297877 w 8733721"/>
              <a:gd name="connsiteY17" fmla="*/ 1458060 h 6857999"/>
              <a:gd name="connsiteX18" fmla="*/ 8315502 w 8733721"/>
              <a:gd name="connsiteY18" fmla="*/ 1513175 h 6857999"/>
              <a:gd name="connsiteX19" fmla="*/ 8342335 w 8733721"/>
              <a:gd name="connsiteY19" fmla="*/ 1570809 h 6857999"/>
              <a:gd name="connsiteX20" fmla="*/ 8324762 w 8733721"/>
              <a:gd name="connsiteY20" fmla="*/ 1632434 h 6857999"/>
              <a:gd name="connsiteX21" fmla="*/ 8319231 w 8733721"/>
              <a:gd name="connsiteY21" fmla="*/ 1742490 h 6857999"/>
              <a:gd name="connsiteX22" fmla="*/ 8343694 w 8733721"/>
              <a:gd name="connsiteY22" fmla="*/ 1812272 h 6857999"/>
              <a:gd name="connsiteX23" fmla="*/ 8379488 w 8733721"/>
              <a:gd name="connsiteY23" fmla="*/ 1856766 h 6857999"/>
              <a:gd name="connsiteX24" fmla="*/ 8385055 w 8733721"/>
              <a:gd name="connsiteY24" fmla="*/ 1923433 h 6857999"/>
              <a:gd name="connsiteX25" fmla="*/ 8386906 w 8733721"/>
              <a:gd name="connsiteY25" fmla="*/ 1972204 h 6857999"/>
              <a:gd name="connsiteX26" fmla="*/ 8386681 w 8733721"/>
              <a:gd name="connsiteY26" fmla="*/ 2066205 h 6857999"/>
              <a:gd name="connsiteX27" fmla="*/ 8380052 w 8733721"/>
              <a:gd name="connsiteY27" fmla="*/ 2227417 h 6857999"/>
              <a:gd name="connsiteX28" fmla="*/ 8374483 w 8733721"/>
              <a:gd name="connsiteY28" fmla="*/ 2510933 h 6857999"/>
              <a:gd name="connsiteX29" fmla="*/ 8375191 w 8733721"/>
              <a:gd name="connsiteY29" fmla="*/ 2741866 h 6857999"/>
              <a:gd name="connsiteX30" fmla="*/ 8384389 w 8733721"/>
              <a:gd name="connsiteY30" fmla="*/ 2864935 h 6857999"/>
              <a:gd name="connsiteX31" fmla="*/ 8391822 w 8733721"/>
              <a:gd name="connsiteY31" fmla="*/ 2950807 h 6857999"/>
              <a:gd name="connsiteX32" fmla="*/ 8378111 w 8733721"/>
              <a:gd name="connsiteY32" fmla="*/ 2978246 h 6857999"/>
              <a:gd name="connsiteX33" fmla="*/ 8375025 w 8733721"/>
              <a:gd name="connsiteY33" fmla="*/ 2995916 h 6857999"/>
              <a:gd name="connsiteX34" fmla="*/ 8366764 w 8733721"/>
              <a:gd name="connsiteY34" fmla="*/ 2998648 h 6857999"/>
              <a:gd name="connsiteX35" fmla="*/ 8356827 w 8733721"/>
              <a:gd name="connsiteY35" fmla="*/ 3023630 h 6857999"/>
              <a:gd name="connsiteX36" fmla="*/ 8348883 w 8733721"/>
              <a:gd name="connsiteY36" fmla="*/ 3096975 h 6857999"/>
              <a:gd name="connsiteX37" fmla="*/ 8331320 w 8733721"/>
              <a:gd name="connsiteY37" fmla="*/ 3216657 h 6857999"/>
              <a:gd name="connsiteX38" fmla="*/ 8334250 w 8733721"/>
              <a:gd name="connsiteY38" fmla="*/ 3310980 h 6857999"/>
              <a:gd name="connsiteX39" fmla="*/ 8323018 w 8733721"/>
              <a:gd name="connsiteY39" fmla="*/ 3344725 h 6857999"/>
              <a:gd name="connsiteX40" fmla="*/ 8312317 w 8733721"/>
              <a:gd name="connsiteY40" fmla="*/ 3393250 h 6857999"/>
              <a:gd name="connsiteX41" fmla="*/ 8299110 w 8733721"/>
              <a:gd name="connsiteY41" fmla="*/ 3514536 h 6857999"/>
              <a:gd name="connsiteX42" fmla="*/ 8279421 w 8733721"/>
              <a:gd name="connsiteY42" fmla="*/ 3686149 h 6857999"/>
              <a:gd name="connsiteX43" fmla="*/ 8273021 w 8733721"/>
              <a:gd name="connsiteY43" fmla="*/ 3692208 h 6857999"/>
              <a:gd name="connsiteX44" fmla="*/ 8260968 w 8733721"/>
              <a:gd name="connsiteY44" fmla="*/ 3776022 h 6857999"/>
              <a:gd name="connsiteX45" fmla="*/ 8209415 w 8733721"/>
              <a:gd name="connsiteY45" fmla="*/ 4060536 h 6857999"/>
              <a:gd name="connsiteX46" fmla="*/ 8203359 w 8733721"/>
              <a:gd name="connsiteY46" fmla="*/ 4222149 h 6857999"/>
              <a:gd name="connsiteX47" fmla="*/ 8197502 w 8733721"/>
              <a:gd name="connsiteY47" fmla="*/ 4364683 h 6857999"/>
              <a:gd name="connsiteX48" fmla="*/ 8189960 w 8733721"/>
              <a:gd name="connsiteY48" fmla="*/ 4462471 h 6857999"/>
              <a:gd name="connsiteX49" fmla="*/ 8157285 w 8733721"/>
              <a:gd name="connsiteY49" fmla="*/ 4526395 h 6857999"/>
              <a:gd name="connsiteX50" fmla="*/ 8127583 w 8733721"/>
              <a:gd name="connsiteY50" fmla="*/ 4649885 h 6857999"/>
              <a:gd name="connsiteX51" fmla="*/ 8086875 w 8733721"/>
              <a:gd name="connsiteY51" fmla="*/ 4799019 h 6857999"/>
              <a:gd name="connsiteX52" fmla="*/ 8071779 w 8733721"/>
              <a:gd name="connsiteY52" fmla="*/ 4849614 h 6857999"/>
              <a:gd name="connsiteX53" fmla="*/ 8046521 w 8733721"/>
              <a:gd name="connsiteY53" fmla="*/ 4919971 h 6857999"/>
              <a:gd name="connsiteX54" fmla="*/ 7999171 w 8733721"/>
              <a:gd name="connsiteY54" fmla="*/ 5010766 h 6857999"/>
              <a:gd name="connsiteX55" fmla="*/ 7974494 w 8733721"/>
              <a:gd name="connsiteY55" fmla="*/ 5088190 h 6857999"/>
              <a:gd name="connsiteX56" fmla="*/ 7960017 w 8733721"/>
              <a:gd name="connsiteY56" fmla="*/ 5143922 h 6857999"/>
              <a:gd name="connsiteX57" fmla="*/ 7940570 w 8733721"/>
              <a:gd name="connsiteY57" fmla="*/ 5284346 h 6857999"/>
              <a:gd name="connsiteX58" fmla="*/ 7923844 w 8733721"/>
              <a:gd name="connsiteY58" fmla="*/ 5390948 h 6857999"/>
              <a:gd name="connsiteX59" fmla="*/ 7905061 w 8733721"/>
              <a:gd name="connsiteY59" fmla="*/ 5470854 h 6857999"/>
              <a:gd name="connsiteX60" fmla="*/ 7900574 w 8733721"/>
              <a:gd name="connsiteY60" fmla="*/ 5529643 h 6857999"/>
              <a:gd name="connsiteX61" fmla="*/ 7889879 w 8733721"/>
              <a:gd name="connsiteY61" fmla="*/ 5597292 h 6857999"/>
              <a:gd name="connsiteX62" fmla="*/ 7881533 w 8733721"/>
              <a:gd name="connsiteY62" fmla="*/ 5608899 h 6857999"/>
              <a:gd name="connsiteX63" fmla="*/ 7866845 w 8733721"/>
              <a:gd name="connsiteY63" fmla="*/ 5684911 h 6857999"/>
              <a:gd name="connsiteX64" fmla="*/ 7866707 w 8733721"/>
              <a:gd name="connsiteY64" fmla="*/ 5755776 h 6857999"/>
              <a:gd name="connsiteX65" fmla="*/ 7858630 w 8733721"/>
              <a:gd name="connsiteY65" fmla="*/ 5889599 h 6857999"/>
              <a:gd name="connsiteX66" fmla="*/ 7862852 w 8733721"/>
              <a:gd name="connsiteY66" fmla="*/ 5989744 h 6857999"/>
              <a:gd name="connsiteX67" fmla="*/ 7834617 w 8733721"/>
              <a:gd name="connsiteY67" fmla="*/ 6084926 h 6857999"/>
              <a:gd name="connsiteX68" fmla="*/ 7830440 w 8733721"/>
              <a:gd name="connsiteY68" fmla="*/ 6346549 h 6857999"/>
              <a:gd name="connsiteX69" fmla="*/ 7828988 w 8733721"/>
              <a:gd name="connsiteY69" fmla="*/ 6527527 h 6857999"/>
              <a:gd name="connsiteX70" fmla="*/ 7833220 w 8733721"/>
              <a:gd name="connsiteY70" fmla="*/ 6627129 h 6857999"/>
              <a:gd name="connsiteX71" fmla="*/ 7833451 w 8733721"/>
              <a:gd name="connsiteY71" fmla="*/ 6694819 h 6857999"/>
              <a:gd name="connsiteX72" fmla="*/ 7859394 w 8733721"/>
              <a:gd name="connsiteY72" fmla="*/ 6765445 h 6857999"/>
              <a:gd name="connsiteX73" fmla="*/ 7866873 w 8733721"/>
              <a:gd name="connsiteY73" fmla="*/ 6844697 h 6857999"/>
              <a:gd name="connsiteX74" fmla="*/ 7868076 w 8733721"/>
              <a:gd name="connsiteY74" fmla="*/ 6857999 h 6857999"/>
              <a:gd name="connsiteX75" fmla="*/ 2920621 w 8733721"/>
              <a:gd name="connsiteY75" fmla="*/ 6857999 h 6857999"/>
              <a:gd name="connsiteX76" fmla="*/ 961321 w 8733721"/>
              <a:gd name="connsiteY76" fmla="*/ 6857999 h 6857999"/>
              <a:gd name="connsiteX77" fmla="*/ 0 w 8733721"/>
              <a:gd name="connsiteY77" fmla="*/ 6857999 h 6857999"/>
              <a:gd name="connsiteX78" fmla="*/ 0 w 8733721"/>
              <a:gd name="connsiteY78" fmla="*/ 0 h 6857999"/>
              <a:gd name="connsiteX0" fmla="*/ 0 w 8394178"/>
              <a:gd name="connsiteY0" fmla="*/ 0 h 6857999"/>
              <a:gd name="connsiteX1" fmla="*/ 961321 w 8394178"/>
              <a:gd name="connsiteY1" fmla="*/ 0 h 6857999"/>
              <a:gd name="connsiteX2" fmla="*/ 2920621 w 8394178"/>
              <a:gd name="connsiteY2" fmla="*/ 0 h 6857999"/>
              <a:gd name="connsiteX3" fmla="*/ 8236175 w 8394178"/>
              <a:gd name="connsiteY3" fmla="*/ 2 h 6857999"/>
              <a:gd name="connsiteX4" fmla="*/ 8231178 w 8394178"/>
              <a:gd name="connsiteY4" fmla="*/ 14562 h 6857999"/>
              <a:gd name="connsiteX5" fmla="*/ 8234773 w 8394178"/>
              <a:gd name="connsiteY5" fmla="*/ 59077 h 6857999"/>
              <a:gd name="connsiteX6" fmla="*/ 8227623 w 8394178"/>
              <a:gd name="connsiteY6" fmla="*/ 107668 h 6857999"/>
              <a:gd name="connsiteX7" fmla="*/ 8246150 w 8394178"/>
              <a:gd name="connsiteY7" fmla="*/ 246136 h 6857999"/>
              <a:gd name="connsiteX8" fmla="*/ 8224308 w 8394178"/>
              <a:gd name="connsiteY8" fmla="*/ 372908 h 6857999"/>
              <a:gd name="connsiteX9" fmla="*/ 8221687 w 8394178"/>
              <a:gd name="connsiteY9" fmla="*/ 450607 h 6857999"/>
              <a:gd name="connsiteX10" fmla="*/ 8232987 w 8394178"/>
              <a:gd name="connsiteY10" fmla="*/ 812800 h 6857999"/>
              <a:gd name="connsiteX11" fmla="*/ 8241364 w 8394178"/>
              <a:gd name="connsiteY11" fmla="*/ 912727 h 6857999"/>
              <a:gd name="connsiteX12" fmla="*/ 8240165 w 8394178"/>
              <a:gd name="connsiteY12" fmla="*/ 989950 h 6857999"/>
              <a:gd name="connsiteX13" fmla="*/ 8243561 w 8394178"/>
              <a:gd name="connsiteY13" fmla="*/ 1141745 h 6857999"/>
              <a:gd name="connsiteX14" fmla="*/ 8256144 w 8394178"/>
              <a:gd name="connsiteY14" fmla="*/ 1265454 h 6857999"/>
              <a:gd name="connsiteX15" fmla="*/ 8281494 w 8394178"/>
              <a:gd name="connsiteY15" fmla="*/ 1385480 h 6857999"/>
              <a:gd name="connsiteX16" fmla="*/ 8297877 w 8394178"/>
              <a:gd name="connsiteY16" fmla="*/ 1458060 h 6857999"/>
              <a:gd name="connsiteX17" fmla="*/ 8315502 w 8394178"/>
              <a:gd name="connsiteY17" fmla="*/ 1513175 h 6857999"/>
              <a:gd name="connsiteX18" fmla="*/ 8342335 w 8394178"/>
              <a:gd name="connsiteY18" fmla="*/ 1570809 h 6857999"/>
              <a:gd name="connsiteX19" fmla="*/ 8324762 w 8394178"/>
              <a:gd name="connsiteY19" fmla="*/ 1632434 h 6857999"/>
              <a:gd name="connsiteX20" fmla="*/ 8319231 w 8394178"/>
              <a:gd name="connsiteY20" fmla="*/ 1742490 h 6857999"/>
              <a:gd name="connsiteX21" fmla="*/ 8343694 w 8394178"/>
              <a:gd name="connsiteY21" fmla="*/ 1812272 h 6857999"/>
              <a:gd name="connsiteX22" fmla="*/ 8379488 w 8394178"/>
              <a:gd name="connsiteY22" fmla="*/ 1856766 h 6857999"/>
              <a:gd name="connsiteX23" fmla="*/ 8385055 w 8394178"/>
              <a:gd name="connsiteY23" fmla="*/ 1923433 h 6857999"/>
              <a:gd name="connsiteX24" fmla="*/ 8386906 w 8394178"/>
              <a:gd name="connsiteY24" fmla="*/ 1972204 h 6857999"/>
              <a:gd name="connsiteX25" fmla="*/ 8386681 w 8394178"/>
              <a:gd name="connsiteY25" fmla="*/ 2066205 h 6857999"/>
              <a:gd name="connsiteX26" fmla="*/ 8380052 w 8394178"/>
              <a:gd name="connsiteY26" fmla="*/ 2227417 h 6857999"/>
              <a:gd name="connsiteX27" fmla="*/ 8374483 w 8394178"/>
              <a:gd name="connsiteY27" fmla="*/ 2510933 h 6857999"/>
              <a:gd name="connsiteX28" fmla="*/ 8375191 w 8394178"/>
              <a:gd name="connsiteY28" fmla="*/ 2741866 h 6857999"/>
              <a:gd name="connsiteX29" fmla="*/ 8384389 w 8394178"/>
              <a:gd name="connsiteY29" fmla="*/ 2864935 h 6857999"/>
              <a:gd name="connsiteX30" fmla="*/ 8391822 w 8394178"/>
              <a:gd name="connsiteY30" fmla="*/ 2950807 h 6857999"/>
              <a:gd name="connsiteX31" fmla="*/ 8378111 w 8394178"/>
              <a:gd name="connsiteY31" fmla="*/ 2978246 h 6857999"/>
              <a:gd name="connsiteX32" fmla="*/ 8375025 w 8394178"/>
              <a:gd name="connsiteY32" fmla="*/ 2995916 h 6857999"/>
              <a:gd name="connsiteX33" fmla="*/ 8366764 w 8394178"/>
              <a:gd name="connsiteY33" fmla="*/ 2998648 h 6857999"/>
              <a:gd name="connsiteX34" fmla="*/ 8356827 w 8394178"/>
              <a:gd name="connsiteY34" fmla="*/ 3023630 h 6857999"/>
              <a:gd name="connsiteX35" fmla="*/ 8348883 w 8394178"/>
              <a:gd name="connsiteY35" fmla="*/ 3096975 h 6857999"/>
              <a:gd name="connsiteX36" fmla="*/ 8331320 w 8394178"/>
              <a:gd name="connsiteY36" fmla="*/ 3216657 h 6857999"/>
              <a:gd name="connsiteX37" fmla="*/ 8334250 w 8394178"/>
              <a:gd name="connsiteY37" fmla="*/ 3310980 h 6857999"/>
              <a:gd name="connsiteX38" fmla="*/ 8323018 w 8394178"/>
              <a:gd name="connsiteY38" fmla="*/ 3344725 h 6857999"/>
              <a:gd name="connsiteX39" fmla="*/ 8312317 w 8394178"/>
              <a:gd name="connsiteY39" fmla="*/ 3393250 h 6857999"/>
              <a:gd name="connsiteX40" fmla="*/ 8299110 w 8394178"/>
              <a:gd name="connsiteY40" fmla="*/ 3514536 h 6857999"/>
              <a:gd name="connsiteX41" fmla="*/ 8279421 w 8394178"/>
              <a:gd name="connsiteY41" fmla="*/ 3686149 h 6857999"/>
              <a:gd name="connsiteX42" fmla="*/ 8273021 w 8394178"/>
              <a:gd name="connsiteY42" fmla="*/ 3692208 h 6857999"/>
              <a:gd name="connsiteX43" fmla="*/ 8260968 w 8394178"/>
              <a:gd name="connsiteY43" fmla="*/ 3776022 h 6857999"/>
              <a:gd name="connsiteX44" fmla="*/ 8209415 w 8394178"/>
              <a:gd name="connsiteY44" fmla="*/ 4060536 h 6857999"/>
              <a:gd name="connsiteX45" fmla="*/ 8203359 w 8394178"/>
              <a:gd name="connsiteY45" fmla="*/ 4222149 h 6857999"/>
              <a:gd name="connsiteX46" fmla="*/ 8197502 w 8394178"/>
              <a:gd name="connsiteY46" fmla="*/ 4364683 h 6857999"/>
              <a:gd name="connsiteX47" fmla="*/ 8189960 w 8394178"/>
              <a:gd name="connsiteY47" fmla="*/ 4462471 h 6857999"/>
              <a:gd name="connsiteX48" fmla="*/ 8157285 w 8394178"/>
              <a:gd name="connsiteY48" fmla="*/ 4526395 h 6857999"/>
              <a:gd name="connsiteX49" fmla="*/ 8127583 w 8394178"/>
              <a:gd name="connsiteY49" fmla="*/ 4649885 h 6857999"/>
              <a:gd name="connsiteX50" fmla="*/ 8086875 w 8394178"/>
              <a:gd name="connsiteY50" fmla="*/ 4799019 h 6857999"/>
              <a:gd name="connsiteX51" fmla="*/ 8071779 w 8394178"/>
              <a:gd name="connsiteY51" fmla="*/ 4849614 h 6857999"/>
              <a:gd name="connsiteX52" fmla="*/ 8046521 w 8394178"/>
              <a:gd name="connsiteY52" fmla="*/ 4919971 h 6857999"/>
              <a:gd name="connsiteX53" fmla="*/ 7999171 w 8394178"/>
              <a:gd name="connsiteY53" fmla="*/ 5010766 h 6857999"/>
              <a:gd name="connsiteX54" fmla="*/ 7974494 w 8394178"/>
              <a:gd name="connsiteY54" fmla="*/ 5088190 h 6857999"/>
              <a:gd name="connsiteX55" fmla="*/ 7960017 w 8394178"/>
              <a:gd name="connsiteY55" fmla="*/ 5143922 h 6857999"/>
              <a:gd name="connsiteX56" fmla="*/ 7940570 w 8394178"/>
              <a:gd name="connsiteY56" fmla="*/ 5284346 h 6857999"/>
              <a:gd name="connsiteX57" fmla="*/ 7923844 w 8394178"/>
              <a:gd name="connsiteY57" fmla="*/ 5390948 h 6857999"/>
              <a:gd name="connsiteX58" fmla="*/ 7905061 w 8394178"/>
              <a:gd name="connsiteY58" fmla="*/ 5470854 h 6857999"/>
              <a:gd name="connsiteX59" fmla="*/ 7900574 w 8394178"/>
              <a:gd name="connsiteY59" fmla="*/ 5529643 h 6857999"/>
              <a:gd name="connsiteX60" fmla="*/ 7889879 w 8394178"/>
              <a:gd name="connsiteY60" fmla="*/ 5597292 h 6857999"/>
              <a:gd name="connsiteX61" fmla="*/ 7881533 w 8394178"/>
              <a:gd name="connsiteY61" fmla="*/ 5608899 h 6857999"/>
              <a:gd name="connsiteX62" fmla="*/ 7866845 w 8394178"/>
              <a:gd name="connsiteY62" fmla="*/ 5684911 h 6857999"/>
              <a:gd name="connsiteX63" fmla="*/ 7866707 w 8394178"/>
              <a:gd name="connsiteY63" fmla="*/ 5755776 h 6857999"/>
              <a:gd name="connsiteX64" fmla="*/ 7858630 w 8394178"/>
              <a:gd name="connsiteY64" fmla="*/ 5889599 h 6857999"/>
              <a:gd name="connsiteX65" fmla="*/ 7862852 w 8394178"/>
              <a:gd name="connsiteY65" fmla="*/ 5989744 h 6857999"/>
              <a:gd name="connsiteX66" fmla="*/ 7834617 w 8394178"/>
              <a:gd name="connsiteY66" fmla="*/ 6084926 h 6857999"/>
              <a:gd name="connsiteX67" fmla="*/ 7830440 w 8394178"/>
              <a:gd name="connsiteY67" fmla="*/ 6346549 h 6857999"/>
              <a:gd name="connsiteX68" fmla="*/ 7828988 w 8394178"/>
              <a:gd name="connsiteY68" fmla="*/ 6527527 h 6857999"/>
              <a:gd name="connsiteX69" fmla="*/ 7833220 w 8394178"/>
              <a:gd name="connsiteY69" fmla="*/ 6627129 h 6857999"/>
              <a:gd name="connsiteX70" fmla="*/ 7833451 w 8394178"/>
              <a:gd name="connsiteY70" fmla="*/ 6694819 h 6857999"/>
              <a:gd name="connsiteX71" fmla="*/ 7859394 w 8394178"/>
              <a:gd name="connsiteY71" fmla="*/ 6765445 h 6857999"/>
              <a:gd name="connsiteX72" fmla="*/ 7866873 w 8394178"/>
              <a:gd name="connsiteY72" fmla="*/ 6844697 h 6857999"/>
              <a:gd name="connsiteX73" fmla="*/ 7868076 w 8394178"/>
              <a:gd name="connsiteY73" fmla="*/ 6857999 h 6857999"/>
              <a:gd name="connsiteX74" fmla="*/ 2920621 w 8394178"/>
              <a:gd name="connsiteY74" fmla="*/ 6857999 h 6857999"/>
              <a:gd name="connsiteX75" fmla="*/ 961321 w 8394178"/>
              <a:gd name="connsiteY75" fmla="*/ 6857999 h 6857999"/>
              <a:gd name="connsiteX76" fmla="*/ 0 w 8394178"/>
              <a:gd name="connsiteY76" fmla="*/ 6857999 h 6857999"/>
              <a:gd name="connsiteX77" fmla="*/ 0 w 8394178"/>
              <a:gd name="connsiteY77" fmla="*/ 0 h 6857999"/>
              <a:gd name="connsiteX0" fmla="*/ 0 w 8394178"/>
              <a:gd name="connsiteY0" fmla="*/ 0 h 6857999"/>
              <a:gd name="connsiteX1" fmla="*/ 961321 w 8394178"/>
              <a:gd name="connsiteY1" fmla="*/ 0 h 6857999"/>
              <a:gd name="connsiteX2" fmla="*/ 8236175 w 8394178"/>
              <a:gd name="connsiteY2" fmla="*/ 2 h 6857999"/>
              <a:gd name="connsiteX3" fmla="*/ 8231178 w 8394178"/>
              <a:gd name="connsiteY3" fmla="*/ 14562 h 6857999"/>
              <a:gd name="connsiteX4" fmla="*/ 8234773 w 8394178"/>
              <a:gd name="connsiteY4" fmla="*/ 59077 h 6857999"/>
              <a:gd name="connsiteX5" fmla="*/ 8227623 w 8394178"/>
              <a:gd name="connsiteY5" fmla="*/ 107668 h 6857999"/>
              <a:gd name="connsiteX6" fmla="*/ 8246150 w 8394178"/>
              <a:gd name="connsiteY6" fmla="*/ 246136 h 6857999"/>
              <a:gd name="connsiteX7" fmla="*/ 8224308 w 8394178"/>
              <a:gd name="connsiteY7" fmla="*/ 372908 h 6857999"/>
              <a:gd name="connsiteX8" fmla="*/ 8221687 w 8394178"/>
              <a:gd name="connsiteY8" fmla="*/ 450607 h 6857999"/>
              <a:gd name="connsiteX9" fmla="*/ 8232987 w 8394178"/>
              <a:gd name="connsiteY9" fmla="*/ 812800 h 6857999"/>
              <a:gd name="connsiteX10" fmla="*/ 8241364 w 8394178"/>
              <a:gd name="connsiteY10" fmla="*/ 912727 h 6857999"/>
              <a:gd name="connsiteX11" fmla="*/ 8240165 w 8394178"/>
              <a:gd name="connsiteY11" fmla="*/ 989950 h 6857999"/>
              <a:gd name="connsiteX12" fmla="*/ 8243561 w 8394178"/>
              <a:gd name="connsiteY12" fmla="*/ 1141745 h 6857999"/>
              <a:gd name="connsiteX13" fmla="*/ 8256144 w 8394178"/>
              <a:gd name="connsiteY13" fmla="*/ 1265454 h 6857999"/>
              <a:gd name="connsiteX14" fmla="*/ 8281494 w 8394178"/>
              <a:gd name="connsiteY14" fmla="*/ 1385480 h 6857999"/>
              <a:gd name="connsiteX15" fmla="*/ 8297877 w 8394178"/>
              <a:gd name="connsiteY15" fmla="*/ 1458060 h 6857999"/>
              <a:gd name="connsiteX16" fmla="*/ 8315502 w 8394178"/>
              <a:gd name="connsiteY16" fmla="*/ 1513175 h 6857999"/>
              <a:gd name="connsiteX17" fmla="*/ 8342335 w 8394178"/>
              <a:gd name="connsiteY17" fmla="*/ 1570809 h 6857999"/>
              <a:gd name="connsiteX18" fmla="*/ 8324762 w 8394178"/>
              <a:gd name="connsiteY18" fmla="*/ 1632434 h 6857999"/>
              <a:gd name="connsiteX19" fmla="*/ 8319231 w 8394178"/>
              <a:gd name="connsiteY19" fmla="*/ 1742490 h 6857999"/>
              <a:gd name="connsiteX20" fmla="*/ 8343694 w 8394178"/>
              <a:gd name="connsiteY20" fmla="*/ 1812272 h 6857999"/>
              <a:gd name="connsiteX21" fmla="*/ 8379488 w 8394178"/>
              <a:gd name="connsiteY21" fmla="*/ 1856766 h 6857999"/>
              <a:gd name="connsiteX22" fmla="*/ 8385055 w 8394178"/>
              <a:gd name="connsiteY22" fmla="*/ 1923433 h 6857999"/>
              <a:gd name="connsiteX23" fmla="*/ 8386906 w 8394178"/>
              <a:gd name="connsiteY23" fmla="*/ 1972204 h 6857999"/>
              <a:gd name="connsiteX24" fmla="*/ 8386681 w 8394178"/>
              <a:gd name="connsiteY24" fmla="*/ 2066205 h 6857999"/>
              <a:gd name="connsiteX25" fmla="*/ 8380052 w 8394178"/>
              <a:gd name="connsiteY25" fmla="*/ 2227417 h 6857999"/>
              <a:gd name="connsiteX26" fmla="*/ 8374483 w 8394178"/>
              <a:gd name="connsiteY26" fmla="*/ 2510933 h 6857999"/>
              <a:gd name="connsiteX27" fmla="*/ 8375191 w 8394178"/>
              <a:gd name="connsiteY27" fmla="*/ 2741866 h 6857999"/>
              <a:gd name="connsiteX28" fmla="*/ 8384389 w 8394178"/>
              <a:gd name="connsiteY28" fmla="*/ 2864935 h 6857999"/>
              <a:gd name="connsiteX29" fmla="*/ 8391822 w 8394178"/>
              <a:gd name="connsiteY29" fmla="*/ 2950807 h 6857999"/>
              <a:gd name="connsiteX30" fmla="*/ 8378111 w 8394178"/>
              <a:gd name="connsiteY30" fmla="*/ 2978246 h 6857999"/>
              <a:gd name="connsiteX31" fmla="*/ 8375025 w 8394178"/>
              <a:gd name="connsiteY31" fmla="*/ 2995916 h 6857999"/>
              <a:gd name="connsiteX32" fmla="*/ 8366764 w 8394178"/>
              <a:gd name="connsiteY32" fmla="*/ 2998648 h 6857999"/>
              <a:gd name="connsiteX33" fmla="*/ 8356827 w 8394178"/>
              <a:gd name="connsiteY33" fmla="*/ 3023630 h 6857999"/>
              <a:gd name="connsiteX34" fmla="*/ 8348883 w 8394178"/>
              <a:gd name="connsiteY34" fmla="*/ 3096975 h 6857999"/>
              <a:gd name="connsiteX35" fmla="*/ 8331320 w 8394178"/>
              <a:gd name="connsiteY35" fmla="*/ 3216657 h 6857999"/>
              <a:gd name="connsiteX36" fmla="*/ 8334250 w 8394178"/>
              <a:gd name="connsiteY36" fmla="*/ 3310980 h 6857999"/>
              <a:gd name="connsiteX37" fmla="*/ 8323018 w 8394178"/>
              <a:gd name="connsiteY37" fmla="*/ 3344725 h 6857999"/>
              <a:gd name="connsiteX38" fmla="*/ 8312317 w 8394178"/>
              <a:gd name="connsiteY38" fmla="*/ 3393250 h 6857999"/>
              <a:gd name="connsiteX39" fmla="*/ 8299110 w 8394178"/>
              <a:gd name="connsiteY39" fmla="*/ 3514536 h 6857999"/>
              <a:gd name="connsiteX40" fmla="*/ 8279421 w 8394178"/>
              <a:gd name="connsiteY40" fmla="*/ 3686149 h 6857999"/>
              <a:gd name="connsiteX41" fmla="*/ 8273021 w 8394178"/>
              <a:gd name="connsiteY41" fmla="*/ 3692208 h 6857999"/>
              <a:gd name="connsiteX42" fmla="*/ 8260968 w 8394178"/>
              <a:gd name="connsiteY42" fmla="*/ 3776022 h 6857999"/>
              <a:gd name="connsiteX43" fmla="*/ 8209415 w 8394178"/>
              <a:gd name="connsiteY43" fmla="*/ 4060536 h 6857999"/>
              <a:gd name="connsiteX44" fmla="*/ 8203359 w 8394178"/>
              <a:gd name="connsiteY44" fmla="*/ 4222149 h 6857999"/>
              <a:gd name="connsiteX45" fmla="*/ 8197502 w 8394178"/>
              <a:gd name="connsiteY45" fmla="*/ 4364683 h 6857999"/>
              <a:gd name="connsiteX46" fmla="*/ 8189960 w 8394178"/>
              <a:gd name="connsiteY46" fmla="*/ 4462471 h 6857999"/>
              <a:gd name="connsiteX47" fmla="*/ 8157285 w 8394178"/>
              <a:gd name="connsiteY47" fmla="*/ 4526395 h 6857999"/>
              <a:gd name="connsiteX48" fmla="*/ 8127583 w 8394178"/>
              <a:gd name="connsiteY48" fmla="*/ 4649885 h 6857999"/>
              <a:gd name="connsiteX49" fmla="*/ 8086875 w 8394178"/>
              <a:gd name="connsiteY49" fmla="*/ 4799019 h 6857999"/>
              <a:gd name="connsiteX50" fmla="*/ 8071779 w 8394178"/>
              <a:gd name="connsiteY50" fmla="*/ 4849614 h 6857999"/>
              <a:gd name="connsiteX51" fmla="*/ 8046521 w 8394178"/>
              <a:gd name="connsiteY51" fmla="*/ 4919971 h 6857999"/>
              <a:gd name="connsiteX52" fmla="*/ 7999171 w 8394178"/>
              <a:gd name="connsiteY52" fmla="*/ 5010766 h 6857999"/>
              <a:gd name="connsiteX53" fmla="*/ 7974494 w 8394178"/>
              <a:gd name="connsiteY53" fmla="*/ 5088190 h 6857999"/>
              <a:gd name="connsiteX54" fmla="*/ 7960017 w 8394178"/>
              <a:gd name="connsiteY54" fmla="*/ 5143922 h 6857999"/>
              <a:gd name="connsiteX55" fmla="*/ 7940570 w 8394178"/>
              <a:gd name="connsiteY55" fmla="*/ 5284346 h 6857999"/>
              <a:gd name="connsiteX56" fmla="*/ 7923844 w 8394178"/>
              <a:gd name="connsiteY56" fmla="*/ 5390948 h 6857999"/>
              <a:gd name="connsiteX57" fmla="*/ 7905061 w 8394178"/>
              <a:gd name="connsiteY57" fmla="*/ 5470854 h 6857999"/>
              <a:gd name="connsiteX58" fmla="*/ 7900574 w 8394178"/>
              <a:gd name="connsiteY58" fmla="*/ 5529643 h 6857999"/>
              <a:gd name="connsiteX59" fmla="*/ 7889879 w 8394178"/>
              <a:gd name="connsiteY59" fmla="*/ 5597292 h 6857999"/>
              <a:gd name="connsiteX60" fmla="*/ 7881533 w 8394178"/>
              <a:gd name="connsiteY60" fmla="*/ 5608899 h 6857999"/>
              <a:gd name="connsiteX61" fmla="*/ 7866845 w 8394178"/>
              <a:gd name="connsiteY61" fmla="*/ 5684911 h 6857999"/>
              <a:gd name="connsiteX62" fmla="*/ 7866707 w 8394178"/>
              <a:gd name="connsiteY62" fmla="*/ 5755776 h 6857999"/>
              <a:gd name="connsiteX63" fmla="*/ 7858630 w 8394178"/>
              <a:gd name="connsiteY63" fmla="*/ 5889599 h 6857999"/>
              <a:gd name="connsiteX64" fmla="*/ 7862852 w 8394178"/>
              <a:gd name="connsiteY64" fmla="*/ 5989744 h 6857999"/>
              <a:gd name="connsiteX65" fmla="*/ 7834617 w 8394178"/>
              <a:gd name="connsiteY65" fmla="*/ 6084926 h 6857999"/>
              <a:gd name="connsiteX66" fmla="*/ 7830440 w 8394178"/>
              <a:gd name="connsiteY66" fmla="*/ 6346549 h 6857999"/>
              <a:gd name="connsiteX67" fmla="*/ 7828988 w 8394178"/>
              <a:gd name="connsiteY67" fmla="*/ 6527527 h 6857999"/>
              <a:gd name="connsiteX68" fmla="*/ 7833220 w 8394178"/>
              <a:gd name="connsiteY68" fmla="*/ 6627129 h 6857999"/>
              <a:gd name="connsiteX69" fmla="*/ 7833451 w 8394178"/>
              <a:gd name="connsiteY69" fmla="*/ 6694819 h 6857999"/>
              <a:gd name="connsiteX70" fmla="*/ 7859394 w 8394178"/>
              <a:gd name="connsiteY70" fmla="*/ 6765445 h 6857999"/>
              <a:gd name="connsiteX71" fmla="*/ 7866873 w 8394178"/>
              <a:gd name="connsiteY71" fmla="*/ 6844697 h 6857999"/>
              <a:gd name="connsiteX72" fmla="*/ 7868076 w 8394178"/>
              <a:gd name="connsiteY72" fmla="*/ 6857999 h 6857999"/>
              <a:gd name="connsiteX73" fmla="*/ 2920621 w 8394178"/>
              <a:gd name="connsiteY73" fmla="*/ 6857999 h 6857999"/>
              <a:gd name="connsiteX74" fmla="*/ 961321 w 8394178"/>
              <a:gd name="connsiteY74" fmla="*/ 6857999 h 6857999"/>
              <a:gd name="connsiteX75" fmla="*/ 0 w 8394178"/>
              <a:gd name="connsiteY75" fmla="*/ 6857999 h 6857999"/>
              <a:gd name="connsiteX76" fmla="*/ 0 w 8394178"/>
              <a:gd name="connsiteY76" fmla="*/ 0 h 6857999"/>
              <a:gd name="connsiteX0" fmla="*/ 0 w 8394178"/>
              <a:gd name="connsiteY0" fmla="*/ 0 h 6857999"/>
              <a:gd name="connsiteX1" fmla="*/ 8236175 w 8394178"/>
              <a:gd name="connsiteY1" fmla="*/ 2 h 6857999"/>
              <a:gd name="connsiteX2" fmla="*/ 8231178 w 8394178"/>
              <a:gd name="connsiteY2" fmla="*/ 14562 h 6857999"/>
              <a:gd name="connsiteX3" fmla="*/ 8234773 w 8394178"/>
              <a:gd name="connsiteY3" fmla="*/ 59077 h 6857999"/>
              <a:gd name="connsiteX4" fmla="*/ 8227623 w 8394178"/>
              <a:gd name="connsiteY4" fmla="*/ 107668 h 6857999"/>
              <a:gd name="connsiteX5" fmla="*/ 8246150 w 8394178"/>
              <a:gd name="connsiteY5" fmla="*/ 246136 h 6857999"/>
              <a:gd name="connsiteX6" fmla="*/ 8224308 w 8394178"/>
              <a:gd name="connsiteY6" fmla="*/ 372908 h 6857999"/>
              <a:gd name="connsiteX7" fmla="*/ 8221687 w 8394178"/>
              <a:gd name="connsiteY7" fmla="*/ 450607 h 6857999"/>
              <a:gd name="connsiteX8" fmla="*/ 8232987 w 8394178"/>
              <a:gd name="connsiteY8" fmla="*/ 812800 h 6857999"/>
              <a:gd name="connsiteX9" fmla="*/ 8241364 w 8394178"/>
              <a:gd name="connsiteY9" fmla="*/ 912727 h 6857999"/>
              <a:gd name="connsiteX10" fmla="*/ 8240165 w 8394178"/>
              <a:gd name="connsiteY10" fmla="*/ 989950 h 6857999"/>
              <a:gd name="connsiteX11" fmla="*/ 8243561 w 8394178"/>
              <a:gd name="connsiteY11" fmla="*/ 1141745 h 6857999"/>
              <a:gd name="connsiteX12" fmla="*/ 8256144 w 8394178"/>
              <a:gd name="connsiteY12" fmla="*/ 1265454 h 6857999"/>
              <a:gd name="connsiteX13" fmla="*/ 8281494 w 8394178"/>
              <a:gd name="connsiteY13" fmla="*/ 1385480 h 6857999"/>
              <a:gd name="connsiteX14" fmla="*/ 8297877 w 8394178"/>
              <a:gd name="connsiteY14" fmla="*/ 1458060 h 6857999"/>
              <a:gd name="connsiteX15" fmla="*/ 8315502 w 8394178"/>
              <a:gd name="connsiteY15" fmla="*/ 1513175 h 6857999"/>
              <a:gd name="connsiteX16" fmla="*/ 8342335 w 8394178"/>
              <a:gd name="connsiteY16" fmla="*/ 1570809 h 6857999"/>
              <a:gd name="connsiteX17" fmla="*/ 8324762 w 8394178"/>
              <a:gd name="connsiteY17" fmla="*/ 1632434 h 6857999"/>
              <a:gd name="connsiteX18" fmla="*/ 8319231 w 8394178"/>
              <a:gd name="connsiteY18" fmla="*/ 1742490 h 6857999"/>
              <a:gd name="connsiteX19" fmla="*/ 8343694 w 8394178"/>
              <a:gd name="connsiteY19" fmla="*/ 1812272 h 6857999"/>
              <a:gd name="connsiteX20" fmla="*/ 8379488 w 8394178"/>
              <a:gd name="connsiteY20" fmla="*/ 1856766 h 6857999"/>
              <a:gd name="connsiteX21" fmla="*/ 8385055 w 8394178"/>
              <a:gd name="connsiteY21" fmla="*/ 1923433 h 6857999"/>
              <a:gd name="connsiteX22" fmla="*/ 8386906 w 8394178"/>
              <a:gd name="connsiteY22" fmla="*/ 1972204 h 6857999"/>
              <a:gd name="connsiteX23" fmla="*/ 8386681 w 8394178"/>
              <a:gd name="connsiteY23" fmla="*/ 2066205 h 6857999"/>
              <a:gd name="connsiteX24" fmla="*/ 8380052 w 8394178"/>
              <a:gd name="connsiteY24" fmla="*/ 2227417 h 6857999"/>
              <a:gd name="connsiteX25" fmla="*/ 8374483 w 8394178"/>
              <a:gd name="connsiteY25" fmla="*/ 2510933 h 6857999"/>
              <a:gd name="connsiteX26" fmla="*/ 8375191 w 8394178"/>
              <a:gd name="connsiteY26" fmla="*/ 2741866 h 6857999"/>
              <a:gd name="connsiteX27" fmla="*/ 8384389 w 8394178"/>
              <a:gd name="connsiteY27" fmla="*/ 2864935 h 6857999"/>
              <a:gd name="connsiteX28" fmla="*/ 8391822 w 8394178"/>
              <a:gd name="connsiteY28" fmla="*/ 2950807 h 6857999"/>
              <a:gd name="connsiteX29" fmla="*/ 8378111 w 8394178"/>
              <a:gd name="connsiteY29" fmla="*/ 2978246 h 6857999"/>
              <a:gd name="connsiteX30" fmla="*/ 8375025 w 8394178"/>
              <a:gd name="connsiteY30" fmla="*/ 2995916 h 6857999"/>
              <a:gd name="connsiteX31" fmla="*/ 8366764 w 8394178"/>
              <a:gd name="connsiteY31" fmla="*/ 2998648 h 6857999"/>
              <a:gd name="connsiteX32" fmla="*/ 8356827 w 8394178"/>
              <a:gd name="connsiteY32" fmla="*/ 3023630 h 6857999"/>
              <a:gd name="connsiteX33" fmla="*/ 8348883 w 8394178"/>
              <a:gd name="connsiteY33" fmla="*/ 3096975 h 6857999"/>
              <a:gd name="connsiteX34" fmla="*/ 8331320 w 8394178"/>
              <a:gd name="connsiteY34" fmla="*/ 3216657 h 6857999"/>
              <a:gd name="connsiteX35" fmla="*/ 8334250 w 8394178"/>
              <a:gd name="connsiteY35" fmla="*/ 3310980 h 6857999"/>
              <a:gd name="connsiteX36" fmla="*/ 8323018 w 8394178"/>
              <a:gd name="connsiteY36" fmla="*/ 3344725 h 6857999"/>
              <a:gd name="connsiteX37" fmla="*/ 8312317 w 8394178"/>
              <a:gd name="connsiteY37" fmla="*/ 3393250 h 6857999"/>
              <a:gd name="connsiteX38" fmla="*/ 8299110 w 8394178"/>
              <a:gd name="connsiteY38" fmla="*/ 3514536 h 6857999"/>
              <a:gd name="connsiteX39" fmla="*/ 8279421 w 8394178"/>
              <a:gd name="connsiteY39" fmla="*/ 3686149 h 6857999"/>
              <a:gd name="connsiteX40" fmla="*/ 8273021 w 8394178"/>
              <a:gd name="connsiteY40" fmla="*/ 3692208 h 6857999"/>
              <a:gd name="connsiteX41" fmla="*/ 8260968 w 8394178"/>
              <a:gd name="connsiteY41" fmla="*/ 3776022 h 6857999"/>
              <a:gd name="connsiteX42" fmla="*/ 8209415 w 8394178"/>
              <a:gd name="connsiteY42" fmla="*/ 4060536 h 6857999"/>
              <a:gd name="connsiteX43" fmla="*/ 8203359 w 8394178"/>
              <a:gd name="connsiteY43" fmla="*/ 4222149 h 6857999"/>
              <a:gd name="connsiteX44" fmla="*/ 8197502 w 8394178"/>
              <a:gd name="connsiteY44" fmla="*/ 4364683 h 6857999"/>
              <a:gd name="connsiteX45" fmla="*/ 8189960 w 8394178"/>
              <a:gd name="connsiteY45" fmla="*/ 4462471 h 6857999"/>
              <a:gd name="connsiteX46" fmla="*/ 8157285 w 8394178"/>
              <a:gd name="connsiteY46" fmla="*/ 4526395 h 6857999"/>
              <a:gd name="connsiteX47" fmla="*/ 8127583 w 8394178"/>
              <a:gd name="connsiteY47" fmla="*/ 4649885 h 6857999"/>
              <a:gd name="connsiteX48" fmla="*/ 8086875 w 8394178"/>
              <a:gd name="connsiteY48" fmla="*/ 4799019 h 6857999"/>
              <a:gd name="connsiteX49" fmla="*/ 8071779 w 8394178"/>
              <a:gd name="connsiteY49" fmla="*/ 4849614 h 6857999"/>
              <a:gd name="connsiteX50" fmla="*/ 8046521 w 8394178"/>
              <a:gd name="connsiteY50" fmla="*/ 4919971 h 6857999"/>
              <a:gd name="connsiteX51" fmla="*/ 7999171 w 8394178"/>
              <a:gd name="connsiteY51" fmla="*/ 5010766 h 6857999"/>
              <a:gd name="connsiteX52" fmla="*/ 7974494 w 8394178"/>
              <a:gd name="connsiteY52" fmla="*/ 5088190 h 6857999"/>
              <a:gd name="connsiteX53" fmla="*/ 7960017 w 8394178"/>
              <a:gd name="connsiteY53" fmla="*/ 5143922 h 6857999"/>
              <a:gd name="connsiteX54" fmla="*/ 7940570 w 8394178"/>
              <a:gd name="connsiteY54" fmla="*/ 5284346 h 6857999"/>
              <a:gd name="connsiteX55" fmla="*/ 7923844 w 8394178"/>
              <a:gd name="connsiteY55" fmla="*/ 5390948 h 6857999"/>
              <a:gd name="connsiteX56" fmla="*/ 7905061 w 8394178"/>
              <a:gd name="connsiteY56" fmla="*/ 5470854 h 6857999"/>
              <a:gd name="connsiteX57" fmla="*/ 7900574 w 8394178"/>
              <a:gd name="connsiteY57" fmla="*/ 5529643 h 6857999"/>
              <a:gd name="connsiteX58" fmla="*/ 7889879 w 8394178"/>
              <a:gd name="connsiteY58" fmla="*/ 5597292 h 6857999"/>
              <a:gd name="connsiteX59" fmla="*/ 7881533 w 8394178"/>
              <a:gd name="connsiteY59" fmla="*/ 5608899 h 6857999"/>
              <a:gd name="connsiteX60" fmla="*/ 7866845 w 8394178"/>
              <a:gd name="connsiteY60" fmla="*/ 5684911 h 6857999"/>
              <a:gd name="connsiteX61" fmla="*/ 7866707 w 8394178"/>
              <a:gd name="connsiteY61" fmla="*/ 5755776 h 6857999"/>
              <a:gd name="connsiteX62" fmla="*/ 7858630 w 8394178"/>
              <a:gd name="connsiteY62" fmla="*/ 5889599 h 6857999"/>
              <a:gd name="connsiteX63" fmla="*/ 7862852 w 8394178"/>
              <a:gd name="connsiteY63" fmla="*/ 5989744 h 6857999"/>
              <a:gd name="connsiteX64" fmla="*/ 7834617 w 8394178"/>
              <a:gd name="connsiteY64" fmla="*/ 6084926 h 6857999"/>
              <a:gd name="connsiteX65" fmla="*/ 7830440 w 8394178"/>
              <a:gd name="connsiteY65" fmla="*/ 6346549 h 6857999"/>
              <a:gd name="connsiteX66" fmla="*/ 7828988 w 8394178"/>
              <a:gd name="connsiteY66" fmla="*/ 6527527 h 6857999"/>
              <a:gd name="connsiteX67" fmla="*/ 7833220 w 8394178"/>
              <a:gd name="connsiteY67" fmla="*/ 6627129 h 6857999"/>
              <a:gd name="connsiteX68" fmla="*/ 7833451 w 8394178"/>
              <a:gd name="connsiteY68" fmla="*/ 6694819 h 6857999"/>
              <a:gd name="connsiteX69" fmla="*/ 7859394 w 8394178"/>
              <a:gd name="connsiteY69" fmla="*/ 6765445 h 6857999"/>
              <a:gd name="connsiteX70" fmla="*/ 7866873 w 8394178"/>
              <a:gd name="connsiteY70" fmla="*/ 6844697 h 6857999"/>
              <a:gd name="connsiteX71" fmla="*/ 7868076 w 8394178"/>
              <a:gd name="connsiteY71" fmla="*/ 6857999 h 6857999"/>
              <a:gd name="connsiteX72" fmla="*/ 2920621 w 8394178"/>
              <a:gd name="connsiteY72" fmla="*/ 6857999 h 6857999"/>
              <a:gd name="connsiteX73" fmla="*/ 961321 w 8394178"/>
              <a:gd name="connsiteY73" fmla="*/ 6857999 h 6857999"/>
              <a:gd name="connsiteX74" fmla="*/ 0 w 8394178"/>
              <a:gd name="connsiteY74" fmla="*/ 6857999 h 6857999"/>
              <a:gd name="connsiteX75" fmla="*/ 0 w 8394178"/>
              <a:gd name="connsiteY75" fmla="*/ 0 h 6857999"/>
              <a:gd name="connsiteX0" fmla="*/ 0 w 8394178"/>
              <a:gd name="connsiteY0" fmla="*/ 0 h 6857999"/>
              <a:gd name="connsiteX1" fmla="*/ 8236175 w 8394178"/>
              <a:gd name="connsiteY1" fmla="*/ 2 h 6857999"/>
              <a:gd name="connsiteX2" fmla="*/ 8231178 w 8394178"/>
              <a:gd name="connsiteY2" fmla="*/ 14562 h 6857999"/>
              <a:gd name="connsiteX3" fmla="*/ 8234773 w 8394178"/>
              <a:gd name="connsiteY3" fmla="*/ 59077 h 6857999"/>
              <a:gd name="connsiteX4" fmla="*/ 8227623 w 8394178"/>
              <a:gd name="connsiteY4" fmla="*/ 107668 h 6857999"/>
              <a:gd name="connsiteX5" fmla="*/ 8246150 w 8394178"/>
              <a:gd name="connsiteY5" fmla="*/ 246136 h 6857999"/>
              <a:gd name="connsiteX6" fmla="*/ 8224308 w 8394178"/>
              <a:gd name="connsiteY6" fmla="*/ 372908 h 6857999"/>
              <a:gd name="connsiteX7" fmla="*/ 8221687 w 8394178"/>
              <a:gd name="connsiteY7" fmla="*/ 450607 h 6857999"/>
              <a:gd name="connsiteX8" fmla="*/ 8232987 w 8394178"/>
              <a:gd name="connsiteY8" fmla="*/ 812800 h 6857999"/>
              <a:gd name="connsiteX9" fmla="*/ 8241364 w 8394178"/>
              <a:gd name="connsiteY9" fmla="*/ 912727 h 6857999"/>
              <a:gd name="connsiteX10" fmla="*/ 8240165 w 8394178"/>
              <a:gd name="connsiteY10" fmla="*/ 989950 h 6857999"/>
              <a:gd name="connsiteX11" fmla="*/ 8243561 w 8394178"/>
              <a:gd name="connsiteY11" fmla="*/ 1141745 h 6857999"/>
              <a:gd name="connsiteX12" fmla="*/ 8256144 w 8394178"/>
              <a:gd name="connsiteY12" fmla="*/ 1265454 h 6857999"/>
              <a:gd name="connsiteX13" fmla="*/ 8281494 w 8394178"/>
              <a:gd name="connsiteY13" fmla="*/ 1385480 h 6857999"/>
              <a:gd name="connsiteX14" fmla="*/ 8297877 w 8394178"/>
              <a:gd name="connsiteY14" fmla="*/ 1458060 h 6857999"/>
              <a:gd name="connsiteX15" fmla="*/ 8315502 w 8394178"/>
              <a:gd name="connsiteY15" fmla="*/ 1513175 h 6857999"/>
              <a:gd name="connsiteX16" fmla="*/ 8342335 w 8394178"/>
              <a:gd name="connsiteY16" fmla="*/ 1570809 h 6857999"/>
              <a:gd name="connsiteX17" fmla="*/ 8324762 w 8394178"/>
              <a:gd name="connsiteY17" fmla="*/ 1632434 h 6857999"/>
              <a:gd name="connsiteX18" fmla="*/ 8319231 w 8394178"/>
              <a:gd name="connsiteY18" fmla="*/ 1742490 h 6857999"/>
              <a:gd name="connsiteX19" fmla="*/ 8343694 w 8394178"/>
              <a:gd name="connsiteY19" fmla="*/ 1812272 h 6857999"/>
              <a:gd name="connsiteX20" fmla="*/ 8379488 w 8394178"/>
              <a:gd name="connsiteY20" fmla="*/ 1856766 h 6857999"/>
              <a:gd name="connsiteX21" fmla="*/ 8385055 w 8394178"/>
              <a:gd name="connsiteY21" fmla="*/ 1923433 h 6857999"/>
              <a:gd name="connsiteX22" fmla="*/ 8386906 w 8394178"/>
              <a:gd name="connsiteY22" fmla="*/ 1972204 h 6857999"/>
              <a:gd name="connsiteX23" fmla="*/ 8386681 w 8394178"/>
              <a:gd name="connsiteY23" fmla="*/ 2066205 h 6857999"/>
              <a:gd name="connsiteX24" fmla="*/ 8380052 w 8394178"/>
              <a:gd name="connsiteY24" fmla="*/ 2227417 h 6857999"/>
              <a:gd name="connsiteX25" fmla="*/ 8374483 w 8394178"/>
              <a:gd name="connsiteY25" fmla="*/ 2510933 h 6857999"/>
              <a:gd name="connsiteX26" fmla="*/ 8375191 w 8394178"/>
              <a:gd name="connsiteY26" fmla="*/ 2741866 h 6857999"/>
              <a:gd name="connsiteX27" fmla="*/ 8384389 w 8394178"/>
              <a:gd name="connsiteY27" fmla="*/ 2864935 h 6857999"/>
              <a:gd name="connsiteX28" fmla="*/ 8391822 w 8394178"/>
              <a:gd name="connsiteY28" fmla="*/ 2950807 h 6857999"/>
              <a:gd name="connsiteX29" fmla="*/ 8378111 w 8394178"/>
              <a:gd name="connsiteY29" fmla="*/ 2978246 h 6857999"/>
              <a:gd name="connsiteX30" fmla="*/ 8375025 w 8394178"/>
              <a:gd name="connsiteY30" fmla="*/ 2995916 h 6857999"/>
              <a:gd name="connsiteX31" fmla="*/ 8366764 w 8394178"/>
              <a:gd name="connsiteY31" fmla="*/ 2998648 h 6857999"/>
              <a:gd name="connsiteX32" fmla="*/ 8356827 w 8394178"/>
              <a:gd name="connsiteY32" fmla="*/ 3023630 h 6857999"/>
              <a:gd name="connsiteX33" fmla="*/ 8348883 w 8394178"/>
              <a:gd name="connsiteY33" fmla="*/ 3096975 h 6857999"/>
              <a:gd name="connsiteX34" fmla="*/ 8331320 w 8394178"/>
              <a:gd name="connsiteY34" fmla="*/ 3216657 h 6857999"/>
              <a:gd name="connsiteX35" fmla="*/ 8334250 w 8394178"/>
              <a:gd name="connsiteY35" fmla="*/ 3310980 h 6857999"/>
              <a:gd name="connsiteX36" fmla="*/ 8323018 w 8394178"/>
              <a:gd name="connsiteY36" fmla="*/ 3344725 h 6857999"/>
              <a:gd name="connsiteX37" fmla="*/ 8312317 w 8394178"/>
              <a:gd name="connsiteY37" fmla="*/ 3393250 h 6857999"/>
              <a:gd name="connsiteX38" fmla="*/ 8299110 w 8394178"/>
              <a:gd name="connsiteY38" fmla="*/ 3514536 h 6857999"/>
              <a:gd name="connsiteX39" fmla="*/ 8279421 w 8394178"/>
              <a:gd name="connsiteY39" fmla="*/ 3686149 h 6857999"/>
              <a:gd name="connsiteX40" fmla="*/ 8273021 w 8394178"/>
              <a:gd name="connsiteY40" fmla="*/ 3692208 h 6857999"/>
              <a:gd name="connsiteX41" fmla="*/ 8260968 w 8394178"/>
              <a:gd name="connsiteY41" fmla="*/ 3776022 h 6857999"/>
              <a:gd name="connsiteX42" fmla="*/ 8209415 w 8394178"/>
              <a:gd name="connsiteY42" fmla="*/ 4060536 h 6857999"/>
              <a:gd name="connsiteX43" fmla="*/ 8203359 w 8394178"/>
              <a:gd name="connsiteY43" fmla="*/ 4222149 h 6857999"/>
              <a:gd name="connsiteX44" fmla="*/ 8197502 w 8394178"/>
              <a:gd name="connsiteY44" fmla="*/ 4364683 h 6857999"/>
              <a:gd name="connsiteX45" fmla="*/ 8189960 w 8394178"/>
              <a:gd name="connsiteY45" fmla="*/ 4462471 h 6857999"/>
              <a:gd name="connsiteX46" fmla="*/ 8157285 w 8394178"/>
              <a:gd name="connsiteY46" fmla="*/ 4526395 h 6857999"/>
              <a:gd name="connsiteX47" fmla="*/ 8127583 w 8394178"/>
              <a:gd name="connsiteY47" fmla="*/ 4649885 h 6857999"/>
              <a:gd name="connsiteX48" fmla="*/ 8086875 w 8394178"/>
              <a:gd name="connsiteY48" fmla="*/ 4799019 h 6857999"/>
              <a:gd name="connsiteX49" fmla="*/ 8071779 w 8394178"/>
              <a:gd name="connsiteY49" fmla="*/ 4849614 h 6857999"/>
              <a:gd name="connsiteX50" fmla="*/ 8046521 w 8394178"/>
              <a:gd name="connsiteY50" fmla="*/ 4919971 h 6857999"/>
              <a:gd name="connsiteX51" fmla="*/ 7999171 w 8394178"/>
              <a:gd name="connsiteY51" fmla="*/ 5010766 h 6857999"/>
              <a:gd name="connsiteX52" fmla="*/ 7974494 w 8394178"/>
              <a:gd name="connsiteY52" fmla="*/ 5088190 h 6857999"/>
              <a:gd name="connsiteX53" fmla="*/ 7960017 w 8394178"/>
              <a:gd name="connsiteY53" fmla="*/ 5143922 h 6857999"/>
              <a:gd name="connsiteX54" fmla="*/ 7940570 w 8394178"/>
              <a:gd name="connsiteY54" fmla="*/ 5284346 h 6857999"/>
              <a:gd name="connsiteX55" fmla="*/ 7923844 w 8394178"/>
              <a:gd name="connsiteY55" fmla="*/ 5390948 h 6857999"/>
              <a:gd name="connsiteX56" fmla="*/ 7905061 w 8394178"/>
              <a:gd name="connsiteY56" fmla="*/ 5470854 h 6857999"/>
              <a:gd name="connsiteX57" fmla="*/ 7900574 w 8394178"/>
              <a:gd name="connsiteY57" fmla="*/ 5529643 h 6857999"/>
              <a:gd name="connsiteX58" fmla="*/ 7889879 w 8394178"/>
              <a:gd name="connsiteY58" fmla="*/ 5597292 h 6857999"/>
              <a:gd name="connsiteX59" fmla="*/ 7881533 w 8394178"/>
              <a:gd name="connsiteY59" fmla="*/ 5608899 h 6857999"/>
              <a:gd name="connsiteX60" fmla="*/ 7866845 w 8394178"/>
              <a:gd name="connsiteY60" fmla="*/ 5684911 h 6857999"/>
              <a:gd name="connsiteX61" fmla="*/ 7866707 w 8394178"/>
              <a:gd name="connsiteY61" fmla="*/ 5755776 h 6857999"/>
              <a:gd name="connsiteX62" fmla="*/ 7858630 w 8394178"/>
              <a:gd name="connsiteY62" fmla="*/ 5889599 h 6857999"/>
              <a:gd name="connsiteX63" fmla="*/ 7862852 w 8394178"/>
              <a:gd name="connsiteY63" fmla="*/ 5989744 h 6857999"/>
              <a:gd name="connsiteX64" fmla="*/ 7834617 w 8394178"/>
              <a:gd name="connsiteY64" fmla="*/ 6084926 h 6857999"/>
              <a:gd name="connsiteX65" fmla="*/ 7830440 w 8394178"/>
              <a:gd name="connsiteY65" fmla="*/ 6346549 h 6857999"/>
              <a:gd name="connsiteX66" fmla="*/ 7828988 w 8394178"/>
              <a:gd name="connsiteY66" fmla="*/ 6527527 h 6857999"/>
              <a:gd name="connsiteX67" fmla="*/ 7833220 w 8394178"/>
              <a:gd name="connsiteY67" fmla="*/ 6627129 h 6857999"/>
              <a:gd name="connsiteX68" fmla="*/ 7833451 w 8394178"/>
              <a:gd name="connsiteY68" fmla="*/ 6694819 h 6857999"/>
              <a:gd name="connsiteX69" fmla="*/ 7859394 w 8394178"/>
              <a:gd name="connsiteY69" fmla="*/ 6765445 h 6857999"/>
              <a:gd name="connsiteX70" fmla="*/ 7866873 w 8394178"/>
              <a:gd name="connsiteY70" fmla="*/ 6844697 h 6857999"/>
              <a:gd name="connsiteX71" fmla="*/ 7868076 w 8394178"/>
              <a:gd name="connsiteY71" fmla="*/ 6857999 h 6857999"/>
              <a:gd name="connsiteX72" fmla="*/ 2920621 w 8394178"/>
              <a:gd name="connsiteY72" fmla="*/ 6857999 h 6857999"/>
              <a:gd name="connsiteX73" fmla="*/ 0 w 8394178"/>
              <a:gd name="connsiteY73" fmla="*/ 6857999 h 6857999"/>
              <a:gd name="connsiteX74" fmla="*/ 0 w 8394178"/>
              <a:gd name="connsiteY74" fmla="*/ 0 h 6857999"/>
              <a:gd name="connsiteX0" fmla="*/ 0 w 8394178"/>
              <a:gd name="connsiteY0" fmla="*/ 0 h 6857999"/>
              <a:gd name="connsiteX1" fmla="*/ 8236175 w 8394178"/>
              <a:gd name="connsiteY1" fmla="*/ 2 h 6857999"/>
              <a:gd name="connsiteX2" fmla="*/ 8231178 w 8394178"/>
              <a:gd name="connsiteY2" fmla="*/ 14562 h 6857999"/>
              <a:gd name="connsiteX3" fmla="*/ 8234773 w 8394178"/>
              <a:gd name="connsiteY3" fmla="*/ 59077 h 6857999"/>
              <a:gd name="connsiteX4" fmla="*/ 8227623 w 8394178"/>
              <a:gd name="connsiteY4" fmla="*/ 107668 h 6857999"/>
              <a:gd name="connsiteX5" fmla="*/ 8246150 w 8394178"/>
              <a:gd name="connsiteY5" fmla="*/ 246136 h 6857999"/>
              <a:gd name="connsiteX6" fmla="*/ 8224308 w 8394178"/>
              <a:gd name="connsiteY6" fmla="*/ 372908 h 6857999"/>
              <a:gd name="connsiteX7" fmla="*/ 8221687 w 8394178"/>
              <a:gd name="connsiteY7" fmla="*/ 450607 h 6857999"/>
              <a:gd name="connsiteX8" fmla="*/ 8232987 w 8394178"/>
              <a:gd name="connsiteY8" fmla="*/ 812800 h 6857999"/>
              <a:gd name="connsiteX9" fmla="*/ 8241364 w 8394178"/>
              <a:gd name="connsiteY9" fmla="*/ 912727 h 6857999"/>
              <a:gd name="connsiteX10" fmla="*/ 8240165 w 8394178"/>
              <a:gd name="connsiteY10" fmla="*/ 989950 h 6857999"/>
              <a:gd name="connsiteX11" fmla="*/ 8243561 w 8394178"/>
              <a:gd name="connsiteY11" fmla="*/ 1141745 h 6857999"/>
              <a:gd name="connsiteX12" fmla="*/ 8256144 w 8394178"/>
              <a:gd name="connsiteY12" fmla="*/ 1265454 h 6857999"/>
              <a:gd name="connsiteX13" fmla="*/ 8281494 w 8394178"/>
              <a:gd name="connsiteY13" fmla="*/ 1385480 h 6857999"/>
              <a:gd name="connsiteX14" fmla="*/ 8297877 w 8394178"/>
              <a:gd name="connsiteY14" fmla="*/ 1458060 h 6857999"/>
              <a:gd name="connsiteX15" fmla="*/ 8315502 w 8394178"/>
              <a:gd name="connsiteY15" fmla="*/ 1513175 h 6857999"/>
              <a:gd name="connsiteX16" fmla="*/ 8342335 w 8394178"/>
              <a:gd name="connsiteY16" fmla="*/ 1570809 h 6857999"/>
              <a:gd name="connsiteX17" fmla="*/ 8324762 w 8394178"/>
              <a:gd name="connsiteY17" fmla="*/ 1632434 h 6857999"/>
              <a:gd name="connsiteX18" fmla="*/ 8319231 w 8394178"/>
              <a:gd name="connsiteY18" fmla="*/ 1742490 h 6857999"/>
              <a:gd name="connsiteX19" fmla="*/ 8343694 w 8394178"/>
              <a:gd name="connsiteY19" fmla="*/ 1812272 h 6857999"/>
              <a:gd name="connsiteX20" fmla="*/ 8379488 w 8394178"/>
              <a:gd name="connsiteY20" fmla="*/ 1856766 h 6857999"/>
              <a:gd name="connsiteX21" fmla="*/ 8385055 w 8394178"/>
              <a:gd name="connsiteY21" fmla="*/ 1923433 h 6857999"/>
              <a:gd name="connsiteX22" fmla="*/ 8386906 w 8394178"/>
              <a:gd name="connsiteY22" fmla="*/ 1972204 h 6857999"/>
              <a:gd name="connsiteX23" fmla="*/ 8386681 w 8394178"/>
              <a:gd name="connsiteY23" fmla="*/ 2066205 h 6857999"/>
              <a:gd name="connsiteX24" fmla="*/ 8380052 w 8394178"/>
              <a:gd name="connsiteY24" fmla="*/ 2227417 h 6857999"/>
              <a:gd name="connsiteX25" fmla="*/ 8374483 w 8394178"/>
              <a:gd name="connsiteY25" fmla="*/ 2510933 h 6857999"/>
              <a:gd name="connsiteX26" fmla="*/ 8375191 w 8394178"/>
              <a:gd name="connsiteY26" fmla="*/ 2741866 h 6857999"/>
              <a:gd name="connsiteX27" fmla="*/ 8384389 w 8394178"/>
              <a:gd name="connsiteY27" fmla="*/ 2864935 h 6857999"/>
              <a:gd name="connsiteX28" fmla="*/ 8391822 w 8394178"/>
              <a:gd name="connsiteY28" fmla="*/ 2950807 h 6857999"/>
              <a:gd name="connsiteX29" fmla="*/ 8378111 w 8394178"/>
              <a:gd name="connsiteY29" fmla="*/ 2978246 h 6857999"/>
              <a:gd name="connsiteX30" fmla="*/ 8375025 w 8394178"/>
              <a:gd name="connsiteY30" fmla="*/ 2995916 h 6857999"/>
              <a:gd name="connsiteX31" fmla="*/ 8366764 w 8394178"/>
              <a:gd name="connsiteY31" fmla="*/ 2998648 h 6857999"/>
              <a:gd name="connsiteX32" fmla="*/ 8356827 w 8394178"/>
              <a:gd name="connsiteY32" fmla="*/ 3023630 h 6857999"/>
              <a:gd name="connsiteX33" fmla="*/ 8348883 w 8394178"/>
              <a:gd name="connsiteY33" fmla="*/ 3096975 h 6857999"/>
              <a:gd name="connsiteX34" fmla="*/ 8331320 w 8394178"/>
              <a:gd name="connsiteY34" fmla="*/ 3216657 h 6857999"/>
              <a:gd name="connsiteX35" fmla="*/ 8334250 w 8394178"/>
              <a:gd name="connsiteY35" fmla="*/ 3310980 h 6857999"/>
              <a:gd name="connsiteX36" fmla="*/ 8323018 w 8394178"/>
              <a:gd name="connsiteY36" fmla="*/ 3344725 h 6857999"/>
              <a:gd name="connsiteX37" fmla="*/ 8312317 w 8394178"/>
              <a:gd name="connsiteY37" fmla="*/ 3393250 h 6857999"/>
              <a:gd name="connsiteX38" fmla="*/ 8299110 w 8394178"/>
              <a:gd name="connsiteY38" fmla="*/ 3514536 h 6857999"/>
              <a:gd name="connsiteX39" fmla="*/ 8279421 w 8394178"/>
              <a:gd name="connsiteY39" fmla="*/ 3686149 h 6857999"/>
              <a:gd name="connsiteX40" fmla="*/ 8273021 w 8394178"/>
              <a:gd name="connsiteY40" fmla="*/ 3692208 h 6857999"/>
              <a:gd name="connsiteX41" fmla="*/ 8260968 w 8394178"/>
              <a:gd name="connsiteY41" fmla="*/ 3776022 h 6857999"/>
              <a:gd name="connsiteX42" fmla="*/ 8209415 w 8394178"/>
              <a:gd name="connsiteY42" fmla="*/ 4060536 h 6857999"/>
              <a:gd name="connsiteX43" fmla="*/ 8203359 w 8394178"/>
              <a:gd name="connsiteY43" fmla="*/ 4222149 h 6857999"/>
              <a:gd name="connsiteX44" fmla="*/ 8197502 w 8394178"/>
              <a:gd name="connsiteY44" fmla="*/ 4364683 h 6857999"/>
              <a:gd name="connsiteX45" fmla="*/ 8189960 w 8394178"/>
              <a:gd name="connsiteY45" fmla="*/ 4462471 h 6857999"/>
              <a:gd name="connsiteX46" fmla="*/ 8157285 w 8394178"/>
              <a:gd name="connsiteY46" fmla="*/ 4526395 h 6857999"/>
              <a:gd name="connsiteX47" fmla="*/ 8127583 w 8394178"/>
              <a:gd name="connsiteY47" fmla="*/ 4649885 h 6857999"/>
              <a:gd name="connsiteX48" fmla="*/ 8086875 w 8394178"/>
              <a:gd name="connsiteY48" fmla="*/ 4799019 h 6857999"/>
              <a:gd name="connsiteX49" fmla="*/ 8071779 w 8394178"/>
              <a:gd name="connsiteY49" fmla="*/ 4849614 h 6857999"/>
              <a:gd name="connsiteX50" fmla="*/ 8046521 w 8394178"/>
              <a:gd name="connsiteY50" fmla="*/ 4919971 h 6857999"/>
              <a:gd name="connsiteX51" fmla="*/ 7999171 w 8394178"/>
              <a:gd name="connsiteY51" fmla="*/ 5010766 h 6857999"/>
              <a:gd name="connsiteX52" fmla="*/ 7974494 w 8394178"/>
              <a:gd name="connsiteY52" fmla="*/ 5088190 h 6857999"/>
              <a:gd name="connsiteX53" fmla="*/ 7960017 w 8394178"/>
              <a:gd name="connsiteY53" fmla="*/ 5143922 h 6857999"/>
              <a:gd name="connsiteX54" fmla="*/ 7940570 w 8394178"/>
              <a:gd name="connsiteY54" fmla="*/ 5284346 h 6857999"/>
              <a:gd name="connsiteX55" fmla="*/ 7923844 w 8394178"/>
              <a:gd name="connsiteY55" fmla="*/ 5390948 h 6857999"/>
              <a:gd name="connsiteX56" fmla="*/ 7905061 w 8394178"/>
              <a:gd name="connsiteY56" fmla="*/ 5470854 h 6857999"/>
              <a:gd name="connsiteX57" fmla="*/ 7900574 w 8394178"/>
              <a:gd name="connsiteY57" fmla="*/ 5529643 h 6857999"/>
              <a:gd name="connsiteX58" fmla="*/ 7889879 w 8394178"/>
              <a:gd name="connsiteY58" fmla="*/ 5597292 h 6857999"/>
              <a:gd name="connsiteX59" fmla="*/ 7881533 w 8394178"/>
              <a:gd name="connsiteY59" fmla="*/ 5608899 h 6857999"/>
              <a:gd name="connsiteX60" fmla="*/ 7866845 w 8394178"/>
              <a:gd name="connsiteY60" fmla="*/ 5684911 h 6857999"/>
              <a:gd name="connsiteX61" fmla="*/ 7866707 w 8394178"/>
              <a:gd name="connsiteY61" fmla="*/ 5755776 h 6857999"/>
              <a:gd name="connsiteX62" fmla="*/ 7858630 w 8394178"/>
              <a:gd name="connsiteY62" fmla="*/ 5889599 h 6857999"/>
              <a:gd name="connsiteX63" fmla="*/ 7862852 w 8394178"/>
              <a:gd name="connsiteY63" fmla="*/ 5989744 h 6857999"/>
              <a:gd name="connsiteX64" fmla="*/ 7834617 w 8394178"/>
              <a:gd name="connsiteY64" fmla="*/ 6084926 h 6857999"/>
              <a:gd name="connsiteX65" fmla="*/ 7830440 w 8394178"/>
              <a:gd name="connsiteY65" fmla="*/ 6346549 h 6857999"/>
              <a:gd name="connsiteX66" fmla="*/ 7828988 w 8394178"/>
              <a:gd name="connsiteY66" fmla="*/ 6527527 h 6857999"/>
              <a:gd name="connsiteX67" fmla="*/ 7833220 w 8394178"/>
              <a:gd name="connsiteY67" fmla="*/ 6627129 h 6857999"/>
              <a:gd name="connsiteX68" fmla="*/ 7833451 w 8394178"/>
              <a:gd name="connsiteY68" fmla="*/ 6694819 h 6857999"/>
              <a:gd name="connsiteX69" fmla="*/ 7859394 w 8394178"/>
              <a:gd name="connsiteY69" fmla="*/ 6765445 h 6857999"/>
              <a:gd name="connsiteX70" fmla="*/ 7866873 w 8394178"/>
              <a:gd name="connsiteY70" fmla="*/ 6844697 h 6857999"/>
              <a:gd name="connsiteX71" fmla="*/ 7868076 w 8394178"/>
              <a:gd name="connsiteY71" fmla="*/ 6857999 h 6857999"/>
              <a:gd name="connsiteX72" fmla="*/ 0 w 8394178"/>
              <a:gd name="connsiteY72" fmla="*/ 6857999 h 6857999"/>
              <a:gd name="connsiteX73" fmla="*/ 0 w 8394178"/>
              <a:gd name="connsiteY73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8394178" h="6857999">
                <a:moveTo>
                  <a:pt x="0" y="0"/>
                </a:moveTo>
                <a:lnTo>
                  <a:pt x="8236175" y="2"/>
                </a:lnTo>
                <a:lnTo>
                  <a:pt x="8231178" y="14562"/>
                </a:lnTo>
                <a:lnTo>
                  <a:pt x="8234773" y="59077"/>
                </a:lnTo>
                <a:cubicBezTo>
                  <a:pt x="8235275" y="76949"/>
                  <a:pt x="8227121" y="89796"/>
                  <a:pt x="8227623" y="107668"/>
                </a:cubicBezTo>
                <a:cubicBezTo>
                  <a:pt x="8211139" y="138162"/>
                  <a:pt x="8246703" y="201929"/>
                  <a:pt x="8246150" y="246136"/>
                </a:cubicBezTo>
                <a:cubicBezTo>
                  <a:pt x="8245598" y="290343"/>
                  <a:pt x="8257389" y="364179"/>
                  <a:pt x="8224308" y="372908"/>
                </a:cubicBezTo>
                <a:cubicBezTo>
                  <a:pt x="8218864" y="431308"/>
                  <a:pt x="8228745" y="357606"/>
                  <a:pt x="8221687" y="450607"/>
                </a:cubicBezTo>
                <a:cubicBezTo>
                  <a:pt x="8253150" y="551950"/>
                  <a:pt x="8221677" y="787036"/>
                  <a:pt x="8232987" y="812800"/>
                </a:cubicBezTo>
                <a:cubicBezTo>
                  <a:pt x="8263719" y="860799"/>
                  <a:pt x="8226505" y="854953"/>
                  <a:pt x="8241364" y="912727"/>
                </a:cubicBezTo>
                <a:cubicBezTo>
                  <a:pt x="8249854" y="945986"/>
                  <a:pt x="8239798" y="951781"/>
                  <a:pt x="8240165" y="989950"/>
                </a:cubicBezTo>
                <a:cubicBezTo>
                  <a:pt x="8240531" y="1028120"/>
                  <a:pt x="8240898" y="1095828"/>
                  <a:pt x="8243561" y="1141745"/>
                </a:cubicBezTo>
                <a:cubicBezTo>
                  <a:pt x="8246223" y="1187662"/>
                  <a:pt x="8256010" y="1234783"/>
                  <a:pt x="8256144" y="1265454"/>
                </a:cubicBezTo>
                <a:cubicBezTo>
                  <a:pt x="8246450" y="1304052"/>
                  <a:pt x="8278372" y="1370755"/>
                  <a:pt x="8281494" y="1385480"/>
                </a:cubicBezTo>
                <a:cubicBezTo>
                  <a:pt x="8294281" y="1422714"/>
                  <a:pt x="8303397" y="1428103"/>
                  <a:pt x="8297877" y="1458060"/>
                </a:cubicBezTo>
                <a:cubicBezTo>
                  <a:pt x="8297983" y="1468057"/>
                  <a:pt x="8315397" y="1503177"/>
                  <a:pt x="8315502" y="1513175"/>
                </a:cubicBezTo>
                <a:lnTo>
                  <a:pt x="8342335" y="1570809"/>
                </a:lnTo>
                <a:cubicBezTo>
                  <a:pt x="8365894" y="1617136"/>
                  <a:pt x="8315600" y="1595486"/>
                  <a:pt x="8324762" y="1632434"/>
                </a:cubicBezTo>
                <a:cubicBezTo>
                  <a:pt x="8345804" y="1713683"/>
                  <a:pt x="8308403" y="1715203"/>
                  <a:pt x="8319231" y="1742490"/>
                </a:cubicBezTo>
                <a:cubicBezTo>
                  <a:pt x="8327385" y="1767736"/>
                  <a:pt x="8335540" y="1787026"/>
                  <a:pt x="8343694" y="1812272"/>
                </a:cubicBezTo>
                <a:cubicBezTo>
                  <a:pt x="8345710" y="1818102"/>
                  <a:pt x="8382841" y="1845254"/>
                  <a:pt x="8379488" y="1856766"/>
                </a:cubicBezTo>
                <a:lnTo>
                  <a:pt x="8385055" y="1923433"/>
                </a:lnTo>
                <a:lnTo>
                  <a:pt x="8386906" y="1972204"/>
                </a:lnTo>
                <a:cubicBezTo>
                  <a:pt x="8389102" y="1979569"/>
                  <a:pt x="8382464" y="2060117"/>
                  <a:pt x="8386681" y="2066205"/>
                </a:cubicBezTo>
                <a:cubicBezTo>
                  <a:pt x="8400709" y="2153571"/>
                  <a:pt x="8366045" y="2189849"/>
                  <a:pt x="8380052" y="2227417"/>
                </a:cubicBezTo>
                <a:cubicBezTo>
                  <a:pt x="8372543" y="2317591"/>
                  <a:pt x="8379811" y="2407644"/>
                  <a:pt x="8374483" y="2510933"/>
                </a:cubicBezTo>
                <a:cubicBezTo>
                  <a:pt x="8396772" y="2597916"/>
                  <a:pt x="8370232" y="2649734"/>
                  <a:pt x="8375191" y="2741866"/>
                </a:cubicBezTo>
                <a:cubicBezTo>
                  <a:pt x="8394024" y="2779815"/>
                  <a:pt x="8395428" y="2817058"/>
                  <a:pt x="8384389" y="2864935"/>
                </a:cubicBezTo>
                <a:cubicBezTo>
                  <a:pt x="8416004" y="2860552"/>
                  <a:pt x="8357917" y="2937673"/>
                  <a:pt x="8391822" y="2950807"/>
                </a:cubicBezTo>
                <a:lnTo>
                  <a:pt x="8378111" y="2978246"/>
                </a:lnTo>
                <a:lnTo>
                  <a:pt x="8375025" y="2995916"/>
                </a:lnTo>
                <a:lnTo>
                  <a:pt x="8366764" y="2998648"/>
                </a:lnTo>
                <a:lnTo>
                  <a:pt x="8356827" y="3023630"/>
                </a:lnTo>
                <a:cubicBezTo>
                  <a:pt x="8354245" y="3033333"/>
                  <a:pt x="8348477" y="3084375"/>
                  <a:pt x="8348883" y="3096975"/>
                </a:cubicBezTo>
                <a:cubicBezTo>
                  <a:pt x="8363039" y="3142205"/>
                  <a:pt x="8312062" y="3160433"/>
                  <a:pt x="8331320" y="3216657"/>
                </a:cubicBezTo>
                <a:cubicBezTo>
                  <a:pt x="8335649" y="3237178"/>
                  <a:pt x="8345170" y="3299737"/>
                  <a:pt x="8334250" y="3310980"/>
                </a:cubicBezTo>
                <a:cubicBezTo>
                  <a:pt x="8331414" y="3323902"/>
                  <a:pt x="8334413" y="3339340"/>
                  <a:pt x="8323018" y="3344725"/>
                </a:cubicBezTo>
                <a:cubicBezTo>
                  <a:pt x="8309183" y="3353908"/>
                  <a:pt x="8327822" y="3400659"/>
                  <a:pt x="8312317" y="3393250"/>
                </a:cubicBezTo>
                <a:cubicBezTo>
                  <a:pt x="8325036" y="3426421"/>
                  <a:pt x="8307258" y="3487753"/>
                  <a:pt x="8299110" y="3514536"/>
                </a:cubicBezTo>
                <a:cubicBezTo>
                  <a:pt x="8293627" y="3563353"/>
                  <a:pt x="8281866" y="3650327"/>
                  <a:pt x="8279421" y="3686149"/>
                </a:cubicBezTo>
                <a:cubicBezTo>
                  <a:pt x="8277133" y="3687657"/>
                  <a:pt x="8276096" y="3677229"/>
                  <a:pt x="8273021" y="3692208"/>
                </a:cubicBezTo>
                <a:cubicBezTo>
                  <a:pt x="8269945" y="3707187"/>
                  <a:pt x="8252471" y="3757479"/>
                  <a:pt x="8260968" y="3776022"/>
                </a:cubicBezTo>
                <a:cubicBezTo>
                  <a:pt x="8231046" y="3875691"/>
                  <a:pt x="8223343" y="4023237"/>
                  <a:pt x="8209415" y="4060536"/>
                </a:cubicBezTo>
                <a:cubicBezTo>
                  <a:pt x="8204523" y="4150698"/>
                  <a:pt x="8212636" y="4164564"/>
                  <a:pt x="8203359" y="4222149"/>
                </a:cubicBezTo>
                <a:cubicBezTo>
                  <a:pt x="8198769" y="4287917"/>
                  <a:pt x="8194167" y="4339232"/>
                  <a:pt x="8197502" y="4364683"/>
                </a:cubicBezTo>
                <a:lnTo>
                  <a:pt x="8189960" y="4462471"/>
                </a:lnTo>
                <a:cubicBezTo>
                  <a:pt x="8192241" y="4503329"/>
                  <a:pt x="8157418" y="4500454"/>
                  <a:pt x="8157285" y="4526395"/>
                </a:cubicBezTo>
                <a:cubicBezTo>
                  <a:pt x="8151441" y="4623008"/>
                  <a:pt x="8136733" y="4632050"/>
                  <a:pt x="8127583" y="4649885"/>
                </a:cubicBezTo>
                <a:cubicBezTo>
                  <a:pt x="8109657" y="4687979"/>
                  <a:pt x="8101631" y="4758928"/>
                  <a:pt x="8086875" y="4799019"/>
                </a:cubicBezTo>
                <a:cubicBezTo>
                  <a:pt x="8070221" y="4834076"/>
                  <a:pt x="8077158" y="4811645"/>
                  <a:pt x="8071779" y="4849614"/>
                </a:cubicBezTo>
                <a:cubicBezTo>
                  <a:pt x="8057300" y="4853334"/>
                  <a:pt x="8029516" y="4883089"/>
                  <a:pt x="8046521" y="4919971"/>
                </a:cubicBezTo>
                <a:lnTo>
                  <a:pt x="7999171" y="5010766"/>
                </a:lnTo>
                <a:cubicBezTo>
                  <a:pt x="7980458" y="4983259"/>
                  <a:pt x="7994018" y="5107656"/>
                  <a:pt x="7974494" y="5088190"/>
                </a:cubicBezTo>
                <a:cubicBezTo>
                  <a:pt x="7961479" y="5102008"/>
                  <a:pt x="7970341" y="5118851"/>
                  <a:pt x="7960017" y="5143922"/>
                </a:cubicBezTo>
                <a:cubicBezTo>
                  <a:pt x="7951381" y="5192745"/>
                  <a:pt x="7947519" y="5226225"/>
                  <a:pt x="7940570" y="5284346"/>
                </a:cubicBezTo>
                <a:cubicBezTo>
                  <a:pt x="7938188" y="5338386"/>
                  <a:pt x="7933705" y="5337325"/>
                  <a:pt x="7923844" y="5390948"/>
                </a:cubicBezTo>
                <a:cubicBezTo>
                  <a:pt x="7922596" y="5429655"/>
                  <a:pt x="7906054" y="5449508"/>
                  <a:pt x="7905061" y="5470854"/>
                </a:cubicBezTo>
                <a:cubicBezTo>
                  <a:pt x="7925924" y="5526328"/>
                  <a:pt x="7883497" y="5496377"/>
                  <a:pt x="7900574" y="5529643"/>
                </a:cubicBezTo>
                <a:cubicBezTo>
                  <a:pt x="7894813" y="5550879"/>
                  <a:pt x="7899366" y="5587444"/>
                  <a:pt x="7889879" y="5597292"/>
                </a:cubicBezTo>
                <a:lnTo>
                  <a:pt x="7881533" y="5608899"/>
                </a:lnTo>
                <a:cubicBezTo>
                  <a:pt x="7877694" y="5623501"/>
                  <a:pt x="7869316" y="5660431"/>
                  <a:pt x="7866845" y="5684911"/>
                </a:cubicBezTo>
                <a:cubicBezTo>
                  <a:pt x="7856004" y="5692608"/>
                  <a:pt x="7861304" y="5734344"/>
                  <a:pt x="7866707" y="5755776"/>
                </a:cubicBezTo>
                <a:cubicBezTo>
                  <a:pt x="7867905" y="5792777"/>
                  <a:pt x="7841786" y="5848613"/>
                  <a:pt x="7858630" y="5889599"/>
                </a:cubicBezTo>
                <a:cubicBezTo>
                  <a:pt x="7861076" y="5932097"/>
                  <a:pt x="7859359" y="5940901"/>
                  <a:pt x="7862852" y="5989744"/>
                </a:cubicBezTo>
                <a:cubicBezTo>
                  <a:pt x="7870213" y="6020787"/>
                  <a:pt x="7836478" y="6024963"/>
                  <a:pt x="7834617" y="6084926"/>
                </a:cubicBezTo>
                <a:cubicBezTo>
                  <a:pt x="7828898" y="6134231"/>
                  <a:pt x="7850648" y="6240432"/>
                  <a:pt x="7830440" y="6346549"/>
                </a:cubicBezTo>
                <a:cubicBezTo>
                  <a:pt x="7840187" y="6409741"/>
                  <a:pt x="7834403" y="6468689"/>
                  <a:pt x="7828988" y="6527527"/>
                </a:cubicBezTo>
                <a:cubicBezTo>
                  <a:pt x="7812745" y="6585667"/>
                  <a:pt x="7840670" y="6579284"/>
                  <a:pt x="7833220" y="6627129"/>
                </a:cubicBezTo>
                <a:cubicBezTo>
                  <a:pt x="7836598" y="6635153"/>
                  <a:pt x="7838259" y="6697665"/>
                  <a:pt x="7833451" y="6694819"/>
                </a:cubicBezTo>
                <a:cubicBezTo>
                  <a:pt x="7835476" y="6716947"/>
                  <a:pt x="7854551" y="6732844"/>
                  <a:pt x="7859394" y="6765445"/>
                </a:cubicBezTo>
                <a:cubicBezTo>
                  <a:pt x="7860760" y="6776325"/>
                  <a:pt x="7863817" y="6810511"/>
                  <a:pt x="7866873" y="6844697"/>
                </a:cubicBezTo>
                <a:lnTo>
                  <a:pt x="7868076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7D3B6B8-513C-ACC0-4016-2D8E1CCFF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7039" y="675860"/>
            <a:ext cx="4661092" cy="13913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>
                <a:solidFill>
                  <a:schemeClr val="tx1"/>
                </a:solidFill>
                <a:latin typeface="Aptos Black" panose="020B0004020202020204" pitchFamily="34" charset="0"/>
              </a:rPr>
              <a:t>A </a:t>
            </a:r>
            <a:r>
              <a:rPr lang="en-US" sz="4000" dirty="0" err="1">
                <a:latin typeface="Aptos Black" panose="020B0004020202020204" pitchFamily="34" charset="0"/>
              </a:rPr>
              <a:t>m</a:t>
            </a:r>
            <a:r>
              <a:rPr lang="en-US" sz="4000" kern="1200" dirty="0" err="1">
                <a:solidFill>
                  <a:schemeClr val="tx1"/>
                </a:solidFill>
                <a:latin typeface="Aptos Black" panose="020B0004020202020204" pitchFamily="34" charset="0"/>
              </a:rPr>
              <a:t>aior</a:t>
            </a:r>
            <a:r>
              <a:rPr lang="en-US" sz="4000" kern="1200" dirty="0">
                <a:solidFill>
                  <a:schemeClr val="tx1"/>
                </a:solidFill>
                <a:latin typeface="Aptos Black" panose="020B0004020202020204" pitchFamily="34" charset="0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Aptos Black" panose="020B0004020202020204" pitchFamily="34" charset="0"/>
              </a:rPr>
              <a:t>obra</a:t>
            </a:r>
            <a:r>
              <a:rPr lang="en-US" sz="4000" kern="1200" dirty="0">
                <a:solidFill>
                  <a:schemeClr val="tx1"/>
                </a:solidFill>
                <a:latin typeface="Aptos Black" panose="020B0004020202020204" pitchFamily="34" charset="0"/>
              </a:rPr>
              <a:t> de Camões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EF88575-C54A-1003-6AEF-F6DC9983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141" y="2800992"/>
            <a:ext cx="4738583" cy="125601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Arial Rounded MT Bold" panose="020F0704030504030204" pitchFamily="34" charset="0"/>
              </a:rPr>
              <a:t>A </a:t>
            </a:r>
            <a:r>
              <a:rPr lang="en-US" sz="2400" dirty="0" err="1">
                <a:latin typeface="Arial Rounded MT Bold" panose="020F0704030504030204" pitchFamily="34" charset="0"/>
              </a:rPr>
              <a:t>obra</a:t>
            </a:r>
            <a:r>
              <a:rPr lang="en-US" sz="2400" dirty="0">
                <a:latin typeface="Arial Rounded MT Bold" panose="020F0704030504030204" pitchFamily="34" charset="0"/>
              </a:rPr>
              <a:t> “</a:t>
            </a:r>
            <a:r>
              <a:rPr lang="en-US" sz="2400" dirty="0" err="1">
                <a:latin typeface="Arial Rounded MT Bold" panose="020F0704030504030204" pitchFamily="34" charset="0"/>
              </a:rPr>
              <a:t>Os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  <a:r>
              <a:rPr lang="en-US" sz="2400" dirty="0" err="1">
                <a:latin typeface="Arial Rounded MT Bold" panose="020F0704030504030204" pitchFamily="34" charset="0"/>
              </a:rPr>
              <a:t>Lusíadas</a:t>
            </a:r>
            <a:r>
              <a:rPr lang="en-US" sz="2400" dirty="0">
                <a:latin typeface="Arial Rounded MT Bold" panose="020F0704030504030204" pitchFamily="34" charset="0"/>
              </a:rPr>
              <a:t>” é </a:t>
            </a:r>
            <a:r>
              <a:rPr lang="en-US" sz="2400" dirty="0" err="1">
                <a:latin typeface="Arial Rounded MT Bold" panose="020F0704030504030204" pitchFamily="34" charset="0"/>
              </a:rPr>
              <a:t>uma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  <a:r>
              <a:rPr lang="en-US" sz="2400" dirty="0" err="1">
                <a:latin typeface="Arial Rounded MT Bold" panose="020F0704030504030204" pitchFamily="34" charset="0"/>
              </a:rPr>
              <a:t>Epopeia</a:t>
            </a:r>
            <a:r>
              <a:rPr lang="en-US" sz="2400" dirty="0">
                <a:latin typeface="Arial Rounded MT Bold" panose="020F0704030504030204" pitchFamily="34" charset="0"/>
              </a:rPr>
              <a:t> que relata a </a:t>
            </a:r>
            <a:r>
              <a:rPr lang="en-US" sz="2400" dirty="0" err="1">
                <a:latin typeface="Arial Rounded MT Bold" panose="020F0704030504030204" pitchFamily="34" charset="0"/>
              </a:rPr>
              <a:t>viagem</a:t>
            </a:r>
            <a:r>
              <a:rPr lang="en-US" sz="2400" dirty="0">
                <a:latin typeface="Arial Rounded MT Bold" panose="020F0704030504030204" pitchFamily="34" charset="0"/>
              </a:rPr>
              <a:t> de Vasco da Gama para </a:t>
            </a:r>
            <a:r>
              <a:rPr lang="en-US" sz="2400" dirty="0" err="1">
                <a:latin typeface="Arial Rounded MT Bold" panose="020F0704030504030204" pitchFamily="34" charset="0"/>
              </a:rPr>
              <a:t>Índia</a:t>
            </a:r>
            <a:r>
              <a:rPr lang="en-US" sz="2400" dirty="0">
                <a:latin typeface="Arial Rounded MT Bold" panose="020F0704030504030204" pitchFamily="34" charset="0"/>
              </a:rPr>
              <a:t>. </a:t>
            </a:r>
            <a:endParaRPr lang="en-US" sz="2400" kern="1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CFE2E20-A91D-09DB-4CEF-3A0959828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12" y="473436"/>
            <a:ext cx="3812674" cy="5911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7D29D16-2514-ACC7-B651-9607FAAAFDD9}"/>
              </a:ext>
            </a:extLst>
          </p:cNvPr>
          <p:cNvSpPr txBox="1"/>
          <p:nvPr/>
        </p:nvSpPr>
        <p:spPr>
          <a:xfrm>
            <a:off x="7305300" y="5213087"/>
            <a:ext cx="48085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200" dirty="0">
                <a:latin typeface="Arial Rounded MT Bold" panose="020F0704030504030204" pitchFamily="34" charset="0"/>
              </a:rPr>
              <a:t>A </a:t>
            </a:r>
            <a:r>
              <a:rPr lang="en-US" sz="2200" dirty="0" err="1">
                <a:latin typeface="Arial Rounded MT Bold" panose="020F0704030504030204" pitchFamily="34" charset="0"/>
              </a:rPr>
              <a:t>obra</a:t>
            </a:r>
            <a:r>
              <a:rPr lang="en-US" sz="2200" dirty="0">
                <a:latin typeface="Arial Rounded MT Bold" panose="020F0704030504030204" pitchFamily="34" charset="0"/>
              </a:rPr>
              <a:t> </a:t>
            </a:r>
            <a:r>
              <a:rPr lang="en-US" sz="2200" dirty="0" err="1">
                <a:latin typeface="Arial Rounded MT Bold" panose="020F0704030504030204" pitchFamily="34" charset="0"/>
              </a:rPr>
              <a:t>está</a:t>
            </a:r>
            <a:r>
              <a:rPr lang="en-US" sz="2200" dirty="0">
                <a:latin typeface="Arial Rounded MT Bold" panose="020F0704030504030204" pitchFamily="34" charset="0"/>
              </a:rPr>
              <a:t> </a:t>
            </a:r>
            <a:r>
              <a:rPr lang="en-US" sz="2200" dirty="0" err="1">
                <a:latin typeface="Arial Rounded MT Bold" panose="020F0704030504030204" pitchFamily="34" charset="0"/>
              </a:rPr>
              <a:t>dividida</a:t>
            </a:r>
            <a:r>
              <a:rPr lang="en-US" sz="2200" dirty="0">
                <a:latin typeface="Arial Rounded MT Bold" panose="020F0704030504030204" pitchFamily="34" charset="0"/>
              </a:rPr>
              <a:t> </a:t>
            </a:r>
            <a:r>
              <a:rPr lang="en-US" sz="2200" dirty="0" err="1">
                <a:latin typeface="Arial Rounded MT Bold" panose="020F0704030504030204" pitchFamily="34" charset="0"/>
              </a:rPr>
              <a:t>em</a:t>
            </a:r>
            <a:r>
              <a:rPr lang="en-US" sz="2200" dirty="0">
                <a:latin typeface="Arial Rounded MT Bold" panose="020F0704030504030204" pitchFamily="34" charset="0"/>
              </a:rPr>
              <a:t> X cantos.</a:t>
            </a:r>
            <a:endParaRPr lang="en-US" sz="2200" kern="1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598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9AD6E48-15BB-D3CE-9FA9-E908767B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38900" y="643467"/>
            <a:ext cx="13906358" cy="744836"/>
          </a:xfrm>
        </p:spPr>
        <p:txBody>
          <a:bodyPr>
            <a:normAutofit/>
          </a:bodyPr>
          <a:lstStyle/>
          <a:p>
            <a:pPr algn="ctr"/>
            <a:r>
              <a:rPr lang="pt-PT" sz="3200" dirty="0">
                <a:solidFill>
                  <a:schemeClr val="bg1"/>
                </a:solidFill>
              </a:rPr>
              <a:t> 	         </a:t>
            </a:r>
            <a:r>
              <a:rPr lang="pt-PT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Lírica Camoniana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FC8CAB5-17FF-0397-5A6B-E52CF56943F9}"/>
              </a:ext>
            </a:extLst>
          </p:cNvPr>
          <p:cNvSpPr txBox="1"/>
          <p:nvPr/>
        </p:nvSpPr>
        <p:spPr>
          <a:xfrm>
            <a:off x="972922" y="1556643"/>
            <a:ext cx="471758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pt-PT" b="0" i="0" dirty="0">
                <a:effectLst/>
                <a:latin typeface="Arial Rounded MT Bold" panose="020F0704030504030204" pitchFamily="34" charset="0"/>
              </a:rPr>
              <a:t>Amor é um fogo que arde sem se ver,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ferida que dói, e não se sente;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um contentamento descontente,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dor que desatina sem doer.</a:t>
            </a:r>
            <a:br>
              <a:rPr lang="pt-PT" dirty="0">
                <a:latin typeface="Arial Rounded MT Bold" panose="020F0704030504030204" pitchFamily="34" charset="0"/>
              </a:rPr>
            </a:b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um não querer mais que bem querer;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um andar solitário entre a gente;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nunca contentar-se de contente;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um cuidar que ganha em se perder.</a:t>
            </a:r>
            <a:br>
              <a:rPr lang="pt-PT" dirty="0">
                <a:latin typeface="Arial Rounded MT Bold" panose="020F0704030504030204" pitchFamily="34" charset="0"/>
              </a:rPr>
            </a:b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querer estar preso por vontade;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servir a quem vence, o vencedor;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é ter com quem nos mata, lealdade.</a:t>
            </a:r>
            <a:br>
              <a:rPr lang="pt-PT" dirty="0">
                <a:latin typeface="Arial Rounded MT Bold" panose="020F0704030504030204" pitchFamily="34" charset="0"/>
              </a:rPr>
            </a:b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Mas como causar pode seu favor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nos corações humanos amizade,</a:t>
            </a:r>
            <a:br>
              <a:rPr lang="pt-PT" dirty="0">
                <a:latin typeface="Arial Rounded MT Bold" panose="020F0704030504030204" pitchFamily="34" charset="0"/>
              </a:rPr>
            </a:br>
            <a:r>
              <a:rPr lang="pt-PT" b="0" i="0" dirty="0">
                <a:effectLst/>
                <a:latin typeface="Arial Rounded MT Bold" panose="020F0704030504030204" pitchFamily="34" charset="0"/>
              </a:rPr>
              <a:t>se tão contrário a si é o mesmo Amor?</a:t>
            </a:r>
            <a:endParaRPr lang="en-US" sz="1800" kern="1200" dirty="0">
              <a:latin typeface="Arial Rounded MT Bold" panose="020F070403050403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5D96F4B-F0F5-D767-5AAF-AF06E6029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494" y="2414526"/>
            <a:ext cx="5282719" cy="29657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7465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:a16="http://schemas.microsoft.com/office/drawing/2014/main" id="{676A1B86-DC99-46B9-B5AA-A7E928EA9C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9304FFE-74E9-4316-B822-F35A685E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DA3471-7219-7A57-F33A-14295846B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9657" y="3900611"/>
            <a:ext cx="6581527" cy="168567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Obrigada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pela </a:t>
            </a:r>
            <a:r>
              <a:rPr lang="en-US" sz="4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vossa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4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atenção</a:t>
            </a:r>
            <a:r>
              <a:rPr 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!</a:t>
            </a:r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B58CD6F-D135-A4E9-8FFA-F4261154AB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80" r="10142"/>
          <a:stretch/>
        </p:blipFill>
        <p:spPr>
          <a:xfrm>
            <a:off x="-7266" y="10"/>
            <a:ext cx="3569616" cy="6857990"/>
          </a:xfrm>
          <a:custGeom>
            <a:avLst/>
            <a:gdLst/>
            <a:ahLst/>
            <a:cxnLst/>
            <a:rect l="l" t="t" r="r" b="b"/>
            <a:pathLst>
              <a:path w="3569616" h="6858000">
                <a:moveTo>
                  <a:pt x="0" y="0"/>
                </a:moveTo>
                <a:lnTo>
                  <a:pt x="3119345" y="0"/>
                </a:lnTo>
                <a:lnTo>
                  <a:pt x="3123529" y="17226"/>
                </a:lnTo>
                <a:cubicBezTo>
                  <a:pt x="3124924" y="23927"/>
                  <a:pt x="3126075" y="29690"/>
                  <a:pt x="3127926" y="35733"/>
                </a:cubicBezTo>
                <a:cubicBezTo>
                  <a:pt x="3135983" y="55162"/>
                  <a:pt x="3152761" y="75163"/>
                  <a:pt x="3158476" y="86830"/>
                </a:cubicBezTo>
                <a:lnTo>
                  <a:pt x="3162217" y="105744"/>
                </a:lnTo>
                <a:lnTo>
                  <a:pt x="3166997" y="104727"/>
                </a:lnTo>
                <a:lnTo>
                  <a:pt x="3167793" y="111793"/>
                </a:lnTo>
                <a:lnTo>
                  <a:pt x="3168896" y="127609"/>
                </a:lnTo>
                <a:cubicBezTo>
                  <a:pt x="3170241" y="137435"/>
                  <a:pt x="3170795" y="164972"/>
                  <a:pt x="3173185" y="174906"/>
                </a:cubicBezTo>
                <a:cubicBezTo>
                  <a:pt x="3178510" y="177461"/>
                  <a:pt x="3181593" y="181749"/>
                  <a:pt x="3183238" y="187215"/>
                </a:cubicBezTo>
                <a:lnTo>
                  <a:pt x="3184145" y="199435"/>
                </a:lnTo>
                <a:lnTo>
                  <a:pt x="3200957" y="269529"/>
                </a:lnTo>
                <a:lnTo>
                  <a:pt x="3202491" y="279219"/>
                </a:lnTo>
                <a:lnTo>
                  <a:pt x="3206975" y="284221"/>
                </a:lnTo>
                <a:cubicBezTo>
                  <a:pt x="3208056" y="288198"/>
                  <a:pt x="3208241" y="299815"/>
                  <a:pt x="3208979" y="303078"/>
                </a:cubicBezTo>
                <a:cubicBezTo>
                  <a:pt x="3209786" y="303316"/>
                  <a:pt x="3210593" y="303555"/>
                  <a:pt x="3211400" y="303794"/>
                </a:cubicBezTo>
                <a:cubicBezTo>
                  <a:pt x="3215834" y="314048"/>
                  <a:pt x="3230882" y="352723"/>
                  <a:pt x="3235583" y="364595"/>
                </a:cubicBezTo>
                <a:cubicBezTo>
                  <a:pt x="3232098" y="367263"/>
                  <a:pt x="3238178" y="372307"/>
                  <a:pt x="3239601" y="375020"/>
                </a:cubicBezTo>
                <a:cubicBezTo>
                  <a:pt x="3237179" y="375617"/>
                  <a:pt x="3236854" y="382439"/>
                  <a:pt x="3239157" y="384290"/>
                </a:cubicBezTo>
                <a:cubicBezTo>
                  <a:pt x="3254070" y="431093"/>
                  <a:pt x="3227895" y="408920"/>
                  <a:pt x="3245230" y="435044"/>
                </a:cubicBezTo>
                <a:cubicBezTo>
                  <a:pt x="3246565" y="439781"/>
                  <a:pt x="3245820" y="443743"/>
                  <a:pt x="3244204" y="447282"/>
                </a:cubicBezTo>
                <a:lnTo>
                  <a:pt x="3240762" y="452630"/>
                </a:lnTo>
                <a:lnTo>
                  <a:pt x="3249093" y="471880"/>
                </a:lnTo>
                <a:cubicBezTo>
                  <a:pt x="3252174" y="481431"/>
                  <a:pt x="3254453" y="491548"/>
                  <a:pt x="3255857" y="501992"/>
                </a:cubicBezTo>
                <a:cubicBezTo>
                  <a:pt x="3250999" y="504682"/>
                  <a:pt x="3258622" y="512442"/>
                  <a:pt x="3260271" y="516223"/>
                </a:cubicBezTo>
                <a:cubicBezTo>
                  <a:pt x="3257006" y="516482"/>
                  <a:pt x="3255973" y="525173"/>
                  <a:pt x="3258865" y="528038"/>
                </a:cubicBezTo>
                <a:cubicBezTo>
                  <a:pt x="3274535" y="591283"/>
                  <a:pt x="3241762" y="557303"/>
                  <a:pt x="3262462" y="594499"/>
                </a:cubicBezTo>
                <a:cubicBezTo>
                  <a:pt x="3263816" y="600863"/>
                  <a:pt x="3262479" y="605795"/>
                  <a:pt x="3260024" y="610000"/>
                </a:cubicBezTo>
                <a:lnTo>
                  <a:pt x="3253721" y="617692"/>
                </a:lnTo>
                <a:lnTo>
                  <a:pt x="3256482" y="623204"/>
                </a:lnTo>
                <a:cubicBezTo>
                  <a:pt x="3258005" y="644600"/>
                  <a:pt x="3251476" y="651376"/>
                  <a:pt x="3259225" y="663365"/>
                </a:cubicBezTo>
                <a:cubicBezTo>
                  <a:pt x="3245876" y="682744"/>
                  <a:pt x="3258539" y="675670"/>
                  <a:pt x="3261631" y="689522"/>
                </a:cubicBezTo>
                <a:cubicBezTo>
                  <a:pt x="3265207" y="700373"/>
                  <a:pt x="3269507" y="679723"/>
                  <a:pt x="3271002" y="690492"/>
                </a:cubicBezTo>
                <a:cubicBezTo>
                  <a:pt x="3267989" y="702455"/>
                  <a:pt x="3279578" y="701125"/>
                  <a:pt x="3275760" y="713609"/>
                </a:cubicBezTo>
                <a:cubicBezTo>
                  <a:pt x="3266819" y="711239"/>
                  <a:pt x="3278954" y="737528"/>
                  <a:pt x="3271356" y="738880"/>
                </a:cubicBezTo>
                <a:cubicBezTo>
                  <a:pt x="3282938" y="748490"/>
                  <a:pt x="3269788" y="754591"/>
                  <a:pt x="3274016" y="768139"/>
                </a:cubicBezTo>
                <a:cubicBezTo>
                  <a:pt x="3278559" y="774347"/>
                  <a:pt x="3279560" y="778980"/>
                  <a:pt x="3275507" y="785654"/>
                </a:cubicBezTo>
                <a:cubicBezTo>
                  <a:pt x="3297514" y="814181"/>
                  <a:pt x="3277534" y="803670"/>
                  <a:pt x="3287024" y="831111"/>
                </a:cubicBezTo>
                <a:cubicBezTo>
                  <a:pt x="3296672" y="854655"/>
                  <a:pt x="3303659" y="881610"/>
                  <a:pt x="3324562" y="903604"/>
                </a:cubicBezTo>
                <a:cubicBezTo>
                  <a:pt x="3330338" y="907511"/>
                  <a:pt x="3333079" y="917872"/>
                  <a:pt x="3330682" y="926744"/>
                </a:cubicBezTo>
                <a:cubicBezTo>
                  <a:pt x="3330269" y="928269"/>
                  <a:pt x="3329716" y="929694"/>
                  <a:pt x="3329041" y="930971"/>
                </a:cubicBezTo>
                <a:cubicBezTo>
                  <a:pt x="3333270" y="950914"/>
                  <a:pt x="3351150" y="1023696"/>
                  <a:pt x="3356062" y="1046405"/>
                </a:cubicBezTo>
                <a:cubicBezTo>
                  <a:pt x="3349099" y="1048737"/>
                  <a:pt x="3362597" y="1059482"/>
                  <a:pt x="3358521" y="1067217"/>
                </a:cubicBezTo>
                <a:cubicBezTo>
                  <a:pt x="3354869" y="1072807"/>
                  <a:pt x="3358113" y="1077371"/>
                  <a:pt x="3358773" y="1082909"/>
                </a:cubicBezTo>
                <a:cubicBezTo>
                  <a:pt x="3356098" y="1090444"/>
                  <a:pt x="3363241" y="1113953"/>
                  <a:pt x="3367682" y="1119909"/>
                </a:cubicBezTo>
                <a:cubicBezTo>
                  <a:pt x="3382703" y="1133847"/>
                  <a:pt x="3374343" y="1168367"/>
                  <a:pt x="3385911" y="1180009"/>
                </a:cubicBezTo>
                <a:cubicBezTo>
                  <a:pt x="3387774" y="1184389"/>
                  <a:pt x="3388688" y="1188737"/>
                  <a:pt x="3389010" y="1193041"/>
                </a:cubicBezTo>
                <a:lnTo>
                  <a:pt x="3388572" y="1205179"/>
                </a:lnTo>
                <a:lnTo>
                  <a:pt x="3385768" y="1208811"/>
                </a:lnTo>
                <a:lnTo>
                  <a:pt x="3386975" y="1216129"/>
                </a:lnTo>
                <a:lnTo>
                  <a:pt x="3386647" y="1218271"/>
                </a:lnTo>
                <a:cubicBezTo>
                  <a:pt x="3386007" y="1222365"/>
                  <a:pt x="3385480" y="1226399"/>
                  <a:pt x="3385420" y="1230360"/>
                </a:cubicBezTo>
                <a:cubicBezTo>
                  <a:pt x="3400233" y="1224163"/>
                  <a:pt x="3387342" y="1263034"/>
                  <a:pt x="3398902" y="1251303"/>
                </a:cubicBezTo>
                <a:cubicBezTo>
                  <a:pt x="3401143" y="1271991"/>
                  <a:pt x="3411558" y="1255397"/>
                  <a:pt x="3402244" y="1281071"/>
                </a:cubicBezTo>
                <a:cubicBezTo>
                  <a:pt x="3416627" y="1312459"/>
                  <a:pt x="3415183" y="1363554"/>
                  <a:pt x="3435533" y="1387530"/>
                </a:cubicBezTo>
                <a:cubicBezTo>
                  <a:pt x="3428168" y="1384876"/>
                  <a:pt x="3423452" y="1398828"/>
                  <a:pt x="3427595" y="1407995"/>
                </a:cubicBezTo>
                <a:cubicBezTo>
                  <a:pt x="3398778" y="1398886"/>
                  <a:pt x="3455260" y="1443485"/>
                  <a:pt x="3436580" y="1453051"/>
                </a:cubicBezTo>
                <a:cubicBezTo>
                  <a:pt x="3454427" y="1452263"/>
                  <a:pt x="3487273" y="1492392"/>
                  <a:pt x="3473886" y="1513215"/>
                </a:cubicBezTo>
                <a:cubicBezTo>
                  <a:pt x="3479337" y="1543203"/>
                  <a:pt x="3495403" y="1563620"/>
                  <a:pt x="3491486" y="1595707"/>
                </a:cubicBezTo>
                <a:cubicBezTo>
                  <a:pt x="3493932" y="1596530"/>
                  <a:pt x="3496028" y="1598008"/>
                  <a:pt x="3497869" y="1599939"/>
                </a:cubicBezTo>
                <a:lnTo>
                  <a:pt x="3502453" y="1606503"/>
                </a:lnTo>
                <a:lnTo>
                  <a:pt x="3502232" y="1607846"/>
                </a:lnTo>
                <a:cubicBezTo>
                  <a:pt x="3502503" y="1613048"/>
                  <a:pt x="3503673" y="1615641"/>
                  <a:pt x="3505239" y="1617081"/>
                </a:cubicBezTo>
                <a:cubicBezTo>
                  <a:pt x="3505979" y="1617395"/>
                  <a:pt x="3506719" y="1617710"/>
                  <a:pt x="3507459" y="1618024"/>
                </a:cubicBezTo>
                <a:lnTo>
                  <a:pt x="3510011" y="1624022"/>
                </a:lnTo>
                <a:lnTo>
                  <a:pt x="3516358" y="1634929"/>
                </a:lnTo>
                <a:lnTo>
                  <a:pt x="3516308" y="1637821"/>
                </a:lnTo>
                <a:lnTo>
                  <a:pt x="3523955" y="1655598"/>
                </a:lnTo>
                <a:lnTo>
                  <a:pt x="3523473" y="1656247"/>
                </a:lnTo>
                <a:cubicBezTo>
                  <a:pt x="3522567" y="1658107"/>
                  <a:pt x="3522227" y="1660249"/>
                  <a:pt x="3523061" y="1663024"/>
                </a:cubicBezTo>
                <a:cubicBezTo>
                  <a:pt x="3513175" y="1664689"/>
                  <a:pt x="3520280" y="1667013"/>
                  <a:pt x="3523616" y="1675054"/>
                </a:cubicBezTo>
                <a:cubicBezTo>
                  <a:pt x="3509006" y="1679436"/>
                  <a:pt x="3523682" y="1698702"/>
                  <a:pt x="3517630" y="1707801"/>
                </a:cubicBezTo>
                <a:cubicBezTo>
                  <a:pt x="3520410" y="1713612"/>
                  <a:pt x="3523083" y="1719836"/>
                  <a:pt x="3525537" y="1726380"/>
                </a:cubicBezTo>
                <a:lnTo>
                  <a:pt x="3529903" y="1779986"/>
                </a:lnTo>
                <a:lnTo>
                  <a:pt x="3521468" y="1836998"/>
                </a:lnTo>
                <a:cubicBezTo>
                  <a:pt x="3522502" y="1857808"/>
                  <a:pt x="3519191" y="1876110"/>
                  <a:pt x="3523412" y="1893497"/>
                </a:cubicBezTo>
                <a:cubicBezTo>
                  <a:pt x="3520411" y="1900876"/>
                  <a:pt x="3519436" y="1907708"/>
                  <a:pt x="3525004" y="1913894"/>
                </a:cubicBezTo>
                <a:cubicBezTo>
                  <a:pt x="3524490" y="1933413"/>
                  <a:pt x="3517414" y="1938604"/>
                  <a:pt x="3523928" y="1950514"/>
                </a:cubicBezTo>
                <a:cubicBezTo>
                  <a:pt x="3512685" y="1962215"/>
                  <a:pt x="3517275" y="1962555"/>
                  <a:pt x="3521008" y="1967449"/>
                </a:cubicBezTo>
                <a:lnTo>
                  <a:pt x="3521297" y="1968163"/>
                </a:lnTo>
                <a:lnTo>
                  <a:pt x="3519686" y="1969768"/>
                </a:lnTo>
                <a:lnTo>
                  <a:pt x="3519089" y="1972904"/>
                </a:lnTo>
                <a:lnTo>
                  <a:pt x="3520122" y="1981289"/>
                </a:lnTo>
                <a:lnTo>
                  <a:pt x="3520948" y="1984413"/>
                </a:lnTo>
                <a:cubicBezTo>
                  <a:pt x="3521356" y="1986575"/>
                  <a:pt x="3521416" y="1988026"/>
                  <a:pt x="3521226" y="1989046"/>
                </a:cubicBezTo>
                <a:lnTo>
                  <a:pt x="3521092" y="1989171"/>
                </a:lnTo>
                <a:lnTo>
                  <a:pt x="3521624" y="1993492"/>
                </a:lnTo>
                <a:cubicBezTo>
                  <a:pt x="3522844" y="2000762"/>
                  <a:pt x="3524332" y="2007819"/>
                  <a:pt x="3525996" y="2014518"/>
                </a:cubicBezTo>
                <a:cubicBezTo>
                  <a:pt x="3518529" y="2020777"/>
                  <a:pt x="3529333" y="2045218"/>
                  <a:pt x="3514412" y="2043465"/>
                </a:cubicBezTo>
                <a:cubicBezTo>
                  <a:pt x="3516219" y="2052531"/>
                  <a:pt x="3522688" y="2057653"/>
                  <a:pt x="3512822" y="2055222"/>
                </a:cubicBezTo>
                <a:cubicBezTo>
                  <a:pt x="3513140" y="2058224"/>
                  <a:pt x="3512432" y="2060136"/>
                  <a:pt x="3511227" y="2061550"/>
                </a:cubicBezTo>
                <a:lnTo>
                  <a:pt x="3510645" y="2061975"/>
                </a:lnTo>
                <a:lnTo>
                  <a:pt x="3514907" y="2082129"/>
                </a:lnTo>
                <a:lnTo>
                  <a:pt x="3514347" y="2084880"/>
                </a:lnTo>
                <a:lnTo>
                  <a:pt x="3518565" y="2097919"/>
                </a:lnTo>
                <a:lnTo>
                  <a:pt x="3519976" y="2104707"/>
                </a:lnTo>
                <a:lnTo>
                  <a:pt x="3521958" y="2106519"/>
                </a:lnTo>
                <a:cubicBezTo>
                  <a:pt x="3523219" y="2108534"/>
                  <a:pt x="3523895" y="2111498"/>
                  <a:pt x="3523237" y="2116590"/>
                </a:cubicBezTo>
                <a:lnTo>
                  <a:pt x="3522786" y="2117790"/>
                </a:lnTo>
                <a:lnTo>
                  <a:pt x="3526064" y="2125947"/>
                </a:lnTo>
                <a:cubicBezTo>
                  <a:pt x="3527505" y="2128548"/>
                  <a:pt x="3529274" y="2130818"/>
                  <a:pt x="3531495" y="2132603"/>
                </a:cubicBezTo>
                <a:cubicBezTo>
                  <a:pt x="3522034" y="2161762"/>
                  <a:pt x="3533978" y="2187874"/>
                  <a:pt x="3533955" y="2218836"/>
                </a:cubicBezTo>
                <a:cubicBezTo>
                  <a:pt x="3517312" y="2233337"/>
                  <a:pt x="3542024" y="2285180"/>
                  <a:pt x="3559442" y="2291697"/>
                </a:cubicBezTo>
                <a:cubicBezTo>
                  <a:pt x="3544608" y="2292866"/>
                  <a:pt x="3567228" y="2330146"/>
                  <a:pt x="3568373" y="2340076"/>
                </a:cubicBezTo>
                <a:cubicBezTo>
                  <a:pt x="3568755" y="2343387"/>
                  <a:pt x="3566751" y="2343658"/>
                  <a:pt x="3560178" y="2338540"/>
                </a:cubicBezTo>
                <a:cubicBezTo>
                  <a:pt x="3562571" y="2349015"/>
                  <a:pt x="3555536" y="2360463"/>
                  <a:pt x="3548875" y="2354921"/>
                </a:cubicBezTo>
                <a:cubicBezTo>
                  <a:pt x="3564342" y="2386191"/>
                  <a:pt x="3553912" y="2434573"/>
                  <a:pt x="3562290" y="2470516"/>
                </a:cubicBezTo>
                <a:cubicBezTo>
                  <a:pt x="3548732" y="2491328"/>
                  <a:pt x="3561750" y="2479665"/>
                  <a:pt x="3560263" y="2500409"/>
                </a:cubicBezTo>
                <a:cubicBezTo>
                  <a:pt x="3573531" y="2493872"/>
                  <a:pt x="3554177" y="2525877"/>
                  <a:pt x="3569616" y="2525972"/>
                </a:cubicBezTo>
                <a:cubicBezTo>
                  <a:pt x="3568857" y="2529744"/>
                  <a:pt x="3567635" y="2533395"/>
                  <a:pt x="3566291" y="2537057"/>
                </a:cubicBezTo>
                <a:lnTo>
                  <a:pt x="3565595" y="2538979"/>
                </a:lnTo>
                <a:lnTo>
                  <a:pt x="3565471" y="2546483"/>
                </a:lnTo>
                <a:lnTo>
                  <a:pt x="3562111" y="2548822"/>
                </a:lnTo>
                <a:lnTo>
                  <a:pt x="3559542" y="2560277"/>
                </a:lnTo>
                <a:cubicBezTo>
                  <a:pt x="3559093" y="2564534"/>
                  <a:pt x="3559212" y="2569074"/>
                  <a:pt x="3560240" y="2574030"/>
                </a:cubicBezTo>
                <a:cubicBezTo>
                  <a:pt x="3567097" y="2585933"/>
                  <a:pt x="3560828" y="2605604"/>
                  <a:pt x="3562359" y="2622912"/>
                </a:cubicBezTo>
                <a:lnTo>
                  <a:pt x="3564740" y="2630748"/>
                </a:lnTo>
                <a:lnTo>
                  <a:pt x="3563214" y="2656947"/>
                </a:lnTo>
                <a:cubicBezTo>
                  <a:pt x="3563065" y="2664385"/>
                  <a:pt x="3563222" y="2672085"/>
                  <a:pt x="3563949" y="2680153"/>
                </a:cubicBezTo>
                <a:lnTo>
                  <a:pt x="3566383" y="2695058"/>
                </a:lnTo>
                <a:lnTo>
                  <a:pt x="3565385" y="2699075"/>
                </a:lnTo>
                <a:cubicBezTo>
                  <a:pt x="3565951" y="2705917"/>
                  <a:pt x="3570892" y="2714690"/>
                  <a:pt x="3565525" y="2714239"/>
                </a:cubicBezTo>
                <a:lnTo>
                  <a:pt x="3567847" y="2721812"/>
                </a:lnTo>
                <a:lnTo>
                  <a:pt x="3564077" y="2729693"/>
                </a:lnTo>
                <a:cubicBezTo>
                  <a:pt x="3563144" y="2730592"/>
                  <a:pt x="3562134" y="2731288"/>
                  <a:pt x="3561085" y="2731758"/>
                </a:cubicBezTo>
                <a:lnTo>
                  <a:pt x="3563149" y="2742418"/>
                </a:lnTo>
                <a:lnTo>
                  <a:pt x="3560661" y="2751437"/>
                </a:lnTo>
                <a:lnTo>
                  <a:pt x="3563126" y="2758989"/>
                </a:lnTo>
                <a:lnTo>
                  <a:pt x="3562876" y="2762207"/>
                </a:lnTo>
                <a:lnTo>
                  <a:pt x="3561866" y="2770236"/>
                </a:lnTo>
                <a:cubicBezTo>
                  <a:pt x="3561066" y="2774372"/>
                  <a:pt x="3560080" y="2779005"/>
                  <a:pt x="3559378" y="2784138"/>
                </a:cubicBezTo>
                <a:lnTo>
                  <a:pt x="3559178" y="2788436"/>
                </a:lnTo>
                <a:lnTo>
                  <a:pt x="3554648" y="2798068"/>
                </a:lnTo>
                <a:cubicBezTo>
                  <a:pt x="3551209" y="2805087"/>
                  <a:pt x="3548936" y="2810580"/>
                  <a:pt x="3551400" y="2816345"/>
                </a:cubicBezTo>
                <a:cubicBezTo>
                  <a:pt x="3547036" y="2826742"/>
                  <a:pt x="3533490" y="2834711"/>
                  <a:pt x="3538128" y="2849028"/>
                </a:cubicBezTo>
                <a:cubicBezTo>
                  <a:pt x="3531517" y="2845031"/>
                  <a:pt x="3538369" y="2865256"/>
                  <a:pt x="3532013" y="2868126"/>
                </a:cubicBezTo>
                <a:cubicBezTo>
                  <a:pt x="3526842" y="2869601"/>
                  <a:pt x="3527715" y="2876080"/>
                  <a:pt x="3526094" y="2881167"/>
                </a:cubicBezTo>
                <a:cubicBezTo>
                  <a:pt x="3520961" y="2885059"/>
                  <a:pt x="3517628" y="2910333"/>
                  <a:pt x="3518939" y="2918966"/>
                </a:cubicBezTo>
                <a:cubicBezTo>
                  <a:pt x="3525789" y="2943088"/>
                  <a:pt x="3505468" y="2964225"/>
                  <a:pt x="3510391" y="2983548"/>
                </a:cubicBezTo>
                <a:cubicBezTo>
                  <a:pt x="3510204" y="2988707"/>
                  <a:pt x="3509257" y="2993036"/>
                  <a:pt x="3507840" y="2996827"/>
                </a:cubicBezTo>
                <a:lnTo>
                  <a:pt x="3502741" y="3006379"/>
                </a:lnTo>
                <a:lnTo>
                  <a:pt x="3499028" y="3006971"/>
                </a:lnTo>
                <a:lnTo>
                  <a:pt x="3497157" y="3013976"/>
                </a:lnTo>
                <a:lnTo>
                  <a:pt x="3496053" y="3015450"/>
                </a:lnTo>
                <a:cubicBezTo>
                  <a:pt x="3493931" y="3018255"/>
                  <a:pt x="3491925" y="3021106"/>
                  <a:pt x="3490329" y="3024292"/>
                </a:cubicBezTo>
                <a:cubicBezTo>
                  <a:pt x="3504872" y="3031782"/>
                  <a:pt x="3479143" y="3052632"/>
                  <a:pt x="3493186" y="3052840"/>
                </a:cubicBezTo>
                <a:cubicBezTo>
                  <a:pt x="3486942" y="3071654"/>
                  <a:pt x="3501947" y="3066916"/>
                  <a:pt x="3484298" y="3080007"/>
                </a:cubicBezTo>
                <a:cubicBezTo>
                  <a:pt x="3483814" y="3117860"/>
                  <a:pt x="3462683" y="3158406"/>
                  <a:pt x="3469977" y="3195253"/>
                </a:cubicBezTo>
                <a:cubicBezTo>
                  <a:pt x="3464984" y="3186842"/>
                  <a:pt x="3455676" y="3194249"/>
                  <a:pt x="3455490" y="3205255"/>
                </a:cubicBezTo>
                <a:cubicBezTo>
                  <a:pt x="3435461" y="3173385"/>
                  <a:pt x="3464274" y="3257718"/>
                  <a:pt x="3445250" y="3249703"/>
                </a:cubicBezTo>
                <a:cubicBezTo>
                  <a:pt x="3460163" y="3264187"/>
                  <a:pt x="3471377" y="3324835"/>
                  <a:pt x="3452291" y="3330508"/>
                </a:cubicBezTo>
                <a:cubicBezTo>
                  <a:pt x="3445043" y="3359645"/>
                  <a:pt x="3450218" y="3389952"/>
                  <a:pt x="3434486" y="3412864"/>
                </a:cubicBezTo>
                <a:cubicBezTo>
                  <a:pt x="3436166" y="3415609"/>
                  <a:pt x="3437306" y="3418595"/>
                  <a:pt x="3438058" y="3421734"/>
                </a:cubicBezTo>
                <a:lnTo>
                  <a:pt x="3439245" y="3430986"/>
                </a:lnTo>
                <a:lnTo>
                  <a:pt x="3438541" y="3431897"/>
                </a:lnTo>
                <a:cubicBezTo>
                  <a:pt x="3436732" y="3436375"/>
                  <a:pt x="3436677" y="3439488"/>
                  <a:pt x="3437396" y="3441992"/>
                </a:cubicBezTo>
                <a:lnTo>
                  <a:pt x="3438843" y="3444647"/>
                </a:lnTo>
                <a:lnTo>
                  <a:pt x="3438591" y="3451712"/>
                </a:lnTo>
                <a:lnTo>
                  <a:pt x="3439527" y="3466008"/>
                </a:lnTo>
                <a:lnTo>
                  <a:pt x="3438357" y="3468331"/>
                </a:lnTo>
                <a:lnTo>
                  <a:pt x="3437674" y="3489343"/>
                </a:lnTo>
                <a:cubicBezTo>
                  <a:pt x="3437459" y="3489383"/>
                  <a:pt x="3437241" y="3489424"/>
                  <a:pt x="3437026" y="3489465"/>
                </a:cubicBezTo>
                <a:cubicBezTo>
                  <a:pt x="3435558" y="3490219"/>
                  <a:pt x="3434444" y="3491679"/>
                  <a:pt x="3434044" y="3494659"/>
                </a:cubicBezTo>
                <a:cubicBezTo>
                  <a:pt x="3425302" y="3487640"/>
                  <a:pt x="3430211" y="3495561"/>
                  <a:pt x="3429800" y="3504965"/>
                </a:cubicBezTo>
                <a:cubicBezTo>
                  <a:pt x="3416132" y="3496161"/>
                  <a:pt x="3420620" y="3524348"/>
                  <a:pt x="3412115" y="3526661"/>
                </a:cubicBezTo>
                <a:cubicBezTo>
                  <a:pt x="3412121" y="3533765"/>
                  <a:pt x="3411879" y="3541120"/>
                  <a:pt x="3411331" y="3548549"/>
                </a:cubicBezTo>
                <a:lnTo>
                  <a:pt x="3410824" y="3552872"/>
                </a:lnTo>
                <a:cubicBezTo>
                  <a:pt x="3410773" y="3552889"/>
                  <a:pt x="3410721" y="3552908"/>
                  <a:pt x="3410671" y="3552926"/>
                </a:cubicBezTo>
                <a:cubicBezTo>
                  <a:pt x="3410254" y="3553793"/>
                  <a:pt x="3409971" y="3555188"/>
                  <a:pt x="3409849" y="3557419"/>
                </a:cubicBezTo>
                <a:lnTo>
                  <a:pt x="3409902" y="3560756"/>
                </a:lnTo>
                <a:lnTo>
                  <a:pt x="3408918" y="3569144"/>
                </a:lnTo>
                <a:lnTo>
                  <a:pt x="3407623" y="3571810"/>
                </a:lnTo>
                <a:lnTo>
                  <a:pt x="3405729" y="3572549"/>
                </a:lnTo>
                <a:lnTo>
                  <a:pt x="3405835" y="3573359"/>
                </a:lnTo>
                <a:cubicBezTo>
                  <a:pt x="3408214" y="3579757"/>
                  <a:pt x="3412465" y="3582275"/>
                  <a:pt x="3399129" y="3587902"/>
                </a:cubicBezTo>
                <a:cubicBezTo>
                  <a:pt x="3402495" y="3602236"/>
                  <a:pt x="3394605" y="3603730"/>
                  <a:pt x="3389566" y="3621859"/>
                </a:cubicBezTo>
                <a:cubicBezTo>
                  <a:pt x="3393374" y="3630350"/>
                  <a:pt x="3390863" y="3636316"/>
                  <a:pt x="3386307" y="3641820"/>
                </a:cubicBezTo>
                <a:cubicBezTo>
                  <a:pt x="3386232" y="3660214"/>
                  <a:pt x="3378837" y="3675854"/>
                  <a:pt x="3374956" y="3695940"/>
                </a:cubicBezTo>
                <a:cubicBezTo>
                  <a:pt x="3378387" y="3718839"/>
                  <a:pt x="3365817" y="3728358"/>
                  <a:pt x="3361718" y="3749831"/>
                </a:cubicBezTo>
                <a:cubicBezTo>
                  <a:pt x="3370064" y="3770267"/>
                  <a:pt x="3350403" y="3763879"/>
                  <a:pt x="3344768" y="3774338"/>
                </a:cubicBezTo>
                <a:lnTo>
                  <a:pt x="3343985" y="3777418"/>
                </a:lnTo>
                <a:lnTo>
                  <a:pt x="3344520" y="3785849"/>
                </a:lnTo>
                <a:lnTo>
                  <a:pt x="3345162" y="3789023"/>
                </a:lnTo>
                <a:cubicBezTo>
                  <a:pt x="3345441" y="3791209"/>
                  <a:pt x="3345415" y="3792659"/>
                  <a:pt x="3345164" y="3793659"/>
                </a:cubicBezTo>
                <a:lnTo>
                  <a:pt x="3345024" y="3793774"/>
                </a:lnTo>
                <a:lnTo>
                  <a:pt x="3345300" y="3798119"/>
                </a:lnTo>
                <a:cubicBezTo>
                  <a:pt x="3346087" y="3805456"/>
                  <a:pt x="3347157" y="3812596"/>
                  <a:pt x="3348424" y="3819398"/>
                </a:cubicBezTo>
                <a:cubicBezTo>
                  <a:pt x="3340590" y="3825065"/>
                  <a:pt x="3349940" y="3850234"/>
                  <a:pt x="3335133" y="3847354"/>
                </a:cubicBezTo>
                <a:cubicBezTo>
                  <a:pt x="3336403" y="3856524"/>
                  <a:pt x="3342565" y="3862118"/>
                  <a:pt x="3332848" y="3858945"/>
                </a:cubicBezTo>
                <a:cubicBezTo>
                  <a:pt x="3332988" y="3861961"/>
                  <a:pt x="3332168" y="3863811"/>
                  <a:pt x="3330878" y="3865128"/>
                </a:cubicBezTo>
                <a:lnTo>
                  <a:pt x="3330273" y="3865510"/>
                </a:lnTo>
                <a:lnTo>
                  <a:pt x="3333337" y="3885908"/>
                </a:lnTo>
                <a:lnTo>
                  <a:pt x="3332616" y="3888608"/>
                </a:lnTo>
                <a:lnTo>
                  <a:pt x="3336057" y="3901916"/>
                </a:lnTo>
                <a:lnTo>
                  <a:pt x="3337066" y="3908785"/>
                </a:lnTo>
                <a:lnTo>
                  <a:pt x="3338940" y="3910739"/>
                </a:lnTo>
                <a:cubicBezTo>
                  <a:pt x="3340082" y="3912843"/>
                  <a:pt x="3340580" y="3915849"/>
                  <a:pt x="3339621" y="3920873"/>
                </a:cubicBezTo>
                <a:lnTo>
                  <a:pt x="3339102" y="3922032"/>
                </a:lnTo>
                <a:lnTo>
                  <a:pt x="3341891" y="3930408"/>
                </a:lnTo>
                <a:cubicBezTo>
                  <a:pt x="3343178" y="3933107"/>
                  <a:pt x="3344812" y="3935503"/>
                  <a:pt x="3346927" y="3937451"/>
                </a:cubicBezTo>
                <a:cubicBezTo>
                  <a:pt x="3335745" y="3965779"/>
                  <a:pt x="3346136" y="3992699"/>
                  <a:pt x="3344279" y="4023542"/>
                </a:cubicBezTo>
                <a:cubicBezTo>
                  <a:pt x="3347024" y="4058096"/>
                  <a:pt x="3350783" y="4081986"/>
                  <a:pt x="3351926" y="4104769"/>
                </a:cubicBezTo>
                <a:cubicBezTo>
                  <a:pt x="3353695" y="4115384"/>
                  <a:pt x="3359144" y="4193344"/>
                  <a:pt x="3352816" y="4187317"/>
                </a:cubicBezTo>
                <a:cubicBezTo>
                  <a:pt x="3366419" y="4219638"/>
                  <a:pt x="3351446" y="4239971"/>
                  <a:pt x="3357691" y="4276413"/>
                </a:cubicBezTo>
                <a:cubicBezTo>
                  <a:pt x="3342910" y="4296116"/>
                  <a:pt x="3356610" y="4285488"/>
                  <a:pt x="3353895" y="4306037"/>
                </a:cubicBezTo>
                <a:cubicBezTo>
                  <a:pt x="3367541" y="4300534"/>
                  <a:pt x="3346306" y="4330948"/>
                  <a:pt x="3361728" y="4332215"/>
                </a:cubicBezTo>
                <a:cubicBezTo>
                  <a:pt x="3360746" y="4335915"/>
                  <a:pt x="3359307" y="4339458"/>
                  <a:pt x="3357748" y="4343006"/>
                </a:cubicBezTo>
                <a:lnTo>
                  <a:pt x="3356941" y="4344866"/>
                </a:lnTo>
                <a:lnTo>
                  <a:pt x="3356370" y="4352332"/>
                </a:lnTo>
                <a:lnTo>
                  <a:pt x="3352876" y="4354407"/>
                </a:lnTo>
                <a:lnTo>
                  <a:pt x="3352683" y="4444689"/>
                </a:lnTo>
                <a:cubicBezTo>
                  <a:pt x="3355485" y="4452425"/>
                  <a:pt x="3356736" y="4477980"/>
                  <a:pt x="3352455" y="4483791"/>
                </a:cubicBezTo>
                <a:cubicBezTo>
                  <a:pt x="3351784" y="4489320"/>
                  <a:pt x="3353780" y="4495171"/>
                  <a:pt x="3349030" y="4498683"/>
                </a:cubicBezTo>
                <a:cubicBezTo>
                  <a:pt x="3346858" y="4510741"/>
                  <a:pt x="3341860" y="4538358"/>
                  <a:pt x="3339427" y="4556140"/>
                </a:cubicBezTo>
                <a:cubicBezTo>
                  <a:pt x="3342836" y="4560659"/>
                  <a:pt x="3341611" y="4566842"/>
                  <a:pt x="3339521" y="4574959"/>
                </a:cubicBezTo>
                <a:lnTo>
                  <a:pt x="3338246" y="4582576"/>
                </a:lnTo>
                <a:lnTo>
                  <a:pt x="3348539" y="4605460"/>
                </a:lnTo>
                <a:lnTo>
                  <a:pt x="3345760" y="4678575"/>
                </a:lnTo>
                <a:lnTo>
                  <a:pt x="3356250" y="4713574"/>
                </a:lnTo>
                <a:cubicBezTo>
                  <a:pt x="3358600" y="4727943"/>
                  <a:pt x="3359577" y="4741820"/>
                  <a:pt x="3361380" y="4755215"/>
                </a:cubicBezTo>
                <a:cubicBezTo>
                  <a:pt x="3363928" y="4785596"/>
                  <a:pt x="3347531" y="4766123"/>
                  <a:pt x="3361636" y="4803525"/>
                </a:cubicBezTo>
                <a:cubicBezTo>
                  <a:pt x="3356254" y="4807867"/>
                  <a:pt x="3356117" y="4812705"/>
                  <a:pt x="3358957" y="4820729"/>
                </a:cubicBezTo>
                <a:cubicBezTo>
                  <a:pt x="3359783" y="4835507"/>
                  <a:pt x="3345952" y="4834947"/>
                  <a:pt x="3354635" y="4849546"/>
                </a:cubicBezTo>
                <a:cubicBezTo>
                  <a:pt x="3350894" y="4848362"/>
                  <a:pt x="3350351" y="4855411"/>
                  <a:pt x="3349759" y="4861941"/>
                </a:cubicBezTo>
                <a:lnTo>
                  <a:pt x="3347368" y="4866228"/>
                </a:lnTo>
                <a:lnTo>
                  <a:pt x="3358408" y="4889535"/>
                </a:lnTo>
                <a:cubicBezTo>
                  <a:pt x="3373705" y="4931282"/>
                  <a:pt x="3382233" y="4982216"/>
                  <a:pt x="3393319" y="5017998"/>
                </a:cubicBezTo>
                <a:cubicBezTo>
                  <a:pt x="3368256" y="5040241"/>
                  <a:pt x="3392200" y="5029364"/>
                  <a:pt x="3389184" y="5055049"/>
                </a:cubicBezTo>
                <a:cubicBezTo>
                  <a:pt x="3413510" y="5050695"/>
                  <a:pt x="3377700" y="5085342"/>
                  <a:pt x="3405892" y="5089973"/>
                </a:cubicBezTo>
                <a:cubicBezTo>
                  <a:pt x="3404451" y="5094499"/>
                  <a:pt x="3402165" y="5098741"/>
                  <a:pt x="3399662" y="5102960"/>
                </a:cubicBezTo>
                <a:lnTo>
                  <a:pt x="3398363" y="5105176"/>
                </a:lnTo>
                <a:lnTo>
                  <a:pt x="3398026" y="5114590"/>
                </a:lnTo>
                <a:lnTo>
                  <a:pt x="3391859" y="5116550"/>
                </a:lnTo>
                <a:lnTo>
                  <a:pt x="3386999" y="5130226"/>
                </a:lnTo>
                <a:cubicBezTo>
                  <a:pt x="3386119" y="5135455"/>
                  <a:pt x="3386267" y="5141205"/>
                  <a:pt x="3388073" y="5147747"/>
                </a:cubicBezTo>
                <a:cubicBezTo>
                  <a:pt x="3400425" y="5164741"/>
                  <a:pt x="3388688" y="5187675"/>
                  <a:pt x="3391234" y="5209919"/>
                </a:cubicBezTo>
                <a:lnTo>
                  <a:pt x="3395469" y="5220481"/>
                </a:lnTo>
                <a:lnTo>
                  <a:pt x="3392518" y="5250830"/>
                </a:lnTo>
                <a:lnTo>
                  <a:pt x="3393800" y="5252877"/>
                </a:lnTo>
                <a:cubicBezTo>
                  <a:pt x="3393941" y="5258188"/>
                  <a:pt x="3392357" y="5268832"/>
                  <a:pt x="3393361" y="5282697"/>
                </a:cubicBezTo>
                <a:lnTo>
                  <a:pt x="3399825" y="5336059"/>
                </a:lnTo>
                <a:lnTo>
                  <a:pt x="3392824" y="5344884"/>
                </a:lnTo>
                <a:lnTo>
                  <a:pt x="3389277" y="5345998"/>
                </a:lnTo>
                <a:lnTo>
                  <a:pt x="3390946" y="5360636"/>
                </a:lnTo>
                <a:lnTo>
                  <a:pt x="3386366" y="5371486"/>
                </a:lnTo>
                <a:lnTo>
                  <a:pt x="3390662" y="5381496"/>
                </a:lnTo>
                <a:lnTo>
                  <a:pt x="3388199" y="5395290"/>
                </a:lnTo>
                <a:cubicBezTo>
                  <a:pt x="3386677" y="5400263"/>
                  <a:pt x="3384810" y="5405812"/>
                  <a:pt x="3383455" y="5412069"/>
                </a:cubicBezTo>
                <a:lnTo>
                  <a:pt x="3376345" y="5426008"/>
                </a:lnTo>
                <a:lnTo>
                  <a:pt x="3374012" y="5448470"/>
                </a:lnTo>
                <a:cubicBezTo>
                  <a:pt x="3372358" y="5465848"/>
                  <a:pt x="3370199" y="5482458"/>
                  <a:pt x="3365299" y="5498771"/>
                </a:cubicBezTo>
                <a:cubicBezTo>
                  <a:pt x="3368242" y="5512292"/>
                  <a:pt x="3368289" y="5524931"/>
                  <a:pt x="3358774" y="5536815"/>
                </a:cubicBezTo>
                <a:cubicBezTo>
                  <a:pt x="3355554" y="5573082"/>
                  <a:pt x="3364982" y="5582256"/>
                  <a:pt x="3352897" y="5604851"/>
                </a:cubicBezTo>
                <a:cubicBezTo>
                  <a:pt x="3357655" y="5611851"/>
                  <a:pt x="3360065" y="5616619"/>
                  <a:pt x="3360918" y="5620215"/>
                </a:cubicBezTo>
                <a:cubicBezTo>
                  <a:pt x="3363482" y="5631010"/>
                  <a:pt x="3352061" y="5631235"/>
                  <a:pt x="3348145" y="5649365"/>
                </a:cubicBezTo>
                <a:cubicBezTo>
                  <a:pt x="3342329" y="5668683"/>
                  <a:pt x="3336842" y="5635583"/>
                  <a:pt x="3334135" y="5654076"/>
                </a:cubicBezTo>
                <a:cubicBezTo>
                  <a:pt x="3338089" y="5673079"/>
                  <a:pt x="3320876" y="5674673"/>
                  <a:pt x="3326011" y="5694285"/>
                </a:cubicBezTo>
                <a:cubicBezTo>
                  <a:pt x="3339441" y="5687377"/>
                  <a:pt x="3320185" y="5735320"/>
                  <a:pt x="3331448" y="5735077"/>
                </a:cubicBezTo>
                <a:cubicBezTo>
                  <a:pt x="3313758" y="5754960"/>
                  <a:pt x="3333086" y="5760823"/>
                  <a:pt x="3326180" y="5784860"/>
                </a:cubicBezTo>
                <a:cubicBezTo>
                  <a:pt x="3319129" y="5796737"/>
                  <a:pt x="3317432" y="5804806"/>
                  <a:pt x="3323175" y="5814629"/>
                </a:cubicBezTo>
                <a:cubicBezTo>
                  <a:pt x="3289103" y="5869565"/>
                  <a:pt x="3319352" y="5845410"/>
                  <a:pt x="3303983" y="5894405"/>
                </a:cubicBezTo>
                <a:lnTo>
                  <a:pt x="3302615" y="5898375"/>
                </a:lnTo>
                <a:lnTo>
                  <a:pt x="3305988" y="5914019"/>
                </a:lnTo>
                <a:cubicBezTo>
                  <a:pt x="3306566" y="5914416"/>
                  <a:pt x="3307142" y="5914813"/>
                  <a:pt x="3307720" y="5915209"/>
                </a:cubicBezTo>
                <a:lnTo>
                  <a:pt x="3288942" y="5962966"/>
                </a:lnTo>
                <a:lnTo>
                  <a:pt x="3289995" y="5969791"/>
                </a:lnTo>
                <a:lnTo>
                  <a:pt x="3273219" y="6000303"/>
                </a:lnTo>
                <a:lnTo>
                  <a:pt x="3266971" y="6016394"/>
                </a:lnTo>
                <a:lnTo>
                  <a:pt x="3258268" y="6034498"/>
                </a:lnTo>
                <a:lnTo>
                  <a:pt x="3262376" y="6046147"/>
                </a:lnTo>
                <a:cubicBezTo>
                  <a:pt x="3269023" y="6073717"/>
                  <a:pt x="3250846" y="6118951"/>
                  <a:pt x="3274161" y="6127097"/>
                </a:cubicBezTo>
                <a:cubicBezTo>
                  <a:pt x="3261055" y="6140796"/>
                  <a:pt x="3284255" y="6151240"/>
                  <a:pt x="3287116" y="6165061"/>
                </a:cubicBezTo>
                <a:cubicBezTo>
                  <a:pt x="3278972" y="6176795"/>
                  <a:pt x="3286959" y="6181809"/>
                  <a:pt x="3289289" y="6191816"/>
                </a:cubicBezTo>
                <a:cubicBezTo>
                  <a:pt x="3284123" y="6196765"/>
                  <a:pt x="3284941" y="6205311"/>
                  <a:pt x="3291517" y="6207797"/>
                </a:cubicBezTo>
                <a:cubicBezTo>
                  <a:pt x="3306003" y="6202672"/>
                  <a:pt x="3300501" y="6232914"/>
                  <a:pt x="3310808" y="6234442"/>
                </a:cubicBezTo>
                <a:cubicBezTo>
                  <a:pt x="3314005" y="6251566"/>
                  <a:pt x="3305763" y="6327405"/>
                  <a:pt x="3322832" y="6339012"/>
                </a:cubicBezTo>
                <a:cubicBezTo>
                  <a:pt x="3332735" y="6373401"/>
                  <a:pt x="3309981" y="6425589"/>
                  <a:pt x="3311360" y="6440393"/>
                </a:cubicBezTo>
                <a:cubicBezTo>
                  <a:pt x="3282540" y="6457108"/>
                  <a:pt x="3365374" y="6523495"/>
                  <a:pt x="3370963" y="6586374"/>
                </a:cubicBezTo>
                <a:cubicBezTo>
                  <a:pt x="3368621" y="6595055"/>
                  <a:pt x="3368943" y="6599590"/>
                  <a:pt x="3375863" y="6601412"/>
                </a:cubicBezTo>
                <a:cubicBezTo>
                  <a:pt x="3380798" y="6617525"/>
                  <a:pt x="3389212" y="6649404"/>
                  <a:pt x="3400578" y="6683057"/>
                </a:cubicBezTo>
                <a:cubicBezTo>
                  <a:pt x="3408645" y="6705148"/>
                  <a:pt x="3410628" y="6805370"/>
                  <a:pt x="3417831" y="6852700"/>
                </a:cubicBezTo>
                <a:lnTo>
                  <a:pt x="341892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EF98C827-02B6-9346-5341-C1749F8F9287}"/>
              </a:ext>
            </a:extLst>
          </p:cNvPr>
          <p:cNvSpPr txBox="1"/>
          <p:nvPr/>
        </p:nvSpPr>
        <p:spPr>
          <a:xfrm>
            <a:off x="6096000" y="1271712"/>
            <a:ext cx="4767944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500" b="1" dirty="0">
                <a:solidFill>
                  <a:schemeClr val="accent4">
                    <a:lumMod val="75000"/>
                  </a:schemeClr>
                </a:solidFill>
                <a:latin typeface="Aptos Black" panose="020B0004020202020204" pitchFamily="34" charset="0"/>
              </a:rPr>
              <a:t>Camões </a:t>
            </a:r>
          </a:p>
          <a:p>
            <a:r>
              <a:rPr lang="en-US" sz="6500" b="1" dirty="0">
                <a:solidFill>
                  <a:schemeClr val="accent4">
                    <a:lumMod val="75000"/>
                  </a:schemeClr>
                </a:solidFill>
                <a:latin typeface="Aptos Black" panose="020B0004020202020204" pitchFamily="34" charset="0"/>
              </a:rPr>
              <a:t>500 </a:t>
            </a:r>
            <a:r>
              <a:rPr lang="en-US" sz="6500" b="1" dirty="0" err="1">
                <a:solidFill>
                  <a:schemeClr val="accent4">
                    <a:lumMod val="75000"/>
                  </a:schemeClr>
                </a:solidFill>
                <a:latin typeface="Aptos Black" panose="020B0004020202020204" pitchFamily="34" charset="0"/>
              </a:rPr>
              <a:t>anos</a:t>
            </a:r>
            <a:endParaRPr lang="pt-PT" sz="6500" b="1" dirty="0">
              <a:solidFill>
                <a:schemeClr val="accent4">
                  <a:lumMod val="75000"/>
                </a:schemeClr>
              </a:solidFill>
              <a:latin typeface="Aptos Black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460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 Black</vt:lpstr>
      <vt:lpstr>Arial</vt:lpstr>
      <vt:lpstr>Arial Rounded MT Bold</vt:lpstr>
      <vt:lpstr>Calibri</vt:lpstr>
      <vt:lpstr>Calibri Light</vt:lpstr>
      <vt:lpstr>Tema do Office</vt:lpstr>
      <vt:lpstr>   Camões poeta</vt:lpstr>
      <vt:lpstr>Camões poeta</vt:lpstr>
      <vt:lpstr>A maior obra de Camões</vt:lpstr>
      <vt:lpstr>           Lírica Camoniana</vt:lpstr>
      <vt:lpstr>Obrigada pela vossa atenção!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Camões poeta</dc:title>
  <dc:creator>Iara Pinto</dc:creator>
  <cp:lastModifiedBy>Paulo Gomes</cp:lastModifiedBy>
  <cp:revision>7</cp:revision>
  <dcterms:created xsi:type="dcterms:W3CDTF">2024-04-22T18:20:10Z</dcterms:created>
  <dcterms:modified xsi:type="dcterms:W3CDTF">2024-04-29T12:36:47Z</dcterms:modified>
</cp:coreProperties>
</file>