
<file path=[Content_Types].xml><?xml version="1.0" encoding="utf-8"?>
<Types xmlns="http://schemas.openxmlformats.org/package/2006/content-types">
  <Default Extension="jpeg" ContentType="image/jpeg"/>
  <Default Extension="mp4" ContentType="video/mp4"/>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5" Type="http://schemas.microsoft.com/office/2020/02/relationships/classificationlabels" Target="docMetadata/LabelInfo.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4"/>
    <p:sldMasterId id="2147483686" r:id="rId5"/>
  </p:sldMasterIdLst>
  <p:notesMasterIdLst>
    <p:notesMasterId r:id="rId26"/>
  </p:notesMasterIdLst>
  <p:handoutMasterIdLst>
    <p:handoutMasterId r:id="rId27"/>
  </p:handoutMasterIdLst>
  <p:sldIdLst>
    <p:sldId id="256" r:id="rId6"/>
    <p:sldId id="266" r:id="rId7"/>
    <p:sldId id="267" r:id="rId8"/>
    <p:sldId id="278" r:id="rId9"/>
    <p:sldId id="288" r:id="rId10"/>
    <p:sldId id="303" r:id="rId11"/>
    <p:sldId id="279" r:id="rId12"/>
    <p:sldId id="304" r:id="rId13"/>
    <p:sldId id="292" r:id="rId14"/>
    <p:sldId id="282" r:id="rId15"/>
    <p:sldId id="283" r:id="rId16"/>
    <p:sldId id="295" r:id="rId17"/>
    <p:sldId id="300" r:id="rId18"/>
    <p:sldId id="301" r:id="rId19"/>
    <p:sldId id="276" r:id="rId20"/>
    <p:sldId id="305" r:id="rId21"/>
    <p:sldId id="290" r:id="rId22"/>
    <p:sldId id="302" r:id="rId23"/>
    <p:sldId id="287" r:id="rId24"/>
    <p:sldId id="281" r:id="rId25"/>
  </p:sldIdLst>
  <p:sldSz cx="12192000" cy="6858000"/>
  <p:notesSz cx="6858000" cy="9144000"/>
  <p:defaultTextStyle>
    <a:defPPr rtl="0">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15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8799B23B-EC83-4686-B30A-512413B5E67A}" styleName="Light Style 3 - Acc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26" autoAdjust="0"/>
    <p:restoredTop sz="82293" autoAdjust="0"/>
  </p:normalViewPr>
  <p:slideViewPr>
    <p:cSldViewPr snapToGrid="0">
      <p:cViewPr varScale="1">
        <p:scale>
          <a:sx n="131" d="100"/>
          <a:sy n="131" d="100"/>
        </p:scale>
        <p:origin x="1458" y="114"/>
      </p:cViewPr>
      <p:guideLst/>
    </p:cSldViewPr>
  </p:slideViewPr>
  <p:outlineViewPr>
    <p:cViewPr>
      <p:scale>
        <a:sx n="33" d="100"/>
        <a:sy n="33" d="100"/>
      </p:scale>
      <p:origin x="0" y="0"/>
    </p:cViewPr>
  </p:outlineViewPr>
  <p:notesTextViewPr>
    <p:cViewPr>
      <p:scale>
        <a:sx n="1" d="1"/>
        <a:sy n="1" d="1"/>
      </p:scale>
      <p:origin x="0" y="0"/>
    </p:cViewPr>
  </p:notesTextViewPr>
  <p:notesViewPr>
    <p:cSldViewPr snapToGrid="0">
      <p:cViewPr varScale="1">
        <p:scale>
          <a:sx n="99" d="100"/>
          <a:sy n="99" d="100"/>
        </p:scale>
        <p:origin x="3570" y="7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presProps" Target="presProp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handoutMaster" Target="handoutMasters/handoutMaster1.xml"/><Relationship Id="rId3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0EC026C9-4C52-4B60-A858-A50E4BE56DAF}"/>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rtl="0"/>
            <a:endParaRPr lang="en-GB"/>
          </a:p>
        </p:txBody>
      </p:sp>
      <p:sp>
        <p:nvSpPr>
          <p:cNvPr id="3" name="Date Placeholder 2">
            <a:extLst>
              <a:ext uri="{FF2B5EF4-FFF2-40B4-BE49-F238E27FC236}">
                <a16:creationId xmlns:a16="http://schemas.microsoft.com/office/drawing/2014/main" id="{A6160113-35DB-4BB4-9269-631D6FEB5E40}"/>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pPr rtl="0"/>
            <a:fld id="{91B07DD3-8E0C-4A50-B5FE-ABD362AD454B}" type="datetime1">
              <a:rPr lang="en-GB" smtClean="0"/>
              <a:t>26/04/2024</a:t>
            </a:fld>
            <a:endParaRPr lang="en-GB"/>
          </a:p>
        </p:txBody>
      </p:sp>
      <p:sp>
        <p:nvSpPr>
          <p:cNvPr id="4" name="Footer Placeholder 3">
            <a:extLst>
              <a:ext uri="{FF2B5EF4-FFF2-40B4-BE49-F238E27FC236}">
                <a16:creationId xmlns:a16="http://schemas.microsoft.com/office/drawing/2014/main" id="{FF40E5BB-A291-4B94-8433-B9D3F16854CD}"/>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pPr rtl="0"/>
            <a:endParaRPr lang="en-GB"/>
          </a:p>
        </p:txBody>
      </p:sp>
      <p:sp>
        <p:nvSpPr>
          <p:cNvPr id="5" name="Slide Number Placeholder 4">
            <a:extLst>
              <a:ext uri="{FF2B5EF4-FFF2-40B4-BE49-F238E27FC236}">
                <a16:creationId xmlns:a16="http://schemas.microsoft.com/office/drawing/2014/main" id="{5857D678-038E-42A6-961E-EAB034DB4706}"/>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pPr rtl="0"/>
            <a:fld id="{01DE7DFA-63CC-4ED7-B30E-ACF88B4B8932}" type="slidenum">
              <a:rPr lang="en-GB" smtClean="0"/>
              <a:t>‹#›</a:t>
            </a:fld>
            <a:endParaRPr lang="en-GB"/>
          </a:p>
        </p:txBody>
      </p:sp>
    </p:spTree>
    <p:extLst>
      <p:ext uri="{BB962C8B-B14F-4D97-AF65-F5344CB8AC3E}">
        <p14:creationId xmlns:p14="http://schemas.microsoft.com/office/powerpoint/2010/main" val="235009129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rtl="0"/>
            <a:endParaRPr lang="en-GB" noProof="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pPr rtl="0"/>
            <a:fld id="{6CED090A-610C-4D83-921E-93394EF804D0}" type="datetime1">
              <a:rPr lang="en-GB" noProof="0" smtClean="0"/>
              <a:t>26/04/2024</a:t>
            </a:fld>
            <a:endParaRPr lang="en-GB" noProof="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rtl="0"/>
            <a:endParaRPr lang="en-GB" noProof="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rtl="0"/>
            <a:r>
              <a:rPr lang="en-GB" noProof="0"/>
              <a:t>Click to edit Master text styles</a:t>
            </a:r>
          </a:p>
          <a:p>
            <a:pPr lvl="1" rtl="0"/>
            <a:r>
              <a:rPr lang="en-GB" noProof="0"/>
              <a:t>Second level</a:t>
            </a:r>
          </a:p>
          <a:p>
            <a:pPr lvl="2" rtl="0"/>
            <a:r>
              <a:rPr lang="en-GB" noProof="0"/>
              <a:t>Third level</a:t>
            </a:r>
          </a:p>
          <a:p>
            <a:pPr lvl="3" rtl="0"/>
            <a:r>
              <a:rPr lang="en-GB" noProof="0"/>
              <a:t>Fourth level</a:t>
            </a:r>
          </a:p>
          <a:p>
            <a:pPr lvl="4" rtl="0"/>
            <a:r>
              <a:rPr lang="en-GB" noProof="0"/>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pPr rtl="0"/>
            <a:endParaRPr lang="en-GB" noProof="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pPr rtl="0"/>
            <a:fld id="{798C5307-140F-447F-BCBA-BB92E3A2906B}" type="slidenum">
              <a:rPr lang="en-GB" noProof="0" smtClean="0"/>
              <a:t>‹#›</a:t>
            </a:fld>
            <a:endParaRPr lang="en-GB" noProof="0"/>
          </a:p>
        </p:txBody>
      </p:sp>
    </p:spTree>
    <p:extLst>
      <p:ext uri="{BB962C8B-B14F-4D97-AF65-F5344CB8AC3E}">
        <p14:creationId xmlns:p14="http://schemas.microsoft.com/office/powerpoint/2010/main" val="1033154370"/>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s://home.cern/news/news/knowledge-sharing/first-european-hospital-receives-3d-colour-x-ray-scanner-using-cern" TargetMode="External"/><Relationship Id="rId2" Type="http://schemas.openxmlformats.org/officeDocument/2006/relationships/slide" Target="../slides/slide11.xml"/><Relationship Id="rId1" Type="http://schemas.openxmlformats.org/officeDocument/2006/relationships/notesMaster" Target="../notesMasters/notesMaster1.xml"/><Relationship Id="rId5" Type="http://schemas.openxmlformats.org/officeDocument/2006/relationships/hyperlink" Target="https://kt.cern/technologies/medipix3" TargetMode="External"/><Relationship Id="rId4" Type="http://schemas.openxmlformats.org/officeDocument/2006/relationships/hyperlink" Target="https://www.marsbioimaging.com/" TargetMode="Externa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s://www.sciencedirect.com/topics/physics-and-astronomy/energy-spectra" TargetMode="External"/><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rtl="0"/>
            <a:fld id="{798C5307-140F-447F-BCBA-BB92E3A2906B}" type="slidenum">
              <a:rPr lang="en-GB" smtClean="0"/>
              <a:t>1</a:t>
            </a:fld>
            <a:endParaRPr lang="en-GB"/>
          </a:p>
        </p:txBody>
      </p:sp>
    </p:spTree>
    <p:extLst>
      <p:ext uri="{BB962C8B-B14F-4D97-AF65-F5344CB8AC3E}">
        <p14:creationId xmlns:p14="http://schemas.microsoft.com/office/powerpoint/2010/main" val="103989723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a:p>
        </p:txBody>
      </p:sp>
      <p:sp>
        <p:nvSpPr>
          <p:cNvPr id="4" name="Slide Number Placeholder 3"/>
          <p:cNvSpPr>
            <a:spLocks noGrp="1"/>
          </p:cNvSpPr>
          <p:nvPr>
            <p:ph type="sldNum" sz="quarter" idx="5"/>
          </p:nvPr>
        </p:nvSpPr>
        <p:spPr/>
        <p:txBody>
          <a:bodyPr rtlCol="0"/>
          <a:lstStyle/>
          <a:p>
            <a:pPr marL="0" marR="0" lvl="0" indent="0" algn="r" defTabSz="914400" rtl="0" eaLnBrk="1" fontAlgn="auto" latinLnBrk="0" hangingPunct="1">
              <a:lnSpc>
                <a:spcPct val="100000"/>
              </a:lnSpc>
              <a:spcBef>
                <a:spcPts val="0"/>
              </a:spcBef>
              <a:spcAft>
                <a:spcPts val="0"/>
              </a:spcAft>
              <a:buClrTx/>
              <a:buSzTx/>
              <a:buFontTx/>
              <a:buNone/>
              <a:tabLst/>
              <a:defRPr/>
            </a:pPr>
            <a:fld id="{F129094F-44ED-46E6-A51E-52761DD3C888}" type="slidenum">
              <a:rPr kumimoji="0" lang="en-GB" sz="1200" b="0" i="0" u="none" strike="noStrike" kern="1200" cap="none" spc="0" normalizeH="0" baseline="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GB" sz="1200" b="0" i="0" u="none" strike="noStrike" kern="1200" cap="none" spc="0" normalizeH="0" baseline="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70490770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rtl="0"/>
            <a:fld id="{798C5307-140F-447F-BCBA-BB92E3A2906B}" type="slidenum">
              <a:rPr lang="en-GB" smtClean="0"/>
              <a:t>3</a:t>
            </a:fld>
            <a:endParaRPr lang="en-GB"/>
          </a:p>
        </p:txBody>
      </p:sp>
    </p:spTree>
    <p:extLst>
      <p:ext uri="{BB962C8B-B14F-4D97-AF65-F5344CB8AC3E}">
        <p14:creationId xmlns:p14="http://schemas.microsoft.com/office/powerpoint/2010/main" val="139635923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0" i="0" dirty="0">
                <a:solidFill>
                  <a:srgbClr val="333333"/>
                </a:solidFill>
                <a:effectLst/>
                <a:latin typeface="sourcesans-regular"/>
              </a:rPr>
              <a:t> </a:t>
            </a:r>
            <a:r>
              <a:rPr lang="en-GB" b="0" i="0" u="sng" dirty="0">
                <a:solidFill>
                  <a:srgbClr val="2574B9"/>
                </a:solidFill>
                <a:effectLst/>
                <a:latin typeface="sourcesans-regular"/>
                <a:hlinkClick r:id="rId3"/>
              </a:rPr>
              <a:t>MARS Bioimaging’s 3D colour X-ray wrist scanner</a:t>
            </a:r>
            <a:r>
              <a:rPr lang="en-GB" b="0" i="0" dirty="0">
                <a:solidFill>
                  <a:srgbClr val="333333"/>
                </a:solidFill>
                <a:effectLst/>
                <a:latin typeface="sourcesans-regular"/>
              </a:rPr>
              <a:t> is awaiting approval to start clinical trials at Lausanne University Hospital (CHUV, Switzerland) and is the subject of ongoing clinical trials within the Pacific Radiology Group, New Zealand's largest radiology service provider. CERN and the New Zealand company </a:t>
            </a:r>
            <a:r>
              <a:rPr lang="en-GB" b="0" i="0" u="sng" dirty="0">
                <a:solidFill>
                  <a:srgbClr val="2574B9"/>
                </a:solidFill>
                <a:effectLst/>
                <a:latin typeface="sourcesans-regular"/>
                <a:hlinkClick r:id="rId4"/>
              </a:rPr>
              <a:t>MARS Bioimaging</a:t>
            </a:r>
            <a:r>
              <a:rPr lang="en-GB" b="0" i="0" dirty="0">
                <a:solidFill>
                  <a:srgbClr val="333333"/>
                </a:solidFill>
                <a:effectLst/>
                <a:latin typeface="sourcesans-regular"/>
              </a:rPr>
              <a:t> teamed up in 2008 to develop this 3D colour X-ray scanner based on the </a:t>
            </a:r>
            <a:r>
              <a:rPr lang="en-GB" b="0" i="0" u="sng" dirty="0">
                <a:solidFill>
                  <a:srgbClr val="2574B9"/>
                </a:solidFill>
                <a:effectLst/>
                <a:latin typeface="sourcesans-regular"/>
                <a:hlinkClick r:id="rId5"/>
              </a:rPr>
              <a:t>Medipix3</a:t>
            </a:r>
            <a:r>
              <a:rPr lang="en-GB" b="0" i="0" dirty="0">
                <a:solidFill>
                  <a:srgbClr val="333333"/>
                </a:solidFill>
                <a:effectLst/>
                <a:latin typeface="sourcesans-regular"/>
              </a:rPr>
              <a:t> technology.</a:t>
            </a:r>
          </a:p>
          <a:p>
            <a:endParaRPr lang="en-GB" b="0" i="0" dirty="0">
              <a:solidFill>
                <a:srgbClr val="333333"/>
              </a:solidFill>
              <a:effectLst/>
              <a:latin typeface="sourcesans-regular"/>
            </a:endParaRPr>
          </a:p>
          <a:p>
            <a:endParaRPr lang="en-GB" b="0" i="0" dirty="0">
              <a:solidFill>
                <a:srgbClr val="333333"/>
              </a:solidFill>
              <a:effectLst/>
              <a:latin typeface="sourcesans-regular"/>
            </a:endParaRPr>
          </a:p>
          <a:p>
            <a:r>
              <a:rPr lang="en-GB" b="0" i="0" dirty="0">
                <a:solidFill>
                  <a:srgbClr val="333333"/>
                </a:solidFill>
                <a:effectLst/>
                <a:latin typeface="sourcesans-regular"/>
              </a:rPr>
              <a:t>The X-ray beams used in medical equipment contain a wide spectrum of X-ray energies, which can be thought of as different X-ray colours. In conventional detectors, the image taken is based on the total X-ray energy absorbed by each pixel, forming a kind of black and white image. When spectroscopic detectors are used, the images also contain the “colours” of the incoming X-rays, providing better, clearer images at optimised doses with significant benefits when diagnosing disease. In some circumstances, MRI (magnetic resonance imaging) may even become superfluous. In other cases, where metal contrast agents attached to bio-markers are injected into the body, expensive PET–CT (positron emission tomography – computed tomography) scans, may be avoided.</a:t>
            </a:r>
            <a:endParaRPr lang="en-GB" dirty="0"/>
          </a:p>
        </p:txBody>
      </p:sp>
      <p:sp>
        <p:nvSpPr>
          <p:cNvPr id="4" name="Slide Number Placeholder 3"/>
          <p:cNvSpPr>
            <a:spLocks noGrp="1"/>
          </p:cNvSpPr>
          <p:nvPr>
            <p:ph type="sldNum" sz="quarter" idx="5"/>
          </p:nvPr>
        </p:nvSpPr>
        <p:spPr/>
        <p:txBody>
          <a:bodyPr/>
          <a:lstStyle/>
          <a:p>
            <a:pPr rtl="0"/>
            <a:fld id="{798C5307-140F-447F-BCBA-BB92E3A2906B}" type="slidenum">
              <a:rPr lang="en-GB" noProof="0" smtClean="0"/>
              <a:t>11</a:t>
            </a:fld>
            <a:endParaRPr lang="en-GB" noProof="0"/>
          </a:p>
        </p:txBody>
      </p:sp>
    </p:spTree>
    <p:extLst>
      <p:ext uri="{BB962C8B-B14F-4D97-AF65-F5344CB8AC3E}">
        <p14:creationId xmlns:p14="http://schemas.microsoft.com/office/powerpoint/2010/main" val="198114376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0" i="0" dirty="0">
                <a:solidFill>
                  <a:srgbClr val="1F1F1F"/>
                </a:solidFill>
                <a:effectLst/>
                <a:latin typeface="ElsevierGulliver"/>
              </a:rPr>
              <a:t>The swim bladder is white as the air around the fish because the photons of all energy ranges are almost not absorbed here. The low energy photons are not able to penetrate the tissue and the remaining photons of the medium and high energy range appear cyan </a:t>
            </a:r>
            <a:r>
              <a:rPr lang="en-GB" b="0" i="0" dirty="0" err="1">
                <a:solidFill>
                  <a:srgbClr val="1F1F1F"/>
                </a:solidFill>
                <a:effectLst/>
                <a:latin typeface="ElsevierGulliver"/>
              </a:rPr>
              <a:t>colored</a:t>
            </a:r>
            <a:r>
              <a:rPr lang="en-GB" b="0" i="0" dirty="0">
                <a:solidFill>
                  <a:srgbClr val="1F1F1F"/>
                </a:solidFill>
                <a:effectLst/>
                <a:latin typeface="ElsevierGulliver"/>
              </a:rPr>
              <a:t>. The bones are blue-black </a:t>
            </a:r>
            <a:r>
              <a:rPr lang="en-GB" b="0" i="0" dirty="0" err="1">
                <a:solidFill>
                  <a:srgbClr val="1F1F1F"/>
                </a:solidFill>
                <a:effectLst/>
                <a:latin typeface="ElsevierGulliver"/>
              </a:rPr>
              <a:t>colored</a:t>
            </a:r>
            <a:r>
              <a:rPr lang="en-GB" b="0" i="0" dirty="0">
                <a:solidFill>
                  <a:srgbClr val="1F1F1F"/>
                </a:solidFill>
                <a:effectLst/>
                <a:latin typeface="ElsevierGulliver"/>
              </a:rPr>
              <a:t> because only the high energy photons are able to penetrate them.</a:t>
            </a:r>
            <a:endParaRPr lang="en-GB" dirty="0"/>
          </a:p>
        </p:txBody>
      </p:sp>
      <p:sp>
        <p:nvSpPr>
          <p:cNvPr id="4" name="Slide Number Placeholder 3"/>
          <p:cNvSpPr>
            <a:spLocks noGrp="1"/>
          </p:cNvSpPr>
          <p:nvPr>
            <p:ph type="sldNum" sz="quarter" idx="5"/>
          </p:nvPr>
        </p:nvSpPr>
        <p:spPr/>
        <p:txBody>
          <a:bodyPr/>
          <a:lstStyle/>
          <a:p>
            <a:pPr rtl="0"/>
            <a:fld id="{798C5307-140F-447F-BCBA-BB92E3A2906B}" type="slidenum">
              <a:rPr lang="en-GB" noProof="0" smtClean="0"/>
              <a:t>12</a:t>
            </a:fld>
            <a:endParaRPr lang="en-GB" noProof="0"/>
          </a:p>
        </p:txBody>
      </p:sp>
    </p:spTree>
    <p:extLst>
      <p:ext uri="{BB962C8B-B14F-4D97-AF65-F5344CB8AC3E}">
        <p14:creationId xmlns:p14="http://schemas.microsoft.com/office/powerpoint/2010/main" val="193110776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800" dirty="0">
                <a:effectLst/>
                <a:latin typeface="Calibri" panose="020F0502020204030204" pitchFamily="34" charset="0"/>
                <a:ea typeface="Calibri" panose="020F0502020204030204" pitchFamily="34" charset="0"/>
                <a:cs typeface="Times New Roman" panose="02020603050405020304" pitchFamily="18" charset="0"/>
              </a:rPr>
              <a:t>https://www.linkedin.com/pulse/fascinating-patterns-drawn-radiation-particle-physics-jan-jakubek/</a:t>
            </a:r>
            <a:endParaRPr lang="en-GB" dirty="0"/>
          </a:p>
        </p:txBody>
      </p:sp>
      <p:sp>
        <p:nvSpPr>
          <p:cNvPr id="4" name="Slide Number Placeholder 3"/>
          <p:cNvSpPr>
            <a:spLocks noGrp="1"/>
          </p:cNvSpPr>
          <p:nvPr>
            <p:ph type="sldNum" sz="quarter" idx="5"/>
          </p:nvPr>
        </p:nvSpPr>
        <p:spPr/>
        <p:txBody>
          <a:bodyPr/>
          <a:lstStyle/>
          <a:p>
            <a:pPr rtl="0"/>
            <a:fld id="{798C5307-140F-447F-BCBA-BB92E3A2906B}" type="slidenum">
              <a:rPr lang="en-GB" noProof="0" smtClean="0"/>
              <a:t>14</a:t>
            </a:fld>
            <a:endParaRPr lang="en-GB" noProof="0"/>
          </a:p>
        </p:txBody>
      </p:sp>
    </p:spTree>
    <p:extLst>
      <p:ext uri="{BB962C8B-B14F-4D97-AF65-F5344CB8AC3E}">
        <p14:creationId xmlns:p14="http://schemas.microsoft.com/office/powerpoint/2010/main" val="407505996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rtl="0"/>
            <a:endParaRPr lang="en-GB"/>
          </a:p>
        </p:txBody>
      </p:sp>
      <p:sp>
        <p:nvSpPr>
          <p:cNvPr id="4" name="Slide Number Placeholder 3"/>
          <p:cNvSpPr>
            <a:spLocks noGrp="1"/>
          </p:cNvSpPr>
          <p:nvPr>
            <p:ph type="sldNum" sz="quarter" idx="5"/>
          </p:nvPr>
        </p:nvSpPr>
        <p:spPr/>
        <p:txBody>
          <a:bodyPr rtlCol="0"/>
          <a:lstStyle/>
          <a:p>
            <a:pPr rtl="0"/>
            <a:fld id="{798C5307-140F-447F-BCBA-BB92E3A2906B}" type="slidenum">
              <a:rPr lang="en-GB" smtClean="0"/>
              <a:t>15</a:t>
            </a:fld>
            <a:endParaRPr lang="en-GB"/>
          </a:p>
        </p:txBody>
      </p:sp>
    </p:spTree>
    <p:extLst>
      <p:ext uri="{BB962C8B-B14F-4D97-AF65-F5344CB8AC3E}">
        <p14:creationId xmlns:p14="http://schemas.microsoft.com/office/powerpoint/2010/main" val="126407214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buFont typeface="Arial" panose="020B0604020202020204" pitchFamily="34" charset="0"/>
              <a:buChar char="•"/>
            </a:pPr>
            <a:r>
              <a:rPr lang="en-GB" b="0" i="0" dirty="0">
                <a:solidFill>
                  <a:srgbClr val="1F1F1F"/>
                </a:solidFill>
                <a:effectLst/>
                <a:latin typeface="ElsevierGulliver"/>
              </a:rPr>
              <a:t>The spectroscopic information enables various advantages:-The image contrast and signal-to-noise-ratio can be enhanced</a:t>
            </a:r>
          </a:p>
          <a:p>
            <a:pPr algn="l">
              <a:buFont typeface="Arial" panose="020B0604020202020204" pitchFamily="34" charset="0"/>
              <a:buChar char="•"/>
            </a:pPr>
            <a:r>
              <a:rPr lang="en-GB" b="0" i="0" dirty="0">
                <a:solidFill>
                  <a:srgbClr val="1F1F1F"/>
                </a:solidFill>
                <a:effectLst/>
                <a:latin typeface="ElsevierGulliver"/>
              </a:rPr>
              <a:t>-A reduction of radiation dose is possible while preserving the same image quality</a:t>
            </a:r>
          </a:p>
          <a:p>
            <a:pPr algn="l">
              <a:buFont typeface="Arial" panose="020B0604020202020204" pitchFamily="34" charset="0"/>
              <a:buChar char="•"/>
            </a:pPr>
            <a:r>
              <a:rPr lang="en-GB" b="0" i="0" dirty="0">
                <a:solidFill>
                  <a:srgbClr val="1F1F1F"/>
                </a:solidFill>
                <a:effectLst/>
                <a:latin typeface="ElsevierGulliver"/>
              </a:rPr>
              <a:t>-A more accurate dose calculation, derived from the actual </a:t>
            </a:r>
            <a:r>
              <a:rPr lang="en-GB" b="0" i="0" dirty="0">
                <a:solidFill>
                  <a:srgbClr val="1F1F1F"/>
                </a:solidFill>
                <a:effectLst/>
                <a:latin typeface="ElsevierGulliver"/>
                <a:hlinkClick r:id="rId3" tooltip="Learn more about energy spectrum from ScienceDirect's AI-generated Topic Pages"/>
              </a:rPr>
              <a:t>energy spectrum</a:t>
            </a:r>
            <a:r>
              <a:rPr lang="en-GB" b="0" i="0" dirty="0">
                <a:solidFill>
                  <a:srgbClr val="1F1F1F"/>
                </a:solidFill>
                <a:effectLst/>
                <a:latin typeface="ElsevierGulliver"/>
              </a:rPr>
              <a:t>, is possible</a:t>
            </a:r>
          </a:p>
          <a:p>
            <a:pPr algn="l">
              <a:buFont typeface="Arial" panose="020B0604020202020204" pitchFamily="34" charset="0"/>
              <a:buChar char="•"/>
            </a:pPr>
            <a:r>
              <a:rPr lang="en-GB" b="0" i="0" dirty="0">
                <a:solidFill>
                  <a:srgbClr val="1F1F1F"/>
                </a:solidFill>
                <a:effectLst/>
                <a:latin typeface="ElsevierGulliver"/>
              </a:rPr>
              <a:t>-Identification and quantification of multiple contrast agents with just one examination is feasible</a:t>
            </a:r>
          </a:p>
          <a:p>
            <a:pPr algn="l">
              <a:buFont typeface="Arial" panose="020B0604020202020204" pitchFamily="34" charset="0"/>
              <a:buChar char="•"/>
            </a:pPr>
            <a:r>
              <a:rPr lang="en-GB" b="0" i="0" dirty="0">
                <a:solidFill>
                  <a:srgbClr val="1F1F1F"/>
                </a:solidFill>
                <a:effectLst/>
                <a:latin typeface="ElsevierGulliver"/>
              </a:rPr>
              <a:t>-A reduction of beam hardening artifacts, including lowering of artifacts caused by metal parts, is obtainable</a:t>
            </a:r>
          </a:p>
          <a:p>
            <a:pPr algn="l">
              <a:buFont typeface="Arial" panose="020B0604020202020204" pitchFamily="34" charset="0"/>
              <a:buChar char="•"/>
            </a:pPr>
            <a:r>
              <a:rPr lang="en-GB" b="0" i="0" dirty="0">
                <a:solidFill>
                  <a:srgbClr val="1F1F1F"/>
                </a:solidFill>
                <a:effectLst/>
                <a:latin typeface="ElsevierGulliver"/>
              </a:rPr>
              <a:t>-A detailed material identification can be achieved</a:t>
            </a:r>
          </a:p>
          <a:p>
            <a:endParaRPr lang="en-GB" dirty="0"/>
          </a:p>
        </p:txBody>
      </p:sp>
      <p:sp>
        <p:nvSpPr>
          <p:cNvPr id="4" name="Slide Number Placeholder 3"/>
          <p:cNvSpPr>
            <a:spLocks noGrp="1"/>
          </p:cNvSpPr>
          <p:nvPr>
            <p:ph type="sldNum" sz="quarter" idx="5"/>
          </p:nvPr>
        </p:nvSpPr>
        <p:spPr/>
        <p:txBody>
          <a:bodyPr/>
          <a:lstStyle/>
          <a:p>
            <a:pPr rtl="0"/>
            <a:fld id="{798C5307-140F-447F-BCBA-BB92E3A2906B}" type="slidenum">
              <a:rPr lang="en-GB" noProof="0" smtClean="0"/>
              <a:t>19</a:t>
            </a:fld>
            <a:endParaRPr lang="en-GB" noProof="0"/>
          </a:p>
        </p:txBody>
      </p:sp>
    </p:spTree>
    <p:extLst>
      <p:ext uri="{BB962C8B-B14F-4D97-AF65-F5344CB8AC3E}">
        <p14:creationId xmlns:p14="http://schemas.microsoft.com/office/powerpoint/2010/main" val="199541590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0" i="0" dirty="0">
                <a:solidFill>
                  <a:srgbClr val="212121"/>
                </a:solidFill>
                <a:effectLst/>
                <a:latin typeface="Cambria" panose="02040503050406030204" pitchFamily="18" charset="0"/>
              </a:rPr>
              <a:t> common x-ray tube produces a broad spectrum of x-rays, and the conventional x-ray CT detector is a photon-integrating sensor whose output is proportional to the energy fluence over the entire x-ray spectrum. Given that x-ray attenuation is dependent both on the object material and photon energy, a conventional x-ray CT detector loses spectrally varying attenuation information due to the energy integration. In contrast, an energy-discriminative photon-counting detector has the capability to resolve the energy levels of incident photons,</a:t>
            </a:r>
            <a:r>
              <a:rPr lang="en-GB" b="0" i="0" u="sng" baseline="30000" dirty="0">
                <a:solidFill>
                  <a:srgbClr val="376FAA"/>
                </a:solidFill>
                <a:effectLst/>
                <a:latin typeface="Cambria" panose="02040503050406030204" pitchFamily="18" charset="0"/>
              </a:rPr>
              <a:t>  </a:t>
            </a:r>
            <a:r>
              <a:rPr lang="en-GB" b="0" i="0" dirty="0">
                <a:solidFill>
                  <a:srgbClr val="212121"/>
                </a:solidFill>
                <a:effectLst/>
                <a:latin typeface="Cambria" panose="02040503050406030204" pitchFamily="18" charset="0"/>
              </a:rPr>
              <a:t>which helps identify additional information.</a:t>
            </a:r>
            <a:endParaRPr lang="en-GB" dirty="0"/>
          </a:p>
        </p:txBody>
      </p:sp>
      <p:sp>
        <p:nvSpPr>
          <p:cNvPr id="4" name="Slide Number Placeholder 3"/>
          <p:cNvSpPr>
            <a:spLocks noGrp="1"/>
          </p:cNvSpPr>
          <p:nvPr>
            <p:ph type="sldNum" sz="quarter" idx="5"/>
          </p:nvPr>
        </p:nvSpPr>
        <p:spPr/>
        <p:txBody>
          <a:bodyPr/>
          <a:lstStyle/>
          <a:p>
            <a:pPr rtl="0"/>
            <a:fld id="{798C5307-140F-447F-BCBA-BB92E3A2906B}" type="slidenum">
              <a:rPr lang="en-GB" noProof="0" smtClean="0"/>
              <a:t>20</a:t>
            </a:fld>
            <a:endParaRPr lang="en-GB" noProof="0"/>
          </a:p>
        </p:txBody>
      </p:sp>
    </p:spTree>
    <p:extLst>
      <p:ext uri="{BB962C8B-B14F-4D97-AF65-F5344CB8AC3E}">
        <p14:creationId xmlns:p14="http://schemas.microsoft.com/office/powerpoint/2010/main" val="45508454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4FD2957-8595-499F-896A-E9A0888D058B}"/>
              </a:ext>
              <a:ext uri="{C183D7F6-B498-43B3-948B-1728B52AA6E4}">
                <adec:decorative xmlns:adec="http://schemas.microsoft.com/office/drawing/2017/decorative" val="1"/>
              </a:ext>
            </a:extLst>
          </p:cNvPr>
          <p:cNvSpPr/>
          <p:nvPr userDrawn="1"/>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Avenir Next LT Pro"/>
              <a:ea typeface="+mn-ea"/>
              <a:cs typeface="+mn-cs"/>
            </a:endParaRPr>
          </a:p>
        </p:txBody>
      </p:sp>
      <p:sp>
        <p:nvSpPr>
          <p:cNvPr id="9" name="Rectangle 8">
            <a:extLst>
              <a:ext uri="{FF2B5EF4-FFF2-40B4-BE49-F238E27FC236}">
                <a16:creationId xmlns:a16="http://schemas.microsoft.com/office/drawing/2014/main" id="{1C44A184-010C-483F-8B5A-3D1E7E6EF981}"/>
              </a:ext>
              <a:ext uri="{C183D7F6-B498-43B3-948B-1728B52AA6E4}">
                <adec:decorative xmlns:adec="http://schemas.microsoft.com/office/drawing/2017/decorative" val="1"/>
              </a:ext>
            </a:extLst>
          </p:cNvPr>
          <p:cNvSpPr/>
          <p:nvPr userDrawn="1"/>
        </p:nvSpPr>
        <p:spPr>
          <a:xfrm>
            <a:off x="1" y="0"/>
            <a:ext cx="81153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CAB4C3"/>
              </a:solidFill>
              <a:effectLst/>
              <a:uLnTx/>
              <a:uFillTx/>
              <a:latin typeface="Avenir Next LT Pro"/>
              <a:ea typeface="+mn-ea"/>
              <a:cs typeface="+mn-cs"/>
            </a:endParaRPr>
          </a:p>
        </p:txBody>
      </p:sp>
      <p:sp>
        <p:nvSpPr>
          <p:cNvPr id="10" name="Title 1">
            <a:extLst>
              <a:ext uri="{FF2B5EF4-FFF2-40B4-BE49-F238E27FC236}">
                <a16:creationId xmlns:a16="http://schemas.microsoft.com/office/drawing/2014/main" id="{9582A2E2-E6DD-4321-B03A-F6C071C1BB7B}"/>
              </a:ext>
            </a:extLst>
          </p:cNvPr>
          <p:cNvSpPr>
            <a:spLocks noGrp="1"/>
          </p:cNvSpPr>
          <p:nvPr>
            <p:ph type="ctrTitle"/>
          </p:nvPr>
        </p:nvSpPr>
        <p:spPr>
          <a:xfrm>
            <a:off x="649044" y="753034"/>
            <a:ext cx="6815446" cy="3887390"/>
          </a:xfrm>
        </p:spPr>
        <p:txBody>
          <a:bodyPr rtlCol="0" anchor="t">
            <a:normAutofit/>
          </a:bodyPr>
          <a:lstStyle>
            <a:lvl1pPr>
              <a:defRPr sz="8500" spc="-20" baseline="0">
                <a:solidFill>
                  <a:schemeClr val="bg1"/>
                </a:solidFill>
              </a:defRPr>
            </a:lvl1pPr>
          </a:lstStyle>
          <a:p>
            <a:pPr rtl="0"/>
            <a:r>
              <a:rPr lang="en-US" noProof="0"/>
              <a:t>Click to edit Master title style</a:t>
            </a:r>
            <a:endParaRPr lang="en-GB" noProof="0" dirty="0"/>
          </a:p>
        </p:txBody>
      </p:sp>
      <p:sp>
        <p:nvSpPr>
          <p:cNvPr id="11" name="Subtitle 2">
            <a:extLst>
              <a:ext uri="{FF2B5EF4-FFF2-40B4-BE49-F238E27FC236}">
                <a16:creationId xmlns:a16="http://schemas.microsoft.com/office/drawing/2014/main" id="{D21B6D9B-E3FB-48D2-A477-5B73E2216682}"/>
              </a:ext>
            </a:extLst>
          </p:cNvPr>
          <p:cNvSpPr>
            <a:spLocks noGrp="1"/>
          </p:cNvSpPr>
          <p:nvPr>
            <p:ph type="subTitle" idx="1"/>
          </p:nvPr>
        </p:nvSpPr>
        <p:spPr>
          <a:xfrm>
            <a:off x="649045" y="4640424"/>
            <a:ext cx="6437555" cy="1303176"/>
          </a:xfrm>
        </p:spPr>
        <p:txBody>
          <a:bodyPr rtlCol="0" anchor="b">
            <a:normAutofit/>
          </a:bodyPr>
          <a:lstStyle>
            <a:lvl1pPr marL="0" indent="0">
              <a:buNone/>
              <a:defRPr sz="2800" b="1">
                <a:solidFill>
                  <a:schemeClr val="bg1"/>
                </a:solidFill>
              </a:defRPr>
            </a:lvl1pPr>
          </a:lstStyle>
          <a:p>
            <a:pPr rtl="0"/>
            <a:r>
              <a:rPr lang="en-US" noProof="0"/>
              <a:t>Click to edit Master subtitle style</a:t>
            </a:r>
            <a:endParaRPr lang="en-GB" noProof="0" dirty="0"/>
          </a:p>
        </p:txBody>
      </p:sp>
      <p:sp>
        <p:nvSpPr>
          <p:cNvPr id="18" name="Picture Placeholder 16">
            <a:extLst>
              <a:ext uri="{FF2B5EF4-FFF2-40B4-BE49-F238E27FC236}">
                <a16:creationId xmlns:a16="http://schemas.microsoft.com/office/drawing/2014/main" id="{38823550-6B12-4BFD-9C91-668B623E3536}"/>
              </a:ext>
            </a:extLst>
          </p:cNvPr>
          <p:cNvSpPr>
            <a:spLocks noGrp="1"/>
          </p:cNvSpPr>
          <p:nvPr>
            <p:ph type="pic" sz="quarter" idx="13" hasCustomPrompt="1"/>
          </p:nvPr>
        </p:nvSpPr>
        <p:spPr>
          <a:xfrm>
            <a:off x="8113533" y="0"/>
            <a:ext cx="4082983" cy="6858000"/>
          </a:xfrm>
        </p:spPr>
        <p:txBody>
          <a:bodyPr rtlCol="0"/>
          <a:lstStyle>
            <a:lvl1pPr marL="0" indent="0" algn="ctr">
              <a:buNone/>
              <a:defRPr/>
            </a:lvl1pPr>
          </a:lstStyle>
          <a:p>
            <a:pPr rtl="0"/>
            <a:r>
              <a:rPr lang="en-GB" noProof="0" dirty="0"/>
              <a:t>Click to add photo</a:t>
            </a:r>
          </a:p>
        </p:txBody>
      </p:sp>
    </p:spTree>
    <p:extLst>
      <p:ext uri="{BB962C8B-B14F-4D97-AF65-F5344CB8AC3E}">
        <p14:creationId xmlns:p14="http://schemas.microsoft.com/office/powerpoint/2010/main" val="37062243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ontent 2 Columns">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D5F516FD-E4AF-4BA2-902A-DA4674655726}"/>
              </a:ext>
              <a:ext uri="{C183D7F6-B498-43B3-948B-1728B52AA6E4}">
                <adec:decorative xmlns:adec="http://schemas.microsoft.com/office/drawing/2017/decorative" val="1"/>
              </a:ext>
            </a:extLst>
          </p:cNvPr>
          <p:cNvSpPr/>
          <p:nvPr userDrawn="1"/>
        </p:nvSpPr>
        <p:spPr>
          <a:xfrm>
            <a:off x="0" y="0"/>
            <a:ext cx="12192000" cy="115046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venir Next LT Pro"/>
              <a:ea typeface="+mn-ea"/>
              <a:cs typeface="+mn-cs"/>
            </a:endParaRPr>
          </a:p>
        </p:txBody>
      </p:sp>
      <p:sp>
        <p:nvSpPr>
          <p:cNvPr id="2" name="Title 1">
            <a:extLst>
              <a:ext uri="{FF2B5EF4-FFF2-40B4-BE49-F238E27FC236}">
                <a16:creationId xmlns:a16="http://schemas.microsoft.com/office/drawing/2014/main" id="{07F0F480-E13D-4322-ADF4-56769DC5AFF3}"/>
              </a:ext>
            </a:extLst>
          </p:cNvPr>
          <p:cNvSpPr>
            <a:spLocks noGrp="1"/>
          </p:cNvSpPr>
          <p:nvPr>
            <p:ph type="title" hasCustomPrompt="1"/>
          </p:nvPr>
        </p:nvSpPr>
        <p:spPr>
          <a:xfrm>
            <a:off x="1249680" y="190500"/>
            <a:ext cx="10036292" cy="773776"/>
          </a:xfrm>
        </p:spPr>
        <p:txBody>
          <a:bodyPr rtlCol="0" anchor="ctr"/>
          <a:lstStyle>
            <a:lvl1pPr algn="r">
              <a:lnSpc>
                <a:spcPct val="100000"/>
              </a:lnSpc>
              <a:defRPr spc="-20" baseline="0">
                <a:solidFill>
                  <a:schemeClr val="bg1"/>
                </a:solidFill>
              </a:defRPr>
            </a:lvl1pPr>
          </a:lstStyle>
          <a:p>
            <a:pPr rtl="0"/>
            <a:r>
              <a:rPr lang="en-GB" noProof="0"/>
              <a:t>Click to add title</a:t>
            </a:r>
          </a:p>
        </p:txBody>
      </p:sp>
      <p:sp>
        <p:nvSpPr>
          <p:cNvPr id="12" name="Text Placeholder 30">
            <a:extLst>
              <a:ext uri="{FF2B5EF4-FFF2-40B4-BE49-F238E27FC236}">
                <a16:creationId xmlns:a16="http://schemas.microsoft.com/office/drawing/2014/main" id="{7F0BA818-CA3B-46FD-9A79-7BDC1D9CA710}"/>
              </a:ext>
            </a:extLst>
          </p:cNvPr>
          <p:cNvSpPr>
            <a:spLocks noGrp="1"/>
          </p:cNvSpPr>
          <p:nvPr>
            <p:ph type="body" sz="quarter" idx="14" hasCustomPrompt="1"/>
          </p:nvPr>
        </p:nvSpPr>
        <p:spPr>
          <a:xfrm>
            <a:off x="1209243" y="1764139"/>
            <a:ext cx="4756714" cy="597604"/>
          </a:xfrm>
          <a:prstGeom prst="rect">
            <a:avLst/>
          </a:prstGeom>
        </p:spPr>
        <p:txBody>
          <a:bodyPr rtlCol="0"/>
          <a:lstStyle>
            <a:lvl1pPr marL="0" indent="0">
              <a:buNone/>
              <a:defRPr sz="2400" b="1">
                <a:solidFill>
                  <a:schemeClr val="accent2"/>
                </a:solidFill>
              </a:defRPr>
            </a:lvl1pPr>
          </a:lstStyle>
          <a:p>
            <a:pPr lvl="0" rtl="0"/>
            <a:r>
              <a:rPr lang="en-GB" noProof="0"/>
              <a:t>Click to add subtitle</a:t>
            </a:r>
          </a:p>
        </p:txBody>
      </p:sp>
      <p:sp>
        <p:nvSpPr>
          <p:cNvPr id="17" name="Text Placeholder 15">
            <a:extLst>
              <a:ext uri="{FF2B5EF4-FFF2-40B4-BE49-F238E27FC236}">
                <a16:creationId xmlns:a16="http://schemas.microsoft.com/office/drawing/2014/main" id="{4EAD007E-B9BB-4C9F-BDC8-127A77F0F96D}"/>
              </a:ext>
            </a:extLst>
          </p:cNvPr>
          <p:cNvSpPr>
            <a:spLocks noGrp="1"/>
          </p:cNvSpPr>
          <p:nvPr>
            <p:ph type="body" sz="quarter" idx="17" hasCustomPrompt="1"/>
          </p:nvPr>
        </p:nvSpPr>
        <p:spPr>
          <a:xfrm>
            <a:off x="1209243" y="2374900"/>
            <a:ext cx="4756714" cy="3365500"/>
          </a:xfrm>
        </p:spPr>
        <p:txBody>
          <a:bodyPr rtlCol="0">
            <a:normAutofit/>
          </a:bodyPr>
          <a:lstStyle>
            <a:lvl1pPr>
              <a:defRPr sz="2000"/>
            </a:lvl1pPr>
          </a:lstStyle>
          <a:p>
            <a:pPr lvl="0" rtl="0"/>
            <a:r>
              <a:rPr lang="en-GB" noProof="0"/>
              <a:t>Click to add text</a:t>
            </a:r>
          </a:p>
        </p:txBody>
      </p:sp>
      <p:sp>
        <p:nvSpPr>
          <p:cNvPr id="14" name="Text Placeholder 30">
            <a:extLst>
              <a:ext uri="{FF2B5EF4-FFF2-40B4-BE49-F238E27FC236}">
                <a16:creationId xmlns:a16="http://schemas.microsoft.com/office/drawing/2014/main" id="{9ECBA1DE-781A-4AA7-86CA-0EBE52A9B417}"/>
              </a:ext>
            </a:extLst>
          </p:cNvPr>
          <p:cNvSpPr>
            <a:spLocks noGrp="1"/>
          </p:cNvSpPr>
          <p:nvPr>
            <p:ph type="body" sz="quarter" idx="16" hasCustomPrompt="1"/>
          </p:nvPr>
        </p:nvSpPr>
        <p:spPr>
          <a:xfrm>
            <a:off x="6257467" y="1764031"/>
            <a:ext cx="4756714" cy="597604"/>
          </a:xfrm>
          <a:prstGeom prst="rect">
            <a:avLst/>
          </a:prstGeom>
        </p:spPr>
        <p:txBody>
          <a:bodyPr rtlCol="0"/>
          <a:lstStyle>
            <a:lvl1pPr marL="0" indent="0">
              <a:buNone/>
              <a:defRPr sz="2400" b="1">
                <a:solidFill>
                  <a:schemeClr val="accent2"/>
                </a:solidFill>
              </a:defRPr>
            </a:lvl1pPr>
          </a:lstStyle>
          <a:p>
            <a:pPr lvl="0" rtl="0"/>
            <a:r>
              <a:rPr lang="en-GB" noProof="0"/>
              <a:t>Click to add subtitle</a:t>
            </a:r>
          </a:p>
        </p:txBody>
      </p:sp>
      <p:sp>
        <p:nvSpPr>
          <p:cNvPr id="18" name="Text Placeholder 15">
            <a:extLst>
              <a:ext uri="{FF2B5EF4-FFF2-40B4-BE49-F238E27FC236}">
                <a16:creationId xmlns:a16="http://schemas.microsoft.com/office/drawing/2014/main" id="{53A9CA10-3BBC-41E7-A34E-C6CCFEC8205E}"/>
              </a:ext>
            </a:extLst>
          </p:cNvPr>
          <p:cNvSpPr>
            <a:spLocks noGrp="1"/>
          </p:cNvSpPr>
          <p:nvPr>
            <p:ph type="body" sz="quarter" idx="18" hasCustomPrompt="1"/>
          </p:nvPr>
        </p:nvSpPr>
        <p:spPr>
          <a:xfrm>
            <a:off x="6257467" y="2374900"/>
            <a:ext cx="4756714" cy="3365500"/>
          </a:xfrm>
        </p:spPr>
        <p:txBody>
          <a:bodyPr rtlCol="0">
            <a:normAutofit/>
          </a:bodyPr>
          <a:lstStyle>
            <a:lvl1pPr>
              <a:defRPr sz="2000"/>
            </a:lvl1pPr>
          </a:lstStyle>
          <a:p>
            <a:pPr lvl="0" rtl="0"/>
            <a:r>
              <a:rPr lang="en-GB" noProof="0"/>
              <a:t>Click to add text</a:t>
            </a:r>
          </a:p>
        </p:txBody>
      </p:sp>
      <p:sp>
        <p:nvSpPr>
          <p:cNvPr id="6" name="Footer Placeholder 4">
            <a:extLst>
              <a:ext uri="{FF2B5EF4-FFF2-40B4-BE49-F238E27FC236}">
                <a16:creationId xmlns:a16="http://schemas.microsoft.com/office/drawing/2014/main" id="{27F3D4E9-1171-434D-AA71-EA27F72E0D99}"/>
              </a:ext>
            </a:extLst>
          </p:cNvPr>
          <p:cNvSpPr>
            <a:spLocks noGrp="1"/>
          </p:cNvSpPr>
          <p:nvPr>
            <p:ph type="ftr" sz="quarter" idx="11"/>
          </p:nvPr>
        </p:nvSpPr>
        <p:spPr>
          <a:xfrm>
            <a:off x="201168" y="6356350"/>
            <a:ext cx="4837176" cy="365125"/>
          </a:xfrm>
        </p:spPr>
        <p:txBody>
          <a:bodyPr rtlCol="0"/>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50" b="0" i="0" u="none" strike="noStrike" kern="1200" cap="none" spc="0" normalizeH="0" noProof="0">
                <a:ln>
                  <a:noFill/>
                </a:ln>
                <a:solidFill>
                  <a:prstClr val="black"/>
                </a:solidFill>
                <a:effectLst/>
                <a:uLnTx/>
                <a:uFillTx/>
                <a:latin typeface="Avenir Next LT Pro"/>
                <a:ea typeface="+mn-ea"/>
                <a:cs typeface="+mn-cs"/>
              </a:rPr>
              <a:t>Presentation title</a:t>
            </a:r>
          </a:p>
        </p:txBody>
      </p:sp>
      <p:sp>
        <p:nvSpPr>
          <p:cNvPr id="7" name="Date Placeholder 3">
            <a:extLst>
              <a:ext uri="{FF2B5EF4-FFF2-40B4-BE49-F238E27FC236}">
                <a16:creationId xmlns:a16="http://schemas.microsoft.com/office/drawing/2014/main" id="{57A29A0D-15CB-4460-9435-7E7D645346A5}"/>
              </a:ext>
            </a:extLst>
          </p:cNvPr>
          <p:cNvSpPr>
            <a:spLocks noGrp="1"/>
          </p:cNvSpPr>
          <p:nvPr>
            <p:ph type="dt" sz="half" idx="10"/>
          </p:nvPr>
        </p:nvSpPr>
        <p:spPr>
          <a:xfrm>
            <a:off x="7013448" y="6355080"/>
            <a:ext cx="4352544" cy="365125"/>
          </a:xfrm>
        </p:spPr>
        <p:txBody>
          <a:bodyPr rtlCol="0"/>
          <a:lstStyle>
            <a:lvl1pPr>
              <a:defRPr/>
            </a:lvl1pPr>
          </a:lstStyle>
          <a:p>
            <a:pPr rtl="0">
              <a:defRPr/>
            </a:pPr>
            <a:r>
              <a:rPr lang="en-GB" noProof="0">
                <a:solidFill>
                  <a:prstClr val="black"/>
                </a:solidFill>
              </a:rPr>
              <a:t>20XX</a:t>
            </a:r>
          </a:p>
        </p:txBody>
      </p:sp>
      <p:sp>
        <p:nvSpPr>
          <p:cNvPr id="8" name="Slide Number Placeholder 5">
            <a:extLst>
              <a:ext uri="{FF2B5EF4-FFF2-40B4-BE49-F238E27FC236}">
                <a16:creationId xmlns:a16="http://schemas.microsoft.com/office/drawing/2014/main" id="{8B6F95C2-7834-44D3-B93B-79D944E1283C}"/>
              </a:ext>
            </a:extLst>
          </p:cNvPr>
          <p:cNvSpPr>
            <a:spLocks noGrp="1"/>
          </p:cNvSpPr>
          <p:nvPr>
            <p:ph type="sldNum" sz="quarter" idx="12"/>
          </p:nvPr>
        </p:nvSpPr>
        <p:spPr>
          <a:xfrm>
            <a:off x="11365992" y="6356350"/>
            <a:ext cx="630936" cy="365125"/>
          </a:xfrm>
        </p:spPr>
        <p:txBody>
          <a:bodyPr rtlCol="0"/>
          <a:lstStyle/>
          <a:p>
            <a:pPr marL="0" marR="0" lvl="0" indent="0" algn="r" defTabSz="914400" rtl="0" eaLnBrk="1" fontAlgn="auto" latinLnBrk="0" hangingPunct="1">
              <a:lnSpc>
                <a:spcPct val="100000"/>
              </a:lnSpc>
              <a:spcBef>
                <a:spcPts val="0"/>
              </a:spcBef>
              <a:spcAft>
                <a:spcPts val="0"/>
              </a:spcAft>
              <a:buClrTx/>
              <a:buSzTx/>
              <a:buFontTx/>
              <a:buNone/>
              <a:tabLst/>
              <a:defRPr/>
            </a:pPr>
            <a:fld id="{06B786C7-B8F9-4072-AAAA-17258464D730}" type="slidenum">
              <a:rPr kumimoji="0" lang="en-GB" sz="1050" b="0" i="0" u="none" strike="noStrike" kern="1200" cap="none" spc="0" normalizeH="0" baseline="0" noProof="0" smtClean="0">
                <a:ln>
                  <a:noFill/>
                </a:ln>
                <a:solidFill>
                  <a:prstClr val="black"/>
                </a:solidFill>
                <a:effectLst/>
                <a:uLnTx/>
                <a:uFillTx/>
                <a:latin typeface="Avenir Next LT Pro"/>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GB" sz="1050" b="0" i="0" u="none" strike="noStrike" kern="1200" cap="none" spc="0" normalizeH="0" baseline="0" noProof="0">
              <a:ln>
                <a:noFill/>
              </a:ln>
              <a:solidFill>
                <a:prstClr val="black"/>
              </a:solidFill>
              <a:effectLst/>
              <a:uLnTx/>
              <a:uFillTx/>
              <a:latin typeface="Avenir Next LT Pro"/>
              <a:ea typeface="+mn-ea"/>
              <a:cs typeface="+mn-cs"/>
            </a:endParaRPr>
          </a:p>
        </p:txBody>
      </p:sp>
    </p:spTree>
    <p:extLst>
      <p:ext uri="{BB962C8B-B14F-4D97-AF65-F5344CB8AC3E}">
        <p14:creationId xmlns:p14="http://schemas.microsoft.com/office/powerpoint/2010/main" val="30936286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ontent 3 Columns">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EE97352E-C52D-43BE-BCE2-2D71FE0353EF}"/>
              </a:ext>
              <a:ext uri="{C183D7F6-B498-43B3-948B-1728B52AA6E4}">
                <adec:decorative xmlns:adec="http://schemas.microsoft.com/office/drawing/2017/decorative" val="1"/>
              </a:ext>
            </a:extLst>
          </p:cNvPr>
          <p:cNvSpPr/>
          <p:nvPr userDrawn="1"/>
        </p:nvSpPr>
        <p:spPr>
          <a:xfrm>
            <a:off x="0" y="0"/>
            <a:ext cx="12192000" cy="115046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venir Next LT Pro"/>
              <a:ea typeface="+mn-ea"/>
              <a:cs typeface="+mn-cs"/>
            </a:endParaRPr>
          </a:p>
        </p:txBody>
      </p:sp>
      <p:sp>
        <p:nvSpPr>
          <p:cNvPr id="7" name="Title 6">
            <a:extLst>
              <a:ext uri="{FF2B5EF4-FFF2-40B4-BE49-F238E27FC236}">
                <a16:creationId xmlns:a16="http://schemas.microsoft.com/office/drawing/2014/main" id="{92051A8D-592F-40C1-A65D-E1F17B07C94A}"/>
              </a:ext>
            </a:extLst>
          </p:cNvPr>
          <p:cNvSpPr>
            <a:spLocks noGrp="1"/>
          </p:cNvSpPr>
          <p:nvPr>
            <p:ph type="title" hasCustomPrompt="1"/>
          </p:nvPr>
        </p:nvSpPr>
        <p:spPr>
          <a:xfrm>
            <a:off x="1879600" y="183988"/>
            <a:ext cx="9406372" cy="803380"/>
          </a:xfrm>
        </p:spPr>
        <p:txBody>
          <a:bodyPr rtlCol="0" anchor="ctr"/>
          <a:lstStyle>
            <a:lvl1pPr algn="r">
              <a:lnSpc>
                <a:spcPct val="100000"/>
              </a:lnSpc>
              <a:defRPr spc="-20" baseline="0">
                <a:solidFill>
                  <a:schemeClr val="bg1"/>
                </a:solidFill>
              </a:defRPr>
            </a:lvl1pPr>
          </a:lstStyle>
          <a:p>
            <a:pPr rtl="0"/>
            <a:r>
              <a:rPr lang="en-GB" noProof="0"/>
              <a:t>Click to add title</a:t>
            </a:r>
          </a:p>
        </p:txBody>
      </p:sp>
      <p:sp>
        <p:nvSpPr>
          <p:cNvPr id="8" name="Text Placeholder 30">
            <a:extLst>
              <a:ext uri="{FF2B5EF4-FFF2-40B4-BE49-F238E27FC236}">
                <a16:creationId xmlns:a16="http://schemas.microsoft.com/office/drawing/2014/main" id="{CF4C4703-C9D4-483C-8E41-17BB7193D010}"/>
              </a:ext>
            </a:extLst>
          </p:cNvPr>
          <p:cNvSpPr>
            <a:spLocks noGrp="1"/>
          </p:cNvSpPr>
          <p:nvPr>
            <p:ph type="body" sz="quarter" idx="14" hasCustomPrompt="1"/>
          </p:nvPr>
        </p:nvSpPr>
        <p:spPr>
          <a:xfrm>
            <a:off x="851300" y="1764193"/>
            <a:ext cx="3327366" cy="597604"/>
          </a:xfrm>
          <a:prstGeom prst="rect">
            <a:avLst/>
          </a:prstGeom>
        </p:spPr>
        <p:txBody>
          <a:bodyPr rtlCol="0"/>
          <a:lstStyle>
            <a:lvl1pPr marL="0" indent="0">
              <a:buNone/>
              <a:defRPr sz="2400" b="1">
                <a:solidFill>
                  <a:schemeClr val="accent2"/>
                </a:solidFill>
              </a:defRPr>
            </a:lvl1pPr>
          </a:lstStyle>
          <a:p>
            <a:pPr lvl="0" rtl="0"/>
            <a:r>
              <a:rPr lang="en-GB" noProof="0"/>
              <a:t>Click to add subtitle</a:t>
            </a:r>
          </a:p>
        </p:txBody>
      </p:sp>
      <p:sp>
        <p:nvSpPr>
          <p:cNvPr id="14" name="Text Placeholder 15">
            <a:extLst>
              <a:ext uri="{FF2B5EF4-FFF2-40B4-BE49-F238E27FC236}">
                <a16:creationId xmlns:a16="http://schemas.microsoft.com/office/drawing/2014/main" id="{7393281D-B77A-4BB8-A3E2-49E0F1259DA9}"/>
              </a:ext>
            </a:extLst>
          </p:cNvPr>
          <p:cNvSpPr>
            <a:spLocks noGrp="1"/>
          </p:cNvSpPr>
          <p:nvPr>
            <p:ph type="body" sz="quarter" idx="19" hasCustomPrompt="1"/>
          </p:nvPr>
        </p:nvSpPr>
        <p:spPr>
          <a:xfrm>
            <a:off x="851193" y="2374899"/>
            <a:ext cx="3327366" cy="3485573"/>
          </a:xfrm>
        </p:spPr>
        <p:txBody>
          <a:bodyPr rtlCol="0">
            <a:normAutofit/>
          </a:bodyPr>
          <a:lstStyle>
            <a:lvl1pPr>
              <a:defRPr sz="2000"/>
            </a:lvl1pPr>
          </a:lstStyle>
          <a:p>
            <a:pPr lvl="0" rtl="0"/>
            <a:r>
              <a:rPr lang="en-GB" noProof="0"/>
              <a:t>Click to add text</a:t>
            </a:r>
          </a:p>
        </p:txBody>
      </p:sp>
      <p:sp>
        <p:nvSpPr>
          <p:cNvPr id="12" name="Text Placeholder 30">
            <a:extLst>
              <a:ext uri="{FF2B5EF4-FFF2-40B4-BE49-F238E27FC236}">
                <a16:creationId xmlns:a16="http://schemas.microsoft.com/office/drawing/2014/main" id="{6B205DED-723B-48E3-AE9F-556696225CAA}"/>
              </a:ext>
            </a:extLst>
          </p:cNvPr>
          <p:cNvSpPr>
            <a:spLocks noGrp="1"/>
          </p:cNvSpPr>
          <p:nvPr>
            <p:ph type="body" sz="quarter" idx="18" hasCustomPrompt="1"/>
          </p:nvPr>
        </p:nvSpPr>
        <p:spPr>
          <a:xfrm>
            <a:off x="4432317" y="1764193"/>
            <a:ext cx="3327366" cy="597604"/>
          </a:xfrm>
          <a:prstGeom prst="rect">
            <a:avLst/>
          </a:prstGeom>
        </p:spPr>
        <p:txBody>
          <a:bodyPr rtlCol="0"/>
          <a:lstStyle>
            <a:lvl1pPr marL="0" indent="0">
              <a:buNone/>
              <a:defRPr sz="2400" b="1">
                <a:solidFill>
                  <a:schemeClr val="accent2"/>
                </a:solidFill>
              </a:defRPr>
            </a:lvl1pPr>
          </a:lstStyle>
          <a:p>
            <a:pPr lvl="0" rtl="0"/>
            <a:r>
              <a:rPr lang="en-GB" noProof="0"/>
              <a:t>Click to add subtitle</a:t>
            </a:r>
          </a:p>
        </p:txBody>
      </p:sp>
      <p:sp>
        <p:nvSpPr>
          <p:cNvPr id="15" name="Text Placeholder 15">
            <a:extLst>
              <a:ext uri="{FF2B5EF4-FFF2-40B4-BE49-F238E27FC236}">
                <a16:creationId xmlns:a16="http://schemas.microsoft.com/office/drawing/2014/main" id="{77D63D24-8466-44F3-898F-5CBC42C7681F}"/>
              </a:ext>
            </a:extLst>
          </p:cNvPr>
          <p:cNvSpPr>
            <a:spLocks noGrp="1"/>
          </p:cNvSpPr>
          <p:nvPr>
            <p:ph type="body" sz="quarter" idx="20" hasCustomPrompt="1"/>
          </p:nvPr>
        </p:nvSpPr>
        <p:spPr>
          <a:xfrm>
            <a:off x="4432317" y="2374899"/>
            <a:ext cx="3327366" cy="3485573"/>
          </a:xfrm>
        </p:spPr>
        <p:txBody>
          <a:bodyPr rtlCol="0">
            <a:normAutofit/>
          </a:bodyPr>
          <a:lstStyle>
            <a:lvl1pPr>
              <a:defRPr sz="2000"/>
            </a:lvl1pPr>
          </a:lstStyle>
          <a:p>
            <a:pPr lvl="0" rtl="0"/>
            <a:r>
              <a:rPr lang="en-GB" noProof="0"/>
              <a:t>Click to add text</a:t>
            </a:r>
          </a:p>
        </p:txBody>
      </p:sp>
      <p:sp>
        <p:nvSpPr>
          <p:cNvPr id="10" name="Text Placeholder 30">
            <a:extLst>
              <a:ext uri="{FF2B5EF4-FFF2-40B4-BE49-F238E27FC236}">
                <a16:creationId xmlns:a16="http://schemas.microsoft.com/office/drawing/2014/main" id="{F600D1D1-B6A8-4A4E-BC6A-897FE089CBEC}"/>
              </a:ext>
            </a:extLst>
          </p:cNvPr>
          <p:cNvSpPr>
            <a:spLocks noGrp="1"/>
          </p:cNvSpPr>
          <p:nvPr>
            <p:ph type="body" sz="quarter" idx="16" hasCustomPrompt="1"/>
          </p:nvPr>
        </p:nvSpPr>
        <p:spPr>
          <a:xfrm>
            <a:off x="8025393" y="1764193"/>
            <a:ext cx="3327366" cy="597604"/>
          </a:xfrm>
          <a:prstGeom prst="rect">
            <a:avLst/>
          </a:prstGeom>
        </p:spPr>
        <p:txBody>
          <a:bodyPr rtlCol="0"/>
          <a:lstStyle>
            <a:lvl1pPr marL="0" indent="0">
              <a:buNone/>
              <a:defRPr sz="2400" b="1">
                <a:solidFill>
                  <a:schemeClr val="accent2"/>
                </a:solidFill>
              </a:defRPr>
            </a:lvl1pPr>
          </a:lstStyle>
          <a:p>
            <a:pPr lvl="0" rtl="0"/>
            <a:r>
              <a:rPr lang="en-GB" noProof="0"/>
              <a:t>Click to add subtitle</a:t>
            </a:r>
          </a:p>
        </p:txBody>
      </p:sp>
      <p:sp>
        <p:nvSpPr>
          <p:cNvPr id="16" name="Text Placeholder 15">
            <a:extLst>
              <a:ext uri="{FF2B5EF4-FFF2-40B4-BE49-F238E27FC236}">
                <a16:creationId xmlns:a16="http://schemas.microsoft.com/office/drawing/2014/main" id="{A205F643-67E9-4E41-A65F-163C816090B9}"/>
              </a:ext>
            </a:extLst>
          </p:cNvPr>
          <p:cNvSpPr>
            <a:spLocks noGrp="1"/>
          </p:cNvSpPr>
          <p:nvPr>
            <p:ph type="body" sz="quarter" idx="21" hasCustomPrompt="1"/>
          </p:nvPr>
        </p:nvSpPr>
        <p:spPr>
          <a:xfrm>
            <a:off x="8025393" y="2374899"/>
            <a:ext cx="3327366" cy="3485573"/>
          </a:xfrm>
        </p:spPr>
        <p:txBody>
          <a:bodyPr rtlCol="0">
            <a:normAutofit/>
          </a:bodyPr>
          <a:lstStyle>
            <a:lvl1pPr>
              <a:defRPr sz="2000"/>
            </a:lvl1pPr>
          </a:lstStyle>
          <a:p>
            <a:pPr lvl="0" rtl="0"/>
            <a:r>
              <a:rPr lang="en-GB" noProof="0"/>
              <a:t>Click to add text</a:t>
            </a:r>
          </a:p>
        </p:txBody>
      </p:sp>
      <p:sp>
        <p:nvSpPr>
          <p:cNvPr id="2" name="Footer Placeholder 4">
            <a:extLst>
              <a:ext uri="{FF2B5EF4-FFF2-40B4-BE49-F238E27FC236}">
                <a16:creationId xmlns:a16="http://schemas.microsoft.com/office/drawing/2014/main" id="{B0EF04CC-F1B1-495C-BA2F-F28A5D9715A2}"/>
              </a:ext>
            </a:extLst>
          </p:cNvPr>
          <p:cNvSpPr>
            <a:spLocks noGrp="1"/>
          </p:cNvSpPr>
          <p:nvPr>
            <p:ph type="ftr" sz="quarter" idx="11"/>
          </p:nvPr>
        </p:nvSpPr>
        <p:spPr>
          <a:xfrm>
            <a:off x="201168" y="6356350"/>
            <a:ext cx="4837176" cy="365125"/>
          </a:xfrm>
        </p:spPr>
        <p:txBody>
          <a:bodyPr rtlCol="0"/>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50" b="0" i="0" u="none" strike="noStrike" kern="1200" cap="none" spc="0" normalizeH="0" noProof="0">
                <a:ln>
                  <a:noFill/>
                </a:ln>
                <a:solidFill>
                  <a:prstClr val="black"/>
                </a:solidFill>
                <a:effectLst/>
                <a:uLnTx/>
                <a:uFillTx/>
                <a:latin typeface="Avenir Next LT Pro"/>
                <a:ea typeface="+mn-ea"/>
                <a:cs typeface="+mn-cs"/>
              </a:rPr>
              <a:t>Presentation title</a:t>
            </a:r>
          </a:p>
        </p:txBody>
      </p:sp>
      <p:sp>
        <p:nvSpPr>
          <p:cNvPr id="3" name="Date Placeholder 3">
            <a:extLst>
              <a:ext uri="{FF2B5EF4-FFF2-40B4-BE49-F238E27FC236}">
                <a16:creationId xmlns:a16="http://schemas.microsoft.com/office/drawing/2014/main" id="{657B66A6-EBC5-4A75-B938-7148B7A12627}"/>
              </a:ext>
            </a:extLst>
          </p:cNvPr>
          <p:cNvSpPr>
            <a:spLocks noGrp="1"/>
          </p:cNvSpPr>
          <p:nvPr>
            <p:ph type="dt" sz="half" idx="10"/>
          </p:nvPr>
        </p:nvSpPr>
        <p:spPr>
          <a:xfrm>
            <a:off x="7013448" y="6355080"/>
            <a:ext cx="4352544" cy="365125"/>
          </a:xfrm>
        </p:spPr>
        <p:txBody>
          <a:bodyPr rtlCol="0"/>
          <a:lstStyle>
            <a:lvl1pPr>
              <a:defRPr/>
            </a:lvl1pPr>
          </a:lstStyle>
          <a:p>
            <a:pPr rtl="0">
              <a:defRPr/>
            </a:pPr>
            <a:r>
              <a:rPr lang="en-GB" noProof="0">
                <a:solidFill>
                  <a:prstClr val="black"/>
                </a:solidFill>
              </a:rPr>
              <a:t>20XX</a:t>
            </a:r>
          </a:p>
        </p:txBody>
      </p:sp>
      <p:sp>
        <p:nvSpPr>
          <p:cNvPr id="4" name="Slide Number Placeholder 5">
            <a:extLst>
              <a:ext uri="{FF2B5EF4-FFF2-40B4-BE49-F238E27FC236}">
                <a16:creationId xmlns:a16="http://schemas.microsoft.com/office/drawing/2014/main" id="{D83DD707-C769-4868-9B2F-1BF7ABBCD207}"/>
              </a:ext>
            </a:extLst>
          </p:cNvPr>
          <p:cNvSpPr>
            <a:spLocks noGrp="1"/>
          </p:cNvSpPr>
          <p:nvPr>
            <p:ph type="sldNum" sz="quarter" idx="12"/>
          </p:nvPr>
        </p:nvSpPr>
        <p:spPr>
          <a:xfrm>
            <a:off x="11365992" y="6356350"/>
            <a:ext cx="630936" cy="365125"/>
          </a:xfrm>
        </p:spPr>
        <p:txBody>
          <a:bodyPr rtlCol="0"/>
          <a:lstStyle/>
          <a:p>
            <a:pPr marL="0" marR="0" lvl="0" indent="0" algn="r" defTabSz="914400" rtl="0" eaLnBrk="1" fontAlgn="auto" latinLnBrk="0" hangingPunct="1">
              <a:lnSpc>
                <a:spcPct val="100000"/>
              </a:lnSpc>
              <a:spcBef>
                <a:spcPts val="0"/>
              </a:spcBef>
              <a:spcAft>
                <a:spcPts val="0"/>
              </a:spcAft>
              <a:buClrTx/>
              <a:buSzTx/>
              <a:buFontTx/>
              <a:buNone/>
              <a:tabLst/>
              <a:defRPr/>
            </a:pPr>
            <a:fld id="{06B786C7-B8F9-4072-AAAA-17258464D730}" type="slidenum">
              <a:rPr kumimoji="0" lang="en-GB" sz="1050" b="0" i="0" u="none" strike="noStrike" kern="1200" cap="none" spc="0" normalizeH="0" baseline="0" noProof="0" smtClean="0">
                <a:ln>
                  <a:noFill/>
                </a:ln>
                <a:solidFill>
                  <a:prstClr val="black"/>
                </a:solidFill>
                <a:effectLst/>
                <a:uLnTx/>
                <a:uFillTx/>
                <a:latin typeface="Avenir Next LT Pro"/>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GB" sz="1050" b="0" i="0" u="none" strike="noStrike" kern="1200" cap="none" spc="0" normalizeH="0" baseline="0" noProof="0">
              <a:ln>
                <a:noFill/>
              </a:ln>
              <a:solidFill>
                <a:prstClr val="black"/>
              </a:solidFill>
              <a:effectLst/>
              <a:uLnTx/>
              <a:uFillTx/>
              <a:latin typeface="Avenir Next LT Pro"/>
              <a:ea typeface="+mn-ea"/>
              <a:cs typeface="+mn-cs"/>
            </a:endParaRPr>
          </a:p>
        </p:txBody>
      </p:sp>
    </p:spTree>
    <p:extLst>
      <p:ext uri="{BB962C8B-B14F-4D97-AF65-F5344CB8AC3E}">
        <p14:creationId xmlns:p14="http://schemas.microsoft.com/office/powerpoint/2010/main" val="120980771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Closin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3152F41C-45C5-4E09-A91A-8F4AE80B065E}"/>
              </a:ext>
              <a:ext uri="{C183D7F6-B498-43B3-948B-1728B52AA6E4}">
                <adec:decorative xmlns:adec="http://schemas.microsoft.com/office/drawing/2017/decorative" val="1"/>
              </a:ext>
            </a:extLst>
          </p:cNvPr>
          <p:cNvSpPr/>
          <p:nvPr userDrawn="1"/>
        </p:nvSpPr>
        <p:spPr>
          <a:xfrm>
            <a:off x="0" y="4533900"/>
            <a:ext cx="9144000" cy="23241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CAB4C3"/>
              </a:solidFill>
              <a:effectLst/>
              <a:uLnTx/>
              <a:uFillTx/>
              <a:latin typeface="Avenir Next LT Pro"/>
              <a:ea typeface="+mn-ea"/>
              <a:cs typeface="+mn-cs"/>
            </a:endParaRPr>
          </a:p>
        </p:txBody>
      </p:sp>
      <p:sp>
        <p:nvSpPr>
          <p:cNvPr id="10" name="Title 6">
            <a:extLst>
              <a:ext uri="{FF2B5EF4-FFF2-40B4-BE49-F238E27FC236}">
                <a16:creationId xmlns:a16="http://schemas.microsoft.com/office/drawing/2014/main" id="{DA9EBEF3-E8A8-4C5C-B6D9-B322242DC93A}"/>
              </a:ext>
            </a:extLst>
          </p:cNvPr>
          <p:cNvSpPr>
            <a:spLocks noGrp="1"/>
          </p:cNvSpPr>
          <p:nvPr>
            <p:ph type="ctrTitle"/>
          </p:nvPr>
        </p:nvSpPr>
        <p:spPr>
          <a:xfrm>
            <a:off x="877001" y="4947313"/>
            <a:ext cx="7700617" cy="1409037"/>
          </a:xfrm>
        </p:spPr>
        <p:txBody>
          <a:bodyPr rtlCol="0" anchor="ctr">
            <a:normAutofit/>
          </a:bodyPr>
          <a:lstStyle>
            <a:lvl1pPr>
              <a:defRPr>
                <a:solidFill>
                  <a:schemeClr val="bg1"/>
                </a:solidFill>
              </a:defRPr>
            </a:lvl1pPr>
          </a:lstStyle>
          <a:p>
            <a:pPr rtl="0"/>
            <a:r>
              <a:rPr lang="en-US" sz="5400" noProof="0"/>
              <a:t>Click to edit Master title style</a:t>
            </a:r>
            <a:endParaRPr lang="en-GB" sz="5400" noProof="0"/>
          </a:p>
        </p:txBody>
      </p:sp>
      <p:sp>
        <p:nvSpPr>
          <p:cNvPr id="11" name="Subtitle 7">
            <a:extLst>
              <a:ext uri="{FF2B5EF4-FFF2-40B4-BE49-F238E27FC236}">
                <a16:creationId xmlns:a16="http://schemas.microsoft.com/office/drawing/2014/main" id="{6A90C83B-4674-4CF1-9CD4-78C3B7CDCCA8}"/>
              </a:ext>
            </a:extLst>
          </p:cNvPr>
          <p:cNvSpPr>
            <a:spLocks noGrp="1"/>
          </p:cNvSpPr>
          <p:nvPr>
            <p:ph type="subTitle" idx="1"/>
          </p:nvPr>
        </p:nvSpPr>
        <p:spPr>
          <a:xfrm>
            <a:off x="9446252" y="386989"/>
            <a:ext cx="2443495" cy="3758334"/>
          </a:xfrm>
        </p:spPr>
        <p:txBody>
          <a:bodyPr rtlCol="0" anchor="t">
            <a:normAutofit/>
          </a:bodyPr>
          <a:lstStyle>
            <a:lvl1pPr marL="0" indent="0">
              <a:lnSpc>
                <a:spcPct val="100000"/>
              </a:lnSpc>
              <a:spcBef>
                <a:spcPts val="0"/>
              </a:spcBef>
              <a:buNone/>
              <a:defRPr sz="2800" b="1">
                <a:solidFill>
                  <a:schemeClr val="accent1"/>
                </a:solidFill>
              </a:defRPr>
            </a:lvl1pPr>
          </a:lstStyle>
          <a:p>
            <a:pPr rtl="0"/>
            <a:r>
              <a:rPr lang="en-US" noProof="0">
                <a:solidFill>
                  <a:schemeClr val="accent1"/>
                </a:solidFill>
              </a:rPr>
              <a:t>Click to edit Master subtitle style</a:t>
            </a:r>
            <a:endParaRPr lang="en-GB" noProof="0">
              <a:solidFill>
                <a:schemeClr val="accent1"/>
              </a:solidFill>
            </a:endParaRPr>
          </a:p>
        </p:txBody>
      </p:sp>
      <p:sp>
        <p:nvSpPr>
          <p:cNvPr id="19" name="Picture Placeholder 17">
            <a:extLst>
              <a:ext uri="{FF2B5EF4-FFF2-40B4-BE49-F238E27FC236}">
                <a16:creationId xmlns:a16="http://schemas.microsoft.com/office/drawing/2014/main" id="{1894E094-44B9-4024-A43A-438DEB225DB2}"/>
              </a:ext>
            </a:extLst>
          </p:cNvPr>
          <p:cNvSpPr>
            <a:spLocks noGrp="1"/>
          </p:cNvSpPr>
          <p:nvPr>
            <p:ph type="pic" sz="quarter" idx="13" hasCustomPrompt="1"/>
          </p:nvPr>
        </p:nvSpPr>
        <p:spPr>
          <a:xfrm>
            <a:off x="0" y="0"/>
            <a:ext cx="9144000" cy="4532313"/>
          </a:xfrm>
        </p:spPr>
        <p:txBody>
          <a:bodyPr rtlCol="0"/>
          <a:lstStyle>
            <a:lvl1pPr marL="0" indent="0" algn="ctr">
              <a:buNone/>
              <a:defRPr/>
            </a:lvl1pPr>
          </a:lstStyle>
          <a:p>
            <a:pPr rtl="0"/>
            <a:r>
              <a:rPr lang="en-GB" noProof="0"/>
              <a:t>Click to add photo</a:t>
            </a:r>
          </a:p>
        </p:txBody>
      </p:sp>
      <p:sp>
        <p:nvSpPr>
          <p:cNvPr id="13" name="Footer Placeholder 4">
            <a:extLst>
              <a:ext uri="{FF2B5EF4-FFF2-40B4-BE49-F238E27FC236}">
                <a16:creationId xmlns:a16="http://schemas.microsoft.com/office/drawing/2014/main" id="{9BCFB5F5-AD25-4F9C-8AE7-E0E891F1AFF9}"/>
              </a:ext>
            </a:extLst>
          </p:cNvPr>
          <p:cNvSpPr>
            <a:spLocks noGrp="1"/>
          </p:cNvSpPr>
          <p:nvPr>
            <p:ph type="ftr" sz="quarter" idx="11"/>
          </p:nvPr>
        </p:nvSpPr>
        <p:spPr>
          <a:xfrm>
            <a:off x="201168" y="6356350"/>
            <a:ext cx="4837176" cy="365125"/>
          </a:xfrm>
        </p:spPr>
        <p:txBody>
          <a:bodyPr rtlCol="0"/>
          <a:lstStyle>
            <a:lvl1pPr>
              <a:defRPr>
                <a:solidFill>
                  <a:schemeClr val="bg1"/>
                </a:solidFill>
              </a:defRPr>
            </a:lvl1pPr>
          </a:lstStyle>
          <a:p>
            <a:pPr rtl="0"/>
            <a:r>
              <a:rPr lang="en-GB" noProof="0"/>
              <a:t>Presentation title</a:t>
            </a:r>
          </a:p>
        </p:txBody>
      </p:sp>
      <p:sp>
        <p:nvSpPr>
          <p:cNvPr id="23" name="Picture Placeholder 20">
            <a:extLst>
              <a:ext uri="{FF2B5EF4-FFF2-40B4-BE49-F238E27FC236}">
                <a16:creationId xmlns:a16="http://schemas.microsoft.com/office/drawing/2014/main" id="{919568B3-FE67-4E6E-BA92-FEF29CBFE1B4}"/>
              </a:ext>
            </a:extLst>
          </p:cNvPr>
          <p:cNvSpPr>
            <a:spLocks noGrp="1"/>
          </p:cNvSpPr>
          <p:nvPr>
            <p:ph type="pic" sz="quarter" idx="14" hasCustomPrompt="1"/>
          </p:nvPr>
        </p:nvSpPr>
        <p:spPr>
          <a:xfrm>
            <a:off x="9144000" y="4532313"/>
            <a:ext cx="3048000" cy="2325687"/>
          </a:xfrm>
        </p:spPr>
        <p:txBody>
          <a:bodyPr rtlCol="0"/>
          <a:lstStyle>
            <a:lvl1pPr marL="0" indent="0" algn="ctr">
              <a:buNone/>
              <a:defRPr/>
            </a:lvl1pPr>
          </a:lstStyle>
          <a:p>
            <a:pPr rtl="0"/>
            <a:r>
              <a:rPr lang="en-GB" noProof="0"/>
              <a:t>Click to add photo</a:t>
            </a:r>
          </a:p>
        </p:txBody>
      </p:sp>
      <p:sp>
        <p:nvSpPr>
          <p:cNvPr id="15" name="Date Placeholder 3">
            <a:extLst>
              <a:ext uri="{FF2B5EF4-FFF2-40B4-BE49-F238E27FC236}">
                <a16:creationId xmlns:a16="http://schemas.microsoft.com/office/drawing/2014/main" id="{D87D4A75-1737-4D5B-A386-9FE32DFB5E51}"/>
              </a:ext>
            </a:extLst>
          </p:cNvPr>
          <p:cNvSpPr>
            <a:spLocks noGrp="1"/>
          </p:cNvSpPr>
          <p:nvPr>
            <p:ph type="dt" sz="half" idx="10"/>
          </p:nvPr>
        </p:nvSpPr>
        <p:spPr>
          <a:xfrm>
            <a:off x="7013448" y="6355080"/>
            <a:ext cx="4352544" cy="365125"/>
          </a:xfrm>
        </p:spPr>
        <p:txBody>
          <a:bodyPr rtlCol="0"/>
          <a:lstStyle>
            <a:lvl1pPr>
              <a:defRPr>
                <a:solidFill>
                  <a:schemeClr val="bg1"/>
                </a:solidFill>
                <a:effectLst>
                  <a:outerShdw blurRad="38100" dist="38100" dir="2700000" algn="tl">
                    <a:srgbClr val="000000">
                      <a:alpha val="43137"/>
                    </a:srgbClr>
                  </a:outerShdw>
                </a:effectLst>
              </a:defRPr>
            </a:lvl1pPr>
          </a:lstStyle>
          <a:p>
            <a:pPr rtl="0"/>
            <a:r>
              <a:rPr lang="en-GB" noProof="0"/>
              <a:t>20XX</a:t>
            </a:r>
          </a:p>
        </p:txBody>
      </p:sp>
      <p:sp>
        <p:nvSpPr>
          <p:cNvPr id="16" name="Slide Number Placeholder 5">
            <a:extLst>
              <a:ext uri="{FF2B5EF4-FFF2-40B4-BE49-F238E27FC236}">
                <a16:creationId xmlns:a16="http://schemas.microsoft.com/office/drawing/2014/main" id="{EB52AA41-FD0C-42C6-BD04-9E5B55A48989}"/>
              </a:ext>
            </a:extLst>
          </p:cNvPr>
          <p:cNvSpPr>
            <a:spLocks noGrp="1"/>
          </p:cNvSpPr>
          <p:nvPr>
            <p:ph type="sldNum" sz="quarter" idx="12"/>
          </p:nvPr>
        </p:nvSpPr>
        <p:spPr>
          <a:xfrm>
            <a:off x="11365992" y="6356350"/>
            <a:ext cx="630936" cy="365125"/>
          </a:xfrm>
        </p:spPr>
        <p:txBody>
          <a:bodyPr rtlCol="0"/>
          <a:lstStyle>
            <a:lvl1pPr>
              <a:defRPr>
                <a:solidFill>
                  <a:schemeClr val="bg1"/>
                </a:solidFill>
                <a:effectLst>
                  <a:outerShdw blurRad="38100" dist="38100" dir="2700000" algn="tl">
                    <a:srgbClr val="000000">
                      <a:alpha val="43137"/>
                    </a:srgbClr>
                  </a:outerShdw>
                </a:effectLst>
              </a:defRPr>
            </a:lvl1pPr>
          </a:lstStyle>
          <a:p>
            <a:pPr rtl="0"/>
            <a:fld id="{244D815C-8BF3-4ECF-A945-A2A7C2983AF9}" type="slidenum">
              <a:rPr lang="en-GB" noProof="0" smtClean="0"/>
              <a:pPr/>
              <a:t>‹#›</a:t>
            </a:fld>
            <a:endParaRPr lang="en-GB" noProof="0"/>
          </a:p>
        </p:txBody>
      </p:sp>
    </p:spTree>
    <p:extLst>
      <p:ext uri="{BB962C8B-B14F-4D97-AF65-F5344CB8AC3E}">
        <p14:creationId xmlns:p14="http://schemas.microsoft.com/office/powerpoint/2010/main" val="213467693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itle slide" type="title">
  <p:cSld name="Title slid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415611" y="992767"/>
            <a:ext cx="11360800" cy="2736800"/>
          </a:xfrm>
          <a:prstGeom prst="rect">
            <a:avLst/>
          </a:prstGeom>
        </p:spPr>
        <p:txBody>
          <a:bodyPr spcFirstLastPara="1" wrap="square" lIns="91425" tIns="91425" rIns="91425" bIns="91425" anchor="b" anchorCtr="0">
            <a:normAutofit/>
          </a:bodyPr>
          <a:lstStyle>
            <a:lvl1pPr lvl="0" algn="ctr">
              <a:spcBef>
                <a:spcPts val="0"/>
              </a:spcBef>
              <a:spcAft>
                <a:spcPts val="0"/>
              </a:spcAft>
              <a:buSzPts val="5200"/>
              <a:buNone/>
              <a:defRPr sz="6933"/>
            </a:lvl1pPr>
            <a:lvl2pPr lvl="1" algn="ctr">
              <a:spcBef>
                <a:spcPts val="0"/>
              </a:spcBef>
              <a:spcAft>
                <a:spcPts val="0"/>
              </a:spcAft>
              <a:buSzPts val="5200"/>
              <a:buNone/>
              <a:defRPr sz="6933"/>
            </a:lvl2pPr>
            <a:lvl3pPr lvl="2" algn="ctr">
              <a:spcBef>
                <a:spcPts val="0"/>
              </a:spcBef>
              <a:spcAft>
                <a:spcPts val="0"/>
              </a:spcAft>
              <a:buSzPts val="5200"/>
              <a:buNone/>
              <a:defRPr sz="6933"/>
            </a:lvl3pPr>
            <a:lvl4pPr lvl="3" algn="ctr">
              <a:spcBef>
                <a:spcPts val="0"/>
              </a:spcBef>
              <a:spcAft>
                <a:spcPts val="0"/>
              </a:spcAft>
              <a:buSzPts val="5200"/>
              <a:buNone/>
              <a:defRPr sz="6933"/>
            </a:lvl4pPr>
            <a:lvl5pPr lvl="4" algn="ctr">
              <a:spcBef>
                <a:spcPts val="0"/>
              </a:spcBef>
              <a:spcAft>
                <a:spcPts val="0"/>
              </a:spcAft>
              <a:buSzPts val="5200"/>
              <a:buNone/>
              <a:defRPr sz="6933"/>
            </a:lvl5pPr>
            <a:lvl6pPr lvl="5" algn="ctr">
              <a:spcBef>
                <a:spcPts val="0"/>
              </a:spcBef>
              <a:spcAft>
                <a:spcPts val="0"/>
              </a:spcAft>
              <a:buSzPts val="5200"/>
              <a:buNone/>
              <a:defRPr sz="6933"/>
            </a:lvl6pPr>
            <a:lvl7pPr lvl="6" algn="ctr">
              <a:spcBef>
                <a:spcPts val="0"/>
              </a:spcBef>
              <a:spcAft>
                <a:spcPts val="0"/>
              </a:spcAft>
              <a:buSzPts val="5200"/>
              <a:buNone/>
              <a:defRPr sz="6933"/>
            </a:lvl7pPr>
            <a:lvl8pPr lvl="7" algn="ctr">
              <a:spcBef>
                <a:spcPts val="0"/>
              </a:spcBef>
              <a:spcAft>
                <a:spcPts val="0"/>
              </a:spcAft>
              <a:buSzPts val="5200"/>
              <a:buNone/>
              <a:defRPr sz="6933"/>
            </a:lvl8pPr>
            <a:lvl9pPr lvl="8" algn="ctr">
              <a:spcBef>
                <a:spcPts val="0"/>
              </a:spcBef>
              <a:spcAft>
                <a:spcPts val="0"/>
              </a:spcAft>
              <a:buSzPts val="5200"/>
              <a:buNone/>
              <a:defRPr sz="6933"/>
            </a:lvl9pPr>
          </a:lstStyle>
          <a:p>
            <a:endParaRPr/>
          </a:p>
        </p:txBody>
      </p:sp>
      <p:sp>
        <p:nvSpPr>
          <p:cNvPr id="11" name="Google Shape;11;p2"/>
          <p:cNvSpPr txBox="1">
            <a:spLocks noGrp="1"/>
          </p:cNvSpPr>
          <p:nvPr>
            <p:ph type="subTitle" idx="1"/>
          </p:nvPr>
        </p:nvSpPr>
        <p:spPr>
          <a:xfrm>
            <a:off x="415600" y="3778833"/>
            <a:ext cx="11360800" cy="10568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800"/>
              <a:buNone/>
              <a:defRPr sz="3733"/>
            </a:lvl1pPr>
            <a:lvl2pPr lvl="1" algn="ctr">
              <a:lnSpc>
                <a:spcPct val="100000"/>
              </a:lnSpc>
              <a:spcBef>
                <a:spcPts val="0"/>
              </a:spcBef>
              <a:spcAft>
                <a:spcPts val="0"/>
              </a:spcAft>
              <a:buSzPts val="2800"/>
              <a:buNone/>
              <a:defRPr sz="3733"/>
            </a:lvl2pPr>
            <a:lvl3pPr lvl="2" algn="ctr">
              <a:lnSpc>
                <a:spcPct val="100000"/>
              </a:lnSpc>
              <a:spcBef>
                <a:spcPts val="0"/>
              </a:spcBef>
              <a:spcAft>
                <a:spcPts val="0"/>
              </a:spcAft>
              <a:buSzPts val="2800"/>
              <a:buNone/>
              <a:defRPr sz="3733"/>
            </a:lvl3pPr>
            <a:lvl4pPr lvl="3" algn="ctr">
              <a:lnSpc>
                <a:spcPct val="100000"/>
              </a:lnSpc>
              <a:spcBef>
                <a:spcPts val="0"/>
              </a:spcBef>
              <a:spcAft>
                <a:spcPts val="0"/>
              </a:spcAft>
              <a:buSzPts val="2800"/>
              <a:buNone/>
              <a:defRPr sz="3733"/>
            </a:lvl4pPr>
            <a:lvl5pPr lvl="4" algn="ctr">
              <a:lnSpc>
                <a:spcPct val="100000"/>
              </a:lnSpc>
              <a:spcBef>
                <a:spcPts val="0"/>
              </a:spcBef>
              <a:spcAft>
                <a:spcPts val="0"/>
              </a:spcAft>
              <a:buSzPts val="2800"/>
              <a:buNone/>
              <a:defRPr sz="3733"/>
            </a:lvl5pPr>
            <a:lvl6pPr lvl="5" algn="ctr">
              <a:lnSpc>
                <a:spcPct val="100000"/>
              </a:lnSpc>
              <a:spcBef>
                <a:spcPts val="0"/>
              </a:spcBef>
              <a:spcAft>
                <a:spcPts val="0"/>
              </a:spcAft>
              <a:buSzPts val="2800"/>
              <a:buNone/>
              <a:defRPr sz="3733"/>
            </a:lvl6pPr>
            <a:lvl7pPr lvl="6" algn="ctr">
              <a:lnSpc>
                <a:spcPct val="100000"/>
              </a:lnSpc>
              <a:spcBef>
                <a:spcPts val="0"/>
              </a:spcBef>
              <a:spcAft>
                <a:spcPts val="0"/>
              </a:spcAft>
              <a:buSzPts val="2800"/>
              <a:buNone/>
              <a:defRPr sz="3733"/>
            </a:lvl7pPr>
            <a:lvl8pPr lvl="7" algn="ctr">
              <a:lnSpc>
                <a:spcPct val="100000"/>
              </a:lnSpc>
              <a:spcBef>
                <a:spcPts val="0"/>
              </a:spcBef>
              <a:spcAft>
                <a:spcPts val="0"/>
              </a:spcAft>
              <a:buSzPts val="2800"/>
              <a:buNone/>
              <a:defRPr sz="3733"/>
            </a:lvl8pPr>
            <a:lvl9pPr lvl="8" algn="ctr">
              <a:lnSpc>
                <a:spcPct val="100000"/>
              </a:lnSpc>
              <a:spcBef>
                <a:spcPts val="0"/>
              </a:spcBef>
              <a:spcAft>
                <a:spcPts val="0"/>
              </a:spcAft>
              <a:buSzPts val="2800"/>
              <a:buNone/>
              <a:defRPr sz="3733"/>
            </a:lvl9pPr>
          </a:lstStyle>
          <a:p>
            <a:endParaRPr/>
          </a:p>
        </p:txBody>
      </p:sp>
      <p:sp>
        <p:nvSpPr>
          <p:cNvPr id="12" name="Google Shape;12;p2"/>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fr" smtClean="0"/>
              <a:pPr/>
              <a:t>‹#›</a:t>
            </a:fld>
            <a:endParaRPr lang="fr"/>
          </a:p>
        </p:txBody>
      </p:sp>
    </p:spTree>
    <p:extLst>
      <p:ext uri="{BB962C8B-B14F-4D97-AF65-F5344CB8AC3E}">
        <p14:creationId xmlns:p14="http://schemas.microsoft.com/office/powerpoint/2010/main" val="336410325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Section header" type="secHead">
  <p:cSld name="Section 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415600" y="2867800"/>
            <a:ext cx="11360800" cy="1122400"/>
          </a:xfrm>
          <a:prstGeom prst="rect">
            <a:avLst/>
          </a:prstGeom>
        </p:spPr>
        <p:txBody>
          <a:bodyPr spcFirstLastPara="1" wrap="square" lIns="91425" tIns="91425" rIns="91425" bIns="91425" anchor="ctr" anchorCtr="0">
            <a:normAutofit/>
          </a:bodyPr>
          <a:lstStyle>
            <a:lvl1pPr lvl="0" algn="ctr">
              <a:spcBef>
                <a:spcPts val="0"/>
              </a:spcBef>
              <a:spcAft>
                <a:spcPts val="0"/>
              </a:spcAft>
              <a:buSzPts val="3600"/>
              <a:buNone/>
              <a:defRPr sz="4800"/>
            </a:lvl1pPr>
            <a:lvl2pPr lvl="1" algn="ctr">
              <a:spcBef>
                <a:spcPts val="0"/>
              </a:spcBef>
              <a:spcAft>
                <a:spcPts val="0"/>
              </a:spcAft>
              <a:buSzPts val="3600"/>
              <a:buNone/>
              <a:defRPr sz="4800"/>
            </a:lvl2pPr>
            <a:lvl3pPr lvl="2" algn="ctr">
              <a:spcBef>
                <a:spcPts val="0"/>
              </a:spcBef>
              <a:spcAft>
                <a:spcPts val="0"/>
              </a:spcAft>
              <a:buSzPts val="3600"/>
              <a:buNone/>
              <a:defRPr sz="4800"/>
            </a:lvl3pPr>
            <a:lvl4pPr lvl="3" algn="ctr">
              <a:spcBef>
                <a:spcPts val="0"/>
              </a:spcBef>
              <a:spcAft>
                <a:spcPts val="0"/>
              </a:spcAft>
              <a:buSzPts val="3600"/>
              <a:buNone/>
              <a:defRPr sz="4800"/>
            </a:lvl4pPr>
            <a:lvl5pPr lvl="4" algn="ctr">
              <a:spcBef>
                <a:spcPts val="0"/>
              </a:spcBef>
              <a:spcAft>
                <a:spcPts val="0"/>
              </a:spcAft>
              <a:buSzPts val="3600"/>
              <a:buNone/>
              <a:defRPr sz="4800"/>
            </a:lvl5pPr>
            <a:lvl6pPr lvl="5" algn="ctr">
              <a:spcBef>
                <a:spcPts val="0"/>
              </a:spcBef>
              <a:spcAft>
                <a:spcPts val="0"/>
              </a:spcAft>
              <a:buSzPts val="3600"/>
              <a:buNone/>
              <a:defRPr sz="4800"/>
            </a:lvl6pPr>
            <a:lvl7pPr lvl="6" algn="ctr">
              <a:spcBef>
                <a:spcPts val="0"/>
              </a:spcBef>
              <a:spcAft>
                <a:spcPts val="0"/>
              </a:spcAft>
              <a:buSzPts val="3600"/>
              <a:buNone/>
              <a:defRPr sz="4800"/>
            </a:lvl7pPr>
            <a:lvl8pPr lvl="7" algn="ctr">
              <a:spcBef>
                <a:spcPts val="0"/>
              </a:spcBef>
              <a:spcAft>
                <a:spcPts val="0"/>
              </a:spcAft>
              <a:buSzPts val="3600"/>
              <a:buNone/>
              <a:defRPr sz="4800"/>
            </a:lvl8pPr>
            <a:lvl9pPr lvl="8" algn="ctr">
              <a:spcBef>
                <a:spcPts val="0"/>
              </a:spcBef>
              <a:spcAft>
                <a:spcPts val="0"/>
              </a:spcAft>
              <a:buSzPts val="3600"/>
              <a:buNone/>
              <a:defRPr sz="4800"/>
            </a:lvl9pPr>
          </a:lstStyle>
          <a:p>
            <a:endParaRPr/>
          </a:p>
        </p:txBody>
      </p:sp>
      <p:sp>
        <p:nvSpPr>
          <p:cNvPr id="15" name="Google Shape;15;p3"/>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fr" smtClean="0"/>
              <a:pPr/>
              <a:t>‹#›</a:t>
            </a:fld>
            <a:endParaRPr lang="fr"/>
          </a:p>
        </p:txBody>
      </p:sp>
    </p:spTree>
    <p:extLst>
      <p:ext uri="{BB962C8B-B14F-4D97-AF65-F5344CB8AC3E}">
        <p14:creationId xmlns:p14="http://schemas.microsoft.com/office/powerpoint/2010/main" val="297499352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itle and body" type="tx">
  <p:cSld name="Title and 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415600" y="593367"/>
            <a:ext cx="11360800" cy="7636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415600" y="1536633"/>
            <a:ext cx="11360800" cy="4555200"/>
          </a:xfrm>
          <a:prstGeom prst="rect">
            <a:avLst/>
          </a:prstGeom>
        </p:spPr>
        <p:txBody>
          <a:bodyPr spcFirstLastPara="1" wrap="square" lIns="91425" tIns="91425" rIns="91425" bIns="91425" anchor="t" anchorCtr="0">
            <a:normAutofit/>
          </a:bodyPr>
          <a:lstStyle>
            <a:lvl1pPr marL="609585" lvl="0" indent="-457189">
              <a:spcBef>
                <a:spcPts val="0"/>
              </a:spcBef>
              <a:spcAft>
                <a:spcPts val="0"/>
              </a:spcAft>
              <a:buSzPts val="1800"/>
              <a:buChar char="●"/>
              <a:defRPr/>
            </a:lvl1pPr>
            <a:lvl2pPr marL="1219170" lvl="1" indent="-423323">
              <a:spcBef>
                <a:spcPts val="0"/>
              </a:spcBef>
              <a:spcAft>
                <a:spcPts val="0"/>
              </a:spcAft>
              <a:buSzPts val="1400"/>
              <a:buChar char="○"/>
              <a:defRPr/>
            </a:lvl2pPr>
            <a:lvl3pPr marL="1828754" lvl="2" indent="-423323">
              <a:spcBef>
                <a:spcPts val="0"/>
              </a:spcBef>
              <a:spcAft>
                <a:spcPts val="0"/>
              </a:spcAft>
              <a:buSzPts val="1400"/>
              <a:buChar char="■"/>
              <a:defRPr/>
            </a:lvl3pPr>
            <a:lvl4pPr marL="2438339" lvl="3" indent="-423323">
              <a:spcBef>
                <a:spcPts val="0"/>
              </a:spcBef>
              <a:spcAft>
                <a:spcPts val="0"/>
              </a:spcAft>
              <a:buSzPts val="1400"/>
              <a:buChar char="●"/>
              <a:defRPr/>
            </a:lvl4pPr>
            <a:lvl5pPr marL="3047924" lvl="4" indent="-423323">
              <a:spcBef>
                <a:spcPts val="0"/>
              </a:spcBef>
              <a:spcAft>
                <a:spcPts val="0"/>
              </a:spcAft>
              <a:buSzPts val="1400"/>
              <a:buChar char="○"/>
              <a:defRPr/>
            </a:lvl5pPr>
            <a:lvl6pPr marL="3657509" lvl="5" indent="-423323">
              <a:spcBef>
                <a:spcPts val="0"/>
              </a:spcBef>
              <a:spcAft>
                <a:spcPts val="0"/>
              </a:spcAft>
              <a:buSzPts val="1400"/>
              <a:buChar char="■"/>
              <a:defRPr/>
            </a:lvl6pPr>
            <a:lvl7pPr marL="4267093" lvl="6" indent="-423323">
              <a:spcBef>
                <a:spcPts val="0"/>
              </a:spcBef>
              <a:spcAft>
                <a:spcPts val="0"/>
              </a:spcAft>
              <a:buSzPts val="1400"/>
              <a:buChar char="●"/>
              <a:defRPr/>
            </a:lvl7pPr>
            <a:lvl8pPr marL="4876678" lvl="7" indent="-423323">
              <a:spcBef>
                <a:spcPts val="0"/>
              </a:spcBef>
              <a:spcAft>
                <a:spcPts val="0"/>
              </a:spcAft>
              <a:buSzPts val="1400"/>
              <a:buChar char="○"/>
              <a:defRPr/>
            </a:lvl8pPr>
            <a:lvl9pPr marL="5486263" lvl="8" indent="-423323">
              <a:spcBef>
                <a:spcPts val="0"/>
              </a:spcBef>
              <a:spcAft>
                <a:spcPts val="0"/>
              </a:spcAft>
              <a:buSzPts val="1400"/>
              <a:buChar char="■"/>
              <a:defRPr/>
            </a:lvl9pPr>
          </a:lstStyle>
          <a:p>
            <a:endParaRPr/>
          </a:p>
        </p:txBody>
      </p:sp>
      <p:sp>
        <p:nvSpPr>
          <p:cNvPr id="19" name="Google Shape;19;p4"/>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fr" smtClean="0"/>
              <a:pPr/>
              <a:t>‹#›</a:t>
            </a:fld>
            <a:endParaRPr lang="fr"/>
          </a:p>
        </p:txBody>
      </p:sp>
    </p:spTree>
    <p:extLst>
      <p:ext uri="{BB962C8B-B14F-4D97-AF65-F5344CB8AC3E}">
        <p14:creationId xmlns:p14="http://schemas.microsoft.com/office/powerpoint/2010/main" val="56826635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itle and two columns" type="twoColTx">
  <p:cSld name="Title and two 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415600" y="593367"/>
            <a:ext cx="11360800" cy="7636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415600" y="1536633"/>
            <a:ext cx="5333200" cy="4555200"/>
          </a:xfrm>
          <a:prstGeom prst="rect">
            <a:avLst/>
          </a:prstGeom>
        </p:spPr>
        <p:txBody>
          <a:bodyPr spcFirstLastPara="1" wrap="square" lIns="91425" tIns="91425" rIns="91425" bIns="91425" anchor="t" anchorCtr="0">
            <a:normAutofit/>
          </a:bodyPr>
          <a:lstStyle>
            <a:lvl1pPr marL="609585" lvl="0" indent="-423323">
              <a:spcBef>
                <a:spcPts val="0"/>
              </a:spcBef>
              <a:spcAft>
                <a:spcPts val="0"/>
              </a:spcAft>
              <a:buSzPts val="1400"/>
              <a:buChar char="●"/>
              <a:defRPr sz="1867"/>
            </a:lvl1pPr>
            <a:lvl2pPr marL="1219170" lvl="1" indent="-406390">
              <a:spcBef>
                <a:spcPts val="0"/>
              </a:spcBef>
              <a:spcAft>
                <a:spcPts val="0"/>
              </a:spcAft>
              <a:buSzPts val="1200"/>
              <a:buChar char="○"/>
              <a:defRPr sz="1600"/>
            </a:lvl2pPr>
            <a:lvl3pPr marL="1828754" lvl="2" indent="-406390">
              <a:spcBef>
                <a:spcPts val="0"/>
              </a:spcBef>
              <a:spcAft>
                <a:spcPts val="0"/>
              </a:spcAft>
              <a:buSzPts val="1200"/>
              <a:buChar char="■"/>
              <a:defRPr sz="1600"/>
            </a:lvl3pPr>
            <a:lvl4pPr marL="2438339" lvl="3" indent="-406390">
              <a:spcBef>
                <a:spcPts val="0"/>
              </a:spcBef>
              <a:spcAft>
                <a:spcPts val="0"/>
              </a:spcAft>
              <a:buSzPts val="1200"/>
              <a:buChar char="●"/>
              <a:defRPr sz="1600"/>
            </a:lvl4pPr>
            <a:lvl5pPr marL="3047924" lvl="4" indent="-406390">
              <a:spcBef>
                <a:spcPts val="0"/>
              </a:spcBef>
              <a:spcAft>
                <a:spcPts val="0"/>
              </a:spcAft>
              <a:buSzPts val="1200"/>
              <a:buChar char="○"/>
              <a:defRPr sz="1600"/>
            </a:lvl5pPr>
            <a:lvl6pPr marL="3657509" lvl="5" indent="-406390">
              <a:spcBef>
                <a:spcPts val="0"/>
              </a:spcBef>
              <a:spcAft>
                <a:spcPts val="0"/>
              </a:spcAft>
              <a:buSzPts val="1200"/>
              <a:buChar char="■"/>
              <a:defRPr sz="1600"/>
            </a:lvl6pPr>
            <a:lvl7pPr marL="4267093" lvl="6" indent="-406390">
              <a:spcBef>
                <a:spcPts val="0"/>
              </a:spcBef>
              <a:spcAft>
                <a:spcPts val="0"/>
              </a:spcAft>
              <a:buSzPts val="1200"/>
              <a:buChar char="●"/>
              <a:defRPr sz="1600"/>
            </a:lvl7pPr>
            <a:lvl8pPr marL="4876678" lvl="7" indent="-406390">
              <a:spcBef>
                <a:spcPts val="0"/>
              </a:spcBef>
              <a:spcAft>
                <a:spcPts val="0"/>
              </a:spcAft>
              <a:buSzPts val="1200"/>
              <a:buChar char="○"/>
              <a:defRPr sz="1600"/>
            </a:lvl8pPr>
            <a:lvl9pPr marL="5486263" lvl="8" indent="-406390">
              <a:spcBef>
                <a:spcPts val="0"/>
              </a:spcBef>
              <a:spcAft>
                <a:spcPts val="0"/>
              </a:spcAft>
              <a:buSzPts val="1200"/>
              <a:buChar char="■"/>
              <a:defRPr sz="1600"/>
            </a:lvl9pPr>
          </a:lstStyle>
          <a:p>
            <a:endParaRPr/>
          </a:p>
        </p:txBody>
      </p:sp>
      <p:sp>
        <p:nvSpPr>
          <p:cNvPr id="23" name="Google Shape;23;p5"/>
          <p:cNvSpPr txBox="1">
            <a:spLocks noGrp="1"/>
          </p:cNvSpPr>
          <p:nvPr>
            <p:ph type="body" idx="2"/>
          </p:nvPr>
        </p:nvSpPr>
        <p:spPr>
          <a:xfrm>
            <a:off x="6443200" y="1536633"/>
            <a:ext cx="5333200" cy="4555200"/>
          </a:xfrm>
          <a:prstGeom prst="rect">
            <a:avLst/>
          </a:prstGeom>
        </p:spPr>
        <p:txBody>
          <a:bodyPr spcFirstLastPara="1" wrap="square" lIns="91425" tIns="91425" rIns="91425" bIns="91425" anchor="t" anchorCtr="0">
            <a:normAutofit/>
          </a:bodyPr>
          <a:lstStyle>
            <a:lvl1pPr marL="609585" lvl="0" indent="-423323">
              <a:spcBef>
                <a:spcPts val="0"/>
              </a:spcBef>
              <a:spcAft>
                <a:spcPts val="0"/>
              </a:spcAft>
              <a:buSzPts val="1400"/>
              <a:buChar char="●"/>
              <a:defRPr sz="1867"/>
            </a:lvl1pPr>
            <a:lvl2pPr marL="1219170" lvl="1" indent="-406390">
              <a:spcBef>
                <a:spcPts val="0"/>
              </a:spcBef>
              <a:spcAft>
                <a:spcPts val="0"/>
              </a:spcAft>
              <a:buSzPts val="1200"/>
              <a:buChar char="○"/>
              <a:defRPr sz="1600"/>
            </a:lvl2pPr>
            <a:lvl3pPr marL="1828754" lvl="2" indent="-406390">
              <a:spcBef>
                <a:spcPts val="0"/>
              </a:spcBef>
              <a:spcAft>
                <a:spcPts val="0"/>
              </a:spcAft>
              <a:buSzPts val="1200"/>
              <a:buChar char="■"/>
              <a:defRPr sz="1600"/>
            </a:lvl3pPr>
            <a:lvl4pPr marL="2438339" lvl="3" indent="-406390">
              <a:spcBef>
                <a:spcPts val="0"/>
              </a:spcBef>
              <a:spcAft>
                <a:spcPts val="0"/>
              </a:spcAft>
              <a:buSzPts val="1200"/>
              <a:buChar char="●"/>
              <a:defRPr sz="1600"/>
            </a:lvl4pPr>
            <a:lvl5pPr marL="3047924" lvl="4" indent="-406390">
              <a:spcBef>
                <a:spcPts val="0"/>
              </a:spcBef>
              <a:spcAft>
                <a:spcPts val="0"/>
              </a:spcAft>
              <a:buSzPts val="1200"/>
              <a:buChar char="○"/>
              <a:defRPr sz="1600"/>
            </a:lvl5pPr>
            <a:lvl6pPr marL="3657509" lvl="5" indent="-406390">
              <a:spcBef>
                <a:spcPts val="0"/>
              </a:spcBef>
              <a:spcAft>
                <a:spcPts val="0"/>
              </a:spcAft>
              <a:buSzPts val="1200"/>
              <a:buChar char="■"/>
              <a:defRPr sz="1600"/>
            </a:lvl6pPr>
            <a:lvl7pPr marL="4267093" lvl="6" indent="-406390">
              <a:spcBef>
                <a:spcPts val="0"/>
              </a:spcBef>
              <a:spcAft>
                <a:spcPts val="0"/>
              </a:spcAft>
              <a:buSzPts val="1200"/>
              <a:buChar char="●"/>
              <a:defRPr sz="1600"/>
            </a:lvl7pPr>
            <a:lvl8pPr marL="4876678" lvl="7" indent="-406390">
              <a:spcBef>
                <a:spcPts val="0"/>
              </a:spcBef>
              <a:spcAft>
                <a:spcPts val="0"/>
              </a:spcAft>
              <a:buSzPts val="1200"/>
              <a:buChar char="○"/>
              <a:defRPr sz="1600"/>
            </a:lvl8pPr>
            <a:lvl9pPr marL="5486263" lvl="8" indent="-406390">
              <a:spcBef>
                <a:spcPts val="0"/>
              </a:spcBef>
              <a:spcAft>
                <a:spcPts val="0"/>
              </a:spcAft>
              <a:buSzPts val="1200"/>
              <a:buChar char="■"/>
              <a:defRPr sz="1600"/>
            </a:lvl9pPr>
          </a:lstStyle>
          <a:p>
            <a:endParaRPr/>
          </a:p>
        </p:txBody>
      </p:sp>
      <p:sp>
        <p:nvSpPr>
          <p:cNvPr id="24" name="Google Shape;24;p5"/>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fr" smtClean="0"/>
              <a:pPr/>
              <a:t>‹#›</a:t>
            </a:fld>
            <a:endParaRPr lang="fr"/>
          </a:p>
        </p:txBody>
      </p:sp>
    </p:spTree>
    <p:extLst>
      <p:ext uri="{BB962C8B-B14F-4D97-AF65-F5344CB8AC3E}">
        <p14:creationId xmlns:p14="http://schemas.microsoft.com/office/powerpoint/2010/main" val="325851379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Title only" type="titleOnly">
  <p:cSld name="Title 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415600" y="593367"/>
            <a:ext cx="11360800" cy="7636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fr" smtClean="0"/>
              <a:pPr/>
              <a:t>‹#›</a:t>
            </a:fld>
            <a:endParaRPr lang="fr"/>
          </a:p>
        </p:txBody>
      </p:sp>
    </p:spTree>
    <p:extLst>
      <p:ext uri="{BB962C8B-B14F-4D97-AF65-F5344CB8AC3E}">
        <p14:creationId xmlns:p14="http://schemas.microsoft.com/office/powerpoint/2010/main" val="55447388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One column text">
  <p:cSld name="One column 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415600" y="740800"/>
            <a:ext cx="3744000" cy="1007600"/>
          </a:xfrm>
          <a:prstGeom prst="rect">
            <a:avLst/>
          </a:prstGeom>
        </p:spPr>
        <p:txBody>
          <a:bodyPr spcFirstLastPara="1" wrap="square" lIns="91425" tIns="91425" rIns="91425" bIns="91425" anchor="b" anchorCtr="0">
            <a:normAutofit/>
          </a:bodyPr>
          <a:lstStyle>
            <a:lvl1pPr lvl="0">
              <a:spcBef>
                <a:spcPts val="0"/>
              </a:spcBef>
              <a:spcAft>
                <a:spcPts val="0"/>
              </a:spcAft>
              <a:buSzPts val="2400"/>
              <a:buNone/>
              <a:defRPr sz="3200"/>
            </a:lvl1pPr>
            <a:lvl2pPr lvl="1">
              <a:spcBef>
                <a:spcPts val="0"/>
              </a:spcBef>
              <a:spcAft>
                <a:spcPts val="0"/>
              </a:spcAft>
              <a:buSzPts val="2400"/>
              <a:buNone/>
              <a:defRPr sz="3200"/>
            </a:lvl2pPr>
            <a:lvl3pPr lvl="2">
              <a:spcBef>
                <a:spcPts val="0"/>
              </a:spcBef>
              <a:spcAft>
                <a:spcPts val="0"/>
              </a:spcAft>
              <a:buSzPts val="2400"/>
              <a:buNone/>
              <a:defRPr sz="3200"/>
            </a:lvl3pPr>
            <a:lvl4pPr lvl="3">
              <a:spcBef>
                <a:spcPts val="0"/>
              </a:spcBef>
              <a:spcAft>
                <a:spcPts val="0"/>
              </a:spcAft>
              <a:buSzPts val="2400"/>
              <a:buNone/>
              <a:defRPr sz="3200"/>
            </a:lvl4pPr>
            <a:lvl5pPr lvl="4">
              <a:spcBef>
                <a:spcPts val="0"/>
              </a:spcBef>
              <a:spcAft>
                <a:spcPts val="0"/>
              </a:spcAft>
              <a:buSzPts val="2400"/>
              <a:buNone/>
              <a:defRPr sz="3200"/>
            </a:lvl5pPr>
            <a:lvl6pPr lvl="5">
              <a:spcBef>
                <a:spcPts val="0"/>
              </a:spcBef>
              <a:spcAft>
                <a:spcPts val="0"/>
              </a:spcAft>
              <a:buSzPts val="2400"/>
              <a:buNone/>
              <a:defRPr sz="3200"/>
            </a:lvl6pPr>
            <a:lvl7pPr lvl="6">
              <a:spcBef>
                <a:spcPts val="0"/>
              </a:spcBef>
              <a:spcAft>
                <a:spcPts val="0"/>
              </a:spcAft>
              <a:buSzPts val="2400"/>
              <a:buNone/>
              <a:defRPr sz="3200"/>
            </a:lvl7pPr>
            <a:lvl8pPr lvl="7">
              <a:spcBef>
                <a:spcPts val="0"/>
              </a:spcBef>
              <a:spcAft>
                <a:spcPts val="0"/>
              </a:spcAft>
              <a:buSzPts val="2400"/>
              <a:buNone/>
              <a:defRPr sz="3200"/>
            </a:lvl8pPr>
            <a:lvl9pPr lvl="8">
              <a:spcBef>
                <a:spcPts val="0"/>
              </a:spcBef>
              <a:spcAft>
                <a:spcPts val="0"/>
              </a:spcAft>
              <a:buSzPts val="2400"/>
              <a:buNone/>
              <a:defRPr sz="3200"/>
            </a:lvl9pPr>
          </a:lstStyle>
          <a:p>
            <a:endParaRPr/>
          </a:p>
        </p:txBody>
      </p:sp>
      <p:sp>
        <p:nvSpPr>
          <p:cNvPr id="30" name="Google Shape;30;p7"/>
          <p:cNvSpPr txBox="1">
            <a:spLocks noGrp="1"/>
          </p:cNvSpPr>
          <p:nvPr>
            <p:ph type="body" idx="1"/>
          </p:nvPr>
        </p:nvSpPr>
        <p:spPr>
          <a:xfrm>
            <a:off x="415600" y="1852800"/>
            <a:ext cx="3744000" cy="4239200"/>
          </a:xfrm>
          <a:prstGeom prst="rect">
            <a:avLst/>
          </a:prstGeom>
        </p:spPr>
        <p:txBody>
          <a:bodyPr spcFirstLastPara="1" wrap="square" lIns="91425" tIns="91425" rIns="91425" bIns="91425" anchor="t" anchorCtr="0">
            <a:normAutofit/>
          </a:bodyPr>
          <a:lstStyle>
            <a:lvl1pPr marL="609585" lvl="0" indent="-406390">
              <a:spcBef>
                <a:spcPts val="0"/>
              </a:spcBef>
              <a:spcAft>
                <a:spcPts val="0"/>
              </a:spcAft>
              <a:buSzPts val="1200"/>
              <a:buChar char="●"/>
              <a:defRPr sz="1600"/>
            </a:lvl1pPr>
            <a:lvl2pPr marL="1219170" lvl="1" indent="-406390">
              <a:spcBef>
                <a:spcPts val="0"/>
              </a:spcBef>
              <a:spcAft>
                <a:spcPts val="0"/>
              </a:spcAft>
              <a:buSzPts val="1200"/>
              <a:buChar char="○"/>
              <a:defRPr sz="1600"/>
            </a:lvl2pPr>
            <a:lvl3pPr marL="1828754" lvl="2" indent="-406390">
              <a:spcBef>
                <a:spcPts val="0"/>
              </a:spcBef>
              <a:spcAft>
                <a:spcPts val="0"/>
              </a:spcAft>
              <a:buSzPts val="1200"/>
              <a:buChar char="■"/>
              <a:defRPr sz="1600"/>
            </a:lvl3pPr>
            <a:lvl4pPr marL="2438339" lvl="3" indent="-406390">
              <a:spcBef>
                <a:spcPts val="0"/>
              </a:spcBef>
              <a:spcAft>
                <a:spcPts val="0"/>
              </a:spcAft>
              <a:buSzPts val="1200"/>
              <a:buChar char="●"/>
              <a:defRPr sz="1600"/>
            </a:lvl4pPr>
            <a:lvl5pPr marL="3047924" lvl="4" indent="-406390">
              <a:spcBef>
                <a:spcPts val="0"/>
              </a:spcBef>
              <a:spcAft>
                <a:spcPts val="0"/>
              </a:spcAft>
              <a:buSzPts val="1200"/>
              <a:buChar char="○"/>
              <a:defRPr sz="1600"/>
            </a:lvl5pPr>
            <a:lvl6pPr marL="3657509" lvl="5" indent="-406390">
              <a:spcBef>
                <a:spcPts val="0"/>
              </a:spcBef>
              <a:spcAft>
                <a:spcPts val="0"/>
              </a:spcAft>
              <a:buSzPts val="1200"/>
              <a:buChar char="■"/>
              <a:defRPr sz="1600"/>
            </a:lvl6pPr>
            <a:lvl7pPr marL="4267093" lvl="6" indent="-406390">
              <a:spcBef>
                <a:spcPts val="0"/>
              </a:spcBef>
              <a:spcAft>
                <a:spcPts val="0"/>
              </a:spcAft>
              <a:buSzPts val="1200"/>
              <a:buChar char="●"/>
              <a:defRPr sz="1600"/>
            </a:lvl7pPr>
            <a:lvl8pPr marL="4876678" lvl="7" indent="-406390">
              <a:spcBef>
                <a:spcPts val="0"/>
              </a:spcBef>
              <a:spcAft>
                <a:spcPts val="0"/>
              </a:spcAft>
              <a:buSzPts val="1200"/>
              <a:buChar char="○"/>
              <a:defRPr sz="1600"/>
            </a:lvl8pPr>
            <a:lvl9pPr marL="5486263" lvl="8" indent="-406390">
              <a:spcBef>
                <a:spcPts val="0"/>
              </a:spcBef>
              <a:spcAft>
                <a:spcPts val="0"/>
              </a:spcAft>
              <a:buSzPts val="1200"/>
              <a:buChar char="■"/>
              <a:defRPr sz="1600"/>
            </a:lvl9pPr>
          </a:lstStyle>
          <a:p>
            <a:endParaRPr/>
          </a:p>
        </p:txBody>
      </p:sp>
      <p:sp>
        <p:nvSpPr>
          <p:cNvPr id="31" name="Google Shape;31;p7"/>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fr" smtClean="0"/>
              <a:pPr/>
              <a:t>‹#›</a:t>
            </a:fld>
            <a:endParaRPr lang="fr"/>
          </a:p>
        </p:txBody>
      </p:sp>
    </p:spTree>
    <p:extLst>
      <p:ext uri="{BB962C8B-B14F-4D97-AF65-F5344CB8AC3E}">
        <p14:creationId xmlns:p14="http://schemas.microsoft.com/office/powerpoint/2010/main" val="234375604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Main point">
  <p:cSld name="Main 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653667" y="600200"/>
            <a:ext cx="8490400" cy="5454400"/>
          </a:xfrm>
          <a:prstGeom prst="rect">
            <a:avLst/>
          </a:prstGeom>
        </p:spPr>
        <p:txBody>
          <a:bodyPr spcFirstLastPara="1" wrap="square" lIns="91425" tIns="91425" rIns="91425" bIns="91425" anchor="ctr" anchorCtr="0">
            <a:normAutofit/>
          </a:bodyPr>
          <a:lstStyle>
            <a:lvl1pPr lvl="0">
              <a:spcBef>
                <a:spcPts val="0"/>
              </a:spcBef>
              <a:spcAft>
                <a:spcPts val="0"/>
              </a:spcAft>
              <a:buSzPts val="4800"/>
              <a:buNone/>
              <a:defRPr sz="6400"/>
            </a:lvl1pPr>
            <a:lvl2pPr lvl="1">
              <a:spcBef>
                <a:spcPts val="0"/>
              </a:spcBef>
              <a:spcAft>
                <a:spcPts val="0"/>
              </a:spcAft>
              <a:buSzPts val="4800"/>
              <a:buNone/>
              <a:defRPr sz="6400"/>
            </a:lvl2pPr>
            <a:lvl3pPr lvl="2">
              <a:spcBef>
                <a:spcPts val="0"/>
              </a:spcBef>
              <a:spcAft>
                <a:spcPts val="0"/>
              </a:spcAft>
              <a:buSzPts val="4800"/>
              <a:buNone/>
              <a:defRPr sz="6400"/>
            </a:lvl3pPr>
            <a:lvl4pPr lvl="3">
              <a:spcBef>
                <a:spcPts val="0"/>
              </a:spcBef>
              <a:spcAft>
                <a:spcPts val="0"/>
              </a:spcAft>
              <a:buSzPts val="4800"/>
              <a:buNone/>
              <a:defRPr sz="6400"/>
            </a:lvl4pPr>
            <a:lvl5pPr lvl="4">
              <a:spcBef>
                <a:spcPts val="0"/>
              </a:spcBef>
              <a:spcAft>
                <a:spcPts val="0"/>
              </a:spcAft>
              <a:buSzPts val="4800"/>
              <a:buNone/>
              <a:defRPr sz="6400"/>
            </a:lvl5pPr>
            <a:lvl6pPr lvl="5">
              <a:spcBef>
                <a:spcPts val="0"/>
              </a:spcBef>
              <a:spcAft>
                <a:spcPts val="0"/>
              </a:spcAft>
              <a:buSzPts val="4800"/>
              <a:buNone/>
              <a:defRPr sz="6400"/>
            </a:lvl6pPr>
            <a:lvl7pPr lvl="6">
              <a:spcBef>
                <a:spcPts val="0"/>
              </a:spcBef>
              <a:spcAft>
                <a:spcPts val="0"/>
              </a:spcAft>
              <a:buSzPts val="4800"/>
              <a:buNone/>
              <a:defRPr sz="6400"/>
            </a:lvl7pPr>
            <a:lvl8pPr lvl="7">
              <a:spcBef>
                <a:spcPts val="0"/>
              </a:spcBef>
              <a:spcAft>
                <a:spcPts val="0"/>
              </a:spcAft>
              <a:buSzPts val="4800"/>
              <a:buNone/>
              <a:defRPr sz="6400"/>
            </a:lvl8pPr>
            <a:lvl9pPr lvl="8">
              <a:spcBef>
                <a:spcPts val="0"/>
              </a:spcBef>
              <a:spcAft>
                <a:spcPts val="0"/>
              </a:spcAft>
              <a:buSzPts val="4800"/>
              <a:buNone/>
              <a:defRPr sz="6400"/>
            </a:lvl9pPr>
          </a:lstStyle>
          <a:p>
            <a:endParaRPr/>
          </a:p>
        </p:txBody>
      </p:sp>
      <p:sp>
        <p:nvSpPr>
          <p:cNvPr id="34" name="Google Shape;34;p8"/>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fr" smtClean="0"/>
              <a:pPr/>
              <a:t>‹#›</a:t>
            </a:fld>
            <a:endParaRPr lang="fr"/>
          </a:p>
        </p:txBody>
      </p:sp>
    </p:spTree>
    <p:extLst>
      <p:ext uri="{BB962C8B-B14F-4D97-AF65-F5344CB8AC3E}">
        <p14:creationId xmlns:p14="http://schemas.microsoft.com/office/powerpoint/2010/main" val="205724815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useBgFill="1">
        <p:nvSpPr>
          <p:cNvPr id="7" name="Rectangle 6">
            <a:extLst>
              <a:ext uri="{FF2B5EF4-FFF2-40B4-BE49-F238E27FC236}">
                <a16:creationId xmlns:a16="http://schemas.microsoft.com/office/drawing/2014/main" id="{74716EF3-1422-48C0-BC49-14FAC3550FCD}"/>
              </a:ext>
              <a:ext uri="{C183D7F6-B498-43B3-948B-1728B52AA6E4}">
                <adec:decorative xmlns:adec="http://schemas.microsoft.com/office/drawing/2017/decorative" val="1"/>
              </a:ext>
            </a:extLst>
          </p:cNvPr>
          <p:cNvSpPr/>
          <p:nvPr userDrawn="1"/>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Avenir Next LT Pro"/>
              <a:ea typeface="+mn-ea"/>
              <a:cs typeface="+mn-cs"/>
            </a:endParaRPr>
          </a:p>
        </p:txBody>
      </p:sp>
      <p:sp>
        <p:nvSpPr>
          <p:cNvPr id="8" name="Rectangle 7">
            <a:extLst>
              <a:ext uri="{FF2B5EF4-FFF2-40B4-BE49-F238E27FC236}">
                <a16:creationId xmlns:a16="http://schemas.microsoft.com/office/drawing/2014/main" id="{7F2AAFDE-CB45-46CA-8961-8133FCA5F385}"/>
              </a:ext>
              <a:ext uri="{C183D7F6-B498-43B3-948B-1728B52AA6E4}">
                <adec:decorative xmlns:adec="http://schemas.microsoft.com/office/drawing/2017/decorative" val="1"/>
              </a:ext>
            </a:extLst>
          </p:cNvPr>
          <p:cNvSpPr/>
          <p:nvPr userDrawn="1"/>
        </p:nvSpPr>
        <p:spPr>
          <a:xfrm>
            <a:off x="0" y="0"/>
            <a:ext cx="40767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Avenir Next LT Pro"/>
              <a:ea typeface="+mn-ea"/>
              <a:cs typeface="+mn-cs"/>
            </a:endParaRPr>
          </a:p>
        </p:txBody>
      </p:sp>
      <p:sp>
        <p:nvSpPr>
          <p:cNvPr id="9" name="Title 1">
            <a:extLst>
              <a:ext uri="{FF2B5EF4-FFF2-40B4-BE49-F238E27FC236}">
                <a16:creationId xmlns:a16="http://schemas.microsoft.com/office/drawing/2014/main" id="{B209C30D-AB58-482B-B553-F71367094EB9}"/>
              </a:ext>
            </a:extLst>
          </p:cNvPr>
          <p:cNvSpPr>
            <a:spLocks noGrp="1"/>
          </p:cNvSpPr>
          <p:nvPr>
            <p:ph type="title"/>
          </p:nvPr>
        </p:nvSpPr>
        <p:spPr>
          <a:xfrm>
            <a:off x="532264" y="776941"/>
            <a:ext cx="3209008" cy="5166659"/>
          </a:xfrm>
        </p:spPr>
        <p:txBody>
          <a:bodyPr rtlCol="0" anchor="b"/>
          <a:lstStyle>
            <a:lvl1pPr>
              <a:defRPr spc="-20" baseline="0">
                <a:solidFill>
                  <a:schemeClr val="bg1"/>
                </a:solidFill>
              </a:defRPr>
            </a:lvl1pPr>
          </a:lstStyle>
          <a:p>
            <a:pPr rtl="0"/>
            <a:r>
              <a:rPr lang="en-US" noProof="0">
                <a:solidFill>
                  <a:srgbClr val="FFFFFF"/>
                </a:solidFill>
              </a:rPr>
              <a:t>Click to edit Master title style</a:t>
            </a:r>
            <a:endParaRPr lang="en-GB" noProof="0" dirty="0">
              <a:solidFill>
                <a:srgbClr val="FFFFFF"/>
              </a:solidFill>
            </a:endParaRPr>
          </a:p>
        </p:txBody>
      </p:sp>
      <p:sp>
        <p:nvSpPr>
          <p:cNvPr id="13" name="Footer Placeholder 4">
            <a:extLst>
              <a:ext uri="{FF2B5EF4-FFF2-40B4-BE49-F238E27FC236}">
                <a16:creationId xmlns:a16="http://schemas.microsoft.com/office/drawing/2014/main" id="{D946F5EF-2C45-4A87-A1DD-BD2A6FB91BC5}"/>
              </a:ext>
            </a:extLst>
          </p:cNvPr>
          <p:cNvSpPr>
            <a:spLocks noGrp="1"/>
          </p:cNvSpPr>
          <p:nvPr>
            <p:ph type="ftr" sz="quarter" idx="11"/>
          </p:nvPr>
        </p:nvSpPr>
        <p:spPr>
          <a:xfrm>
            <a:off x="199277" y="6356350"/>
            <a:ext cx="3749040" cy="365125"/>
          </a:xfrm>
        </p:spPr>
        <p:txBody>
          <a:bodyPr rtlCol="0"/>
          <a:lstStyle>
            <a:lvl1pPr>
              <a:defRPr>
                <a:solidFill>
                  <a:schemeClr val="bg1"/>
                </a:solidFill>
              </a:defRPr>
            </a:lvl1pPr>
          </a:lstStyle>
          <a:p>
            <a:pPr rtl="0"/>
            <a:r>
              <a:rPr lang="en-GB" noProof="0" dirty="0"/>
              <a:t>Presentation title</a:t>
            </a:r>
          </a:p>
        </p:txBody>
      </p:sp>
      <p:sp>
        <p:nvSpPr>
          <p:cNvPr id="19" name="Picture Placeholder 16">
            <a:extLst>
              <a:ext uri="{FF2B5EF4-FFF2-40B4-BE49-F238E27FC236}">
                <a16:creationId xmlns:a16="http://schemas.microsoft.com/office/drawing/2014/main" id="{B1A8891C-A2D4-4238-ABCE-62AB3A9121A5}"/>
              </a:ext>
            </a:extLst>
          </p:cNvPr>
          <p:cNvSpPr>
            <a:spLocks noGrp="1"/>
          </p:cNvSpPr>
          <p:nvPr>
            <p:ph type="pic" sz="quarter" idx="13" hasCustomPrompt="1"/>
          </p:nvPr>
        </p:nvSpPr>
        <p:spPr>
          <a:xfrm>
            <a:off x="4076700" y="0"/>
            <a:ext cx="4038600" cy="3429000"/>
          </a:xfrm>
        </p:spPr>
        <p:txBody>
          <a:bodyPr rtlCol="0"/>
          <a:lstStyle>
            <a:lvl1pPr marL="0" indent="0" algn="ctr">
              <a:buNone/>
              <a:defRPr/>
            </a:lvl1pPr>
          </a:lstStyle>
          <a:p>
            <a:pPr rtl="0"/>
            <a:r>
              <a:rPr lang="en-GB" noProof="0" dirty="0"/>
              <a:t>Click to add photo</a:t>
            </a:r>
          </a:p>
        </p:txBody>
      </p:sp>
      <p:sp>
        <p:nvSpPr>
          <p:cNvPr id="20" name="Picture Placeholder 16">
            <a:extLst>
              <a:ext uri="{FF2B5EF4-FFF2-40B4-BE49-F238E27FC236}">
                <a16:creationId xmlns:a16="http://schemas.microsoft.com/office/drawing/2014/main" id="{7B51DFB6-C977-4551-BE38-57688D7FF0B7}"/>
              </a:ext>
            </a:extLst>
          </p:cNvPr>
          <p:cNvSpPr>
            <a:spLocks noGrp="1"/>
          </p:cNvSpPr>
          <p:nvPr>
            <p:ph type="pic" sz="quarter" idx="14" hasCustomPrompt="1"/>
          </p:nvPr>
        </p:nvSpPr>
        <p:spPr>
          <a:xfrm>
            <a:off x="8115300" y="0"/>
            <a:ext cx="4076701" cy="3429000"/>
          </a:xfrm>
        </p:spPr>
        <p:txBody>
          <a:bodyPr rtlCol="0"/>
          <a:lstStyle>
            <a:lvl1pPr marL="0" indent="0" algn="ctr">
              <a:buNone/>
              <a:defRPr/>
            </a:lvl1pPr>
          </a:lstStyle>
          <a:p>
            <a:pPr rtl="0"/>
            <a:r>
              <a:rPr lang="en-GB" noProof="0" dirty="0"/>
              <a:t>Click to add photo</a:t>
            </a:r>
          </a:p>
        </p:txBody>
      </p:sp>
      <p:sp>
        <p:nvSpPr>
          <p:cNvPr id="24" name="Text Placeholder 21">
            <a:extLst>
              <a:ext uri="{FF2B5EF4-FFF2-40B4-BE49-F238E27FC236}">
                <a16:creationId xmlns:a16="http://schemas.microsoft.com/office/drawing/2014/main" id="{DFCFAED4-0A56-424D-BF74-4051B0BDA9A6}"/>
              </a:ext>
            </a:extLst>
          </p:cNvPr>
          <p:cNvSpPr>
            <a:spLocks noGrp="1"/>
          </p:cNvSpPr>
          <p:nvPr>
            <p:ph type="body" sz="quarter" idx="15" hasCustomPrompt="1"/>
          </p:nvPr>
        </p:nvSpPr>
        <p:spPr>
          <a:xfrm>
            <a:off x="4864100" y="3841750"/>
            <a:ext cx="6599238" cy="2296083"/>
          </a:xfrm>
        </p:spPr>
        <p:txBody>
          <a:bodyPr rtlCol="0">
            <a:normAutofit/>
          </a:bodyPr>
          <a:lstStyle>
            <a:lvl1pPr marL="342900" indent="-342900">
              <a:buFont typeface="Arial" panose="020B0604020202020204" pitchFamily="34" charset="0"/>
              <a:buChar char="•"/>
              <a:defRPr sz="2000"/>
            </a:lvl1pPr>
          </a:lstStyle>
          <a:p>
            <a:pPr lvl="0" rtl="0"/>
            <a:r>
              <a:rPr lang="en-GB" noProof="0" dirty="0"/>
              <a:t>Click to add text</a:t>
            </a:r>
          </a:p>
        </p:txBody>
      </p:sp>
      <p:sp>
        <p:nvSpPr>
          <p:cNvPr id="14" name="Date Placeholder 3">
            <a:extLst>
              <a:ext uri="{FF2B5EF4-FFF2-40B4-BE49-F238E27FC236}">
                <a16:creationId xmlns:a16="http://schemas.microsoft.com/office/drawing/2014/main" id="{9188F17E-DD3B-4CCC-957F-5A6914488466}"/>
              </a:ext>
            </a:extLst>
          </p:cNvPr>
          <p:cNvSpPr>
            <a:spLocks noGrp="1"/>
          </p:cNvSpPr>
          <p:nvPr>
            <p:ph type="dt" sz="half" idx="10"/>
          </p:nvPr>
        </p:nvSpPr>
        <p:spPr>
          <a:xfrm>
            <a:off x="7013448" y="6355080"/>
            <a:ext cx="4352544" cy="365125"/>
          </a:xfrm>
        </p:spPr>
        <p:txBody>
          <a:bodyPr rtlCol="0"/>
          <a:lstStyle>
            <a:lvl1pPr>
              <a:defRPr/>
            </a:lvl1pPr>
          </a:lstStyle>
          <a:p>
            <a:pPr rtl="0">
              <a:defRPr/>
            </a:pPr>
            <a:r>
              <a:rPr lang="en-GB" noProof="0" dirty="0">
                <a:solidFill>
                  <a:prstClr val="black"/>
                </a:solidFill>
              </a:rPr>
              <a:t>20XX</a:t>
            </a:r>
          </a:p>
        </p:txBody>
      </p:sp>
      <p:sp>
        <p:nvSpPr>
          <p:cNvPr id="15" name="Slide Number Placeholder 5">
            <a:extLst>
              <a:ext uri="{FF2B5EF4-FFF2-40B4-BE49-F238E27FC236}">
                <a16:creationId xmlns:a16="http://schemas.microsoft.com/office/drawing/2014/main" id="{2A0235C7-971D-4E52-B991-EFA44A9AFC33}"/>
              </a:ext>
            </a:extLst>
          </p:cNvPr>
          <p:cNvSpPr>
            <a:spLocks noGrp="1"/>
          </p:cNvSpPr>
          <p:nvPr>
            <p:ph type="sldNum" sz="quarter" idx="12"/>
          </p:nvPr>
        </p:nvSpPr>
        <p:spPr>
          <a:xfrm>
            <a:off x="11365992" y="6356350"/>
            <a:ext cx="630936" cy="365125"/>
          </a:xfrm>
        </p:spPr>
        <p:txBody>
          <a:bodyPr rtlCol="0"/>
          <a:lstStyle/>
          <a:p>
            <a:pPr marL="0" marR="0" lvl="0" indent="0" algn="r" defTabSz="914400" rtl="0" eaLnBrk="1" fontAlgn="auto" latinLnBrk="0" hangingPunct="1">
              <a:lnSpc>
                <a:spcPct val="100000"/>
              </a:lnSpc>
              <a:spcBef>
                <a:spcPts val="0"/>
              </a:spcBef>
              <a:spcAft>
                <a:spcPts val="0"/>
              </a:spcAft>
              <a:buClrTx/>
              <a:buSzTx/>
              <a:buFontTx/>
              <a:buNone/>
              <a:tabLst/>
              <a:defRPr/>
            </a:pPr>
            <a:fld id="{244D815C-8BF3-4ECF-A945-A2A7C2983AF9}" type="slidenum">
              <a:rPr kumimoji="0" lang="en-GB" sz="1050" b="0" i="0" u="none" strike="noStrike" kern="1200" cap="none" spc="0" normalizeH="0" baseline="0" noProof="0" smtClean="0">
                <a:ln>
                  <a:noFill/>
                </a:ln>
                <a:solidFill>
                  <a:prstClr val="black"/>
                </a:solidFill>
                <a:effectLst/>
                <a:uLnTx/>
                <a:uFillTx/>
                <a:latin typeface="Avenir Next LT Pro"/>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GB" sz="1050" b="0" i="0" u="none" strike="noStrike" kern="1200" cap="none" spc="0" normalizeH="0" baseline="0" noProof="0" dirty="0">
              <a:ln>
                <a:noFill/>
              </a:ln>
              <a:solidFill>
                <a:prstClr val="black"/>
              </a:solidFill>
              <a:effectLst/>
              <a:uLnTx/>
              <a:uFillTx/>
              <a:latin typeface="Avenir Next LT Pro"/>
              <a:ea typeface="+mn-ea"/>
              <a:cs typeface="+mn-cs"/>
            </a:endParaRPr>
          </a:p>
        </p:txBody>
      </p:sp>
    </p:spTree>
    <p:extLst>
      <p:ext uri="{BB962C8B-B14F-4D97-AF65-F5344CB8AC3E}">
        <p14:creationId xmlns:p14="http://schemas.microsoft.com/office/powerpoint/2010/main" val="64367253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Section title and description">
  <p:cSld name="Section title and description">
    <p:spTree>
      <p:nvGrpSpPr>
        <p:cNvPr id="1" name="Shape 35"/>
        <p:cNvGrpSpPr/>
        <p:nvPr/>
      </p:nvGrpSpPr>
      <p:grpSpPr>
        <a:xfrm>
          <a:off x="0" y="0"/>
          <a:ext cx="0" cy="0"/>
          <a:chOff x="0" y="0"/>
          <a:chExt cx="0" cy="0"/>
        </a:xfrm>
      </p:grpSpPr>
      <p:sp>
        <p:nvSpPr>
          <p:cNvPr id="36" name="Google Shape;36;p9"/>
          <p:cNvSpPr/>
          <p:nvPr/>
        </p:nvSpPr>
        <p:spPr>
          <a:xfrm>
            <a:off x="6096000" y="-167"/>
            <a:ext cx="6096000" cy="6858000"/>
          </a:xfrm>
          <a:prstGeom prst="rect">
            <a:avLst/>
          </a:prstGeom>
          <a:solidFill>
            <a:schemeClr val="l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37" name="Google Shape;37;p9"/>
          <p:cNvSpPr txBox="1">
            <a:spLocks noGrp="1"/>
          </p:cNvSpPr>
          <p:nvPr>
            <p:ph type="title"/>
          </p:nvPr>
        </p:nvSpPr>
        <p:spPr>
          <a:xfrm>
            <a:off x="354000" y="1644233"/>
            <a:ext cx="5393600" cy="1976400"/>
          </a:xfrm>
          <a:prstGeom prst="rect">
            <a:avLst/>
          </a:prstGeom>
        </p:spPr>
        <p:txBody>
          <a:bodyPr spcFirstLastPara="1" wrap="square" lIns="91425" tIns="91425" rIns="91425" bIns="91425" anchor="b" anchorCtr="0">
            <a:normAutofit/>
          </a:bodyPr>
          <a:lstStyle>
            <a:lvl1pPr lvl="0" algn="ctr">
              <a:spcBef>
                <a:spcPts val="0"/>
              </a:spcBef>
              <a:spcAft>
                <a:spcPts val="0"/>
              </a:spcAft>
              <a:buSzPts val="4200"/>
              <a:buNone/>
              <a:defRPr sz="5600"/>
            </a:lvl1pPr>
            <a:lvl2pPr lvl="1" algn="ctr">
              <a:spcBef>
                <a:spcPts val="0"/>
              </a:spcBef>
              <a:spcAft>
                <a:spcPts val="0"/>
              </a:spcAft>
              <a:buSzPts val="4200"/>
              <a:buNone/>
              <a:defRPr sz="5600"/>
            </a:lvl2pPr>
            <a:lvl3pPr lvl="2" algn="ctr">
              <a:spcBef>
                <a:spcPts val="0"/>
              </a:spcBef>
              <a:spcAft>
                <a:spcPts val="0"/>
              </a:spcAft>
              <a:buSzPts val="4200"/>
              <a:buNone/>
              <a:defRPr sz="5600"/>
            </a:lvl3pPr>
            <a:lvl4pPr lvl="3" algn="ctr">
              <a:spcBef>
                <a:spcPts val="0"/>
              </a:spcBef>
              <a:spcAft>
                <a:spcPts val="0"/>
              </a:spcAft>
              <a:buSzPts val="4200"/>
              <a:buNone/>
              <a:defRPr sz="5600"/>
            </a:lvl4pPr>
            <a:lvl5pPr lvl="4" algn="ctr">
              <a:spcBef>
                <a:spcPts val="0"/>
              </a:spcBef>
              <a:spcAft>
                <a:spcPts val="0"/>
              </a:spcAft>
              <a:buSzPts val="4200"/>
              <a:buNone/>
              <a:defRPr sz="5600"/>
            </a:lvl5pPr>
            <a:lvl6pPr lvl="5" algn="ctr">
              <a:spcBef>
                <a:spcPts val="0"/>
              </a:spcBef>
              <a:spcAft>
                <a:spcPts val="0"/>
              </a:spcAft>
              <a:buSzPts val="4200"/>
              <a:buNone/>
              <a:defRPr sz="5600"/>
            </a:lvl6pPr>
            <a:lvl7pPr lvl="6" algn="ctr">
              <a:spcBef>
                <a:spcPts val="0"/>
              </a:spcBef>
              <a:spcAft>
                <a:spcPts val="0"/>
              </a:spcAft>
              <a:buSzPts val="4200"/>
              <a:buNone/>
              <a:defRPr sz="5600"/>
            </a:lvl7pPr>
            <a:lvl8pPr lvl="7" algn="ctr">
              <a:spcBef>
                <a:spcPts val="0"/>
              </a:spcBef>
              <a:spcAft>
                <a:spcPts val="0"/>
              </a:spcAft>
              <a:buSzPts val="4200"/>
              <a:buNone/>
              <a:defRPr sz="5600"/>
            </a:lvl8pPr>
            <a:lvl9pPr lvl="8" algn="ctr">
              <a:spcBef>
                <a:spcPts val="0"/>
              </a:spcBef>
              <a:spcAft>
                <a:spcPts val="0"/>
              </a:spcAft>
              <a:buSzPts val="4200"/>
              <a:buNone/>
              <a:defRPr sz="5600"/>
            </a:lvl9pPr>
          </a:lstStyle>
          <a:p>
            <a:endParaRPr/>
          </a:p>
        </p:txBody>
      </p:sp>
      <p:sp>
        <p:nvSpPr>
          <p:cNvPr id="38" name="Google Shape;38;p9"/>
          <p:cNvSpPr txBox="1">
            <a:spLocks noGrp="1"/>
          </p:cNvSpPr>
          <p:nvPr>
            <p:ph type="subTitle" idx="1"/>
          </p:nvPr>
        </p:nvSpPr>
        <p:spPr>
          <a:xfrm>
            <a:off x="354000" y="3737433"/>
            <a:ext cx="5393600" cy="16468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800"/>
            </a:lvl1pPr>
            <a:lvl2pPr lvl="1" algn="ctr">
              <a:lnSpc>
                <a:spcPct val="100000"/>
              </a:lnSpc>
              <a:spcBef>
                <a:spcPts val="0"/>
              </a:spcBef>
              <a:spcAft>
                <a:spcPts val="0"/>
              </a:spcAft>
              <a:buSzPts val="2100"/>
              <a:buNone/>
              <a:defRPr sz="2800"/>
            </a:lvl2pPr>
            <a:lvl3pPr lvl="2" algn="ctr">
              <a:lnSpc>
                <a:spcPct val="100000"/>
              </a:lnSpc>
              <a:spcBef>
                <a:spcPts val="0"/>
              </a:spcBef>
              <a:spcAft>
                <a:spcPts val="0"/>
              </a:spcAft>
              <a:buSzPts val="2100"/>
              <a:buNone/>
              <a:defRPr sz="2800"/>
            </a:lvl3pPr>
            <a:lvl4pPr lvl="3" algn="ctr">
              <a:lnSpc>
                <a:spcPct val="100000"/>
              </a:lnSpc>
              <a:spcBef>
                <a:spcPts val="0"/>
              </a:spcBef>
              <a:spcAft>
                <a:spcPts val="0"/>
              </a:spcAft>
              <a:buSzPts val="2100"/>
              <a:buNone/>
              <a:defRPr sz="2800"/>
            </a:lvl4pPr>
            <a:lvl5pPr lvl="4" algn="ctr">
              <a:lnSpc>
                <a:spcPct val="100000"/>
              </a:lnSpc>
              <a:spcBef>
                <a:spcPts val="0"/>
              </a:spcBef>
              <a:spcAft>
                <a:spcPts val="0"/>
              </a:spcAft>
              <a:buSzPts val="2100"/>
              <a:buNone/>
              <a:defRPr sz="2800"/>
            </a:lvl5pPr>
            <a:lvl6pPr lvl="5" algn="ctr">
              <a:lnSpc>
                <a:spcPct val="100000"/>
              </a:lnSpc>
              <a:spcBef>
                <a:spcPts val="0"/>
              </a:spcBef>
              <a:spcAft>
                <a:spcPts val="0"/>
              </a:spcAft>
              <a:buSzPts val="2100"/>
              <a:buNone/>
              <a:defRPr sz="2800"/>
            </a:lvl6pPr>
            <a:lvl7pPr lvl="6" algn="ctr">
              <a:lnSpc>
                <a:spcPct val="100000"/>
              </a:lnSpc>
              <a:spcBef>
                <a:spcPts val="0"/>
              </a:spcBef>
              <a:spcAft>
                <a:spcPts val="0"/>
              </a:spcAft>
              <a:buSzPts val="2100"/>
              <a:buNone/>
              <a:defRPr sz="2800"/>
            </a:lvl7pPr>
            <a:lvl8pPr lvl="7" algn="ctr">
              <a:lnSpc>
                <a:spcPct val="100000"/>
              </a:lnSpc>
              <a:spcBef>
                <a:spcPts val="0"/>
              </a:spcBef>
              <a:spcAft>
                <a:spcPts val="0"/>
              </a:spcAft>
              <a:buSzPts val="2100"/>
              <a:buNone/>
              <a:defRPr sz="2800"/>
            </a:lvl8pPr>
            <a:lvl9pPr lvl="8" algn="ctr">
              <a:lnSpc>
                <a:spcPct val="100000"/>
              </a:lnSpc>
              <a:spcBef>
                <a:spcPts val="0"/>
              </a:spcBef>
              <a:spcAft>
                <a:spcPts val="0"/>
              </a:spcAft>
              <a:buSzPts val="2100"/>
              <a:buNone/>
              <a:defRPr sz="2800"/>
            </a:lvl9pPr>
          </a:lstStyle>
          <a:p>
            <a:endParaRPr/>
          </a:p>
        </p:txBody>
      </p:sp>
      <p:sp>
        <p:nvSpPr>
          <p:cNvPr id="39" name="Google Shape;39;p9"/>
          <p:cNvSpPr txBox="1">
            <a:spLocks noGrp="1"/>
          </p:cNvSpPr>
          <p:nvPr>
            <p:ph type="body" idx="2"/>
          </p:nvPr>
        </p:nvSpPr>
        <p:spPr>
          <a:xfrm>
            <a:off x="6586000" y="965433"/>
            <a:ext cx="5116000" cy="4926800"/>
          </a:xfrm>
          <a:prstGeom prst="rect">
            <a:avLst/>
          </a:prstGeom>
        </p:spPr>
        <p:txBody>
          <a:bodyPr spcFirstLastPara="1" wrap="square" lIns="91425" tIns="91425" rIns="91425" bIns="91425" anchor="ctr" anchorCtr="0">
            <a:normAutofit/>
          </a:bodyPr>
          <a:lstStyle>
            <a:lvl1pPr marL="609585" lvl="0" indent="-457189">
              <a:spcBef>
                <a:spcPts val="0"/>
              </a:spcBef>
              <a:spcAft>
                <a:spcPts val="0"/>
              </a:spcAft>
              <a:buSzPts val="1800"/>
              <a:buChar char="●"/>
              <a:defRPr/>
            </a:lvl1pPr>
            <a:lvl2pPr marL="1219170" lvl="1" indent="-423323">
              <a:spcBef>
                <a:spcPts val="0"/>
              </a:spcBef>
              <a:spcAft>
                <a:spcPts val="0"/>
              </a:spcAft>
              <a:buSzPts val="1400"/>
              <a:buChar char="○"/>
              <a:defRPr/>
            </a:lvl2pPr>
            <a:lvl3pPr marL="1828754" lvl="2" indent="-423323">
              <a:spcBef>
                <a:spcPts val="0"/>
              </a:spcBef>
              <a:spcAft>
                <a:spcPts val="0"/>
              </a:spcAft>
              <a:buSzPts val="1400"/>
              <a:buChar char="■"/>
              <a:defRPr/>
            </a:lvl3pPr>
            <a:lvl4pPr marL="2438339" lvl="3" indent="-423323">
              <a:spcBef>
                <a:spcPts val="0"/>
              </a:spcBef>
              <a:spcAft>
                <a:spcPts val="0"/>
              </a:spcAft>
              <a:buSzPts val="1400"/>
              <a:buChar char="●"/>
              <a:defRPr/>
            </a:lvl4pPr>
            <a:lvl5pPr marL="3047924" lvl="4" indent="-423323">
              <a:spcBef>
                <a:spcPts val="0"/>
              </a:spcBef>
              <a:spcAft>
                <a:spcPts val="0"/>
              </a:spcAft>
              <a:buSzPts val="1400"/>
              <a:buChar char="○"/>
              <a:defRPr/>
            </a:lvl5pPr>
            <a:lvl6pPr marL="3657509" lvl="5" indent="-423323">
              <a:spcBef>
                <a:spcPts val="0"/>
              </a:spcBef>
              <a:spcAft>
                <a:spcPts val="0"/>
              </a:spcAft>
              <a:buSzPts val="1400"/>
              <a:buChar char="■"/>
              <a:defRPr/>
            </a:lvl6pPr>
            <a:lvl7pPr marL="4267093" lvl="6" indent="-423323">
              <a:spcBef>
                <a:spcPts val="0"/>
              </a:spcBef>
              <a:spcAft>
                <a:spcPts val="0"/>
              </a:spcAft>
              <a:buSzPts val="1400"/>
              <a:buChar char="●"/>
              <a:defRPr/>
            </a:lvl7pPr>
            <a:lvl8pPr marL="4876678" lvl="7" indent="-423323">
              <a:spcBef>
                <a:spcPts val="0"/>
              </a:spcBef>
              <a:spcAft>
                <a:spcPts val="0"/>
              </a:spcAft>
              <a:buSzPts val="1400"/>
              <a:buChar char="○"/>
              <a:defRPr/>
            </a:lvl8pPr>
            <a:lvl9pPr marL="5486263" lvl="8" indent="-423323">
              <a:spcBef>
                <a:spcPts val="0"/>
              </a:spcBef>
              <a:spcAft>
                <a:spcPts val="0"/>
              </a:spcAft>
              <a:buSzPts val="1400"/>
              <a:buChar char="■"/>
              <a:defRPr/>
            </a:lvl9pPr>
          </a:lstStyle>
          <a:p>
            <a:endParaRPr/>
          </a:p>
        </p:txBody>
      </p:sp>
      <p:sp>
        <p:nvSpPr>
          <p:cNvPr id="40" name="Google Shape;40;p9"/>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fr" smtClean="0"/>
              <a:pPr/>
              <a:t>‹#›</a:t>
            </a:fld>
            <a:endParaRPr lang="fr"/>
          </a:p>
        </p:txBody>
      </p:sp>
    </p:spTree>
    <p:extLst>
      <p:ext uri="{BB962C8B-B14F-4D97-AF65-F5344CB8AC3E}">
        <p14:creationId xmlns:p14="http://schemas.microsoft.com/office/powerpoint/2010/main" val="198524517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Caption">
  <p:cSld name="Caption">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415600" y="5640767"/>
            <a:ext cx="7998400" cy="806800"/>
          </a:xfrm>
          <a:prstGeom prst="rect">
            <a:avLst/>
          </a:prstGeom>
        </p:spPr>
        <p:txBody>
          <a:bodyPr spcFirstLastPara="1" wrap="square" lIns="91425" tIns="91425" rIns="91425" bIns="91425" anchor="ctr" anchorCtr="0">
            <a:normAutofit/>
          </a:bodyPr>
          <a:lstStyle>
            <a:lvl1pPr marL="609585" lvl="0" indent="-304792">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fr" smtClean="0"/>
              <a:pPr/>
              <a:t>‹#›</a:t>
            </a:fld>
            <a:endParaRPr lang="fr"/>
          </a:p>
        </p:txBody>
      </p:sp>
    </p:spTree>
    <p:extLst>
      <p:ext uri="{BB962C8B-B14F-4D97-AF65-F5344CB8AC3E}">
        <p14:creationId xmlns:p14="http://schemas.microsoft.com/office/powerpoint/2010/main" val="234500111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Big number">
  <p:cSld name="Big 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415600" y="1474833"/>
            <a:ext cx="11360800" cy="2618000"/>
          </a:xfrm>
          <a:prstGeom prst="rect">
            <a:avLst/>
          </a:prstGeom>
        </p:spPr>
        <p:txBody>
          <a:bodyPr spcFirstLastPara="1" wrap="square" lIns="91425" tIns="91425" rIns="91425" bIns="91425" anchor="b" anchorCtr="0">
            <a:normAutofit/>
          </a:bodyPr>
          <a:lstStyle>
            <a:lvl1pPr lvl="0" algn="ctr">
              <a:spcBef>
                <a:spcPts val="0"/>
              </a:spcBef>
              <a:spcAft>
                <a:spcPts val="0"/>
              </a:spcAft>
              <a:buSzPts val="12000"/>
              <a:buNone/>
              <a:defRPr sz="16000"/>
            </a:lvl1pPr>
            <a:lvl2pPr lvl="1" algn="ctr">
              <a:spcBef>
                <a:spcPts val="0"/>
              </a:spcBef>
              <a:spcAft>
                <a:spcPts val="0"/>
              </a:spcAft>
              <a:buSzPts val="12000"/>
              <a:buNone/>
              <a:defRPr sz="16000"/>
            </a:lvl2pPr>
            <a:lvl3pPr lvl="2" algn="ctr">
              <a:spcBef>
                <a:spcPts val="0"/>
              </a:spcBef>
              <a:spcAft>
                <a:spcPts val="0"/>
              </a:spcAft>
              <a:buSzPts val="12000"/>
              <a:buNone/>
              <a:defRPr sz="16000"/>
            </a:lvl3pPr>
            <a:lvl4pPr lvl="3" algn="ctr">
              <a:spcBef>
                <a:spcPts val="0"/>
              </a:spcBef>
              <a:spcAft>
                <a:spcPts val="0"/>
              </a:spcAft>
              <a:buSzPts val="12000"/>
              <a:buNone/>
              <a:defRPr sz="16000"/>
            </a:lvl4pPr>
            <a:lvl5pPr lvl="4" algn="ctr">
              <a:spcBef>
                <a:spcPts val="0"/>
              </a:spcBef>
              <a:spcAft>
                <a:spcPts val="0"/>
              </a:spcAft>
              <a:buSzPts val="12000"/>
              <a:buNone/>
              <a:defRPr sz="16000"/>
            </a:lvl5pPr>
            <a:lvl6pPr lvl="5" algn="ctr">
              <a:spcBef>
                <a:spcPts val="0"/>
              </a:spcBef>
              <a:spcAft>
                <a:spcPts val="0"/>
              </a:spcAft>
              <a:buSzPts val="12000"/>
              <a:buNone/>
              <a:defRPr sz="16000"/>
            </a:lvl6pPr>
            <a:lvl7pPr lvl="6" algn="ctr">
              <a:spcBef>
                <a:spcPts val="0"/>
              </a:spcBef>
              <a:spcAft>
                <a:spcPts val="0"/>
              </a:spcAft>
              <a:buSzPts val="12000"/>
              <a:buNone/>
              <a:defRPr sz="16000"/>
            </a:lvl7pPr>
            <a:lvl8pPr lvl="7" algn="ctr">
              <a:spcBef>
                <a:spcPts val="0"/>
              </a:spcBef>
              <a:spcAft>
                <a:spcPts val="0"/>
              </a:spcAft>
              <a:buSzPts val="12000"/>
              <a:buNone/>
              <a:defRPr sz="16000"/>
            </a:lvl8pPr>
            <a:lvl9pPr lvl="8" algn="ctr">
              <a:spcBef>
                <a:spcPts val="0"/>
              </a:spcBef>
              <a:spcAft>
                <a:spcPts val="0"/>
              </a:spcAft>
              <a:buSzPts val="12000"/>
              <a:buNone/>
              <a:defRPr sz="16000"/>
            </a:lvl9pPr>
          </a:lstStyle>
          <a:p>
            <a:r>
              <a:t>xx%</a:t>
            </a:r>
          </a:p>
        </p:txBody>
      </p:sp>
      <p:sp>
        <p:nvSpPr>
          <p:cNvPr id="46" name="Google Shape;46;p11"/>
          <p:cNvSpPr txBox="1">
            <a:spLocks noGrp="1"/>
          </p:cNvSpPr>
          <p:nvPr>
            <p:ph type="body" idx="1"/>
          </p:nvPr>
        </p:nvSpPr>
        <p:spPr>
          <a:xfrm>
            <a:off x="415600" y="4202967"/>
            <a:ext cx="11360800" cy="1734400"/>
          </a:xfrm>
          <a:prstGeom prst="rect">
            <a:avLst/>
          </a:prstGeom>
        </p:spPr>
        <p:txBody>
          <a:bodyPr spcFirstLastPara="1" wrap="square" lIns="91425" tIns="91425" rIns="91425" bIns="91425" anchor="t" anchorCtr="0">
            <a:normAutofit/>
          </a:bodyPr>
          <a:lstStyle>
            <a:lvl1pPr marL="609585" lvl="0" indent="-457189" algn="ctr">
              <a:spcBef>
                <a:spcPts val="0"/>
              </a:spcBef>
              <a:spcAft>
                <a:spcPts val="0"/>
              </a:spcAft>
              <a:buSzPts val="1800"/>
              <a:buChar char="●"/>
              <a:defRPr/>
            </a:lvl1pPr>
            <a:lvl2pPr marL="1219170" lvl="1" indent="-423323" algn="ctr">
              <a:spcBef>
                <a:spcPts val="0"/>
              </a:spcBef>
              <a:spcAft>
                <a:spcPts val="0"/>
              </a:spcAft>
              <a:buSzPts val="1400"/>
              <a:buChar char="○"/>
              <a:defRPr/>
            </a:lvl2pPr>
            <a:lvl3pPr marL="1828754" lvl="2" indent="-423323" algn="ctr">
              <a:spcBef>
                <a:spcPts val="0"/>
              </a:spcBef>
              <a:spcAft>
                <a:spcPts val="0"/>
              </a:spcAft>
              <a:buSzPts val="1400"/>
              <a:buChar char="■"/>
              <a:defRPr/>
            </a:lvl3pPr>
            <a:lvl4pPr marL="2438339" lvl="3" indent="-423323" algn="ctr">
              <a:spcBef>
                <a:spcPts val="0"/>
              </a:spcBef>
              <a:spcAft>
                <a:spcPts val="0"/>
              </a:spcAft>
              <a:buSzPts val="1400"/>
              <a:buChar char="●"/>
              <a:defRPr/>
            </a:lvl4pPr>
            <a:lvl5pPr marL="3047924" lvl="4" indent="-423323" algn="ctr">
              <a:spcBef>
                <a:spcPts val="0"/>
              </a:spcBef>
              <a:spcAft>
                <a:spcPts val="0"/>
              </a:spcAft>
              <a:buSzPts val="1400"/>
              <a:buChar char="○"/>
              <a:defRPr/>
            </a:lvl5pPr>
            <a:lvl6pPr marL="3657509" lvl="5" indent="-423323" algn="ctr">
              <a:spcBef>
                <a:spcPts val="0"/>
              </a:spcBef>
              <a:spcAft>
                <a:spcPts val="0"/>
              </a:spcAft>
              <a:buSzPts val="1400"/>
              <a:buChar char="■"/>
              <a:defRPr/>
            </a:lvl6pPr>
            <a:lvl7pPr marL="4267093" lvl="6" indent="-423323" algn="ctr">
              <a:spcBef>
                <a:spcPts val="0"/>
              </a:spcBef>
              <a:spcAft>
                <a:spcPts val="0"/>
              </a:spcAft>
              <a:buSzPts val="1400"/>
              <a:buChar char="●"/>
              <a:defRPr/>
            </a:lvl7pPr>
            <a:lvl8pPr marL="4876678" lvl="7" indent="-423323" algn="ctr">
              <a:spcBef>
                <a:spcPts val="0"/>
              </a:spcBef>
              <a:spcAft>
                <a:spcPts val="0"/>
              </a:spcAft>
              <a:buSzPts val="1400"/>
              <a:buChar char="○"/>
              <a:defRPr/>
            </a:lvl8pPr>
            <a:lvl9pPr marL="5486263" lvl="8" indent="-423323" algn="ctr">
              <a:spcBef>
                <a:spcPts val="0"/>
              </a:spcBef>
              <a:spcAft>
                <a:spcPts val="0"/>
              </a:spcAft>
              <a:buSzPts val="1400"/>
              <a:buChar char="■"/>
              <a:defRPr/>
            </a:lvl9pPr>
          </a:lstStyle>
          <a:p>
            <a:endParaRPr/>
          </a:p>
        </p:txBody>
      </p:sp>
      <p:sp>
        <p:nvSpPr>
          <p:cNvPr id="47" name="Google Shape;47;p11"/>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fr" smtClean="0"/>
              <a:pPr/>
              <a:t>‹#›</a:t>
            </a:fld>
            <a:endParaRPr lang="fr"/>
          </a:p>
        </p:txBody>
      </p:sp>
    </p:spTree>
    <p:extLst>
      <p:ext uri="{BB962C8B-B14F-4D97-AF65-F5344CB8AC3E}">
        <p14:creationId xmlns:p14="http://schemas.microsoft.com/office/powerpoint/2010/main" val="385530763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fr" smtClean="0"/>
              <a:pPr/>
              <a:t>‹#›</a:t>
            </a:fld>
            <a:endParaRPr lang="fr"/>
          </a:p>
        </p:txBody>
      </p:sp>
    </p:spTree>
    <p:extLst>
      <p:ext uri="{BB962C8B-B14F-4D97-AF65-F5344CB8AC3E}">
        <p14:creationId xmlns:p14="http://schemas.microsoft.com/office/powerpoint/2010/main" val="7764203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Introduction">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783698AF-A86A-4D69-8272-76C9C1914A3B}"/>
              </a:ext>
              <a:ext uri="{C183D7F6-B498-43B3-948B-1728B52AA6E4}">
                <adec:decorative xmlns:adec="http://schemas.microsoft.com/office/drawing/2017/decorative" val="1"/>
              </a:ext>
            </a:extLst>
          </p:cNvPr>
          <p:cNvSpPr/>
          <p:nvPr userDrawn="1"/>
        </p:nvSpPr>
        <p:spPr>
          <a:xfrm>
            <a:off x="0" y="0"/>
            <a:ext cx="12192000" cy="2286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venir Next LT Pro"/>
              <a:ea typeface="+mn-ea"/>
              <a:cs typeface="+mn-cs"/>
            </a:endParaRPr>
          </a:p>
        </p:txBody>
      </p:sp>
      <p:sp>
        <p:nvSpPr>
          <p:cNvPr id="4" name="Title 1">
            <a:extLst>
              <a:ext uri="{FF2B5EF4-FFF2-40B4-BE49-F238E27FC236}">
                <a16:creationId xmlns:a16="http://schemas.microsoft.com/office/drawing/2014/main" id="{F9E2DC86-4009-449C-8F4E-779A8C762B26}"/>
              </a:ext>
            </a:extLst>
          </p:cNvPr>
          <p:cNvSpPr>
            <a:spLocks noGrp="1"/>
          </p:cNvSpPr>
          <p:nvPr>
            <p:ph type="title"/>
          </p:nvPr>
        </p:nvSpPr>
        <p:spPr>
          <a:xfrm>
            <a:off x="649045" y="365124"/>
            <a:ext cx="9523655" cy="1501327"/>
          </a:xfrm>
        </p:spPr>
        <p:txBody>
          <a:bodyPr rtlCol="0"/>
          <a:lstStyle>
            <a:lvl1pPr>
              <a:defRPr spc="-20" baseline="0">
                <a:solidFill>
                  <a:schemeClr val="bg1"/>
                </a:solidFill>
              </a:defRPr>
            </a:lvl1pPr>
          </a:lstStyle>
          <a:p>
            <a:pPr rtl="0"/>
            <a:r>
              <a:rPr lang="en-US" noProof="0">
                <a:solidFill>
                  <a:srgbClr val="FFFFFF"/>
                </a:solidFill>
              </a:rPr>
              <a:t>Click to edit Master title style</a:t>
            </a:r>
            <a:endParaRPr lang="en-GB" noProof="0">
              <a:solidFill>
                <a:srgbClr val="FFFFFF"/>
              </a:solidFill>
            </a:endParaRPr>
          </a:p>
        </p:txBody>
      </p:sp>
      <p:sp>
        <p:nvSpPr>
          <p:cNvPr id="12" name="Picture Placeholder 10">
            <a:extLst>
              <a:ext uri="{FF2B5EF4-FFF2-40B4-BE49-F238E27FC236}">
                <a16:creationId xmlns:a16="http://schemas.microsoft.com/office/drawing/2014/main" id="{671630E1-6506-4E93-BB6A-0604E0D04932}"/>
              </a:ext>
            </a:extLst>
          </p:cNvPr>
          <p:cNvSpPr>
            <a:spLocks noGrp="1"/>
          </p:cNvSpPr>
          <p:nvPr>
            <p:ph type="pic" sz="quarter" idx="13" hasCustomPrompt="1"/>
          </p:nvPr>
        </p:nvSpPr>
        <p:spPr>
          <a:xfrm>
            <a:off x="0" y="2286000"/>
            <a:ext cx="5067300" cy="4572000"/>
          </a:xfrm>
        </p:spPr>
        <p:txBody>
          <a:bodyPr rtlCol="0"/>
          <a:lstStyle>
            <a:lvl1pPr marL="0" indent="0" algn="ctr">
              <a:buNone/>
              <a:defRPr/>
            </a:lvl1pPr>
          </a:lstStyle>
          <a:p>
            <a:pPr rtl="0"/>
            <a:r>
              <a:rPr lang="en-GB" noProof="0"/>
              <a:t>Click to add photo</a:t>
            </a:r>
          </a:p>
        </p:txBody>
      </p:sp>
      <p:sp>
        <p:nvSpPr>
          <p:cNvPr id="7" name="Footer Placeholder 4">
            <a:extLst>
              <a:ext uri="{FF2B5EF4-FFF2-40B4-BE49-F238E27FC236}">
                <a16:creationId xmlns:a16="http://schemas.microsoft.com/office/drawing/2014/main" id="{51BAB65B-02AF-4992-85D0-8E98AB1BD965}"/>
              </a:ext>
            </a:extLst>
          </p:cNvPr>
          <p:cNvSpPr>
            <a:spLocks noGrp="1"/>
          </p:cNvSpPr>
          <p:nvPr>
            <p:ph type="ftr" sz="quarter" idx="11"/>
          </p:nvPr>
        </p:nvSpPr>
        <p:spPr>
          <a:xfrm>
            <a:off x="201168" y="6356350"/>
            <a:ext cx="4837176" cy="365125"/>
          </a:xfrm>
        </p:spPr>
        <p:txBody>
          <a:bodyPr rtlCol="0"/>
          <a:lstStyle>
            <a:lvl1pPr>
              <a:defRPr>
                <a:solidFill>
                  <a:schemeClr val="bg1"/>
                </a:solidFill>
              </a:defRPr>
            </a:lvl1pPr>
          </a:lstStyle>
          <a:p>
            <a:pPr rtl="0"/>
            <a:r>
              <a:rPr lang="en-GB" noProof="0">
                <a:effectLst>
                  <a:outerShdw blurRad="38100" dist="38100" dir="2700000" algn="tl">
                    <a:srgbClr val="000000">
                      <a:alpha val="43137"/>
                    </a:srgbClr>
                  </a:outerShdw>
                </a:effectLst>
              </a:rPr>
              <a:t>Presentation title</a:t>
            </a:r>
          </a:p>
        </p:txBody>
      </p:sp>
      <p:sp>
        <p:nvSpPr>
          <p:cNvPr id="6" name="Content Placeholder 2">
            <a:extLst>
              <a:ext uri="{FF2B5EF4-FFF2-40B4-BE49-F238E27FC236}">
                <a16:creationId xmlns:a16="http://schemas.microsoft.com/office/drawing/2014/main" id="{CFE115BC-4A4C-4385-82D5-106D1FAC359A}"/>
              </a:ext>
            </a:extLst>
          </p:cNvPr>
          <p:cNvSpPr>
            <a:spLocks noGrp="1"/>
          </p:cNvSpPr>
          <p:nvPr>
            <p:ph idx="1"/>
          </p:nvPr>
        </p:nvSpPr>
        <p:spPr>
          <a:xfrm>
            <a:off x="5819887" y="2899186"/>
            <a:ext cx="5610113" cy="3284359"/>
          </a:xfrm>
        </p:spPr>
        <p:txBody>
          <a:bodyPr rtlCol="0">
            <a:normAutofit/>
          </a:bodyPr>
          <a:lstStyle>
            <a:lvl1pPr marL="0" indent="0">
              <a:buNone/>
              <a:defRPr/>
            </a:lvl1pPr>
          </a:lstStyle>
          <a:p>
            <a:pPr lvl="0" rtl="0"/>
            <a:r>
              <a:rPr lang="en-US" noProof="0"/>
              <a:t>Click to edit Master text styles</a:t>
            </a:r>
          </a:p>
        </p:txBody>
      </p:sp>
      <p:sp>
        <p:nvSpPr>
          <p:cNvPr id="8" name="Date Placeholder 3">
            <a:extLst>
              <a:ext uri="{FF2B5EF4-FFF2-40B4-BE49-F238E27FC236}">
                <a16:creationId xmlns:a16="http://schemas.microsoft.com/office/drawing/2014/main" id="{5CD3EB2B-80EF-4DC6-B2B6-F4B568443970}"/>
              </a:ext>
            </a:extLst>
          </p:cNvPr>
          <p:cNvSpPr>
            <a:spLocks noGrp="1"/>
          </p:cNvSpPr>
          <p:nvPr>
            <p:ph type="dt" sz="half" idx="10"/>
          </p:nvPr>
        </p:nvSpPr>
        <p:spPr>
          <a:xfrm>
            <a:off x="7013448" y="6355080"/>
            <a:ext cx="4352544" cy="365125"/>
          </a:xfrm>
        </p:spPr>
        <p:txBody>
          <a:bodyPr rtlCol="0"/>
          <a:lstStyle>
            <a:lvl1pPr>
              <a:defRPr/>
            </a:lvl1pPr>
          </a:lstStyle>
          <a:p>
            <a:pPr rtl="0">
              <a:defRPr/>
            </a:pPr>
            <a:r>
              <a:rPr lang="en-GB" noProof="0">
                <a:solidFill>
                  <a:prstClr val="black"/>
                </a:solidFill>
              </a:rPr>
              <a:t>20XX</a:t>
            </a:r>
          </a:p>
        </p:txBody>
      </p:sp>
      <p:sp>
        <p:nvSpPr>
          <p:cNvPr id="9" name="Slide Number Placeholder 5">
            <a:extLst>
              <a:ext uri="{FF2B5EF4-FFF2-40B4-BE49-F238E27FC236}">
                <a16:creationId xmlns:a16="http://schemas.microsoft.com/office/drawing/2014/main" id="{3DC3E33A-8A0A-4767-A4D9-CD8956379305}"/>
              </a:ext>
            </a:extLst>
          </p:cNvPr>
          <p:cNvSpPr>
            <a:spLocks noGrp="1"/>
          </p:cNvSpPr>
          <p:nvPr>
            <p:ph type="sldNum" sz="quarter" idx="12"/>
          </p:nvPr>
        </p:nvSpPr>
        <p:spPr>
          <a:xfrm>
            <a:off x="11365992" y="6356350"/>
            <a:ext cx="630936" cy="365125"/>
          </a:xfrm>
        </p:spPr>
        <p:txBody>
          <a:bodyPr rtlCol="0"/>
          <a:lstStyle/>
          <a:p>
            <a:pPr marL="0" marR="0" lvl="0" indent="0" algn="r" defTabSz="914400" rtl="0" eaLnBrk="1" fontAlgn="auto" latinLnBrk="0" hangingPunct="1">
              <a:lnSpc>
                <a:spcPct val="100000"/>
              </a:lnSpc>
              <a:spcBef>
                <a:spcPts val="0"/>
              </a:spcBef>
              <a:spcAft>
                <a:spcPts val="0"/>
              </a:spcAft>
              <a:buClrTx/>
              <a:buSzTx/>
              <a:buFontTx/>
              <a:buNone/>
              <a:tabLst/>
              <a:defRPr/>
            </a:pPr>
            <a:fld id="{CD6D940D-6D44-4DF9-9322-B4B11F7EDCD0}" type="slidenum">
              <a:rPr kumimoji="0" lang="en-GB" sz="1050" b="0" i="0" u="none" strike="noStrike" kern="1200" cap="none" spc="0" normalizeH="0" baseline="0" noProof="0" smtClean="0">
                <a:ln>
                  <a:noFill/>
                </a:ln>
                <a:solidFill>
                  <a:prstClr val="black"/>
                </a:solidFill>
                <a:effectLst/>
                <a:uLnTx/>
                <a:uFillTx/>
                <a:latin typeface="Avenir Next LT Pro"/>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GB" sz="1050" b="0" i="0" u="none" strike="noStrike" kern="1200" cap="none" spc="0" normalizeH="0" baseline="0" noProof="0">
              <a:ln>
                <a:noFill/>
              </a:ln>
              <a:solidFill>
                <a:prstClr val="black"/>
              </a:solidFill>
              <a:effectLst/>
              <a:uLnTx/>
              <a:uFillTx/>
              <a:latin typeface="Avenir Next LT Pro"/>
              <a:ea typeface="+mn-ea"/>
              <a:cs typeface="+mn-cs"/>
            </a:endParaRPr>
          </a:p>
        </p:txBody>
      </p:sp>
    </p:spTree>
    <p:extLst>
      <p:ext uri="{BB962C8B-B14F-4D97-AF65-F5344CB8AC3E}">
        <p14:creationId xmlns:p14="http://schemas.microsoft.com/office/powerpoint/2010/main" val="17999301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ection Break">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046EB31F-C5DF-49FF-8DEA-86AC0C1860A0}"/>
              </a:ext>
              <a:ext uri="{C183D7F6-B498-43B3-948B-1728B52AA6E4}">
                <adec:decorative xmlns:adec="http://schemas.microsoft.com/office/drawing/2017/decorative" val="1"/>
              </a:ext>
            </a:extLst>
          </p:cNvPr>
          <p:cNvSpPr/>
          <p:nvPr userDrawn="1"/>
        </p:nvSpPr>
        <p:spPr>
          <a:xfrm>
            <a:off x="1" y="0"/>
            <a:ext cx="7086599" cy="45339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CAB4C3"/>
              </a:solidFill>
              <a:effectLst/>
              <a:uLnTx/>
              <a:uFillTx/>
              <a:latin typeface="Avenir Next LT Pro"/>
              <a:ea typeface="+mn-ea"/>
              <a:cs typeface="+mn-cs"/>
            </a:endParaRPr>
          </a:p>
        </p:txBody>
      </p:sp>
      <p:sp>
        <p:nvSpPr>
          <p:cNvPr id="4" name="Title 1">
            <a:extLst>
              <a:ext uri="{FF2B5EF4-FFF2-40B4-BE49-F238E27FC236}">
                <a16:creationId xmlns:a16="http://schemas.microsoft.com/office/drawing/2014/main" id="{ACFE912F-46EC-49B0-9C9A-DE9CBDF9FBBF}"/>
              </a:ext>
            </a:extLst>
          </p:cNvPr>
          <p:cNvSpPr>
            <a:spLocks noGrp="1"/>
          </p:cNvSpPr>
          <p:nvPr>
            <p:ph type="ctrTitle"/>
          </p:nvPr>
        </p:nvSpPr>
        <p:spPr>
          <a:xfrm>
            <a:off x="649045" y="753035"/>
            <a:ext cx="5945393" cy="2366683"/>
          </a:xfrm>
        </p:spPr>
        <p:txBody>
          <a:bodyPr rtlCol="0">
            <a:normAutofit/>
          </a:bodyPr>
          <a:lstStyle>
            <a:lvl1pPr>
              <a:defRPr spc="-20" baseline="0">
                <a:solidFill>
                  <a:schemeClr val="bg1"/>
                </a:solidFill>
              </a:defRPr>
            </a:lvl1pPr>
          </a:lstStyle>
          <a:p>
            <a:pPr rtl="0"/>
            <a:r>
              <a:rPr lang="en-US" sz="6000" noProof="0"/>
              <a:t>Click to edit Master title style</a:t>
            </a:r>
            <a:endParaRPr lang="en-GB" sz="6000" noProof="0"/>
          </a:p>
        </p:txBody>
      </p:sp>
      <p:sp>
        <p:nvSpPr>
          <p:cNvPr id="5" name="Subtitle 2">
            <a:extLst>
              <a:ext uri="{FF2B5EF4-FFF2-40B4-BE49-F238E27FC236}">
                <a16:creationId xmlns:a16="http://schemas.microsoft.com/office/drawing/2014/main" id="{9BF32D81-1E24-45B8-A09D-EEAD404D8F31}"/>
              </a:ext>
            </a:extLst>
          </p:cNvPr>
          <p:cNvSpPr>
            <a:spLocks noGrp="1"/>
          </p:cNvSpPr>
          <p:nvPr>
            <p:ph type="subTitle" idx="1"/>
          </p:nvPr>
        </p:nvSpPr>
        <p:spPr>
          <a:xfrm>
            <a:off x="649045" y="3075868"/>
            <a:ext cx="5945393" cy="1108335"/>
          </a:xfrm>
        </p:spPr>
        <p:txBody>
          <a:bodyPr rtlCol="0">
            <a:normAutofit/>
          </a:bodyPr>
          <a:lstStyle>
            <a:lvl1pPr marL="0" indent="0">
              <a:buNone/>
              <a:defRPr sz="2400">
                <a:solidFill>
                  <a:schemeClr val="bg1"/>
                </a:solidFill>
              </a:defRPr>
            </a:lvl1pPr>
          </a:lstStyle>
          <a:p>
            <a:pPr rtl="0"/>
            <a:r>
              <a:rPr lang="en-US" noProof="0"/>
              <a:t>Click to edit Master subtitle style</a:t>
            </a:r>
            <a:endParaRPr lang="en-GB" noProof="0"/>
          </a:p>
        </p:txBody>
      </p:sp>
      <p:sp>
        <p:nvSpPr>
          <p:cNvPr id="16" name="Picture Placeholder 15">
            <a:extLst>
              <a:ext uri="{FF2B5EF4-FFF2-40B4-BE49-F238E27FC236}">
                <a16:creationId xmlns:a16="http://schemas.microsoft.com/office/drawing/2014/main" id="{9F9C7900-0694-4FDF-B29C-24016C0B9C60}"/>
              </a:ext>
            </a:extLst>
          </p:cNvPr>
          <p:cNvSpPr>
            <a:spLocks noGrp="1"/>
          </p:cNvSpPr>
          <p:nvPr>
            <p:ph type="pic" sz="quarter" idx="14" hasCustomPrompt="1"/>
          </p:nvPr>
        </p:nvSpPr>
        <p:spPr>
          <a:xfrm>
            <a:off x="0" y="4533900"/>
            <a:ext cx="7086598" cy="2324100"/>
          </a:xfrm>
        </p:spPr>
        <p:txBody>
          <a:bodyPr rtlCol="0"/>
          <a:lstStyle>
            <a:lvl1pPr marL="0" indent="0" algn="l">
              <a:buNone/>
              <a:defRPr/>
            </a:lvl1pPr>
          </a:lstStyle>
          <a:p>
            <a:pPr rtl="0"/>
            <a:r>
              <a:rPr lang="en-GB" noProof="0"/>
              <a:t>Click to add photo</a:t>
            </a:r>
          </a:p>
        </p:txBody>
      </p:sp>
      <p:sp>
        <p:nvSpPr>
          <p:cNvPr id="8" name="Footer Placeholder 4">
            <a:extLst>
              <a:ext uri="{FF2B5EF4-FFF2-40B4-BE49-F238E27FC236}">
                <a16:creationId xmlns:a16="http://schemas.microsoft.com/office/drawing/2014/main" id="{52F1BABA-5C8C-4693-BD5A-974A171125F5}"/>
              </a:ext>
            </a:extLst>
          </p:cNvPr>
          <p:cNvSpPr>
            <a:spLocks noGrp="1"/>
          </p:cNvSpPr>
          <p:nvPr>
            <p:ph type="ftr" sz="quarter" idx="11"/>
          </p:nvPr>
        </p:nvSpPr>
        <p:spPr>
          <a:xfrm>
            <a:off x="201168" y="6356350"/>
            <a:ext cx="4837176" cy="365125"/>
          </a:xfrm>
        </p:spPr>
        <p:txBody>
          <a:bodyPr rtlCol="0"/>
          <a:lstStyle>
            <a:lvl1pPr>
              <a:defRPr>
                <a:solidFill>
                  <a:schemeClr val="bg1"/>
                </a:solidFill>
              </a:defRPr>
            </a:lvl1pPr>
          </a:lstStyle>
          <a:p>
            <a:pPr rtl="0">
              <a:defRPr/>
            </a:pPr>
            <a:r>
              <a:rPr lang="en-GB" noProof="0">
                <a:effectLst>
                  <a:outerShdw blurRad="38100" dist="38100" dir="2700000" algn="tl">
                    <a:srgbClr val="000000">
                      <a:alpha val="43137"/>
                    </a:srgbClr>
                  </a:outerShdw>
                </a:effectLst>
              </a:rPr>
              <a:t>Presentation title</a:t>
            </a:r>
          </a:p>
        </p:txBody>
      </p:sp>
      <p:sp>
        <p:nvSpPr>
          <p:cNvPr id="14" name="Picture Placeholder 12">
            <a:extLst>
              <a:ext uri="{FF2B5EF4-FFF2-40B4-BE49-F238E27FC236}">
                <a16:creationId xmlns:a16="http://schemas.microsoft.com/office/drawing/2014/main" id="{D71BA6F2-2182-4910-8DA6-71E5AB274588}"/>
              </a:ext>
            </a:extLst>
          </p:cNvPr>
          <p:cNvSpPr>
            <a:spLocks noGrp="1"/>
          </p:cNvSpPr>
          <p:nvPr>
            <p:ph type="pic" sz="quarter" idx="13" hasCustomPrompt="1"/>
          </p:nvPr>
        </p:nvSpPr>
        <p:spPr>
          <a:xfrm>
            <a:off x="7086600" y="0"/>
            <a:ext cx="5105400" cy="4533900"/>
          </a:xfrm>
        </p:spPr>
        <p:txBody>
          <a:bodyPr rtlCol="0"/>
          <a:lstStyle>
            <a:lvl1pPr marL="0" indent="0" algn="ctr">
              <a:buNone/>
              <a:defRPr/>
            </a:lvl1pPr>
          </a:lstStyle>
          <a:p>
            <a:pPr rtl="0"/>
            <a:r>
              <a:rPr lang="en-GB" noProof="0"/>
              <a:t>Click to add photo</a:t>
            </a:r>
          </a:p>
        </p:txBody>
      </p:sp>
      <p:sp>
        <p:nvSpPr>
          <p:cNvPr id="17" name="Picture Placeholder 15">
            <a:extLst>
              <a:ext uri="{FF2B5EF4-FFF2-40B4-BE49-F238E27FC236}">
                <a16:creationId xmlns:a16="http://schemas.microsoft.com/office/drawing/2014/main" id="{83DCD7D2-7B94-48E9-9DCA-E72E1BCE4375}"/>
              </a:ext>
            </a:extLst>
          </p:cNvPr>
          <p:cNvSpPr>
            <a:spLocks noGrp="1"/>
          </p:cNvSpPr>
          <p:nvPr>
            <p:ph type="pic" sz="quarter" idx="15" hasCustomPrompt="1"/>
          </p:nvPr>
        </p:nvSpPr>
        <p:spPr>
          <a:xfrm>
            <a:off x="7086598" y="4533900"/>
            <a:ext cx="5105402" cy="2324100"/>
          </a:xfrm>
        </p:spPr>
        <p:txBody>
          <a:bodyPr rtlCol="0"/>
          <a:lstStyle>
            <a:lvl1pPr marL="0" indent="0">
              <a:buNone/>
              <a:defRPr/>
            </a:lvl1pPr>
          </a:lstStyle>
          <a:p>
            <a:pPr rtl="0"/>
            <a:r>
              <a:rPr lang="en-GB" noProof="0"/>
              <a:t>Click to add photo</a:t>
            </a:r>
          </a:p>
        </p:txBody>
      </p:sp>
      <p:sp>
        <p:nvSpPr>
          <p:cNvPr id="10" name="Date Placeholder 3">
            <a:extLst>
              <a:ext uri="{FF2B5EF4-FFF2-40B4-BE49-F238E27FC236}">
                <a16:creationId xmlns:a16="http://schemas.microsoft.com/office/drawing/2014/main" id="{94253B29-520A-4014-A821-4F52F57CBC62}"/>
              </a:ext>
            </a:extLst>
          </p:cNvPr>
          <p:cNvSpPr>
            <a:spLocks noGrp="1"/>
          </p:cNvSpPr>
          <p:nvPr>
            <p:ph type="dt" sz="half" idx="10"/>
          </p:nvPr>
        </p:nvSpPr>
        <p:spPr>
          <a:xfrm>
            <a:off x="7013448" y="6355080"/>
            <a:ext cx="4352544" cy="365125"/>
          </a:xfrm>
        </p:spPr>
        <p:txBody>
          <a:bodyPr rtlCol="0"/>
          <a:lstStyle>
            <a:lvl1pPr>
              <a:defRPr>
                <a:solidFill>
                  <a:schemeClr val="bg1"/>
                </a:solidFill>
              </a:defRPr>
            </a:lvl1pPr>
          </a:lstStyle>
          <a:p>
            <a:pPr rtl="0">
              <a:defRPr/>
            </a:pPr>
            <a:r>
              <a:rPr lang="en-GB" noProof="0">
                <a:effectLst>
                  <a:outerShdw blurRad="38100" dist="38100" dir="2700000" algn="tl">
                    <a:srgbClr val="000000">
                      <a:alpha val="43137"/>
                    </a:srgbClr>
                  </a:outerShdw>
                </a:effectLst>
              </a:rPr>
              <a:t>20XX</a:t>
            </a:r>
          </a:p>
        </p:txBody>
      </p:sp>
      <p:sp>
        <p:nvSpPr>
          <p:cNvPr id="11" name="Slide Number Placeholder 5">
            <a:extLst>
              <a:ext uri="{FF2B5EF4-FFF2-40B4-BE49-F238E27FC236}">
                <a16:creationId xmlns:a16="http://schemas.microsoft.com/office/drawing/2014/main" id="{46B60DEE-1456-46C0-A3E5-4CAF3E128D5B}"/>
              </a:ext>
            </a:extLst>
          </p:cNvPr>
          <p:cNvSpPr>
            <a:spLocks noGrp="1"/>
          </p:cNvSpPr>
          <p:nvPr>
            <p:ph type="sldNum" sz="quarter" idx="12"/>
          </p:nvPr>
        </p:nvSpPr>
        <p:spPr>
          <a:xfrm>
            <a:off x="11365992" y="6356350"/>
            <a:ext cx="630936" cy="365125"/>
          </a:xfrm>
        </p:spPr>
        <p:txBody>
          <a:bodyPr rtlCol="0"/>
          <a:lstStyle>
            <a:lvl1pPr>
              <a:defRPr>
                <a:solidFill>
                  <a:schemeClr val="bg1"/>
                </a:solidFill>
              </a:defRPr>
            </a:lvl1pPr>
          </a:lstStyle>
          <a:p>
            <a:pPr rtl="0">
              <a:defRPr/>
            </a:pPr>
            <a:fld id="{2722F022-211C-4882-844C-086FEA6806AA}" type="slidenum">
              <a:rPr lang="en-GB" noProof="0" smtClean="0">
                <a:effectLst>
                  <a:outerShdw blurRad="38100" dist="38100" dir="2700000" algn="tl">
                    <a:srgbClr val="000000">
                      <a:alpha val="43137"/>
                    </a:srgbClr>
                  </a:outerShdw>
                </a:effectLst>
              </a:rPr>
              <a:pPr>
                <a:defRPr/>
              </a:pPr>
              <a:t>‹#›</a:t>
            </a:fld>
            <a:endParaRPr lang="en-GB" noProof="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5784073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hart">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24F4DD58-525D-4728-A769-9F38711D57DA}"/>
              </a:ext>
              <a:ext uri="{C183D7F6-B498-43B3-948B-1728B52AA6E4}">
                <adec:decorative xmlns:adec="http://schemas.microsoft.com/office/drawing/2017/decorative" val="1"/>
              </a:ext>
            </a:extLst>
          </p:cNvPr>
          <p:cNvSpPr/>
          <p:nvPr userDrawn="1"/>
        </p:nvSpPr>
        <p:spPr>
          <a:xfrm>
            <a:off x="0" y="0"/>
            <a:ext cx="3048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venir Next LT Pro"/>
              <a:ea typeface="+mn-ea"/>
              <a:cs typeface="+mn-cs"/>
            </a:endParaRPr>
          </a:p>
        </p:txBody>
      </p:sp>
      <p:sp>
        <p:nvSpPr>
          <p:cNvPr id="4" name="Title 3">
            <a:extLst>
              <a:ext uri="{FF2B5EF4-FFF2-40B4-BE49-F238E27FC236}">
                <a16:creationId xmlns:a16="http://schemas.microsoft.com/office/drawing/2014/main" id="{C1F862FE-7A72-432B-9888-FB389D35BDF2}"/>
              </a:ext>
            </a:extLst>
          </p:cNvPr>
          <p:cNvSpPr>
            <a:spLocks noGrp="1"/>
          </p:cNvSpPr>
          <p:nvPr>
            <p:ph type="title" hasCustomPrompt="1"/>
          </p:nvPr>
        </p:nvSpPr>
        <p:spPr>
          <a:xfrm>
            <a:off x="331788" y="875030"/>
            <a:ext cx="2384425" cy="5068570"/>
          </a:xfrm>
        </p:spPr>
        <p:txBody>
          <a:bodyPr rtlCol="0"/>
          <a:lstStyle>
            <a:lvl1pPr>
              <a:lnSpc>
                <a:spcPct val="100000"/>
              </a:lnSpc>
              <a:defRPr spc="-20" baseline="0">
                <a:solidFill>
                  <a:schemeClr val="bg1"/>
                </a:solidFill>
              </a:defRPr>
            </a:lvl1pPr>
          </a:lstStyle>
          <a:p>
            <a:pPr rtl="0"/>
            <a:r>
              <a:rPr lang="en-GB" noProof="0"/>
              <a:t>Click  to add text</a:t>
            </a:r>
          </a:p>
        </p:txBody>
      </p:sp>
      <p:sp>
        <p:nvSpPr>
          <p:cNvPr id="13" name="Footer Placeholder 4">
            <a:extLst>
              <a:ext uri="{FF2B5EF4-FFF2-40B4-BE49-F238E27FC236}">
                <a16:creationId xmlns:a16="http://schemas.microsoft.com/office/drawing/2014/main" id="{A256B58A-EC2F-48AB-BF2D-AB678AF0C027}"/>
              </a:ext>
            </a:extLst>
          </p:cNvPr>
          <p:cNvSpPr>
            <a:spLocks noGrp="1"/>
          </p:cNvSpPr>
          <p:nvPr>
            <p:ph type="ftr" sz="quarter" idx="11"/>
          </p:nvPr>
        </p:nvSpPr>
        <p:spPr>
          <a:xfrm>
            <a:off x="199277" y="6356350"/>
            <a:ext cx="2771138" cy="365125"/>
          </a:xfrm>
        </p:spPr>
        <p:txBody>
          <a:bodyPr rtlCol="0"/>
          <a:lstStyle>
            <a:lvl1pPr>
              <a:defRPr>
                <a:solidFill>
                  <a:schemeClr val="bg1"/>
                </a:solidFill>
              </a:defRPr>
            </a:lvl1pPr>
          </a:lstStyle>
          <a:p>
            <a:pPr rtl="0">
              <a:defRPr/>
            </a:pPr>
            <a:r>
              <a:rPr lang="en-GB" noProof="0"/>
              <a:t>Presentation title</a:t>
            </a:r>
          </a:p>
        </p:txBody>
      </p:sp>
      <p:sp>
        <p:nvSpPr>
          <p:cNvPr id="3" name="Content Placeholder 2">
            <a:extLst>
              <a:ext uri="{FF2B5EF4-FFF2-40B4-BE49-F238E27FC236}">
                <a16:creationId xmlns:a16="http://schemas.microsoft.com/office/drawing/2014/main" id="{99D33DA1-34CB-434E-99AF-EA31D28A1941}"/>
              </a:ext>
            </a:extLst>
          </p:cNvPr>
          <p:cNvSpPr>
            <a:spLocks noGrp="1"/>
          </p:cNvSpPr>
          <p:nvPr>
            <p:ph sz="quarter" idx="14" hasCustomPrompt="1"/>
          </p:nvPr>
        </p:nvSpPr>
        <p:spPr>
          <a:xfrm>
            <a:off x="3302000" y="876300"/>
            <a:ext cx="8607425" cy="4749800"/>
          </a:xfrm>
        </p:spPr>
        <p:txBody>
          <a:bodyPr rtlCol="0"/>
          <a:lstStyle>
            <a:lvl1pPr>
              <a:defRPr/>
            </a:lvl1pPr>
          </a:lstStyle>
          <a:p>
            <a:pPr lvl="0" rtl="0"/>
            <a:r>
              <a:rPr lang="en-GB" noProof="0"/>
              <a:t>Click to add content</a:t>
            </a:r>
          </a:p>
        </p:txBody>
      </p:sp>
      <p:sp>
        <p:nvSpPr>
          <p:cNvPr id="14" name="Date Placeholder 3">
            <a:extLst>
              <a:ext uri="{FF2B5EF4-FFF2-40B4-BE49-F238E27FC236}">
                <a16:creationId xmlns:a16="http://schemas.microsoft.com/office/drawing/2014/main" id="{DB48D9BB-04DF-4542-8DF6-C4C78753805D}"/>
              </a:ext>
            </a:extLst>
          </p:cNvPr>
          <p:cNvSpPr>
            <a:spLocks noGrp="1"/>
          </p:cNvSpPr>
          <p:nvPr>
            <p:ph type="dt" sz="half" idx="10"/>
          </p:nvPr>
        </p:nvSpPr>
        <p:spPr>
          <a:xfrm>
            <a:off x="7013448" y="6355080"/>
            <a:ext cx="4352544" cy="365125"/>
          </a:xfrm>
        </p:spPr>
        <p:txBody>
          <a:bodyPr rtlCol="0"/>
          <a:lstStyle>
            <a:lvl1pPr>
              <a:defRPr/>
            </a:lvl1pPr>
          </a:lstStyle>
          <a:p>
            <a:pPr rtl="0">
              <a:defRPr/>
            </a:pPr>
            <a:r>
              <a:rPr lang="en-GB" noProof="0">
                <a:solidFill>
                  <a:prstClr val="black"/>
                </a:solidFill>
              </a:rPr>
              <a:t>20XX</a:t>
            </a:r>
          </a:p>
        </p:txBody>
      </p:sp>
      <p:sp>
        <p:nvSpPr>
          <p:cNvPr id="15" name="Slide Number Placeholder 5">
            <a:extLst>
              <a:ext uri="{FF2B5EF4-FFF2-40B4-BE49-F238E27FC236}">
                <a16:creationId xmlns:a16="http://schemas.microsoft.com/office/drawing/2014/main" id="{F22742E1-6009-4FFB-A391-37B987F53002}"/>
              </a:ext>
            </a:extLst>
          </p:cNvPr>
          <p:cNvSpPr>
            <a:spLocks noGrp="1"/>
          </p:cNvSpPr>
          <p:nvPr>
            <p:ph type="sldNum" sz="quarter" idx="12"/>
          </p:nvPr>
        </p:nvSpPr>
        <p:spPr>
          <a:xfrm>
            <a:off x="11365992" y="6356350"/>
            <a:ext cx="630936" cy="365125"/>
          </a:xfrm>
        </p:spPr>
        <p:txBody>
          <a:bodyPr rtlCol="0"/>
          <a:lstStyle/>
          <a:p>
            <a:pPr marL="0" marR="0" lvl="0" indent="0" algn="r" defTabSz="914400" rtl="0" eaLnBrk="1" fontAlgn="auto" latinLnBrk="0" hangingPunct="1">
              <a:lnSpc>
                <a:spcPct val="100000"/>
              </a:lnSpc>
              <a:spcBef>
                <a:spcPts val="0"/>
              </a:spcBef>
              <a:spcAft>
                <a:spcPts val="0"/>
              </a:spcAft>
              <a:buClrTx/>
              <a:buSzTx/>
              <a:buFontTx/>
              <a:buNone/>
              <a:tabLst/>
              <a:defRPr/>
            </a:pPr>
            <a:fld id="{06B786C7-B8F9-4072-AAAA-17258464D730}" type="slidenum">
              <a:rPr kumimoji="0" lang="en-GB" sz="1050" b="0" i="0" u="none" strike="noStrike" kern="1200" cap="none" spc="0" normalizeH="0" baseline="0" noProof="0" smtClean="0">
                <a:ln>
                  <a:noFill/>
                </a:ln>
                <a:solidFill>
                  <a:prstClr val="black"/>
                </a:solidFill>
                <a:effectLst/>
                <a:uLnTx/>
                <a:uFillTx/>
                <a:latin typeface="Avenir Next LT Pro"/>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GB" sz="1050" b="0" i="0" u="none" strike="noStrike" kern="1200" cap="none" spc="0" normalizeH="0" baseline="0" noProof="0">
              <a:ln>
                <a:noFill/>
              </a:ln>
              <a:solidFill>
                <a:prstClr val="black"/>
              </a:solidFill>
              <a:effectLst/>
              <a:uLnTx/>
              <a:uFillTx/>
              <a:latin typeface="Avenir Next LT Pro"/>
              <a:ea typeface="+mn-ea"/>
              <a:cs typeface="+mn-cs"/>
            </a:endParaRPr>
          </a:p>
        </p:txBody>
      </p:sp>
    </p:spTree>
    <p:extLst>
      <p:ext uri="{BB962C8B-B14F-4D97-AF65-F5344CB8AC3E}">
        <p14:creationId xmlns:p14="http://schemas.microsoft.com/office/powerpoint/2010/main" val="358921658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able">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183FEABB-56CC-491D-830B-02C0466DABB6}"/>
              </a:ext>
              <a:ext uri="{C183D7F6-B498-43B3-948B-1728B52AA6E4}">
                <adec:decorative xmlns:adec="http://schemas.microsoft.com/office/drawing/2017/decorative" val="1"/>
              </a:ext>
            </a:extLst>
          </p:cNvPr>
          <p:cNvSpPr/>
          <p:nvPr userDrawn="1"/>
        </p:nvSpPr>
        <p:spPr>
          <a:xfrm>
            <a:off x="0" y="0"/>
            <a:ext cx="3048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venir Next LT Pro"/>
              <a:ea typeface="+mn-ea"/>
              <a:cs typeface="+mn-cs"/>
            </a:endParaRPr>
          </a:p>
        </p:txBody>
      </p:sp>
      <p:sp>
        <p:nvSpPr>
          <p:cNvPr id="4" name="Title 3">
            <a:extLst>
              <a:ext uri="{FF2B5EF4-FFF2-40B4-BE49-F238E27FC236}">
                <a16:creationId xmlns:a16="http://schemas.microsoft.com/office/drawing/2014/main" id="{34F3EF5A-453C-4D68-BA86-2FB1DE61C17C}"/>
              </a:ext>
            </a:extLst>
          </p:cNvPr>
          <p:cNvSpPr>
            <a:spLocks noGrp="1"/>
          </p:cNvSpPr>
          <p:nvPr>
            <p:ph type="title" hasCustomPrompt="1"/>
          </p:nvPr>
        </p:nvSpPr>
        <p:spPr>
          <a:xfrm>
            <a:off x="331787" y="996950"/>
            <a:ext cx="2384425" cy="4946650"/>
          </a:xfrm>
        </p:spPr>
        <p:txBody>
          <a:bodyPr rtlCol="0"/>
          <a:lstStyle>
            <a:lvl1pPr>
              <a:lnSpc>
                <a:spcPct val="100000"/>
              </a:lnSpc>
              <a:defRPr spc="-20" baseline="0">
                <a:solidFill>
                  <a:schemeClr val="bg1"/>
                </a:solidFill>
              </a:defRPr>
            </a:lvl1pPr>
          </a:lstStyle>
          <a:p>
            <a:pPr rtl="0"/>
            <a:r>
              <a:rPr lang="en-GB" noProof="0"/>
              <a:t>Click  to add text</a:t>
            </a:r>
          </a:p>
        </p:txBody>
      </p:sp>
      <p:sp>
        <p:nvSpPr>
          <p:cNvPr id="9" name="Footer Placeholder 4">
            <a:extLst>
              <a:ext uri="{FF2B5EF4-FFF2-40B4-BE49-F238E27FC236}">
                <a16:creationId xmlns:a16="http://schemas.microsoft.com/office/drawing/2014/main" id="{59321BA0-41E1-404D-9063-DF281D1865F3}"/>
              </a:ext>
            </a:extLst>
          </p:cNvPr>
          <p:cNvSpPr>
            <a:spLocks noGrp="1"/>
          </p:cNvSpPr>
          <p:nvPr>
            <p:ph type="ftr" sz="quarter" idx="11"/>
          </p:nvPr>
        </p:nvSpPr>
        <p:spPr>
          <a:xfrm>
            <a:off x="199277" y="6356350"/>
            <a:ext cx="2771138" cy="365125"/>
          </a:xfrm>
        </p:spPr>
        <p:txBody>
          <a:bodyPr rtlCol="0"/>
          <a:lstStyle>
            <a:lvl1pPr>
              <a:defRPr>
                <a:solidFill>
                  <a:schemeClr val="bg1"/>
                </a:solidFill>
              </a:defRPr>
            </a:lvl1pPr>
          </a:lstStyle>
          <a:p>
            <a:pPr rtl="0">
              <a:defRPr/>
            </a:pPr>
            <a:r>
              <a:rPr lang="en-GB" noProof="0"/>
              <a:t>Presentation title</a:t>
            </a:r>
          </a:p>
        </p:txBody>
      </p:sp>
      <p:sp>
        <p:nvSpPr>
          <p:cNvPr id="3" name="Content Placeholder 2">
            <a:extLst>
              <a:ext uri="{FF2B5EF4-FFF2-40B4-BE49-F238E27FC236}">
                <a16:creationId xmlns:a16="http://schemas.microsoft.com/office/drawing/2014/main" id="{3671CEA4-8F84-4893-8A45-28DB0AE2068C}"/>
              </a:ext>
            </a:extLst>
          </p:cNvPr>
          <p:cNvSpPr>
            <a:spLocks noGrp="1"/>
          </p:cNvSpPr>
          <p:nvPr>
            <p:ph sz="quarter" idx="14" hasCustomPrompt="1"/>
          </p:nvPr>
        </p:nvSpPr>
        <p:spPr>
          <a:xfrm>
            <a:off x="3422650" y="996950"/>
            <a:ext cx="8367713" cy="4545013"/>
          </a:xfrm>
        </p:spPr>
        <p:txBody>
          <a:bodyPr rtlCol="0"/>
          <a:lstStyle>
            <a:lvl1pPr>
              <a:defRPr/>
            </a:lvl1pPr>
          </a:lstStyle>
          <a:p>
            <a:pPr lvl="0" rtl="0"/>
            <a:r>
              <a:rPr lang="en-GB" noProof="0"/>
              <a:t>Click to add content</a:t>
            </a:r>
          </a:p>
        </p:txBody>
      </p:sp>
      <p:sp>
        <p:nvSpPr>
          <p:cNvPr id="10" name="Date Placeholder 3">
            <a:extLst>
              <a:ext uri="{FF2B5EF4-FFF2-40B4-BE49-F238E27FC236}">
                <a16:creationId xmlns:a16="http://schemas.microsoft.com/office/drawing/2014/main" id="{C99D2EA6-8453-4240-88D1-460E269D8884}"/>
              </a:ext>
            </a:extLst>
          </p:cNvPr>
          <p:cNvSpPr>
            <a:spLocks noGrp="1"/>
          </p:cNvSpPr>
          <p:nvPr>
            <p:ph type="dt" sz="half" idx="10"/>
          </p:nvPr>
        </p:nvSpPr>
        <p:spPr>
          <a:xfrm>
            <a:off x="7013448" y="6355080"/>
            <a:ext cx="4352544" cy="365125"/>
          </a:xfrm>
        </p:spPr>
        <p:txBody>
          <a:bodyPr rtlCol="0"/>
          <a:lstStyle>
            <a:lvl1pPr>
              <a:defRPr/>
            </a:lvl1pPr>
          </a:lstStyle>
          <a:p>
            <a:pPr rtl="0">
              <a:defRPr/>
            </a:pPr>
            <a:r>
              <a:rPr lang="en-GB" noProof="0">
                <a:solidFill>
                  <a:prstClr val="black"/>
                </a:solidFill>
              </a:rPr>
              <a:t>20XX</a:t>
            </a:r>
          </a:p>
        </p:txBody>
      </p:sp>
      <p:sp>
        <p:nvSpPr>
          <p:cNvPr id="11" name="Slide Number Placeholder 5">
            <a:extLst>
              <a:ext uri="{FF2B5EF4-FFF2-40B4-BE49-F238E27FC236}">
                <a16:creationId xmlns:a16="http://schemas.microsoft.com/office/drawing/2014/main" id="{02DD4984-9B40-488F-B903-2E0419551F49}"/>
              </a:ext>
            </a:extLst>
          </p:cNvPr>
          <p:cNvSpPr>
            <a:spLocks noGrp="1"/>
          </p:cNvSpPr>
          <p:nvPr>
            <p:ph type="sldNum" sz="quarter" idx="12"/>
          </p:nvPr>
        </p:nvSpPr>
        <p:spPr>
          <a:xfrm>
            <a:off x="11365992" y="6356350"/>
            <a:ext cx="630936" cy="365125"/>
          </a:xfrm>
        </p:spPr>
        <p:txBody>
          <a:bodyPr rtlCol="0"/>
          <a:lstStyle/>
          <a:p>
            <a:pPr marL="0" marR="0" lvl="0" indent="0" algn="r" defTabSz="914400" rtl="0" eaLnBrk="1" fontAlgn="auto" latinLnBrk="0" hangingPunct="1">
              <a:lnSpc>
                <a:spcPct val="100000"/>
              </a:lnSpc>
              <a:spcBef>
                <a:spcPts val="0"/>
              </a:spcBef>
              <a:spcAft>
                <a:spcPts val="0"/>
              </a:spcAft>
              <a:buClrTx/>
              <a:buSzTx/>
              <a:buFontTx/>
              <a:buNone/>
              <a:tabLst/>
              <a:defRPr/>
            </a:pPr>
            <a:fld id="{06B786C7-B8F9-4072-AAAA-17258464D730}" type="slidenum">
              <a:rPr kumimoji="0" lang="en-GB" sz="1050" b="0" i="0" u="none" strike="noStrike" kern="1200" cap="none" spc="0" normalizeH="0" baseline="0" noProof="0" smtClean="0">
                <a:ln>
                  <a:noFill/>
                </a:ln>
                <a:solidFill>
                  <a:prstClr val="black"/>
                </a:solidFill>
                <a:effectLst/>
                <a:uLnTx/>
                <a:uFillTx/>
                <a:latin typeface="Avenir Next LT Pro"/>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GB" sz="1050" b="0" i="0" u="none" strike="noStrike" kern="1200" cap="none" spc="0" normalizeH="0" baseline="0" noProof="0">
              <a:ln>
                <a:noFill/>
              </a:ln>
              <a:solidFill>
                <a:prstClr val="black"/>
              </a:solidFill>
              <a:effectLst/>
              <a:uLnTx/>
              <a:uFillTx/>
              <a:latin typeface="Avenir Next LT Pro"/>
              <a:ea typeface="+mn-ea"/>
              <a:cs typeface="+mn-cs"/>
            </a:endParaRPr>
          </a:p>
        </p:txBody>
      </p:sp>
    </p:spTree>
    <p:extLst>
      <p:ext uri="{BB962C8B-B14F-4D97-AF65-F5344CB8AC3E}">
        <p14:creationId xmlns:p14="http://schemas.microsoft.com/office/powerpoint/2010/main" val="17737591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Quote">
    <p:spTree>
      <p:nvGrpSpPr>
        <p:cNvPr id="1" name=""/>
        <p:cNvGrpSpPr/>
        <p:nvPr/>
      </p:nvGrpSpPr>
      <p:grpSpPr>
        <a:xfrm>
          <a:off x="0" y="0"/>
          <a:ext cx="0" cy="0"/>
          <a:chOff x="0" y="0"/>
          <a:chExt cx="0" cy="0"/>
        </a:xfrm>
      </p:grpSpPr>
      <p:sp>
        <p:nvSpPr>
          <p:cNvPr id="26" name="Picture Placeholder 22">
            <a:extLst>
              <a:ext uri="{FF2B5EF4-FFF2-40B4-BE49-F238E27FC236}">
                <a16:creationId xmlns:a16="http://schemas.microsoft.com/office/drawing/2014/main" id="{AD3C5B21-C400-4C50-8684-59543CDC43F2}"/>
              </a:ext>
            </a:extLst>
          </p:cNvPr>
          <p:cNvSpPr>
            <a:spLocks noGrp="1"/>
          </p:cNvSpPr>
          <p:nvPr>
            <p:ph type="pic" sz="quarter" idx="13" hasCustomPrompt="1"/>
          </p:nvPr>
        </p:nvSpPr>
        <p:spPr>
          <a:xfrm>
            <a:off x="-2" y="0"/>
            <a:ext cx="12192000" cy="6858000"/>
          </a:xfrm>
          <a:noFill/>
        </p:spPr>
        <p:txBody>
          <a:bodyPr rtlCol="0"/>
          <a:lstStyle>
            <a:lvl1pPr marL="0" indent="0" algn="ctr">
              <a:buNone/>
              <a:defRPr/>
            </a:lvl1pPr>
          </a:lstStyle>
          <a:p>
            <a:pPr rtl="0"/>
            <a:r>
              <a:rPr lang="en-GB" noProof="0"/>
              <a:t>Click to add photo</a:t>
            </a:r>
          </a:p>
        </p:txBody>
      </p:sp>
      <p:sp>
        <p:nvSpPr>
          <p:cNvPr id="17" name="Title 1">
            <a:extLst>
              <a:ext uri="{FF2B5EF4-FFF2-40B4-BE49-F238E27FC236}">
                <a16:creationId xmlns:a16="http://schemas.microsoft.com/office/drawing/2014/main" id="{F81B040C-8943-4433-BFE9-AFB1F7C9ED4F}"/>
              </a:ext>
            </a:extLst>
          </p:cNvPr>
          <p:cNvSpPr>
            <a:spLocks noGrp="1"/>
          </p:cNvSpPr>
          <p:nvPr>
            <p:ph type="ctrTitle"/>
          </p:nvPr>
        </p:nvSpPr>
        <p:spPr>
          <a:xfrm>
            <a:off x="1177636" y="-2"/>
            <a:ext cx="11014364" cy="4100947"/>
          </a:xfrm>
          <a:gradFill>
            <a:gsLst>
              <a:gs pos="77000">
                <a:srgbClr val="000000">
                  <a:alpha val="30000"/>
                </a:srgbClr>
              </a:gs>
              <a:gs pos="38000">
                <a:srgbClr val="000000">
                  <a:alpha val="20000"/>
                </a:srgbClr>
              </a:gs>
              <a:gs pos="0">
                <a:srgbClr val="000000">
                  <a:alpha val="0"/>
                </a:srgbClr>
              </a:gs>
              <a:gs pos="20000">
                <a:srgbClr val="000000">
                  <a:alpha val="0"/>
                </a:srgbClr>
              </a:gs>
              <a:gs pos="100000">
                <a:srgbClr val="000000">
                  <a:alpha val="30000"/>
                </a:srgbClr>
              </a:gs>
            </a:gsLst>
            <a:lin ang="21594000" scaled="0"/>
          </a:gradFill>
        </p:spPr>
        <p:txBody>
          <a:bodyPr rIns="731520" rtlCol="0">
            <a:normAutofit/>
          </a:bodyPr>
          <a:lstStyle>
            <a:lvl1pPr algn="r">
              <a:defRPr sz="6000">
                <a:solidFill>
                  <a:schemeClr val="bg1"/>
                </a:solidFill>
              </a:defRPr>
            </a:lvl1pPr>
          </a:lstStyle>
          <a:p>
            <a:pPr algn="r" rtl="0"/>
            <a:r>
              <a:rPr lang="en-US" noProof="0">
                <a:solidFill>
                  <a:srgbClr val="FFFFFF"/>
                </a:solidFill>
                <a:effectLst>
                  <a:outerShdw blurRad="38100" dist="38100" dir="2700000" algn="tl">
                    <a:srgbClr val="000000">
                      <a:alpha val="43137"/>
                    </a:srgbClr>
                  </a:outerShdw>
                </a:effectLst>
              </a:rPr>
              <a:t>Click to edit Master title style</a:t>
            </a:r>
            <a:endParaRPr lang="en-GB" noProof="0">
              <a:solidFill>
                <a:srgbClr val="FFFFFF"/>
              </a:solidFill>
              <a:effectLst>
                <a:outerShdw blurRad="38100" dist="38100" dir="2700000" algn="tl">
                  <a:srgbClr val="000000">
                    <a:alpha val="43137"/>
                  </a:srgbClr>
                </a:outerShdw>
              </a:effectLst>
            </a:endParaRPr>
          </a:p>
        </p:txBody>
      </p:sp>
      <p:sp>
        <p:nvSpPr>
          <p:cNvPr id="18" name="Subtitle 2">
            <a:extLst>
              <a:ext uri="{FF2B5EF4-FFF2-40B4-BE49-F238E27FC236}">
                <a16:creationId xmlns:a16="http://schemas.microsoft.com/office/drawing/2014/main" id="{741A6711-44B3-4723-90E5-802B2DBD8616}"/>
              </a:ext>
            </a:extLst>
          </p:cNvPr>
          <p:cNvSpPr>
            <a:spLocks noGrp="1"/>
          </p:cNvSpPr>
          <p:nvPr>
            <p:ph type="subTitle" idx="1"/>
          </p:nvPr>
        </p:nvSpPr>
        <p:spPr>
          <a:xfrm>
            <a:off x="3241963" y="4089656"/>
            <a:ext cx="8950035" cy="2796566"/>
          </a:xfrm>
          <a:gradFill>
            <a:gsLst>
              <a:gs pos="77000">
                <a:srgbClr val="000000">
                  <a:alpha val="30000"/>
                </a:srgbClr>
              </a:gs>
              <a:gs pos="33000">
                <a:srgbClr val="000000">
                  <a:alpha val="20000"/>
                </a:srgbClr>
              </a:gs>
              <a:gs pos="0">
                <a:srgbClr val="000000">
                  <a:alpha val="0"/>
                </a:srgbClr>
              </a:gs>
              <a:gs pos="100000">
                <a:srgbClr val="000000">
                  <a:alpha val="30000"/>
                </a:srgbClr>
              </a:gs>
            </a:gsLst>
            <a:lin ang="21594000" scaled="0"/>
          </a:gradFill>
        </p:spPr>
        <p:txBody>
          <a:bodyPr tIns="640080" rIns="731520" rtlCol="0" anchor="t">
            <a:normAutofit/>
          </a:bodyPr>
          <a:lstStyle>
            <a:lvl1pPr marL="0" indent="0" algn="r">
              <a:buNone/>
              <a:defRPr sz="2800" b="1" baseline="0">
                <a:solidFill>
                  <a:schemeClr val="bg1"/>
                </a:solidFill>
              </a:defRPr>
            </a:lvl1pPr>
          </a:lstStyle>
          <a:p>
            <a:pPr algn="r" rtl="0"/>
            <a:r>
              <a:rPr lang="en-US" noProof="0">
                <a:solidFill>
                  <a:srgbClr val="FFFFFF"/>
                </a:solidFill>
                <a:effectLst>
                  <a:outerShdw blurRad="38100" dist="38100" dir="2700000" algn="tl">
                    <a:srgbClr val="000000">
                      <a:alpha val="43137"/>
                    </a:srgbClr>
                  </a:outerShdw>
                </a:effectLst>
              </a:rPr>
              <a:t>Click to edit Master subtitle style</a:t>
            </a:r>
            <a:endParaRPr lang="en-GB" noProof="0">
              <a:solidFill>
                <a:srgbClr val="FFFFFF"/>
              </a:solidFill>
              <a:effectLst>
                <a:outerShdw blurRad="38100" dist="38100" dir="2700000" algn="tl">
                  <a:srgbClr val="000000">
                    <a:alpha val="43137"/>
                  </a:srgbClr>
                </a:outerShdw>
              </a:effectLst>
            </a:endParaRPr>
          </a:p>
        </p:txBody>
      </p:sp>
      <p:sp>
        <p:nvSpPr>
          <p:cNvPr id="19" name="Footer Placeholder 4">
            <a:extLst>
              <a:ext uri="{FF2B5EF4-FFF2-40B4-BE49-F238E27FC236}">
                <a16:creationId xmlns:a16="http://schemas.microsoft.com/office/drawing/2014/main" id="{B79A2161-66FE-4C11-AD83-5824307CBD6F}"/>
              </a:ext>
            </a:extLst>
          </p:cNvPr>
          <p:cNvSpPr>
            <a:spLocks noGrp="1"/>
          </p:cNvSpPr>
          <p:nvPr>
            <p:ph type="ftr" sz="quarter" idx="11"/>
          </p:nvPr>
        </p:nvSpPr>
        <p:spPr>
          <a:xfrm>
            <a:off x="201168" y="6356350"/>
            <a:ext cx="4837176" cy="365125"/>
          </a:xfrm>
        </p:spPr>
        <p:txBody>
          <a:bodyPr rtlCol="0"/>
          <a:lstStyle>
            <a:lvl1pPr>
              <a:defRPr>
                <a:solidFill>
                  <a:schemeClr val="bg1"/>
                </a:solidFill>
              </a:defRPr>
            </a:lvl1pPr>
          </a:lstStyle>
          <a:p>
            <a:pPr rtl="0">
              <a:defRPr/>
            </a:pPr>
            <a:r>
              <a:rPr lang="en-GB" noProof="0">
                <a:effectLst>
                  <a:outerShdw blurRad="38100" dist="38100" dir="2700000" algn="tl">
                    <a:srgbClr val="000000">
                      <a:alpha val="43137"/>
                    </a:srgbClr>
                  </a:outerShdw>
                </a:effectLst>
              </a:rPr>
              <a:t>Presentation title</a:t>
            </a:r>
          </a:p>
        </p:txBody>
      </p:sp>
      <p:sp>
        <p:nvSpPr>
          <p:cNvPr id="20" name="Date Placeholder 3">
            <a:extLst>
              <a:ext uri="{FF2B5EF4-FFF2-40B4-BE49-F238E27FC236}">
                <a16:creationId xmlns:a16="http://schemas.microsoft.com/office/drawing/2014/main" id="{91399727-F37D-4748-90E8-B5B6F5312FF1}"/>
              </a:ext>
            </a:extLst>
          </p:cNvPr>
          <p:cNvSpPr>
            <a:spLocks noGrp="1"/>
          </p:cNvSpPr>
          <p:nvPr>
            <p:ph type="dt" sz="half" idx="10"/>
          </p:nvPr>
        </p:nvSpPr>
        <p:spPr>
          <a:xfrm>
            <a:off x="7013448" y="6355080"/>
            <a:ext cx="4352544" cy="365125"/>
          </a:xfrm>
        </p:spPr>
        <p:txBody>
          <a:bodyPr rtlCol="0"/>
          <a:lstStyle>
            <a:lvl1pPr>
              <a:defRPr>
                <a:solidFill>
                  <a:schemeClr val="bg1"/>
                </a:solidFill>
              </a:defRPr>
            </a:lvl1pPr>
          </a:lstStyle>
          <a:p>
            <a:pPr rtl="0">
              <a:defRPr/>
            </a:pPr>
            <a:r>
              <a:rPr lang="en-GB" noProof="0">
                <a:effectLst>
                  <a:outerShdw blurRad="38100" dist="38100" dir="2700000" algn="tl">
                    <a:srgbClr val="000000">
                      <a:alpha val="43137"/>
                    </a:srgbClr>
                  </a:outerShdw>
                </a:effectLst>
              </a:rPr>
              <a:t>20XX</a:t>
            </a:r>
          </a:p>
        </p:txBody>
      </p:sp>
      <p:sp>
        <p:nvSpPr>
          <p:cNvPr id="21" name="Slide Number Placeholder 5">
            <a:extLst>
              <a:ext uri="{FF2B5EF4-FFF2-40B4-BE49-F238E27FC236}">
                <a16:creationId xmlns:a16="http://schemas.microsoft.com/office/drawing/2014/main" id="{B9DE4FD1-0950-4A6A-8167-F0E9C622D106}"/>
              </a:ext>
            </a:extLst>
          </p:cNvPr>
          <p:cNvSpPr>
            <a:spLocks noGrp="1"/>
          </p:cNvSpPr>
          <p:nvPr>
            <p:ph type="sldNum" sz="quarter" idx="12"/>
          </p:nvPr>
        </p:nvSpPr>
        <p:spPr>
          <a:xfrm>
            <a:off x="11365992" y="6356350"/>
            <a:ext cx="630936" cy="365125"/>
          </a:xfrm>
        </p:spPr>
        <p:txBody>
          <a:bodyPr rtlCol="0"/>
          <a:lstStyle>
            <a:lvl1pPr>
              <a:defRPr>
                <a:solidFill>
                  <a:schemeClr val="bg1"/>
                </a:solidFill>
              </a:defRPr>
            </a:lvl1pPr>
          </a:lstStyle>
          <a:p>
            <a:pPr rtl="0">
              <a:defRPr/>
            </a:pPr>
            <a:fld id="{CD6D940D-6D44-4DF9-9322-B4B11F7EDCD0}" type="slidenum">
              <a:rPr lang="en-GB" noProof="0" smtClean="0">
                <a:effectLst>
                  <a:outerShdw blurRad="38100" dist="38100" dir="2700000" algn="tl">
                    <a:srgbClr val="000000">
                      <a:alpha val="43137"/>
                    </a:srgbClr>
                  </a:outerShdw>
                </a:effectLst>
              </a:rPr>
              <a:pPr>
                <a:defRPr/>
              </a:pPr>
              <a:t>‹#›</a:t>
            </a:fld>
            <a:endParaRPr lang="en-GB" noProof="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40670471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eam">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34A42DEE-636F-4A79-B56A-5AF989E1FDC5}"/>
              </a:ext>
              <a:ext uri="{C183D7F6-B498-43B3-948B-1728B52AA6E4}">
                <adec:decorative xmlns:adec="http://schemas.microsoft.com/office/drawing/2017/decorative" val="1"/>
              </a:ext>
            </a:extLst>
          </p:cNvPr>
          <p:cNvSpPr/>
          <p:nvPr userDrawn="1"/>
        </p:nvSpPr>
        <p:spPr>
          <a:xfrm>
            <a:off x="0" y="0"/>
            <a:ext cx="12192000" cy="115046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venir Next LT Pro"/>
              <a:ea typeface="+mn-ea"/>
              <a:cs typeface="+mn-cs"/>
            </a:endParaRPr>
          </a:p>
        </p:txBody>
      </p:sp>
      <p:sp>
        <p:nvSpPr>
          <p:cNvPr id="10" name="Title 9">
            <a:extLst>
              <a:ext uri="{FF2B5EF4-FFF2-40B4-BE49-F238E27FC236}">
                <a16:creationId xmlns:a16="http://schemas.microsoft.com/office/drawing/2014/main" id="{B75C9195-04C9-4D9A-B613-44A5F5900DBD}"/>
              </a:ext>
            </a:extLst>
          </p:cNvPr>
          <p:cNvSpPr>
            <a:spLocks noGrp="1"/>
          </p:cNvSpPr>
          <p:nvPr>
            <p:ph type="title" hasCustomPrompt="1"/>
          </p:nvPr>
        </p:nvSpPr>
        <p:spPr>
          <a:xfrm>
            <a:off x="1002983" y="194783"/>
            <a:ext cx="9421177" cy="769493"/>
          </a:xfrm>
        </p:spPr>
        <p:txBody>
          <a:bodyPr rtlCol="0" anchor="ctr"/>
          <a:lstStyle>
            <a:lvl1pPr>
              <a:lnSpc>
                <a:spcPct val="100000"/>
              </a:lnSpc>
              <a:defRPr spc="-20" baseline="0">
                <a:solidFill>
                  <a:schemeClr val="bg1"/>
                </a:solidFill>
              </a:defRPr>
            </a:lvl1pPr>
          </a:lstStyle>
          <a:p>
            <a:pPr rtl="0"/>
            <a:r>
              <a:rPr lang="en-GB" noProof="0"/>
              <a:t>Click to add title</a:t>
            </a:r>
          </a:p>
        </p:txBody>
      </p:sp>
      <p:sp>
        <p:nvSpPr>
          <p:cNvPr id="8" name="Content Placeholder 7">
            <a:extLst>
              <a:ext uri="{FF2B5EF4-FFF2-40B4-BE49-F238E27FC236}">
                <a16:creationId xmlns:a16="http://schemas.microsoft.com/office/drawing/2014/main" id="{4C5A662A-E279-494E-8389-ADC6E870E38D}"/>
              </a:ext>
            </a:extLst>
          </p:cNvPr>
          <p:cNvSpPr>
            <a:spLocks noGrp="1"/>
          </p:cNvSpPr>
          <p:nvPr>
            <p:ph sz="quarter" idx="14" hasCustomPrompt="1"/>
          </p:nvPr>
        </p:nvSpPr>
        <p:spPr>
          <a:xfrm>
            <a:off x="931863" y="1695450"/>
            <a:ext cx="10328275" cy="4314825"/>
          </a:xfrm>
        </p:spPr>
        <p:txBody>
          <a:bodyPr rtlCol="0"/>
          <a:lstStyle>
            <a:lvl1pPr>
              <a:defRPr/>
            </a:lvl1pPr>
          </a:lstStyle>
          <a:p>
            <a:pPr lvl="0" rtl="0"/>
            <a:r>
              <a:rPr lang="en-GB" noProof="0"/>
              <a:t>Click to add content</a:t>
            </a:r>
          </a:p>
        </p:txBody>
      </p:sp>
      <p:sp>
        <p:nvSpPr>
          <p:cNvPr id="4" name="Footer Placeholder 4">
            <a:extLst>
              <a:ext uri="{FF2B5EF4-FFF2-40B4-BE49-F238E27FC236}">
                <a16:creationId xmlns:a16="http://schemas.microsoft.com/office/drawing/2014/main" id="{1420B3F9-9DEF-4500-91D7-25F0B5E91FBF}"/>
              </a:ext>
            </a:extLst>
          </p:cNvPr>
          <p:cNvSpPr>
            <a:spLocks noGrp="1"/>
          </p:cNvSpPr>
          <p:nvPr>
            <p:ph type="ftr" sz="quarter" idx="11"/>
          </p:nvPr>
        </p:nvSpPr>
        <p:spPr>
          <a:xfrm>
            <a:off x="201168" y="6356350"/>
            <a:ext cx="4837176" cy="365125"/>
          </a:xfrm>
        </p:spPr>
        <p:txBody>
          <a:bodyPr rtlCol="0"/>
          <a:lstStyle>
            <a:lvl1pPr>
              <a:defRPr/>
            </a:lvl1pPr>
          </a:lstStyle>
          <a:p>
            <a:pPr rtl="0"/>
            <a:r>
              <a:rPr lang="en-GB" noProof="0">
                <a:solidFill>
                  <a:prstClr val="black"/>
                </a:solidFill>
              </a:rPr>
              <a:t>Presentation title</a:t>
            </a:r>
          </a:p>
        </p:txBody>
      </p:sp>
      <p:sp>
        <p:nvSpPr>
          <p:cNvPr id="5" name="Date Placeholder 3">
            <a:extLst>
              <a:ext uri="{FF2B5EF4-FFF2-40B4-BE49-F238E27FC236}">
                <a16:creationId xmlns:a16="http://schemas.microsoft.com/office/drawing/2014/main" id="{05E504E9-EAD2-4BE5-9736-CED43FF24552}"/>
              </a:ext>
            </a:extLst>
          </p:cNvPr>
          <p:cNvSpPr>
            <a:spLocks noGrp="1"/>
          </p:cNvSpPr>
          <p:nvPr>
            <p:ph type="dt" sz="half" idx="10"/>
          </p:nvPr>
        </p:nvSpPr>
        <p:spPr>
          <a:xfrm>
            <a:off x="7013448" y="6355080"/>
            <a:ext cx="4352544" cy="365125"/>
          </a:xfrm>
        </p:spPr>
        <p:txBody>
          <a:bodyPr rtlCol="0"/>
          <a:lstStyle>
            <a:lvl1pPr>
              <a:defRPr/>
            </a:lvl1pPr>
          </a:lstStyle>
          <a:p>
            <a:pPr rtl="0">
              <a:defRPr/>
            </a:pPr>
            <a:r>
              <a:rPr lang="en-GB" noProof="0">
                <a:solidFill>
                  <a:prstClr val="black"/>
                </a:solidFill>
              </a:rPr>
              <a:t>20XX</a:t>
            </a:r>
          </a:p>
        </p:txBody>
      </p:sp>
      <p:sp>
        <p:nvSpPr>
          <p:cNvPr id="6" name="Slide Number Placeholder 5">
            <a:extLst>
              <a:ext uri="{FF2B5EF4-FFF2-40B4-BE49-F238E27FC236}">
                <a16:creationId xmlns:a16="http://schemas.microsoft.com/office/drawing/2014/main" id="{8C3EB613-AF5E-423F-A78B-94F856BF646A}"/>
              </a:ext>
            </a:extLst>
          </p:cNvPr>
          <p:cNvSpPr>
            <a:spLocks noGrp="1"/>
          </p:cNvSpPr>
          <p:nvPr>
            <p:ph type="sldNum" sz="quarter" idx="12"/>
          </p:nvPr>
        </p:nvSpPr>
        <p:spPr>
          <a:xfrm>
            <a:off x="11365992" y="6356350"/>
            <a:ext cx="630936" cy="365125"/>
          </a:xfrm>
        </p:spPr>
        <p:txBody>
          <a:bodyPr rtlCol="0"/>
          <a:lstStyle/>
          <a:p>
            <a:pPr marL="0" marR="0" lvl="0" indent="0" algn="r" defTabSz="914400" rtl="0" eaLnBrk="1" fontAlgn="auto" latinLnBrk="0" hangingPunct="1">
              <a:lnSpc>
                <a:spcPct val="100000"/>
              </a:lnSpc>
              <a:spcBef>
                <a:spcPts val="0"/>
              </a:spcBef>
              <a:spcAft>
                <a:spcPts val="0"/>
              </a:spcAft>
              <a:buClrTx/>
              <a:buSzTx/>
              <a:buFontTx/>
              <a:buNone/>
              <a:tabLst/>
              <a:defRPr/>
            </a:pPr>
            <a:fld id="{06B786C7-B8F9-4072-AAAA-17258464D730}" type="slidenum">
              <a:rPr kumimoji="0" lang="en-GB" sz="1050" b="0" i="0" u="none" strike="noStrike" kern="1200" cap="none" spc="0" normalizeH="0" baseline="0" noProof="0" smtClean="0">
                <a:ln>
                  <a:noFill/>
                </a:ln>
                <a:solidFill>
                  <a:prstClr val="black"/>
                </a:solidFill>
                <a:effectLst/>
                <a:uLnTx/>
                <a:uFillTx/>
                <a:latin typeface="Avenir Next LT Pro"/>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GB" sz="1050" b="0" i="0" u="none" strike="noStrike" kern="1200" cap="none" spc="0" normalizeH="0" baseline="0" noProof="0">
              <a:ln>
                <a:noFill/>
              </a:ln>
              <a:solidFill>
                <a:prstClr val="black"/>
              </a:solidFill>
              <a:effectLst/>
              <a:uLnTx/>
              <a:uFillTx/>
              <a:latin typeface="Avenir Next LT Pro"/>
              <a:ea typeface="+mn-ea"/>
              <a:cs typeface="+mn-cs"/>
            </a:endParaRPr>
          </a:p>
        </p:txBody>
      </p:sp>
    </p:spTree>
    <p:extLst>
      <p:ext uri="{BB962C8B-B14F-4D97-AF65-F5344CB8AC3E}">
        <p14:creationId xmlns:p14="http://schemas.microsoft.com/office/powerpoint/2010/main" val="42719984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meline">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6F922A0-5527-4314-A2EA-E5CF34EF9434}"/>
              </a:ext>
              <a:ext uri="{C183D7F6-B498-43B3-948B-1728B52AA6E4}">
                <adec:decorative xmlns:adec="http://schemas.microsoft.com/office/drawing/2017/decorative" val="1"/>
              </a:ext>
            </a:extLst>
          </p:cNvPr>
          <p:cNvSpPr/>
          <p:nvPr userDrawn="1"/>
        </p:nvSpPr>
        <p:spPr>
          <a:xfrm>
            <a:off x="0" y="0"/>
            <a:ext cx="12192000" cy="115046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venir Next LT Pro"/>
              <a:ea typeface="+mn-ea"/>
              <a:cs typeface="+mn-cs"/>
            </a:endParaRPr>
          </a:p>
        </p:txBody>
      </p:sp>
      <p:sp>
        <p:nvSpPr>
          <p:cNvPr id="10" name="Title 9">
            <a:extLst>
              <a:ext uri="{FF2B5EF4-FFF2-40B4-BE49-F238E27FC236}">
                <a16:creationId xmlns:a16="http://schemas.microsoft.com/office/drawing/2014/main" id="{96EC4CB6-956E-48EB-86AC-B40D89D74215}"/>
              </a:ext>
            </a:extLst>
          </p:cNvPr>
          <p:cNvSpPr>
            <a:spLocks noGrp="1"/>
          </p:cNvSpPr>
          <p:nvPr>
            <p:ph type="title" hasCustomPrompt="1"/>
          </p:nvPr>
        </p:nvSpPr>
        <p:spPr>
          <a:xfrm>
            <a:off x="1000759" y="194783"/>
            <a:ext cx="10022841" cy="760892"/>
          </a:xfrm>
        </p:spPr>
        <p:txBody>
          <a:bodyPr rtlCol="0" anchor="ctr"/>
          <a:lstStyle>
            <a:lvl1pPr>
              <a:lnSpc>
                <a:spcPct val="100000"/>
              </a:lnSpc>
              <a:defRPr spc="-20" baseline="0">
                <a:solidFill>
                  <a:schemeClr val="bg1"/>
                </a:solidFill>
              </a:defRPr>
            </a:lvl1pPr>
          </a:lstStyle>
          <a:p>
            <a:pPr rtl="0"/>
            <a:r>
              <a:rPr lang="en-GB" noProof="0"/>
              <a:t>Click to add title</a:t>
            </a:r>
          </a:p>
        </p:txBody>
      </p:sp>
      <p:sp>
        <p:nvSpPr>
          <p:cNvPr id="9" name="Content Placeholder 8">
            <a:extLst>
              <a:ext uri="{FF2B5EF4-FFF2-40B4-BE49-F238E27FC236}">
                <a16:creationId xmlns:a16="http://schemas.microsoft.com/office/drawing/2014/main" id="{13FA4250-BD33-40AE-934A-A473029C5CA5}"/>
              </a:ext>
            </a:extLst>
          </p:cNvPr>
          <p:cNvSpPr>
            <a:spLocks noGrp="1"/>
          </p:cNvSpPr>
          <p:nvPr>
            <p:ph sz="quarter" idx="14" hasCustomPrompt="1"/>
          </p:nvPr>
        </p:nvSpPr>
        <p:spPr>
          <a:xfrm>
            <a:off x="646112" y="1560513"/>
            <a:ext cx="10899776" cy="4341812"/>
          </a:xfrm>
        </p:spPr>
        <p:txBody>
          <a:bodyPr rtlCol="0"/>
          <a:lstStyle>
            <a:lvl1pPr>
              <a:defRPr/>
            </a:lvl1pPr>
          </a:lstStyle>
          <a:p>
            <a:pPr lvl="0" rtl="0"/>
            <a:r>
              <a:rPr lang="en-GB" noProof="0"/>
              <a:t>Click to add content</a:t>
            </a:r>
          </a:p>
        </p:txBody>
      </p:sp>
      <p:sp>
        <p:nvSpPr>
          <p:cNvPr id="4" name="Footer Placeholder 4">
            <a:extLst>
              <a:ext uri="{FF2B5EF4-FFF2-40B4-BE49-F238E27FC236}">
                <a16:creationId xmlns:a16="http://schemas.microsoft.com/office/drawing/2014/main" id="{771E7CA1-3FAA-4961-8BAC-93AB2EF6526B}"/>
              </a:ext>
            </a:extLst>
          </p:cNvPr>
          <p:cNvSpPr>
            <a:spLocks noGrp="1"/>
          </p:cNvSpPr>
          <p:nvPr>
            <p:ph type="ftr" sz="quarter" idx="11"/>
          </p:nvPr>
        </p:nvSpPr>
        <p:spPr>
          <a:xfrm>
            <a:off x="201168" y="6356350"/>
            <a:ext cx="4837176" cy="365125"/>
          </a:xfrm>
        </p:spPr>
        <p:txBody>
          <a:bodyPr rtlCol="0"/>
          <a:lstStyle>
            <a:lvl1pPr>
              <a:defRPr/>
            </a:lvl1pPr>
          </a:lstStyle>
          <a:p>
            <a:pPr rtl="0"/>
            <a:r>
              <a:rPr lang="en-GB" noProof="0">
                <a:solidFill>
                  <a:prstClr val="black"/>
                </a:solidFill>
              </a:rPr>
              <a:t>Presentation title</a:t>
            </a:r>
          </a:p>
        </p:txBody>
      </p:sp>
      <p:sp>
        <p:nvSpPr>
          <p:cNvPr id="5" name="Date Placeholder 3">
            <a:extLst>
              <a:ext uri="{FF2B5EF4-FFF2-40B4-BE49-F238E27FC236}">
                <a16:creationId xmlns:a16="http://schemas.microsoft.com/office/drawing/2014/main" id="{520CC547-8B7E-4C4B-9B2A-04BD498A71C2}"/>
              </a:ext>
            </a:extLst>
          </p:cNvPr>
          <p:cNvSpPr>
            <a:spLocks noGrp="1"/>
          </p:cNvSpPr>
          <p:nvPr>
            <p:ph type="dt" sz="half" idx="10"/>
          </p:nvPr>
        </p:nvSpPr>
        <p:spPr>
          <a:xfrm>
            <a:off x="7013448" y="6355080"/>
            <a:ext cx="4352544" cy="365125"/>
          </a:xfrm>
        </p:spPr>
        <p:txBody>
          <a:bodyPr rtlCol="0"/>
          <a:lstStyle>
            <a:lvl1pPr>
              <a:defRPr/>
            </a:lvl1pPr>
          </a:lstStyle>
          <a:p>
            <a:pPr rtl="0">
              <a:defRPr/>
            </a:pPr>
            <a:r>
              <a:rPr lang="en-GB" noProof="0">
                <a:solidFill>
                  <a:prstClr val="black"/>
                </a:solidFill>
              </a:rPr>
              <a:t>20XX</a:t>
            </a:r>
          </a:p>
        </p:txBody>
      </p:sp>
      <p:sp>
        <p:nvSpPr>
          <p:cNvPr id="6" name="Slide Number Placeholder 5">
            <a:extLst>
              <a:ext uri="{FF2B5EF4-FFF2-40B4-BE49-F238E27FC236}">
                <a16:creationId xmlns:a16="http://schemas.microsoft.com/office/drawing/2014/main" id="{AD34245B-9DC4-457D-AB68-8E3BBB852943}"/>
              </a:ext>
            </a:extLst>
          </p:cNvPr>
          <p:cNvSpPr>
            <a:spLocks noGrp="1"/>
          </p:cNvSpPr>
          <p:nvPr>
            <p:ph type="sldNum" sz="quarter" idx="12"/>
          </p:nvPr>
        </p:nvSpPr>
        <p:spPr>
          <a:xfrm>
            <a:off x="11365992" y="6356350"/>
            <a:ext cx="630936" cy="365125"/>
          </a:xfrm>
        </p:spPr>
        <p:txBody>
          <a:bodyPr rtlCol="0"/>
          <a:lstStyle/>
          <a:p>
            <a:pPr marL="0" marR="0" lvl="0" indent="0" algn="r" defTabSz="914400" rtl="0" eaLnBrk="1" fontAlgn="auto" latinLnBrk="0" hangingPunct="1">
              <a:lnSpc>
                <a:spcPct val="100000"/>
              </a:lnSpc>
              <a:spcBef>
                <a:spcPts val="0"/>
              </a:spcBef>
              <a:spcAft>
                <a:spcPts val="0"/>
              </a:spcAft>
              <a:buClrTx/>
              <a:buSzTx/>
              <a:buFontTx/>
              <a:buNone/>
              <a:tabLst/>
              <a:defRPr/>
            </a:pPr>
            <a:fld id="{06B786C7-B8F9-4072-AAAA-17258464D730}" type="slidenum">
              <a:rPr kumimoji="0" lang="en-GB" sz="1050" b="0" i="0" u="none" strike="noStrike" kern="1200" cap="none" spc="0" normalizeH="0" baseline="0" noProof="0" smtClean="0">
                <a:ln>
                  <a:noFill/>
                </a:ln>
                <a:solidFill>
                  <a:prstClr val="black"/>
                </a:solidFill>
                <a:effectLst/>
                <a:uLnTx/>
                <a:uFillTx/>
                <a:latin typeface="Avenir Next LT Pro"/>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GB" sz="1050" b="0" i="0" u="none" strike="noStrike" kern="1200" cap="none" spc="0" normalizeH="0" baseline="0" noProof="0">
              <a:ln>
                <a:noFill/>
              </a:ln>
              <a:solidFill>
                <a:prstClr val="black"/>
              </a:solidFill>
              <a:effectLst/>
              <a:uLnTx/>
              <a:uFillTx/>
              <a:latin typeface="Avenir Next LT Pro"/>
              <a:ea typeface="+mn-ea"/>
              <a:cs typeface="+mn-cs"/>
            </a:endParaRPr>
          </a:p>
        </p:txBody>
      </p:sp>
    </p:spTree>
    <p:extLst>
      <p:ext uri="{BB962C8B-B14F-4D97-AF65-F5344CB8AC3E}">
        <p14:creationId xmlns:p14="http://schemas.microsoft.com/office/powerpoint/2010/main" val="41909065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33E30A8-0D9C-47BB-8249-8A2EEEFC72DD}"/>
              </a:ext>
            </a:extLst>
          </p:cNvPr>
          <p:cNvSpPr>
            <a:spLocks noGrp="1"/>
          </p:cNvSpPr>
          <p:nvPr>
            <p:ph type="title"/>
          </p:nvPr>
        </p:nvSpPr>
        <p:spPr>
          <a:xfrm>
            <a:off x="649224" y="365124"/>
            <a:ext cx="10552176" cy="1499616"/>
          </a:xfrm>
          <a:prstGeom prst="rect">
            <a:avLst/>
          </a:prstGeom>
        </p:spPr>
        <p:txBody>
          <a:bodyPr vert="horz" lIns="91440" tIns="45720" rIns="91440" bIns="45720" rtlCol="0" anchor="b">
            <a:normAutofit/>
          </a:bodyPr>
          <a:lstStyle/>
          <a:p>
            <a:pPr rtl="0"/>
            <a:r>
              <a:rPr lang="en-US" noProof="0"/>
              <a:t>Click to edit Master title style</a:t>
            </a:r>
            <a:endParaRPr lang="en-GB" noProof="0"/>
          </a:p>
        </p:txBody>
      </p:sp>
      <p:sp>
        <p:nvSpPr>
          <p:cNvPr id="3" name="Text Placeholder 2">
            <a:extLst>
              <a:ext uri="{FF2B5EF4-FFF2-40B4-BE49-F238E27FC236}">
                <a16:creationId xmlns:a16="http://schemas.microsoft.com/office/drawing/2014/main" id="{2FE93687-61FE-460F-A66F-4DF17994F394}"/>
              </a:ext>
            </a:extLst>
          </p:cNvPr>
          <p:cNvSpPr>
            <a:spLocks noGrp="1"/>
          </p:cNvSpPr>
          <p:nvPr>
            <p:ph type="body" idx="1"/>
          </p:nvPr>
        </p:nvSpPr>
        <p:spPr>
          <a:xfrm>
            <a:off x="649224" y="1984248"/>
            <a:ext cx="10552176" cy="4197096"/>
          </a:xfrm>
          <a:prstGeom prst="rect">
            <a:avLst/>
          </a:prstGeom>
        </p:spPr>
        <p:txBody>
          <a:bodyPr vert="horz" lIns="91440" tIns="45720" rIns="91440" bIns="45720" rtlCol="0">
            <a:normAutofit/>
          </a:bodyPr>
          <a:lstStyle/>
          <a:p>
            <a:pPr lvl="0" rtl="0"/>
            <a:r>
              <a:rPr lang="en-US" noProof="0"/>
              <a:t>Click to edit Master text styles</a:t>
            </a:r>
          </a:p>
          <a:p>
            <a:pPr lvl="1" rtl="0"/>
            <a:r>
              <a:rPr lang="en-US" noProof="0"/>
              <a:t>Second level</a:t>
            </a:r>
          </a:p>
          <a:p>
            <a:pPr lvl="2" rtl="0"/>
            <a:r>
              <a:rPr lang="en-US" noProof="0"/>
              <a:t>Third level</a:t>
            </a:r>
          </a:p>
          <a:p>
            <a:pPr lvl="3" rtl="0"/>
            <a:r>
              <a:rPr lang="en-US" noProof="0"/>
              <a:t>Fourth level</a:t>
            </a:r>
          </a:p>
          <a:p>
            <a:pPr lvl="4" rtl="0"/>
            <a:r>
              <a:rPr lang="en-US" noProof="0"/>
              <a:t>Fifth level</a:t>
            </a:r>
            <a:endParaRPr lang="en-GB" noProof="0"/>
          </a:p>
        </p:txBody>
      </p:sp>
      <p:sp>
        <p:nvSpPr>
          <p:cNvPr id="4" name="Date Placeholder 3">
            <a:extLst>
              <a:ext uri="{FF2B5EF4-FFF2-40B4-BE49-F238E27FC236}">
                <a16:creationId xmlns:a16="http://schemas.microsoft.com/office/drawing/2014/main" id="{DAEE1FFB-7673-4E75-9B5C-5572E2B0683B}"/>
              </a:ext>
            </a:extLst>
          </p:cNvPr>
          <p:cNvSpPr>
            <a:spLocks noGrp="1"/>
          </p:cNvSpPr>
          <p:nvPr>
            <p:ph type="dt" sz="half" idx="2"/>
          </p:nvPr>
        </p:nvSpPr>
        <p:spPr>
          <a:xfrm>
            <a:off x="7013448" y="6355080"/>
            <a:ext cx="4352544" cy="365125"/>
          </a:xfrm>
          <a:prstGeom prst="rect">
            <a:avLst/>
          </a:prstGeom>
        </p:spPr>
        <p:txBody>
          <a:bodyPr vert="horz" lIns="91440" tIns="45720" rIns="91440" bIns="45720" rtlCol="0" anchor="ctr"/>
          <a:lstStyle>
            <a:lvl1pPr algn="r">
              <a:defRPr sz="1050">
                <a:solidFill>
                  <a:schemeClr val="tx1"/>
                </a:solidFill>
              </a:defRPr>
            </a:lvl1pPr>
          </a:lstStyle>
          <a:p>
            <a:pPr rtl="0"/>
            <a:r>
              <a:rPr lang="en-GB" noProof="0"/>
              <a:t>20XX</a:t>
            </a:r>
          </a:p>
        </p:txBody>
      </p:sp>
      <p:sp>
        <p:nvSpPr>
          <p:cNvPr id="5" name="Footer Placeholder 4">
            <a:extLst>
              <a:ext uri="{FF2B5EF4-FFF2-40B4-BE49-F238E27FC236}">
                <a16:creationId xmlns:a16="http://schemas.microsoft.com/office/drawing/2014/main" id="{66C4B9AF-F93C-43E8-8E68-3B700825CE91}"/>
              </a:ext>
            </a:extLst>
          </p:cNvPr>
          <p:cNvSpPr>
            <a:spLocks noGrp="1"/>
          </p:cNvSpPr>
          <p:nvPr>
            <p:ph type="ftr" sz="quarter" idx="3"/>
          </p:nvPr>
        </p:nvSpPr>
        <p:spPr>
          <a:xfrm>
            <a:off x="201168" y="6356350"/>
            <a:ext cx="4837176" cy="365125"/>
          </a:xfrm>
          <a:prstGeom prst="rect">
            <a:avLst/>
          </a:prstGeom>
        </p:spPr>
        <p:txBody>
          <a:bodyPr vert="horz" lIns="91440" tIns="45720" rIns="91440" bIns="45720" rtlCol="0" anchor="ctr"/>
          <a:lstStyle>
            <a:lvl1pPr algn="l">
              <a:defRPr sz="1050">
                <a:solidFill>
                  <a:schemeClr val="tx1"/>
                </a:solidFill>
              </a:defRPr>
            </a:lvl1pPr>
          </a:lstStyle>
          <a:p>
            <a:pPr rtl="0"/>
            <a:r>
              <a:rPr lang="en-GB" sz="1050" noProof="0"/>
              <a:t>Presentation title</a:t>
            </a:r>
          </a:p>
        </p:txBody>
      </p:sp>
      <p:sp>
        <p:nvSpPr>
          <p:cNvPr id="6" name="Slide Number Placeholder 5">
            <a:extLst>
              <a:ext uri="{FF2B5EF4-FFF2-40B4-BE49-F238E27FC236}">
                <a16:creationId xmlns:a16="http://schemas.microsoft.com/office/drawing/2014/main" id="{9CD739F7-0AE5-4677-8957-9961D67C18E5}"/>
              </a:ext>
            </a:extLst>
          </p:cNvPr>
          <p:cNvSpPr>
            <a:spLocks noGrp="1"/>
          </p:cNvSpPr>
          <p:nvPr>
            <p:ph type="sldNum" sz="quarter" idx="4"/>
          </p:nvPr>
        </p:nvSpPr>
        <p:spPr>
          <a:xfrm>
            <a:off x="11365992" y="6356350"/>
            <a:ext cx="630936" cy="365125"/>
          </a:xfrm>
          <a:prstGeom prst="rect">
            <a:avLst/>
          </a:prstGeom>
        </p:spPr>
        <p:txBody>
          <a:bodyPr vert="horz" lIns="91440" tIns="45720" rIns="91440" bIns="45720" rtlCol="0" anchor="ctr"/>
          <a:lstStyle>
            <a:lvl1pPr algn="r">
              <a:defRPr sz="1050">
                <a:solidFill>
                  <a:schemeClr val="tx1"/>
                </a:solidFill>
              </a:defRPr>
            </a:lvl1pPr>
          </a:lstStyle>
          <a:p>
            <a:pPr rtl="0"/>
            <a:fld id="{0D4885A8-DDA8-4FCF-AB25-DA8F78EC7557}" type="slidenum">
              <a:rPr lang="en-GB" noProof="0" smtClean="0"/>
              <a:pPr/>
              <a:t>‹#›</a:t>
            </a:fld>
            <a:endParaRPr lang="en-GB" noProof="0"/>
          </a:p>
        </p:txBody>
      </p:sp>
    </p:spTree>
    <p:extLst>
      <p:ext uri="{BB962C8B-B14F-4D97-AF65-F5344CB8AC3E}">
        <p14:creationId xmlns:p14="http://schemas.microsoft.com/office/powerpoint/2010/main" val="389984043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85" r:id="rId12"/>
  </p:sldLayoutIdLst>
  <p:hf hdr="0"/>
  <p:txStyles>
    <p:titleStyle>
      <a:lvl1pPr algn="l" defTabSz="914400" rtl="0" eaLnBrk="1" latinLnBrk="0" hangingPunct="1">
        <a:lnSpc>
          <a:spcPct val="90000"/>
        </a:lnSpc>
        <a:spcBef>
          <a:spcPct val="0"/>
        </a:spcBef>
        <a:buNone/>
        <a:defRPr sz="4800" b="1" kern="1200" spc="-40" baseline="0">
          <a:solidFill>
            <a:schemeClr val="accent1"/>
          </a:solidFill>
          <a:latin typeface="+mj-lt"/>
          <a:ea typeface="+mj-ea"/>
          <a:cs typeface="+mj-cs"/>
        </a:defRPr>
      </a:lvl1pPr>
    </p:titleStyle>
    <p:bodyStyle>
      <a:lvl1pPr marL="228600" indent="-228600" algn="l" defTabSz="914400" rtl="0" eaLnBrk="1" latinLnBrk="0" hangingPunct="1">
        <a:lnSpc>
          <a:spcPct val="110000"/>
        </a:lnSpc>
        <a:spcBef>
          <a:spcPts val="1000"/>
        </a:spcBef>
        <a:buFont typeface="Arial" panose="020B0604020202020204" pitchFamily="34" charset="0"/>
        <a:buChar char="•"/>
        <a:defRPr sz="2400" kern="1200" spc="-20" baseline="0">
          <a:solidFill>
            <a:schemeClr val="tx1"/>
          </a:solidFill>
          <a:latin typeface="+mn-lt"/>
          <a:ea typeface="+mn-ea"/>
          <a:cs typeface="+mn-cs"/>
        </a:defRPr>
      </a:lvl1pPr>
      <a:lvl2pPr marL="685800" indent="-228600" algn="l" defTabSz="914400" rtl="0" eaLnBrk="1" latinLnBrk="0" hangingPunct="1">
        <a:lnSpc>
          <a:spcPct val="110000"/>
        </a:lnSpc>
        <a:spcBef>
          <a:spcPts val="500"/>
        </a:spcBef>
        <a:buFont typeface="Arial" panose="020B0604020202020204" pitchFamily="34" charset="0"/>
        <a:buChar char="•"/>
        <a:defRPr sz="2000" kern="1200" spc="-20" baseline="0">
          <a:solidFill>
            <a:schemeClr val="tx1"/>
          </a:solidFill>
          <a:latin typeface="+mn-lt"/>
          <a:ea typeface="+mn-ea"/>
          <a:cs typeface="+mn-cs"/>
        </a:defRPr>
      </a:lvl2pPr>
      <a:lvl3pPr marL="1143000" indent="-228600" algn="l" defTabSz="914400" rtl="0" eaLnBrk="1" latinLnBrk="0" hangingPunct="1">
        <a:lnSpc>
          <a:spcPct val="110000"/>
        </a:lnSpc>
        <a:spcBef>
          <a:spcPts val="500"/>
        </a:spcBef>
        <a:buFont typeface="Arial" panose="020B0604020202020204" pitchFamily="34" charset="0"/>
        <a:buChar char="•"/>
        <a:defRPr sz="1800" kern="1200" spc="-20" baseline="0">
          <a:solidFill>
            <a:schemeClr val="tx1"/>
          </a:solidFill>
          <a:latin typeface="+mn-lt"/>
          <a:ea typeface="+mn-ea"/>
          <a:cs typeface="+mn-cs"/>
        </a:defRPr>
      </a:lvl3pPr>
      <a:lvl4pPr marL="1600200" indent="-228600" algn="l" defTabSz="914400" rtl="0" eaLnBrk="1" latinLnBrk="0" hangingPunct="1">
        <a:lnSpc>
          <a:spcPct val="110000"/>
        </a:lnSpc>
        <a:spcBef>
          <a:spcPts val="500"/>
        </a:spcBef>
        <a:buFont typeface="Arial" panose="020B0604020202020204" pitchFamily="34" charset="0"/>
        <a:buChar char="•"/>
        <a:defRPr sz="1600" kern="1200" spc="-20" baseline="0">
          <a:solidFill>
            <a:schemeClr val="tx1"/>
          </a:solidFill>
          <a:latin typeface="+mn-lt"/>
          <a:ea typeface="+mn-ea"/>
          <a:cs typeface="+mn-cs"/>
        </a:defRPr>
      </a:lvl4pPr>
      <a:lvl5pPr marL="2057400" indent="-228600" algn="l" defTabSz="914400" rtl="0" eaLnBrk="1" latinLnBrk="0" hangingPunct="1">
        <a:lnSpc>
          <a:spcPct val="110000"/>
        </a:lnSpc>
        <a:spcBef>
          <a:spcPts val="500"/>
        </a:spcBef>
        <a:buFont typeface="Arial" panose="020B0604020202020204" pitchFamily="34" charset="0"/>
        <a:buChar char="•"/>
        <a:defRPr sz="1600" kern="1200" spc="-20" baseline="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415600" y="593367"/>
            <a:ext cx="11360800" cy="763600"/>
          </a:xfrm>
          <a:prstGeom prst="rect">
            <a:avLst/>
          </a:prstGeom>
          <a:noFill/>
          <a:ln>
            <a:noFill/>
          </a:ln>
        </p:spPr>
        <p:txBody>
          <a:bodyPr spcFirstLastPara="1" wrap="square" lIns="91425" tIns="91425" rIns="91425" bIns="91425" anchor="t" anchorCtr="0">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415600" y="1536633"/>
            <a:ext cx="11360800" cy="4555200"/>
          </a:xfrm>
          <a:prstGeom prst="rect">
            <a:avLst/>
          </a:prstGeom>
          <a:noFill/>
          <a:ln>
            <a:noFill/>
          </a:ln>
        </p:spPr>
        <p:txBody>
          <a:bodyPr spcFirstLastPara="1" wrap="square" lIns="91425" tIns="91425" rIns="91425" bIns="91425" anchor="t" anchorCtr="0">
            <a:normAutofit/>
          </a:bodyPr>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0"/>
              </a:spcBef>
              <a:spcAft>
                <a:spcPts val="0"/>
              </a:spcAft>
              <a:buClr>
                <a:schemeClr val="dk2"/>
              </a:buClr>
              <a:buSzPts val="1400"/>
              <a:buChar char="○"/>
              <a:defRPr>
                <a:solidFill>
                  <a:schemeClr val="dk2"/>
                </a:solidFill>
              </a:defRPr>
            </a:lvl2pPr>
            <a:lvl3pPr marL="1371600" lvl="2" indent="-317500">
              <a:lnSpc>
                <a:spcPct val="115000"/>
              </a:lnSpc>
              <a:spcBef>
                <a:spcPts val="0"/>
              </a:spcBef>
              <a:spcAft>
                <a:spcPts val="0"/>
              </a:spcAft>
              <a:buClr>
                <a:schemeClr val="dk2"/>
              </a:buClr>
              <a:buSzPts val="1400"/>
              <a:buChar char="■"/>
              <a:defRPr>
                <a:solidFill>
                  <a:schemeClr val="dk2"/>
                </a:solidFill>
              </a:defRPr>
            </a:lvl3pPr>
            <a:lvl4pPr marL="1828800" lvl="3" indent="-317500">
              <a:lnSpc>
                <a:spcPct val="115000"/>
              </a:lnSpc>
              <a:spcBef>
                <a:spcPts val="0"/>
              </a:spcBef>
              <a:spcAft>
                <a:spcPts val="0"/>
              </a:spcAft>
              <a:buClr>
                <a:schemeClr val="dk2"/>
              </a:buClr>
              <a:buSzPts val="1400"/>
              <a:buChar char="●"/>
              <a:defRPr>
                <a:solidFill>
                  <a:schemeClr val="dk2"/>
                </a:solidFill>
              </a:defRPr>
            </a:lvl4pPr>
            <a:lvl5pPr marL="2286000" lvl="4" indent="-317500">
              <a:lnSpc>
                <a:spcPct val="115000"/>
              </a:lnSpc>
              <a:spcBef>
                <a:spcPts val="0"/>
              </a:spcBef>
              <a:spcAft>
                <a:spcPts val="0"/>
              </a:spcAft>
              <a:buClr>
                <a:schemeClr val="dk2"/>
              </a:buClr>
              <a:buSzPts val="1400"/>
              <a:buChar char="○"/>
              <a:defRPr>
                <a:solidFill>
                  <a:schemeClr val="dk2"/>
                </a:solidFill>
              </a:defRPr>
            </a:lvl5pPr>
            <a:lvl6pPr marL="2743200" lvl="5" indent="-317500">
              <a:lnSpc>
                <a:spcPct val="115000"/>
              </a:lnSpc>
              <a:spcBef>
                <a:spcPts val="0"/>
              </a:spcBef>
              <a:spcAft>
                <a:spcPts val="0"/>
              </a:spcAft>
              <a:buClr>
                <a:schemeClr val="dk2"/>
              </a:buClr>
              <a:buSzPts val="1400"/>
              <a:buChar char="■"/>
              <a:defRPr>
                <a:solidFill>
                  <a:schemeClr val="dk2"/>
                </a:solidFill>
              </a:defRPr>
            </a:lvl6pPr>
            <a:lvl7pPr marL="3200400" lvl="6" indent="-317500">
              <a:lnSpc>
                <a:spcPct val="115000"/>
              </a:lnSpc>
              <a:spcBef>
                <a:spcPts val="0"/>
              </a:spcBef>
              <a:spcAft>
                <a:spcPts val="0"/>
              </a:spcAft>
              <a:buClr>
                <a:schemeClr val="dk2"/>
              </a:buClr>
              <a:buSzPts val="1400"/>
              <a:buChar char="●"/>
              <a:defRPr>
                <a:solidFill>
                  <a:schemeClr val="dk2"/>
                </a:solidFill>
              </a:defRPr>
            </a:lvl7pPr>
            <a:lvl8pPr marL="3657600" lvl="7" indent="-317500">
              <a:lnSpc>
                <a:spcPct val="115000"/>
              </a:lnSpc>
              <a:spcBef>
                <a:spcPts val="0"/>
              </a:spcBef>
              <a:spcAft>
                <a:spcPts val="0"/>
              </a:spcAft>
              <a:buClr>
                <a:schemeClr val="dk2"/>
              </a:buClr>
              <a:buSzPts val="1400"/>
              <a:buChar char="○"/>
              <a:defRPr>
                <a:solidFill>
                  <a:schemeClr val="dk2"/>
                </a:solidFill>
              </a:defRPr>
            </a:lvl8pPr>
            <a:lvl9pPr marL="4114800" lvl="8" indent="-317500">
              <a:lnSpc>
                <a:spcPct val="115000"/>
              </a:lnSpc>
              <a:spcBef>
                <a:spcPts val="0"/>
              </a:spcBef>
              <a:spcAft>
                <a:spcPts val="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11296611" y="6217623"/>
            <a:ext cx="731600" cy="524800"/>
          </a:xfrm>
          <a:prstGeom prst="rect">
            <a:avLst/>
          </a:prstGeom>
          <a:noFill/>
          <a:ln>
            <a:noFill/>
          </a:ln>
        </p:spPr>
        <p:txBody>
          <a:bodyPr spcFirstLastPara="1" wrap="square" lIns="91425" tIns="91425" rIns="91425" bIns="91425" anchor="ctr" anchorCtr="0">
            <a:normAutofit/>
          </a:bodyPr>
          <a:lstStyle>
            <a:lvl1pPr lvl="0" algn="r">
              <a:buNone/>
              <a:defRPr sz="1333">
                <a:solidFill>
                  <a:schemeClr val="dk2"/>
                </a:solidFill>
              </a:defRPr>
            </a:lvl1pPr>
            <a:lvl2pPr lvl="1" algn="r">
              <a:buNone/>
              <a:defRPr sz="1333">
                <a:solidFill>
                  <a:schemeClr val="dk2"/>
                </a:solidFill>
              </a:defRPr>
            </a:lvl2pPr>
            <a:lvl3pPr lvl="2" algn="r">
              <a:buNone/>
              <a:defRPr sz="1333">
                <a:solidFill>
                  <a:schemeClr val="dk2"/>
                </a:solidFill>
              </a:defRPr>
            </a:lvl3pPr>
            <a:lvl4pPr lvl="3" algn="r">
              <a:buNone/>
              <a:defRPr sz="1333">
                <a:solidFill>
                  <a:schemeClr val="dk2"/>
                </a:solidFill>
              </a:defRPr>
            </a:lvl4pPr>
            <a:lvl5pPr lvl="4" algn="r">
              <a:buNone/>
              <a:defRPr sz="1333">
                <a:solidFill>
                  <a:schemeClr val="dk2"/>
                </a:solidFill>
              </a:defRPr>
            </a:lvl5pPr>
            <a:lvl6pPr lvl="5" algn="r">
              <a:buNone/>
              <a:defRPr sz="1333">
                <a:solidFill>
                  <a:schemeClr val="dk2"/>
                </a:solidFill>
              </a:defRPr>
            </a:lvl6pPr>
            <a:lvl7pPr lvl="6" algn="r">
              <a:buNone/>
              <a:defRPr sz="1333">
                <a:solidFill>
                  <a:schemeClr val="dk2"/>
                </a:solidFill>
              </a:defRPr>
            </a:lvl7pPr>
            <a:lvl8pPr lvl="7" algn="r">
              <a:buNone/>
              <a:defRPr sz="1333">
                <a:solidFill>
                  <a:schemeClr val="dk2"/>
                </a:solidFill>
              </a:defRPr>
            </a:lvl8pPr>
            <a:lvl9pPr lvl="8" algn="r">
              <a:buNone/>
              <a:defRPr sz="1333">
                <a:solidFill>
                  <a:schemeClr val="dk2"/>
                </a:solidFill>
              </a:defRPr>
            </a:lvl9pPr>
          </a:lstStyle>
          <a:p>
            <a:fld id="{00000000-1234-1234-1234-123412341234}" type="slidenum">
              <a:rPr lang="fr" smtClean="0"/>
              <a:pPr/>
              <a:t>‹#›</a:t>
            </a:fld>
            <a:endParaRPr lang="fr"/>
          </a:p>
        </p:txBody>
      </p:sp>
    </p:spTree>
    <p:extLst>
      <p:ext uri="{BB962C8B-B14F-4D97-AF65-F5344CB8AC3E}">
        <p14:creationId xmlns:p14="http://schemas.microsoft.com/office/powerpoint/2010/main" val="3019628895"/>
      </p:ext>
    </p:extLst>
  </p:cSld>
  <p:clrMap bg1="lt1" tx1="dk1" bg2="dk2" tx2="lt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8.png"/><Relationship Id="rId2" Type="http://schemas.openxmlformats.org/officeDocument/2006/relationships/video" Target="../media/media1.mp4"/><Relationship Id="rId1" Type="http://schemas.microsoft.com/office/2007/relationships/media" Target="../media/media1.mp4"/><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notesSlide" Target="../notesSlides/notesSlide4.xml"/></Relationships>
</file>

<file path=ppt/slides/_rels/slide1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5.xml"/><Relationship Id="rId1" Type="http://schemas.openxmlformats.org/officeDocument/2006/relationships/slideLayout" Target="../slideLayouts/slideLayout3.xml"/><Relationship Id="rId4" Type="http://schemas.openxmlformats.org/officeDocument/2006/relationships/image" Target="../media/image20.png"/></Relationships>
</file>

<file path=ppt/slides/_rels/slide1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6.xml"/><Relationship Id="rId1" Type="http://schemas.openxmlformats.org/officeDocument/2006/relationships/slideLayout" Target="../slideLayouts/slideLayout15.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24.png"/></Relationships>
</file>

<file path=ppt/slides/_rels/slide15.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7.xml"/><Relationship Id="rId1" Type="http://schemas.openxmlformats.org/officeDocument/2006/relationships/slideLayout" Target="../slideLayouts/slideLayout4.xml"/><Relationship Id="rId5" Type="http://schemas.openxmlformats.org/officeDocument/2006/relationships/image" Target="../media/image28.png"/><Relationship Id="rId4" Type="http://schemas.openxmlformats.org/officeDocument/2006/relationships/image" Target="../media/image18.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8.xml"/><Relationship Id="rId1" Type="http://schemas.openxmlformats.org/officeDocument/2006/relationships/slideLayout" Target="../slideLayouts/slideLayout3.xml"/><Relationship Id="rId4" Type="http://schemas.openxmlformats.org/officeDocument/2006/relationships/hyperlink" Target="https://doi.org/10.1148/radiol.2018172656"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9.xml"/><Relationship Id="rId1" Type="http://schemas.openxmlformats.org/officeDocument/2006/relationships/slideLayout" Target="../slideLayouts/slideLayout3.xml"/><Relationship Id="rId4" Type="http://schemas.openxmlformats.org/officeDocument/2006/relationships/image" Target="../media/image33.png"/></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9.xml"/><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98D150CF-F888-48EA-89E8-311ED5E9161B}"/>
              </a:ext>
            </a:extLst>
          </p:cNvPr>
          <p:cNvSpPr>
            <a:spLocks noGrp="1"/>
          </p:cNvSpPr>
          <p:nvPr>
            <p:ph type="ctrTitle"/>
          </p:nvPr>
        </p:nvSpPr>
        <p:spPr>
          <a:xfrm>
            <a:off x="649044" y="753034"/>
            <a:ext cx="6815446" cy="3887390"/>
          </a:xfrm>
        </p:spPr>
        <p:txBody>
          <a:bodyPr rtlCol="0"/>
          <a:lstStyle/>
          <a:p>
            <a:pPr rtl="0"/>
            <a:r>
              <a:rPr lang="en-GB" dirty="0"/>
              <a:t>MEDIPIX </a:t>
            </a:r>
            <a:br>
              <a:rPr lang="en-GB" dirty="0"/>
            </a:br>
            <a:r>
              <a:rPr lang="en-GB" dirty="0"/>
              <a:t>DETECTORS</a:t>
            </a:r>
          </a:p>
        </p:txBody>
      </p:sp>
      <p:pic>
        <p:nvPicPr>
          <p:cNvPr id="12" name="Picture 11">
            <a:extLst>
              <a:ext uri="{FF2B5EF4-FFF2-40B4-BE49-F238E27FC236}">
                <a16:creationId xmlns:a16="http://schemas.microsoft.com/office/drawing/2014/main" id="{B31A832B-4A70-4EDD-98C5-CD1E7A4D0714}"/>
              </a:ext>
            </a:extLst>
          </p:cNvPr>
          <p:cNvPicPr>
            <a:picLocks noChangeAspect="1"/>
          </p:cNvPicPr>
          <p:nvPr/>
        </p:nvPicPr>
        <p:blipFill>
          <a:blip r:embed="rId3"/>
          <a:stretch>
            <a:fillRect/>
          </a:stretch>
        </p:blipFill>
        <p:spPr>
          <a:xfrm>
            <a:off x="8307174" y="1256008"/>
            <a:ext cx="3695700" cy="3952875"/>
          </a:xfrm>
          <a:prstGeom prst="rect">
            <a:avLst/>
          </a:prstGeom>
        </p:spPr>
      </p:pic>
    </p:spTree>
    <p:extLst>
      <p:ext uri="{BB962C8B-B14F-4D97-AF65-F5344CB8AC3E}">
        <p14:creationId xmlns:p14="http://schemas.microsoft.com/office/powerpoint/2010/main" val="272071838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ED3CA2-0E3F-9610-1ADA-E661A4386D36}"/>
              </a:ext>
            </a:extLst>
          </p:cNvPr>
          <p:cNvSpPr>
            <a:spLocks noGrp="1"/>
          </p:cNvSpPr>
          <p:nvPr>
            <p:ph type="title"/>
          </p:nvPr>
        </p:nvSpPr>
        <p:spPr>
          <a:xfrm>
            <a:off x="1000759" y="194783"/>
            <a:ext cx="10022841" cy="760892"/>
          </a:xfrm>
        </p:spPr>
        <p:txBody>
          <a:bodyPr anchor="ctr">
            <a:normAutofit/>
          </a:bodyPr>
          <a:lstStyle/>
          <a:p>
            <a:pPr>
              <a:lnSpc>
                <a:spcPct val="90000"/>
              </a:lnSpc>
            </a:pPr>
            <a:r>
              <a:rPr lang="en-US" dirty="0" err="1"/>
              <a:t>Colour</a:t>
            </a:r>
            <a:r>
              <a:rPr lang="en-US" dirty="0"/>
              <a:t> X-ray imaging</a:t>
            </a:r>
            <a:endParaRPr lang="en-GB" dirty="0"/>
          </a:p>
        </p:txBody>
      </p:sp>
      <p:sp>
        <p:nvSpPr>
          <p:cNvPr id="19" name="Slide Number Placeholder 5">
            <a:extLst>
              <a:ext uri="{FF2B5EF4-FFF2-40B4-BE49-F238E27FC236}">
                <a16:creationId xmlns:a16="http://schemas.microsoft.com/office/drawing/2014/main" id="{53510DD7-42F0-F8D2-C96E-D1BE0D80740F}"/>
              </a:ext>
            </a:extLst>
          </p:cNvPr>
          <p:cNvSpPr>
            <a:spLocks noGrp="1"/>
          </p:cNvSpPr>
          <p:nvPr>
            <p:ph type="sldNum" sz="quarter" idx="12"/>
          </p:nvPr>
        </p:nvSpPr>
        <p:spPr>
          <a:xfrm>
            <a:off x="11365992" y="6356350"/>
            <a:ext cx="630936" cy="365125"/>
          </a:xfrm>
        </p:spPr>
        <p:txBody>
          <a:bodyPr/>
          <a:lstStyle/>
          <a:p>
            <a:pPr marL="0" marR="0" lvl="0" indent="0" algn="r" defTabSz="914400" rtl="0" eaLnBrk="1" fontAlgn="auto" latinLnBrk="0" hangingPunct="1">
              <a:lnSpc>
                <a:spcPct val="100000"/>
              </a:lnSpc>
              <a:spcBef>
                <a:spcPts val="0"/>
              </a:spcBef>
              <a:spcAft>
                <a:spcPts val="600"/>
              </a:spcAft>
              <a:buClrTx/>
              <a:buSzTx/>
              <a:buFontTx/>
              <a:buNone/>
              <a:tabLst/>
              <a:defRPr/>
            </a:pPr>
            <a:fld id="{06B786C7-B8F9-4072-AAAA-17258464D730}" type="slidenum">
              <a:rPr kumimoji="0" lang="en-GB" sz="1050" b="0" i="0" u="none" strike="noStrike" kern="1200" cap="none" spc="0" normalizeH="0" baseline="0" noProof="0" smtClean="0">
                <a:ln>
                  <a:noFill/>
                </a:ln>
                <a:solidFill>
                  <a:prstClr val="black"/>
                </a:solidFill>
                <a:effectLst/>
                <a:uLnTx/>
                <a:uFillTx/>
                <a:latin typeface="Avenir Next LT Pro"/>
                <a:ea typeface="+mn-ea"/>
                <a:cs typeface="+mn-cs"/>
              </a:rPr>
              <a:pPr marL="0" marR="0" lvl="0" indent="0" algn="r" defTabSz="914400" rtl="0" eaLnBrk="1" fontAlgn="auto" latinLnBrk="0" hangingPunct="1">
                <a:lnSpc>
                  <a:spcPct val="100000"/>
                </a:lnSpc>
                <a:spcBef>
                  <a:spcPts val="0"/>
                </a:spcBef>
                <a:spcAft>
                  <a:spcPts val="600"/>
                </a:spcAft>
                <a:buClrTx/>
                <a:buSzTx/>
                <a:buFontTx/>
                <a:buNone/>
                <a:tabLst/>
                <a:defRPr/>
              </a:pPr>
              <a:t>10</a:t>
            </a:fld>
            <a:endParaRPr kumimoji="0" lang="en-GB" sz="1050" b="0" i="0" u="none" strike="noStrike" kern="1200" cap="none" spc="0" normalizeH="0" baseline="0" noProof="0">
              <a:ln>
                <a:noFill/>
              </a:ln>
              <a:solidFill>
                <a:prstClr val="black"/>
              </a:solidFill>
              <a:effectLst/>
              <a:uLnTx/>
              <a:uFillTx/>
              <a:latin typeface="Avenir Next LT Pro"/>
              <a:ea typeface="+mn-ea"/>
              <a:cs typeface="+mn-cs"/>
            </a:endParaRPr>
          </a:p>
        </p:txBody>
      </p:sp>
      <p:sp>
        <p:nvSpPr>
          <p:cNvPr id="5" name="Content Placeholder 4">
            <a:extLst>
              <a:ext uri="{FF2B5EF4-FFF2-40B4-BE49-F238E27FC236}">
                <a16:creationId xmlns:a16="http://schemas.microsoft.com/office/drawing/2014/main" id="{076CAA88-FD0A-2953-288C-1FDD8869A424}"/>
              </a:ext>
            </a:extLst>
          </p:cNvPr>
          <p:cNvSpPr>
            <a:spLocks/>
          </p:cNvSpPr>
          <p:nvPr/>
        </p:nvSpPr>
        <p:spPr>
          <a:xfrm>
            <a:off x="458733" y="5469275"/>
            <a:ext cx="4145008" cy="1116953"/>
          </a:xfrm>
          <a:prstGeom prst="rect">
            <a:avLst/>
          </a:prstGeom>
        </p:spPr>
        <p:txBody>
          <a:bodyPr>
            <a:normAutofit/>
          </a:bodyPr>
          <a:lstStyle/>
          <a:p>
            <a:pPr defTabSz="850392">
              <a:spcAft>
                <a:spcPts val="600"/>
              </a:spcAft>
            </a:pPr>
            <a:r>
              <a:rPr lang="en-GB" sz="1488" kern="1200" dirty="0">
                <a:solidFill>
                  <a:srgbClr val="000000"/>
                </a:solidFill>
                <a:latin typeface="Open Sans" panose="020B0606030504020204" pitchFamily="34" charset="0"/>
                <a:ea typeface="+mn-ea"/>
                <a:cs typeface="+mn-cs"/>
              </a:rPr>
              <a:t>The PCD is able to discriminate the energy of each incident x-ray photon and then assign a colour to it.</a:t>
            </a:r>
            <a:endParaRPr lang="en-GB" sz="1600" dirty="0"/>
          </a:p>
        </p:txBody>
      </p:sp>
      <p:pic>
        <p:nvPicPr>
          <p:cNvPr id="10" name="Picture 9" descr="Chart, histogram&#10;&#10;Description automatically generated">
            <a:extLst>
              <a:ext uri="{FF2B5EF4-FFF2-40B4-BE49-F238E27FC236}">
                <a16:creationId xmlns:a16="http://schemas.microsoft.com/office/drawing/2014/main" id="{1D542E42-8A82-572F-DF37-DB790BBD67AA}"/>
              </a:ext>
            </a:extLst>
          </p:cNvPr>
          <p:cNvPicPr>
            <a:picLocks noChangeAspect="1"/>
          </p:cNvPicPr>
          <p:nvPr/>
        </p:nvPicPr>
        <p:blipFill>
          <a:blip r:embed="rId2"/>
          <a:stretch>
            <a:fillRect/>
          </a:stretch>
        </p:blipFill>
        <p:spPr>
          <a:xfrm>
            <a:off x="370783" y="1767482"/>
            <a:ext cx="4320909" cy="3567139"/>
          </a:xfrm>
          <a:prstGeom prst="rect">
            <a:avLst/>
          </a:prstGeom>
        </p:spPr>
      </p:pic>
      <p:pic>
        <p:nvPicPr>
          <p:cNvPr id="3" name="Picture 2">
            <a:extLst>
              <a:ext uri="{FF2B5EF4-FFF2-40B4-BE49-F238E27FC236}">
                <a16:creationId xmlns:a16="http://schemas.microsoft.com/office/drawing/2014/main" id="{3258D13F-C7EF-8D0A-FD6A-EC1354F29683}"/>
              </a:ext>
            </a:extLst>
          </p:cNvPr>
          <p:cNvPicPr>
            <a:picLocks noChangeAspect="1"/>
          </p:cNvPicPr>
          <p:nvPr/>
        </p:nvPicPr>
        <p:blipFill>
          <a:blip r:embed="rId3"/>
          <a:stretch>
            <a:fillRect/>
          </a:stretch>
        </p:blipFill>
        <p:spPr>
          <a:xfrm>
            <a:off x="5706571" y="1902136"/>
            <a:ext cx="5553607" cy="3567139"/>
          </a:xfrm>
          <a:prstGeom prst="rect">
            <a:avLst/>
          </a:prstGeom>
        </p:spPr>
      </p:pic>
      <p:sp>
        <p:nvSpPr>
          <p:cNvPr id="6" name="TextBox 5">
            <a:extLst>
              <a:ext uri="{FF2B5EF4-FFF2-40B4-BE49-F238E27FC236}">
                <a16:creationId xmlns:a16="http://schemas.microsoft.com/office/drawing/2014/main" id="{4F19AF84-F4AA-E048-C372-567E2FC13395}"/>
              </a:ext>
            </a:extLst>
          </p:cNvPr>
          <p:cNvSpPr txBox="1"/>
          <p:nvPr/>
        </p:nvSpPr>
        <p:spPr>
          <a:xfrm>
            <a:off x="3428705" y="6538912"/>
            <a:ext cx="8568223" cy="249748"/>
          </a:xfrm>
          <a:prstGeom prst="rect">
            <a:avLst/>
          </a:prstGeom>
          <a:noFill/>
        </p:spPr>
        <p:txBody>
          <a:bodyPr wrap="square">
            <a:spAutoFit/>
          </a:bodyPr>
          <a:lstStyle/>
          <a:p>
            <a:pPr defTabSz="850392">
              <a:spcAft>
                <a:spcPts val="600"/>
              </a:spcAft>
            </a:pPr>
            <a:r>
              <a:rPr lang="en-GB" sz="1023" i="1" kern="1200" dirty="0">
                <a:solidFill>
                  <a:schemeClr val="tx1"/>
                </a:solidFill>
                <a:latin typeface="+mn-lt"/>
                <a:ea typeface="+mn-ea"/>
                <a:cs typeface="+mn-cs"/>
              </a:rPr>
              <a:t>https://md-innovationtech.com/products/spectral-ct-scanner/mars-spectral-ct-scanner-research/mars-spectral-ct-scanner-applications/</a:t>
            </a:r>
            <a:endParaRPr lang="en-GB" sz="1100" i="1" dirty="0"/>
          </a:p>
        </p:txBody>
      </p:sp>
    </p:spTree>
    <p:extLst>
      <p:ext uri="{BB962C8B-B14F-4D97-AF65-F5344CB8AC3E}">
        <p14:creationId xmlns:p14="http://schemas.microsoft.com/office/powerpoint/2010/main" val="17161514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964546-7F1A-4C7F-DD2E-B7E7FC8CF66B}"/>
              </a:ext>
            </a:extLst>
          </p:cNvPr>
          <p:cNvSpPr>
            <a:spLocks noGrp="1"/>
          </p:cNvSpPr>
          <p:nvPr>
            <p:ph type="title"/>
          </p:nvPr>
        </p:nvSpPr>
        <p:spPr>
          <a:xfrm>
            <a:off x="649045" y="365124"/>
            <a:ext cx="10855483" cy="1501327"/>
          </a:xfrm>
        </p:spPr>
        <p:txBody>
          <a:bodyPr/>
          <a:lstStyle/>
          <a:p>
            <a:r>
              <a:rPr lang="en-US" dirty="0"/>
              <a:t>Spectroscopic (Color) X-ray imaging</a:t>
            </a:r>
            <a:endParaRPr lang="en-GB" dirty="0"/>
          </a:p>
        </p:txBody>
      </p:sp>
      <p:pic>
        <p:nvPicPr>
          <p:cNvPr id="9" name="Media1">
            <a:hlinkClick r:id="" action="ppaction://media"/>
            <a:extLst>
              <a:ext uri="{FF2B5EF4-FFF2-40B4-BE49-F238E27FC236}">
                <a16:creationId xmlns:a16="http://schemas.microsoft.com/office/drawing/2014/main" id="{3A4E38C0-73AC-249D-F1B4-DA1AEA909871}"/>
              </a:ext>
            </a:extLst>
          </p:cNvPr>
          <p:cNvPicPr>
            <a:picLocks noGrp="1" noChangeAspect="1"/>
          </p:cNvPicPr>
          <p:nvPr>
            <p:ph idx="1"/>
            <a:videoFile r:link="rId2"/>
            <p:extLst>
              <p:ext uri="{DAA4B4D4-6D71-4841-9C94-3DE7FCFB9230}">
                <p14:media xmlns:p14="http://schemas.microsoft.com/office/powerpoint/2010/main" r:embed="rId1"/>
              </p:ext>
            </p:extLst>
          </p:nvPr>
        </p:nvPicPr>
        <p:blipFill>
          <a:blip r:embed="rId5"/>
          <a:stretch>
            <a:fillRect/>
          </a:stretch>
        </p:blipFill>
        <p:spPr>
          <a:xfrm>
            <a:off x="267604" y="2332037"/>
            <a:ext cx="7289601" cy="4100658"/>
          </a:xfrm>
        </p:spPr>
      </p:pic>
      <p:sp>
        <p:nvSpPr>
          <p:cNvPr id="7" name="Slide Number Placeholder 6">
            <a:extLst>
              <a:ext uri="{FF2B5EF4-FFF2-40B4-BE49-F238E27FC236}">
                <a16:creationId xmlns:a16="http://schemas.microsoft.com/office/drawing/2014/main" id="{26FE190E-C0AD-8654-6E62-BFF62677D4B4}"/>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D6D940D-6D44-4DF9-9322-B4B11F7EDCD0}" type="slidenum">
              <a:rPr kumimoji="0" lang="en-GB" sz="1050" b="0" i="0" u="none" strike="noStrike" kern="1200" cap="none" spc="0" normalizeH="0" baseline="0" noProof="0" smtClean="0">
                <a:ln>
                  <a:noFill/>
                </a:ln>
                <a:solidFill>
                  <a:prstClr val="black"/>
                </a:solidFill>
                <a:effectLst/>
                <a:uLnTx/>
                <a:uFillTx/>
                <a:latin typeface="Avenir Next LT Pro"/>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GB" sz="1050" b="0" i="0" u="none" strike="noStrike" kern="1200" cap="none" spc="0" normalizeH="0" baseline="0" noProof="0">
              <a:ln>
                <a:noFill/>
              </a:ln>
              <a:solidFill>
                <a:prstClr val="black"/>
              </a:solidFill>
              <a:effectLst/>
              <a:uLnTx/>
              <a:uFillTx/>
              <a:latin typeface="Avenir Next LT Pro"/>
              <a:ea typeface="+mn-ea"/>
              <a:cs typeface="+mn-cs"/>
            </a:endParaRPr>
          </a:p>
        </p:txBody>
      </p:sp>
      <p:pic>
        <p:nvPicPr>
          <p:cNvPr id="10" name="Picture 9">
            <a:extLst>
              <a:ext uri="{FF2B5EF4-FFF2-40B4-BE49-F238E27FC236}">
                <a16:creationId xmlns:a16="http://schemas.microsoft.com/office/drawing/2014/main" id="{B696135E-809A-0033-3284-6C310985BEFE}"/>
              </a:ext>
            </a:extLst>
          </p:cNvPr>
          <p:cNvPicPr>
            <a:picLocks noChangeAspect="1"/>
          </p:cNvPicPr>
          <p:nvPr/>
        </p:nvPicPr>
        <p:blipFill>
          <a:blip r:embed="rId6"/>
          <a:stretch>
            <a:fillRect/>
          </a:stretch>
        </p:blipFill>
        <p:spPr>
          <a:xfrm>
            <a:off x="8279596" y="2325687"/>
            <a:ext cx="3401863" cy="2127688"/>
          </a:xfrm>
          <a:prstGeom prst="rect">
            <a:avLst/>
          </a:prstGeom>
        </p:spPr>
      </p:pic>
      <p:pic>
        <p:nvPicPr>
          <p:cNvPr id="11" name="Picture Placeholder 11">
            <a:extLst>
              <a:ext uri="{FF2B5EF4-FFF2-40B4-BE49-F238E27FC236}">
                <a16:creationId xmlns:a16="http://schemas.microsoft.com/office/drawing/2014/main" id="{10FA791B-B379-9718-1987-5A17A766DD96}"/>
              </a:ext>
            </a:extLst>
          </p:cNvPr>
          <p:cNvPicPr>
            <a:picLocks noChangeAspect="1"/>
          </p:cNvPicPr>
          <p:nvPr/>
        </p:nvPicPr>
        <p:blipFill>
          <a:blip r:embed="rId7"/>
          <a:srcRect l="853" r="853"/>
          <a:stretch>
            <a:fillRect/>
          </a:stretch>
        </p:blipFill>
        <p:spPr>
          <a:xfrm>
            <a:off x="8456528" y="4532313"/>
            <a:ext cx="3048000" cy="2325687"/>
          </a:xfrm>
          <a:prstGeom prst="rect">
            <a:avLst/>
          </a:prstGeom>
        </p:spPr>
      </p:pic>
    </p:spTree>
    <p:extLst>
      <p:ext uri="{BB962C8B-B14F-4D97-AF65-F5344CB8AC3E}">
        <p14:creationId xmlns:p14="http://schemas.microsoft.com/office/powerpoint/2010/main" val="13390811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25033"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9"/>
                </p:tgtEl>
              </p:cMediaNode>
            </p:video>
            <p:seq concurrent="1" nextAc="seek">
              <p:cTn id="8" restart="whenNotActive" fill="hold" evtFilter="cancelBubble" nodeType="interactiveSeq">
                <p:stCondLst>
                  <p:cond evt="onClick" delay="0">
                    <p:tgtEl>
                      <p:spTgt spid="9"/>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9"/>
                                        </p:tgtEl>
                                      </p:cBhvr>
                                    </p:cmd>
                                  </p:childTnLst>
                                </p:cTn>
                              </p:par>
                            </p:childTnLst>
                          </p:cTn>
                        </p:par>
                      </p:childTnLst>
                    </p:cTn>
                  </p:par>
                </p:childTnLst>
              </p:cTn>
              <p:nextCondLst>
                <p:cond evt="onClick" delay="0">
                  <p:tgtEl>
                    <p:spTgt spid="9"/>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C764EE-FFB9-1FF1-98EC-3C5E41A76399}"/>
              </a:ext>
            </a:extLst>
          </p:cNvPr>
          <p:cNvSpPr>
            <a:spLocks noGrp="1"/>
          </p:cNvSpPr>
          <p:nvPr>
            <p:ph type="title"/>
          </p:nvPr>
        </p:nvSpPr>
        <p:spPr>
          <a:xfrm>
            <a:off x="649045" y="365124"/>
            <a:ext cx="11347883" cy="1501327"/>
          </a:xfrm>
        </p:spPr>
        <p:txBody>
          <a:bodyPr/>
          <a:lstStyle/>
          <a:p>
            <a:pPr algn="ctr"/>
            <a:r>
              <a:rPr lang="en-GB" b="0" i="0" dirty="0">
                <a:solidFill>
                  <a:srgbClr val="1F1F1F"/>
                </a:solidFill>
                <a:effectLst/>
                <a:latin typeface="ElsevierGulliver"/>
              </a:rPr>
              <a:t> </a:t>
            </a:r>
            <a:r>
              <a:rPr lang="en-GB" b="0" i="0" dirty="0">
                <a:effectLst/>
                <a:latin typeface="ElsevierGulliver"/>
              </a:rPr>
              <a:t>Coloured X-ray imaging using the head of a small fish</a:t>
            </a:r>
            <a:endParaRPr lang="en-GB" dirty="0"/>
          </a:p>
        </p:txBody>
      </p:sp>
      <p:pic>
        <p:nvPicPr>
          <p:cNvPr id="8" name="Picture Placeholder 7">
            <a:extLst>
              <a:ext uri="{FF2B5EF4-FFF2-40B4-BE49-F238E27FC236}">
                <a16:creationId xmlns:a16="http://schemas.microsoft.com/office/drawing/2014/main" id="{A2DB6750-12A9-95D5-8C84-E1D79C4A67F0}"/>
              </a:ext>
            </a:extLst>
          </p:cNvPr>
          <p:cNvPicPr>
            <a:picLocks noGrp="1" noChangeAspect="1"/>
          </p:cNvPicPr>
          <p:nvPr>
            <p:ph type="pic" sz="quarter" idx="13"/>
          </p:nvPr>
        </p:nvPicPr>
        <p:blipFill>
          <a:blip r:embed="rId3"/>
          <a:srcRect t="5551" b="5551"/>
          <a:stretch>
            <a:fillRect/>
          </a:stretch>
        </p:blipFill>
        <p:spPr>
          <a:xfrm>
            <a:off x="195072" y="2451859"/>
            <a:ext cx="4730750" cy="4268346"/>
          </a:xfrm>
          <a:prstGeom prst="rect">
            <a:avLst/>
          </a:prstGeom>
        </p:spPr>
      </p:pic>
      <p:pic>
        <p:nvPicPr>
          <p:cNvPr id="9" name="Content Placeholder 8">
            <a:extLst>
              <a:ext uri="{FF2B5EF4-FFF2-40B4-BE49-F238E27FC236}">
                <a16:creationId xmlns:a16="http://schemas.microsoft.com/office/drawing/2014/main" id="{55D84243-1E77-D739-E41E-6E84F97129E2}"/>
              </a:ext>
            </a:extLst>
          </p:cNvPr>
          <p:cNvPicPr>
            <a:picLocks noGrp="1" noChangeAspect="1"/>
          </p:cNvPicPr>
          <p:nvPr>
            <p:ph idx="1"/>
          </p:nvPr>
        </p:nvPicPr>
        <p:blipFill>
          <a:blip r:embed="rId4"/>
          <a:stretch>
            <a:fillRect/>
          </a:stretch>
        </p:blipFill>
        <p:spPr>
          <a:xfrm>
            <a:off x="6322986" y="2351510"/>
            <a:ext cx="4158545" cy="2754500"/>
          </a:xfrm>
          <a:prstGeom prst="rect">
            <a:avLst/>
          </a:prstGeom>
        </p:spPr>
      </p:pic>
      <p:sp>
        <p:nvSpPr>
          <p:cNvPr id="7" name="Slide Number Placeholder 6">
            <a:extLst>
              <a:ext uri="{FF2B5EF4-FFF2-40B4-BE49-F238E27FC236}">
                <a16:creationId xmlns:a16="http://schemas.microsoft.com/office/drawing/2014/main" id="{A22533EC-4BBD-EF20-8117-F345448E87C7}"/>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D6D940D-6D44-4DF9-9322-B4B11F7EDCD0}" type="slidenum">
              <a:rPr kumimoji="0" lang="en-GB" sz="1050" b="0" i="0" u="none" strike="noStrike" kern="1200" cap="none" spc="0" normalizeH="0" baseline="0" noProof="0" smtClean="0">
                <a:ln>
                  <a:noFill/>
                </a:ln>
                <a:solidFill>
                  <a:prstClr val="black"/>
                </a:solidFill>
                <a:effectLst/>
                <a:uLnTx/>
                <a:uFillTx/>
                <a:latin typeface="Avenir Next LT Pro"/>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en-GB" sz="1050" b="0" i="0" u="none" strike="noStrike" kern="1200" cap="none" spc="0" normalizeH="0" baseline="0" noProof="0">
              <a:ln>
                <a:noFill/>
              </a:ln>
              <a:solidFill>
                <a:prstClr val="black"/>
              </a:solidFill>
              <a:effectLst/>
              <a:uLnTx/>
              <a:uFillTx/>
              <a:latin typeface="Avenir Next LT Pro"/>
              <a:ea typeface="+mn-ea"/>
              <a:cs typeface="+mn-cs"/>
            </a:endParaRPr>
          </a:p>
        </p:txBody>
      </p:sp>
      <p:sp>
        <p:nvSpPr>
          <p:cNvPr id="4" name="TextBox 3">
            <a:extLst>
              <a:ext uri="{FF2B5EF4-FFF2-40B4-BE49-F238E27FC236}">
                <a16:creationId xmlns:a16="http://schemas.microsoft.com/office/drawing/2014/main" id="{C029A82A-CE9B-C384-FCAB-EDDC9111A85C}"/>
              </a:ext>
            </a:extLst>
          </p:cNvPr>
          <p:cNvSpPr txBox="1"/>
          <p:nvPr/>
        </p:nvSpPr>
        <p:spPr>
          <a:xfrm>
            <a:off x="6096000" y="5778962"/>
            <a:ext cx="6097218" cy="261610"/>
          </a:xfrm>
          <a:prstGeom prst="rect">
            <a:avLst/>
          </a:prstGeom>
          <a:noFill/>
        </p:spPr>
        <p:txBody>
          <a:bodyPr wrap="square">
            <a:spAutoFit/>
          </a:bodyPr>
          <a:lstStyle/>
          <a:p>
            <a:r>
              <a:rPr lang="en-GB" sz="1100" i="1" dirty="0"/>
              <a:t>https://www.sciencedirect.com/science/article/pii/S1350448719300599</a:t>
            </a:r>
          </a:p>
        </p:txBody>
      </p:sp>
    </p:spTree>
    <p:extLst>
      <p:ext uri="{BB962C8B-B14F-4D97-AF65-F5344CB8AC3E}">
        <p14:creationId xmlns:p14="http://schemas.microsoft.com/office/powerpoint/2010/main" val="119490918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7ADF9A-F223-2B4E-1E05-06AA55E0E08E}"/>
              </a:ext>
            </a:extLst>
          </p:cNvPr>
          <p:cNvSpPr>
            <a:spLocks noGrp="1"/>
          </p:cNvSpPr>
          <p:nvPr>
            <p:ph type="title"/>
          </p:nvPr>
        </p:nvSpPr>
        <p:spPr>
          <a:xfrm>
            <a:off x="0" y="0"/>
            <a:ext cx="11360800" cy="763600"/>
          </a:xfrm>
        </p:spPr>
        <p:txBody>
          <a:bodyPr>
            <a:normAutofit/>
          </a:bodyPr>
          <a:lstStyle/>
          <a:p>
            <a:pPr algn="ctr"/>
            <a:r>
              <a:rPr lang="en-US" b="1" dirty="0"/>
              <a:t>The detector in SPACE!</a:t>
            </a:r>
            <a:endParaRPr lang="en-GB" b="1" dirty="0"/>
          </a:p>
        </p:txBody>
      </p:sp>
      <p:pic>
        <p:nvPicPr>
          <p:cNvPr id="6" name="Picture 5">
            <a:extLst>
              <a:ext uri="{FF2B5EF4-FFF2-40B4-BE49-F238E27FC236}">
                <a16:creationId xmlns:a16="http://schemas.microsoft.com/office/drawing/2014/main" id="{2E5F2F0D-A353-BAC6-B916-7027DC93A50F}"/>
              </a:ext>
            </a:extLst>
          </p:cNvPr>
          <p:cNvPicPr>
            <a:picLocks noChangeAspect="1"/>
          </p:cNvPicPr>
          <p:nvPr/>
        </p:nvPicPr>
        <p:blipFill>
          <a:blip r:embed="rId2"/>
          <a:stretch>
            <a:fillRect/>
          </a:stretch>
        </p:blipFill>
        <p:spPr>
          <a:xfrm>
            <a:off x="127592" y="847398"/>
            <a:ext cx="6937704" cy="4533596"/>
          </a:xfrm>
          <a:prstGeom prst="rect">
            <a:avLst/>
          </a:prstGeom>
        </p:spPr>
      </p:pic>
      <p:sp>
        <p:nvSpPr>
          <p:cNvPr id="8" name="TextBox 7">
            <a:extLst>
              <a:ext uri="{FF2B5EF4-FFF2-40B4-BE49-F238E27FC236}">
                <a16:creationId xmlns:a16="http://schemas.microsoft.com/office/drawing/2014/main" id="{361CF9B8-C0A0-E7A0-01BD-FDA6D6388376}"/>
              </a:ext>
            </a:extLst>
          </p:cNvPr>
          <p:cNvSpPr txBox="1"/>
          <p:nvPr/>
        </p:nvSpPr>
        <p:spPr>
          <a:xfrm>
            <a:off x="352647" y="5464791"/>
            <a:ext cx="6712649" cy="954300"/>
          </a:xfrm>
          <a:prstGeom prst="rect">
            <a:avLst/>
          </a:prstGeom>
          <a:noFill/>
        </p:spPr>
        <p:txBody>
          <a:bodyPr wrap="square">
            <a:spAutoFit/>
          </a:bodyPr>
          <a:lstStyle/>
          <a:p>
            <a:pPr defTabSz="1219170">
              <a:buClr>
                <a:srgbClr val="000000"/>
              </a:buClr>
            </a:pPr>
            <a:r>
              <a:rPr lang="en-GB" sz="1867" kern="0" dirty="0">
                <a:solidFill>
                  <a:srgbClr val="000000"/>
                </a:solidFill>
                <a:latin typeface="Arial"/>
                <a:cs typeface="Arial"/>
                <a:sym typeface="Arial"/>
              </a:rPr>
              <a:t>NASA astronaut Megan McArthur in the International Space Station - along with the HERA detector (purple box in the back) (Image: NASA)</a:t>
            </a:r>
          </a:p>
        </p:txBody>
      </p:sp>
      <p:pic>
        <p:nvPicPr>
          <p:cNvPr id="9" name="Picture 8">
            <a:extLst>
              <a:ext uri="{FF2B5EF4-FFF2-40B4-BE49-F238E27FC236}">
                <a16:creationId xmlns:a16="http://schemas.microsoft.com/office/drawing/2014/main" id="{A17E8693-2EAF-231C-BFB6-5DAC51AD6B5F}"/>
              </a:ext>
            </a:extLst>
          </p:cNvPr>
          <p:cNvPicPr>
            <a:picLocks noChangeAspect="1"/>
          </p:cNvPicPr>
          <p:nvPr/>
        </p:nvPicPr>
        <p:blipFill>
          <a:blip r:embed="rId3"/>
          <a:stretch>
            <a:fillRect/>
          </a:stretch>
        </p:blipFill>
        <p:spPr>
          <a:xfrm>
            <a:off x="7217244" y="928577"/>
            <a:ext cx="4677721" cy="3828057"/>
          </a:xfrm>
          <a:prstGeom prst="rect">
            <a:avLst/>
          </a:prstGeom>
        </p:spPr>
      </p:pic>
    </p:spTree>
    <p:extLst>
      <p:ext uri="{BB962C8B-B14F-4D97-AF65-F5344CB8AC3E}">
        <p14:creationId xmlns:p14="http://schemas.microsoft.com/office/powerpoint/2010/main" val="89703625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1A6763-445E-7BE5-7760-804283249760}"/>
              </a:ext>
            </a:extLst>
          </p:cNvPr>
          <p:cNvSpPr>
            <a:spLocks noGrp="1"/>
          </p:cNvSpPr>
          <p:nvPr>
            <p:ph type="title"/>
          </p:nvPr>
        </p:nvSpPr>
        <p:spPr>
          <a:xfrm>
            <a:off x="0" y="36352"/>
            <a:ext cx="11360800" cy="763600"/>
          </a:xfrm>
        </p:spPr>
        <p:txBody>
          <a:bodyPr>
            <a:normAutofit/>
          </a:bodyPr>
          <a:lstStyle/>
          <a:p>
            <a:pPr algn="ctr"/>
            <a:r>
              <a:rPr lang="en-US" b="1" dirty="0"/>
              <a:t>Different types of particles!</a:t>
            </a:r>
            <a:endParaRPr lang="en-GB" b="1" dirty="0"/>
          </a:p>
        </p:txBody>
      </p:sp>
      <p:pic>
        <p:nvPicPr>
          <p:cNvPr id="4" name="Content Placeholder 4" descr="A diagram of radon decay&#10;&#10;Description automatically generated">
            <a:extLst>
              <a:ext uri="{FF2B5EF4-FFF2-40B4-BE49-F238E27FC236}">
                <a16:creationId xmlns:a16="http://schemas.microsoft.com/office/drawing/2014/main" id="{B429618E-45A6-5A9A-B4D2-FFD336D4A110}"/>
              </a:ext>
            </a:extLst>
          </p:cNvPr>
          <p:cNvPicPr>
            <a:picLocks noGrp="1" noChangeAspect="1"/>
          </p:cNvPicPr>
          <p:nvPr>
            <p:ph idx="1"/>
          </p:nvPr>
        </p:nvPicPr>
        <p:blipFill>
          <a:blip r:embed="rId3" cstate="print">
            <a:extLst>
              <a:ext uri="{28A0092B-C50C-407E-A947-70E740481C1C}">
                <a14:useLocalDpi xmlns:a14="http://schemas.microsoft.com/office/drawing/2010/main" val="0"/>
              </a:ext>
            </a:extLst>
          </a:blip>
          <a:srcRect/>
          <a:stretch>
            <a:fillRect/>
          </a:stretch>
        </p:blipFill>
        <p:spPr bwMode="auto">
          <a:xfrm>
            <a:off x="1044923" y="903327"/>
            <a:ext cx="4576343" cy="2861272"/>
          </a:xfrm>
          <a:prstGeom prst="rect">
            <a:avLst/>
          </a:prstGeom>
        </p:spPr>
      </p:pic>
      <p:pic>
        <p:nvPicPr>
          <p:cNvPr id="5" name="Picture 4" descr="A diagram of a radon decay&#10;&#10;Description automatically generated">
            <a:extLst>
              <a:ext uri="{FF2B5EF4-FFF2-40B4-BE49-F238E27FC236}">
                <a16:creationId xmlns:a16="http://schemas.microsoft.com/office/drawing/2014/main" id="{754F9029-B9AC-8052-3E2A-15182C84740D}"/>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755659" y="903327"/>
            <a:ext cx="4569588" cy="2861272"/>
          </a:xfrm>
          <a:prstGeom prst="rect">
            <a:avLst/>
          </a:prstGeom>
        </p:spPr>
      </p:pic>
      <p:pic>
        <p:nvPicPr>
          <p:cNvPr id="6" name="Picture 5" descr="A diagram of a green object with text&#10;&#10;Description automatically generated">
            <a:extLst>
              <a:ext uri="{FF2B5EF4-FFF2-40B4-BE49-F238E27FC236}">
                <a16:creationId xmlns:a16="http://schemas.microsoft.com/office/drawing/2014/main" id="{B5056582-9C80-910A-59A0-5ACBA482BA40}"/>
              </a:ext>
            </a:extLst>
          </p:cNvPr>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44923" y="3867973"/>
            <a:ext cx="4561980" cy="2804344"/>
          </a:xfrm>
          <a:prstGeom prst="rect">
            <a:avLst/>
          </a:prstGeom>
        </p:spPr>
      </p:pic>
      <p:pic>
        <p:nvPicPr>
          <p:cNvPr id="7" name="Picture 6" descr="A screenshot of a computer generated image of a planet&#10;&#10;Description automatically generated">
            <a:extLst>
              <a:ext uri="{FF2B5EF4-FFF2-40B4-BE49-F238E27FC236}">
                <a16:creationId xmlns:a16="http://schemas.microsoft.com/office/drawing/2014/main" id="{34826F49-0681-0F8C-3C2E-ED3CDD54CA13}"/>
              </a:ext>
            </a:extLst>
          </p:cNvPr>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755659" y="3867973"/>
            <a:ext cx="4571805" cy="2804344"/>
          </a:xfrm>
          <a:prstGeom prst="rect">
            <a:avLst/>
          </a:prstGeom>
        </p:spPr>
      </p:pic>
    </p:spTree>
    <p:extLst>
      <p:ext uri="{BB962C8B-B14F-4D97-AF65-F5344CB8AC3E}">
        <p14:creationId xmlns:p14="http://schemas.microsoft.com/office/powerpoint/2010/main" val="7408645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Title 31">
            <a:extLst>
              <a:ext uri="{FF2B5EF4-FFF2-40B4-BE49-F238E27FC236}">
                <a16:creationId xmlns:a16="http://schemas.microsoft.com/office/drawing/2014/main" id="{30761B21-88ED-449E-B2B9-3FC40844C36D}"/>
              </a:ext>
            </a:extLst>
          </p:cNvPr>
          <p:cNvSpPr>
            <a:spLocks noGrp="1"/>
          </p:cNvSpPr>
          <p:nvPr>
            <p:ph type="ctrTitle"/>
          </p:nvPr>
        </p:nvSpPr>
        <p:spPr>
          <a:xfrm>
            <a:off x="649045" y="753035"/>
            <a:ext cx="5945393" cy="2366683"/>
          </a:xfrm>
        </p:spPr>
        <p:txBody>
          <a:bodyPr rtlCol="0" anchor="b">
            <a:normAutofit/>
          </a:bodyPr>
          <a:lstStyle/>
          <a:p>
            <a:pPr rtl="0"/>
            <a:r>
              <a:rPr lang="en-GB" sz="6000"/>
              <a:t>Thank you</a:t>
            </a:r>
          </a:p>
        </p:txBody>
      </p:sp>
      <p:pic>
        <p:nvPicPr>
          <p:cNvPr id="11" name="Picture Placeholder 10">
            <a:extLst>
              <a:ext uri="{FF2B5EF4-FFF2-40B4-BE49-F238E27FC236}">
                <a16:creationId xmlns:a16="http://schemas.microsoft.com/office/drawing/2014/main" id="{966A0A60-220E-7F27-5C02-F4813FAF4DCD}"/>
              </a:ext>
            </a:extLst>
          </p:cNvPr>
          <p:cNvPicPr>
            <a:picLocks noGrp="1" noChangeAspect="1"/>
          </p:cNvPicPr>
          <p:nvPr>
            <p:ph type="pic" sz="quarter" idx="14"/>
          </p:nvPr>
        </p:nvPicPr>
        <p:blipFill rotWithShape="1">
          <a:blip r:embed="rId3"/>
          <a:srcRect t="16590" r="-3" b="24049"/>
          <a:stretch/>
        </p:blipFill>
        <p:spPr>
          <a:xfrm>
            <a:off x="20" y="4533900"/>
            <a:ext cx="7086578" cy="2324100"/>
          </a:xfrm>
          <a:prstGeom prst="rect">
            <a:avLst/>
          </a:prstGeom>
          <a:noFill/>
        </p:spPr>
      </p:pic>
      <p:sp>
        <p:nvSpPr>
          <p:cNvPr id="39" name="Footer Placeholder 4">
            <a:extLst>
              <a:ext uri="{FF2B5EF4-FFF2-40B4-BE49-F238E27FC236}">
                <a16:creationId xmlns:a16="http://schemas.microsoft.com/office/drawing/2014/main" id="{BFF65D3E-1C04-47DA-D56F-7738DBA5BD06}"/>
              </a:ext>
            </a:extLst>
          </p:cNvPr>
          <p:cNvSpPr>
            <a:spLocks noGrp="1"/>
          </p:cNvSpPr>
          <p:nvPr>
            <p:ph type="ftr" sz="quarter" idx="11"/>
          </p:nvPr>
        </p:nvSpPr>
        <p:spPr>
          <a:xfrm>
            <a:off x="201168" y="6356350"/>
            <a:ext cx="4837176" cy="365125"/>
          </a:xfrm>
        </p:spPr>
        <p:txBody>
          <a:bodyPr/>
          <a:lstStyle/>
          <a:p>
            <a:pPr rtl="0">
              <a:spcAft>
                <a:spcPts val="600"/>
              </a:spcAft>
              <a:defRPr/>
            </a:pPr>
            <a:r>
              <a:rPr lang="en-GB" noProof="0">
                <a:effectLst>
                  <a:outerShdw blurRad="38100" dist="38100" dir="2700000" algn="tl">
                    <a:srgbClr val="000000">
                      <a:alpha val="43137"/>
                    </a:srgbClr>
                  </a:outerShdw>
                </a:effectLst>
              </a:rPr>
              <a:t>Presentation title</a:t>
            </a:r>
          </a:p>
        </p:txBody>
      </p:sp>
      <p:pic>
        <p:nvPicPr>
          <p:cNvPr id="12" name="Picture Placeholder 11">
            <a:extLst>
              <a:ext uri="{FF2B5EF4-FFF2-40B4-BE49-F238E27FC236}">
                <a16:creationId xmlns:a16="http://schemas.microsoft.com/office/drawing/2014/main" id="{B84C638B-F557-5CF9-D2D7-4BF36A914620}"/>
              </a:ext>
            </a:extLst>
          </p:cNvPr>
          <p:cNvPicPr>
            <a:picLocks noGrp="1" noChangeAspect="1"/>
          </p:cNvPicPr>
          <p:nvPr>
            <p:ph type="pic" sz="quarter" idx="13"/>
          </p:nvPr>
        </p:nvPicPr>
        <p:blipFill rotWithShape="1">
          <a:blip r:embed="rId4"/>
          <a:srcRect l="10048" r="5498"/>
          <a:stretch/>
        </p:blipFill>
        <p:spPr>
          <a:xfrm>
            <a:off x="7086600" y="10"/>
            <a:ext cx="5105400" cy="4533890"/>
          </a:xfrm>
          <a:prstGeom prst="rect">
            <a:avLst/>
          </a:prstGeom>
          <a:noFill/>
        </p:spPr>
      </p:pic>
      <p:pic>
        <p:nvPicPr>
          <p:cNvPr id="2" name="Picture 1">
            <a:extLst>
              <a:ext uri="{FF2B5EF4-FFF2-40B4-BE49-F238E27FC236}">
                <a16:creationId xmlns:a16="http://schemas.microsoft.com/office/drawing/2014/main" id="{FB558DEA-0686-AC29-9004-65776C11EB81}"/>
              </a:ext>
            </a:extLst>
          </p:cNvPr>
          <p:cNvPicPr>
            <a:picLocks noChangeAspect="1"/>
          </p:cNvPicPr>
          <p:nvPr/>
        </p:nvPicPr>
        <p:blipFill rotWithShape="1">
          <a:blip r:embed="rId5"/>
          <a:srcRect t="6702" r="4" b="12730"/>
          <a:stretch/>
        </p:blipFill>
        <p:spPr>
          <a:xfrm>
            <a:off x="7086598" y="4533900"/>
            <a:ext cx="5105402" cy="2324100"/>
          </a:xfrm>
          <a:prstGeom prst="rect">
            <a:avLst/>
          </a:prstGeom>
          <a:noFill/>
        </p:spPr>
      </p:pic>
      <p:sp>
        <p:nvSpPr>
          <p:cNvPr id="6" name="Slide Number Placeholder 5">
            <a:extLst>
              <a:ext uri="{FF2B5EF4-FFF2-40B4-BE49-F238E27FC236}">
                <a16:creationId xmlns:a16="http://schemas.microsoft.com/office/drawing/2014/main" id="{9E887279-B48F-43C3-91FA-09BD7EA33A25}"/>
              </a:ext>
            </a:extLst>
          </p:cNvPr>
          <p:cNvSpPr>
            <a:spLocks noGrp="1"/>
          </p:cNvSpPr>
          <p:nvPr>
            <p:ph type="sldNum" sz="quarter" idx="12"/>
          </p:nvPr>
        </p:nvSpPr>
        <p:spPr>
          <a:xfrm>
            <a:off x="11365992" y="6356350"/>
            <a:ext cx="630936" cy="365125"/>
          </a:xfrm>
        </p:spPr>
        <p:txBody>
          <a:bodyPr rtlCol="0" anchor="ctr">
            <a:normAutofit/>
          </a:bodyPr>
          <a:lstStyle/>
          <a:p>
            <a:pPr lvl="0" rtl="0">
              <a:spcAft>
                <a:spcPts val="600"/>
              </a:spcAft>
            </a:pPr>
            <a:fld id="{D39F39FF-F5CB-4ACA-9B46-4CCF89ECA75F}" type="slidenum">
              <a:rPr lang="en-GB" smtClean="0"/>
              <a:pPr lvl="0" rtl="0">
                <a:spcAft>
                  <a:spcPts val="600"/>
                </a:spcAft>
              </a:pPr>
              <a:t>15</a:t>
            </a:fld>
            <a:endParaRPr lang="en-GB"/>
          </a:p>
        </p:txBody>
      </p:sp>
    </p:spTree>
    <p:extLst>
      <p:ext uri="{BB962C8B-B14F-4D97-AF65-F5344CB8AC3E}">
        <p14:creationId xmlns:p14="http://schemas.microsoft.com/office/powerpoint/2010/main" val="76761127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1">
            <a:extLst>
              <a:ext uri="{FF2B5EF4-FFF2-40B4-BE49-F238E27FC236}">
                <a16:creationId xmlns:a16="http://schemas.microsoft.com/office/drawing/2014/main" id="{BF1F0C35-7BD4-624E-669B-797A408994D5}"/>
              </a:ext>
            </a:extLst>
          </p:cNvPr>
          <p:cNvSpPr>
            <a:spLocks noGrp="1"/>
          </p:cNvSpPr>
          <p:nvPr>
            <p:ph type="title"/>
          </p:nvPr>
        </p:nvSpPr>
        <p:spPr>
          <a:xfrm>
            <a:off x="1002983" y="194783"/>
            <a:ext cx="9421177" cy="769493"/>
          </a:xfrm>
        </p:spPr>
        <p:txBody>
          <a:bodyPr>
            <a:normAutofit fontScale="90000"/>
          </a:bodyPr>
          <a:lstStyle/>
          <a:p>
            <a:r>
              <a:rPr lang="en-US" dirty="0"/>
              <a:t>USEFUL LINKS</a:t>
            </a:r>
          </a:p>
        </p:txBody>
      </p:sp>
      <p:sp>
        <p:nvSpPr>
          <p:cNvPr id="9" name="Slide Number Placeholder 8">
            <a:extLst>
              <a:ext uri="{FF2B5EF4-FFF2-40B4-BE49-F238E27FC236}">
                <a16:creationId xmlns:a16="http://schemas.microsoft.com/office/drawing/2014/main" id="{B03FECB9-AEBD-5E12-608D-19ECCCB93D9D}"/>
              </a:ext>
            </a:extLst>
          </p:cNvPr>
          <p:cNvSpPr>
            <a:spLocks noGrp="1"/>
          </p:cNvSpPr>
          <p:nvPr>
            <p:ph type="sldNum" sz="quarter" idx="12"/>
          </p:nvPr>
        </p:nvSpPr>
        <p:spPr>
          <a:xfrm>
            <a:off x="11365992" y="6356350"/>
            <a:ext cx="630936" cy="365125"/>
          </a:xfrm>
        </p:spPr>
        <p:txBody>
          <a:bodyPr anchor="ctr">
            <a:normAutofit/>
          </a:bodyPr>
          <a:lstStyle/>
          <a:p>
            <a:pPr rtl="0">
              <a:spcAft>
                <a:spcPts val="600"/>
              </a:spcAft>
              <a:defRPr/>
            </a:pPr>
            <a:fld id="{2722F022-211C-4882-844C-086FEA6806AA}" type="slidenum">
              <a:rPr lang="en-GB" noProof="0" smtClean="0">
                <a:solidFill>
                  <a:prstClr val="black"/>
                </a:solidFill>
                <a:effectLst>
                  <a:outerShdw blurRad="38100" dist="38100" dir="2700000" algn="tl">
                    <a:srgbClr val="000000">
                      <a:alpha val="43137"/>
                    </a:srgbClr>
                  </a:outerShdw>
                </a:effectLst>
              </a:rPr>
              <a:pPr rtl="0">
                <a:spcAft>
                  <a:spcPts val="600"/>
                </a:spcAft>
                <a:defRPr/>
              </a:pPr>
              <a:t>16</a:t>
            </a:fld>
            <a:endParaRPr lang="en-GB" noProof="0">
              <a:solidFill>
                <a:prstClr val="black"/>
              </a:solidFill>
              <a:effectLst>
                <a:outerShdw blurRad="38100" dist="38100" dir="2700000" algn="tl">
                  <a:srgbClr val="000000">
                    <a:alpha val="43137"/>
                  </a:srgbClr>
                </a:outerShdw>
              </a:effectLst>
            </a:endParaRPr>
          </a:p>
        </p:txBody>
      </p:sp>
      <p:sp>
        <p:nvSpPr>
          <p:cNvPr id="15" name="TextBox 14">
            <a:extLst>
              <a:ext uri="{FF2B5EF4-FFF2-40B4-BE49-F238E27FC236}">
                <a16:creationId xmlns:a16="http://schemas.microsoft.com/office/drawing/2014/main" id="{6E2F9A9D-3206-5BDA-F16D-659456DC8177}"/>
              </a:ext>
            </a:extLst>
          </p:cNvPr>
          <p:cNvSpPr txBox="1"/>
          <p:nvPr/>
        </p:nvSpPr>
        <p:spPr>
          <a:xfrm>
            <a:off x="746150" y="1278037"/>
            <a:ext cx="11250778" cy="3139321"/>
          </a:xfrm>
          <a:prstGeom prst="rect">
            <a:avLst/>
          </a:prstGeom>
          <a:noFill/>
        </p:spPr>
        <p:txBody>
          <a:bodyPr wrap="square">
            <a:spAutoFit/>
          </a:bodyPr>
          <a:lstStyle/>
          <a:p>
            <a:endParaRPr lang="en-GB" dirty="0"/>
          </a:p>
          <a:p>
            <a:r>
              <a:rPr lang="en-GB" dirty="0"/>
              <a:t>•	https://medipix.web.cern.ch/home</a:t>
            </a:r>
          </a:p>
          <a:p>
            <a:r>
              <a:rPr lang="en-GB" dirty="0"/>
              <a:t>•	ADMIRA PROJECT: https://serviparticules.ub.edu/en/projects/admira-project</a:t>
            </a:r>
          </a:p>
          <a:p>
            <a:r>
              <a:rPr lang="en-GB" dirty="0"/>
              <a:t>•	Really interesting article about educational use of </a:t>
            </a:r>
            <a:r>
              <a:rPr lang="en-GB" dirty="0" err="1"/>
              <a:t>Timepix</a:t>
            </a:r>
            <a:r>
              <a:rPr lang="en-GB" dirty="0"/>
              <a:t> detectors: https://cds.cern.ch/record/2801427/files/document.pdf</a:t>
            </a:r>
          </a:p>
          <a:p>
            <a:r>
              <a:rPr lang="en-GB" dirty="0"/>
              <a:t>•	Knowledge transfer success story: https://knowledgetransfer.web.cern.ch/success-stories/medipix-chips-and-collaborations-medical-imaging-space-dosimetry</a:t>
            </a:r>
          </a:p>
          <a:p>
            <a:r>
              <a:rPr lang="en-GB" dirty="0"/>
              <a:t>•	</a:t>
            </a:r>
            <a:r>
              <a:rPr lang="en-GB" dirty="0" err="1"/>
              <a:t>Minipix</a:t>
            </a:r>
            <a:r>
              <a:rPr lang="en-GB" dirty="0"/>
              <a:t> </a:t>
            </a:r>
            <a:r>
              <a:rPr lang="en-GB" dirty="0" err="1"/>
              <a:t>edu</a:t>
            </a:r>
            <a:r>
              <a:rPr lang="en-GB" dirty="0"/>
              <a:t> from ADVACAM: https://advacam.com/camera/minipix-edu/</a:t>
            </a:r>
          </a:p>
          <a:p>
            <a:r>
              <a:rPr lang="en-GB" dirty="0"/>
              <a:t>•	SESTRA KIT and book with experiments: http://www.utef.cvut.cz/cms_files/original/cms_data/00099/SESTRA_flyer_-_2022-06-02_-_EPS_forum_Paris.docx_compressed.pdf</a:t>
            </a:r>
          </a:p>
        </p:txBody>
      </p:sp>
    </p:spTree>
    <p:extLst>
      <p:ext uri="{BB962C8B-B14F-4D97-AF65-F5344CB8AC3E}">
        <p14:creationId xmlns:p14="http://schemas.microsoft.com/office/powerpoint/2010/main" val="292336643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EEF637-04AC-6EA5-E31E-B1CF9934F583}"/>
              </a:ext>
            </a:extLst>
          </p:cNvPr>
          <p:cNvSpPr>
            <a:spLocks noGrp="1"/>
          </p:cNvSpPr>
          <p:nvPr>
            <p:ph type="title"/>
          </p:nvPr>
        </p:nvSpPr>
        <p:spPr/>
        <p:txBody>
          <a:bodyPr/>
          <a:lstStyle/>
          <a:p>
            <a:r>
              <a:rPr lang="en-US" dirty="0"/>
              <a:t>Application: school projects Particle identification</a:t>
            </a:r>
            <a:endParaRPr lang="en-GB" dirty="0"/>
          </a:p>
        </p:txBody>
      </p:sp>
      <p:sp>
        <p:nvSpPr>
          <p:cNvPr id="7" name="Slide Number Placeholder 6">
            <a:extLst>
              <a:ext uri="{FF2B5EF4-FFF2-40B4-BE49-F238E27FC236}">
                <a16:creationId xmlns:a16="http://schemas.microsoft.com/office/drawing/2014/main" id="{96C0A31B-18D3-8077-19D4-BB01F0A082C0}"/>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D6D940D-6D44-4DF9-9322-B4B11F7EDCD0}" type="slidenum">
              <a:rPr kumimoji="0" lang="en-GB" sz="1050" b="0" i="0" u="none" strike="noStrike" kern="1200" cap="none" spc="0" normalizeH="0" baseline="0" noProof="0" smtClean="0">
                <a:ln>
                  <a:noFill/>
                </a:ln>
                <a:solidFill>
                  <a:prstClr val="black"/>
                </a:solidFill>
                <a:effectLst/>
                <a:uLnTx/>
                <a:uFillTx/>
                <a:latin typeface="Avenir Next LT Pro"/>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en-GB" sz="1050" b="0" i="0" u="none" strike="noStrike" kern="1200" cap="none" spc="0" normalizeH="0" baseline="0" noProof="0">
              <a:ln>
                <a:noFill/>
              </a:ln>
              <a:solidFill>
                <a:prstClr val="black"/>
              </a:solidFill>
              <a:effectLst/>
              <a:uLnTx/>
              <a:uFillTx/>
              <a:latin typeface="Avenir Next LT Pro"/>
              <a:ea typeface="+mn-ea"/>
              <a:cs typeface="+mn-cs"/>
            </a:endParaRPr>
          </a:p>
        </p:txBody>
      </p:sp>
      <p:pic>
        <p:nvPicPr>
          <p:cNvPr id="9" name="Content Placeholder 3">
            <a:extLst>
              <a:ext uri="{FF2B5EF4-FFF2-40B4-BE49-F238E27FC236}">
                <a16:creationId xmlns:a16="http://schemas.microsoft.com/office/drawing/2014/main" id="{007F964F-BC0C-B99C-807A-8EFA2D4A6514}"/>
              </a:ext>
            </a:extLst>
          </p:cNvPr>
          <p:cNvPicPr>
            <a:picLocks noGrp="1" noChangeAspect="1"/>
          </p:cNvPicPr>
          <p:nvPr>
            <p:ph idx="1"/>
          </p:nvPr>
        </p:nvPicPr>
        <p:blipFill>
          <a:blip r:embed="rId2"/>
          <a:stretch>
            <a:fillRect/>
          </a:stretch>
        </p:blipFill>
        <p:spPr>
          <a:xfrm>
            <a:off x="2920628" y="2419439"/>
            <a:ext cx="6820210" cy="3936911"/>
          </a:xfrm>
          <a:prstGeom prst="rect">
            <a:avLst/>
          </a:prstGeom>
        </p:spPr>
      </p:pic>
    </p:spTree>
    <p:extLst>
      <p:ext uri="{BB962C8B-B14F-4D97-AF65-F5344CB8AC3E}">
        <p14:creationId xmlns:p14="http://schemas.microsoft.com/office/powerpoint/2010/main" val="227069955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16A5F3-CCAE-B3F5-91B9-B6294FF0B3CD}"/>
              </a:ext>
            </a:extLst>
          </p:cNvPr>
          <p:cNvSpPr>
            <a:spLocks noGrp="1"/>
          </p:cNvSpPr>
          <p:nvPr>
            <p:ph type="title"/>
          </p:nvPr>
        </p:nvSpPr>
        <p:spPr/>
        <p:txBody>
          <a:bodyPr/>
          <a:lstStyle/>
          <a:p>
            <a:r>
              <a:rPr lang="en-US" dirty="0"/>
              <a:t>Data analysis with </a:t>
            </a:r>
            <a:r>
              <a:rPr lang="en-US" dirty="0" err="1"/>
              <a:t>Pixet</a:t>
            </a:r>
            <a:r>
              <a:rPr lang="en-US" dirty="0"/>
              <a:t> Basic software</a:t>
            </a:r>
            <a:endParaRPr lang="en-GB" dirty="0"/>
          </a:p>
        </p:txBody>
      </p:sp>
      <p:pic>
        <p:nvPicPr>
          <p:cNvPr id="10" name="Picture Placeholder 9">
            <a:extLst>
              <a:ext uri="{FF2B5EF4-FFF2-40B4-BE49-F238E27FC236}">
                <a16:creationId xmlns:a16="http://schemas.microsoft.com/office/drawing/2014/main" id="{98A5DD8A-035D-9BE2-7E17-B2A73A29ACDF}"/>
              </a:ext>
            </a:extLst>
          </p:cNvPr>
          <p:cNvPicPr>
            <a:picLocks noGrp="1" noChangeAspect="1"/>
          </p:cNvPicPr>
          <p:nvPr>
            <p:ph type="pic" sz="quarter" idx="13"/>
          </p:nvPr>
        </p:nvPicPr>
        <p:blipFill>
          <a:blip r:embed="rId2"/>
          <a:srcRect l="1484" r="1484"/>
          <a:stretch>
            <a:fillRect/>
          </a:stretch>
        </p:blipFill>
        <p:spPr>
          <a:prstGeom prst="rect">
            <a:avLst/>
          </a:prstGeom>
        </p:spPr>
      </p:pic>
      <p:sp>
        <p:nvSpPr>
          <p:cNvPr id="7" name="Slide Number Placeholder 6">
            <a:extLst>
              <a:ext uri="{FF2B5EF4-FFF2-40B4-BE49-F238E27FC236}">
                <a16:creationId xmlns:a16="http://schemas.microsoft.com/office/drawing/2014/main" id="{ED992FE5-B963-ACCB-55BB-3D724C0327FB}"/>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D6D940D-6D44-4DF9-9322-B4B11F7EDCD0}" type="slidenum">
              <a:rPr kumimoji="0" lang="en-GB" sz="1050" b="0" i="0" u="none" strike="noStrike" kern="1200" cap="none" spc="0" normalizeH="0" baseline="0" noProof="0" smtClean="0">
                <a:ln>
                  <a:noFill/>
                </a:ln>
                <a:solidFill>
                  <a:prstClr val="black"/>
                </a:solidFill>
                <a:effectLst/>
                <a:uLnTx/>
                <a:uFillTx/>
                <a:latin typeface="Avenir Next LT Pro"/>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0" lang="en-GB" sz="1050" b="0" i="0" u="none" strike="noStrike" kern="1200" cap="none" spc="0" normalizeH="0" baseline="0" noProof="0">
              <a:ln>
                <a:noFill/>
              </a:ln>
              <a:solidFill>
                <a:prstClr val="black"/>
              </a:solidFill>
              <a:effectLst/>
              <a:uLnTx/>
              <a:uFillTx/>
              <a:latin typeface="Avenir Next LT Pro"/>
              <a:ea typeface="+mn-ea"/>
              <a:cs typeface="+mn-cs"/>
            </a:endParaRPr>
          </a:p>
        </p:txBody>
      </p:sp>
      <p:sp>
        <p:nvSpPr>
          <p:cNvPr id="9" name="TextBox 8">
            <a:extLst>
              <a:ext uri="{FF2B5EF4-FFF2-40B4-BE49-F238E27FC236}">
                <a16:creationId xmlns:a16="http://schemas.microsoft.com/office/drawing/2014/main" id="{4DD9423C-9E14-27EF-4360-574025B469E7}"/>
              </a:ext>
            </a:extLst>
          </p:cNvPr>
          <p:cNvSpPr txBox="1"/>
          <p:nvPr/>
        </p:nvSpPr>
        <p:spPr>
          <a:xfrm>
            <a:off x="5819887" y="2375410"/>
            <a:ext cx="6097218" cy="230832"/>
          </a:xfrm>
          <a:prstGeom prst="rect">
            <a:avLst/>
          </a:prstGeom>
          <a:noFill/>
        </p:spPr>
        <p:txBody>
          <a:bodyPr wrap="square">
            <a:spAutoFit/>
          </a:bodyPr>
          <a:lstStyle/>
          <a:p>
            <a:pPr marL="0" marR="0" algn="just">
              <a:spcBef>
                <a:spcPts val="0"/>
              </a:spcBef>
              <a:spcAft>
                <a:spcPts val="1000"/>
              </a:spcAft>
            </a:pPr>
            <a:r>
              <a:rPr lang="en-GB" sz="900" i="1" kern="100" dirty="0">
                <a:solidFill>
                  <a:srgbClr val="292929"/>
                </a:solidFill>
                <a:effectLst/>
                <a:latin typeface="Calibri" panose="020F0502020204030204" pitchFamily="34" charset="0"/>
                <a:ea typeface="Calibri" panose="020F0502020204030204" pitchFamily="34" charset="0"/>
                <a:cs typeface="Times New Roman" panose="02020603050405020304" pitchFamily="18" charset="0"/>
              </a:rPr>
              <a:t> https://hawkeyesi.com/experiments/introduction-to-pixet-basic-software/</a:t>
            </a:r>
            <a:endParaRPr lang="en-GB" sz="900" i="1" kern="100" dirty="0">
              <a:solidFill>
                <a:srgbClr val="44546A"/>
              </a:solidFill>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29639619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8A4A2F-5D9E-63CE-0EAB-D1F7485D9EAE}"/>
              </a:ext>
            </a:extLst>
          </p:cNvPr>
          <p:cNvSpPr>
            <a:spLocks noGrp="1"/>
          </p:cNvSpPr>
          <p:nvPr>
            <p:ph type="title"/>
          </p:nvPr>
        </p:nvSpPr>
        <p:spPr/>
        <p:txBody>
          <a:bodyPr/>
          <a:lstStyle/>
          <a:p>
            <a:r>
              <a:rPr lang="en-US" dirty="0"/>
              <a:t>Photon counting detectors </a:t>
            </a:r>
            <a:br>
              <a:rPr lang="en-US" dirty="0"/>
            </a:br>
            <a:r>
              <a:rPr lang="en-US" dirty="0"/>
              <a:t>1. Direct conversion</a:t>
            </a:r>
            <a:endParaRPr lang="en-GB" dirty="0"/>
          </a:p>
        </p:txBody>
      </p:sp>
      <p:sp>
        <p:nvSpPr>
          <p:cNvPr id="7" name="Slide Number Placeholder 6">
            <a:extLst>
              <a:ext uri="{FF2B5EF4-FFF2-40B4-BE49-F238E27FC236}">
                <a16:creationId xmlns:a16="http://schemas.microsoft.com/office/drawing/2014/main" id="{65832543-5664-3B1A-A70C-6E4D97425253}"/>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D6D940D-6D44-4DF9-9322-B4B11F7EDCD0}" type="slidenum">
              <a:rPr kumimoji="0" lang="en-GB" sz="1050" b="0" i="0" u="none" strike="noStrike" kern="1200" cap="none" spc="0" normalizeH="0" baseline="0" noProof="0" smtClean="0">
                <a:ln>
                  <a:noFill/>
                </a:ln>
                <a:solidFill>
                  <a:prstClr val="black"/>
                </a:solidFill>
                <a:effectLst/>
                <a:uLnTx/>
                <a:uFillTx/>
                <a:latin typeface="Avenir Next LT Pro"/>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en-GB" sz="1050" b="0" i="0" u="none" strike="noStrike" kern="1200" cap="none" spc="0" normalizeH="0" baseline="0" noProof="0">
              <a:ln>
                <a:noFill/>
              </a:ln>
              <a:solidFill>
                <a:prstClr val="black"/>
              </a:solidFill>
              <a:effectLst/>
              <a:uLnTx/>
              <a:uFillTx/>
              <a:latin typeface="Avenir Next LT Pro"/>
              <a:ea typeface="+mn-ea"/>
              <a:cs typeface="+mn-cs"/>
            </a:endParaRPr>
          </a:p>
        </p:txBody>
      </p:sp>
      <p:pic>
        <p:nvPicPr>
          <p:cNvPr id="15" name="Picture 14" descr="Chart, funnel chart&#10;&#10;Description automatically generated">
            <a:extLst>
              <a:ext uri="{FF2B5EF4-FFF2-40B4-BE49-F238E27FC236}">
                <a16:creationId xmlns:a16="http://schemas.microsoft.com/office/drawing/2014/main" id="{677FDEC3-7F43-C4A0-4C6D-E6B6BE569E4D}"/>
              </a:ext>
            </a:extLst>
          </p:cNvPr>
          <p:cNvPicPr>
            <a:picLocks noChangeAspect="1"/>
          </p:cNvPicPr>
          <p:nvPr/>
        </p:nvPicPr>
        <p:blipFill>
          <a:blip r:embed="rId3"/>
          <a:stretch>
            <a:fillRect/>
          </a:stretch>
        </p:blipFill>
        <p:spPr>
          <a:xfrm>
            <a:off x="1485019" y="2566980"/>
            <a:ext cx="9221961" cy="2662841"/>
          </a:xfrm>
          <a:prstGeom prst="rect">
            <a:avLst/>
          </a:prstGeom>
        </p:spPr>
      </p:pic>
      <p:sp>
        <p:nvSpPr>
          <p:cNvPr id="17" name="TextBox 16">
            <a:extLst>
              <a:ext uri="{FF2B5EF4-FFF2-40B4-BE49-F238E27FC236}">
                <a16:creationId xmlns:a16="http://schemas.microsoft.com/office/drawing/2014/main" id="{94A84731-238B-BB1B-B2FA-E829F2413F67}"/>
              </a:ext>
            </a:extLst>
          </p:cNvPr>
          <p:cNvSpPr txBox="1"/>
          <p:nvPr/>
        </p:nvSpPr>
        <p:spPr>
          <a:xfrm>
            <a:off x="866646" y="5639292"/>
            <a:ext cx="6097424" cy="369332"/>
          </a:xfrm>
          <a:prstGeom prst="rect">
            <a:avLst/>
          </a:prstGeom>
          <a:noFill/>
        </p:spPr>
        <p:txBody>
          <a:bodyPr wrap="square">
            <a:spAutoFit/>
          </a:bodyPr>
          <a:lstStyle/>
          <a:p>
            <a:r>
              <a:rPr lang="en-GB" dirty="0"/>
              <a:t>Conventional energy-integrating detector</a:t>
            </a:r>
          </a:p>
        </p:txBody>
      </p:sp>
      <p:sp>
        <p:nvSpPr>
          <p:cNvPr id="19" name="TextBox 18">
            <a:extLst>
              <a:ext uri="{FF2B5EF4-FFF2-40B4-BE49-F238E27FC236}">
                <a16:creationId xmlns:a16="http://schemas.microsoft.com/office/drawing/2014/main" id="{F284C171-1345-5A13-8A48-2BE8B3264479}"/>
              </a:ext>
            </a:extLst>
          </p:cNvPr>
          <p:cNvSpPr txBox="1"/>
          <p:nvPr/>
        </p:nvSpPr>
        <p:spPr>
          <a:xfrm>
            <a:off x="6714858" y="5639292"/>
            <a:ext cx="6097424" cy="369332"/>
          </a:xfrm>
          <a:prstGeom prst="rect">
            <a:avLst/>
          </a:prstGeom>
          <a:noFill/>
        </p:spPr>
        <p:txBody>
          <a:bodyPr wrap="square">
            <a:spAutoFit/>
          </a:bodyPr>
          <a:lstStyle/>
          <a:p>
            <a:r>
              <a:rPr lang="en-GB" dirty="0"/>
              <a:t>Photon-counting detector</a:t>
            </a:r>
          </a:p>
        </p:txBody>
      </p:sp>
      <p:sp>
        <p:nvSpPr>
          <p:cNvPr id="21" name="TextBox 20">
            <a:extLst>
              <a:ext uri="{FF2B5EF4-FFF2-40B4-BE49-F238E27FC236}">
                <a16:creationId xmlns:a16="http://schemas.microsoft.com/office/drawing/2014/main" id="{A9EA9F8F-D007-1FAA-6755-5CBC6D929A4F}"/>
              </a:ext>
            </a:extLst>
          </p:cNvPr>
          <p:cNvSpPr txBox="1"/>
          <p:nvPr/>
        </p:nvSpPr>
        <p:spPr>
          <a:xfrm>
            <a:off x="6714858" y="6492876"/>
            <a:ext cx="6405418" cy="369332"/>
          </a:xfrm>
          <a:prstGeom prst="rect">
            <a:avLst/>
          </a:prstGeom>
          <a:noFill/>
        </p:spPr>
        <p:txBody>
          <a:bodyPr wrap="square">
            <a:spAutoFit/>
          </a:bodyPr>
          <a:lstStyle/>
          <a:p>
            <a:r>
              <a:rPr lang="en-GB" b="0" i="0" u="none" strike="noStrike" dirty="0">
                <a:solidFill>
                  <a:srgbClr val="47828F"/>
                </a:solidFill>
                <a:effectLst/>
                <a:latin typeface="Open Sans" panose="020B0606030504020204" pitchFamily="34" charset="0"/>
                <a:hlinkClick r:id="rId4"/>
              </a:rPr>
              <a:t>https://doi.org/10.1148/radiol.2018172656</a:t>
            </a:r>
            <a:endParaRPr lang="en-GB" dirty="0"/>
          </a:p>
        </p:txBody>
      </p:sp>
    </p:spTree>
    <p:extLst>
      <p:ext uri="{BB962C8B-B14F-4D97-AF65-F5344CB8AC3E}">
        <p14:creationId xmlns:p14="http://schemas.microsoft.com/office/powerpoint/2010/main" val="251119746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14">
            <a:extLst>
              <a:ext uri="{FF2B5EF4-FFF2-40B4-BE49-F238E27FC236}">
                <a16:creationId xmlns:a16="http://schemas.microsoft.com/office/drawing/2014/main" id="{8DED76B9-5273-4139-ACC9-B6E36ADE2385}"/>
              </a:ext>
            </a:extLst>
          </p:cNvPr>
          <p:cNvSpPr>
            <a:spLocks noGrp="1"/>
          </p:cNvSpPr>
          <p:nvPr>
            <p:ph type="title"/>
          </p:nvPr>
        </p:nvSpPr>
        <p:spPr>
          <a:xfrm>
            <a:off x="532264" y="776941"/>
            <a:ext cx="3209008" cy="5166659"/>
          </a:xfrm>
        </p:spPr>
        <p:txBody>
          <a:bodyPr rtlCol="0"/>
          <a:lstStyle/>
          <a:p>
            <a:pPr rtl="0"/>
            <a:r>
              <a:rPr lang="en-US" dirty="0"/>
              <a:t>Outline</a:t>
            </a:r>
            <a:endParaRPr lang="en-GB" dirty="0"/>
          </a:p>
        </p:txBody>
      </p:sp>
      <p:sp>
        <p:nvSpPr>
          <p:cNvPr id="18" name="Text Placeholder 17">
            <a:extLst>
              <a:ext uri="{FF2B5EF4-FFF2-40B4-BE49-F238E27FC236}">
                <a16:creationId xmlns:a16="http://schemas.microsoft.com/office/drawing/2014/main" id="{87F2C169-25EA-4609-BC8A-BCA7C433EEE4}"/>
              </a:ext>
            </a:extLst>
          </p:cNvPr>
          <p:cNvSpPr>
            <a:spLocks noGrp="1"/>
          </p:cNvSpPr>
          <p:nvPr>
            <p:ph type="body" sz="quarter" idx="15"/>
          </p:nvPr>
        </p:nvSpPr>
        <p:spPr>
          <a:xfrm>
            <a:off x="4864100" y="3841750"/>
            <a:ext cx="6599238" cy="2296083"/>
          </a:xfrm>
        </p:spPr>
        <p:txBody>
          <a:bodyPr rtlCol="0">
            <a:normAutofit/>
          </a:bodyPr>
          <a:lstStyle/>
          <a:p>
            <a:pPr rtl="0"/>
            <a:r>
              <a:rPr lang="en-GB" dirty="0"/>
              <a:t>Interaction of radiation with matter</a:t>
            </a:r>
          </a:p>
          <a:p>
            <a:pPr rtl="0"/>
            <a:r>
              <a:rPr lang="en-GB" dirty="0"/>
              <a:t>Photon counting detectors</a:t>
            </a:r>
          </a:p>
          <a:p>
            <a:pPr rtl="0"/>
            <a:r>
              <a:rPr lang="en-GB" dirty="0"/>
              <a:t>Medical applications</a:t>
            </a:r>
          </a:p>
        </p:txBody>
      </p:sp>
      <p:sp>
        <p:nvSpPr>
          <p:cNvPr id="21" name="Slide Number Placeholder 20">
            <a:extLst>
              <a:ext uri="{FF2B5EF4-FFF2-40B4-BE49-F238E27FC236}">
                <a16:creationId xmlns:a16="http://schemas.microsoft.com/office/drawing/2014/main" id="{C19BFBA5-3E41-40F8-9EFB-9DF730F5B6E4}"/>
              </a:ext>
            </a:extLst>
          </p:cNvPr>
          <p:cNvSpPr>
            <a:spLocks noGrp="1"/>
          </p:cNvSpPr>
          <p:nvPr>
            <p:ph type="sldNum" sz="quarter" idx="12"/>
          </p:nvPr>
        </p:nvSpPr>
        <p:spPr>
          <a:xfrm>
            <a:off x="11365992" y="6356350"/>
            <a:ext cx="630936" cy="365125"/>
          </a:xfrm>
        </p:spPr>
        <p:txBody>
          <a:bodyPr rtlCol="0"/>
          <a:lstStyle/>
          <a:p>
            <a:pPr lvl="0" rtl="0"/>
            <a:fld id="{244D815C-8BF3-4ECF-A945-A2A7C2983AF9}" type="slidenum">
              <a:rPr lang="en-GB" smtClean="0"/>
              <a:pPr lvl="0"/>
              <a:t>2</a:t>
            </a:fld>
            <a:endParaRPr lang="en-GB"/>
          </a:p>
        </p:txBody>
      </p:sp>
      <p:pic>
        <p:nvPicPr>
          <p:cNvPr id="7" name="Picture Placeholder 6">
            <a:extLst>
              <a:ext uri="{FF2B5EF4-FFF2-40B4-BE49-F238E27FC236}">
                <a16:creationId xmlns:a16="http://schemas.microsoft.com/office/drawing/2014/main" id="{7F365177-9A1A-7F26-2536-D538ADED4A42}"/>
              </a:ext>
            </a:extLst>
          </p:cNvPr>
          <p:cNvPicPr>
            <a:picLocks noGrp="1" noChangeAspect="1"/>
          </p:cNvPicPr>
          <p:nvPr>
            <p:ph type="pic" sz="quarter" idx="13"/>
          </p:nvPr>
        </p:nvPicPr>
        <p:blipFill>
          <a:blip r:embed="rId3"/>
          <a:srcRect l="16875" r="16875"/>
          <a:stretch>
            <a:fillRect/>
          </a:stretch>
        </p:blipFill>
        <p:spPr>
          <a:prstGeom prst="rect">
            <a:avLst/>
          </a:prstGeom>
        </p:spPr>
      </p:pic>
      <p:pic>
        <p:nvPicPr>
          <p:cNvPr id="8" name="Picture Placeholder 7">
            <a:extLst>
              <a:ext uri="{FF2B5EF4-FFF2-40B4-BE49-F238E27FC236}">
                <a16:creationId xmlns:a16="http://schemas.microsoft.com/office/drawing/2014/main" id="{A11D4391-504C-FAE8-7A0D-31E70E9058D2}"/>
              </a:ext>
            </a:extLst>
          </p:cNvPr>
          <p:cNvPicPr>
            <a:picLocks noGrp="1" noChangeAspect="1"/>
          </p:cNvPicPr>
          <p:nvPr>
            <p:ph type="pic" sz="quarter" idx="14"/>
          </p:nvPr>
        </p:nvPicPr>
        <p:blipFill>
          <a:blip r:embed="rId4"/>
          <a:srcRect l="10288" r="10288"/>
          <a:stretch>
            <a:fillRect/>
          </a:stretch>
        </p:blipFill>
        <p:spPr>
          <a:prstGeom prst="rect">
            <a:avLst/>
          </a:prstGeom>
        </p:spPr>
      </p:pic>
    </p:spTree>
    <p:extLst>
      <p:ext uri="{BB962C8B-B14F-4D97-AF65-F5344CB8AC3E}">
        <p14:creationId xmlns:p14="http://schemas.microsoft.com/office/powerpoint/2010/main" val="210634788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49222A-528A-2CAE-5249-CCB44DCB2196}"/>
              </a:ext>
            </a:extLst>
          </p:cNvPr>
          <p:cNvSpPr>
            <a:spLocks noGrp="1"/>
          </p:cNvSpPr>
          <p:nvPr>
            <p:ph type="title"/>
          </p:nvPr>
        </p:nvSpPr>
        <p:spPr>
          <a:xfrm>
            <a:off x="571223" y="877766"/>
            <a:ext cx="11179790" cy="646332"/>
          </a:xfrm>
        </p:spPr>
        <p:txBody>
          <a:bodyPr>
            <a:normAutofit fontScale="90000"/>
          </a:bodyPr>
          <a:lstStyle/>
          <a:p>
            <a:r>
              <a:rPr lang="en-GB" sz="2400" dirty="0"/>
              <a:t>Medical applications: Computed tomography</a:t>
            </a:r>
            <a:br>
              <a:rPr lang="en-GB" sz="2400" dirty="0"/>
            </a:br>
            <a:r>
              <a:rPr lang="en-GB" sz="2400" dirty="0"/>
              <a:t> </a:t>
            </a:r>
            <a:br>
              <a:rPr lang="en-GB" sz="2400" dirty="0"/>
            </a:br>
            <a:endParaRPr lang="en-GB" sz="2400" dirty="0"/>
          </a:p>
        </p:txBody>
      </p:sp>
      <p:sp>
        <p:nvSpPr>
          <p:cNvPr id="7" name="Slide Number Placeholder 6">
            <a:extLst>
              <a:ext uri="{FF2B5EF4-FFF2-40B4-BE49-F238E27FC236}">
                <a16:creationId xmlns:a16="http://schemas.microsoft.com/office/drawing/2014/main" id="{862F9A00-1449-EFBA-8EE5-868F311E46F2}"/>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D6D940D-6D44-4DF9-9322-B4B11F7EDCD0}" type="slidenum">
              <a:rPr kumimoji="0" lang="en-GB" sz="1050" b="0" i="0" u="none" strike="noStrike" kern="1200" cap="none" spc="0" normalizeH="0" baseline="0" noProof="0" smtClean="0">
                <a:ln>
                  <a:noFill/>
                </a:ln>
                <a:solidFill>
                  <a:prstClr val="black"/>
                </a:solidFill>
                <a:effectLst/>
                <a:uLnTx/>
                <a:uFillTx/>
                <a:latin typeface="Avenir Next LT Pro"/>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en-GB" sz="1050" b="0" i="0" u="none" strike="noStrike" kern="1200" cap="none" spc="0" normalizeH="0" baseline="0" noProof="0">
              <a:ln>
                <a:noFill/>
              </a:ln>
              <a:solidFill>
                <a:prstClr val="black"/>
              </a:solidFill>
              <a:effectLst/>
              <a:uLnTx/>
              <a:uFillTx/>
              <a:latin typeface="Avenir Next LT Pro"/>
              <a:ea typeface="+mn-ea"/>
              <a:cs typeface="+mn-cs"/>
            </a:endParaRPr>
          </a:p>
        </p:txBody>
      </p:sp>
      <p:pic>
        <p:nvPicPr>
          <p:cNvPr id="9" name="Picture 8">
            <a:extLst>
              <a:ext uri="{FF2B5EF4-FFF2-40B4-BE49-F238E27FC236}">
                <a16:creationId xmlns:a16="http://schemas.microsoft.com/office/drawing/2014/main" id="{7C4EDFC4-E063-0C3B-5EB4-98B31DE39D8F}"/>
              </a:ext>
            </a:extLst>
          </p:cNvPr>
          <p:cNvPicPr>
            <a:picLocks noChangeAspect="1"/>
          </p:cNvPicPr>
          <p:nvPr/>
        </p:nvPicPr>
        <p:blipFill>
          <a:blip r:embed="rId3"/>
          <a:stretch>
            <a:fillRect/>
          </a:stretch>
        </p:blipFill>
        <p:spPr>
          <a:xfrm>
            <a:off x="0" y="1714487"/>
            <a:ext cx="6013356" cy="4128674"/>
          </a:xfrm>
          <a:prstGeom prst="rect">
            <a:avLst/>
          </a:prstGeom>
        </p:spPr>
      </p:pic>
      <p:pic>
        <p:nvPicPr>
          <p:cNvPr id="14" name="Picture 13">
            <a:extLst>
              <a:ext uri="{FF2B5EF4-FFF2-40B4-BE49-F238E27FC236}">
                <a16:creationId xmlns:a16="http://schemas.microsoft.com/office/drawing/2014/main" id="{DBDE748E-C1FB-CDA2-E178-1F47480C16E4}"/>
              </a:ext>
            </a:extLst>
          </p:cNvPr>
          <p:cNvPicPr>
            <a:picLocks noChangeAspect="1"/>
          </p:cNvPicPr>
          <p:nvPr/>
        </p:nvPicPr>
        <p:blipFill>
          <a:blip r:embed="rId4"/>
          <a:stretch>
            <a:fillRect/>
          </a:stretch>
        </p:blipFill>
        <p:spPr>
          <a:xfrm>
            <a:off x="6021498" y="1714487"/>
            <a:ext cx="6170502" cy="4126348"/>
          </a:xfrm>
          <a:prstGeom prst="rect">
            <a:avLst/>
          </a:prstGeom>
        </p:spPr>
      </p:pic>
      <p:sp>
        <p:nvSpPr>
          <p:cNvPr id="16" name="TextBox 15">
            <a:extLst>
              <a:ext uri="{FF2B5EF4-FFF2-40B4-BE49-F238E27FC236}">
                <a16:creationId xmlns:a16="http://schemas.microsoft.com/office/drawing/2014/main" id="{3EEAF7AB-880A-404F-B007-7DEBA9D6FD8B}"/>
              </a:ext>
            </a:extLst>
          </p:cNvPr>
          <p:cNvSpPr txBox="1"/>
          <p:nvPr/>
        </p:nvSpPr>
        <p:spPr>
          <a:xfrm>
            <a:off x="1222135" y="6033184"/>
            <a:ext cx="10143857" cy="646331"/>
          </a:xfrm>
          <a:prstGeom prst="rect">
            <a:avLst/>
          </a:prstGeom>
          <a:noFill/>
        </p:spPr>
        <p:txBody>
          <a:bodyPr wrap="square">
            <a:spAutoFit/>
          </a:bodyPr>
          <a:lstStyle/>
          <a:p>
            <a:r>
              <a:rPr lang="en-GB" b="0" i="0" dirty="0">
                <a:solidFill>
                  <a:srgbClr val="000000"/>
                </a:solidFill>
                <a:effectLst/>
                <a:latin typeface="Open Sans" panose="020B0606030504020204" pitchFamily="34" charset="0"/>
              </a:rPr>
              <a:t>The shoulder section of a thorax phantom reconstructed from data acquired with EID CT </a:t>
            </a:r>
            <a:r>
              <a:rPr lang="en-GB" b="1" i="0" dirty="0">
                <a:solidFill>
                  <a:srgbClr val="000000"/>
                </a:solidFill>
                <a:effectLst/>
                <a:latin typeface="Open Sans" panose="020B0606030504020204" pitchFamily="34" charset="0"/>
              </a:rPr>
              <a:t>(a)</a:t>
            </a:r>
            <a:r>
              <a:rPr lang="en-GB" b="0" i="0" dirty="0">
                <a:solidFill>
                  <a:srgbClr val="000000"/>
                </a:solidFill>
                <a:effectLst/>
                <a:latin typeface="Open Sans" panose="020B0606030504020204" pitchFamily="34" charset="0"/>
              </a:rPr>
              <a:t> and with PCD CT </a:t>
            </a:r>
            <a:r>
              <a:rPr lang="en-GB" b="1" i="0" dirty="0">
                <a:solidFill>
                  <a:srgbClr val="000000"/>
                </a:solidFill>
                <a:effectLst/>
                <a:latin typeface="Open Sans" panose="020B0606030504020204" pitchFamily="34" charset="0"/>
              </a:rPr>
              <a:t>(b)</a:t>
            </a:r>
            <a:r>
              <a:rPr lang="en-GB" b="0" i="0" dirty="0">
                <a:solidFill>
                  <a:srgbClr val="000000"/>
                </a:solidFill>
                <a:effectLst/>
                <a:latin typeface="Open Sans" panose="020B0606030504020204" pitchFamily="34" charset="0"/>
              </a:rPr>
              <a:t> using the same x-ray tube potential and radiation dose</a:t>
            </a:r>
            <a:endParaRPr lang="en-GB" dirty="0"/>
          </a:p>
        </p:txBody>
      </p:sp>
      <p:sp>
        <p:nvSpPr>
          <p:cNvPr id="6" name="TextBox 5">
            <a:extLst>
              <a:ext uri="{FF2B5EF4-FFF2-40B4-BE49-F238E27FC236}">
                <a16:creationId xmlns:a16="http://schemas.microsoft.com/office/drawing/2014/main" id="{78843A7E-D9A4-9279-3CAA-565DD37B4F8D}"/>
              </a:ext>
            </a:extLst>
          </p:cNvPr>
          <p:cNvSpPr txBox="1"/>
          <p:nvPr/>
        </p:nvSpPr>
        <p:spPr>
          <a:xfrm>
            <a:off x="916045" y="1064315"/>
            <a:ext cx="4820335" cy="646331"/>
          </a:xfrm>
          <a:prstGeom prst="rect">
            <a:avLst/>
          </a:prstGeom>
          <a:noFill/>
        </p:spPr>
        <p:txBody>
          <a:bodyPr wrap="square">
            <a:spAutoFit/>
          </a:bodyPr>
          <a:lstStyle/>
          <a:p>
            <a:r>
              <a:rPr lang="en-GB" dirty="0">
                <a:solidFill>
                  <a:schemeClr val="bg1"/>
                </a:solidFill>
              </a:rPr>
              <a:t>“Conventional” Energy Integrating Detectors (EID) </a:t>
            </a:r>
          </a:p>
        </p:txBody>
      </p:sp>
      <p:sp>
        <p:nvSpPr>
          <p:cNvPr id="10" name="TextBox 9">
            <a:extLst>
              <a:ext uri="{FF2B5EF4-FFF2-40B4-BE49-F238E27FC236}">
                <a16:creationId xmlns:a16="http://schemas.microsoft.com/office/drawing/2014/main" id="{166E2C38-BDF5-C8A8-DD81-1DA6C4164AB9}"/>
              </a:ext>
            </a:extLst>
          </p:cNvPr>
          <p:cNvSpPr txBox="1"/>
          <p:nvPr/>
        </p:nvSpPr>
        <p:spPr>
          <a:xfrm>
            <a:off x="6849778" y="1064315"/>
            <a:ext cx="4770999" cy="646331"/>
          </a:xfrm>
          <a:prstGeom prst="rect">
            <a:avLst/>
          </a:prstGeom>
          <a:noFill/>
        </p:spPr>
        <p:txBody>
          <a:bodyPr wrap="square">
            <a:spAutoFit/>
          </a:bodyPr>
          <a:lstStyle/>
          <a:p>
            <a:r>
              <a:rPr lang="en-GB" dirty="0">
                <a:solidFill>
                  <a:schemeClr val="bg1"/>
                </a:solidFill>
              </a:rPr>
              <a:t> Photon Counting Detectors (PCD)</a:t>
            </a:r>
          </a:p>
          <a:p>
            <a:r>
              <a:rPr lang="en-GB" dirty="0">
                <a:solidFill>
                  <a:schemeClr val="bg1"/>
                </a:solidFill>
              </a:rPr>
              <a:t>                Give less noisy image!</a:t>
            </a:r>
          </a:p>
        </p:txBody>
      </p:sp>
    </p:spTree>
    <p:extLst>
      <p:ext uri="{BB962C8B-B14F-4D97-AF65-F5344CB8AC3E}">
        <p14:creationId xmlns:p14="http://schemas.microsoft.com/office/powerpoint/2010/main" val="324205742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17">
            <a:extLst>
              <a:ext uri="{FF2B5EF4-FFF2-40B4-BE49-F238E27FC236}">
                <a16:creationId xmlns:a16="http://schemas.microsoft.com/office/drawing/2014/main" id="{9F2FEA60-F900-4C56-9486-48EA30926F6E}"/>
              </a:ext>
            </a:extLst>
          </p:cNvPr>
          <p:cNvSpPr>
            <a:spLocks noGrp="1"/>
          </p:cNvSpPr>
          <p:nvPr>
            <p:ph type="title"/>
          </p:nvPr>
        </p:nvSpPr>
        <p:spPr>
          <a:xfrm>
            <a:off x="1002983" y="194783"/>
            <a:ext cx="9421177" cy="769493"/>
          </a:xfrm>
        </p:spPr>
        <p:txBody>
          <a:bodyPr rtlCol="0" anchor="ctr">
            <a:normAutofit/>
          </a:bodyPr>
          <a:lstStyle/>
          <a:p>
            <a:pPr rtl="0">
              <a:lnSpc>
                <a:spcPct val="90000"/>
              </a:lnSpc>
            </a:pPr>
            <a:r>
              <a:rPr lang="en-GB" dirty="0"/>
              <a:t>Introduction about Radiation</a:t>
            </a:r>
          </a:p>
        </p:txBody>
      </p:sp>
      <p:sp>
        <p:nvSpPr>
          <p:cNvPr id="19" name="Content Placeholder 18">
            <a:extLst>
              <a:ext uri="{FF2B5EF4-FFF2-40B4-BE49-F238E27FC236}">
                <a16:creationId xmlns:a16="http://schemas.microsoft.com/office/drawing/2014/main" id="{AB6583FE-B653-4C01-9ADF-EC8514A0B5ED}"/>
              </a:ext>
            </a:extLst>
          </p:cNvPr>
          <p:cNvSpPr>
            <a:spLocks noGrp="1"/>
          </p:cNvSpPr>
          <p:nvPr>
            <p:ph sz="quarter" idx="14"/>
          </p:nvPr>
        </p:nvSpPr>
        <p:spPr>
          <a:xfrm>
            <a:off x="90616" y="1324051"/>
            <a:ext cx="3545038" cy="4762499"/>
          </a:xfrm>
        </p:spPr>
        <p:txBody>
          <a:bodyPr rtlCol="0">
            <a:normAutofit fontScale="85000" lnSpcReduction="20000"/>
          </a:bodyPr>
          <a:lstStyle/>
          <a:p>
            <a:pPr rtl="0"/>
            <a:r>
              <a:rPr lang="en-US" dirty="0"/>
              <a:t>What is radiation? </a:t>
            </a:r>
          </a:p>
          <a:p>
            <a:pPr rtl="0"/>
            <a:r>
              <a:rPr lang="en-GB" b="1" dirty="0"/>
              <a:t>Radiation</a:t>
            </a:r>
            <a:r>
              <a:rPr lang="en-GB" dirty="0"/>
              <a:t> is the emission or transmission of energy in the form of waves or particles through space or through a material medium.</a:t>
            </a:r>
          </a:p>
          <a:p>
            <a:pPr rtl="0"/>
            <a:endParaRPr lang="en-GB" dirty="0"/>
          </a:p>
          <a:p>
            <a:pPr rtl="0"/>
            <a:endParaRPr lang="en-GB" dirty="0"/>
          </a:p>
          <a:p>
            <a:pPr rtl="0"/>
            <a:endParaRPr lang="en-GB" dirty="0"/>
          </a:p>
          <a:p>
            <a:pPr rtl="0"/>
            <a:endParaRPr lang="en-GB" dirty="0"/>
          </a:p>
          <a:p>
            <a:r>
              <a:rPr lang="en-GB" dirty="0"/>
              <a:t>Radiation is often categorized as either </a:t>
            </a:r>
            <a:r>
              <a:rPr lang="en-GB" b="1" dirty="0"/>
              <a:t>ionizing</a:t>
            </a:r>
            <a:r>
              <a:rPr lang="en-GB" dirty="0"/>
              <a:t> or </a:t>
            </a:r>
            <a:r>
              <a:rPr lang="en-GB" b="1" dirty="0"/>
              <a:t>non-ionizing</a:t>
            </a:r>
            <a:r>
              <a:rPr lang="en-GB" dirty="0"/>
              <a:t> </a:t>
            </a:r>
          </a:p>
          <a:p>
            <a:pPr rtl="0"/>
            <a:endParaRPr lang="en-GB" dirty="0"/>
          </a:p>
        </p:txBody>
      </p:sp>
      <p:sp>
        <p:nvSpPr>
          <p:cNvPr id="5" name="Slide Number Placeholder 4">
            <a:extLst>
              <a:ext uri="{FF2B5EF4-FFF2-40B4-BE49-F238E27FC236}">
                <a16:creationId xmlns:a16="http://schemas.microsoft.com/office/drawing/2014/main" id="{3E08B9AF-847F-4250-A53B-82D9036A5EBF}"/>
              </a:ext>
            </a:extLst>
          </p:cNvPr>
          <p:cNvSpPr>
            <a:spLocks noGrp="1"/>
          </p:cNvSpPr>
          <p:nvPr>
            <p:ph type="sldNum" sz="quarter" idx="12"/>
          </p:nvPr>
        </p:nvSpPr>
        <p:spPr>
          <a:xfrm>
            <a:off x="11365992" y="6356350"/>
            <a:ext cx="630936" cy="365125"/>
          </a:xfrm>
        </p:spPr>
        <p:txBody>
          <a:bodyPr rtlCol="0" anchor="ctr">
            <a:normAutofit/>
          </a:bodyPr>
          <a:lstStyle/>
          <a:p>
            <a:pPr lvl="0" rtl="0">
              <a:spcAft>
                <a:spcPts val="600"/>
              </a:spcAft>
            </a:pPr>
            <a:fld id="{244D815C-8BF3-4ECF-A945-A2A7C2983AF9}" type="slidenum">
              <a:rPr lang="en-GB" smtClean="0">
                <a:solidFill>
                  <a:prstClr val="black"/>
                </a:solidFill>
              </a:rPr>
              <a:pPr lvl="0" rtl="0">
                <a:spcAft>
                  <a:spcPts val="600"/>
                </a:spcAft>
              </a:pPr>
              <a:t>3</a:t>
            </a:fld>
            <a:endParaRPr lang="en-GB">
              <a:solidFill>
                <a:prstClr val="black"/>
              </a:solidFill>
            </a:endParaRPr>
          </a:p>
        </p:txBody>
      </p:sp>
      <p:pic>
        <p:nvPicPr>
          <p:cNvPr id="3" name="Picture 2">
            <a:extLst>
              <a:ext uri="{FF2B5EF4-FFF2-40B4-BE49-F238E27FC236}">
                <a16:creationId xmlns:a16="http://schemas.microsoft.com/office/drawing/2014/main" id="{7006C66B-7C37-285A-4026-EC0FE2301FB6}"/>
              </a:ext>
            </a:extLst>
          </p:cNvPr>
          <p:cNvPicPr>
            <a:picLocks noChangeAspect="1"/>
          </p:cNvPicPr>
          <p:nvPr/>
        </p:nvPicPr>
        <p:blipFill>
          <a:blip r:embed="rId3"/>
          <a:stretch>
            <a:fillRect/>
          </a:stretch>
        </p:blipFill>
        <p:spPr>
          <a:xfrm>
            <a:off x="3741420" y="1216001"/>
            <a:ext cx="8001000" cy="4762500"/>
          </a:xfrm>
          <a:prstGeom prst="rect">
            <a:avLst/>
          </a:prstGeom>
        </p:spPr>
      </p:pic>
      <p:sp>
        <p:nvSpPr>
          <p:cNvPr id="6" name="TextBox 5">
            <a:extLst>
              <a:ext uri="{FF2B5EF4-FFF2-40B4-BE49-F238E27FC236}">
                <a16:creationId xmlns:a16="http://schemas.microsoft.com/office/drawing/2014/main" id="{2E6214DD-957A-DD82-CE14-645A72E42284}"/>
              </a:ext>
            </a:extLst>
          </p:cNvPr>
          <p:cNvSpPr txBox="1"/>
          <p:nvPr/>
        </p:nvSpPr>
        <p:spPr>
          <a:xfrm>
            <a:off x="3986784" y="5844260"/>
            <a:ext cx="7755636" cy="261610"/>
          </a:xfrm>
          <a:prstGeom prst="rect">
            <a:avLst/>
          </a:prstGeom>
          <a:noFill/>
        </p:spPr>
        <p:txBody>
          <a:bodyPr wrap="square">
            <a:spAutoFit/>
          </a:bodyPr>
          <a:lstStyle/>
          <a:p>
            <a:r>
              <a:rPr lang="en-GB" sz="1100" i="1" dirty="0"/>
              <a:t>https://www.safework.nsw.gov.au/hazards-a-z/ionising-and-non-ionising-radiation</a:t>
            </a:r>
          </a:p>
        </p:txBody>
      </p:sp>
    </p:spTree>
    <p:extLst>
      <p:ext uri="{BB962C8B-B14F-4D97-AF65-F5344CB8AC3E}">
        <p14:creationId xmlns:p14="http://schemas.microsoft.com/office/powerpoint/2010/main" val="107475382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7E48D1-5C08-D8B2-6112-7C3427DC32A5}"/>
              </a:ext>
            </a:extLst>
          </p:cNvPr>
          <p:cNvSpPr>
            <a:spLocks noGrp="1"/>
          </p:cNvSpPr>
          <p:nvPr>
            <p:ph type="title"/>
          </p:nvPr>
        </p:nvSpPr>
        <p:spPr>
          <a:xfrm>
            <a:off x="1000759" y="194783"/>
            <a:ext cx="10022841" cy="760892"/>
          </a:xfrm>
        </p:spPr>
        <p:txBody>
          <a:bodyPr anchor="ctr">
            <a:normAutofit/>
          </a:bodyPr>
          <a:lstStyle/>
          <a:p>
            <a:pPr>
              <a:lnSpc>
                <a:spcPct val="90000"/>
              </a:lnSpc>
            </a:pPr>
            <a:r>
              <a:rPr lang="en-US" dirty="0"/>
              <a:t>What is Ionization?</a:t>
            </a:r>
            <a:endParaRPr lang="en-GB" dirty="0"/>
          </a:p>
        </p:txBody>
      </p:sp>
      <p:sp>
        <p:nvSpPr>
          <p:cNvPr id="27" name="Slide Number Placeholder 5">
            <a:extLst>
              <a:ext uri="{FF2B5EF4-FFF2-40B4-BE49-F238E27FC236}">
                <a16:creationId xmlns:a16="http://schemas.microsoft.com/office/drawing/2014/main" id="{8B963BA1-24B7-1FBB-2619-69D374CBFEA9}"/>
              </a:ext>
            </a:extLst>
          </p:cNvPr>
          <p:cNvSpPr>
            <a:spLocks noGrp="1"/>
          </p:cNvSpPr>
          <p:nvPr>
            <p:ph type="sldNum" sz="quarter" idx="12"/>
          </p:nvPr>
        </p:nvSpPr>
        <p:spPr>
          <a:xfrm>
            <a:off x="11365992" y="6356350"/>
            <a:ext cx="630936" cy="365125"/>
          </a:xfrm>
        </p:spPr>
        <p:txBody>
          <a:bodyPr/>
          <a:lstStyle/>
          <a:p>
            <a:pPr marL="0" marR="0" lvl="0" indent="0" algn="r" defTabSz="914400" rtl="0" eaLnBrk="1" fontAlgn="auto" latinLnBrk="0" hangingPunct="1">
              <a:lnSpc>
                <a:spcPct val="100000"/>
              </a:lnSpc>
              <a:spcBef>
                <a:spcPts val="0"/>
              </a:spcBef>
              <a:spcAft>
                <a:spcPts val="600"/>
              </a:spcAft>
              <a:buClrTx/>
              <a:buSzTx/>
              <a:buFontTx/>
              <a:buNone/>
              <a:tabLst/>
              <a:defRPr/>
            </a:pPr>
            <a:fld id="{06B786C7-B8F9-4072-AAAA-17258464D730}" type="slidenum">
              <a:rPr kumimoji="0" lang="en-GB" sz="1050" b="0" i="0" u="none" strike="noStrike" kern="1200" cap="none" spc="0" normalizeH="0" baseline="0" noProof="0" smtClean="0">
                <a:ln>
                  <a:noFill/>
                </a:ln>
                <a:solidFill>
                  <a:prstClr val="black"/>
                </a:solidFill>
                <a:effectLst/>
                <a:uLnTx/>
                <a:uFillTx/>
                <a:latin typeface="Avenir Next LT Pro"/>
                <a:ea typeface="+mn-ea"/>
                <a:cs typeface="+mn-cs"/>
              </a:rPr>
              <a:pPr marL="0" marR="0" lvl="0" indent="0" algn="r" defTabSz="914400" rtl="0" eaLnBrk="1" fontAlgn="auto" latinLnBrk="0" hangingPunct="1">
                <a:lnSpc>
                  <a:spcPct val="100000"/>
                </a:lnSpc>
                <a:spcBef>
                  <a:spcPts val="0"/>
                </a:spcBef>
                <a:spcAft>
                  <a:spcPts val="600"/>
                </a:spcAft>
                <a:buClrTx/>
                <a:buSzTx/>
                <a:buFontTx/>
                <a:buNone/>
                <a:tabLst/>
                <a:defRPr/>
              </a:pPr>
              <a:t>4</a:t>
            </a:fld>
            <a:endParaRPr kumimoji="0" lang="en-GB" sz="1050" b="0" i="0" u="none" strike="noStrike" kern="1200" cap="none" spc="0" normalizeH="0" baseline="0" noProof="0">
              <a:ln>
                <a:noFill/>
              </a:ln>
              <a:solidFill>
                <a:prstClr val="black"/>
              </a:solidFill>
              <a:effectLst/>
              <a:uLnTx/>
              <a:uFillTx/>
              <a:latin typeface="Avenir Next LT Pro"/>
              <a:ea typeface="+mn-ea"/>
              <a:cs typeface="+mn-cs"/>
            </a:endParaRPr>
          </a:p>
        </p:txBody>
      </p:sp>
      <p:sp>
        <p:nvSpPr>
          <p:cNvPr id="13" name="TextBox 12">
            <a:extLst>
              <a:ext uri="{FF2B5EF4-FFF2-40B4-BE49-F238E27FC236}">
                <a16:creationId xmlns:a16="http://schemas.microsoft.com/office/drawing/2014/main" id="{7C5518B4-ED53-DB6F-6C7C-2370E038E98C}"/>
              </a:ext>
            </a:extLst>
          </p:cNvPr>
          <p:cNvSpPr txBox="1"/>
          <p:nvPr/>
        </p:nvSpPr>
        <p:spPr>
          <a:xfrm>
            <a:off x="728775" y="1656333"/>
            <a:ext cx="4759653" cy="1204586"/>
          </a:xfrm>
          <a:prstGeom prst="rect">
            <a:avLst/>
          </a:prstGeom>
          <a:noFill/>
        </p:spPr>
        <p:txBody>
          <a:bodyPr wrap="square">
            <a:spAutoFit/>
          </a:bodyPr>
          <a:lstStyle/>
          <a:p>
            <a:pPr algn="just" defTabSz="832104">
              <a:spcAft>
                <a:spcPts val="600"/>
              </a:spcAft>
            </a:pPr>
            <a:r>
              <a:rPr lang="en-GB" sz="1820" b="1" kern="1200" dirty="0">
                <a:solidFill>
                  <a:schemeClr val="tx1"/>
                </a:solidFill>
                <a:latin typeface="+mn-lt"/>
                <a:ea typeface="+mn-ea"/>
                <a:cs typeface="+mn-cs"/>
              </a:rPr>
              <a:t>Ionization</a:t>
            </a:r>
            <a:r>
              <a:rPr lang="en-GB" sz="1820" kern="1200" dirty="0">
                <a:solidFill>
                  <a:schemeClr val="tx1"/>
                </a:solidFill>
                <a:latin typeface="+mn-lt"/>
                <a:ea typeface="+mn-ea"/>
                <a:cs typeface="+mn-cs"/>
              </a:rPr>
              <a:t> is the </a:t>
            </a:r>
            <a:r>
              <a:rPr lang="en-GB" sz="1820" b="1" kern="1200" dirty="0">
                <a:solidFill>
                  <a:schemeClr val="tx1"/>
                </a:solidFill>
                <a:latin typeface="+mn-lt"/>
                <a:ea typeface="+mn-ea"/>
                <a:cs typeface="+mn-cs"/>
              </a:rPr>
              <a:t>ejection</a:t>
            </a:r>
            <a:r>
              <a:rPr lang="en-GB" sz="1820" kern="1200" dirty="0">
                <a:solidFill>
                  <a:schemeClr val="tx1"/>
                </a:solidFill>
                <a:latin typeface="+mn-lt"/>
                <a:ea typeface="+mn-ea"/>
                <a:cs typeface="+mn-cs"/>
              </a:rPr>
              <a:t> of one or more </a:t>
            </a:r>
            <a:r>
              <a:rPr lang="en-GB" sz="1820" b="1" kern="1200" dirty="0">
                <a:solidFill>
                  <a:schemeClr val="tx1"/>
                </a:solidFill>
                <a:latin typeface="+mn-lt"/>
                <a:ea typeface="+mn-ea"/>
                <a:cs typeface="+mn-cs"/>
              </a:rPr>
              <a:t>electrons</a:t>
            </a:r>
            <a:r>
              <a:rPr lang="en-GB" sz="1820" kern="1200" dirty="0">
                <a:solidFill>
                  <a:schemeClr val="tx1"/>
                </a:solidFill>
                <a:latin typeface="+mn-lt"/>
                <a:ea typeface="+mn-ea"/>
                <a:cs typeface="+mn-cs"/>
              </a:rPr>
              <a:t> from an atom or molecule to produce a fragment with a net positive charge (positive ion)</a:t>
            </a:r>
            <a:endParaRPr lang="en-GB" sz="2000" dirty="0"/>
          </a:p>
        </p:txBody>
      </p:sp>
      <p:pic>
        <p:nvPicPr>
          <p:cNvPr id="5" name="Content Placeholder 4">
            <a:extLst>
              <a:ext uri="{FF2B5EF4-FFF2-40B4-BE49-F238E27FC236}">
                <a16:creationId xmlns:a16="http://schemas.microsoft.com/office/drawing/2014/main" id="{4BEB4F89-FD49-F693-7EA6-C96B90D59FCE}"/>
              </a:ext>
            </a:extLst>
          </p:cNvPr>
          <p:cNvPicPr>
            <a:picLocks noChangeAspect="1"/>
          </p:cNvPicPr>
          <p:nvPr/>
        </p:nvPicPr>
        <p:blipFill>
          <a:blip r:embed="rId2"/>
          <a:stretch>
            <a:fillRect/>
          </a:stretch>
        </p:blipFill>
        <p:spPr>
          <a:xfrm>
            <a:off x="7534657" y="1438515"/>
            <a:ext cx="4155340" cy="4119081"/>
          </a:xfrm>
          <a:prstGeom prst="rect">
            <a:avLst/>
          </a:prstGeom>
        </p:spPr>
      </p:pic>
      <p:sp>
        <p:nvSpPr>
          <p:cNvPr id="8" name="TextBox 7">
            <a:extLst>
              <a:ext uri="{FF2B5EF4-FFF2-40B4-BE49-F238E27FC236}">
                <a16:creationId xmlns:a16="http://schemas.microsoft.com/office/drawing/2014/main" id="{2ED7FCA8-E3A8-1A25-E4A1-A7EE869B1BE3}"/>
              </a:ext>
            </a:extLst>
          </p:cNvPr>
          <p:cNvSpPr txBox="1"/>
          <p:nvPr/>
        </p:nvSpPr>
        <p:spPr>
          <a:xfrm>
            <a:off x="7827296" y="5473163"/>
            <a:ext cx="4052589" cy="261610"/>
          </a:xfrm>
          <a:prstGeom prst="rect">
            <a:avLst/>
          </a:prstGeom>
          <a:noFill/>
        </p:spPr>
        <p:txBody>
          <a:bodyPr wrap="square">
            <a:spAutoFit/>
          </a:bodyPr>
          <a:lstStyle/>
          <a:p>
            <a:pPr defTabSz="832104">
              <a:spcAft>
                <a:spcPts val="600"/>
              </a:spcAft>
            </a:pPr>
            <a:r>
              <a:rPr lang="en-GB" sz="1100" i="1" kern="1200" dirty="0">
                <a:solidFill>
                  <a:schemeClr val="tx1"/>
                </a:solidFill>
                <a:latin typeface="+mn-lt"/>
                <a:ea typeface="+mn-ea"/>
                <a:cs typeface="+mn-cs"/>
              </a:rPr>
              <a:t>https://www.nagwa.com/en/explainers/840185315807/</a:t>
            </a:r>
            <a:endParaRPr lang="en-GB" sz="1100" i="1" dirty="0"/>
          </a:p>
        </p:txBody>
      </p:sp>
      <p:pic>
        <p:nvPicPr>
          <p:cNvPr id="10" name="Picture 9">
            <a:extLst>
              <a:ext uri="{FF2B5EF4-FFF2-40B4-BE49-F238E27FC236}">
                <a16:creationId xmlns:a16="http://schemas.microsoft.com/office/drawing/2014/main" id="{4951ED14-8B26-454A-814E-2EA8ABDD7251}"/>
              </a:ext>
            </a:extLst>
          </p:cNvPr>
          <p:cNvPicPr>
            <a:picLocks noChangeAspect="1"/>
          </p:cNvPicPr>
          <p:nvPr/>
        </p:nvPicPr>
        <p:blipFill>
          <a:blip r:embed="rId3"/>
          <a:stretch>
            <a:fillRect/>
          </a:stretch>
        </p:blipFill>
        <p:spPr>
          <a:xfrm>
            <a:off x="195072" y="3498056"/>
            <a:ext cx="1979198" cy="2985020"/>
          </a:xfrm>
          <a:prstGeom prst="rect">
            <a:avLst/>
          </a:prstGeom>
        </p:spPr>
      </p:pic>
      <p:sp>
        <p:nvSpPr>
          <p:cNvPr id="12" name="TextBox 11">
            <a:extLst>
              <a:ext uri="{FF2B5EF4-FFF2-40B4-BE49-F238E27FC236}">
                <a16:creationId xmlns:a16="http://schemas.microsoft.com/office/drawing/2014/main" id="{5D88CA69-D5EE-6879-0717-E0AC1BCFEE18}"/>
              </a:ext>
            </a:extLst>
          </p:cNvPr>
          <p:cNvSpPr txBox="1"/>
          <p:nvPr/>
        </p:nvSpPr>
        <p:spPr>
          <a:xfrm>
            <a:off x="-51481" y="6446316"/>
            <a:ext cx="8851392" cy="261610"/>
          </a:xfrm>
          <a:prstGeom prst="rect">
            <a:avLst/>
          </a:prstGeom>
          <a:noFill/>
        </p:spPr>
        <p:txBody>
          <a:bodyPr wrap="square">
            <a:spAutoFit/>
          </a:bodyPr>
          <a:lstStyle/>
          <a:p>
            <a:r>
              <a:rPr lang="en-GB" sz="1100" i="1" dirty="0"/>
              <a:t>https://www.cnsc-ccsn.gc.ca/eng/resources/radiation/radiation-health-effects/</a:t>
            </a:r>
          </a:p>
        </p:txBody>
      </p:sp>
      <p:sp>
        <p:nvSpPr>
          <p:cNvPr id="15" name="TextBox 14">
            <a:extLst>
              <a:ext uri="{FF2B5EF4-FFF2-40B4-BE49-F238E27FC236}">
                <a16:creationId xmlns:a16="http://schemas.microsoft.com/office/drawing/2014/main" id="{1E898FD8-3D06-94DF-0F50-149133ED4ABA}"/>
              </a:ext>
            </a:extLst>
          </p:cNvPr>
          <p:cNvSpPr txBox="1"/>
          <p:nvPr/>
        </p:nvSpPr>
        <p:spPr>
          <a:xfrm>
            <a:off x="267119" y="3128724"/>
            <a:ext cx="6484924" cy="369332"/>
          </a:xfrm>
          <a:prstGeom prst="rect">
            <a:avLst/>
          </a:prstGeom>
          <a:noFill/>
        </p:spPr>
        <p:txBody>
          <a:bodyPr wrap="square">
            <a:spAutoFit/>
          </a:bodyPr>
          <a:lstStyle/>
          <a:p>
            <a:r>
              <a:rPr lang="en-US" dirty="0"/>
              <a:t>E</a:t>
            </a:r>
            <a:r>
              <a:rPr lang="en-GB" dirty="0" err="1"/>
              <a:t>ffects</a:t>
            </a:r>
            <a:r>
              <a:rPr lang="en-GB" dirty="0"/>
              <a:t> of Ionization to the body! </a:t>
            </a:r>
          </a:p>
        </p:txBody>
      </p:sp>
      <p:pic>
        <p:nvPicPr>
          <p:cNvPr id="16" name="Picture 15">
            <a:extLst>
              <a:ext uri="{FF2B5EF4-FFF2-40B4-BE49-F238E27FC236}">
                <a16:creationId xmlns:a16="http://schemas.microsoft.com/office/drawing/2014/main" id="{CF28B7C9-69D3-683A-A587-1FC923B2B32F}"/>
              </a:ext>
            </a:extLst>
          </p:cNvPr>
          <p:cNvPicPr>
            <a:picLocks noChangeAspect="1"/>
          </p:cNvPicPr>
          <p:nvPr/>
        </p:nvPicPr>
        <p:blipFill>
          <a:blip r:embed="rId4"/>
          <a:stretch>
            <a:fillRect/>
          </a:stretch>
        </p:blipFill>
        <p:spPr>
          <a:xfrm>
            <a:off x="2677363" y="3576261"/>
            <a:ext cx="4452953" cy="2734270"/>
          </a:xfrm>
          <a:prstGeom prst="rect">
            <a:avLst/>
          </a:prstGeom>
        </p:spPr>
      </p:pic>
      <p:sp>
        <p:nvSpPr>
          <p:cNvPr id="19" name="TextBox 18">
            <a:extLst>
              <a:ext uri="{FF2B5EF4-FFF2-40B4-BE49-F238E27FC236}">
                <a16:creationId xmlns:a16="http://schemas.microsoft.com/office/drawing/2014/main" id="{0FFA2A4A-C0DB-6BD5-9AF4-E715AD80E0A7}"/>
              </a:ext>
            </a:extLst>
          </p:cNvPr>
          <p:cNvSpPr txBox="1"/>
          <p:nvPr/>
        </p:nvSpPr>
        <p:spPr>
          <a:xfrm>
            <a:off x="5851946" y="6426937"/>
            <a:ext cx="6484924" cy="261610"/>
          </a:xfrm>
          <a:prstGeom prst="rect">
            <a:avLst/>
          </a:prstGeom>
          <a:noFill/>
        </p:spPr>
        <p:txBody>
          <a:bodyPr wrap="square">
            <a:spAutoFit/>
          </a:bodyPr>
          <a:lstStyle/>
          <a:p>
            <a:r>
              <a:rPr lang="en-GB" sz="1100" i="1" dirty="0"/>
              <a:t>https://www.mdpi.com/1422-0067/18/12/2749</a:t>
            </a:r>
          </a:p>
        </p:txBody>
      </p:sp>
    </p:spTree>
    <p:extLst>
      <p:ext uri="{BB962C8B-B14F-4D97-AF65-F5344CB8AC3E}">
        <p14:creationId xmlns:p14="http://schemas.microsoft.com/office/powerpoint/2010/main" val="419544387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787CBB-2371-CFD2-582D-06E9A8EF98A9}"/>
              </a:ext>
            </a:extLst>
          </p:cNvPr>
          <p:cNvSpPr>
            <a:spLocks noGrp="1"/>
          </p:cNvSpPr>
          <p:nvPr>
            <p:ph type="title"/>
          </p:nvPr>
        </p:nvSpPr>
        <p:spPr>
          <a:xfrm>
            <a:off x="1002983" y="194783"/>
            <a:ext cx="9421177" cy="769493"/>
          </a:xfrm>
        </p:spPr>
        <p:txBody>
          <a:bodyPr anchor="ctr">
            <a:normAutofit/>
          </a:bodyPr>
          <a:lstStyle/>
          <a:p>
            <a:pPr>
              <a:lnSpc>
                <a:spcPct val="90000"/>
              </a:lnSpc>
            </a:pPr>
            <a:r>
              <a:rPr lang="en-US"/>
              <a:t>Photon counting detectors</a:t>
            </a:r>
            <a:endParaRPr lang="en-GB"/>
          </a:p>
        </p:txBody>
      </p:sp>
      <p:pic>
        <p:nvPicPr>
          <p:cNvPr id="23" name="Picture 22">
            <a:extLst>
              <a:ext uri="{FF2B5EF4-FFF2-40B4-BE49-F238E27FC236}">
                <a16:creationId xmlns:a16="http://schemas.microsoft.com/office/drawing/2014/main" id="{F843486F-DC55-DE7F-8727-3BB9F0EF97D3}"/>
              </a:ext>
            </a:extLst>
          </p:cNvPr>
          <p:cNvPicPr>
            <a:picLocks noChangeAspect="1"/>
          </p:cNvPicPr>
          <p:nvPr/>
        </p:nvPicPr>
        <p:blipFill rotWithShape="1">
          <a:blip r:embed="rId2"/>
          <a:srcRect t="18182" r="1" b="19232"/>
          <a:stretch/>
        </p:blipFill>
        <p:spPr>
          <a:xfrm>
            <a:off x="931863" y="1695450"/>
            <a:ext cx="10328275" cy="4314825"/>
          </a:xfrm>
          <a:prstGeom prst="rect">
            <a:avLst/>
          </a:prstGeom>
          <a:noFill/>
        </p:spPr>
      </p:pic>
      <p:sp>
        <p:nvSpPr>
          <p:cNvPr id="7" name="Slide Number Placeholder 6">
            <a:extLst>
              <a:ext uri="{FF2B5EF4-FFF2-40B4-BE49-F238E27FC236}">
                <a16:creationId xmlns:a16="http://schemas.microsoft.com/office/drawing/2014/main" id="{87E3324D-7607-82BB-F0D7-D5ED155683ED}"/>
              </a:ext>
            </a:extLst>
          </p:cNvPr>
          <p:cNvSpPr>
            <a:spLocks noGrp="1"/>
          </p:cNvSpPr>
          <p:nvPr>
            <p:ph type="sldNum" sz="quarter" idx="12"/>
          </p:nvPr>
        </p:nvSpPr>
        <p:spPr>
          <a:xfrm>
            <a:off x="11365992" y="6356350"/>
            <a:ext cx="630936" cy="365125"/>
          </a:xfrm>
        </p:spPr>
        <p:txBody>
          <a:bodyPr anchor="ctr">
            <a:normAutofit/>
          </a:bodyPr>
          <a:lstStyle/>
          <a:p>
            <a:pPr marL="0" marR="0" lvl="0" indent="0" defTabSz="914400" rtl="0" eaLnBrk="1" fontAlgn="auto" latinLnBrk="0" hangingPunct="1">
              <a:spcBef>
                <a:spcPts val="0"/>
              </a:spcBef>
              <a:spcAft>
                <a:spcPts val="600"/>
              </a:spcAft>
              <a:buClrTx/>
              <a:buSzTx/>
              <a:buFontTx/>
              <a:buNone/>
              <a:tabLst/>
              <a:defRPr/>
            </a:pPr>
            <a:fld id="{CD6D940D-6D44-4DF9-9322-B4B11F7EDCD0}" type="slidenum">
              <a:rPr kumimoji="0" lang="en-GB" b="0" i="0" u="none" strike="noStrike" kern="1200" cap="none" spc="0" normalizeH="0" baseline="0" noProof="0" smtClean="0">
                <a:ln>
                  <a:noFill/>
                </a:ln>
                <a:solidFill>
                  <a:prstClr val="black"/>
                </a:solidFill>
                <a:effectLst/>
                <a:uLnTx/>
                <a:uFillTx/>
              </a:rPr>
              <a:pPr marL="0" marR="0" lvl="0" indent="0" defTabSz="914400" rtl="0" eaLnBrk="1" fontAlgn="auto" latinLnBrk="0" hangingPunct="1">
                <a:spcBef>
                  <a:spcPts val="0"/>
                </a:spcBef>
                <a:spcAft>
                  <a:spcPts val="600"/>
                </a:spcAft>
                <a:buClrTx/>
                <a:buSzTx/>
                <a:buFontTx/>
                <a:buNone/>
                <a:tabLst/>
                <a:defRPr/>
              </a:pPr>
              <a:t>5</a:t>
            </a:fld>
            <a:endParaRPr kumimoji="0" lang="en-GB" b="0" i="0" u="none" strike="noStrike" kern="1200" cap="none" spc="0" normalizeH="0" baseline="0" noProof="0">
              <a:ln>
                <a:noFill/>
              </a:ln>
              <a:solidFill>
                <a:prstClr val="black"/>
              </a:solidFill>
              <a:effectLst/>
              <a:uLnTx/>
              <a:uFillTx/>
            </a:endParaRPr>
          </a:p>
        </p:txBody>
      </p:sp>
    </p:spTree>
    <p:extLst>
      <p:ext uri="{BB962C8B-B14F-4D97-AF65-F5344CB8AC3E}">
        <p14:creationId xmlns:p14="http://schemas.microsoft.com/office/powerpoint/2010/main" val="398087131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B1BDB5-E1F6-348F-8178-8C08229607EE}"/>
              </a:ext>
            </a:extLst>
          </p:cNvPr>
          <p:cNvSpPr>
            <a:spLocks noGrp="1"/>
          </p:cNvSpPr>
          <p:nvPr>
            <p:ph type="title"/>
          </p:nvPr>
        </p:nvSpPr>
        <p:spPr/>
        <p:txBody>
          <a:bodyPr>
            <a:normAutofit fontScale="90000"/>
          </a:bodyPr>
          <a:lstStyle/>
          <a:p>
            <a:r>
              <a:rPr lang="en-US" dirty="0" err="1"/>
              <a:t>Minipix</a:t>
            </a:r>
            <a:r>
              <a:rPr lang="en-US" dirty="0"/>
              <a:t>-EDU: a photon counting detector. How does it work?</a:t>
            </a:r>
            <a:endParaRPr lang="en-GB" dirty="0"/>
          </a:p>
        </p:txBody>
      </p:sp>
      <p:sp>
        <p:nvSpPr>
          <p:cNvPr id="6" name="Slide Number Placeholder 5">
            <a:extLst>
              <a:ext uri="{FF2B5EF4-FFF2-40B4-BE49-F238E27FC236}">
                <a16:creationId xmlns:a16="http://schemas.microsoft.com/office/drawing/2014/main" id="{C869B6D3-2450-FF68-B2E3-2AB0B09421C9}"/>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6B786C7-B8F9-4072-AAAA-17258464D730}" type="slidenum">
              <a:rPr kumimoji="0" lang="en-GB" sz="1050" b="0" i="0" u="none" strike="noStrike" kern="1200" cap="none" spc="0" normalizeH="0" baseline="0" noProof="0" smtClean="0">
                <a:ln>
                  <a:noFill/>
                </a:ln>
                <a:solidFill>
                  <a:prstClr val="black"/>
                </a:solidFill>
                <a:effectLst/>
                <a:uLnTx/>
                <a:uFillTx/>
                <a:latin typeface="Avenir Next LT Pro"/>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GB" sz="1050" b="0" i="0" u="none" strike="noStrike" kern="1200" cap="none" spc="0" normalizeH="0" baseline="0" noProof="0">
              <a:ln>
                <a:noFill/>
              </a:ln>
              <a:solidFill>
                <a:prstClr val="black"/>
              </a:solidFill>
              <a:effectLst/>
              <a:uLnTx/>
              <a:uFillTx/>
              <a:latin typeface="Avenir Next LT Pro"/>
              <a:ea typeface="+mn-ea"/>
              <a:cs typeface="+mn-cs"/>
            </a:endParaRPr>
          </a:p>
        </p:txBody>
      </p:sp>
      <p:pic>
        <p:nvPicPr>
          <p:cNvPr id="9" name="Picture 8">
            <a:extLst>
              <a:ext uri="{FF2B5EF4-FFF2-40B4-BE49-F238E27FC236}">
                <a16:creationId xmlns:a16="http://schemas.microsoft.com/office/drawing/2014/main" id="{7CAF751A-9274-F2C3-7860-AC3C2416D64F}"/>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902741" y="1571955"/>
            <a:ext cx="8386518" cy="3315233"/>
          </a:xfrm>
          <a:prstGeom prst="rect">
            <a:avLst/>
          </a:prstGeom>
          <a:noFill/>
        </p:spPr>
      </p:pic>
      <p:sp>
        <p:nvSpPr>
          <p:cNvPr id="11" name="TextBox 10">
            <a:extLst>
              <a:ext uri="{FF2B5EF4-FFF2-40B4-BE49-F238E27FC236}">
                <a16:creationId xmlns:a16="http://schemas.microsoft.com/office/drawing/2014/main" id="{18697516-841B-DC7C-9730-2594BDC13888}"/>
              </a:ext>
            </a:extLst>
          </p:cNvPr>
          <p:cNvSpPr txBox="1"/>
          <p:nvPr/>
        </p:nvSpPr>
        <p:spPr>
          <a:xfrm>
            <a:off x="1902742" y="4887188"/>
            <a:ext cx="8470212" cy="836126"/>
          </a:xfrm>
          <a:prstGeom prst="rect">
            <a:avLst/>
          </a:prstGeom>
          <a:noFill/>
        </p:spPr>
        <p:txBody>
          <a:bodyPr wrap="square">
            <a:spAutoFit/>
          </a:bodyPr>
          <a:lstStyle/>
          <a:p>
            <a:pPr marL="0" marR="0" algn="ctr">
              <a:spcBef>
                <a:spcPts val="0"/>
              </a:spcBef>
              <a:spcAft>
                <a:spcPts val="1000"/>
              </a:spcAft>
            </a:pPr>
            <a:r>
              <a:rPr lang="en-US" sz="1800" i="1" kern="100" dirty="0">
                <a:solidFill>
                  <a:srgbClr val="44546A"/>
                </a:solidFill>
                <a:effectLst/>
                <a:latin typeface="Calibri" panose="020F0502020204030204" pitchFamily="34" charset="0"/>
                <a:ea typeface="Calibri" panose="020F0502020204030204" pitchFamily="34" charset="0"/>
                <a:cs typeface="Times New Roman" panose="02020603050405020304" pitchFamily="18" charset="0"/>
              </a:rPr>
              <a:t>Cross section view of the </a:t>
            </a:r>
            <a:r>
              <a:rPr lang="en-US" sz="1800" i="1" kern="100" dirty="0" err="1">
                <a:solidFill>
                  <a:srgbClr val="44546A"/>
                </a:solidFill>
                <a:effectLst/>
                <a:latin typeface="Calibri" panose="020F0502020204030204" pitchFamily="34" charset="0"/>
                <a:ea typeface="Calibri" panose="020F0502020204030204" pitchFamily="34" charset="0"/>
                <a:cs typeface="Times New Roman" panose="02020603050405020304" pitchFamily="18" charset="0"/>
              </a:rPr>
              <a:t>Minipix</a:t>
            </a:r>
            <a:r>
              <a:rPr lang="en-US" sz="1800" i="1" kern="100" dirty="0">
                <a:solidFill>
                  <a:srgbClr val="44546A"/>
                </a:solidFill>
                <a:effectLst/>
                <a:latin typeface="Calibri" panose="020F0502020204030204" pitchFamily="34" charset="0"/>
                <a:ea typeface="Calibri" panose="020F0502020204030204" pitchFamily="34" charset="0"/>
                <a:cs typeface="Times New Roman" panose="02020603050405020304" pitchFamily="18" charset="0"/>
              </a:rPr>
              <a:t> Edu chip. </a:t>
            </a:r>
          </a:p>
          <a:p>
            <a:pPr marL="0" marR="0" algn="just">
              <a:spcBef>
                <a:spcPts val="0"/>
              </a:spcBef>
              <a:spcAft>
                <a:spcPts val="1000"/>
              </a:spcAft>
            </a:pPr>
            <a:r>
              <a:rPr lang="en-GB" sz="1100" i="1" kern="100" dirty="0">
                <a:solidFill>
                  <a:srgbClr val="44546A"/>
                </a:solidFill>
                <a:effectLst/>
                <a:latin typeface="Calibri" panose="020F0502020204030204" pitchFamily="34" charset="0"/>
                <a:ea typeface="Calibri" panose="020F0502020204030204" pitchFamily="34" charset="0"/>
                <a:cs typeface="Times New Roman" panose="02020603050405020304" pitchFamily="18" charset="0"/>
              </a:rPr>
              <a:t>Rizzo, A.; </a:t>
            </a:r>
            <a:r>
              <a:rPr lang="en-GB" sz="1100" i="1" kern="100" dirty="0" err="1">
                <a:solidFill>
                  <a:srgbClr val="44546A"/>
                </a:solidFill>
                <a:effectLst/>
                <a:latin typeface="Calibri" panose="020F0502020204030204" pitchFamily="34" charset="0"/>
                <a:ea typeface="Calibri" panose="020F0502020204030204" pitchFamily="34" charset="0"/>
                <a:cs typeface="Times New Roman" panose="02020603050405020304" pitchFamily="18" charset="0"/>
              </a:rPr>
              <a:t>Cardellini</a:t>
            </a:r>
            <a:r>
              <a:rPr lang="en-GB" sz="1100" i="1" kern="100" dirty="0">
                <a:solidFill>
                  <a:srgbClr val="44546A"/>
                </a:solidFill>
                <a:effectLst/>
                <a:latin typeface="Calibri" panose="020F0502020204030204" pitchFamily="34" charset="0"/>
                <a:ea typeface="Calibri" panose="020F0502020204030204" pitchFamily="34" charset="0"/>
                <a:cs typeface="Times New Roman" panose="02020603050405020304" pitchFamily="18" charset="0"/>
              </a:rPr>
              <a:t>, F.; Poggi, C.; Borra, E.; </a:t>
            </a:r>
            <a:r>
              <a:rPr lang="en-GB" sz="1100" i="1" kern="100" dirty="0" err="1">
                <a:solidFill>
                  <a:srgbClr val="44546A"/>
                </a:solidFill>
                <a:effectLst/>
                <a:latin typeface="Calibri" panose="020F0502020204030204" pitchFamily="34" charset="0"/>
                <a:ea typeface="Calibri" panose="020F0502020204030204" pitchFamily="34" charset="0"/>
                <a:cs typeface="Times New Roman" panose="02020603050405020304" pitchFamily="18" charset="0"/>
              </a:rPr>
              <a:t>Ciciani</a:t>
            </a:r>
            <a:r>
              <a:rPr lang="en-GB" sz="1100" i="1" kern="100" dirty="0">
                <a:solidFill>
                  <a:srgbClr val="44546A"/>
                </a:solidFill>
                <a:effectLst/>
                <a:latin typeface="Calibri" panose="020F0502020204030204" pitchFamily="34" charset="0"/>
                <a:ea typeface="Calibri" panose="020F0502020204030204" pitchFamily="34" charset="0"/>
                <a:cs typeface="Times New Roman" panose="02020603050405020304" pitchFamily="18" charset="0"/>
              </a:rPr>
              <a:t>, L.; </a:t>
            </a:r>
            <a:r>
              <a:rPr lang="en-GB" sz="1100" i="1" kern="100" dirty="0" err="1">
                <a:solidFill>
                  <a:srgbClr val="44546A"/>
                </a:solidFill>
                <a:effectLst/>
                <a:latin typeface="Calibri" panose="020F0502020204030204" pitchFamily="34" charset="0"/>
                <a:ea typeface="Calibri" panose="020F0502020204030204" pitchFamily="34" charset="0"/>
                <a:cs typeface="Times New Roman" panose="02020603050405020304" pitchFamily="18" charset="0"/>
              </a:rPr>
              <a:t>Narici</a:t>
            </a:r>
            <a:r>
              <a:rPr lang="en-GB" sz="1100" i="1" kern="100" dirty="0">
                <a:solidFill>
                  <a:srgbClr val="44546A"/>
                </a:solidFill>
                <a:effectLst/>
                <a:latin typeface="Calibri" panose="020F0502020204030204" pitchFamily="34" charset="0"/>
                <a:ea typeface="Calibri" panose="020F0502020204030204" pitchFamily="34" charset="0"/>
                <a:cs typeface="Times New Roman" panose="02020603050405020304" pitchFamily="18" charset="0"/>
              </a:rPr>
              <a:t>, L.; </a:t>
            </a:r>
            <a:r>
              <a:rPr lang="en-GB" sz="1100" i="1" kern="100" dirty="0" err="1">
                <a:solidFill>
                  <a:srgbClr val="44546A"/>
                </a:solidFill>
                <a:effectLst/>
                <a:latin typeface="Calibri" panose="020F0502020204030204" pitchFamily="34" charset="0"/>
                <a:ea typeface="Calibri" panose="020F0502020204030204" pitchFamily="34" charset="0"/>
                <a:cs typeface="Times New Roman" panose="02020603050405020304" pitchFamily="18" charset="0"/>
              </a:rPr>
              <a:t>Sperandio</a:t>
            </a:r>
            <a:r>
              <a:rPr lang="en-GB" sz="1100" i="1" kern="100" dirty="0">
                <a:solidFill>
                  <a:srgbClr val="44546A"/>
                </a:solidFill>
                <a:effectLst/>
                <a:latin typeface="Calibri" panose="020F0502020204030204" pitchFamily="34" charset="0"/>
                <a:ea typeface="Calibri" panose="020F0502020204030204" pitchFamily="34" charset="0"/>
                <a:cs typeface="Times New Roman" panose="02020603050405020304" pitchFamily="18" charset="0"/>
              </a:rPr>
              <a:t>, L.; </a:t>
            </a:r>
            <a:r>
              <a:rPr lang="en-GB" sz="1100" i="1" kern="100" dirty="0" err="1">
                <a:solidFill>
                  <a:srgbClr val="44546A"/>
                </a:solidFill>
                <a:effectLst/>
                <a:latin typeface="Calibri" panose="020F0502020204030204" pitchFamily="34" charset="0"/>
                <a:ea typeface="Calibri" panose="020F0502020204030204" pitchFamily="34" charset="0"/>
                <a:cs typeface="Times New Roman" panose="02020603050405020304" pitchFamily="18" charset="0"/>
              </a:rPr>
              <a:t>Vilardi</a:t>
            </a:r>
            <a:r>
              <a:rPr lang="en-GB" sz="1100" i="1" kern="100" dirty="0">
                <a:solidFill>
                  <a:srgbClr val="44546A"/>
                </a:solidFill>
                <a:effectLst/>
                <a:latin typeface="Calibri" panose="020F0502020204030204" pitchFamily="34" charset="0"/>
                <a:ea typeface="Calibri" panose="020F0502020204030204" pitchFamily="34" charset="0"/>
                <a:cs typeface="Times New Roman" panose="02020603050405020304" pitchFamily="18" charset="0"/>
              </a:rPr>
              <a:t>, I. Novel Algorithm for Radon Real-Time Measurements with a Pixelated Detector. Sensors 2022, 22, 516. https://doi.org/10.3390/s22020516</a:t>
            </a:r>
          </a:p>
        </p:txBody>
      </p:sp>
    </p:spTree>
    <p:extLst>
      <p:ext uri="{BB962C8B-B14F-4D97-AF65-F5344CB8AC3E}">
        <p14:creationId xmlns:p14="http://schemas.microsoft.com/office/powerpoint/2010/main" val="405832897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923410-EC56-2046-0C5B-3C688A3A91BD}"/>
              </a:ext>
            </a:extLst>
          </p:cNvPr>
          <p:cNvSpPr>
            <a:spLocks noGrp="1"/>
          </p:cNvSpPr>
          <p:nvPr>
            <p:ph type="title"/>
          </p:nvPr>
        </p:nvSpPr>
        <p:spPr>
          <a:xfrm>
            <a:off x="1002983" y="194783"/>
            <a:ext cx="10257154" cy="769493"/>
          </a:xfrm>
        </p:spPr>
        <p:txBody>
          <a:bodyPr anchor="ctr">
            <a:normAutofit fontScale="90000"/>
          </a:bodyPr>
          <a:lstStyle/>
          <a:p>
            <a:pPr>
              <a:lnSpc>
                <a:spcPct val="90000"/>
              </a:lnSpc>
            </a:pPr>
            <a:r>
              <a:rPr lang="en-US" dirty="0"/>
              <a:t>Sensor in hybrid pixelated detectors</a:t>
            </a:r>
            <a:endParaRPr lang="en-GB" dirty="0"/>
          </a:p>
        </p:txBody>
      </p:sp>
      <p:sp>
        <p:nvSpPr>
          <p:cNvPr id="23" name="Slide Number Placeholder 5">
            <a:extLst>
              <a:ext uri="{FF2B5EF4-FFF2-40B4-BE49-F238E27FC236}">
                <a16:creationId xmlns:a16="http://schemas.microsoft.com/office/drawing/2014/main" id="{6E15D385-58C4-6488-639A-CCF05D630BB8}"/>
              </a:ext>
            </a:extLst>
          </p:cNvPr>
          <p:cNvSpPr>
            <a:spLocks noGrp="1"/>
          </p:cNvSpPr>
          <p:nvPr>
            <p:ph type="sldNum" sz="quarter" idx="12"/>
          </p:nvPr>
        </p:nvSpPr>
        <p:spPr>
          <a:xfrm>
            <a:off x="11365992" y="6356350"/>
            <a:ext cx="630936" cy="365125"/>
          </a:xfrm>
        </p:spPr>
        <p:txBody>
          <a:bodyPr/>
          <a:lstStyle/>
          <a:p>
            <a:pPr marL="0" marR="0" lvl="0" indent="0" algn="r" defTabSz="914400" rtl="0" eaLnBrk="1" fontAlgn="auto" latinLnBrk="0" hangingPunct="1">
              <a:lnSpc>
                <a:spcPct val="100000"/>
              </a:lnSpc>
              <a:spcBef>
                <a:spcPts val="0"/>
              </a:spcBef>
              <a:spcAft>
                <a:spcPts val="600"/>
              </a:spcAft>
              <a:buClrTx/>
              <a:buSzTx/>
              <a:buFontTx/>
              <a:buNone/>
              <a:tabLst/>
              <a:defRPr/>
            </a:pPr>
            <a:fld id="{06B786C7-B8F9-4072-AAAA-17258464D730}" type="slidenum">
              <a:rPr kumimoji="0" lang="en-GB" sz="1050" b="0" i="0" u="none" strike="noStrike" kern="1200" cap="none" spc="0" normalizeH="0" baseline="0" noProof="0" smtClean="0">
                <a:ln>
                  <a:noFill/>
                </a:ln>
                <a:solidFill>
                  <a:prstClr val="black"/>
                </a:solidFill>
                <a:effectLst/>
                <a:uLnTx/>
                <a:uFillTx/>
                <a:latin typeface="Avenir Next LT Pro"/>
                <a:ea typeface="+mn-ea"/>
                <a:cs typeface="+mn-cs"/>
              </a:rPr>
              <a:pPr marL="0" marR="0" lvl="0" indent="0" algn="r" defTabSz="914400" rtl="0" eaLnBrk="1" fontAlgn="auto" latinLnBrk="0" hangingPunct="1">
                <a:lnSpc>
                  <a:spcPct val="100000"/>
                </a:lnSpc>
                <a:spcBef>
                  <a:spcPts val="0"/>
                </a:spcBef>
                <a:spcAft>
                  <a:spcPts val="600"/>
                </a:spcAft>
                <a:buClrTx/>
                <a:buSzTx/>
                <a:buFontTx/>
                <a:buNone/>
                <a:tabLst/>
                <a:defRPr/>
              </a:pPr>
              <a:t>7</a:t>
            </a:fld>
            <a:endParaRPr kumimoji="0" lang="en-GB" sz="1050" b="0" i="0" u="none" strike="noStrike" kern="1200" cap="none" spc="0" normalizeH="0" baseline="0" noProof="0">
              <a:ln>
                <a:noFill/>
              </a:ln>
              <a:solidFill>
                <a:prstClr val="black"/>
              </a:solidFill>
              <a:effectLst/>
              <a:uLnTx/>
              <a:uFillTx/>
              <a:latin typeface="Avenir Next LT Pro"/>
              <a:ea typeface="+mn-ea"/>
              <a:cs typeface="+mn-cs"/>
            </a:endParaRPr>
          </a:p>
        </p:txBody>
      </p:sp>
      <p:sp>
        <p:nvSpPr>
          <p:cNvPr id="14" name="TextBox 13">
            <a:extLst>
              <a:ext uri="{FF2B5EF4-FFF2-40B4-BE49-F238E27FC236}">
                <a16:creationId xmlns:a16="http://schemas.microsoft.com/office/drawing/2014/main" id="{718595DB-48F0-45E2-17DC-1F6B1FBDB833}"/>
              </a:ext>
            </a:extLst>
          </p:cNvPr>
          <p:cNvSpPr txBox="1"/>
          <p:nvPr/>
        </p:nvSpPr>
        <p:spPr>
          <a:xfrm>
            <a:off x="624624" y="1918198"/>
            <a:ext cx="4263844" cy="1794337"/>
          </a:xfrm>
          <a:prstGeom prst="rect">
            <a:avLst/>
          </a:prstGeom>
          <a:noFill/>
        </p:spPr>
        <p:txBody>
          <a:bodyPr wrap="square">
            <a:spAutoFit/>
          </a:bodyPr>
          <a:lstStyle/>
          <a:p>
            <a:pPr algn="just" defTabSz="804672">
              <a:spcAft>
                <a:spcPts val="600"/>
              </a:spcAft>
            </a:pPr>
            <a:r>
              <a:rPr lang="en-GB" sz="1760" kern="1200" dirty="0">
                <a:solidFill>
                  <a:schemeClr val="tx1"/>
                </a:solidFill>
                <a:latin typeface="+mj-lt"/>
                <a:ea typeface="+mn-ea"/>
                <a:cs typeface="+mn-cs"/>
              </a:rPr>
              <a:t>When ionising radiation strikes the  detector its energy is deposited in the sensor material (Silicon or Cadmium (</a:t>
            </a:r>
            <a:r>
              <a:rPr lang="en-GB" sz="1760" dirty="0">
                <a:latin typeface="+mj-lt"/>
              </a:rPr>
              <a:t>Zinc) </a:t>
            </a:r>
            <a:r>
              <a:rPr lang="en-GB" sz="1760" kern="1200" dirty="0">
                <a:solidFill>
                  <a:schemeClr val="tx1"/>
                </a:solidFill>
                <a:latin typeface="+mj-lt"/>
                <a:ea typeface="+mn-ea"/>
                <a:cs typeface="+mn-cs"/>
              </a:rPr>
              <a:t>Telluride). </a:t>
            </a:r>
          </a:p>
          <a:p>
            <a:pPr algn="just" defTabSz="804672">
              <a:spcAft>
                <a:spcPts val="600"/>
              </a:spcAft>
            </a:pPr>
            <a:r>
              <a:rPr lang="en-GB" sz="1760" kern="1200" dirty="0">
                <a:solidFill>
                  <a:schemeClr val="tx1"/>
                </a:solidFill>
                <a:latin typeface="+mj-lt"/>
                <a:ea typeface="+mn-ea"/>
                <a:cs typeface="+mn-cs"/>
              </a:rPr>
              <a:t>This is then converted into an electrical signal and amplified.</a:t>
            </a:r>
            <a:endParaRPr lang="en-GB" sz="2000" b="0" i="0" u="none" strike="noStrike" baseline="0" dirty="0">
              <a:latin typeface="+mj-lt"/>
            </a:endParaRPr>
          </a:p>
        </p:txBody>
      </p:sp>
      <p:pic>
        <p:nvPicPr>
          <p:cNvPr id="5" name="Content Placeholder 4">
            <a:extLst>
              <a:ext uri="{FF2B5EF4-FFF2-40B4-BE49-F238E27FC236}">
                <a16:creationId xmlns:a16="http://schemas.microsoft.com/office/drawing/2014/main" id="{AB9CBFA9-4D0A-9B97-0C35-EA61832BE305}"/>
              </a:ext>
            </a:extLst>
          </p:cNvPr>
          <p:cNvPicPr>
            <a:picLocks noChangeAspect="1"/>
          </p:cNvPicPr>
          <p:nvPr/>
        </p:nvPicPr>
        <p:blipFill>
          <a:blip r:embed="rId2"/>
          <a:stretch>
            <a:fillRect/>
          </a:stretch>
        </p:blipFill>
        <p:spPr>
          <a:xfrm>
            <a:off x="6314871" y="1741649"/>
            <a:ext cx="4945266" cy="1970886"/>
          </a:xfrm>
          <a:prstGeom prst="rect">
            <a:avLst/>
          </a:prstGeom>
        </p:spPr>
      </p:pic>
      <p:sp>
        <p:nvSpPr>
          <p:cNvPr id="8" name="TextBox 7">
            <a:extLst>
              <a:ext uri="{FF2B5EF4-FFF2-40B4-BE49-F238E27FC236}">
                <a16:creationId xmlns:a16="http://schemas.microsoft.com/office/drawing/2014/main" id="{9FD5C044-F517-A120-295D-FBD66F013882}"/>
              </a:ext>
            </a:extLst>
          </p:cNvPr>
          <p:cNvSpPr txBox="1"/>
          <p:nvPr/>
        </p:nvSpPr>
        <p:spPr>
          <a:xfrm>
            <a:off x="7048912" y="3924683"/>
            <a:ext cx="5374538" cy="241285"/>
          </a:xfrm>
          <a:prstGeom prst="rect">
            <a:avLst/>
          </a:prstGeom>
          <a:noFill/>
        </p:spPr>
        <p:txBody>
          <a:bodyPr wrap="square">
            <a:spAutoFit/>
          </a:bodyPr>
          <a:lstStyle/>
          <a:p>
            <a:pPr defTabSz="804672">
              <a:spcAft>
                <a:spcPts val="600"/>
              </a:spcAft>
            </a:pPr>
            <a:r>
              <a:rPr lang="en-GB" sz="968" i="1" kern="1200" dirty="0">
                <a:solidFill>
                  <a:schemeClr val="tx1"/>
                </a:solidFill>
                <a:latin typeface="+mn-lt"/>
                <a:ea typeface="+mn-ea"/>
                <a:cs typeface="+mn-cs"/>
              </a:rPr>
              <a:t>https://link.springer.com/article/10.1007/s00330-023-09545-9</a:t>
            </a:r>
            <a:endParaRPr lang="en-GB" sz="1100" i="1" dirty="0"/>
          </a:p>
        </p:txBody>
      </p:sp>
      <p:pic>
        <p:nvPicPr>
          <p:cNvPr id="9" name="Picture 8">
            <a:extLst>
              <a:ext uri="{FF2B5EF4-FFF2-40B4-BE49-F238E27FC236}">
                <a16:creationId xmlns:a16="http://schemas.microsoft.com/office/drawing/2014/main" id="{139F0159-5B4D-E668-904B-C130AECC7E2B}"/>
              </a:ext>
            </a:extLst>
          </p:cNvPr>
          <p:cNvPicPr>
            <a:picLocks noChangeAspect="1"/>
          </p:cNvPicPr>
          <p:nvPr/>
        </p:nvPicPr>
        <p:blipFill>
          <a:blip r:embed="rId3"/>
          <a:stretch>
            <a:fillRect/>
          </a:stretch>
        </p:blipFill>
        <p:spPr>
          <a:xfrm>
            <a:off x="624624" y="3712535"/>
            <a:ext cx="2299129" cy="2896781"/>
          </a:xfrm>
          <a:prstGeom prst="rect">
            <a:avLst/>
          </a:prstGeom>
        </p:spPr>
      </p:pic>
      <p:sp>
        <p:nvSpPr>
          <p:cNvPr id="11" name="TextBox 10">
            <a:extLst>
              <a:ext uri="{FF2B5EF4-FFF2-40B4-BE49-F238E27FC236}">
                <a16:creationId xmlns:a16="http://schemas.microsoft.com/office/drawing/2014/main" id="{2998B03B-4BBD-23BD-3172-EA09BE710F4B}"/>
              </a:ext>
            </a:extLst>
          </p:cNvPr>
          <p:cNvSpPr txBox="1"/>
          <p:nvPr/>
        </p:nvSpPr>
        <p:spPr>
          <a:xfrm>
            <a:off x="2923753" y="6239984"/>
            <a:ext cx="6210604" cy="261610"/>
          </a:xfrm>
          <a:prstGeom prst="rect">
            <a:avLst/>
          </a:prstGeom>
          <a:noFill/>
        </p:spPr>
        <p:txBody>
          <a:bodyPr wrap="square">
            <a:spAutoFit/>
          </a:bodyPr>
          <a:lstStyle/>
          <a:p>
            <a:r>
              <a:rPr lang="en-GB" sz="1100" i="1" dirty="0"/>
              <a:t>https://ebrary.net/135261/engineering/introduction</a:t>
            </a:r>
          </a:p>
        </p:txBody>
      </p:sp>
    </p:spTree>
    <p:extLst>
      <p:ext uri="{BB962C8B-B14F-4D97-AF65-F5344CB8AC3E}">
        <p14:creationId xmlns:p14="http://schemas.microsoft.com/office/powerpoint/2010/main" val="423935727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20DB35-E8E7-D043-5CCF-3B8793FC02DF}"/>
              </a:ext>
            </a:extLst>
          </p:cNvPr>
          <p:cNvSpPr>
            <a:spLocks noGrp="1"/>
          </p:cNvSpPr>
          <p:nvPr>
            <p:ph type="title"/>
          </p:nvPr>
        </p:nvSpPr>
        <p:spPr/>
        <p:txBody>
          <a:bodyPr>
            <a:normAutofit fontScale="90000"/>
          </a:bodyPr>
          <a:lstStyle/>
          <a:p>
            <a:r>
              <a:rPr lang="en-US" dirty="0"/>
              <a:t>Comparison between indirect and direct detection</a:t>
            </a:r>
            <a:endParaRPr lang="en-GB" dirty="0"/>
          </a:p>
        </p:txBody>
      </p:sp>
      <p:pic>
        <p:nvPicPr>
          <p:cNvPr id="7" name="Content Placeholder 6">
            <a:extLst>
              <a:ext uri="{FF2B5EF4-FFF2-40B4-BE49-F238E27FC236}">
                <a16:creationId xmlns:a16="http://schemas.microsoft.com/office/drawing/2014/main" id="{5E95D5CF-5A11-CA2F-71AA-DDCEA1E04BF7}"/>
              </a:ext>
            </a:extLst>
          </p:cNvPr>
          <p:cNvPicPr>
            <a:picLocks noGrp="1" noChangeAspect="1"/>
          </p:cNvPicPr>
          <p:nvPr>
            <p:ph sz="quarter" idx="14"/>
          </p:nvPr>
        </p:nvPicPr>
        <p:blipFill>
          <a:blip r:embed="rId2"/>
          <a:stretch>
            <a:fillRect/>
          </a:stretch>
        </p:blipFill>
        <p:spPr>
          <a:xfrm>
            <a:off x="3202530" y="1695450"/>
            <a:ext cx="5786941" cy="4314825"/>
          </a:xfrm>
          <a:prstGeom prst="rect">
            <a:avLst/>
          </a:prstGeom>
        </p:spPr>
      </p:pic>
      <p:sp>
        <p:nvSpPr>
          <p:cNvPr id="6" name="Slide Number Placeholder 5">
            <a:extLst>
              <a:ext uri="{FF2B5EF4-FFF2-40B4-BE49-F238E27FC236}">
                <a16:creationId xmlns:a16="http://schemas.microsoft.com/office/drawing/2014/main" id="{801555FB-70C1-4178-198F-D12BE1A787D0}"/>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6B786C7-B8F9-4072-AAAA-17258464D730}" type="slidenum">
              <a:rPr kumimoji="0" lang="en-GB" sz="1050" b="0" i="0" u="none" strike="noStrike" kern="1200" cap="none" spc="0" normalizeH="0" baseline="0" noProof="0" smtClean="0">
                <a:ln>
                  <a:noFill/>
                </a:ln>
                <a:solidFill>
                  <a:prstClr val="black"/>
                </a:solidFill>
                <a:effectLst/>
                <a:uLnTx/>
                <a:uFillTx/>
                <a:latin typeface="Avenir Next LT Pro"/>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GB" sz="1050" b="0" i="0" u="none" strike="noStrike" kern="1200" cap="none" spc="0" normalizeH="0" baseline="0" noProof="0">
              <a:ln>
                <a:noFill/>
              </a:ln>
              <a:solidFill>
                <a:prstClr val="black"/>
              </a:solidFill>
              <a:effectLst/>
              <a:uLnTx/>
              <a:uFillTx/>
              <a:latin typeface="Avenir Next LT Pro"/>
              <a:ea typeface="+mn-ea"/>
              <a:cs typeface="+mn-cs"/>
            </a:endParaRPr>
          </a:p>
        </p:txBody>
      </p:sp>
      <p:sp>
        <p:nvSpPr>
          <p:cNvPr id="9" name="TextBox 8">
            <a:extLst>
              <a:ext uri="{FF2B5EF4-FFF2-40B4-BE49-F238E27FC236}">
                <a16:creationId xmlns:a16="http://schemas.microsoft.com/office/drawing/2014/main" id="{FAFB231B-D786-0021-0580-6B4607CBFB50}"/>
              </a:ext>
            </a:extLst>
          </p:cNvPr>
          <p:cNvSpPr txBox="1"/>
          <p:nvPr/>
        </p:nvSpPr>
        <p:spPr>
          <a:xfrm>
            <a:off x="877824" y="6075144"/>
            <a:ext cx="9846259" cy="430887"/>
          </a:xfrm>
          <a:prstGeom prst="rect">
            <a:avLst/>
          </a:prstGeom>
          <a:noFill/>
        </p:spPr>
        <p:txBody>
          <a:bodyPr wrap="square">
            <a:spAutoFit/>
          </a:bodyPr>
          <a:lstStyle/>
          <a:p>
            <a:r>
              <a:rPr lang="en-GB" sz="1100" i="1" dirty="0"/>
              <a:t>https://www.semanticscholar.org/paper/Photon-counting-and-energy-discriminating-x-ray-and-Schumacher-Zscherpel/7c7035c31b1f6fb3cdbddd6b01e945e6f5dc4e9c</a:t>
            </a:r>
          </a:p>
        </p:txBody>
      </p:sp>
      <p:sp>
        <p:nvSpPr>
          <p:cNvPr id="10" name="Rectangle 9">
            <a:extLst>
              <a:ext uri="{FF2B5EF4-FFF2-40B4-BE49-F238E27FC236}">
                <a16:creationId xmlns:a16="http://schemas.microsoft.com/office/drawing/2014/main" id="{659A2AEE-33F4-B1A8-4266-37D363B2A31A}"/>
              </a:ext>
            </a:extLst>
          </p:cNvPr>
          <p:cNvSpPr/>
          <p:nvPr/>
        </p:nvSpPr>
        <p:spPr>
          <a:xfrm>
            <a:off x="6320333" y="1695450"/>
            <a:ext cx="2538374" cy="4025036"/>
          </a:xfrm>
          <a:prstGeom prst="rect">
            <a:avLst/>
          </a:prstGeom>
          <a:noFill/>
          <a:ln w="571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4601347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8C1C14-1D7D-71D9-1C63-CC22E5F0A734}"/>
              </a:ext>
            </a:extLst>
          </p:cNvPr>
          <p:cNvSpPr>
            <a:spLocks noGrp="1"/>
          </p:cNvSpPr>
          <p:nvPr>
            <p:ph type="title"/>
          </p:nvPr>
        </p:nvSpPr>
        <p:spPr>
          <a:xfrm>
            <a:off x="649045" y="365124"/>
            <a:ext cx="9523655" cy="1501327"/>
          </a:xfrm>
        </p:spPr>
        <p:txBody>
          <a:bodyPr anchor="b">
            <a:normAutofit/>
          </a:bodyPr>
          <a:lstStyle/>
          <a:p>
            <a:r>
              <a:rPr lang="en-US" dirty="0">
                <a:solidFill>
                  <a:srgbClr val="FFFFFF"/>
                </a:solidFill>
              </a:rPr>
              <a:t>Medical applications of photon counting detectors</a:t>
            </a:r>
            <a:endParaRPr lang="en-GB" dirty="0">
              <a:solidFill>
                <a:srgbClr val="FFFFFF"/>
              </a:solidFill>
            </a:endParaRPr>
          </a:p>
        </p:txBody>
      </p:sp>
      <p:pic>
        <p:nvPicPr>
          <p:cNvPr id="9" name="Picture 8">
            <a:extLst>
              <a:ext uri="{FF2B5EF4-FFF2-40B4-BE49-F238E27FC236}">
                <a16:creationId xmlns:a16="http://schemas.microsoft.com/office/drawing/2014/main" id="{B54714FD-CEE1-0F14-3A36-8AE6FCA174FC}"/>
              </a:ext>
            </a:extLst>
          </p:cNvPr>
          <p:cNvPicPr>
            <a:picLocks noChangeAspect="1"/>
          </p:cNvPicPr>
          <p:nvPr/>
        </p:nvPicPr>
        <p:blipFill rotWithShape="1">
          <a:blip r:embed="rId2"/>
          <a:srcRect l="17971" r="13"/>
          <a:stretch/>
        </p:blipFill>
        <p:spPr>
          <a:xfrm>
            <a:off x="20" y="2286000"/>
            <a:ext cx="12191980" cy="4572000"/>
          </a:xfrm>
          <a:prstGeom prst="rect">
            <a:avLst/>
          </a:prstGeom>
          <a:noFill/>
        </p:spPr>
      </p:pic>
      <p:sp>
        <p:nvSpPr>
          <p:cNvPr id="7" name="Slide Number Placeholder 6">
            <a:extLst>
              <a:ext uri="{FF2B5EF4-FFF2-40B4-BE49-F238E27FC236}">
                <a16:creationId xmlns:a16="http://schemas.microsoft.com/office/drawing/2014/main" id="{62B96FC9-4591-BE7C-DC0D-6D5D53E1EBE6}"/>
              </a:ext>
            </a:extLst>
          </p:cNvPr>
          <p:cNvSpPr>
            <a:spLocks noGrp="1"/>
          </p:cNvSpPr>
          <p:nvPr>
            <p:ph type="sldNum" sz="quarter" idx="12"/>
          </p:nvPr>
        </p:nvSpPr>
        <p:spPr>
          <a:xfrm>
            <a:off x="11365992" y="6356350"/>
            <a:ext cx="630936" cy="365125"/>
          </a:xfrm>
        </p:spPr>
        <p:txBody>
          <a:bodyPr anchor="ctr">
            <a:normAutofit/>
          </a:bodyPr>
          <a:lstStyle/>
          <a:p>
            <a:pPr marL="0" marR="0" lvl="0" indent="0" defTabSz="914400" rtl="0" eaLnBrk="1" fontAlgn="auto" latinLnBrk="0" hangingPunct="1">
              <a:spcBef>
                <a:spcPts val="0"/>
              </a:spcBef>
              <a:spcAft>
                <a:spcPts val="600"/>
              </a:spcAft>
              <a:buClrTx/>
              <a:buSzTx/>
              <a:buFontTx/>
              <a:buNone/>
              <a:tabLst/>
              <a:defRPr/>
            </a:pPr>
            <a:fld id="{CD6D940D-6D44-4DF9-9322-B4B11F7EDCD0}" type="slidenum">
              <a:rPr kumimoji="0" lang="en-GB" b="0" i="0" u="none" strike="noStrike" kern="1200" cap="none" spc="0" normalizeH="0" baseline="0" noProof="0" smtClean="0">
                <a:ln>
                  <a:noFill/>
                </a:ln>
                <a:solidFill>
                  <a:prstClr val="black"/>
                </a:solidFill>
                <a:effectLst/>
                <a:uLnTx/>
                <a:uFillTx/>
              </a:rPr>
              <a:pPr marL="0" marR="0" lvl="0" indent="0" defTabSz="914400" rtl="0" eaLnBrk="1" fontAlgn="auto" latinLnBrk="0" hangingPunct="1">
                <a:spcBef>
                  <a:spcPts val="0"/>
                </a:spcBef>
                <a:spcAft>
                  <a:spcPts val="600"/>
                </a:spcAft>
                <a:buClrTx/>
                <a:buSzTx/>
                <a:buFontTx/>
                <a:buNone/>
                <a:tabLst/>
                <a:defRPr/>
              </a:pPr>
              <a:t>9</a:t>
            </a:fld>
            <a:endParaRPr kumimoji="0" lang="en-GB" b="0" i="0" u="none" strike="noStrike" kern="1200" cap="none" spc="0" normalizeH="0" baseline="0" noProof="0">
              <a:ln>
                <a:noFill/>
              </a:ln>
              <a:solidFill>
                <a:prstClr val="black"/>
              </a:solidFill>
              <a:effectLst/>
              <a:uLnTx/>
              <a:uFillTx/>
            </a:endParaRPr>
          </a:p>
        </p:txBody>
      </p:sp>
    </p:spTree>
    <p:extLst>
      <p:ext uri="{BB962C8B-B14F-4D97-AF65-F5344CB8AC3E}">
        <p14:creationId xmlns:p14="http://schemas.microsoft.com/office/powerpoint/2010/main" val="304200762"/>
      </p:ext>
    </p:extLst>
  </p:cSld>
  <p:clrMapOvr>
    <a:masterClrMapping/>
  </p:clrMapOvr>
</p:sld>
</file>

<file path=ppt/theme/theme1.xml><?xml version="1.0" encoding="utf-8"?>
<a:theme xmlns:a="http://schemas.openxmlformats.org/drawingml/2006/main" name="ColorBlockVTI">
  <a:themeElements>
    <a:clrScheme name="ColorBlock Color Scheme">
      <a:dk1>
        <a:sysClr val="windowText" lastClr="000000"/>
      </a:dk1>
      <a:lt1>
        <a:sysClr val="window" lastClr="FFFFFF"/>
      </a:lt1>
      <a:dk2>
        <a:srgbClr val="002044"/>
      </a:dk2>
      <a:lt2>
        <a:srgbClr val="F5F0F3"/>
      </a:lt2>
      <a:accent1>
        <a:srgbClr val="4A41C5"/>
      </a:accent1>
      <a:accent2>
        <a:srgbClr val="37997B"/>
      </a:accent2>
      <a:accent3>
        <a:srgbClr val="17B4DF"/>
      </a:accent3>
      <a:accent4>
        <a:srgbClr val="E69500"/>
      </a:accent4>
      <a:accent5>
        <a:srgbClr val="276D77"/>
      </a:accent5>
      <a:accent6>
        <a:srgbClr val="386ECE"/>
      </a:accent6>
      <a:hlink>
        <a:srgbClr val="AF1DAF"/>
      </a:hlink>
      <a:folHlink>
        <a:srgbClr val="FE5C68"/>
      </a:folHlink>
    </a:clrScheme>
    <a:fontScheme name="Custom 1">
      <a:majorFont>
        <a:latin typeface="Avenir Next LT Pro"/>
        <a:ea typeface=""/>
        <a:cs typeface=""/>
      </a:majorFont>
      <a:minorFont>
        <a:latin typeface="Avenir Next LT Pr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_52848626_TF89117832_Win32" id="{DB0A3224-88B5-430B-9AD1-D790B94EF5D8}" vid="{070D6B8A-04B9-4AE4-ADE6-362B2ED25521}"/>
    </a:ext>
  </a:extLst>
</a:theme>
</file>

<file path=ppt/theme/theme2.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79F111ED35F8CC479449609E8A0923A6" ma:contentTypeVersion="20" ma:contentTypeDescription="Create a new document." ma:contentTypeScope="" ma:versionID="1267097ee5f5874adfcc408041ae252e">
  <xsd:schema xmlns:xsd="http://www.w3.org/2001/XMLSchema" xmlns:xs="http://www.w3.org/2001/XMLSchema" xmlns:p="http://schemas.microsoft.com/office/2006/metadata/properties" xmlns:ns1="http://schemas.microsoft.com/sharepoint/v3" xmlns:ns2="71af3243-3dd4-4a8d-8c0d-dd76da1f02a5" xmlns:ns3="16c05727-aa75-4e4a-9b5f-8a80a1165891" xmlns:ns4="230e9df3-be65-4c73-a93b-d1236ebd677e" targetNamespace="http://schemas.microsoft.com/office/2006/metadata/properties" ma:root="true" ma:fieldsID="395891a93df65b14727750f2c06c306c" ns1:_="" ns2:_="" ns3:_="" ns4:_="">
    <xsd:import namespace="http://schemas.microsoft.com/sharepoint/v3"/>
    <xsd:import namespace="71af3243-3dd4-4a8d-8c0d-dd76da1f02a5"/>
    <xsd:import namespace="16c05727-aa75-4e4a-9b5f-8a80a1165891"/>
    <xsd:import namespace="230e9df3-be65-4c73-a93b-d1236ebd677e"/>
    <xsd:element name="properties">
      <xsd:complexType>
        <xsd:sequence>
          <xsd:element name="documentManagement">
            <xsd:complexType>
              <xsd:all>
                <xsd:element ref="ns2:MediaServiceMetadata" minOccurs="0"/>
                <xsd:element ref="ns2:MediaServiceFastMetadata" minOccurs="0"/>
                <xsd:element ref="ns2:MediaServiceOCR" minOccurs="0"/>
                <xsd:element ref="ns2:MediaServiceAutoTags" minOccurs="0"/>
                <xsd:element ref="ns2:MediaServiceEventHashCode" minOccurs="0"/>
                <xsd:element ref="ns2:MediaServiceGenerationTime" minOccurs="0"/>
                <xsd:element ref="ns3:SharedWithUsers" minOccurs="0"/>
                <xsd:element ref="ns3:SharedWithDetails" minOccurs="0"/>
                <xsd:element ref="ns2:MediaServiceAutoKeyPoints" minOccurs="0"/>
                <xsd:element ref="ns2:MediaServiceKeyPoints" minOccurs="0"/>
                <xsd:element ref="ns2:MediaServiceDateTaken" minOccurs="0"/>
                <xsd:element ref="ns2:Status" minOccurs="0"/>
                <xsd:element ref="ns1:_ip_UnifiedCompliancePolicyProperties" minOccurs="0"/>
                <xsd:element ref="ns1:_ip_UnifiedCompliancePolicyUIAction" minOccurs="0"/>
                <xsd:element ref="ns2:Image" minOccurs="0"/>
                <xsd:element ref="ns4:TaxCatchAll" minOccurs="0"/>
                <xsd:element ref="ns2:ImageTagsTaxHTField"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20" nillable="true" ma:displayName="Unified Compliance Policy Properties" ma:hidden="true" ma:internalName="_ip_UnifiedCompliancePolicyProperties">
      <xsd:simpleType>
        <xsd:restriction base="dms:Note"/>
      </xsd:simpleType>
    </xsd:element>
    <xsd:element name="_ip_UnifiedCompliancePolicyUIAction" ma:index="21"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71af3243-3dd4-4a8d-8c0d-dd76da1f02a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MediaServiceOCR" ma:internalName="MediaServiceOCR" ma:readOnly="true">
      <xsd:simpleType>
        <xsd:restriction base="dms:Note">
          <xsd:maxLength value="255"/>
        </xsd:restriction>
      </xsd:simpleType>
    </xsd:element>
    <xsd:element name="MediaServiceAutoTags" ma:index="11" nillable="true" ma:displayName="MediaServiceAutoTags" ma:internalName="MediaServiceAutoTags"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false">
      <xsd:simpleType>
        <xsd:restriction base="dms:Note">
          <xsd:maxLength value="255"/>
        </xsd:restriction>
      </xsd:simpleType>
    </xsd:element>
    <xsd:element name="MediaServiceDateTaken" ma:index="18" nillable="true" ma:displayName="MediaServiceDateTaken" ma:hidden="true" ma:internalName="MediaServiceDateTaken" ma:readOnly="true">
      <xsd:simpleType>
        <xsd:restriction base="dms:Text"/>
      </xsd:simpleType>
    </xsd:element>
    <xsd:element name="Status" ma:index="19" nillable="true" ma:displayName="Status" ma:default="Not started" ma:format="Dropdown" ma:internalName="Status">
      <xsd:simpleType>
        <xsd:restriction base="dms:Choice">
          <xsd:enumeration value="Not started"/>
          <xsd:enumeration value="In Progress"/>
          <xsd:enumeration value="Completed"/>
        </xsd:restriction>
      </xsd:simpleType>
    </xsd:element>
    <xsd:element name="Image" ma:index="22" nillable="true" ma:displayName="Image" ma:format="Image" ma:internalName="Image">
      <xsd:complexType>
        <xsd:complexContent>
          <xsd:extension base="dms:URL">
            <xsd:sequence>
              <xsd:element name="Url" type="dms:ValidUrl" minOccurs="0" nillable="true"/>
              <xsd:element name="Description" type="xsd:string" nillable="true"/>
            </xsd:sequence>
          </xsd:extension>
        </xsd:complexContent>
      </xsd:complexType>
    </xsd:element>
    <xsd:element name="ImageTagsTaxHTField" ma:index="25" nillable="true" ma:taxonomy="true" ma:internalName="ImageTagsTaxHTField" ma:taxonomyFieldName="MediaServiceImageTags" ma:displayName="Image Tags" ma:readOnly="false" ma:fieldId="{5cf76f15-5ced-4ddc-b409-7134ff3c332f}" ma:taxonomyMulti="true" ma:sspId="e385fb40-52d4-4fae-9c5b-3e8ff8a5878e"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16c05727-aa75-4e4a-9b5f-8a80a1165891"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230e9df3-be65-4c73-a93b-d1236ebd677e" elementFormDefault="qualified">
    <xsd:import namespace="http://schemas.microsoft.com/office/2006/documentManagement/types"/>
    <xsd:import namespace="http://schemas.microsoft.com/office/infopath/2007/PartnerControls"/>
    <xsd:element name="TaxCatchAll" ma:index="23" nillable="true" ma:displayName="Taxonomy Catch All Column" ma:hidden="true" ma:list="{3f6bfcbc-3db3-4ae6-bd76-326f0798ad28}" ma:internalName="TaxCatchAll" ma:showField="CatchAllData" ma:web="16c05727-aa75-4e4a-9b5f-8a80a1165891">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Status xmlns="71af3243-3dd4-4a8d-8c0d-dd76da1f02a5">Not started</Status>
    <_ip_UnifiedCompliancePolicyUIAction xmlns="http://schemas.microsoft.com/sharepoint/v3" xsi:nil="true"/>
    <Image xmlns="71af3243-3dd4-4a8d-8c0d-dd76da1f02a5">
      <Url xsi:nil="true"/>
      <Description xsi:nil="true"/>
    </Image>
    <_ip_UnifiedCompliancePolicyProperties xmlns="http://schemas.microsoft.com/sharepoint/v3" xsi:nil="true"/>
    <ImageTagsTaxHTField xmlns="71af3243-3dd4-4a8d-8c0d-dd76da1f02a5">
      <Terms xmlns="http://schemas.microsoft.com/office/infopath/2007/PartnerControls"/>
    </ImageTagsTaxHTField>
    <TaxCatchAll xmlns="230e9df3-be65-4c73-a93b-d1236ebd677e"/>
    <MediaServiceKeyPoints xmlns="71af3243-3dd4-4a8d-8c0d-dd76da1f02a5" xsi:nil="true"/>
  </documentManagement>
</p:properties>
</file>

<file path=customXml/itemProps1.xml><?xml version="1.0" encoding="utf-8"?>
<ds:datastoreItem xmlns:ds="http://schemas.openxmlformats.org/officeDocument/2006/customXml" ds:itemID="{A5CCB28C-7D26-4A36-9CFC-D739C28F3D18}">
  <ds:schemaRefs>
    <ds:schemaRef ds:uri="http://schemas.microsoft.com/sharepoint/v3/contenttype/forms"/>
  </ds:schemaRefs>
</ds:datastoreItem>
</file>

<file path=customXml/itemProps2.xml><?xml version="1.0" encoding="utf-8"?>
<ds:datastoreItem xmlns:ds="http://schemas.openxmlformats.org/officeDocument/2006/customXml" ds:itemID="{0AF0BF08-C674-44E3-8BFC-85BC65E095F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71af3243-3dd4-4a8d-8c0d-dd76da1f02a5"/>
    <ds:schemaRef ds:uri="16c05727-aa75-4e4a-9b5f-8a80a1165891"/>
    <ds:schemaRef ds:uri="230e9df3-be65-4c73-a93b-d1236ebd677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08757C30-AE9A-4680-90EB-19D282EC2B7C}">
  <ds:schemaRefs>
    <ds:schemaRef ds:uri="http://schemas.microsoft.com/office/2006/metadata/properties"/>
    <ds:schemaRef ds:uri="http://schemas.microsoft.com/office/infopath/2007/PartnerControls"/>
    <ds:schemaRef ds:uri="71af3243-3dd4-4a8d-8c0d-dd76da1f02a5"/>
    <ds:schemaRef ds:uri="http://schemas.microsoft.com/sharepoint/v3"/>
    <ds:schemaRef ds:uri="230e9df3-be65-4c73-a93b-d1236ebd677e"/>
  </ds:schemaRefs>
</ds:datastoreItem>
</file>

<file path=docMetadata/LabelInfo.xml><?xml version="1.0" encoding="utf-8"?>
<clbl:labelList xmlns:clbl="http://schemas.microsoft.com/office/2020/mipLabelMetadata">
  <clbl:label id="{f42aa342-8706-4288-bd11-ebb85995028c}" enabled="1" method="Standard" siteId="{72f988bf-86f1-41af-91ab-2d7cd011db47}" contentBits="0" removed="0"/>
</clbl:labelList>
</file>

<file path=docProps/app.xml><?xml version="1.0" encoding="utf-8"?>
<Properties xmlns="http://schemas.openxmlformats.org/officeDocument/2006/extended-properties" xmlns:vt="http://schemas.openxmlformats.org/officeDocument/2006/docPropsVTypes">
  <Template>{6090824D-9DB5-4B1B-8E0F-0716D3E9E57D}tf89117832_win32</Template>
  <TotalTime>1007</TotalTime>
  <Words>1176</Words>
  <Application>Microsoft Office PowerPoint</Application>
  <PresentationFormat>Widescreen</PresentationFormat>
  <Paragraphs>102</Paragraphs>
  <Slides>20</Slides>
  <Notes>9</Notes>
  <HiddenSlides>0</HiddenSlides>
  <MMClips>1</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20</vt:i4>
      </vt:variant>
    </vt:vector>
  </HeadingPairs>
  <TitlesOfParts>
    <vt:vector size="29" baseType="lpstr">
      <vt:lpstr>Arial</vt:lpstr>
      <vt:lpstr>Avenir Next LT Pro</vt:lpstr>
      <vt:lpstr>Calibri</vt:lpstr>
      <vt:lpstr>Cambria</vt:lpstr>
      <vt:lpstr>ElsevierGulliver</vt:lpstr>
      <vt:lpstr>Open Sans</vt:lpstr>
      <vt:lpstr>sourcesans-regular</vt:lpstr>
      <vt:lpstr>ColorBlockVTI</vt:lpstr>
      <vt:lpstr>Simple Light</vt:lpstr>
      <vt:lpstr>MEDIPIX  DETECTORS</vt:lpstr>
      <vt:lpstr>Outline</vt:lpstr>
      <vt:lpstr>Introduction about Radiation</vt:lpstr>
      <vt:lpstr>What is Ionization?</vt:lpstr>
      <vt:lpstr>Photon counting detectors</vt:lpstr>
      <vt:lpstr>Minipix-EDU: a photon counting detector. How does it work?</vt:lpstr>
      <vt:lpstr>Sensor in hybrid pixelated detectors</vt:lpstr>
      <vt:lpstr>Comparison between indirect and direct detection</vt:lpstr>
      <vt:lpstr>Medical applications of photon counting detectors</vt:lpstr>
      <vt:lpstr>Colour X-ray imaging</vt:lpstr>
      <vt:lpstr>Spectroscopic (Color) X-ray imaging</vt:lpstr>
      <vt:lpstr> Coloured X-ray imaging using the head of a small fish</vt:lpstr>
      <vt:lpstr>The detector in SPACE!</vt:lpstr>
      <vt:lpstr>Different types of particles!</vt:lpstr>
      <vt:lpstr>Thank you</vt:lpstr>
      <vt:lpstr>USEFUL LINKS</vt:lpstr>
      <vt:lpstr>Application: school projects Particle identification</vt:lpstr>
      <vt:lpstr>Data analysis with Pixet Basic software</vt:lpstr>
      <vt:lpstr>Photon counting detectors  1. Direct conversion</vt:lpstr>
      <vt:lpstr>Medical applications: Computed tomography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MEDIPIX  DETECTORS</dc:title>
  <dc:creator>Pinelopi Christodoulou</dc:creator>
  <cp:lastModifiedBy>Christodoulou, Pinelopi</cp:lastModifiedBy>
  <cp:revision>29</cp:revision>
  <dcterms:created xsi:type="dcterms:W3CDTF">2023-03-22T10:24:42Z</dcterms:created>
  <dcterms:modified xsi:type="dcterms:W3CDTF">2024-04-26T15:33:01Z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0x01010079F111ED35F8CC479449609E8A0923A6</vt:lpwstr>
  </property>
</Properties>
</file>