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78" r:id="rId2"/>
    <p:sldId id="279" r:id="rId3"/>
    <p:sldId id="281" r:id="rId4"/>
    <p:sldId id="280" r:id="rId5"/>
    <p:sldId id="284" r:id="rId6"/>
    <p:sldId id="286" r:id="rId7"/>
    <p:sldId id="285" r:id="rId8"/>
    <p:sldId id="282" r:id="rId9"/>
    <p:sldId id="283" r:id="rId1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6"/>
  </p:normalViewPr>
  <p:slideViewPr>
    <p:cSldViewPr snapToGrid="0">
      <p:cViewPr varScale="1">
        <p:scale>
          <a:sx n="88" d="100"/>
          <a:sy n="88" d="100"/>
        </p:scale>
        <p:origin x="184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A5AF1-832C-F740-8C36-E1CF0D359736}" type="datetimeFigureOut">
              <a:rPr lang="en-US" smtClean="0"/>
              <a:t>6/4/24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2B5B2-593B-F042-AFF4-37CFDF055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354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03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616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9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38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06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76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52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77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95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43B68-8598-7DA1-95CB-21BF2AD3D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A8B563-6B0E-3700-CFC0-7DA61F50EE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E7DDC-602F-8581-5BD0-A263E1E06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56957-5B9F-A8F6-2D86-A1C69EACD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7A125-0FF0-630B-D465-F94003936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92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39B5F-5116-6E3A-6DF0-E80AD1D55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BBE0A0-16D0-821E-1535-C31F908409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4FDD7-B228-2613-1684-3BE2295A6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9F0C3-6FC4-014C-A865-1E99AED94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E6357-65FA-9621-B580-369E7952C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4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59A6E2-88B1-6CD1-7403-17D05EE735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CF80C5-0B10-C768-8F32-F2283BBF37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EB223-5561-A2DD-2B73-B2FE96C2A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8965C-D06E-5FF5-4CFA-0624D2173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C6194-3010-54C3-83EA-C08EE1038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60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B992A-A68A-5AC9-1A85-056E1AF52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665F6-8ADE-EBFD-26FB-44B65BACF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F9232-0DDA-7B83-A8A4-E69628D11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2CFE2-E92E-4E6A-4975-A0828F37B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66B04-3C64-C4D7-FC20-ADA86FBCC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079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C6AD1-354A-4180-60F6-406F4D53F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F1A71-3103-0865-AB3D-B42E89F03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26E1F-1574-4F12-3601-DD5C64BA4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D1EE8-8465-F824-0BF2-33F0B8F84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D8CAF-198F-D082-1ACF-F2642CF5D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63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D779E-5DD9-53E3-9501-1D5413EA4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19A72-ABEF-E5D7-CB87-CA38220666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C3EA41-3F79-2492-0170-151A89F90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4ED6B1-1ABE-D628-D38A-61AE7B4D9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18CC6-CC42-6317-3B2C-E3D2958C0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4BEBFE-594C-BC4A-F821-8EC53F82B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35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31703-751B-AA4C-E6E1-DECAA99FC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B2352E-D03A-EDDF-87DC-3BC278EBB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C9AF8F-F53E-62CC-C4D6-9459DE577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674122-F086-C1CC-443C-ABE0C181DE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8277F-5E48-D5B1-9274-90BAF863BF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7213CF-A035-C598-DD10-773B1B7EA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314C15-C165-4714-AF0E-48D9188E7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2DF800-5D6F-F4EE-A16D-267DADC5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0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92CC4-9E68-C527-E68F-4149004FC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4BAC02-F989-9F3A-FD61-381BA2195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458C10-59C0-4516-7AFF-2198DE5DD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253C0-CFEB-60F6-AF96-2AFB3A6D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546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659831-41F7-8380-3ED6-DE5C9029B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094791-B00A-D633-1BCC-2ECEB5091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3FCFFB-68EB-2292-7C25-1FD1C918A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13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98635-9086-22CD-404B-3BDB4A165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1BF2F-1123-E989-B716-6E0E9D732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3207B-D812-E0F0-7E70-72A04CE2AB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7AFE3E-73FE-CBD4-DA7A-CCBD43E5E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3D32BA-C85A-1E31-F6ED-4F0C587B9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1A829-6009-D74F-1FA7-BAF4B6DA7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40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9783F-36CE-4536-9CCA-B4872CF0F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359218-57EF-03DC-4E21-5DCD800F4B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A434DF-24A4-35E7-623D-521FD6CB09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B99EA4-6A34-56D6-5FF2-87F22C2CB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0B487-FBC6-D041-9887-4C1BBD4E0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736CF-E372-D58D-F961-0F79D9F15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39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700345-EFA0-E6EE-938F-EC0C10BA4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D9F01-C2CB-633B-42A5-3EE5A9AA5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DD3E7-C63C-5998-B13A-93DEB3C071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2C01FA-1E04-244B-BC8C-DA636495992F}" type="datetimeFigureOut">
              <a:rPr lang="en-US" smtClean="0"/>
              <a:t>6/4/24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DDCD4-E9D1-E49F-3E9A-73BB540496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2299C-B2BB-B9BD-20D9-CE263066E2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A2D584-71E4-F44A-B737-03349F1A8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95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ds.cern.ch/record/2856506" TargetMode="Externa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emf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Updates on the </a:t>
            </a: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MArEX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initiative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985720-FF86-E08E-B7DF-2A50F7B6A4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9457" y="1084036"/>
            <a:ext cx="6451600" cy="54737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09148E-7E53-2C95-2BD2-0BCE0D957BF7}"/>
              </a:ext>
            </a:extLst>
          </p:cNvPr>
          <p:cNvSpPr txBox="1"/>
          <p:nvPr/>
        </p:nvSpPr>
        <p:spPr>
          <a:xfrm>
            <a:off x="1324288" y="5909313"/>
            <a:ext cx="1553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6"/>
              </a:rPr>
              <a:t>INTC-I-256 &gt;&gt;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004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Updates on the </a:t>
            </a: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MArEX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initiative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3F4FA4-3137-A1F8-2C2C-21FC0D14911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797"/>
          <a:stretch/>
        </p:blipFill>
        <p:spPr>
          <a:xfrm>
            <a:off x="368808" y="953445"/>
            <a:ext cx="7772400" cy="312506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38776F4-BFDC-99D2-8574-9ABDFFC591B6}"/>
              </a:ext>
            </a:extLst>
          </p:cNvPr>
          <p:cNvGrpSpPr/>
          <p:nvPr/>
        </p:nvGrpSpPr>
        <p:grpSpPr>
          <a:xfrm>
            <a:off x="3468914" y="838038"/>
            <a:ext cx="8723086" cy="5199905"/>
            <a:chOff x="3468914" y="838038"/>
            <a:chExt cx="8723086" cy="519990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940719C-B1BC-07A2-07DE-C21209D4A6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68914" y="838038"/>
              <a:ext cx="8723086" cy="5066517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5D755A1-FC33-F65B-E2A7-B069F829094C}"/>
                </a:ext>
              </a:extLst>
            </p:cNvPr>
            <p:cNvSpPr/>
            <p:nvPr/>
          </p:nvSpPr>
          <p:spPr>
            <a:xfrm>
              <a:off x="4789714" y="5660571"/>
              <a:ext cx="725715" cy="377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15EF028-35D6-9309-E4D8-C164F608D7DC}"/>
              </a:ext>
            </a:extLst>
          </p:cNvPr>
          <p:cNvSpPr txBox="1"/>
          <p:nvPr/>
        </p:nvSpPr>
        <p:spPr>
          <a:xfrm>
            <a:off x="3115347" y="6227211"/>
            <a:ext cx="5237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Transmission measurement test performed in 2023</a:t>
            </a:r>
          </a:p>
        </p:txBody>
      </p:sp>
    </p:spTree>
    <p:extLst>
      <p:ext uri="{BB962C8B-B14F-4D97-AF65-F5344CB8AC3E}">
        <p14:creationId xmlns:p14="http://schemas.microsoft.com/office/powerpoint/2010/main" val="191369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Updates on the </a:t>
            </a: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MArEX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initiative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498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-1" y="7881"/>
            <a:ext cx="12188719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Gas target for capture measurement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" name="Immagine 4" descr="Immagine che contiene arte&#10;&#10;Descrizione generata automaticamente con attendibilità bassa">
            <a:extLst>
              <a:ext uri="{FF2B5EF4-FFF2-40B4-BE49-F238E27FC236}">
                <a16:creationId xmlns:a16="http://schemas.microsoft.com/office/drawing/2014/main" id="{BA03E1F4-FBD6-381C-476D-B5D7FE946C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5225" y="1644196"/>
            <a:ext cx="2390775" cy="1246505"/>
          </a:xfrm>
          <a:prstGeom prst="rect">
            <a:avLst/>
          </a:prstGeom>
        </p:spPr>
      </p:pic>
      <p:pic>
        <p:nvPicPr>
          <p:cNvPr id="33" name="Immagine 3" descr="Immagine che contiene schizzo, disegno, diagramma, bianco&#10;&#10;Descrizione generata automaticamente">
            <a:extLst>
              <a:ext uri="{FF2B5EF4-FFF2-40B4-BE49-F238E27FC236}">
                <a16:creationId xmlns:a16="http://schemas.microsoft.com/office/drawing/2014/main" id="{CF4A41C2-78C5-82DE-EE89-65BF6B0343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099" y="1600699"/>
            <a:ext cx="2322830" cy="1333500"/>
          </a:xfrm>
          <a:prstGeom prst="rect">
            <a:avLst/>
          </a:prstGeom>
        </p:spPr>
      </p:pic>
      <p:pic>
        <p:nvPicPr>
          <p:cNvPr id="34" name="Immagine 1" descr="Immagine che contiene interno&#10;&#10;Descrizione generata automaticamente">
            <a:extLst>
              <a:ext uri="{FF2B5EF4-FFF2-40B4-BE49-F238E27FC236}">
                <a16:creationId xmlns:a16="http://schemas.microsoft.com/office/drawing/2014/main" id="{CBEBF6C9-03F6-A282-F010-E6EF9A2C40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2078" y="1536311"/>
            <a:ext cx="3496945" cy="159004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0D3F813-779E-9CFB-C1CB-4AA8288284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14487" y="5001697"/>
            <a:ext cx="9867825" cy="1750063"/>
          </a:xfrm>
          <a:prstGeom prst="rect">
            <a:avLst/>
          </a:prstGeom>
        </p:spPr>
      </p:pic>
      <p:grpSp>
        <p:nvGrpSpPr>
          <p:cNvPr id="36" name="Gruppo 2">
            <a:extLst>
              <a:ext uri="{FF2B5EF4-FFF2-40B4-BE49-F238E27FC236}">
                <a16:creationId xmlns:a16="http://schemas.microsoft.com/office/drawing/2014/main" id="{26B1AAB7-299C-3389-BA5E-35BC43E8D8AF}"/>
              </a:ext>
            </a:extLst>
          </p:cNvPr>
          <p:cNvGrpSpPr>
            <a:grpSpLocks/>
          </p:cNvGrpSpPr>
          <p:nvPr/>
        </p:nvGrpSpPr>
        <p:grpSpPr bwMode="auto">
          <a:xfrm>
            <a:off x="3485017" y="3160576"/>
            <a:ext cx="3454400" cy="1498600"/>
            <a:chOff x="0" y="0"/>
            <a:chExt cx="5440" cy="236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C0F61FDE-59E5-BE6E-5FD6-3FEEC1DA2AA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40" cy="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75D422B-9A0A-5F61-5B1E-8F53D3D505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" y="65"/>
              <a:ext cx="4984" cy="2149"/>
              <a:chOff x="188" y="65"/>
              <a:chExt cx="4984" cy="2149"/>
            </a:xfrm>
          </p:grpSpPr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207EA068-2528-C6CC-F037-703FE6FA9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" y="65"/>
                <a:ext cx="4984" cy="2149"/>
              </a:xfrm>
              <a:custGeom>
                <a:avLst/>
                <a:gdLst>
                  <a:gd name="T0" fmla="*/ 0 w 4984"/>
                  <a:gd name="T1" fmla="*/ 1733 h 2149"/>
                  <a:gd name="T2" fmla="*/ 7 w 4984"/>
                  <a:gd name="T3" fmla="*/ 1660 h 2149"/>
                  <a:gd name="T4" fmla="*/ 28 w 4984"/>
                  <a:gd name="T5" fmla="*/ 1593 h 2149"/>
                  <a:gd name="T6" fmla="*/ 62 w 4984"/>
                  <a:gd name="T7" fmla="*/ 1531 h 2149"/>
                  <a:gd name="T8" fmla="*/ 107 w 4984"/>
                  <a:gd name="T9" fmla="*/ 1478 h 2149"/>
                  <a:gd name="T10" fmla="*/ 161 w 4984"/>
                  <a:gd name="T11" fmla="*/ 1434 h 2149"/>
                  <a:gd name="T12" fmla="*/ 223 w 4984"/>
                  <a:gd name="T13" fmla="*/ 1401 h 2149"/>
                  <a:gd name="T14" fmla="*/ 291 w 4984"/>
                  <a:gd name="T15" fmla="*/ 1380 h 2149"/>
                  <a:gd name="T16" fmla="*/ 365 w 4984"/>
                  <a:gd name="T17" fmla="*/ 1373 h 2149"/>
                  <a:gd name="T18" fmla="*/ 439 w 4984"/>
                  <a:gd name="T19" fmla="*/ 1380 h 2149"/>
                  <a:gd name="T20" fmla="*/ 507 w 4984"/>
                  <a:gd name="T21" fmla="*/ 1401 h 2149"/>
                  <a:gd name="T22" fmla="*/ 569 w 4984"/>
                  <a:gd name="T23" fmla="*/ 1434 h 2149"/>
                  <a:gd name="T24" fmla="*/ 623 w 4984"/>
                  <a:gd name="T25" fmla="*/ 1478 h 2149"/>
                  <a:gd name="T26" fmla="*/ 668 w 4984"/>
                  <a:gd name="T27" fmla="*/ 1531 h 2149"/>
                  <a:gd name="T28" fmla="*/ 702 w 4984"/>
                  <a:gd name="T29" fmla="*/ 1593 h 2149"/>
                  <a:gd name="T30" fmla="*/ 723 w 4984"/>
                  <a:gd name="T31" fmla="*/ 1660 h 2149"/>
                  <a:gd name="T32" fmla="*/ 730 w 4984"/>
                  <a:gd name="T33" fmla="*/ 1733 h 2149"/>
                  <a:gd name="T34" fmla="*/ 723 w 4984"/>
                  <a:gd name="T35" fmla="*/ 1805 h 2149"/>
                  <a:gd name="T36" fmla="*/ 702 w 4984"/>
                  <a:gd name="T37" fmla="*/ 1873 h 2149"/>
                  <a:gd name="T38" fmla="*/ 668 w 4984"/>
                  <a:gd name="T39" fmla="*/ 1934 h 2149"/>
                  <a:gd name="T40" fmla="*/ 623 w 4984"/>
                  <a:gd name="T41" fmla="*/ 1987 h 2149"/>
                  <a:gd name="T42" fmla="*/ 569 w 4984"/>
                  <a:gd name="T43" fmla="*/ 2031 h 2149"/>
                  <a:gd name="T44" fmla="*/ 507 w 4984"/>
                  <a:gd name="T45" fmla="*/ 2064 h 2149"/>
                  <a:gd name="T46" fmla="*/ 439 w 4984"/>
                  <a:gd name="T47" fmla="*/ 2085 h 2149"/>
                  <a:gd name="T48" fmla="*/ 365 w 4984"/>
                  <a:gd name="T49" fmla="*/ 2093 h 2149"/>
                  <a:gd name="T50" fmla="*/ 291 w 4984"/>
                  <a:gd name="T51" fmla="*/ 2085 h 2149"/>
                  <a:gd name="T52" fmla="*/ 223 w 4984"/>
                  <a:gd name="T53" fmla="*/ 2064 h 2149"/>
                  <a:gd name="T54" fmla="*/ 161 w 4984"/>
                  <a:gd name="T55" fmla="*/ 2031 h 2149"/>
                  <a:gd name="T56" fmla="*/ 107 w 4984"/>
                  <a:gd name="T57" fmla="*/ 1987 h 2149"/>
                  <a:gd name="T58" fmla="*/ 62 w 4984"/>
                  <a:gd name="T59" fmla="*/ 1934 h 2149"/>
                  <a:gd name="T60" fmla="*/ 28 w 4984"/>
                  <a:gd name="T61" fmla="*/ 1873 h 2149"/>
                  <a:gd name="T62" fmla="*/ 7 w 4984"/>
                  <a:gd name="T63" fmla="*/ 1805 h 2149"/>
                  <a:gd name="T64" fmla="*/ 0 w 4984"/>
                  <a:gd name="T65" fmla="*/ 1733 h 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84" h="2149">
                    <a:moveTo>
                      <a:pt x="0" y="1733"/>
                    </a:moveTo>
                    <a:lnTo>
                      <a:pt x="7" y="1660"/>
                    </a:lnTo>
                    <a:lnTo>
                      <a:pt x="28" y="1593"/>
                    </a:lnTo>
                    <a:lnTo>
                      <a:pt x="62" y="1531"/>
                    </a:lnTo>
                    <a:lnTo>
                      <a:pt x="107" y="1478"/>
                    </a:lnTo>
                    <a:lnTo>
                      <a:pt x="161" y="1434"/>
                    </a:lnTo>
                    <a:lnTo>
                      <a:pt x="223" y="1401"/>
                    </a:lnTo>
                    <a:lnTo>
                      <a:pt x="291" y="1380"/>
                    </a:lnTo>
                    <a:lnTo>
                      <a:pt x="365" y="1373"/>
                    </a:lnTo>
                    <a:lnTo>
                      <a:pt x="439" y="1380"/>
                    </a:lnTo>
                    <a:lnTo>
                      <a:pt x="507" y="1401"/>
                    </a:lnTo>
                    <a:lnTo>
                      <a:pt x="569" y="1434"/>
                    </a:lnTo>
                    <a:lnTo>
                      <a:pt x="623" y="1478"/>
                    </a:lnTo>
                    <a:lnTo>
                      <a:pt x="668" y="1531"/>
                    </a:lnTo>
                    <a:lnTo>
                      <a:pt x="702" y="1593"/>
                    </a:lnTo>
                    <a:lnTo>
                      <a:pt x="723" y="1660"/>
                    </a:lnTo>
                    <a:lnTo>
                      <a:pt x="730" y="1733"/>
                    </a:lnTo>
                    <a:lnTo>
                      <a:pt x="723" y="1805"/>
                    </a:lnTo>
                    <a:lnTo>
                      <a:pt x="702" y="1873"/>
                    </a:lnTo>
                    <a:lnTo>
                      <a:pt x="668" y="1934"/>
                    </a:lnTo>
                    <a:lnTo>
                      <a:pt x="623" y="1987"/>
                    </a:lnTo>
                    <a:lnTo>
                      <a:pt x="569" y="2031"/>
                    </a:lnTo>
                    <a:lnTo>
                      <a:pt x="507" y="2064"/>
                    </a:lnTo>
                    <a:lnTo>
                      <a:pt x="439" y="2085"/>
                    </a:lnTo>
                    <a:lnTo>
                      <a:pt x="365" y="2093"/>
                    </a:lnTo>
                    <a:lnTo>
                      <a:pt x="291" y="2085"/>
                    </a:lnTo>
                    <a:lnTo>
                      <a:pt x="223" y="2064"/>
                    </a:lnTo>
                    <a:lnTo>
                      <a:pt x="161" y="2031"/>
                    </a:lnTo>
                    <a:lnTo>
                      <a:pt x="107" y="1987"/>
                    </a:lnTo>
                    <a:lnTo>
                      <a:pt x="62" y="1934"/>
                    </a:lnTo>
                    <a:lnTo>
                      <a:pt x="28" y="1873"/>
                    </a:lnTo>
                    <a:lnTo>
                      <a:pt x="7" y="1805"/>
                    </a:lnTo>
                    <a:lnTo>
                      <a:pt x="0" y="1733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7D79B669-E81B-FBD4-48E3-D42073DF2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" y="65"/>
                <a:ext cx="4984" cy="2149"/>
              </a:xfrm>
              <a:custGeom>
                <a:avLst/>
                <a:gdLst>
                  <a:gd name="T0" fmla="*/ 0 w 4984"/>
                  <a:gd name="T1" fmla="*/ 1733 h 2149"/>
                  <a:gd name="T2" fmla="*/ 7 w 4984"/>
                  <a:gd name="T3" fmla="*/ 1805 h 2149"/>
                  <a:gd name="T4" fmla="*/ 28 w 4984"/>
                  <a:gd name="T5" fmla="*/ 1873 h 2149"/>
                  <a:gd name="T6" fmla="*/ 62 w 4984"/>
                  <a:gd name="T7" fmla="*/ 1934 h 2149"/>
                  <a:gd name="T8" fmla="*/ 107 w 4984"/>
                  <a:gd name="T9" fmla="*/ 1987 h 2149"/>
                  <a:gd name="T10" fmla="*/ 161 w 4984"/>
                  <a:gd name="T11" fmla="*/ 2031 h 2149"/>
                  <a:gd name="T12" fmla="*/ 223 w 4984"/>
                  <a:gd name="T13" fmla="*/ 2064 h 2149"/>
                  <a:gd name="T14" fmla="*/ 291 w 4984"/>
                  <a:gd name="T15" fmla="*/ 2085 h 2149"/>
                  <a:gd name="T16" fmla="*/ 365 w 4984"/>
                  <a:gd name="T17" fmla="*/ 2093 h 2149"/>
                  <a:gd name="T18" fmla="*/ 439 w 4984"/>
                  <a:gd name="T19" fmla="*/ 2085 h 2149"/>
                  <a:gd name="T20" fmla="*/ 507 w 4984"/>
                  <a:gd name="T21" fmla="*/ 2064 h 2149"/>
                  <a:gd name="T22" fmla="*/ 569 w 4984"/>
                  <a:gd name="T23" fmla="*/ 2031 h 2149"/>
                  <a:gd name="T24" fmla="*/ 623 w 4984"/>
                  <a:gd name="T25" fmla="*/ 1987 h 2149"/>
                  <a:gd name="T26" fmla="*/ 668 w 4984"/>
                  <a:gd name="T27" fmla="*/ 1934 h 2149"/>
                  <a:gd name="T28" fmla="*/ 702 w 4984"/>
                  <a:gd name="T29" fmla="*/ 1873 h 2149"/>
                  <a:gd name="T30" fmla="*/ 723 w 4984"/>
                  <a:gd name="T31" fmla="*/ 1805 h 2149"/>
                  <a:gd name="T32" fmla="*/ 730 w 4984"/>
                  <a:gd name="T33" fmla="*/ 1733 h 2149"/>
                  <a:gd name="T34" fmla="*/ 723 w 4984"/>
                  <a:gd name="T35" fmla="*/ 1660 h 2149"/>
                  <a:gd name="T36" fmla="*/ 702 w 4984"/>
                  <a:gd name="T37" fmla="*/ 1593 h 2149"/>
                  <a:gd name="T38" fmla="*/ 668 w 4984"/>
                  <a:gd name="T39" fmla="*/ 1531 h 2149"/>
                  <a:gd name="T40" fmla="*/ 623 w 4984"/>
                  <a:gd name="T41" fmla="*/ 1478 h 2149"/>
                  <a:gd name="T42" fmla="*/ 569 w 4984"/>
                  <a:gd name="T43" fmla="*/ 1434 h 2149"/>
                  <a:gd name="T44" fmla="*/ 507 w 4984"/>
                  <a:gd name="T45" fmla="*/ 1401 h 2149"/>
                  <a:gd name="T46" fmla="*/ 439 w 4984"/>
                  <a:gd name="T47" fmla="*/ 1380 h 2149"/>
                  <a:gd name="T48" fmla="*/ 365 w 4984"/>
                  <a:gd name="T49" fmla="*/ 1373 h 2149"/>
                  <a:gd name="T50" fmla="*/ 291 w 4984"/>
                  <a:gd name="T51" fmla="*/ 1380 h 2149"/>
                  <a:gd name="T52" fmla="*/ 223 w 4984"/>
                  <a:gd name="T53" fmla="*/ 1401 h 2149"/>
                  <a:gd name="T54" fmla="*/ 161 w 4984"/>
                  <a:gd name="T55" fmla="*/ 1434 h 2149"/>
                  <a:gd name="T56" fmla="*/ 107 w 4984"/>
                  <a:gd name="T57" fmla="*/ 1478 h 2149"/>
                  <a:gd name="T58" fmla="*/ 62 w 4984"/>
                  <a:gd name="T59" fmla="*/ 1531 h 2149"/>
                  <a:gd name="T60" fmla="*/ 28 w 4984"/>
                  <a:gd name="T61" fmla="*/ 1593 h 2149"/>
                  <a:gd name="T62" fmla="*/ 7 w 4984"/>
                  <a:gd name="T63" fmla="*/ 1660 h 2149"/>
                  <a:gd name="T64" fmla="*/ 0 w 4984"/>
                  <a:gd name="T65" fmla="*/ 1733 h 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84" h="2149">
                    <a:moveTo>
                      <a:pt x="0" y="1733"/>
                    </a:moveTo>
                    <a:lnTo>
                      <a:pt x="7" y="1805"/>
                    </a:lnTo>
                    <a:lnTo>
                      <a:pt x="28" y="1873"/>
                    </a:lnTo>
                    <a:lnTo>
                      <a:pt x="62" y="1934"/>
                    </a:lnTo>
                    <a:lnTo>
                      <a:pt x="107" y="1987"/>
                    </a:lnTo>
                    <a:lnTo>
                      <a:pt x="161" y="2031"/>
                    </a:lnTo>
                    <a:lnTo>
                      <a:pt x="223" y="2064"/>
                    </a:lnTo>
                    <a:lnTo>
                      <a:pt x="291" y="2085"/>
                    </a:lnTo>
                    <a:lnTo>
                      <a:pt x="365" y="2093"/>
                    </a:lnTo>
                    <a:lnTo>
                      <a:pt x="439" y="2085"/>
                    </a:lnTo>
                    <a:lnTo>
                      <a:pt x="507" y="2064"/>
                    </a:lnTo>
                    <a:lnTo>
                      <a:pt x="569" y="2031"/>
                    </a:lnTo>
                    <a:lnTo>
                      <a:pt x="623" y="1987"/>
                    </a:lnTo>
                    <a:lnTo>
                      <a:pt x="668" y="1934"/>
                    </a:lnTo>
                    <a:lnTo>
                      <a:pt x="702" y="1873"/>
                    </a:lnTo>
                    <a:lnTo>
                      <a:pt x="723" y="1805"/>
                    </a:lnTo>
                    <a:lnTo>
                      <a:pt x="730" y="1733"/>
                    </a:lnTo>
                    <a:lnTo>
                      <a:pt x="723" y="1660"/>
                    </a:lnTo>
                    <a:lnTo>
                      <a:pt x="702" y="1593"/>
                    </a:lnTo>
                    <a:lnTo>
                      <a:pt x="668" y="1531"/>
                    </a:lnTo>
                    <a:lnTo>
                      <a:pt x="623" y="1478"/>
                    </a:lnTo>
                    <a:lnTo>
                      <a:pt x="569" y="1434"/>
                    </a:lnTo>
                    <a:lnTo>
                      <a:pt x="507" y="1401"/>
                    </a:lnTo>
                    <a:lnTo>
                      <a:pt x="439" y="1380"/>
                    </a:lnTo>
                    <a:lnTo>
                      <a:pt x="365" y="1373"/>
                    </a:lnTo>
                    <a:lnTo>
                      <a:pt x="291" y="1380"/>
                    </a:lnTo>
                    <a:lnTo>
                      <a:pt x="223" y="1401"/>
                    </a:lnTo>
                    <a:lnTo>
                      <a:pt x="161" y="1434"/>
                    </a:lnTo>
                    <a:lnTo>
                      <a:pt x="107" y="1478"/>
                    </a:lnTo>
                    <a:lnTo>
                      <a:pt x="62" y="1531"/>
                    </a:lnTo>
                    <a:lnTo>
                      <a:pt x="28" y="1593"/>
                    </a:lnTo>
                    <a:lnTo>
                      <a:pt x="7" y="1660"/>
                    </a:lnTo>
                    <a:lnTo>
                      <a:pt x="0" y="1733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7C4105D6-B463-527D-5584-23901E005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" y="65"/>
                <a:ext cx="4984" cy="2149"/>
              </a:xfrm>
              <a:custGeom>
                <a:avLst/>
                <a:gdLst>
                  <a:gd name="T0" fmla="*/ 2968 w 4984"/>
                  <a:gd name="T1" fmla="*/ 359 h 2149"/>
                  <a:gd name="T2" fmla="*/ 2975 w 4984"/>
                  <a:gd name="T3" fmla="*/ 287 h 2149"/>
                  <a:gd name="T4" fmla="*/ 2996 w 4984"/>
                  <a:gd name="T5" fmla="*/ 219 h 2149"/>
                  <a:gd name="T6" fmla="*/ 3030 w 4984"/>
                  <a:gd name="T7" fmla="*/ 158 h 2149"/>
                  <a:gd name="T8" fmla="*/ 3075 w 4984"/>
                  <a:gd name="T9" fmla="*/ 105 h 2149"/>
                  <a:gd name="T10" fmla="*/ 3129 w 4984"/>
                  <a:gd name="T11" fmla="*/ 61 h 2149"/>
                  <a:gd name="T12" fmla="*/ 3191 w 4984"/>
                  <a:gd name="T13" fmla="*/ 28 h 2149"/>
                  <a:gd name="T14" fmla="*/ 3259 w 4984"/>
                  <a:gd name="T15" fmla="*/ 7 h 2149"/>
                  <a:gd name="T16" fmla="*/ 3333 w 4984"/>
                  <a:gd name="T17" fmla="*/ 0 h 2149"/>
                  <a:gd name="T18" fmla="*/ 3407 w 4984"/>
                  <a:gd name="T19" fmla="*/ 7 h 2149"/>
                  <a:gd name="T20" fmla="*/ 3475 w 4984"/>
                  <a:gd name="T21" fmla="*/ 28 h 2149"/>
                  <a:gd name="T22" fmla="*/ 3537 w 4984"/>
                  <a:gd name="T23" fmla="*/ 61 h 2149"/>
                  <a:gd name="T24" fmla="*/ 3591 w 4984"/>
                  <a:gd name="T25" fmla="*/ 105 h 2149"/>
                  <a:gd name="T26" fmla="*/ 3636 w 4984"/>
                  <a:gd name="T27" fmla="*/ 158 h 2149"/>
                  <a:gd name="T28" fmla="*/ 3670 w 4984"/>
                  <a:gd name="T29" fmla="*/ 219 h 2149"/>
                  <a:gd name="T30" fmla="*/ 3691 w 4984"/>
                  <a:gd name="T31" fmla="*/ 287 h 2149"/>
                  <a:gd name="T32" fmla="*/ 3699 w 4984"/>
                  <a:gd name="T33" fmla="*/ 359 h 2149"/>
                  <a:gd name="T34" fmla="*/ 3691 w 4984"/>
                  <a:gd name="T35" fmla="*/ 432 h 2149"/>
                  <a:gd name="T36" fmla="*/ 3670 w 4984"/>
                  <a:gd name="T37" fmla="*/ 500 h 2149"/>
                  <a:gd name="T38" fmla="*/ 3636 w 4984"/>
                  <a:gd name="T39" fmla="*/ 561 h 2149"/>
                  <a:gd name="T40" fmla="*/ 3591 w 4984"/>
                  <a:gd name="T41" fmla="*/ 614 h 2149"/>
                  <a:gd name="T42" fmla="*/ 3537 w 4984"/>
                  <a:gd name="T43" fmla="*/ 658 h 2149"/>
                  <a:gd name="T44" fmla="*/ 3475 w 4984"/>
                  <a:gd name="T45" fmla="*/ 691 h 2149"/>
                  <a:gd name="T46" fmla="*/ 3407 w 4984"/>
                  <a:gd name="T47" fmla="*/ 712 h 2149"/>
                  <a:gd name="T48" fmla="*/ 3333 w 4984"/>
                  <a:gd name="T49" fmla="*/ 719 h 2149"/>
                  <a:gd name="T50" fmla="*/ 3259 w 4984"/>
                  <a:gd name="T51" fmla="*/ 712 h 2149"/>
                  <a:gd name="T52" fmla="*/ 3191 w 4984"/>
                  <a:gd name="T53" fmla="*/ 691 h 2149"/>
                  <a:gd name="T54" fmla="*/ 3129 w 4984"/>
                  <a:gd name="T55" fmla="*/ 658 h 2149"/>
                  <a:gd name="T56" fmla="*/ 3075 w 4984"/>
                  <a:gd name="T57" fmla="*/ 614 h 2149"/>
                  <a:gd name="T58" fmla="*/ 3030 w 4984"/>
                  <a:gd name="T59" fmla="*/ 561 h 2149"/>
                  <a:gd name="T60" fmla="*/ 2996 w 4984"/>
                  <a:gd name="T61" fmla="*/ 500 h 2149"/>
                  <a:gd name="T62" fmla="*/ 2975 w 4984"/>
                  <a:gd name="T63" fmla="*/ 432 h 2149"/>
                  <a:gd name="T64" fmla="*/ 2968 w 4984"/>
                  <a:gd name="T65" fmla="*/ 359 h 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84" h="2149">
                    <a:moveTo>
                      <a:pt x="2968" y="359"/>
                    </a:moveTo>
                    <a:lnTo>
                      <a:pt x="2975" y="287"/>
                    </a:lnTo>
                    <a:lnTo>
                      <a:pt x="2996" y="219"/>
                    </a:lnTo>
                    <a:lnTo>
                      <a:pt x="3030" y="158"/>
                    </a:lnTo>
                    <a:lnTo>
                      <a:pt x="3075" y="105"/>
                    </a:lnTo>
                    <a:lnTo>
                      <a:pt x="3129" y="61"/>
                    </a:lnTo>
                    <a:lnTo>
                      <a:pt x="3191" y="28"/>
                    </a:lnTo>
                    <a:lnTo>
                      <a:pt x="3259" y="7"/>
                    </a:lnTo>
                    <a:lnTo>
                      <a:pt x="3333" y="0"/>
                    </a:lnTo>
                    <a:lnTo>
                      <a:pt x="3407" y="7"/>
                    </a:lnTo>
                    <a:lnTo>
                      <a:pt x="3475" y="28"/>
                    </a:lnTo>
                    <a:lnTo>
                      <a:pt x="3537" y="61"/>
                    </a:lnTo>
                    <a:lnTo>
                      <a:pt x="3591" y="105"/>
                    </a:lnTo>
                    <a:lnTo>
                      <a:pt x="3636" y="158"/>
                    </a:lnTo>
                    <a:lnTo>
                      <a:pt x="3670" y="219"/>
                    </a:lnTo>
                    <a:lnTo>
                      <a:pt x="3691" y="287"/>
                    </a:lnTo>
                    <a:lnTo>
                      <a:pt x="3699" y="359"/>
                    </a:lnTo>
                    <a:lnTo>
                      <a:pt x="3691" y="432"/>
                    </a:lnTo>
                    <a:lnTo>
                      <a:pt x="3670" y="500"/>
                    </a:lnTo>
                    <a:lnTo>
                      <a:pt x="3636" y="561"/>
                    </a:lnTo>
                    <a:lnTo>
                      <a:pt x="3591" y="614"/>
                    </a:lnTo>
                    <a:lnTo>
                      <a:pt x="3537" y="658"/>
                    </a:lnTo>
                    <a:lnTo>
                      <a:pt x="3475" y="691"/>
                    </a:lnTo>
                    <a:lnTo>
                      <a:pt x="3407" y="712"/>
                    </a:lnTo>
                    <a:lnTo>
                      <a:pt x="3333" y="719"/>
                    </a:lnTo>
                    <a:lnTo>
                      <a:pt x="3259" y="712"/>
                    </a:lnTo>
                    <a:lnTo>
                      <a:pt x="3191" y="691"/>
                    </a:lnTo>
                    <a:lnTo>
                      <a:pt x="3129" y="658"/>
                    </a:lnTo>
                    <a:lnTo>
                      <a:pt x="3075" y="614"/>
                    </a:lnTo>
                    <a:lnTo>
                      <a:pt x="3030" y="561"/>
                    </a:lnTo>
                    <a:lnTo>
                      <a:pt x="2996" y="500"/>
                    </a:lnTo>
                    <a:lnTo>
                      <a:pt x="2975" y="432"/>
                    </a:lnTo>
                    <a:lnTo>
                      <a:pt x="2968" y="359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41969197-7343-0DFF-5543-102EA76B1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" y="65"/>
                <a:ext cx="4984" cy="2149"/>
              </a:xfrm>
              <a:custGeom>
                <a:avLst/>
                <a:gdLst>
                  <a:gd name="T0" fmla="*/ 2968 w 4984"/>
                  <a:gd name="T1" fmla="*/ 359 h 2149"/>
                  <a:gd name="T2" fmla="*/ 2975 w 4984"/>
                  <a:gd name="T3" fmla="*/ 432 h 2149"/>
                  <a:gd name="T4" fmla="*/ 2996 w 4984"/>
                  <a:gd name="T5" fmla="*/ 500 h 2149"/>
                  <a:gd name="T6" fmla="*/ 3030 w 4984"/>
                  <a:gd name="T7" fmla="*/ 561 h 2149"/>
                  <a:gd name="T8" fmla="*/ 3075 w 4984"/>
                  <a:gd name="T9" fmla="*/ 614 h 2149"/>
                  <a:gd name="T10" fmla="*/ 3129 w 4984"/>
                  <a:gd name="T11" fmla="*/ 658 h 2149"/>
                  <a:gd name="T12" fmla="*/ 3191 w 4984"/>
                  <a:gd name="T13" fmla="*/ 691 h 2149"/>
                  <a:gd name="T14" fmla="*/ 3259 w 4984"/>
                  <a:gd name="T15" fmla="*/ 712 h 2149"/>
                  <a:gd name="T16" fmla="*/ 3333 w 4984"/>
                  <a:gd name="T17" fmla="*/ 719 h 2149"/>
                  <a:gd name="T18" fmla="*/ 3407 w 4984"/>
                  <a:gd name="T19" fmla="*/ 712 h 2149"/>
                  <a:gd name="T20" fmla="*/ 3475 w 4984"/>
                  <a:gd name="T21" fmla="*/ 691 h 2149"/>
                  <a:gd name="T22" fmla="*/ 3537 w 4984"/>
                  <a:gd name="T23" fmla="*/ 658 h 2149"/>
                  <a:gd name="T24" fmla="*/ 3591 w 4984"/>
                  <a:gd name="T25" fmla="*/ 614 h 2149"/>
                  <a:gd name="T26" fmla="*/ 3636 w 4984"/>
                  <a:gd name="T27" fmla="*/ 561 h 2149"/>
                  <a:gd name="T28" fmla="*/ 3670 w 4984"/>
                  <a:gd name="T29" fmla="*/ 500 h 2149"/>
                  <a:gd name="T30" fmla="*/ 3691 w 4984"/>
                  <a:gd name="T31" fmla="*/ 432 h 2149"/>
                  <a:gd name="T32" fmla="*/ 3699 w 4984"/>
                  <a:gd name="T33" fmla="*/ 359 h 2149"/>
                  <a:gd name="T34" fmla="*/ 3691 w 4984"/>
                  <a:gd name="T35" fmla="*/ 287 h 2149"/>
                  <a:gd name="T36" fmla="*/ 3670 w 4984"/>
                  <a:gd name="T37" fmla="*/ 219 h 2149"/>
                  <a:gd name="T38" fmla="*/ 3636 w 4984"/>
                  <a:gd name="T39" fmla="*/ 158 h 2149"/>
                  <a:gd name="T40" fmla="*/ 3591 w 4984"/>
                  <a:gd name="T41" fmla="*/ 105 h 2149"/>
                  <a:gd name="T42" fmla="*/ 3537 w 4984"/>
                  <a:gd name="T43" fmla="*/ 61 h 2149"/>
                  <a:gd name="T44" fmla="*/ 3475 w 4984"/>
                  <a:gd name="T45" fmla="*/ 28 h 2149"/>
                  <a:gd name="T46" fmla="*/ 3407 w 4984"/>
                  <a:gd name="T47" fmla="*/ 7 h 2149"/>
                  <a:gd name="T48" fmla="*/ 3333 w 4984"/>
                  <a:gd name="T49" fmla="*/ 0 h 2149"/>
                  <a:gd name="T50" fmla="*/ 3259 w 4984"/>
                  <a:gd name="T51" fmla="*/ 7 h 2149"/>
                  <a:gd name="T52" fmla="*/ 3191 w 4984"/>
                  <a:gd name="T53" fmla="*/ 28 h 2149"/>
                  <a:gd name="T54" fmla="*/ 3129 w 4984"/>
                  <a:gd name="T55" fmla="*/ 61 h 2149"/>
                  <a:gd name="T56" fmla="*/ 3075 w 4984"/>
                  <a:gd name="T57" fmla="*/ 105 h 2149"/>
                  <a:gd name="T58" fmla="*/ 3030 w 4984"/>
                  <a:gd name="T59" fmla="*/ 158 h 2149"/>
                  <a:gd name="T60" fmla="*/ 2996 w 4984"/>
                  <a:gd name="T61" fmla="*/ 219 h 2149"/>
                  <a:gd name="T62" fmla="*/ 2975 w 4984"/>
                  <a:gd name="T63" fmla="*/ 287 h 2149"/>
                  <a:gd name="T64" fmla="*/ 2968 w 4984"/>
                  <a:gd name="T65" fmla="*/ 359 h 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84" h="2149">
                    <a:moveTo>
                      <a:pt x="2968" y="359"/>
                    </a:moveTo>
                    <a:lnTo>
                      <a:pt x="2975" y="432"/>
                    </a:lnTo>
                    <a:lnTo>
                      <a:pt x="2996" y="500"/>
                    </a:lnTo>
                    <a:lnTo>
                      <a:pt x="3030" y="561"/>
                    </a:lnTo>
                    <a:lnTo>
                      <a:pt x="3075" y="614"/>
                    </a:lnTo>
                    <a:lnTo>
                      <a:pt x="3129" y="658"/>
                    </a:lnTo>
                    <a:lnTo>
                      <a:pt x="3191" y="691"/>
                    </a:lnTo>
                    <a:lnTo>
                      <a:pt x="3259" y="712"/>
                    </a:lnTo>
                    <a:lnTo>
                      <a:pt x="3333" y="719"/>
                    </a:lnTo>
                    <a:lnTo>
                      <a:pt x="3407" y="712"/>
                    </a:lnTo>
                    <a:lnTo>
                      <a:pt x="3475" y="691"/>
                    </a:lnTo>
                    <a:lnTo>
                      <a:pt x="3537" y="658"/>
                    </a:lnTo>
                    <a:lnTo>
                      <a:pt x="3591" y="614"/>
                    </a:lnTo>
                    <a:lnTo>
                      <a:pt x="3636" y="561"/>
                    </a:lnTo>
                    <a:lnTo>
                      <a:pt x="3670" y="500"/>
                    </a:lnTo>
                    <a:lnTo>
                      <a:pt x="3691" y="432"/>
                    </a:lnTo>
                    <a:lnTo>
                      <a:pt x="3699" y="359"/>
                    </a:lnTo>
                    <a:lnTo>
                      <a:pt x="3691" y="287"/>
                    </a:lnTo>
                    <a:lnTo>
                      <a:pt x="3670" y="219"/>
                    </a:lnTo>
                    <a:lnTo>
                      <a:pt x="3636" y="158"/>
                    </a:lnTo>
                    <a:lnTo>
                      <a:pt x="3591" y="105"/>
                    </a:lnTo>
                    <a:lnTo>
                      <a:pt x="3537" y="61"/>
                    </a:lnTo>
                    <a:lnTo>
                      <a:pt x="3475" y="28"/>
                    </a:lnTo>
                    <a:lnTo>
                      <a:pt x="3407" y="7"/>
                    </a:lnTo>
                    <a:lnTo>
                      <a:pt x="3333" y="0"/>
                    </a:lnTo>
                    <a:lnTo>
                      <a:pt x="3259" y="7"/>
                    </a:lnTo>
                    <a:lnTo>
                      <a:pt x="3191" y="28"/>
                    </a:lnTo>
                    <a:lnTo>
                      <a:pt x="3129" y="61"/>
                    </a:lnTo>
                    <a:lnTo>
                      <a:pt x="3075" y="105"/>
                    </a:lnTo>
                    <a:lnTo>
                      <a:pt x="3030" y="158"/>
                    </a:lnTo>
                    <a:lnTo>
                      <a:pt x="2996" y="219"/>
                    </a:lnTo>
                    <a:lnTo>
                      <a:pt x="2975" y="287"/>
                    </a:lnTo>
                    <a:lnTo>
                      <a:pt x="2968" y="359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797AB3B9-54D6-DB36-F781-9479A785D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" y="65"/>
                <a:ext cx="4984" cy="2149"/>
              </a:xfrm>
              <a:custGeom>
                <a:avLst/>
                <a:gdLst>
                  <a:gd name="T0" fmla="*/ 1284 w 4984"/>
                  <a:gd name="T1" fmla="*/ 1788 h 2149"/>
                  <a:gd name="T2" fmla="*/ 1292 w 4984"/>
                  <a:gd name="T3" fmla="*/ 1716 h 2149"/>
                  <a:gd name="T4" fmla="*/ 1313 w 4984"/>
                  <a:gd name="T5" fmla="*/ 1648 h 2149"/>
                  <a:gd name="T6" fmla="*/ 1347 w 4984"/>
                  <a:gd name="T7" fmla="*/ 1587 h 2149"/>
                  <a:gd name="T8" fmla="*/ 1391 w 4984"/>
                  <a:gd name="T9" fmla="*/ 1534 h 2149"/>
                  <a:gd name="T10" fmla="*/ 1445 w 4984"/>
                  <a:gd name="T11" fmla="*/ 1490 h 2149"/>
                  <a:gd name="T12" fmla="*/ 1507 w 4984"/>
                  <a:gd name="T13" fmla="*/ 1457 h 2149"/>
                  <a:gd name="T14" fmla="*/ 1576 w 4984"/>
                  <a:gd name="T15" fmla="*/ 1436 h 2149"/>
                  <a:gd name="T16" fmla="*/ 1650 w 4984"/>
                  <a:gd name="T17" fmla="*/ 1428 h 2149"/>
                  <a:gd name="T18" fmla="*/ 1723 w 4984"/>
                  <a:gd name="T19" fmla="*/ 1436 h 2149"/>
                  <a:gd name="T20" fmla="*/ 1792 w 4984"/>
                  <a:gd name="T21" fmla="*/ 1457 h 2149"/>
                  <a:gd name="T22" fmla="*/ 1854 w 4984"/>
                  <a:gd name="T23" fmla="*/ 1490 h 2149"/>
                  <a:gd name="T24" fmla="*/ 1908 w 4984"/>
                  <a:gd name="T25" fmla="*/ 1534 h 2149"/>
                  <a:gd name="T26" fmla="*/ 1953 w 4984"/>
                  <a:gd name="T27" fmla="*/ 1587 h 2149"/>
                  <a:gd name="T28" fmla="*/ 1986 w 4984"/>
                  <a:gd name="T29" fmla="*/ 1648 h 2149"/>
                  <a:gd name="T30" fmla="*/ 2008 w 4984"/>
                  <a:gd name="T31" fmla="*/ 1716 h 2149"/>
                  <a:gd name="T32" fmla="*/ 2015 w 4984"/>
                  <a:gd name="T33" fmla="*/ 1788 h 2149"/>
                  <a:gd name="T34" fmla="*/ 2008 w 4984"/>
                  <a:gd name="T35" fmla="*/ 1861 h 2149"/>
                  <a:gd name="T36" fmla="*/ 1986 w 4984"/>
                  <a:gd name="T37" fmla="*/ 1928 h 2149"/>
                  <a:gd name="T38" fmla="*/ 1953 w 4984"/>
                  <a:gd name="T39" fmla="*/ 1989 h 2149"/>
                  <a:gd name="T40" fmla="*/ 1908 w 4984"/>
                  <a:gd name="T41" fmla="*/ 2043 h 2149"/>
                  <a:gd name="T42" fmla="*/ 1854 w 4984"/>
                  <a:gd name="T43" fmla="*/ 2087 h 2149"/>
                  <a:gd name="T44" fmla="*/ 1792 w 4984"/>
                  <a:gd name="T45" fmla="*/ 2120 h 2149"/>
                  <a:gd name="T46" fmla="*/ 1723 w 4984"/>
                  <a:gd name="T47" fmla="*/ 2141 h 2149"/>
                  <a:gd name="T48" fmla="*/ 1650 w 4984"/>
                  <a:gd name="T49" fmla="*/ 2148 h 2149"/>
                  <a:gd name="T50" fmla="*/ 1576 w 4984"/>
                  <a:gd name="T51" fmla="*/ 2141 h 2149"/>
                  <a:gd name="T52" fmla="*/ 1507 w 4984"/>
                  <a:gd name="T53" fmla="*/ 2120 h 2149"/>
                  <a:gd name="T54" fmla="*/ 1445 w 4984"/>
                  <a:gd name="T55" fmla="*/ 2087 h 2149"/>
                  <a:gd name="T56" fmla="*/ 1391 w 4984"/>
                  <a:gd name="T57" fmla="*/ 2043 h 2149"/>
                  <a:gd name="T58" fmla="*/ 1347 w 4984"/>
                  <a:gd name="T59" fmla="*/ 1989 h 2149"/>
                  <a:gd name="T60" fmla="*/ 1313 w 4984"/>
                  <a:gd name="T61" fmla="*/ 1928 h 2149"/>
                  <a:gd name="T62" fmla="*/ 1292 w 4984"/>
                  <a:gd name="T63" fmla="*/ 1861 h 2149"/>
                  <a:gd name="T64" fmla="*/ 1284 w 4984"/>
                  <a:gd name="T65" fmla="*/ 1788 h 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84" h="2149">
                    <a:moveTo>
                      <a:pt x="1284" y="1788"/>
                    </a:moveTo>
                    <a:lnTo>
                      <a:pt x="1292" y="1716"/>
                    </a:lnTo>
                    <a:lnTo>
                      <a:pt x="1313" y="1648"/>
                    </a:lnTo>
                    <a:lnTo>
                      <a:pt x="1347" y="1587"/>
                    </a:lnTo>
                    <a:lnTo>
                      <a:pt x="1391" y="1534"/>
                    </a:lnTo>
                    <a:lnTo>
                      <a:pt x="1445" y="1490"/>
                    </a:lnTo>
                    <a:lnTo>
                      <a:pt x="1507" y="1457"/>
                    </a:lnTo>
                    <a:lnTo>
                      <a:pt x="1576" y="1436"/>
                    </a:lnTo>
                    <a:lnTo>
                      <a:pt x="1650" y="1428"/>
                    </a:lnTo>
                    <a:lnTo>
                      <a:pt x="1723" y="1436"/>
                    </a:lnTo>
                    <a:lnTo>
                      <a:pt x="1792" y="1457"/>
                    </a:lnTo>
                    <a:lnTo>
                      <a:pt x="1854" y="1490"/>
                    </a:lnTo>
                    <a:lnTo>
                      <a:pt x="1908" y="1534"/>
                    </a:lnTo>
                    <a:lnTo>
                      <a:pt x="1953" y="1587"/>
                    </a:lnTo>
                    <a:lnTo>
                      <a:pt x="1986" y="1648"/>
                    </a:lnTo>
                    <a:lnTo>
                      <a:pt x="2008" y="1716"/>
                    </a:lnTo>
                    <a:lnTo>
                      <a:pt x="2015" y="1788"/>
                    </a:lnTo>
                    <a:lnTo>
                      <a:pt x="2008" y="1861"/>
                    </a:lnTo>
                    <a:lnTo>
                      <a:pt x="1986" y="1928"/>
                    </a:lnTo>
                    <a:lnTo>
                      <a:pt x="1953" y="1989"/>
                    </a:lnTo>
                    <a:lnTo>
                      <a:pt x="1908" y="2043"/>
                    </a:lnTo>
                    <a:lnTo>
                      <a:pt x="1854" y="2087"/>
                    </a:lnTo>
                    <a:lnTo>
                      <a:pt x="1792" y="2120"/>
                    </a:lnTo>
                    <a:lnTo>
                      <a:pt x="1723" y="2141"/>
                    </a:lnTo>
                    <a:lnTo>
                      <a:pt x="1650" y="2148"/>
                    </a:lnTo>
                    <a:lnTo>
                      <a:pt x="1576" y="2141"/>
                    </a:lnTo>
                    <a:lnTo>
                      <a:pt x="1507" y="2120"/>
                    </a:lnTo>
                    <a:lnTo>
                      <a:pt x="1445" y="2087"/>
                    </a:lnTo>
                    <a:lnTo>
                      <a:pt x="1391" y="2043"/>
                    </a:lnTo>
                    <a:lnTo>
                      <a:pt x="1347" y="1989"/>
                    </a:lnTo>
                    <a:lnTo>
                      <a:pt x="1313" y="1928"/>
                    </a:lnTo>
                    <a:lnTo>
                      <a:pt x="1292" y="1861"/>
                    </a:lnTo>
                    <a:lnTo>
                      <a:pt x="1284" y="1788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978F9468-11CB-0D5F-7431-2FAE790E3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" y="65"/>
                <a:ext cx="4984" cy="2149"/>
              </a:xfrm>
              <a:custGeom>
                <a:avLst/>
                <a:gdLst>
                  <a:gd name="T0" fmla="*/ 1284 w 4984"/>
                  <a:gd name="T1" fmla="*/ 1788 h 2149"/>
                  <a:gd name="T2" fmla="*/ 1292 w 4984"/>
                  <a:gd name="T3" fmla="*/ 1861 h 2149"/>
                  <a:gd name="T4" fmla="*/ 1313 w 4984"/>
                  <a:gd name="T5" fmla="*/ 1928 h 2149"/>
                  <a:gd name="T6" fmla="*/ 1347 w 4984"/>
                  <a:gd name="T7" fmla="*/ 1989 h 2149"/>
                  <a:gd name="T8" fmla="*/ 1391 w 4984"/>
                  <a:gd name="T9" fmla="*/ 2043 h 2149"/>
                  <a:gd name="T10" fmla="*/ 1445 w 4984"/>
                  <a:gd name="T11" fmla="*/ 2087 h 2149"/>
                  <a:gd name="T12" fmla="*/ 1507 w 4984"/>
                  <a:gd name="T13" fmla="*/ 2120 h 2149"/>
                  <a:gd name="T14" fmla="*/ 1576 w 4984"/>
                  <a:gd name="T15" fmla="*/ 2141 h 2149"/>
                  <a:gd name="T16" fmla="*/ 1650 w 4984"/>
                  <a:gd name="T17" fmla="*/ 2148 h 2149"/>
                  <a:gd name="T18" fmla="*/ 1723 w 4984"/>
                  <a:gd name="T19" fmla="*/ 2141 h 2149"/>
                  <a:gd name="T20" fmla="*/ 1792 w 4984"/>
                  <a:gd name="T21" fmla="*/ 2120 h 2149"/>
                  <a:gd name="T22" fmla="*/ 1854 w 4984"/>
                  <a:gd name="T23" fmla="*/ 2087 h 2149"/>
                  <a:gd name="T24" fmla="*/ 1908 w 4984"/>
                  <a:gd name="T25" fmla="*/ 2043 h 2149"/>
                  <a:gd name="T26" fmla="*/ 1953 w 4984"/>
                  <a:gd name="T27" fmla="*/ 1989 h 2149"/>
                  <a:gd name="T28" fmla="*/ 1986 w 4984"/>
                  <a:gd name="T29" fmla="*/ 1928 h 2149"/>
                  <a:gd name="T30" fmla="*/ 2008 w 4984"/>
                  <a:gd name="T31" fmla="*/ 1861 h 2149"/>
                  <a:gd name="T32" fmla="*/ 2015 w 4984"/>
                  <a:gd name="T33" fmla="*/ 1788 h 2149"/>
                  <a:gd name="T34" fmla="*/ 2008 w 4984"/>
                  <a:gd name="T35" fmla="*/ 1716 h 2149"/>
                  <a:gd name="T36" fmla="*/ 1986 w 4984"/>
                  <a:gd name="T37" fmla="*/ 1648 h 2149"/>
                  <a:gd name="T38" fmla="*/ 1953 w 4984"/>
                  <a:gd name="T39" fmla="*/ 1587 h 2149"/>
                  <a:gd name="T40" fmla="*/ 1908 w 4984"/>
                  <a:gd name="T41" fmla="*/ 1534 h 2149"/>
                  <a:gd name="T42" fmla="*/ 1854 w 4984"/>
                  <a:gd name="T43" fmla="*/ 1490 h 2149"/>
                  <a:gd name="T44" fmla="*/ 1792 w 4984"/>
                  <a:gd name="T45" fmla="*/ 1457 h 2149"/>
                  <a:gd name="T46" fmla="*/ 1723 w 4984"/>
                  <a:gd name="T47" fmla="*/ 1436 h 2149"/>
                  <a:gd name="T48" fmla="*/ 1650 w 4984"/>
                  <a:gd name="T49" fmla="*/ 1428 h 2149"/>
                  <a:gd name="T50" fmla="*/ 1576 w 4984"/>
                  <a:gd name="T51" fmla="*/ 1436 h 2149"/>
                  <a:gd name="T52" fmla="*/ 1507 w 4984"/>
                  <a:gd name="T53" fmla="*/ 1457 h 2149"/>
                  <a:gd name="T54" fmla="*/ 1445 w 4984"/>
                  <a:gd name="T55" fmla="*/ 1490 h 2149"/>
                  <a:gd name="T56" fmla="*/ 1391 w 4984"/>
                  <a:gd name="T57" fmla="*/ 1534 h 2149"/>
                  <a:gd name="T58" fmla="*/ 1347 w 4984"/>
                  <a:gd name="T59" fmla="*/ 1587 h 2149"/>
                  <a:gd name="T60" fmla="*/ 1313 w 4984"/>
                  <a:gd name="T61" fmla="*/ 1648 h 2149"/>
                  <a:gd name="T62" fmla="*/ 1292 w 4984"/>
                  <a:gd name="T63" fmla="*/ 1716 h 2149"/>
                  <a:gd name="T64" fmla="*/ 1284 w 4984"/>
                  <a:gd name="T65" fmla="*/ 1788 h 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84" h="2149">
                    <a:moveTo>
                      <a:pt x="1284" y="1788"/>
                    </a:moveTo>
                    <a:lnTo>
                      <a:pt x="1292" y="1861"/>
                    </a:lnTo>
                    <a:lnTo>
                      <a:pt x="1313" y="1928"/>
                    </a:lnTo>
                    <a:lnTo>
                      <a:pt x="1347" y="1989"/>
                    </a:lnTo>
                    <a:lnTo>
                      <a:pt x="1391" y="2043"/>
                    </a:lnTo>
                    <a:lnTo>
                      <a:pt x="1445" y="2087"/>
                    </a:lnTo>
                    <a:lnTo>
                      <a:pt x="1507" y="2120"/>
                    </a:lnTo>
                    <a:lnTo>
                      <a:pt x="1576" y="2141"/>
                    </a:lnTo>
                    <a:lnTo>
                      <a:pt x="1650" y="2148"/>
                    </a:lnTo>
                    <a:lnTo>
                      <a:pt x="1723" y="2141"/>
                    </a:lnTo>
                    <a:lnTo>
                      <a:pt x="1792" y="2120"/>
                    </a:lnTo>
                    <a:lnTo>
                      <a:pt x="1854" y="2087"/>
                    </a:lnTo>
                    <a:lnTo>
                      <a:pt x="1908" y="2043"/>
                    </a:lnTo>
                    <a:lnTo>
                      <a:pt x="1953" y="1989"/>
                    </a:lnTo>
                    <a:lnTo>
                      <a:pt x="1986" y="1928"/>
                    </a:lnTo>
                    <a:lnTo>
                      <a:pt x="2008" y="1861"/>
                    </a:lnTo>
                    <a:lnTo>
                      <a:pt x="2015" y="1788"/>
                    </a:lnTo>
                    <a:lnTo>
                      <a:pt x="2008" y="1716"/>
                    </a:lnTo>
                    <a:lnTo>
                      <a:pt x="1986" y="1648"/>
                    </a:lnTo>
                    <a:lnTo>
                      <a:pt x="1953" y="1587"/>
                    </a:lnTo>
                    <a:lnTo>
                      <a:pt x="1908" y="1534"/>
                    </a:lnTo>
                    <a:lnTo>
                      <a:pt x="1854" y="1490"/>
                    </a:lnTo>
                    <a:lnTo>
                      <a:pt x="1792" y="1457"/>
                    </a:lnTo>
                    <a:lnTo>
                      <a:pt x="1723" y="1436"/>
                    </a:lnTo>
                    <a:lnTo>
                      <a:pt x="1650" y="1428"/>
                    </a:lnTo>
                    <a:lnTo>
                      <a:pt x="1576" y="1436"/>
                    </a:lnTo>
                    <a:lnTo>
                      <a:pt x="1507" y="1457"/>
                    </a:lnTo>
                    <a:lnTo>
                      <a:pt x="1445" y="1490"/>
                    </a:lnTo>
                    <a:lnTo>
                      <a:pt x="1391" y="1534"/>
                    </a:lnTo>
                    <a:lnTo>
                      <a:pt x="1347" y="1587"/>
                    </a:lnTo>
                    <a:lnTo>
                      <a:pt x="1313" y="1648"/>
                    </a:lnTo>
                    <a:lnTo>
                      <a:pt x="1292" y="1716"/>
                    </a:lnTo>
                    <a:lnTo>
                      <a:pt x="1284" y="1788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CD705E9C-03BD-94C4-65DE-9E8F0DE8C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" y="65"/>
                <a:ext cx="4984" cy="2149"/>
              </a:xfrm>
              <a:custGeom>
                <a:avLst/>
                <a:gdLst>
                  <a:gd name="T0" fmla="*/ 4252 w 4984"/>
                  <a:gd name="T1" fmla="*/ 1644 h 2149"/>
                  <a:gd name="T2" fmla="*/ 4260 w 4984"/>
                  <a:gd name="T3" fmla="*/ 1572 h 2149"/>
                  <a:gd name="T4" fmla="*/ 4281 w 4984"/>
                  <a:gd name="T5" fmla="*/ 1504 h 2149"/>
                  <a:gd name="T6" fmla="*/ 4315 w 4984"/>
                  <a:gd name="T7" fmla="*/ 1443 h 2149"/>
                  <a:gd name="T8" fmla="*/ 4359 w 4984"/>
                  <a:gd name="T9" fmla="*/ 1390 h 2149"/>
                  <a:gd name="T10" fmla="*/ 4413 w 4984"/>
                  <a:gd name="T11" fmla="*/ 1346 h 2149"/>
                  <a:gd name="T12" fmla="*/ 4476 w 4984"/>
                  <a:gd name="T13" fmla="*/ 1313 h 2149"/>
                  <a:gd name="T14" fmla="*/ 4544 w 4984"/>
                  <a:gd name="T15" fmla="*/ 1292 h 2149"/>
                  <a:gd name="T16" fmla="*/ 4618 w 4984"/>
                  <a:gd name="T17" fmla="*/ 1284 h 2149"/>
                  <a:gd name="T18" fmla="*/ 4692 w 4984"/>
                  <a:gd name="T19" fmla="*/ 1292 h 2149"/>
                  <a:gd name="T20" fmla="*/ 4760 w 4984"/>
                  <a:gd name="T21" fmla="*/ 1313 h 2149"/>
                  <a:gd name="T22" fmla="*/ 4822 w 4984"/>
                  <a:gd name="T23" fmla="*/ 1346 h 2149"/>
                  <a:gd name="T24" fmla="*/ 4876 w 4984"/>
                  <a:gd name="T25" fmla="*/ 1390 h 2149"/>
                  <a:gd name="T26" fmla="*/ 4921 w 4984"/>
                  <a:gd name="T27" fmla="*/ 1443 h 2149"/>
                  <a:gd name="T28" fmla="*/ 4955 w 4984"/>
                  <a:gd name="T29" fmla="*/ 1504 h 2149"/>
                  <a:gd name="T30" fmla="*/ 4976 w 4984"/>
                  <a:gd name="T31" fmla="*/ 1572 h 2149"/>
                  <a:gd name="T32" fmla="*/ 4983 w 4984"/>
                  <a:gd name="T33" fmla="*/ 1644 h 2149"/>
                  <a:gd name="T34" fmla="*/ 4976 w 4984"/>
                  <a:gd name="T35" fmla="*/ 1717 h 2149"/>
                  <a:gd name="T36" fmla="*/ 4955 w 4984"/>
                  <a:gd name="T37" fmla="*/ 1784 h 2149"/>
                  <a:gd name="T38" fmla="*/ 4921 w 4984"/>
                  <a:gd name="T39" fmla="*/ 1845 h 2149"/>
                  <a:gd name="T40" fmla="*/ 4876 w 4984"/>
                  <a:gd name="T41" fmla="*/ 1899 h 2149"/>
                  <a:gd name="T42" fmla="*/ 4822 w 4984"/>
                  <a:gd name="T43" fmla="*/ 1943 h 2149"/>
                  <a:gd name="T44" fmla="*/ 4760 w 4984"/>
                  <a:gd name="T45" fmla="*/ 1976 h 2149"/>
                  <a:gd name="T46" fmla="*/ 4692 w 4984"/>
                  <a:gd name="T47" fmla="*/ 1997 h 2149"/>
                  <a:gd name="T48" fmla="*/ 4618 w 4984"/>
                  <a:gd name="T49" fmla="*/ 2004 h 2149"/>
                  <a:gd name="T50" fmla="*/ 4544 w 4984"/>
                  <a:gd name="T51" fmla="*/ 1997 h 2149"/>
                  <a:gd name="T52" fmla="*/ 4476 w 4984"/>
                  <a:gd name="T53" fmla="*/ 1976 h 2149"/>
                  <a:gd name="T54" fmla="*/ 4413 w 4984"/>
                  <a:gd name="T55" fmla="*/ 1943 h 2149"/>
                  <a:gd name="T56" fmla="*/ 4359 w 4984"/>
                  <a:gd name="T57" fmla="*/ 1899 h 2149"/>
                  <a:gd name="T58" fmla="*/ 4315 w 4984"/>
                  <a:gd name="T59" fmla="*/ 1845 h 2149"/>
                  <a:gd name="T60" fmla="*/ 4281 w 4984"/>
                  <a:gd name="T61" fmla="*/ 1784 h 2149"/>
                  <a:gd name="T62" fmla="*/ 4260 w 4984"/>
                  <a:gd name="T63" fmla="*/ 1717 h 2149"/>
                  <a:gd name="T64" fmla="*/ 4252 w 4984"/>
                  <a:gd name="T65" fmla="*/ 1644 h 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84" h="2149">
                    <a:moveTo>
                      <a:pt x="4252" y="1644"/>
                    </a:moveTo>
                    <a:lnTo>
                      <a:pt x="4260" y="1572"/>
                    </a:lnTo>
                    <a:lnTo>
                      <a:pt x="4281" y="1504"/>
                    </a:lnTo>
                    <a:lnTo>
                      <a:pt x="4315" y="1443"/>
                    </a:lnTo>
                    <a:lnTo>
                      <a:pt x="4359" y="1390"/>
                    </a:lnTo>
                    <a:lnTo>
                      <a:pt x="4413" y="1346"/>
                    </a:lnTo>
                    <a:lnTo>
                      <a:pt x="4476" y="1313"/>
                    </a:lnTo>
                    <a:lnTo>
                      <a:pt x="4544" y="1292"/>
                    </a:lnTo>
                    <a:lnTo>
                      <a:pt x="4618" y="1284"/>
                    </a:lnTo>
                    <a:lnTo>
                      <a:pt x="4692" y="1292"/>
                    </a:lnTo>
                    <a:lnTo>
                      <a:pt x="4760" y="1313"/>
                    </a:lnTo>
                    <a:lnTo>
                      <a:pt x="4822" y="1346"/>
                    </a:lnTo>
                    <a:lnTo>
                      <a:pt x="4876" y="1390"/>
                    </a:lnTo>
                    <a:lnTo>
                      <a:pt x="4921" y="1443"/>
                    </a:lnTo>
                    <a:lnTo>
                      <a:pt x="4955" y="1504"/>
                    </a:lnTo>
                    <a:lnTo>
                      <a:pt x="4976" y="1572"/>
                    </a:lnTo>
                    <a:lnTo>
                      <a:pt x="4983" y="1644"/>
                    </a:lnTo>
                    <a:lnTo>
                      <a:pt x="4976" y="1717"/>
                    </a:lnTo>
                    <a:lnTo>
                      <a:pt x="4955" y="1784"/>
                    </a:lnTo>
                    <a:lnTo>
                      <a:pt x="4921" y="1845"/>
                    </a:lnTo>
                    <a:lnTo>
                      <a:pt x="4876" y="1899"/>
                    </a:lnTo>
                    <a:lnTo>
                      <a:pt x="4822" y="1943"/>
                    </a:lnTo>
                    <a:lnTo>
                      <a:pt x="4760" y="1976"/>
                    </a:lnTo>
                    <a:lnTo>
                      <a:pt x="4692" y="1997"/>
                    </a:lnTo>
                    <a:lnTo>
                      <a:pt x="4618" y="2004"/>
                    </a:lnTo>
                    <a:lnTo>
                      <a:pt x="4544" y="1997"/>
                    </a:lnTo>
                    <a:lnTo>
                      <a:pt x="4476" y="1976"/>
                    </a:lnTo>
                    <a:lnTo>
                      <a:pt x="4413" y="1943"/>
                    </a:lnTo>
                    <a:lnTo>
                      <a:pt x="4359" y="1899"/>
                    </a:lnTo>
                    <a:lnTo>
                      <a:pt x="4315" y="1845"/>
                    </a:lnTo>
                    <a:lnTo>
                      <a:pt x="4281" y="1784"/>
                    </a:lnTo>
                    <a:lnTo>
                      <a:pt x="4260" y="1717"/>
                    </a:lnTo>
                    <a:lnTo>
                      <a:pt x="4252" y="1644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70EE3C24-3DD3-4C0C-4518-6BABE44A7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" y="65"/>
                <a:ext cx="4984" cy="2149"/>
              </a:xfrm>
              <a:custGeom>
                <a:avLst/>
                <a:gdLst>
                  <a:gd name="T0" fmla="*/ 4252 w 4984"/>
                  <a:gd name="T1" fmla="*/ 1644 h 2149"/>
                  <a:gd name="T2" fmla="*/ 4260 w 4984"/>
                  <a:gd name="T3" fmla="*/ 1717 h 2149"/>
                  <a:gd name="T4" fmla="*/ 4281 w 4984"/>
                  <a:gd name="T5" fmla="*/ 1784 h 2149"/>
                  <a:gd name="T6" fmla="*/ 4315 w 4984"/>
                  <a:gd name="T7" fmla="*/ 1845 h 2149"/>
                  <a:gd name="T8" fmla="*/ 4359 w 4984"/>
                  <a:gd name="T9" fmla="*/ 1899 h 2149"/>
                  <a:gd name="T10" fmla="*/ 4413 w 4984"/>
                  <a:gd name="T11" fmla="*/ 1943 h 2149"/>
                  <a:gd name="T12" fmla="*/ 4476 w 4984"/>
                  <a:gd name="T13" fmla="*/ 1976 h 2149"/>
                  <a:gd name="T14" fmla="*/ 4544 w 4984"/>
                  <a:gd name="T15" fmla="*/ 1997 h 2149"/>
                  <a:gd name="T16" fmla="*/ 4618 w 4984"/>
                  <a:gd name="T17" fmla="*/ 2004 h 2149"/>
                  <a:gd name="T18" fmla="*/ 4692 w 4984"/>
                  <a:gd name="T19" fmla="*/ 1997 h 2149"/>
                  <a:gd name="T20" fmla="*/ 4760 w 4984"/>
                  <a:gd name="T21" fmla="*/ 1976 h 2149"/>
                  <a:gd name="T22" fmla="*/ 4822 w 4984"/>
                  <a:gd name="T23" fmla="*/ 1943 h 2149"/>
                  <a:gd name="T24" fmla="*/ 4876 w 4984"/>
                  <a:gd name="T25" fmla="*/ 1899 h 2149"/>
                  <a:gd name="T26" fmla="*/ 4921 w 4984"/>
                  <a:gd name="T27" fmla="*/ 1845 h 2149"/>
                  <a:gd name="T28" fmla="*/ 4955 w 4984"/>
                  <a:gd name="T29" fmla="*/ 1784 h 2149"/>
                  <a:gd name="T30" fmla="*/ 4976 w 4984"/>
                  <a:gd name="T31" fmla="*/ 1717 h 2149"/>
                  <a:gd name="T32" fmla="*/ 4983 w 4984"/>
                  <a:gd name="T33" fmla="*/ 1644 h 2149"/>
                  <a:gd name="T34" fmla="*/ 4976 w 4984"/>
                  <a:gd name="T35" fmla="*/ 1572 h 2149"/>
                  <a:gd name="T36" fmla="*/ 4955 w 4984"/>
                  <a:gd name="T37" fmla="*/ 1504 h 2149"/>
                  <a:gd name="T38" fmla="*/ 4921 w 4984"/>
                  <a:gd name="T39" fmla="*/ 1443 h 2149"/>
                  <a:gd name="T40" fmla="*/ 4876 w 4984"/>
                  <a:gd name="T41" fmla="*/ 1390 h 2149"/>
                  <a:gd name="T42" fmla="*/ 4822 w 4984"/>
                  <a:gd name="T43" fmla="*/ 1346 h 2149"/>
                  <a:gd name="T44" fmla="*/ 4760 w 4984"/>
                  <a:gd name="T45" fmla="*/ 1313 h 2149"/>
                  <a:gd name="T46" fmla="*/ 4692 w 4984"/>
                  <a:gd name="T47" fmla="*/ 1292 h 2149"/>
                  <a:gd name="T48" fmla="*/ 4618 w 4984"/>
                  <a:gd name="T49" fmla="*/ 1284 h 2149"/>
                  <a:gd name="T50" fmla="*/ 4544 w 4984"/>
                  <a:gd name="T51" fmla="*/ 1292 h 2149"/>
                  <a:gd name="T52" fmla="*/ 4476 w 4984"/>
                  <a:gd name="T53" fmla="*/ 1313 h 2149"/>
                  <a:gd name="T54" fmla="*/ 4413 w 4984"/>
                  <a:gd name="T55" fmla="*/ 1346 h 2149"/>
                  <a:gd name="T56" fmla="*/ 4359 w 4984"/>
                  <a:gd name="T57" fmla="*/ 1390 h 2149"/>
                  <a:gd name="T58" fmla="*/ 4315 w 4984"/>
                  <a:gd name="T59" fmla="*/ 1443 h 2149"/>
                  <a:gd name="T60" fmla="*/ 4281 w 4984"/>
                  <a:gd name="T61" fmla="*/ 1504 h 2149"/>
                  <a:gd name="T62" fmla="*/ 4260 w 4984"/>
                  <a:gd name="T63" fmla="*/ 1572 h 2149"/>
                  <a:gd name="T64" fmla="*/ 4252 w 4984"/>
                  <a:gd name="T65" fmla="*/ 1644 h 2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84" h="2149">
                    <a:moveTo>
                      <a:pt x="4252" y="1644"/>
                    </a:moveTo>
                    <a:lnTo>
                      <a:pt x="4260" y="1717"/>
                    </a:lnTo>
                    <a:lnTo>
                      <a:pt x="4281" y="1784"/>
                    </a:lnTo>
                    <a:lnTo>
                      <a:pt x="4315" y="1845"/>
                    </a:lnTo>
                    <a:lnTo>
                      <a:pt x="4359" y="1899"/>
                    </a:lnTo>
                    <a:lnTo>
                      <a:pt x="4413" y="1943"/>
                    </a:lnTo>
                    <a:lnTo>
                      <a:pt x="4476" y="1976"/>
                    </a:lnTo>
                    <a:lnTo>
                      <a:pt x="4544" y="1997"/>
                    </a:lnTo>
                    <a:lnTo>
                      <a:pt x="4618" y="2004"/>
                    </a:lnTo>
                    <a:lnTo>
                      <a:pt x="4692" y="1997"/>
                    </a:lnTo>
                    <a:lnTo>
                      <a:pt x="4760" y="1976"/>
                    </a:lnTo>
                    <a:lnTo>
                      <a:pt x="4822" y="1943"/>
                    </a:lnTo>
                    <a:lnTo>
                      <a:pt x="4876" y="1899"/>
                    </a:lnTo>
                    <a:lnTo>
                      <a:pt x="4921" y="1845"/>
                    </a:lnTo>
                    <a:lnTo>
                      <a:pt x="4955" y="1784"/>
                    </a:lnTo>
                    <a:lnTo>
                      <a:pt x="4976" y="1717"/>
                    </a:lnTo>
                    <a:lnTo>
                      <a:pt x="4983" y="1644"/>
                    </a:lnTo>
                    <a:lnTo>
                      <a:pt x="4976" y="1572"/>
                    </a:lnTo>
                    <a:lnTo>
                      <a:pt x="4955" y="1504"/>
                    </a:lnTo>
                    <a:lnTo>
                      <a:pt x="4921" y="1443"/>
                    </a:lnTo>
                    <a:lnTo>
                      <a:pt x="4876" y="1390"/>
                    </a:lnTo>
                    <a:lnTo>
                      <a:pt x="4822" y="1346"/>
                    </a:lnTo>
                    <a:lnTo>
                      <a:pt x="4760" y="1313"/>
                    </a:lnTo>
                    <a:lnTo>
                      <a:pt x="4692" y="1292"/>
                    </a:lnTo>
                    <a:lnTo>
                      <a:pt x="4618" y="1284"/>
                    </a:lnTo>
                    <a:lnTo>
                      <a:pt x="4544" y="1292"/>
                    </a:lnTo>
                    <a:lnTo>
                      <a:pt x="4476" y="1313"/>
                    </a:lnTo>
                    <a:lnTo>
                      <a:pt x="4413" y="1346"/>
                    </a:lnTo>
                    <a:lnTo>
                      <a:pt x="4359" y="1390"/>
                    </a:lnTo>
                    <a:lnTo>
                      <a:pt x="4315" y="1443"/>
                    </a:lnTo>
                    <a:lnTo>
                      <a:pt x="4281" y="1504"/>
                    </a:lnTo>
                    <a:lnTo>
                      <a:pt x="4260" y="1572"/>
                    </a:lnTo>
                    <a:lnTo>
                      <a:pt x="4252" y="1644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75E9813E-B87F-D408-CE75-E4FD59A5D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" y="10"/>
              <a:ext cx="377" cy="326"/>
            </a:xfrm>
            <a:custGeom>
              <a:avLst/>
              <a:gdLst>
                <a:gd name="T0" fmla="*/ 376 w 377"/>
                <a:gd name="T1" fmla="*/ 0 h 326"/>
                <a:gd name="T2" fmla="*/ 0 w 377"/>
                <a:gd name="T3" fmla="*/ 0 h 326"/>
                <a:gd name="T4" fmla="*/ 0 w 377"/>
                <a:gd name="T5" fmla="*/ 325 h 326"/>
                <a:gd name="T6" fmla="*/ 376 w 377"/>
                <a:gd name="T7" fmla="*/ 325 h 326"/>
                <a:gd name="T8" fmla="*/ 376 w 377"/>
                <a:gd name="T9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326">
                  <a:moveTo>
                    <a:pt x="376" y="0"/>
                  </a:moveTo>
                  <a:lnTo>
                    <a:pt x="0" y="0"/>
                  </a:lnTo>
                  <a:lnTo>
                    <a:pt x="0" y="325"/>
                  </a:lnTo>
                  <a:lnTo>
                    <a:pt x="376" y="325"/>
                  </a:lnTo>
                  <a:lnTo>
                    <a:pt x="3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E3ABA830-3BA4-E49B-2FD2-7A24621B3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" y="10"/>
              <a:ext cx="377" cy="326"/>
            </a:xfrm>
            <a:custGeom>
              <a:avLst/>
              <a:gdLst>
                <a:gd name="T0" fmla="*/ 0 w 377"/>
                <a:gd name="T1" fmla="*/ 325 h 326"/>
                <a:gd name="T2" fmla="*/ 376 w 377"/>
                <a:gd name="T3" fmla="*/ 325 h 326"/>
                <a:gd name="T4" fmla="*/ 376 w 377"/>
                <a:gd name="T5" fmla="*/ 0 h 326"/>
                <a:gd name="T6" fmla="*/ 0 w 377"/>
                <a:gd name="T7" fmla="*/ 0 h 326"/>
                <a:gd name="T8" fmla="*/ 0 w 377"/>
                <a:gd name="T9" fmla="*/ 32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326">
                  <a:moveTo>
                    <a:pt x="0" y="325"/>
                  </a:moveTo>
                  <a:lnTo>
                    <a:pt x="376" y="325"/>
                  </a:lnTo>
                  <a:lnTo>
                    <a:pt x="376" y="0"/>
                  </a:lnTo>
                  <a:lnTo>
                    <a:pt x="0" y="0"/>
                  </a:lnTo>
                  <a:lnTo>
                    <a:pt x="0" y="325"/>
                  </a:lnTo>
                  <a:close/>
                </a:path>
              </a:pathLst>
            </a:custGeom>
            <a:noFill/>
            <a:ln w="634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BD6C029-8C8A-3F61-FD5B-63BA86F9B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10"/>
              <a:ext cx="376" cy="325"/>
            </a:xfrm>
            <a:custGeom>
              <a:avLst/>
              <a:gdLst>
                <a:gd name="T0" fmla="*/ 375 w 376"/>
                <a:gd name="T1" fmla="*/ 0 h 325"/>
                <a:gd name="T2" fmla="*/ 0 w 376"/>
                <a:gd name="T3" fmla="*/ 0 h 325"/>
                <a:gd name="T4" fmla="*/ 0 w 376"/>
                <a:gd name="T5" fmla="*/ 324 h 325"/>
                <a:gd name="T6" fmla="*/ 375 w 376"/>
                <a:gd name="T7" fmla="*/ 324 h 325"/>
                <a:gd name="T8" fmla="*/ 375 w 376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325">
                  <a:moveTo>
                    <a:pt x="375" y="0"/>
                  </a:moveTo>
                  <a:lnTo>
                    <a:pt x="0" y="0"/>
                  </a:lnTo>
                  <a:lnTo>
                    <a:pt x="0" y="324"/>
                  </a:lnTo>
                  <a:lnTo>
                    <a:pt x="375" y="324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07590258-C18E-BDBC-3106-D56121BB4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" y="10"/>
              <a:ext cx="376" cy="325"/>
            </a:xfrm>
            <a:custGeom>
              <a:avLst/>
              <a:gdLst>
                <a:gd name="T0" fmla="*/ 0 w 376"/>
                <a:gd name="T1" fmla="*/ 324 h 325"/>
                <a:gd name="T2" fmla="*/ 375 w 376"/>
                <a:gd name="T3" fmla="*/ 324 h 325"/>
                <a:gd name="T4" fmla="*/ 375 w 376"/>
                <a:gd name="T5" fmla="*/ 0 h 325"/>
                <a:gd name="T6" fmla="*/ 0 w 376"/>
                <a:gd name="T7" fmla="*/ 0 h 325"/>
                <a:gd name="T8" fmla="*/ 0 w 376"/>
                <a:gd name="T9" fmla="*/ 32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325">
                  <a:moveTo>
                    <a:pt x="0" y="324"/>
                  </a:moveTo>
                  <a:lnTo>
                    <a:pt x="375" y="324"/>
                  </a:lnTo>
                  <a:lnTo>
                    <a:pt x="375" y="0"/>
                  </a:lnTo>
                  <a:lnTo>
                    <a:pt x="0" y="0"/>
                  </a:lnTo>
                  <a:lnTo>
                    <a:pt x="0" y="324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946B74F3-AD70-326F-419D-D3E52A6BC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" y="10"/>
              <a:ext cx="376" cy="325"/>
            </a:xfrm>
            <a:custGeom>
              <a:avLst/>
              <a:gdLst>
                <a:gd name="T0" fmla="*/ 375 w 376"/>
                <a:gd name="T1" fmla="*/ 0 h 325"/>
                <a:gd name="T2" fmla="*/ 0 w 376"/>
                <a:gd name="T3" fmla="*/ 0 h 325"/>
                <a:gd name="T4" fmla="*/ 0 w 376"/>
                <a:gd name="T5" fmla="*/ 324 h 325"/>
                <a:gd name="T6" fmla="*/ 375 w 376"/>
                <a:gd name="T7" fmla="*/ 324 h 325"/>
                <a:gd name="T8" fmla="*/ 375 w 376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325">
                  <a:moveTo>
                    <a:pt x="375" y="0"/>
                  </a:moveTo>
                  <a:lnTo>
                    <a:pt x="0" y="0"/>
                  </a:lnTo>
                  <a:lnTo>
                    <a:pt x="0" y="324"/>
                  </a:lnTo>
                  <a:lnTo>
                    <a:pt x="375" y="324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72212AC6-3546-343C-D56E-8767BC8E6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" y="10"/>
              <a:ext cx="376" cy="325"/>
            </a:xfrm>
            <a:custGeom>
              <a:avLst/>
              <a:gdLst>
                <a:gd name="T0" fmla="*/ 0 w 376"/>
                <a:gd name="T1" fmla="*/ 324 h 325"/>
                <a:gd name="T2" fmla="*/ 375 w 376"/>
                <a:gd name="T3" fmla="*/ 324 h 325"/>
                <a:gd name="T4" fmla="*/ 375 w 376"/>
                <a:gd name="T5" fmla="*/ 0 h 325"/>
                <a:gd name="T6" fmla="*/ 0 w 376"/>
                <a:gd name="T7" fmla="*/ 0 h 325"/>
                <a:gd name="T8" fmla="*/ 0 w 376"/>
                <a:gd name="T9" fmla="*/ 32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325">
                  <a:moveTo>
                    <a:pt x="0" y="324"/>
                  </a:moveTo>
                  <a:lnTo>
                    <a:pt x="375" y="324"/>
                  </a:lnTo>
                  <a:lnTo>
                    <a:pt x="375" y="0"/>
                  </a:lnTo>
                  <a:lnTo>
                    <a:pt x="0" y="0"/>
                  </a:lnTo>
                  <a:lnTo>
                    <a:pt x="0" y="324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343241EB-90F5-D94E-E573-5CFD699DD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5" y="10"/>
              <a:ext cx="376" cy="325"/>
            </a:xfrm>
            <a:custGeom>
              <a:avLst/>
              <a:gdLst>
                <a:gd name="T0" fmla="*/ 375 w 376"/>
                <a:gd name="T1" fmla="*/ 0 h 325"/>
                <a:gd name="T2" fmla="*/ 0 w 376"/>
                <a:gd name="T3" fmla="*/ 0 h 325"/>
                <a:gd name="T4" fmla="*/ 0 w 376"/>
                <a:gd name="T5" fmla="*/ 324 h 325"/>
                <a:gd name="T6" fmla="*/ 375 w 376"/>
                <a:gd name="T7" fmla="*/ 324 h 325"/>
                <a:gd name="T8" fmla="*/ 375 w 376"/>
                <a:gd name="T9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325">
                  <a:moveTo>
                    <a:pt x="375" y="0"/>
                  </a:moveTo>
                  <a:lnTo>
                    <a:pt x="0" y="0"/>
                  </a:lnTo>
                  <a:lnTo>
                    <a:pt x="0" y="324"/>
                  </a:lnTo>
                  <a:lnTo>
                    <a:pt x="375" y="324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9AC43E06-6461-0330-9F00-742BB0BAE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5" y="10"/>
              <a:ext cx="376" cy="325"/>
            </a:xfrm>
            <a:custGeom>
              <a:avLst/>
              <a:gdLst>
                <a:gd name="T0" fmla="*/ 0 w 376"/>
                <a:gd name="T1" fmla="*/ 324 h 325"/>
                <a:gd name="T2" fmla="*/ 375 w 376"/>
                <a:gd name="T3" fmla="*/ 324 h 325"/>
                <a:gd name="T4" fmla="*/ 375 w 376"/>
                <a:gd name="T5" fmla="*/ 0 h 325"/>
                <a:gd name="T6" fmla="*/ 0 w 376"/>
                <a:gd name="T7" fmla="*/ 0 h 325"/>
                <a:gd name="T8" fmla="*/ 0 w 376"/>
                <a:gd name="T9" fmla="*/ 32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325">
                  <a:moveTo>
                    <a:pt x="0" y="324"/>
                  </a:moveTo>
                  <a:lnTo>
                    <a:pt x="375" y="324"/>
                  </a:lnTo>
                  <a:lnTo>
                    <a:pt x="375" y="0"/>
                  </a:lnTo>
                  <a:lnTo>
                    <a:pt x="0" y="0"/>
                  </a:lnTo>
                  <a:lnTo>
                    <a:pt x="0" y="324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47" name="Text Box 35">
              <a:extLst>
                <a:ext uri="{FF2B5EF4-FFF2-40B4-BE49-F238E27FC236}">
                  <a16:creationId xmlns:a16="http://schemas.microsoft.com/office/drawing/2014/main" id="{B5EB1E3A-3EF1-0386-1605-A75B92CB69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" y="123"/>
              <a:ext cx="102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800"/>
                </a:lnSpc>
                <a:spcBef>
                  <a:spcPts val="1400"/>
                </a:spcBef>
                <a:spcAft>
                  <a:spcPts val="1400"/>
                </a:spcAft>
              </a:pPr>
              <a:r>
                <a:rPr lang="it-IT" sz="800" spc="-5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1</a:t>
              </a:r>
              <a:endParaRPr lang="en-CH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8" name="Text Box 36">
              <a:extLst>
                <a:ext uri="{FF2B5EF4-FFF2-40B4-BE49-F238E27FC236}">
                  <a16:creationId xmlns:a16="http://schemas.microsoft.com/office/drawing/2014/main" id="{CF9B5374-A8EF-5503-BF64-B4400D1F66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9" y="123"/>
              <a:ext cx="102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800"/>
                </a:lnSpc>
                <a:spcBef>
                  <a:spcPts val="1400"/>
                </a:spcBef>
                <a:spcAft>
                  <a:spcPts val="1400"/>
                </a:spcAft>
              </a:pPr>
              <a:r>
                <a:rPr lang="it-IT" sz="800" spc="-5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2</a:t>
              </a:r>
              <a:endParaRPr lang="en-CH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9" name="Text Box 37">
              <a:extLst>
                <a:ext uri="{FF2B5EF4-FFF2-40B4-BE49-F238E27FC236}">
                  <a16:creationId xmlns:a16="http://schemas.microsoft.com/office/drawing/2014/main" id="{1F2A9B08-6A6D-33EC-647F-DE370B17D3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4" y="123"/>
              <a:ext cx="102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800"/>
                </a:lnSpc>
                <a:spcBef>
                  <a:spcPts val="1400"/>
                </a:spcBef>
                <a:spcAft>
                  <a:spcPts val="1400"/>
                </a:spcAft>
              </a:pPr>
              <a:r>
                <a:rPr lang="it-IT" sz="800" spc="-5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3</a:t>
              </a:r>
              <a:endParaRPr lang="en-CH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0" name="Text Box 38">
              <a:extLst>
                <a:ext uri="{FF2B5EF4-FFF2-40B4-BE49-F238E27FC236}">
                  <a16:creationId xmlns:a16="http://schemas.microsoft.com/office/drawing/2014/main" id="{FA9CEAF9-9C36-E27B-7EAC-FB11372EA0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0" y="123"/>
              <a:ext cx="102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eaLnBrk="0" hangingPunct="0">
                <a:lnSpc>
                  <a:spcPts val="800"/>
                </a:lnSpc>
                <a:spcBef>
                  <a:spcPts val="1400"/>
                </a:spcBef>
                <a:spcAft>
                  <a:spcPts val="1400"/>
                </a:spcAft>
              </a:pPr>
              <a:r>
                <a:rPr lang="it-IT" sz="800" spc="-5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4</a:t>
              </a:r>
              <a:endParaRPr lang="en-CH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320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Capture measurement in EAR-2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E7A27A5-0D36-9BFB-E86A-53A447275D6C}"/>
              </a:ext>
            </a:extLst>
          </p:cNvPr>
          <p:cNvGrpSpPr/>
          <p:nvPr/>
        </p:nvGrpSpPr>
        <p:grpSpPr>
          <a:xfrm>
            <a:off x="986800" y="1388113"/>
            <a:ext cx="6183257" cy="4521200"/>
            <a:chOff x="986800" y="1388113"/>
            <a:chExt cx="6183257" cy="45212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EDF9A50-FD37-E144-D922-B60877DD2E7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6800" y="1388113"/>
              <a:ext cx="5867400" cy="452120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AB341B0-864E-288A-28CA-4D5EE2FC2117}"/>
                </a:ext>
              </a:extLst>
            </p:cNvPr>
            <p:cNvSpPr/>
            <p:nvPr/>
          </p:nvSpPr>
          <p:spPr>
            <a:xfrm>
              <a:off x="6560457" y="1388113"/>
              <a:ext cx="6096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A000461-97A2-4B1E-07B4-AFA13EACF147}"/>
              </a:ext>
            </a:extLst>
          </p:cNvPr>
          <p:cNvSpPr txBox="1"/>
          <p:nvPr/>
        </p:nvSpPr>
        <p:spPr>
          <a:xfrm>
            <a:off x="7707202" y="2032000"/>
            <a:ext cx="3771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 planned to take place</a:t>
            </a:r>
          </a:p>
          <a:p>
            <a:r>
              <a:rPr lang="en-US" dirty="0"/>
              <a:t>w27 (from 3 July)</a:t>
            </a:r>
          </a:p>
        </p:txBody>
      </p:sp>
    </p:spTree>
    <p:extLst>
      <p:ext uri="{BB962C8B-B14F-4D97-AF65-F5344CB8AC3E}">
        <p14:creationId xmlns:p14="http://schemas.microsoft.com/office/powerpoint/2010/main" val="780942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Capture measurement in EAR-2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9DDE6DF-B58D-8E7D-47B5-BC8D945ABE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2400" y="830255"/>
            <a:ext cx="8011886" cy="600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264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LAr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target (for 2025)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629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CEAE69-5831-A2BF-33D4-A2C68AB179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951" y="1175657"/>
            <a:ext cx="9913072" cy="557610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62200AF-4674-D25A-1928-D8BB7C604601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LAr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target (for 2025)</a:t>
            </a:r>
          </a:p>
        </p:txBody>
      </p:sp>
    </p:spTree>
    <p:extLst>
      <p:ext uri="{BB962C8B-B14F-4D97-AF65-F5344CB8AC3E}">
        <p14:creationId xmlns:p14="http://schemas.microsoft.com/office/powerpoint/2010/main" val="2014607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29A3D2-E5AA-7DE1-46CE-F0B474C760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799" y="1333444"/>
            <a:ext cx="9349719" cy="525921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D76839B-AB0F-CA42-443A-1FAA2BEC8C65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LAr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target (for 2025)</a:t>
            </a:r>
          </a:p>
        </p:txBody>
      </p:sp>
    </p:spTree>
    <p:extLst>
      <p:ext uri="{BB962C8B-B14F-4D97-AF65-F5344CB8AC3E}">
        <p14:creationId xmlns:p14="http://schemas.microsoft.com/office/powerpoint/2010/main" val="3604903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78</Words>
  <Application>Microsoft Macintosh PowerPoint</Application>
  <PresentationFormat>Widescreen</PresentationFormat>
  <Paragraphs>26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Alberto Mengoni</dc:creator>
  <cp:lastModifiedBy>Alberto Mengoni</cp:lastModifiedBy>
  <cp:revision>4</cp:revision>
  <dcterms:created xsi:type="dcterms:W3CDTF">2024-06-04T08:31:49Z</dcterms:created>
  <dcterms:modified xsi:type="dcterms:W3CDTF">2024-06-04T10:11:14Z</dcterms:modified>
</cp:coreProperties>
</file>