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4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15.xml" ContentType="application/inkml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modernComment_2F7_F5075D89.xml" ContentType="application/vnd.ms-powerpoint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sldIdLst>
    <p:sldId id="494" r:id="rId2"/>
    <p:sldId id="755" r:id="rId3"/>
    <p:sldId id="716" r:id="rId4"/>
    <p:sldId id="719" r:id="rId5"/>
    <p:sldId id="725" r:id="rId6"/>
    <p:sldId id="727" r:id="rId7"/>
    <p:sldId id="728" r:id="rId8"/>
    <p:sldId id="729" r:id="rId9"/>
    <p:sldId id="757" r:id="rId10"/>
    <p:sldId id="730" r:id="rId11"/>
    <p:sldId id="733" r:id="rId12"/>
    <p:sldId id="760" r:id="rId13"/>
    <p:sldId id="758" r:id="rId14"/>
    <p:sldId id="736" r:id="rId15"/>
    <p:sldId id="739" r:id="rId16"/>
    <p:sldId id="759" r:id="rId17"/>
    <p:sldId id="756" r:id="rId18"/>
    <p:sldId id="743" r:id="rId19"/>
    <p:sldId id="761" r:id="rId20"/>
    <p:sldId id="751" r:id="rId21"/>
    <p:sldId id="745" r:id="rId22"/>
    <p:sldId id="747" r:id="rId23"/>
    <p:sldId id="762" r:id="rId24"/>
    <p:sldId id="754" r:id="rId25"/>
    <p:sldId id="748" r:id="rId26"/>
    <p:sldId id="752" r:id="rId27"/>
    <p:sldId id="763" r:id="rId28"/>
    <p:sldId id="753" r:id="rId2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6720FA94-607C-AD43-A987-7835B59F1055}">
          <p14:sldIdLst/>
        </p14:section>
        <p14:section name="既定のセクション" id="{2CA21099-A547-8C48-9D4E-F3A9B79FB0FB}">
          <p14:sldIdLst>
            <p14:sldId id="494"/>
            <p14:sldId id="755"/>
            <p14:sldId id="716"/>
            <p14:sldId id="719"/>
            <p14:sldId id="725"/>
            <p14:sldId id="727"/>
            <p14:sldId id="728"/>
            <p14:sldId id="729"/>
            <p14:sldId id="757"/>
            <p14:sldId id="730"/>
            <p14:sldId id="733"/>
            <p14:sldId id="760"/>
            <p14:sldId id="758"/>
            <p14:sldId id="736"/>
            <p14:sldId id="739"/>
            <p14:sldId id="759"/>
            <p14:sldId id="756"/>
            <p14:sldId id="743"/>
            <p14:sldId id="761"/>
            <p14:sldId id="751"/>
            <p14:sldId id="745"/>
            <p14:sldId id="747"/>
            <p14:sldId id="762"/>
            <p14:sldId id="754"/>
            <p14:sldId id="748"/>
            <p14:sldId id="752"/>
            <p14:sldId id="763"/>
            <p14:sldId id="753"/>
          </p14:sldIdLst>
        </p14:section>
        <p14:section name="前回" id="{4593B208-7B8F-0D41-80F4-1B98700E3BA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E719D5-21D5-0145-152C-1B5959D27EAA}" name="佐久間 翔士 SHOTO SAKUMA" initials="" userId="S::B2378326@eagle.sophia.ac.jp::d89cf599-0afb-4d03-9052-ae741516f6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0D"/>
    <a:srgbClr val="FFC000"/>
    <a:srgbClr val="4C4CFF"/>
    <a:srgbClr val="FADF49"/>
    <a:srgbClr val="FBF8A2"/>
    <a:srgbClr val="FFDFBA"/>
    <a:srgbClr val="FBA469"/>
    <a:srgbClr val="89F893"/>
    <a:srgbClr val="F7D0A5"/>
    <a:srgbClr val="E4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40C0D7-56BE-1743-AB4F-05430C478745}" v="222" dt="2024-09-28T04:31:03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9"/>
    <p:restoredTop sz="83044"/>
  </p:normalViewPr>
  <p:slideViewPr>
    <p:cSldViewPr snapToGrid="0">
      <p:cViewPr>
        <p:scale>
          <a:sx n="101" d="100"/>
          <a:sy n="101" d="100"/>
        </p:scale>
        <p:origin x="12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omments/modernComment_2F7_F5075D8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7C18D99-BA49-894D-82DE-2CAA02666D6A}" authorId="{F0E719D5-21D5-0145-152C-1B5959D27EAA}" created="2024-09-26T14:27:00.79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10900617" sldId="759"/>
      <ac:spMk id="216" creationId="{E5CD8B3F-A85B-BB89-8D13-E76FED186B77}"/>
    </ac:deMkLst>
    <p188:txBody>
      <a:bodyPr/>
      <a:lstStyle/>
      <a:p>
        <a:r>
          <a:rPr lang="ja-JP" altLang="en-US"/>
          <a:t>イベント数を追加</a:t>
        </a:r>
      </a:p>
    </p188:txBody>
  </p188:cm>
</p188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24"/>
    </inkml:context>
    <inkml:brush xml:id="br0">
      <inkml:brushProperty name="width" value="0.05292" units="cm"/>
      <inkml:brushProperty name="height" value="0.05292" units="cm"/>
      <inkml:brushProperty name="color" value="#E66900"/>
    </inkml:brush>
  </inkml:definitions>
  <inkml:trace contextRef="#ctx0" brushRef="#br0">0 129 24575,'1'0'0,"4"0"0,-4 0 0,2 0 0,3 0 0,-3 0 0,6 0 0,-5 0 0,3 0 0,1 0 0,-3 0 0,1 2 0,-1-2 0,-1 0 0,-4 0 0,1 0 0,3 0 0,-1 0 0,-3 0 0,2 0 0,0 0 0,-2 0 0,2 0 0,2 0 0,-2-2 0,6 2 0,-5 0 0,3-1 0,0 0 0,-2 1 0,-3-2 0,3 2 0,0 0 0,-1 0 0,-3 0 0,1 0 0,-1 0 0,-1 0 0,1-1 0,-3 0 0,-1 0 0,4 1 0,0-1 0,0-1 0,-4 1 0,4-3 0,-1 2 0,1-2 0,0 1 0,-4-3 0,4 1 0,0 1 0,-3-1 0,3 2 0,-3-2 0,3 3 0,0-1 0,0 3 0,0-3 0,0 3 0,0 0 0,0-3 0,0 3 0,0-1 0,0-3 0,0 2 0,0-5 0,0 2 0,3-1 0,0 0 0,1 1 0,-4 1 0,1 1 0,3 0 0,-4 1 0,0 0 0,4 2 0,-1 0 0,-3 0 0,1 0 0,-1 0 0,0 0 0,4-3 0,1 2 0,4-2 0,-6 1 0,1 0 0,1 2 0,-1-2 0,0 1 0,-4 0 0,3 1 0,2 0 0,-5 0 0,1 0 0,-1 0 0,4 0 0,1 0 0,0 0 0,1 0 0,-1 0 0,5 0 0,-4-1 0,1 1 0,-3 0 0,5 0 0,-3 0 0,-1 0 0,2 0 0,-4 0 0,1 0 0,-2 0 0,5 0 0,-4 0 0,-1 0 0,2 1 0,3-1 0,-3 0 0,1 1 0,-1 0 0,1-1 0,2 2 0,-5-2 0,2 2 0,3-1 0,-4 0 0,2 2 0,-1-3 0,1 3 0,-4-2 0,2 1 0,4 0 0,-7-1 0,1 1 0,2-2 0,-1 3 0,1-3 0,-3 3 0,3-1 0,3 0 0,-6 2 0,4 0 0,-3 0 0,1-1 0,2 0 0,-1 0 0,-1-1 0,1 3 0,-2-1 0,0-3 0,1 4 0,-1-2 0,-1 0 0,5-1 0,-5 1 0,0 0 0,0 0 0,0-1 0,0 2 0,0-1 0,0 0 0,0 2 0,0-2 0,0 1 0,0 2 0,-5-2 0,4 2 0,-2-3 0,2 2 0,-2-2 0,1 0 0,2 0 0,-3-1 0,3-1 0,-1 1 0,1-1 0,-3 1 0,1 0 0,1 1 0,-1 0 0,0-1 0,-3 3 0,4-2 0,-2 1 0,3-3 0,-3 1 0,1 0 0,2-2 0,-3 2 0,3-2 0,-1 2 0,1-1 0,-7 3 0,4-3 0,2 1 0,-4 0 0,3-1 0,0 0 0,0 1 0,2-1 0,-3 0 0,2-1 0,1 0 0,-2 0 0,0 0 0,2 0 0,-5 0 0,3 0 0,-2 0 0,4-2 0,-6 0 0,5 1 0,-7 0 0,7-1 0,0 1 0,-1 0 0,0 0 0,0 0 0,2-2 0,-2 3 0,2-3 0,0 1 0,-1 0 0,-2-1 0,3 0 0,-3-3 0,1 1 0,0 2 0,2-3 0,0 1 0,-2 0 0,2 2 0,0-1 0,0 1 0,-3 0 0,3 1 0,0 0 0,0-1 0,0 0 0,0-1 0,0 1 0,0 0 0,3 0 0,-3 2 0,0-3 0,0 1 0,2 2 0,-2-2 0,0-1 0,2 2 0,0-1 0,1 1 0,-3-2 0,3 2 0,-2 0 0,1-1 0,-2 1 0,2-2 0,0 4 0,0-2 0,-2-1 0,1 3 0,0-2 0,2 2 0,-3-3 0,5 2 0,-5 1 0,0-1 0,1 0 0,2 0 0,0 0 0,1-3 0,3 1 0,-3 0 0,0-1 0,0 2 0,0-1 0,-1 2 0,-2 0 0,-1 1 0,1 0 0,1-1 0,-2 1 0,1 0 0,-1 0 0,6-1 0,-2-1 0,1-1 0,4 1 0,-4 1 0,1-1 0,3 0 0,-5-1 0,5 2 0,-7 1 0,1-1 0,1-1 0,-1 2 0,-3 0 0,1 0 0,2 0 0,-2 0 0,1 0 0,4-1 0,0 1 0,1-1 0,-1 1 0,-1 0 0,0 0 0,-4 0 0,4 0 0,1 0 0,-3 0 0,1 0 0,1 0 0,-2 0 0,1 0 0,-1 0 0,4 0 0,-5 0 0,5 1 0,-3 0 0,1-1 0,-2 3 0,1-3 0,1 0 0,-3 1 0,3 2 0,-4-3 0,1 0 0,2 1 0,-1 0 0,1 1 0,-4-2 0,5 1 0,-2 1 0,1-2 0,-1 3 0,-1-3 0,0 3 0,0-2 0,4 0 0,-5 0 0,2 3 0,0-3 0,0 3 0,-2-3 0,1 2 0,4-1 0,-5 0 0,2 0 0,-3 0 0,6 0 0,-6 2 0,5-4 0,-4 2 0,2 1 0,-2-2 0,0 3 0,1-3 0,0 1 0,0 3 0,-2-3 0,3 2 0,-1-2 0,0 3 0,-1-1 0,2-1 0,-3-1 0,3 0 0,-3 2 0,0-3 0,0 1 0,0 2 0,0-2 0,0 2 0,0-3 0,0 2 0,0 0 0,0 1 0,0-1 0,0 0 0,0-2 0,0 2 0,0-1 0,-3 0 0,3 0 0,-3 0 0,2-1 0,-1 2 0,2-2 0,-2 0 0,-1 1 0,1-2 0,0 0 0,0 3 0,2-3 0,-1 3 0,0-3 0,-2 1 0,2 0 0,-4 2 0,3-3 0,-2 1 0,4 0 0,0-1 0,-3 2 0,3-2 0,-1 1 0,1-1 0,-2 0 0,-2 1 0,4-1 0,-2 0 0,1 0 0,-1 0 0,2 0 0,-4 0 0,4 0 0,-3 3 0,2-3 0,-3 0 0,4 0 0,-2 0 0,0 0 0,2 0 0,-2 0 0,0 0 0,-1 0 0,-1 0 0,1 0 0,-2 0 0,5 0 0,-4 0 0,1 0 0,1 0 0,0 0 0,0-3 0,1 3 0,-2-1 0,1 0 0,2-1 0,-2 1 0,2 0 0,0-2 0,-5 1 0,3 1 0,2-1 0,-2-1 0,2 1 0,0 0 0,0-2 0,-3 0 0,3 0 0,0 1 0,0-2 0,0 2 0,0-2 0,0 0 0,0 1 0,0-2 0,0 3 0,0-2 0,0 2 0,0 0 0,0-1 0,3 2 0,-3-1 0,0 1 0,0 1 0,2 1 0,-2-3 0,2 2 0,3-2 0,-5 2 0,4-1 0,-1-1 0,2 0 0,-3 2 0,3-3 0,-3 4 0,-2-2 0,0 2 0,4 0 0,-3 0 0,2-3 0,-2 2 0,7-1 0,-7 1 0,4-2 0,1 2 0,0-2 0,-3 0 0,3 1 0,-3 2 0,0-3 0,3 2 0,-1 0 0,-4-1 0,3 1 0,-1 0 0,1 0 0,1 0 0,1-2 0,-3 3 0,5-3 0,-6 3 0,1-2 0,6 1 0,-7 1 0,3-2 0,-2 1 0,3 0 0,-3 1 0,-2 0 0,4-1 0,-1 1 0,1 0 0,-1 0 0,-2 0 0,3 0 0,1 0 0,-2 0 0,-1 0 0,4 0 0,-4 0 0,3 0 0,-2 1 0,1-1 0,1 0 0,-2 1 0,0 2 0,2-3 0,-3 1 0,2 1 0,1-1 0,-2 1 0,-1 1 0,3-2 0,-3 0 0,1 1 0,0 0 0,1 0 0,-4 1 0,3-1 0,-2-2 0,-2 3 0,7-1 0,-5 2 0,2-3 0,-4 2 0,4 1 0,-2-4 0,3 3 0,-3 0 0,2 1 0,-3-2 0,2 1 0,-2 0 0,4-1 0,-4 2 0,2-2 0,-3 2 0,3 0 0,-1 0 0,-1-2 0,0 3 0,3-1 0,-2 0 0,0-1 0,-1 1 0,1 1 0,-1-1 0,-1-1 0,3 0 0,-3-1 0,0 3 0,0-3 0,0 2 0,0 0 0,0-1 0,0 1 0,0-1 0,0-1 0,0 1 0,0-1 0,0 1 0,0-2 0,0 2 0,-3-2 0,2 1 0,-1 0 0,1 0 0,1-2 0,-2 2 0,0-1 0,-2-1 0,3 1 0,0 1 0,-1-1 0,2-1 0,-3 0 0,2 0 0,-1 0 0,1 0 0,-4 0 0,4 0 0,-3 0 0,0 0 0,2 0 0,-5-1 0,3-1 0,2 1 0,-2 1 0,0-2 0,1 1 0,3-1 0,0 2 0,-2-2 0,0 0 0,0 1 0,2-2 0,-1 1 0,0 0 0,-3-1 0,0 0 0,4 2 0,-1-2 0,-2 0 0,3 2 0,0-2 0,-3 0 0,1 1 0,-2-2 0,4 1 0,0 0 0,0 1 0,-3-1 0,3-3 0,0 3 0,0-4 0,0 4 0,0-1 0,0 1 0,0-1 0,0 0 0,0 0 0,0-1 0,0 0 0,0 1 0,3 1 0,-3-1 0,0 1 0,6 0 0,-3-1 0,-3 1 0,3-1 0,-2 2 0,-1 0 0,8-1 0,-7-1 0,0 1 0,1-1 0,0 3 0,0 0 0,-2-2 0,0 2 0,3 1 0,-3-1 0,4 1 0,-2-1 0,0 0 0,0-1 0,-2 2 0,0 0 0,4 0 0,-4 0 0,0-2 0,2 1 0,3 1 0,-3 0 0,2-2 0,0 2 0,3-1 0,-4 1 0,2-2 0,-4 1 0,4 1 0,-1-1 0,-3 1 0,1 0 0,2 0 0,-2 0 0,2 0 0,-1 0 0,0 0 0,-2 0 0,3 0 0,0 0 0,-3 0 0,2 0 0,1 0 0,-4 0 0,3 0 0,-2 0 0,-1 0 0,0 0 0,7 0 0,-6 0 0,0 0 0,4 0 0,-4 1 0,2 0 0,-3 1 0,5-2 0,-1 0 0,-4 1 0,3-1 0,-1 2 0,-2-2 0,6 0 0,-4 0 0,0 3 0,2-3 0,-3 0 0,1 3 0,4-2 0,-6-1 0,2 1 0,0 1 0,0-2 0,-1 3 0,2-2 0,-2 2 0,3-1 0,0 0 0,-2 1 0,0-2 0,1 3 0,-2-3 0,4 1 0,-3 2 0,-1-4 0,0 2 0,-1-1 0,3 2 0,-3-2 0,1 2 0,-1-3 0,2 3 0,-2-3 0,2 3 0,-2-1 0,4 0 0,-4 1 0,1-2 0,-1 1 0,2-2 0,1 3 0,-3-1 0,0-2 0,0 3 0,0-2 0,1 2 0,-1-3 0,0 1 0,3 0 0,-3 0 0,0 0 0,0-1 0,2 3 0,-2-2 0,3 0 0,-3 1 0,0-1 0,1 2 0,-1-3 0,0 2 0,0-2 0,3 1 0,-3-1 0,0 0 0,0 3 0,3-3 0,-3 0 0,0 0 0,2 0 0,-2 0 0,2 0 0,-2 0 0,0 0 0,8 0 0,-7 0 0,4 0 0,-1 0 0,5 0 0,-8 0 0,6 0 0,-2 0 0,-1 0 0,0 0 0,2 0 0,-2 0 0,1 0 0,-2 0 0,0 0 0,1 0 0,-2 0 0,-1 0 0,0 0 0,4 0 0,-2 0 0,-2 0 0,1 0 0,1 0 0,-2 0 0,2 0 0,-1 0 0,-2 0 0,6 0 0,-5 0 0,0 0 0,-1 0 0,2 0 0,-2 0 0,2 0 0,0 0 0,-2 0 0,2 0 0,-2 0 0,0 0 0,4 0 0,-4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29"/>
    </inkml:context>
    <inkml:brush xml:id="br0">
      <inkml:brushProperty name="width" value="0.05292" units="cm"/>
      <inkml:brushProperty name="height" value="0.05292" units="cm"/>
      <inkml:brushProperty name="color" value="#FF3B0D"/>
    </inkml:brush>
  </inkml:definitions>
  <inkml:trace contextRef="#ctx0" brushRef="#br0">0 75 24575,'1'0'0,"5"0"0,-4 0 0,1 0 0,4 0 0,-2 0 0,3 0 0,-3-2 0,3 2 0,3 0 0,-7 0 0,6-2 0,-7 2 0,3 0 0,-6 0 0,3 0 0,-2 0 0,5 0 0,-6 0 0,2 0 0,-1 0 0,-1 0 0,4 0 0,0 0 0,0 2 0,4-2 0,-5 2 0,5-1 0,-2-1 0,-2 0 0,1 1 0,-3-1 0,4 0 0,-4 0 0,-2 0 0,1 0 0,-1 0 0,-1 1 0,1 0 0,-2 0 0,-4-1 0,6 2 0,-1-2 0,1 2 0,-1-1 0,1 3 0,-2-2 0,-1 3 0,3-1 0,-3 2 0,2-3 0,1 3 0,-2-1 0,2-2 0,-4 2 0,4-3 0,0 1 0,0-3 0,0 3 0,0-2 0,0-1 0,0 2 0,0-2 0,0 1 0,0 3 0,0 0 0,0 3 0,0-2 0,4 1 0,-2 0 0,2-1 0,-1 0 0,-1-2 0,-1-1 0,0 1 0,-1-2 0,6 0 0,-4 0 0,-2-1 0,1 0 0,-1 0 0,3 0 0,2 2 0,-1-1 0,4 3 0,-3-3 0,1 2 0,0-2 0,-4 0 0,4-1 0,-4 2 0,-1-2 0,5 0 0,-6 0 0,2 0 0,-1 0 0,4 0 0,-1 0 0,3 0 0,1 0 0,-4 0 0,8 0 0,-5 0 0,5 0 0,-8 0 0,5 0 0,-2 0 0,-1 0 0,1 0 0,-2 0 0,-1 0 0,-1 0 0,6 0 0,-7 0 0,2 0 0,-2 0 0,7 0 0,-3 0 0,-2-2 0,1 2 0,2-1 0,0 1 0,-3-1 0,1-2 0,1 2 0,-1-2 0,-1 3 0,2-2 0,0 0 0,-5 0 0,4 1 0,2 0 0,-6-1 0,1 0 0,0 1 0,2-1 0,-3 1 0,1-1 0,0-1 0,4 0 0,-3-1 0,0 1 0,-1-1 0,1 1 0,3 0 0,-4-1 0,-2 1 0,4-2 0,-2 1 0,1 2 0,-3-3 0,3 3 0,-3 0 0,6-2 0,-6 2 0,0-1 0,0-1 0,0 2 0,0-2 0,0 2 0,0-1 0,0-3 0,0 3 0,0-2 0,0-1 0,-6 3 0,3-3 0,0 1 0,1 0 0,-2 1 0,4 2 0,0-1 0,-2 1 0,2 0 0,-4 2 0,4-3 0,-2 2 0,-1-1 0,1-2 0,-1 0 0,3 2 0,-5-2 0,1 1 0,2-1 0,0 2 0,1 0 0,-3 1 0,4 1 0,-2-2 0,2 1 0,-2 0 0,1-2 0,-6-1 0,2 3 0,4-2 0,-5 3 0,4-2 0,-2 0 0,4 2 0,0-1 0,-4 1 0,2 0 0,2 0 0,-3 0 0,3 0 0,-3 0 0,0 0 0,-1 0 0,1 0 0,1 1 0,-3-1 0,0 2 0,0 0 0,1-2 0,4 2 0,-2-1 0,0-1 0,-3 4 0,5-4 0,-1 3 0,1-1 0,0 1 0,-1-1 0,-2 1 0,3 1 0,-5 0 0,4 0 0,0 3 0,-2-3 0,3 1 0,-1 1 0,1-4 0,0 3 0,0-2 0,-2 0 0,2 0 0,0-1 0,0 2 0,0-2 0,0 1 0,0 1 0,0-1 0,2 1 0,-2-2 0,0 0 0,0 2 0,1-2 0,-1 2 0,3-2 0,-2 0 0,0 2 0,4-1 0,-5-1 0,3 2 0,-2-3 0,0 2 0,-1-1 0,5 1 0,-3-2 0,0 2 0,-2-1 0,0 0 0,4 0 0,-3-2 0,-1 1 0,4 2 0,-4-3 0,3 0 0,-1 2 0,-1-1 0,5 0 0,-3 3 0,4-1 0,-1 0 0,0 0 0,-2 0 0,2 0 0,-4-1 0,-1-2 0,-1 1 0,2-1 0,1 1 0,-3-1 0,1 0 0,-1 0 0,7 2 0,-3-1 0,3 0 0,4 2 0,-6-2 0,4 2 0,-1-1 0,-2 1 0,3-2 0,-7 0 0,3-1 0,-2 0 0,2 0 0,-5 0 0,2 0 0,0 0 0,1 0 0,-2 0 0,6 3 0,-1-3 0,4 1 0,-3-1 0,-2 1 0,1-1 0,-3 0 0,3 0 0,0 0 0,-3 0 0,3 0 0,-2 0 0,1 0 0,-1 0 0,0 0 0,3-1 0,-3 1 0,2-1 0,0 1 0,1-3 0,-3 3 0,0-1 0,0 0 0,1 1 0,-1-2 0,-2 1 0,1 0 0,1 1 0,0-1 0,0 0 0,-3-1 0,5 1 0,-3 0 0,1-1 0,-1 1 0,-2 0 0,4-1 0,-4 0 0,6 2 0,-5-2 0,2-2 0,-1 2 0,1-1 0,-2 0 0,0 2 0,5-1 0,-6 0 0,1 0 0,1-1 0,1 2 0,-2-3 0,2 3 0,-2-2 0,2 1 0,-3 0 0,0-1 0,3 1 0,-4-1 0,3 0 0,-3-1 0,4 2 0,-2-2 0,0-1 0,0 3 0,1-2 0,-3 2 0,1-2 0,-1 2 0,0 0 0,0-1 0,0-1 0,0 2 0,0-2 0,0 3 0,0-3 0,0 1 0,0-1 0,0 1 0,0 0 0,0 2 0,0-3 0,0 3 0,-1 0 0,1-2 0,-3 1 0,1 0 0,0 1 0,2-2 0,-2 3 0,-2-2 0,1 1 0,3 1 0,-4-3 0,4 2 0,-1 0 0,0-1 0,-3 1 0,2 0 0,-4-2 0,5 3 0,-2-1 0,3 1 0,-3-1 0,1 0 0,2 1 0,-1-1 0,1 1 0,-3 0 0,-1 0 0,4 0 0,-2 0 0,0-1 0,2 1 0,0-2 0,-7 2 0,7 0 0,-4 0 0,2 0 0,-3 0 0,5 0 0,-2-1 0,1 1 0,1 0 0,-5 0 0,4 0 0,-2 0 0,-1 0 0,1 0 0,-3 0 0,5 0 0,-3 0 0,0 0 0,1 0 0,2 1 0,-2-1 0,1 2 0,-2-1 0,4 0 0,0 0 0,-3 0 0,1 0 0,2 2 0,-4-2 0,1 3 0,3-3 0,-1 2 0,1 0 0,-2-2 0,2 4 0,-2-1 0,2-1 0,0 1 0,0 1 0,0 0 0,0-1 0,0 1 0,0 0 0,0 0 0,0-1 0,0 2 0,0-3 0,0 1 0,0-2 0,2 0 0,-2 2 0,2-1 0,-2-3 0,1 0 0,-1 3 0,3-3 0,1 4 0,-2-3 0,1 1 0,1 1 0,2 0 0,-3-2 0,3 3 0,-4-2 0,-1-1 0,-1 0 0,3-1 0,0 0 0,0 1 0,-1 2 0,4-2 0,-3 1 0,2 1 0,4-2 0,0 2 0,-7-2 0,4 3 0,-2-3 0,1 0 0,-1 1 0,2-1 0,-4 0 0,3 1 0,0 0 0,-2-2 0,3 2 0,1 0 0,-3-1 0,5 0 0,-5 1 0,-1-1 0,6 0 0,-3 1 0,-3-1 0,0 0 0,4-1 0,-3 1 0,-2 0 0,4-1 0,-4 0 0,5 0 0,-3 0 0,0 0 0,0 0 0,4 0 0,-2 0 0,-2 0 0,5 0 0,-6 0 0,4 0 0,-2 0 0,0-1 0,0 0 0,1 1 0,-1-2 0,3 2 0,-5-2 0,4 0 0,-1 0 0,-2 0 0,1 0 0,2 0 0,-4 1 0,0-2 0,3 2 0,-1-2 0,-3 2 0,4-1 0,-5-1 0,1 2 0,5-1 0,-6-2 0,3 3 0,-2-2 0,1-1 0,2 3 0,0-3 0,-1 1 0,-3 0 0,3-1 0,-2 2 0,2 0 0,-1-2 0,-2 2 0,4-2 0,-5 1 0,3-1 0,-2 1 0,1 0 0,1-2 0,1 0 0,-2 0 0,-1 1 0,2 1 0,-2-2 0,1 2 0,-2-2 0,3 3 0,-3-2 0,0 0 0,0 2 0,0-3 0,0 1 0,0 1 0,0-1 0,0 2 0,0-2 0,0 1 0,0 1 0,0 0 0,0 1 0,0-2 0,-3 1 0,1 0 0,1 1 0,-2-2 0,3 3 0,-1-1 0,-1-2 0,-2 2 0,1 1 0,1 0 0,1-3 0,1 3 0,-3 0 0,0 0 0,1 0 0,1 0 0,-2 0 0,-1 0 0,-1 0 0,3 0 0,-2 0 0,-2 3 0,-1-3 0,5 1 0,-3 1 0,1-1 0,1 0 0,1 2 0,2-3 0,-1 2 0,-2 0 0,0-1 0,3 2 0,-2-1 0,1 0 0,-3 1 0,1-1 0,0 1 0,3-2 0,-3 3 0,3-2 0,-1 0 0,-1 1 0,-1 0 0,-1 1 0,4-2 0,-2 2 0,2-1 0,-3-1 0,3 4 0,0-1 0,0 0 0,0-1 0,0 0 0,0 0 0,0-1 0,0 3 0,0-2 0,0 0 0,0 3 0,0-5 0,3 2 0,-1-1 0,-2 1 0,7-1 0,-5 1 0,-1 0 0,2 0 0,-3-2 0,3 1 0,4 0 0,-6 1 0,1-1 0,1 0 0,0 0 0,-2-3 0,-1 3 0,2-2 0,1 0 0,-3-1 0,4 0 0,-3 2 0,3 0 0,-4-2 0,2 0 0,-2 0 0,3 1 0,-3-1 0,4 1 0,-3-1 0,4 1 0,-1 0 0,-2 0 0,3 0 0,3-1 0,-3 2 0,-1-1 0,-2 0 0,5-1 0,-4 0 0,0 0 0,-2 0 0,4 1 0,-2-1 0,3 0 0,-3 0 0,-1 0 0,2 0 0,-2 0 0,1 0 0,2 0 0,-2 0 0,1 0 0,-2 0 0,0 0 0,-2 0 0,0 0 0,3 0 0,3 0 0,-6 0 0,3 0 0,0-1 0,0 1 0,0-1 0,-2 0 0,5 1 0,-3-2 0,0 2 0,-3-1 0,3 0 0,-2 1 0,7-1 0,-7 0 0,1 0 0,4 0 0,-5 1 0,0-2 0,7 1 0,-8 0 0,4 1 0,-3-4 0,1 4 0,0-2 0,2 0 0,-3 1 0,2-1 0,3-1 0,-3 0 0,-3 2 0,4-3 0,-2 2 0,4 0 0,-5-1 0,1 2 0,-1-2 0,-1 2 0,5-2 0,-5 2 0,1-1 0,-1 1 0,3-2 0,-3 2 0,0-1 0,0 0 0,6-1 0,-6 1 0,2 2 0,-2-3 0,0 2 0,4-2 0,-4 2 0,1-1 0,-1 1 0,0-1 0,2 1 0,-2 0 0,0-1 0,4 2 0,-4-1 0,0-2 0,0 3 0,2-1 0,-2-1 0,2 1 0,-2-2 0,0 2 0,3-2 0,-3 3 0,0-1 0,0 0 0,3-1 0,-3 2 0,0 0 0,0-2 0,2 2 0,-2 0 0,3 0 0,-2 0 0,-1 0 0,1 0 0,-1 0 0,4 0 0,1 0 0,-2 0 0,3 0 0,-3 0 0,7 0 0,-7 0 0,5 0 0,-4 0 0,4 0 0,-5 0 0,5 0 0,-2 0 0,-2 0 0,1 0 0,-3 0 0,4 0 0,-4 0 0,-1 0 0,0 0 0,6 0 0,-5 0 0,2 0 0,-3 0 0,2 0 0,-2 0 0,2 0 0,-1 0 0,-1 0 0,5 0 0,-4 0 0,-1 0 0,-1 0 0,3 0 0,-3 0 0,0 0 0,4 0 0,-4 0 0,2 0 0,0 0 0,-2 0 0,3 0 0,-3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0"/>
    </inkml:context>
    <inkml:brush xml:id="br0">
      <inkml:brushProperty name="width" value="0.05292" units="cm"/>
      <inkml:brushProperty name="height" value="0.05292" units="cm"/>
      <inkml:brushProperty name="color" value="#FE6163"/>
      <inkml:brushProperty name="transparency" value="101"/>
    </inkml:brush>
  </inkml:definitions>
  <inkml:trace contextRef="#ctx0" brushRef="#br0">0 146 24575,'1'0'0,"4"0"0,-4 0 0,2 0 0,5 0 0,-6 0 0,7 0 0,-4 1 0,4-1 0,-3 0 0,1 0 0,0 3 0,-3-3 0,1 0 0,-4 0 0,1 0 0,-1 0 0,4 0 0,-5 0 0,2 0 0,-2 0 0,0 0 0,4 0 0,0 0 0,-1-3 0,5 3 0,-5-1 0,4 0 0,-2 1 0,1 0 0,-3-2 0,0 2 0,1 0 0,-1 0 0,-3 0 0,0 0 0,0 0 0,0-2 0,0 2 0,-3-2 0,-1 1 0,4 1 0,-2-1 0,2-1 0,-1-1 0,1 1 0,-3-1 0,3-2 0,0 2 0,-4-4 0,2 3 0,2-3 0,-2 4 0,2-2 0,-3 0 0,3 1 0,0 3 0,0 0 0,0-2 0,0 2 0,0 1 0,0-2 0,0 2 0,0-2 0,0-2 0,0 2 0,0-7 0,0 3 0,3-1 0,-1 1 0,4-1 0,-6 4 0,3-2 0,-2 3 0,1-1 0,-2 3 0,4-2 0,-1 1 0,-3 1 0,0 0 0,0 0 0,2 0 0,3-1 0,-2-2 0,5 1 0,-3-1 0,0 1 0,0 1 0,-1-1 0,0 1 0,-3 0 0,1 1 0,4 0 0,-6 0 0,1 0 0,0 0 0,3 0 0,0 0 0,3 0 0,-1 0 0,-2 0 0,7 0 0,-5-1 0,4 1 0,-4 0 0,1 0 0,0 0 0,-2 0 0,4 0 0,-7 0 0,3 0 0,-4 0 0,8 0 0,-7 0 0,0 0 0,1 1 0,6-1 0,-4 0 0,-1 1 0,1 0 0,0-1 0,2 2 0,-4-1 0,3 1 0,-2-1 0,1 2 0,-1-3 0,1 3 0,0-2 0,-3 3 0,1-4 0,3 2 0,-3-1 0,-2 1 0,1-1 0,1 3 0,-2-4 0,2 2 0,-3 2 0,7-2 0,-5 4 0,2-4 0,-4 1 0,5 2 0,-1-1 0,-2-1 0,-1 1 0,2 1 0,-1-1 0,-2-2 0,4 3 0,-3-3 0,-1 1 0,4 1 0,-4-1 0,0 1 0,0-1 0,0-1 0,0 2 0,0-1 0,0 2 0,0 0 0,0-2 0,0 2 0,0 0 0,-4 1 0,3 1 0,-3-2 0,2-1 0,-1 0 0,2-1 0,1 1 0,-2-2 0,2-1 0,-3-1 0,3 4 0,-1-2 0,-4 0 0,5 2 0,-3-1 0,2 0 0,-4 1 0,1 0 0,4 0 0,-3-2 0,2 2 0,-2-3 0,3-1 0,-2 1 0,2 0 0,-1 1 0,-2 0 0,-3 1 0,3-1 0,1 1 0,-3-1 0,5-2 0,-5 3 0,4-2 0,1-1 0,-3 0 0,2 0 0,1 0 0,-4 0 0,4 0 0,-2 0 0,0 0 0,-3 0 0,3 0 0,0 0 0,-2-1 0,0-2 0,-2 3 0,3-2 0,3 1 0,-3-1 0,2 1 0,-3-1 0,4 1 0,-1 0 0,1-3 0,0 2 0,-1 0 0,-2-3 0,3 2 0,-5-3 0,4 1 0,-1 1 0,1-4 0,1 3 0,-1-1 0,1 3 0,0-2 0,0 3 0,-2-2 0,2 2 0,0-2 0,0 1 0,0 0 0,0 0 0,0 0 0,0-1 0,2 0 0,-2 2 0,0-2 0,0 1 0,1-1 0,-1 2 0,1-2 0,1 2 0,-1 0 0,4-2 0,-5 0 0,3 0 0,-2 2 0,0 0 0,-1-1 0,4 0 0,-3 3 0,2-4 0,-3 2 0,0 1 0,3 0 0,-1-2 0,-2 3 0,4-3 0,-4 2 0,1 1 0,2-1 0,-3 0 0,6-2 0,-4 0 0,5-1 0,-1 1 0,-2-1 0,2 2 0,-2-1 0,-3 1 0,1 0 0,-2 2 0,2 0 0,-1-1 0,-1 1 0,1 0 0,-1 0 0,8-1 0,-5 0 0,4-3 0,2 1 0,-5 3 0,5-3 0,-1 1 0,-3 0 0,4-1 0,-6 2 0,-1 1 0,2 0 0,-1 0 0,-3 0 0,4 0 0,-4 0 0,3 0 0,-2 0 0,5-3 0,1 3 0,2-1 0,-3 1 0,-2-1 0,1 1 0,-2 0 0,3 0 0,-2 0 0,-1 0 0,3 0 0,-2 0 0,-1 0 0,3 0 0,-3 0 0,4 1 0,-4-1 0,3 1 0,-2 1 0,4-1 0,-6-1 0,2 1 0,0 1 0,1-1 0,-1 0 0,-3 0 0,2 1 0,1-2 0,-1 0 0,1 2 0,-3-1 0,3-1 0,-1 3 0,1-3 0,-1 4 0,1-4 0,-2 2 0,0-1 0,4 1 0,-5 0 0,2 2 0,0-1 0,1-1 0,-2 0 0,-1 2 0,5-3 0,-3 1 0,-2 1 0,1-1 0,2 0 0,-1 1 0,0 0 0,-1-1 0,0 0 0,0 1 0,0 0 0,-1-2 0,0 3 0,2-1 0,-3 1 0,5 0 0,-4 0 0,1 0 0,-1 0 0,4-2 0,-5 2 0,0-1 0,0 1 0,0-2 0,0 1 0,0 0 0,0 0 0,0-1 0,0 2 0,0-2 0,0 3 0,0-1 0,0 0 0,0-2 0,0-1 0,0 3 0,0-2 0,0 0 0,0 1 0,-5-1 0,4-1 0,-1 2 0,2-2 0,-1 1 0,-4 0 0,2-1 0,2-1 0,0 3 0,1-2 0,-2 0 0,0 0 0,0 1 0,0-1 0,-4 2 0,5-3 0,-2 0 0,3 1 0,-2 0 0,1 0 0,1-1 0,-3 2 0,3-2 0,0 0 0,-6 1 0,6-1 0,-1 0 0,-1 0 0,1 0 0,1 1 0,-6-1 0,6 0 0,-3 2 0,2-2 0,-4 0 0,5 0 0,-1 0 0,-1 0 0,2 0 0,-2 0 0,-2 0 0,1 0 0,-1 0 0,1 0 0,-1 0 0,3 0 0,-3 0 0,1 0 0,-1 0 0,4 0 0,-3-2 0,2 1 0,-2 0 0,2-1 0,1 1 0,-2-1 0,-1 2 0,3-3 0,-4 1 0,2 0 0,2 0 0,-2-1 0,2 0 0,-1 1 0,1-3 0,-1 1 0,1-1 0,0 1 0,0 0 0,0-1 0,0-1 0,0-1 0,0 4 0,0-3 0,0 2 0,0-2 0,0 1 0,0 3 0,0-2 0,1 2 0,-1 0 0,1-2 0,-1 3 0,2 1 0,-2-3 0,2 2 0,2-3 0,-1 2 0,0 1 0,0-2 0,1 0 0,0 1 0,1-2 0,-3 3 0,-1 0 0,-1 1 0,1-2 0,2 1 0,0 1 0,0-3 0,5 1 0,-8 1 0,5-3 0,2 3 0,1-4 0,-5 4 0,4-2 0,-4 3 0,0-3 0,1 2 0,2 0 0,-4-2 0,2 3 0,-1-2 0,1 0 0,2 1 0,2-1 0,-6 2 0,6-4 0,-5 4 0,1-3 0,3 3 0,-1-1 0,-3-1 0,0 2 0,4 0 0,-3-2 0,-3 1 0,3 0 0,-1 1 0,4 0 0,-4 0 0,0 0 0,1 0 0,4 0 0,-4 0 0,-1 0 0,6 0 0,-6 0 0,4 0 0,-2 1 0,0 0 0,0 1 0,-1-2 0,1 2 0,2-2 0,-4 1 0,2 2 0,0-1 0,1 0 0,-3 0 0,4-1 0,-4 2 0,0-2 0,2 2 0,0 1 0,-4-3 0,6 2 0,-7-3 0,2 4 0,4-3 0,-4 2 0,1 0 0,0-1 0,-1 2 0,1-1 0,2 0 0,-2 1 0,-2-1 0,2 0 0,0-1 0,0 1 0,0 1 0,-1 0 0,0 0 0,-2-1 0,5 1 0,-4-1 0,1 1 0,-1 1 0,4 0 0,-2 0 0,-2 0 0,0-1 0,1 1 0,0-1 0,-2 1 0,4-3 0,-4 3 0,0-2 0,0 0 0,0 1 0,0 1 0,0-1 0,0 0 0,0-2 0,0 2 0,0-1 0,0-1 0,0 1 0,0-2 0,0 2 0,-4-1 0,2 2 0,0-3 0,1 1 0,1-2 0,-1 2 0,-2 0 0,-2-1 0,4 0 0,-1-1 0,1 1 0,1-1 0,-5 0 0,5 0 0,-2 0 0,0 0 0,-1 0 0,0 0 0,0 0 0,-1 0 0,1 0 0,-3-1 0,2 1 0,-1-2 0,2 2 0,-1-3 0,2 2 0,0-1 0,2 2 0,0-2 0,-3-1 0,-1 1 0,4-1 0,-1 0 0,0 1 0,-3-2 0,0 3 0,3-2 0,0 2 0,-1-3 0,2 3 0,-1-3 0,-1 0 0,-1 1 0,-1-1 0,4 1 0,-1-1 0,1 2 0,-2 0 0,2-5 0,0 2 0,0-1 0,0 2 0,0 0 0,0-1 0,0 1 0,0-3 0,0 4 0,0-2 0,0-1 0,0 4 0,2-4 0,-1 3 0,-1-1 0,7 1 0,-5-2 0,-1 2 0,1-1 0,-1 0 0,0 0 0,7 2 0,-7-3 0,0 2 0,3 1 0,-1-1 0,-3 2 0,0-2 0,2 2 0,0 0 0,-2 1 0,4-2 0,-2 1 0,-1 0 0,1 0 0,1 1 0,-3 0 0,2 0 0,-2 0 0,2-2 0,-1 0 0,4 2 0,-2 0 0,1-3 0,-1 3 0,5 0 0,-6-1 0,4-1 0,-4 2 0,4 0 0,-2 0 0,-3 0 0,1 0 0,4-2 0,-6 2 0,6 0 0,-3 0 0,-1 0 0,0 0 0,1 0 0,1 0 0,-1 0 0,0 0 0,0 0 0,-2 0 0,3 0 0,-4 0 0,0 0 0,2 0 0,2 0 0,-2 0 0,0 0 0,0 2 0,3-2 0,-3 0 0,-1 2 0,4-2 0,-1 1 0,-3-1 0,0 0 0,1 2 0,-1-1 0,7-1 0,-7 0 0,1 4 0,2-4 0,-3 0 0,1 2 0,5-1 0,-7 1 0,3-2 0,-1 2 0,-1-1 0,1 2 0,0 0 0,2-2 0,-2 2 0,3-2 0,-4 2 0,1 0 0,1 1 0,-1-3 0,3 3 0,-4-3 0,1 2 0,1-1 0,-3 0 0,3 0 0,-3 0 0,1 0 0,-1-1 0,2 2 0,-2-2 0,1 1 0,-1 1 0,6-1 0,-6 1 0,0-2 0,0 2 0,3-2 0,-2 1 0,-1-1 0,1 2 0,-1-2 0,0 0 0,3 1 0,-3-1 0,0 1 0,2-1 0,-2 0 0,0 1 0,0-2 0,2 2 0,-2 0 0,2 0 0,-2 0 0,0 0 0,2 0 0,-2 0 0,0-2 0,0 1 0,4 1 0,-4-2 0,0 0 0,0 0 0,0 0 0,0 0 0,3 0 0,-2 0 0,-1 0 0,3 0 0,-3 0 0,1 0 0,4 0 0,0 0 0,-1 0 0,1 0 0,2 0 0,-4 0 0,4 0 0,-2 0 0,2 0 0,-4 0 0,3 0 0,-2 0 0,1 0 0,-1 0 0,-1 0 0,2 0 0,-5 0 0,4 0 0,-3 0 0,3 0 0,1 0 0,-5 0 0,3 0 0,-1 0 0,0 0 0,0 0 0,-1 0 0,2 0 0,2 0 0,-4 0 0,0 0 0,-1 0 0,2 0 0,-2 0 0,1 0 0,2 0 0,-3 0 0,3 0 0,-1 0 0,-2 0 0,2 0 0,-2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1"/>
    </inkml:context>
    <inkml:brush xml:id="br0">
      <inkml:brushProperty name="width" value="0.05292" units="cm"/>
      <inkml:brushProperty name="height" value="0.05292" units="cm"/>
      <inkml:brushProperty name="color" value="#FF3B0D"/>
    </inkml:brush>
  </inkml:definitions>
  <inkml:trace contextRef="#ctx0" brushRef="#br0">0 112 24575,'1'0'0,"5"0"0,-3 0 0,0 0 0,4 0 0,-2 0 0,4 0 0,-2 0 0,1-2 0,1 1 0,-3 1 0,5-2 0,-7 2 0,0 0 0,-2 0 0,0 0 0,0 0 0,4 0 0,-6 0 0,1 0 0,3 0 0,-4 0 0,2 0 0,3 0 0,-2 2 0,7-1 0,-7 1 0,5-1 0,-1-1 0,-2 0 0,-2 3 0,1-3 0,3 0 0,-6 0 0,-1 0 0,3 0 0,-3 0 0,-3 2 0,3-1 0,-1 0 0,-6 1 0,7-1 0,-2-1 0,2 3 0,-2 0 0,2 1 0,-1 1 0,-1 1 0,2-1 0,-4 5 0,3-5 0,1 4 0,-2-3 0,2 0 0,-5 0 0,5-1 0,0-2 0,0-1 0,0 2 0,0-4 0,0 1 0,0 1 0,0-1 0,0 2 0,0 0 0,0 2 0,0 7 0,0-4 0,5 2 0,-3-2 0,3 0 0,-3-2 0,-1 1 0,1-3 0,0-1 0,-2-1 0,7-1 0,-6 0 0,-1-1 0,3 0 0,-3 0 0,0 0 0,6 3 0,-2-3 0,7 6 0,-6-3 0,0 0 0,0-1 0,0-1 0,0 0 0,-3 2 0,1-2 0,3-1 0,-6 0 0,2 0 0,-1 0 0,3 0 0,1 0 0,4 0 0,-2 0 0,-2 0 0,7 0 0,-5 1 0,5-1 0,-7 0 0,5 0 0,-3 0 0,-1 0 0,5 0 0,-9 0 0,4 0 0,-4 0 0,8 0 0,-9 0 0,3 0 0,1-1 0,4 1 0,-4-1 0,1-2 0,-1 2 0,2 0 0,0 1 0,-4-2 0,3-1 0,2 2 0,-4-3 0,2 3 0,0-2 0,-1 1 0,-3-1 0,2 1 0,4-1 0,-7 2 0,1-2 0,0 1 0,2-3 0,-2 5 0,0-4 0,0-1 0,6 2 0,-7-3 0,4 2 0,-4-2 0,2 1 0,3 1 0,-3-2 0,-2 1 0,3-3 0,-2 4 0,0 0 0,-1-3 0,2 3 0,-3-1 0,4 0 0,-4 2 0,0 0 0,0-2 0,0 1 0,0-2 0,0 2 0,0-3 0,0 0 0,0 3 0,0-3 0,0-1 0,-4 2 0,1-4 0,0 3 0,1 1 0,-2 1 0,3 0 0,1 1 0,-3 1 0,3 0 0,-3 2 0,3-2 0,-3 0 0,0 0 0,2-2 0,-2 0 0,1 0 0,-3-1 0,1 3 0,2-4 0,0 5 0,0-3 0,-2 4 0,4 0 0,-2-2 0,2 2 0,-2-1 0,1 0 0,-7-3 0,4 1 0,2 0 0,-3 3 0,1-1 0,2-1 0,0 2 0,2 1 0,-4-1 0,2 1 0,2 0 0,-2 0 0,0 0 0,1 0 0,-4 0 0,2 0 0,-1 0 0,2 1 0,-3 0 0,0 2 0,-2-1 0,5-1 0,0 2 0,0-2 0,0 2 0,-2-1 0,4 1 0,-1-1 0,1 1 0,0 1 0,-2-1 0,-2 3 0,4 0 0,-3 1 0,0 0 0,1 0 0,1 2 0,1-2 0,-3 1 0,3-3 0,0 2 0,0-3 0,-1 2 0,1-5 0,0 4 0,0 0 0,0-2 0,0 2 0,0 0 0,0-1 0,1 3 0,-1-5 0,0 4 0,0-2 0,3-1 0,-3 2 0,1 0 0,1-1 0,1-1 0,0 2 0,-3-2 0,4 2 0,-2-1 0,-1 1 0,-1-2 0,4 1 0,-2-3 0,0 3 0,-2-2 0,2 2 0,0-3 0,1 1 0,-3 0 0,4 0 0,-4 0 0,3-1 0,-1 0 0,-1 1 0,5 1 0,-2 2 0,4 0 0,-3 0 0,1 0 0,-2-2 0,4 1 0,-7-1 0,1-2 0,-2 0 0,3-1 0,-2 1 0,-1-1 0,2 0 0,-2 0 0,7 2 0,-3 0 0,4 2 0,3 1 0,-5-3 0,3 1 0,1 0 0,-4 1 0,3-4 0,-5 3 0,-1-2 0,2-1 0,-1 0 0,-4 0 0,3 0 0,-1 0 0,0 0 0,0 0 0,6 4 0,0-4 0,1 1 0,-2-1 0,-1 1 0,0-1 0,-2 0 0,0 0 0,4 0 0,-5 0 0,3 0 0,-1 0 0,-1 0 0,1 0 0,0 0 0,2-1 0,-3 0 0,4 1 0,-3-2 0,3 0 0,-4 1 0,-1-2 0,3 3 0,-2 0 0,1-3 0,-2 2 0,-2 0 0,5-1 0,-2 2 0,0-2 0,-2 1 0,4-1 0,-4-1 0,3 1 0,0-2 0,-4 4 0,3-4 0,-2 2 0,5 1 0,-6-2 0,4-3 0,-2 4 0,2-2 0,-4 0 0,0 0 0,8 2 0,-7-2 0,0 3 0,-2-4 0,8 1 0,-7 0 0,4 2 0,-4-2 0,2 1 0,0 0 0,-1-1 0,-1 2 0,2-3 0,1-2 0,-4 2 0,3 1 0,-1-1 0,1-1 0,-2 1 0,3 0 0,-4 2 0,2-2 0,-2 0 0,0 3 0,0-3 0,0 0 0,0 1 0,0 0 0,0 1 0,0-1 0,0-2 0,0 2 0,0-2 0,0 2 0,0 1 0,0-1 0,0 0 0,-2 2 0,2-1 0,-4 0 0,3 0 0,-2 0 0,3 1 0,-2 0 0,-1-1 0,-1 2 0,1 1 0,2-4 0,1 2 0,-2 0 0,-1 1 0,0-2 0,2 1 0,-5 0 0,3 1 0,-2-1 0,5 1 0,0 1 0,-2-3 0,2 3 0,-2 0 0,2 0 0,-3 0 0,-3-1 0,6 1 0,-1 0 0,0-2 0,-1 2 0,2-1 0,-6 1 0,6 0 0,-5-3 0,4 3 0,-4 0 0,5 0 0,-2 0 0,0 0 0,2 0 0,-4 0 0,3 0 0,-4 0 0,0 0 0,3 0 0,-4 0 0,4 0 0,-2 0 0,0 0 0,1 0 0,0 0 0,2 3 0,-2-2 0,0 2 0,1-3 0,2 3 0,-3-2 0,2 2 0,1-1 0,-6 2 0,5-2 0,1 2 0,-2 0 0,2 0 0,-3-1 0,3 4 0,-1-3 0,1 4 0,0-3 0,0 1 0,0 1 0,0 0 0,0 2 0,0-5 0,0 6 0,0-5 0,0 3 0,0-2 0,0-1 0,0 0 0,1-1 0,-1-1 0,3 1 0,-3-3 0,2 0 0,-2 4 0,1-5 0,5 5 0,-5-3 0,4 2 0,-2 0 0,4-1 0,-4 1 0,3-1 0,-4 1 0,0-3 0,-2-1 0,2 1 0,2 0 0,-2 1 0,0 0 0,7 2 0,-7-2 0,4 2 0,4-1 0,-3 2 0,-4-3 0,4 2 0,-2-2 0,-3 1 0,6-2 0,-2 1 0,-5 1 0,5-2 0,-3 2 0,4-2 0,-2 1 0,3 2 0,-4-4 0,4 4 0,-3-2 0,-1 1 0,4-1 0,-1-1 0,-5 1 0,3-2 0,4 2 0,-6-1 0,-2 0 0,5 0 0,-2-1 0,4 0 0,-4 0 0,-1 0 0,3 0 0,1 0 0,-1 0 0,-2 0 0,5 0 0,-4 0 0,2 0 0,-2-1 0,2 0 0,-1 0 0,-1-1 0,1 0 0,2 1 0,-4 0 0,2-3 0,1 2 0,-1-2 0,-4 0 0,6 2 0,-3-1 0,-3 1 0,6-1 0,-3-1 0,-3 2 0,4-2 0,-5 2 0,1-2 0,5 2 0,-4-3 0,1 2 0,-4-1 0,5-2 0,-1 4 0,1-3 0,-1 0 0,-1 1 0,0-1 0,0 1 0,-1-1 0,3 0 0,-4 1 0,4-1 0,-5 0 0,4 0 0,-4-1 0,3 3 0,-2-4 0,5-1 0,-3 1 0,-1 1 0,0 1 0,-1-2 0,2 1 0,-3 0 0,2 2 0,-2-1 0,0-2 0,0 3 0,0-1 0,0-1 0,0 0 0,0 1 0,0 1 0,0-2 0,0 3 0,0 0 0,0 0 0,0 0 0,0-1 0,-2 2 0,-1-3 0,2 4 0,-1-3 0,2 3 0,-2-1 0,-1 0 0,-3 1 0,5-1 0,-2 1 0,3 0 0,0 1 0,-4 0 0,1 0 0,1 0 0,1 0 0,-4 0 0,3 0 0,-3 0 0,1 0 0,0 0 0,-2 1 0,-2 0 0,6 2 0,-3-2 0,-1 1 0,5 0 0,-1 1 0,2-2 0,-1 1 0,-2 3 0,0-4 0,3 3 0,-2-1 0,-1 0 0,1 2 0,-3-2 0,2 1 0,3-2 0,-2 4 0,2-4 0,-2 3 0,-1-1 0,0 0 0,-2 2 0,5-1 0,-1-1 0,1 0 0,-1 0 0,1 5 0,0-2 0,0 0 0,0 0 0,0-2 0,0 1 0,0 1 0,0 0 0,0-1 0,0 2 0,0-1 0,0-4 0,1 4 0,0-1 0,-1 0 0,8-2 0,-5 2 0,-1-1 0,0 1 0,-2-2 0,3 1 0,4-1 0,-4 2 0,-1-1 0,1-1 0,0 0 0,-2-4 0,-1 4 0,2-3 0,-1 1 0,-1-2 0,6 1 0,-3 1 0,-1 0 0,0 0 0,-2-2 0,0 0 0,5 0 0,-5 0 0,3 4 0,-2-4 0,4 1 0,-1 0 0,0 2 0,1-2 0,3 0 0,-3-1 0,-1 3 0,-1-3 0,4 0 0,-2 2 0,-3-2 0,-1 0 0,4 1 0,-3-1 0,4 0 0,-1 0 0,-3 0 0,1 0 0,2 0 0,-3 0 0,1 0 0,2 0 0,-1 0 0,-3 0 0,3 0 0,-3 0 0,-1 0 0,1 0 0,5 0 0,-4 0 0,1 0 0,1-1 0,-1-1 0,-2 2 0,2-2 0,2 2 0,-1-1 0,-2 0 0,1 0 0,-2-1 0,0 1 0,7 0 0,-6 0 0,0-3 0,4 4 0,-5 0 0,3-4 0,1 3 0,-5-1 0,5 2 0,-2-4 0,-2 3 0,0-3 0,4 2 0,-4 0 0,3-2 0,3 1 0,-6-2 0,0 2 0,4-1 0,-4 1 0,5-1 0,-4 0 0,1 2 0,-2-2 0,-1 2 0,5 0 0,-5-1 0,1 0 0,-1 2 0,1-3 0,-1 2 0,2-2 0,-2 0 0,6 0 0,-6 2 0,2 1 0,-2-2 0,2 0 0,1 1 0,-3-1 0,0-1 0,0 3 0,0-1 0,3-2 0,-3 4 0,0-2 0,4 1 0,-4-2 0,0 2 0,0 0 0,2-1 0,-2-2 0,4 3 0,-4-3 0,0 1 0,0 0 0,0 2 0,0-2 0,0 3 0,5-2 0,-5 1 0,0 1 0,0-1 0,3 1 0,-3 0 0,1 0 0,0 0 0,-1 0 0,3 0 0,-3 0 0,2 0 0,5 0 0,-4 0 0,3 0 0,-2 0 0,7 0 0,-9 0 0,6 0 0,-2 0 0,1 0 0,-3 0 0,5 0 0,-5 0 0,2 0 0,-2 0 0,0 0 0,1 0 0,-3 0 0,1 0 0,-2 0 0,5 0 0,-3 0 0,0 0 0,-2 0 0,4 0 0,-4 0 0,2 0 0,-1 0 0,-1 0 0,5 0 0,-4 0 0,0 0 0,-2 0 0,2 0 0,-2 0 0,3 0 0,0 0 0,-3 0 0,1 0 0,1 0 0,-2 0 0,4 0 0,-4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2"/>
    </inkml:context>
    <inkml:brush xml:id="br0">
      <inkml:brushProperty name="width" value="0.05292" units="cm"/>
      <inkml:brushProperty name="height" value="0.05292" units="cm"/>
      <inkml:brushProperty name="color" value="#FE6163"/>
      <inkml:brushProperty name="transparency" value="101"/>
    </inkml:brush>
  </inkml:definitions>
  <inkml:trace contextRef="#ctx0" brushRef="#br0">0 132 24575,'1'0'0,"4"0"0,-4 0 0,2 0 0,3 0 0,-3 0 0,4 0 0,-3 0 0,4 0 0,-1 0 0,-3 0 0,5 3 0,-7-3 0,2 0 0,-1 0 0,-3 0 0,1 0 0,4 0 0,-5 0 0,2 0 0,-1 0 0,-1 0 0,3 0 0,0 0 0,0-3 0,4 3 0,-3 0 0,1-1 0,-1 0 0,1 1 0,-1-1 0,-3 1 0,4 0 0,-2 0 0,-3 0 0,0 0 0,0 0 0,0-1 0,0 1 0,-3-1 0,-2-1 0,5 2 0,-1-1 0,1-1 0,0 1 0,0-2 0,-3-1 0,2 1 0,1-1 0,-3-2 0,1 3 0,2-3 0,0 2 0,0-1 0,-4 1 0,4 1 0,0 2 0,0 0 0,0-1 0,0 1 0,0 1 0,0-2 0,0 2 0,0-3 0,0 1 0,0-2 0,0-3 0,0 2 0,4-2 0,-4 2 0,5-1 0,-4 2 0,2 1 0,-3 1 0,1-1 0,-1 2 0,5 0 0,-2 1 0,-3 0 0,0 0 0,0 0 0,1 0 0,5-3 0,-5 2 0,8-3 0,-4 3 0,-2-1 0,1 2 0,1-3 0,-1 3 0,-4-1 0,2 1 0,3 0 0,-5 0 0,1 0 0,-1 0 0,5 0 0,-1 0 0,1 0 0,2 0 0,-3 0 0,5 0 0,-3-1 0,3 1 0,-6 0 0,6 0 0,-5 0 0,2 0 0,1 0 0,-4 0 0,1 0 0,-2 0 0,5 0 0,-5 0 0,1 0 0,-1 1 0,6-1 0,-4 0 0,1 1 0,-3-1 0,4 1 0,1 1 0,-5-2 0,2 2 0,2-1 0,-3 2 0,2-2 0,-1 0 0,1 1 0,-4 0 0,2-1 0,3 1 0,-5-1 0,1 1 0,-1-1 0,2 1 0,0 0 0,-3 0 0,1 1 0,7-1 0,-8 3 0,4-4 0,-4 3 0,3-1 0,1 1 0,-2-1 0,-1 1 0,2-1 0,-1 1 0,-1-1 0,1 0 0,-1 1 0,-1-1 0,6 0 0,-6-1 0,0 0 0,0 2 0,0-1 0,0 1 0,0-1 0,0 1 0,0 0 0,0-1 0,0 1 0,0 2 0,-6-2 0,5 2 0,-2-1 0,1-2 0,-1 1 0,2 0 0,1-3 0,-2 2 0,2-1 0,-2-2 0,2 2 0,-2 0 0,-1 0 0,3 1 0,-3 1 0,2-2 0,-4 2 0,2 0 0,2 0 0,1-3 0,-3 1 0,0 0 0,3-2 0,-1 1 0,1 1 0,-2-1 0,1 0 0,-5 3 0,3-2 0,2 1 0,-4-2 0,4-1 0,-2 3 0,2-2 0,1-1 0,-4 0 0,3 0 0,1 0 0,-2 0 0,1 0 0,0 0 0,-3 0 0,2 0 0,-1 0 0,2 0 0,-4 0 0,2-4 0,-3 4 0,5-1 0,-1-2 0,1 3 0,-1-1 0,-1-2 0,3 2 0,-1 0 0,1-1 0,0-1 0,-2 1 0,0-1 0,2-1 0,-4 0 0,3-1 0,0-1 0,-1 2 0,2-1 0,-1 0 0,1 1 0,0-1 0,0 3 0,-2-2 0,2 2 0,0 0 0,0-1 0,0 0 0,0 0 0,0-1 0,0 2 0,2-2 0,-2 2 0,0 0 0,0-2 0,1 2 0,-1-2 0,2 2 0,-1-1 0,0 1 0,3-2 0,-4 2 0,2-1 0,0 0 0,-1 1 0,-1 0 0,3-1 0,-1 3 0,-1-4 0,-1 3 0,2-2 0,-1 2 0,0 0 0,-1 1 0,5-3 0,-5 3 0,1-1 0,1 0 0,-1 0 0,4 0 0,-2-3 0,3 1 0,-2-1 0,1 0 0,-1 3 0,0-2 0,-2 1 0,-1 1 0,-1 1 0,1 0 0,1 0 0,-2 0 0,1 0 0,-1 0 0,6-2 0,-3 0 0,3 0 0,3 0 0,-5 1 0,3-2 0,1 1 0,-4-1 0,3 2 0,-4 1 0,2-1 0,-4 1 0,2 0 0,-3 0 0,5 0 0,-5 0 0,1 0 0,2 0 0,1-3 0,2 3 0,1-1 0,1 1 0,-4 0 0,1 0 0,-4 0 0,4 0 0,-1 0 0,-2 0 0,3 0 0,-1 0 0,1 0 0,-1 0 0,-1 0 0,3 0 0,-3 1 0,3-1 0,-2 0 0,2 3 0,-3-2 0,0-1 0,1 1 0,-1-1 0,1 3 0,-2-3 0,-2 1 0,5-1 0,-1 1 0,-1 1 0,-2-1 0,3 0 0,-2 0 0,3 0 0,-3 1 0,0 0 0,1 0 0,-2-2 0,5 1 0,-4 1 0,1 2 0,-1-1 0,2-2 0,-3 3 0,0-2 0,5-1 0,-4 2 0,-1-2 0,0 2 0,4-2 0,-3 2 0,0-1 0,0-1 0,0 2 0,0 0 0,0 0 0,-1-2 0,0 3 0,2-1 0,-3 0 0,4 0 0,-3 0 0,0 2 0,1-3 0,0 2 0,-2-2 0,2 2 0,-2-2 0,0 0 0,0 1 0,0 0 0,0 0 0,0 0 0,0-1 0,0 0 0,0 2 0,0-1 0,0 1 0,0-2 0,0-1 0,0 3 0,0-2 0,-2 0 0,2-1 0,-2 2 0,0-1 0,1-1 0,1 2 0,-1-3 0,-3 2 0,1-1 0,2 0 0,0 0 0,1-1 0,-2 3 0,0-2 0,0 0 0,0 0 0,-2 2 0,2-2 0,-1-1 0,3 0 0,-1 2 0,0 0 0,1-2 0,-2 0 0,2 0 0,-2 0 0,-2 0 0,4 0 0,-1 0 0,0 1 0,-1-1 0,2 0 0,-4 0 0,4 0 0,-3 3 0,1-3 0,-2 0 0,4 0 0,-2 0 0,1 0 0,1 0 0,-3 0 0,1 0 0,0 0 0,-3 0 0,3 0 0,-2 0 0,3 0 0,-2 0 0,-1 0 0,2 0 0,-1 0 0,3-3 0,-2 3 0,0-1 0,0 1 0,2-2 0,-3 0 0,3 1 0,0-2 0,-4 2 0,3-1 0,1-1 0,-2 1 0,2-1 0,-2 1 0,2-2 0,-1 1 0,1-2 0,0 1 0,0 1 0,0-2 0,0 1 0,0-2 0,0 2 0,0-1 0,0 1 0,0-2 0,0 3 0,0-1 0,0 2 0,1-1 0,-1 1 0,2-1 0,-2 2 0,2 0 0,-2-1 0,1 2 0,3-4 0,-4 3 0,5-1 0,-3 0 0,3-1 0,-3 0 0,2 1 0,-1-1 0,-2 3 0,-1-1 0,2 1 0,0-1 0,0 1 0,1-3 0,3 2 0,-4-1 0,2 0 0,3-1 0,-1 0 0,-3 3 0,2-4 0,-1 4 0,-2-4 0,3 4 0,-1-1 0,-2-2 0,2 3 0,-1-2 0,1 1 0,1 1 0,0-2 0,-1 0 0,3 0 0,-4 1 0,0 0 0,4 0 0,-3 0 0,1-1 0,-4 1 0,7 1 0,-7-1 0,0 1 0,4-1 0,-2 1 0,3 0 0,-3 0 0,-1 0 0,3 0 0,3 0 0,-4 0 0,-3 0 0,6 0 0,-2 0 0,-1 0 0,0 1 0,1-1 0,-1 1 0,1-1 0,-1 3 0,3-3 0,-5 1 0,5 1 0,-3 0 0,1-1 0,-2 3 0,3-4 0,-3 3 0,-2-3 0,4 3 0,-1 1 0,-1-3 0,1 2 0,-2-2 0,-1 1 0,5-1 0,-5 3 0,3-3 0,-3 2 0,2 0 0,-1-1 0,3 2 0,-3-1 0,0 0 0,0-2 0,1 3 0,-2-1 0,3 0 0,-2 0 0,1 0 0,-3 1 0,3-1 0,-2 0 0,1 0 0,0 2 0,2 0 0,-3-1 0,0 0 0,1 0 0,0 1 0,-1-2 0,-1 1 0,3-2 0,-3 2 0,0 0 0,0-1 0,0 1 0,0-1 0,0 1 0,0-1 0,0 0 0,0 0 0,0 1 0,0-2 0,0 0 0,0-1 0,0 2 0,-3-2 0,2 1 0,-1 0 0,0-1 0,2 1 0,-1-1 0,0 0 0,-3 0 0,2 0 0,0-1 0,1 2 0,1-2 0,-3 0 0,2 0 0,-1 0 0,0 0 0,-2 0 0,3 0 0,-2 0 0,-1 0 0,2 0 0,-5-2 0,4 2 0,0-2 0,0 2 0,-1-1 0,2-2 0,1 2 0,1 1 0,-2-2 0,-1 0 0,2 1 0,1-2 0,-3 2 0,3-3 0,-4 0 0,2 3 0,-1-1 0,3-1 0,-1 2 0,1-2 0,-3 0 0,3 1 0,-5 0 0,4-2 0,1 0 0,-3 0 0,3 2 0,0 0 0,0-4 0,0 2 0,0-2 0,0 2 0,0 1 0,0-1 0,0 1 0,0-3 0,0 2 0,0-1 0,0 0 0,0 3 0,0-3 0,3 3 0,-3-2 0,6 1 0,-6-1 0,3 0 0,-2 1 0,-1 0 0,3 0 0,3-1 0,-6 1 0,3-1 0,-2 3 0,2-2 0,-1 2 0,-2-2 0,1 3 0,1-2 0,-2 2 0,4-1 0,-3 1 0,1-2 0,0 2 0,-1-2 0,-1 2 0,3 0 0,-3 0 0,0-1 0,2 0 0,3 1 0,-3-1 0,2 0 0,-1 0 0,4 1 0,-4-1 0,1-1 0,-2 1 0,4 1 0,-4 0 0,0 0 0,0 0 0,2-1 0,-3 1 0,4 0 0,-2 0 0,-1 0 0,0 0 0,1 0 0,0 0 0,0 0 0,0 0 0,0 0 0,-2 0 0,1 0 0,-1 0 0,-1 0 0,2 0 0,2 0 0,-3 0 0,1 0 0,1 1 0,0-1 0,-2 1 0,1 1 0,2-2 0,-1 1 0,-1-1 0,-1 1 0,1 0 0,-1-1 0,5 1 0,-5-1 0,1 2 0,2-2 0,-2 2 0,-1 0 0,7-2 0,-8 1 0,1-1 0,2 2 0,-3 0 0,1 0 0,2 1 0,-1-2 0,1 2 0,1-2 0,-2 2 0,-1-2 0,2 3 0,-2-2 0,4 1 0,-4-2 0,2 1 0,-3-1 0,0 2 0,5-2 0,-5 2 0,0-1 0,0-1 0,1 1 0,-1 0 0,3-1 0,-3 1 0,4 1 0,-4-2 0,0 0 0,0 1 0,2 0 0,0 0 0,-2 0 0,0 0 0,0-1 0,0 1 0,2-1 0,-2 1 0,0-1 0,3-1 0,-3 1 0,0 2 0,0-3 0,2 1 0,-2 1 0,2-1 0,-2 2 0,0-2 0,2 1 0,-2-2 0,0 2 0,0-1 0,2 0 0,-2-1 0,0 0 0,0 2 0,2-2 0,-2 0 0,3 0 0,-3 0 0,0 0 0,3 0 0,-3 0 0,1 0 0,4 0 0,-1 0 0,-1 0 0,1 0 0,3 0 0,-5 0 0,4 0 0,0 0 0,0 0 0,-3 0 0,3 0 0,-2 0 0,0 0 0,-1 0 0,-1 0 0,4 0 0,-5 0 0,0 0 0,1 0 0,2 0 0,-1 0 0,-2 0 0,2 0 0,-1 0 0,0 0 0,-2 0 0,2 0 0,0 0 0,2 0 0,-4 0 0,3 0 0,-3 0 0,1 0 0,-1 0 0,0 0 0,5 0 0,-5 0 0,2 0 0,-1 0 0,-1 0 0,3 0 0,-3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3"/>
    </inkml:context>
    <inkml:brush xml:id="br0">
      <inkml:brushProperty name="width" value="0.05292" units="cm"/>
      <inkml:brushProperty name="height" value="0.05292" units="cm"/>
      <inkml:brushProperty name="color" value="#FF3B0D"/>
    </inkml:brush>
  </inkml:definitions>
  <inkml:trace contextRef="#ctx0" brushRef="#br0">0 81 24575,'1'0'0,"4"0"0,-4 0 0,2 0 0,5 0 0,-7 0 0,8 0 0,-5-1 0,5 1 0,-2 0 0,-2 0 0,2-2 0,-4 2 0,1 0 0,-1 0 0,-1 0 0,-2 0 0,5 0 0,-5 0 0,2 0 0,-2 0 0,0 0 0,4 0 0,-1 0 0,0 2 0,4-2 0,-2 1 0,-1-1 0,2 1 0,-2-1 0,0 1 0,0-1 0,0 0 0,-4 0 0,0 0 0,3 0 0,-3 0 0,-3 2 0,3-1 0,0 0 0,-4-1 0,4 1 0,-3-1 0,3 2 0,-1 1 0,1 0 0,-2 0 0,0 1 0,2 1 0,-3-1 0,2 1 0,1 1 0,-1-2 0,1 1 0,-5-1 0,5-1 0,0-1 0,0-1 0,0 0 0,0 1 0,0-1 0,0 0 0,0 1 0,0-1 0,0 3 0,0-2 0,0 6 0,0-3 0,5 2 0,-4-1 0,3-1 0,-2 0 0,0-1 0,-1-1 0,2-2 0,-3 2 0,4-2 0,-4-1 0,0 0 0,3 0 0,-3 0 0,1 0 0,4 3 0,-2-2 0,4 2 0,-3-2 0,3 2 0,-3-2 0,-1 0 0,1 0 0,-3-1 0,1 1 0,3-1 0,-5 0 0,1 0 0,0 0 0,4 0 0,-1 0 0,2 0 0,0 0 0,-2 0 0,6 0 0,-3 1 0,1-1 0,-4 0 0,4 0 0,-1 0 0,-3 0 0,4 0 0,-5 0 0,1 0 0,-1 0 0,4 0 0,-5 0 0,1 0 0,0-1 0,4 1 0,-3-1 0,1 1 0,-2-1 0,4 0 0,-1 0 0,-3 1 0,3-3 0,-2 2 0,0-1 0,0 1 0,1 0 0,-1-2 0,-2 2 0,1-2 0,4 2 0,-5 0 0,-2-1 0,3 0 0,-1 0 0,0 0 0,0 1 0,-1-2 0,5 1 0,-5-2 0,2 0 0,-1 0 0,1 1 0,1-1 0,-1 1 0,-2-1 0,2 0 0,-1 0 0,-1 1 0,1-1 0,-1 1 0,-1-1 0,5 1 0,-5 2 0,0-3 0,0 1 0,0 1 0,0-3 0,0 3 0,0-3 0,0 0 0,0 2 0,0-2 0,0 0 0,-5 0 0,4-2 0,-2 2 0,1 2 0,-1-1 0,2 0 0,1 2 0,-3-1 0,3 2 0,-3 0 0,3-1 0,-1 1 0,-2-2 0,1 0 0,1-1 0,-1 0 0,-2 0 0,1 1 0,2-1 0,-1 3 0,0-1 0,0 0 0,2 1 0,-3 1 0,3-2 0,0 0 0,-2 1 0,-5-3 0,4 1 0,1 1 0,-2 1 0,3-1 0,-3 1 0,3 0 0,1 1 0,-3-1 0,2 1 0,1 0 0,-3 0 0,3 0 0,-3 0 0,2 0 0,-3 0 0,0 0 0,3 1 0,-3-1 0,-1 2 0,1 0 0,1-1 0,1 1 0,2-2 0,-3 1 0,1 2 0,2-2 0,-2 2 0,2-1 0,0 0 0,-2 1 0,0 0 0,2 1 0,-3 1 0,1 0 0,1 1 0,-1 0 0,2-3 0,-1 3 0,1-2 0,0 1 0,0-3 0,-2 2 0,2-2 0,0 1 0,0 0 0,0-1 0,0 2 0,0 0 0,0 0 0,2-1 0,-2 0 0,0-1 0,0 1 0,1 0 0,-1 0 0,2 1 0,-1-2 0,1 0 0,1 2 0,-3-2 0,2 1 0,0 0 0,0 0 0,-2-2 0,2 3 0,1-2 0,-3 0 0,0 1 0,2-2 0,1 0 0,-3 1 0,0-2 0,4 3 0,-4-3 0,3 1 0,-1 0 0,-1 0 0,3 0 0,0 3 0,1-1 0,1 1 0,-2 0 0,1-2 0,-1 1 0,-3-2 0,1 0 0,-2 0 0,3-1 0,-3 1 0,0-1 0,1 0 0,-1 0 0,8 0 0,-5 3 0,3-1 0,2 0 0,-3 1 0,2-2 0,2 3 0,-5-1 0,5-2 0,-7-1 0,0 1 0,2-1 0,0 0 0,-4 0 0,3 0 0,-2 0 0,0 0 0,1 0 0,5 2 0,-2-2 0,2 1 0,0-1 0,-2 1 0,-1-1 0,-1 0 0,3 0 0,-2 0 0,-1 0 0,1 0 0,1 0 0,-2 0 0,1 0 0,0 0 0,3-1 0,-5 0 0,4 1 0,-2 0 0,3-2 0,-3 1 0,-1 1 0,1-1 0,-1 1 0,2-3 0,-4 3 0,0-1 0,4 0 0,-1-1 0,-1 2 0,-1-1 0,2-2 0,-3 2 0,4 0 0,-2-1 0,-2 0 0,2 1 0,-1-1 0,3 1 0,-3 0 0,1-3 0,1 3 0,-1-3 0,-1 2 0,-1-1 0,5 1 0,-4-1 0,-1 2 0,2-2 0,1 2 0,-4-2 0,4 1 0,-2 0 0,1-1 0,-1 1 0,-1-1 0,0 0 0,1 0 0,1-1 0,-3 1 0,4-1 0,-4 2 0,1-2 0,2 0 0,1 1 0,-4-1 0,1 2 0,-1 0 0,0-1 0,0 0 0,0-1 0,0 2 0,0-1 0,0 0 0,0 0 0,0-1 0,0 1 0,0-1 0,0 2 0,0 1 0,0-3 0,0 1 0,-1 2 0,1-1 0,-4-1 0,1 2 0,2-1 0,1 1 0,0 0 0,-4-2 0,1 2 0,1 1 0,1-2 0,1 2 0,-1-4 0,-1 4 0,-1-1 0,1-2 0,-2 2 0,1 0 0,2-1 0,1 2 0,-3 0 0,2-2 0,1 2 0,-2-1 0,2 1 0,-2 0 0,-2 0 0,4 0 0,-1 0 0,-1 0 0,0 0 0,2-1 0,-5 1 0,5 0 0,-3-3 0,1 3 0,-1 0 0,3 0 0,-2 0 0,0 0 0,2 0 0,-3 0 0,2 0 0,-2 0 0,-2 0 0,4 0 0,-3 0 0,2 0 0,-1 0 0,-1 0 0,1 0 0,1 0 0,1 3 0,0-2 0,-2-1 0,1 1 0,2 1 0,-2-2 0,1 3 0,1-2 0,-4 2 0,1-1 0,3 1 0,0-1 0,0 2 0,-3-3 0,3 3 0,-1 0 0,1 1 0,0-1 0,0-1 0,0 2 0,0 1 0,0 0 0,0-2 0,0 2 0,0-3 0,0 3 0,0-2 0,0-1 0,0 1 0,1-2 0,-1 0 0,3 0 0,-3 1 0,0-3 0,0 2 0,3-1 0,1 3 0,-3-3 0,3 1 0,-1-1 0,1 3 0,-1-1 0,1 1 0,-1-3 0,-1 0 0,-2-1 0,0 1 0,4 0 0,-3-1 0,3 3 0,1-2 0,-2 1 0,1 0 0,4 1 0,-3 0 0,-1-1 0,1 2 0,-1-4 0,0 2 0,0-1 0,0 0 0,-2 1 0,3-1 0,-3 0 0,3 0 0,-1 1 0,4-1 0,-6 1 0,6 0 0,-6-1 0,2 0 0,3 2 0,-1-2 0,-5-1 0,4 2 0,0-1 0,-1 0 0,-3-1 0,3 0 0,-1 0 0,4 0 0,-3 0 0,-2 0 0,2 0 0,2 0 0,1 0 0,-6 0 0,6 0 0,-3 0 0,2 0 0,-1 0 0,-1 0 0,2-1 0,-2 0 0,1-1 0,1 1 0,-2 0 0,0-2 0,1 1 0,1 1 0,-4-2 0,4 1 0,-3 1 0,0-1 0,2 0 0,-1 0 0,-1 0 0,1-1 0,-3 2 0,1-2 0,4 1 0,-5-2 0,4 3 0,-5-2 0,4 0 0,-1 1 0,2-2 0,-3 1 0,0 0 0,1 0 0,-2 0 0,2-1 0,0 1 0,-1-1 0,1 2 0,-3-2 0,4 0 0,-2 1 0,-1-1 0,-1 1 0,6-3 0,-5 1 0,1 1 0,-1 0 0,0 0 0,1-1 0,-2 2 0,5 0 0,-5 0 0,0-3 0,0 4 0,0-3 0,0 2 0,0-1 0,0 1 0,0-1 0,0 0 0,0 2 0,0 0 0,0-1 0,0 3 0,0-4 0,-5 3 0,3-1 0,1 0 0,0-1 0,1 3 0,-2-2 0,1 1 0,-5-1 0,6 1 0,-1 1 0,-1-1 0,2 1 0,-4 0 0,4 0 0,-3 0 0,1 0 0,-1 0 0,0 0 0,1 0 0,-2 0 0,2 0 0,-6 1 0,4-1 0,1 3 0,0-2 0,-1 0 0,2 0 0,0 1 0,2-1 0,-1 1 0,0 0 0,-2-1 0,3 3 0,-3-3 0,3 1 0,-4 2 0,1-1 0,1-2 0,0 3 0,1-2 0,1-1 0,-1 3 0,-1-1 0,0 0 0,-2 0 0,4 1 0,-1 0 0,1-2 0,-1 1 0,1 2 0,0 0 0,0 1 0,0-2 0,0 0 0,0 0 0,0 0 0,0 2 0,0-3 0,0 3 0,0-2 0,0 0 0,1-1 0,0 1 0,-1-1 0,6 3 0,-4-3 0,-1 1 0,0-1 0,1 0 0,0 0 0,5 1 0,-7-1 0,3 1 0,0 0 0,-2-2 0,0-2 0,-1 3 0,2-2 0,0-1 0,-2 1 0,4-1 0,-3 2 0,1-2 0,1 1 0,-3 1 0,0-2 0,4 0 0,-4 0 0,0 1 0,3 0 0,2-1 0,-3 1 0,2 0 0,-2 1 0,6-1 0,-5-1 0,3 1 0,-5 1 0,5-2 0,-3 1 0,-2-1 0,0 0 0,6 1 0,-7-1 0,4 0 0,0 0 0,-1 0 0,-2 0 0,3 0 0,-1 0 0,-1 0 0,3 0 0,-4 0 0,2 0 0,-3 0 0,3 0 0,-3 0 0,2 0 0,2 0 0,-3 0 0,1 0 0,1-1 0,0 0 0,-2-1 0,2 2 0,0 0 0,1-1 0,-4 0 0,2-1 0,1 2 0,-3-1 0,7 0 0,-5 1 0,-1-2 0,3 2 0,-2-2 0,0 1 0,3 0 0,-5 0 0,3 0 0,0-1 0,-2 2 0,-1-3 0,5 2 0,-3-1 0,0-1 0,2 0 0,-2 1 0,1-1 0,-2 1 0,2-1 0,2 0 0,-5 2 0,3-1 0,-2 0 0,-1-1 0,3 2 0,-3 0 0,2-2 0,-2 0 0,1 2 0,-1-1 0,1 1 0,-1-2 0,5 0 0,-5 2 0,2 0 0,-2-2 0,1 2 0,0-1 0,-1 0 0,2 1 0,-2-2 0,0 2 0,3-1 0,-3 2 0,0-1 0,1-2 0,-1 3 0,0-2 0,0 2 0,3-1 0,-3-3 0,3 4 0,-3-2 0,0 1 0,2-3 0,-2 4 0,0-1 0,0 0 0,2-1 0,-2 2 0,0 0 0,0-1 0,2 1 0,-2 0 0,1 0 0,1 0 0,-2 0 0,1 0 0,-1 0 0,2 0 0,5 0 0,-4 0 0,1 0 0,0 0 0,2 0 0,-2 0 0,1 0 0,0 0 0,2 0 0,-4 0 0,2 0 0,0 0 0,-1 0 0,1 0 0,-2 0 0,1 0 0,-2 0 0,-1 0 0,1 0 0,2 0 0,-1 0 0,0 0 0,-3 0 0,4 0 0,-4 0 0,3 0 0,-1 0 0,-2 0 0,6 0 0,-5 0 0,0 0 0,-1 0 0,2 0 0,-2 0 0,1 0 0,2 0 0,-3 0 0,2 0 0,-1 0 0,-1 0 0,3 0 0,-3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6T01:23:21.059"/>
    </inkml:context>
    <inkml:brush xml:id="br0">
      <inkml:brushProperty name="width" value="0.05292" units="cm"/>
      <inkml:brushProperty name="height" value="0.05292" units="cm"/>
      <inkml:brushProperty name="color" value="#374D81"/>
    </inkml:brush>
  </inkml:definitions>
  <inkml:trace contextRef="#ctx0" brushRef="#br0">0 178 24575,'2'0'0,"4"0"0,-4 0 0,2 0 0,3 0 0,-3 0 0,6 0 0,-4 0 0,4 2 0,-1-2 0,-4 0 0,5 3 0,-6-3 0,3 0 0,-6 0 0,1 0 0,0 0 0,4 0 0,-6 0 0,2 0 0,-1 0 0,-1 0 0,3 0 0,2 0 0,0-3 0,3 3 0,-3-2 0,2 2 0,0-2 0,-2 2 0,-2-1 0,2 1 0,1 0 0,-5 0 0,-1 0 0,2 0 0,-2 0 0,-2-2 0,2 1 0,-1-1 0,-5 2 0,6-2 0,-2 2 0,2-3 0,-3 2 0,3-4 0,-2 2 0,1-2 0,1-1 0,-4-2 0,3 3 0,1-3 0,-3 3 0,3-1 0,-4 1 0,4 0 0,0 4 0,0-1 0,0-1 0,0 1 0,0 2 0,0-3 0,0 3 0,0-1 0,0-4 0,0 2 0,0-7 0,0 2 0,4-1 0,-1 2 0,2-1 0,-4 4 0,1-1 0,1 0 0,-1 2 0,-2 1 0,6 2 0,-5-1 0,-1 1 0,2 0 0,-2 0 0,2 0 0,4-4 0,-3 4 0,8-4 0,-6 1 0,1 1 0,-1-1 0,0 1 0,0 2 0,-2-1 0,-2-1 0,4 2 0,-5 0 0,2 0 0,1 0 0,2 0 0,0 0 0,3 0 0,-2 0 0,0 0 0,5 0 0,-3 0 0,5 0 0,-8 0 0,6 0 0,-5 0 0,1 0 0,2 0 0,-4 0 0,0 0 0,-4 0 0,9 0 0,-7 0 0,0 0 0,0 0 0,7 0 0,-4 2 0,1-1 0,-4-1 0,5 2 0,0-1 0,-5 1 0,3 0 0,2-1 0,-5 2 0,4-1 0,-1-1 0,-1 1 0,-4 1 0,4-1 0,3 1 0,-6-1 0,-1 1 0,1-3 0,3 5 0,-4-4 0,1 1 0,-1 2 0,7 0 0,-5 0 0,1 0 0,-3 0 0,2 3 0,4-4 0,-4 2 0,-1-1 0,1 3 0,-2-2 0,1-2 0,1 2 0,-1-2 0,-2 1 0,4 1 0,-4-2 0,0 1 0,0 0 0,0 0 0,0 0 0,0 1 0,0 0 0,0 1 0,0-1 0,0 0 0,0 3 0,-4-4 0,2 6 0,-3-5 0,4 1 0,-2-3 0,1 4 0,2-6 0,-3 4 0,3-3 0,-3-2 0,3 4 0,-4-2 0,1 1 0,2 2 0,-1 0 0,0-2 0,-4 2 0,1-1 0,4 1 0,-1-3 0,1 1 0,-4-2 0,5 1 0,-2 0 0,2-1 0,-1 1 0,-1-1 0,-6 4 0,3-2 0,4 1 0,-4-3 0,2 1 0,0-1 0,1 1 0,2-1 0,-5-1 0,4 0 0,1 0 0,-2 0 0,-1 0 0,1 0 0,-1 0 0,0 0 0,-2 0 0,4-1 0,-6 1 0,4-3 0,-5 1 0,7 1 0,-1-1 0,0 0 0,-1 1 0,-2-2 0,5 1 0,-1 0 0,1-1 0,0 0 0,-2 0 0,-1-2 0,3 0 0,-5-1 0,4 0 0,-1-1 0,1-1 0,1 2 0,-2 0 0,2-1 0,0 2 0,0 2 0,-3-3 0,3 4 0,0-1 0,0-2 0,0 2 0,0 0 0,0-2 0,0 1 0,3-1 0,-3 2 0,0-1 0,0 0 0,2 0 0,-2 0 0,1 1 0,1-1 0,-1 1 0,4-2 0,-5 2 0,3-2 0,-1 2 0,-1 0 0,-1 0 0,5 0 0,-2 1 0,-1-3 0,-2 4 0,2-1 0,-1 1 0,1-1 0,-2 0 0,6 1 0,-6-1 0,2 1 0,-1-1 0,1 2 0,4-3 0,-1-2 0,1 0 0,1 1 0,-1 0 0,-1 1 0,1 0 0,-4 0 0,-1 1 0,-1 2 0,2 0 0,1-1 0,-3 1 0,2 0 0,-2 0 0,8-2 0,-5 1 0,5-3 0,4 0 0,-7 2 0,5-1 0,-1 1 0,-2-3 0,2 5 0,-4-1 0,-2-1 0,0 2 0,2 0 0,-5 0 0,3 0 0,-1 0 0,1 0 0,-1 0 0,6-3 0,-2 3 0,5-1 0,-5 1 0,1 0 0,-2 0 0,-1 0 0,3 0 0,-3 0 0,1 0 0,0 0 0,1 0 0,-1 0 0,0 0 0,-2 0 0,7 0 0,-7 0 0,5 1 0,-4 1 0,4-1 0,-3 1 0,-2-1 0,4-1 0,-4 0 0,3 4 0,-4-3 0,-1-1 0,6 2 0,-4-2 0,0 1 0,0 1 0,4 0 0,-6 1 0,4-2 0,0 3 0,-4-3 0,3 1 0,-1-1 0,5 1 0,-7 1 0,2 2 0,1-4 0,0 3 0,-2-1 0,1 2 0,3-4 0,-2 2 0,-3-1 0,1 3 0,3-2 0,-2 0 0,0-1 0,0 1 0,0-2 0,-1 3 0,-1 0 0,1-2 0,1 3 0,0-1 0,-3 1 0,5-2 0,-3 2 0,-1 2 0,1-4 0,3 1 0,-5 0 0,1 0 0,-1 0 0,0-1 0,0 0 0,0 2 0,0-2 0,0 2 0,0-4 0,0 4 0,0 0 0,0-2 0,0 3 0,0-3 0,0-1 0,0 1 0,0 0 0,-1 1 0,1-3 0,-5 4 0,3-3 0,1 1 0,1-2 0,-2 1 0,-3 1 0,2-3 0,0 2 0,1 1 0,2-3 0,-1 3 0,-1-1 0,-1-1 0,0 1 0,-3-1 0,4 1 0,-1 0 0,3-2 0,-2 0 0,1 3 0,1-3 0,-4 1 0,4-1 0,-1 0 0,-4 0 0,5 0 0,-3 0 0,1 2 0,1-2 0,1 0 0,-7 0 0,7 0 0,-3 2 0,2-2 0,-6 0 0,7 0 0,-1 1 0,-2-1 0,3 0 0,-4 0 0,3 0 0,-4 0 0,0 0 0,4 0 0,-6 0 0,4 0 0,0 0 0,0 0 0,-2 0 0,3-1 0,1-1 0,-1 2 0,-3-2 0,4 1 0,1-2 0,-2 3 0,1-4 0,1 3 0,-7-2 0,6-1 0,1 3 0,-2-4 0,2 2 0,-1 0 0,1-2 0,-4 0 0,4-3 0,0 5 0,0-3 0,0 1 0,0-3 0,0 2 0,0 1 0,0-3 0,0 3 0,0-3 0,0 3 0,0 1 0,0 1 0,4-1 0,-4 1 0,1-2 0,-1 5 0,2-1 0,-2-2 0,1 1 0,6-1 0,-6 0 0,2 1 0,2-1 0,0-2 0,0 4 0,-1-4 0,-2 3 0,1 1 0,-3 1 0,2-2 0,3 2 0,-4-2 0,2 1 0,5-2 0,-6 1 0,4-3 0,4 4 0,-2-6 0,-5 6 0,5-2 0,-3 1 0,-2 0 0,2 1 0,1-1 0,-3-1 0,2 3 0,-2-3 0,3 1 0,1 1 0,1-1 0,-5 1 0,6-3 0,-4 3 0,-2-2 0,7 1 0,-5 0 0,-1 1 0,1 1 0,2-2 0,-3 2 0,-2-1 0,4-1 0,-3 2 0,5 0 0,-4 0 0,0 0 0,3 0 0,-1 0 0,0 0 0,-2 0 0,7 0 0,-8 0 0,5 0 0,-2 2 0,-1-1 0,1-1 0,-1 2 0,1-1 0,2 1 0,-4 0 0,3 1 0,0-2 0,-1 3 0,-3-1 0,5-2 0,-5 2 0,2-1 0,0 1 0,1 0 0,-4-1 0,3 3 0,-2-5 0,-1 5 0,5-4 0,-5 4 0,3-2 0,-4 0 0,3 2 0,0-3 0,1 2 0,0 0 0,-4 0 0,3 0 0,-3-1 0,4 1 0,0 1 0,-4-2 0,3 2 0,-4 0 0,4 0 0,-2-1 0,-1 0 0,1 2 0,4 2 0,-4-3 0,0 1 0,1-3 0,-2 4 0,1-1 0,-2-1 0,3-2 0,-3 2 0,0-1 0,0 1 0,0 0 0,0 1 0,0-3 0,0 4 0,0-4 0,0 2 0,0-2 0,0-1 0,0 2 0,0-2 0,0 1 0,-3-1 0,1 1 0,1-2 0,-2 3 0,3-3 0,-2 1 0,0-1 0,-4 1 0,4 0 0,1-2 0,-1 1 0,2-1 0,-4 0 0,2 0 0,0 0 0,1 0 0,-4 0 0,0 0 0,2 0 0,0 0 0,-2 0 0,-3-1 0,3 1 0,1-4 0,0 4 0,0-3 0,1 2 0,1-1 0,2 0 0,-3 1 0,1-2 0,-1 1 0,3-1 0,-2 0 0,1 0 0,-4-2 0,2 3 0,1-1 0,-1 0 0,1 0 0,2-1 0,-1 1 0,-1-1 0,-2 0 0,0 0 0,4-1 0,-1 0 0,1 2 0,-2 0 0,2-5 0,0 1 0,0 1 0,0 1 0,0-1 0,0 1 0,0 0 0,0-3 0,0 4 0,0-3 0,0-1 0,0 5 0,2-2 0,-1 1 0,-1-1 0,8 0 0,-6 0 0,-1 1 0,1-1 0,1 2 0,-1-2 0,6 2 0,-7-4 0,1 3 0,1 0 0,-1 1 0,1 3 0,-3-3 0,2 1 0,1 1 0,-3 1 0,4-2 0,-2 1 0,0-1 0,1 2 0,-2-1 0,-1 1 0,4 0 0,-4 0 0,1-4 0,2 4 0,2-1 0,0 1 0,-2-3 0,0 3 0,8-2 0,-7 2 0,2-3 0,-5 3 0,7 0 0,-4-2 0,-1 2 0,-2 0 0,4 0 0,-3 0 0,4 0 0,-1 0 0,-2 0 0,-1 0 0,2 0 0,0 0 0,-1 0 0,1 0 0,1 0 0,-3 0 0,-1 0 0,1 0 0,-2 0 0,2 0 0,4 0 0,-4 0 0,-1 0 0,2 0 0,2 2 0,-2-2 0,-1 1 0,3-1 0,-1 2 0,-2 0 0,0-2 0,-1 3 0,2-3 0,4 0 0,-4 1 0,-2 3 0,4-4 0,-3 1 0,1 1 0,5-1 0,-8 1 0,3-2 0,-1 3 0,1-1 0,-2 1 0,3-2 0,-3 1 0,4 3 0,1-4 0,-4 4 0,0-3 0,1 2 0,-2 0 0,6-1 0,-4 0 0,-2-1 0,1 1 0,-2-2 0,3 3 0,-3-3 0,3 2 0,-3-1 0,2 1 0,-2-1 0,2 1 0,-2 0 0,4 0 0,-4-1 0,3-1 0,-3 3 0,2-3 0,0 2 0,-2-1 0,3 1 0,-3-1 0,0-1 0,1 2 0,-1-1 0,0 0 0,4-2 0,-4 1 0,0 2 0,0-3 0,1 2 0,-1 1 0,5-1 0,-5 1 0,0-1 0,2 1 0,-2-2 0,0 1 0,0-2 0,3 3 0,-3-3 0,0 0 0,0 2 0,1-2 0,-1 0 0,3 0 0,-1 0 0,-2 0 0,2 0 0,-2 0 0,3 0 0,3 0 0,-1 0 0,1 0 0,-2 0 0,5 0 0,-6 0 0,5 0 0,-1 0 0,0 0 0,-3 0 0,4 0 0,-2 0 0,-1 0 0,-2 0 0,2 0 0,1 0 0,-4 0 0,-1 0 0,1 0 0,4 0 0,-3 0 0,-1 0 0,1 0 0,0 0 0,0 0 0,-1 0 0,0 0 0,-1 0 0,6 0 0,-6 0 0,1 0 0,-2 0 0,1 0 0,-1 0 0,3 0 0,1 0 0,-4 0 0,1 0 0,2 0 0,-3 0 0,4 0 0,-4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28"/>
    </inkml:context>
    <inkml:brush xml:id="br0">
      <inkml:brushProperty name="width" value="0.05292" units="cm"/>
      <inkml:brushProperty name="height" value="0.05292" units="cm"/>
      <inkml:brushProperty name="color" value="#FE6163"/>
      <inkml:brushProperty name="transparency" value="101"/>
    </inkml:brush>
  </inkml:definitions>
  <inkml:trace contextRef="#ctx0" brushRef="#br0">0 132 24575,'1'0'0,"4"0"0,-4 0 0,2 0 0,3 0 0,-3 0 0,4 0 0,-3 0 0,4 0 0,-1 0 0,-3 0 0,5 3 0,-7-3 0,2 0 0,-1 0 0,-3 0 0,1 0 0,4 0 0,-5 0 0,2 0 0,-1 0 0,-1 0 0,3 0 0,0 0 0,0-3 0,4 3 0,-3 0 0,1-1 0,-1 0 0,1 1 0,-1-1 0,-3 1 0,4 0 0,-2 0 0,-3 0 0,0 0 0,0 0 0,0-1 0,0 1 0,-3-1 0,-2-1 0,5 2 0,-1-1 0,1-1 0,0 1 0,0-2 0,-3-1 0,2 1 0,1-1 0,-3-2 0,1 3 0,2-3 0,0 2 0,0-1 0,-4 1 0,4 1 0,0 2 0,0 0 0,0-1 0,0 1 0,0 1 0,0-2 0,0 2 0,0-3 0,0 1 0,0-2 0,0-3 0,0 2 0,4-2 0,-4 2 0,5-1 0,-4 2 0,2 1 0,-3 1 0,1-1 0,-1 2 0,5 0 0,-2 1 0,-3 0 0,0 0 0,0 0 0,1 0 0,5-3 0,-5 2 0,8-3 0,-4 3 0,-2-1 0,1 2 0,1-3 0,-1 3 0,-4-1 0,2 1 0,3 0 0,-5 0 0,1 0 0,-1 0 0,5 0 0,-1 0 0,1 0 0,2 0 0,-3 0 0,5 0 0,-3-1 0,3 1 0,-6 0 0,6 0 0,-5 0 0,2 0 0,1 0 0,-4 0 0,1 0 0,-2 0 0,5 0 0,-5 0 0,1 0 0,-1 1 0,6-1 0,-4 0 0,1 1 0,-3-1 0,4 1 0,1 1 0,-5-2 0,2 2 0,2-1 0,-3 2 0,2-2 0,-1 0 0,1 1 0,-4 0 0,2-1 0,3 1 0,-5-1 0,1 1 0,-1-1 0,2 1 0,0 0 0,-3 0 0,1 1 0,7-1 0,-8 3 0,4-4 0,-4 3 0,3-1 0,1 1 0,-2-1 0,-1 1 0,2-1 0,-1 1 0,-1-1 0,1 0 0,-1 1 0,-1-1 0,6 0 0,-6-1 0,0 0 0,0 2 0,0-1 0,0 1 0,0-1 0,0 1 0,0 0 0,0-1 0,0 1 0,0 2 0,-6-2 0,5 2 0,-2-1 0,1-2 0,-1 1 0,2 0 0,1-3 0,-2 2 0,2-1 0,-2-2 0,2 2 0,-2 0 0,-1 0 0,3 1 0,-3 1 0,2-2 0,-4 2 0,2 0 0,2 0 0,1-3 0,-3 1 0,0 0 0,3-2 0,-1 1 0,1 1 0,-2-1 0,1 0 0,-5 3 0,3-2 0,2 1 0,-4-2 0,4-1 0,-2 3 0,2-2 0,1-1 0,-4 0 0,3 0 0,1 0 0,-2 0 0,1 0 0,0 0 0,-3 0 0,2 0 0,-1 0 0,2 0 0,-4 0 0,2-4 0,-3 4 0,5-1 0,-1-2 0,1 3 0,-1-1 0,-1-2 0,3 2 0,-1 0 0,1-1 0,0-1 0,-2 1 0,0-1 0,2-1 0,-4 0 0,3-1 0,0-1 0,-1 2 0,2-1 0,-1 0 0,1 1 0,0-1 0,0 3 0,-2-2 0,2 2 0,0 0 0,0-1 0,0 0 0,0 0 0,0-1 0,0 2 0,2-2 0,-2 2 0,0 0 0,0-2 0,1 2 0,-1-2 0,2 2 0,-1-1 0,0 1 0,3-2 0,-4 2 0,2-1 0,0 0 0,-1 1 0,-1 0 0,3-1 0,-1 3 0,-1-4 0,-1 3 0,2-2 0,-1 2 0,0 0 0,-1 1 0,5-3 0,-5 3 0,1-1 0,1 0 0,-1 0 0,4 0 0,-2-3 0,3 1 0,-2-1 0,1 0 0,-1 3 0,0-2 0,-2 1 0,-1 1 0,-1 1 0,1 0 0,1 0 0,-2 0 0,1 0 0,-1 0 0,6-2 0,-3 0 0,3 0 0,3 0 0,-5 1 0,3-2 0,1 1 0,-4-1 0,3 2 0,-4 1 0,2-1 0,-4 1 0,2 0 0,-3 0 0,5 0 0,-5 0 0,1 0 0,2 0 0,1-3 0,2 3 0,1-1 0,1 1 0,-4 0 0,1 0 0,-4 0 0,4 0 0,-1 0 0,-2 0 0,3 0 0,-1 0 0,1 0 0,-1 0 0,-1 0 0,3 0 0,-3 1 0,3-1 0,-2 0 0,2 3 0,-3-2 0,0-1 0,1 1 0,-1-1 0,1 3 0,-2-3 0,-2 1 0,5-1 0,-1 1 0,-1 1 0,-2-1 0,3 0 0,-2 0 0,3 0 0,-3 1 0,0 0 0,1 0 0,-2-2 0,5 1 0,-4 1 0,1 2 0,-1-1 0,2-2 0,-3 3 0,0-2 0,5-1 0,-4 2 0,-1-2 0,0 2 0,4-2 0,-3 2 0,0-1 0,0-1 0,0 2 0,0 0 0,0 0 0,-1-2 0,0 3 0,2-1 0,-3 0 0,4 0 0,-3 0 0,0 2 0,1-3 0,0 2 0,-2-2 0,2 2 0,-2-2 0,0 0 0,0 1 0,0 0 0,0 0 0,0 0 0,0-1 0,0 0 0,0 2 0,0-1 0,0 1 0,0-2 0,0-1 0,0 3 0,0-2 0,-2 0 0,2-1 0,-2 2 0,0-1 0,1-1 0,1 2 0,-1-3 0,-3 2 0,1-1 0,2 0 0,0 0 0,1-1 0,-2 3 0,0-2 0,0 0 0,0 0 0,-2 2 0,2-2 0,-1-1 0,3 0 0,-1 2 0,0 0 0,1-2 0,-2 0 0,2 0 0,-2 0 0,-2 0 0,4 0 0,-1 0 0,0 1 0,-1-1 0,2 0 0,-4 0 0,4 0 0,-3 3 0,1-3 0,-2 0 0,4 0 0,-2 0 0,1 0 0,1 0 0,-3 0 0,1 0 0,0 0 0,-3 0 0,3 0 0,-2 0 0,3 0 0,-2 0 0,-1 0 0,2 0 0,-1 0 0,3-3 0,-2 3 0,0-1 0,0 1 0,2-2 0,-3 0 0,3 1 0,0-2 0,-4 2 0,3-1 0,1-1 0,-2 1 0,2-1 0,-2 1 0,2-2 0,-1 1 0,1-2 0,0 1 0,0 1 0,0-2 0,0 1 0,0-2 0,0 2 0,0-1 0,0 1 0,0-2 0,0 3 0,0-1 0,0 2 0,1-1 0,-1 1 0,2-1 0,-2 2 0,2 0 0,-2-1 0,1 2 0,3-4 0,-4 3 0,5-1 0,-3 0 0,3-1 0,-3 0 0,2 1 0,-1-1 0,-2 3 0,-1-1 0,2 1 0,0-1 0,0 1 0,1-3 0,3 2 0,-4-1 0,2 0 0,3-1 0,-1 0 0,-3 3 0,2-4 0,-1 4 0,-2-4 0,3 4 0,-1-1 0,-2-2 0,2 3 0,-1-2 0,1 1 0,1 1 0,0-2 0,-1 0 0,3 0 0,-4 1 0,0 0 0,4 0 0,-3 0 0,1-1 0,-4 1 0,7 1 0,-7-1 0,0 1 0,4-1 0,-2 1 0,3 0 0,-3 0 0,-1 0 0,3 0 0,3 0 0,-4 0 0,-3 0 0,6 0 0,-2 0 0,-1 0 0,0 1 0,1-1 0,-1 1 0,1-1 0,-1 3 0,3-3 0,-5 1 0,5 1 0,-3 0 0,1-1 0,-2 3 0,3-4 0,-3 3 0,-2-3 0,4 3 0,-1 1 0,-1-3 0,1 2 0,-2-2 0,-1 1 0,5-1 0,-5 3 0,3-3 0,-3 2 0,2 0 0,-1-1 0,3 2 0,-3-1 0,0 0 0,0-2 0,1 3 0,-2-1 0,3 0 0,-2 0 0,1 0 0,-3 1 0,3-1 0,-2 0 0,1 0 0,0 2 0,2 0 0,-3-1 0,0 0 0,1 0 0,0 1 0,-1-2 0,-1 1 0,3-2 0,-3 2 0,0 0 0,0-1 0,0 1 0,0-1 0,0 1 0,0-1 0,0 0 0,0 0 0,0 1 0,0-2 0,0 0 0,0-1 0,0 2 0,-3-2 0,2 1 0,-1 0 0,0-1 0,2 1 0,-1-1 0,0 0 0,-3 0 0,2 0 0,0-1 0,1 2 0,1-2 0,-3 0 0,2 0 0,-1 0 0,0 0 0,-2 0 0,3 0 0,-2 0 0,-1 0 0,2 0 0,-5-2 0,4 2 0,0-2 0,0 2 0,-1-1 0,2-2 0,1 2 0,1 1 0,-2-2 0,-1 0 0,2 1 0,1-2 0,-3 2 0,3-3 0,-4 0 0,2 3 0,-1-1 0,3-1 0,-1 2 0,1-2 0,-3 0 0,3 1 0,-5 0 0,4-2 0,1 0 0,-3 0 0,3 2 0,0 0 0,0-4 0,0 2 0,0-2 0,0 2 0,0 1 0,0-1 0,0 1 0,0-3 0,0 2 0,0-1 0,0 0 0,0 3 0,0-3 0,3 3 0,-3-2 0,6 1 0,-6-1 0,3 0 0,-2 1 0,-1 0 0,3 0 0,3-1 0,-6 1 0,3-1 0,-2 3 0,2-2 0,-1 2 0,-2-2 0,1 3 0,1-2 0,-2 2 0,4-1 0,-3 1 0,1-2 0,0 2 0,-1-2 0,-1 2 0,3 0 0,-3 0 0,0-1 0,2 0 0,3 1 0,-3-1 0,2 0 0,-1 0 0,4 1 0,-4-1 0,1-1 0,-2 1 0,4 1 0,-4 0 0,0 0 0,0 0 0,2-1 0,-3 1 0,4 0 0,-2 0 0,-1 0 0,0 0 0,1 0 0,0 0 0,0 0 0,0 0 0,0 0 0,-2 0 0,1 0 0,-1 0 0,-1 0 0,2 0 0,2 0 0,-3 0 0,1 0 0,1 1 0,0-1 0,-2 1 0,1 1 0,2-2 0,-1 1 0,-1-1 0,-1 1 0,1 0 0,-1-1 0,5 1 0,-5-1 0,1 2 0,2-2 0,-2 2 0,-1 0 0,7-2 0,-8 1 0,1-1 0,2 2 0,-3 0 0,1 0 0,2 1 0,-1-2 0,1 2 0,1-2 0,-2 2 0,-1-2 0,2 3 0,-2-2 0,4 1 0,-4-2 0,2 1 0,-3-1 0,0 2 0,5-2 0,-5 2 0,0-1 0,0-1 0,1 1 0,-1 0 0,3-1 0,-3 1 0,4 1 0,-4-2 0,0 0 0,0 1 0,2 0 0,0 0 0,-2 0 0,0 0 0,0-1 0,0 1 0,2-1 0,-2 1 0,0-1 0,3-1 0,-3 1 0,0 2 0,0-3 0,2 1 0,-2 1 0,2-1 0,-2 2 0,0-2 0,2 1 0,-2-2 0,0 2 0,0-1 0,2 0 0,-2-1 0,0 0 0,0 2 0,2-2 0,-2 0 0,3 0 0,-3 0 0,0 0 0,3 0 0,-3 0 0,1 0 0,4 0 0,-1 0 0,-1 0 0,1 0 0,3 0 0,-5 0 0,4 0 0,0 0 0,0 0 0,-3 0 0,3 0 0,-2 0 0,0 0 0,-1 0 0,-1 0 0,4 0 0,-5 0 0,0 0 0,1 0 0,2 0 0,-1 0 0,-2 0 0,2 0 0,-1 0 0,0 0 0,-2 0 0,2 0 0,0 0 0,2 0 0,-4 0 0,3 0 0,-3 0 0,1 0 0,-1 0 0,0 0 0,5 0 0,-5 0 0,2 0 0,-1 0 0,-1 0 0,3 0 0,-3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29"/>
    </inkml:context>
    <inkml:brush xml:id="br0">
      <inkml:brushProperty name="width" value="0.05292" units="cm"/>
      <inkml:brushProperty name="height" value="0.05292" units="cm"/>
      <inkml:brushProperty name="color" value="#FF3B0D"/>
    </inkml:brush>
  </inkml:definitions>
  <inkml:trace contextRef="#ctx0" brushRef="#br0">0 75 24575,'1'0'0,"5"0"0,-4 0 0,1 0 0,4 0 0,-2 0 0,3 0 0,-3-2 0,3 2 0,3 0 0,-7 0 0,6-2 0,-7 2 0,3 0 0,-6 0 0,3 0 0,-2 0 0,5 0 0,-6 0 0,2 0 0,-1 0 0,-1 0 0,4 0 0,0 0 0,0 2 0,4-2 0,-5 2 0,5-1 0,-2-1 0,-2 0 0,1 1 0,-3-1 0,4 0 0,-4 0 0,-2 0 0,1 0 0,-1 0 0,-1 1 0,1 0 0,-2 0 0,-4-1 0,6 2 0,-1-2 0,1 2 0,-1-1 0,1 3 0,-2-2 0,-1 3 0,3-1 0,-3 2 0,2-3 0,1 3 0,-2-1 0,2-2 0,-4 2 0,4-3 0,0 1 0,0-3 0,0 3 0,0-2 0,0-1 0,0 2 0,0-2 0,0 1 0,0 3 0,0 0 0,0 3 0,0-2 0,4 1 0,-2 0 0,2-1 0,-1 0 0,-1-2 0,-1-1 0,0 1 0,-1-2 0,6 0 0,-4 0 0,-2-1 0,1 0 0,-1 0 0,3 0 0,2 2 0,-1-1 0,4 3 0,-3-3 0,1 2 0,0-2 0,-4 0 0,4-1 0,-4 2 0,-1-2 0,5 0 0,-6 0 0,2 0 0,-1 0 0,4 0 0,-1 0 0,3 0 0,1 0 0,-4 0 0,8 0 0,-5 0 0,5 0 0,-8 0 0,5 0 0,-2 0 0,-1 0 0,1 0 0,-2 0 0,-1 0 0,-1 0 0,6 0 0,-7 0 0,2 0 0,-2 0 0,7 0 0,-3 0 0,-2-2 0,1 2 0,2-1 0,0 1 0,-3-1 0,1-2 0,1 2 0,-1-2 0,-1 3 0,2-2 0,0 0 0,-5 0 0,4 1 0,2 0 0,-6-1 0,1 0 0,0 1 0,2-1 0,-3 1 0,1-1 0,0-1 0,4 0 0,-3-1 0,0 1 0,-1-1 0,1 1 0,3 0 0,-4-1 0,-2 1 0,4-2 0,-2 1 0,1 2 0,-3-3 0,3 3 0,-3 0 0,6-2 0,-6 2 0,0-1 0,0-1 0,0 2 0,0-2 0,0 2 0,0-1 0,0-3 0,0 3 0,0-2 0,0-1 0,-6 3 0,3-3 0,0 1 0,1 0 0,-2 1 0,4 2 0,0-1 0,-2 1 0,2 0 0,-4 2 0,4-3 0,-2 2 0,-1-1 0,1-2 0,-1 0 0,3 2 0,-5-2 0,1 1 0,2-1 0,0 2 0,1 0 0,-3 1 0,4 1 0,-2-2 0,2 1 0,-2 0 0,1-2 0,-6-1 0,2 3 0,4-2 0,-5 3 0,4-2 0,-2 0 0,4 2 0,0-1 0,-4 1 0,2 0 0,2 0 0,-3 0 0,3 0 0,-3 0 0,0 0 0,-1 0 0,1 0 0,1 1 0,-3-1 0,0 2 0,0 0 0,1-2 0,4 2 0,-2-1 0,0-1 0,-3 4 0,5-4 0,-1 3 0,1-1 0,0 1 0,-1-1 0,-2 1 0,3 1 0,-5 0 0,4 0 0,0 3 0,-2-3 0,3 1 0,-1 1 0,1-4 0,0 3 0,0-2 0,-2 0 0,2 0 0,0-1 0,0 2 0,0-2 0,0 1 0,0 1 0,0-1 0,2 1 0,-2-2 0,0 0 0,0 2 0,1-2 0,-1 2 0,3-2 0,-2 0 0,0 2 0,4-1 0,-5-1 0,3 2 0,-2-3 0,0 2 0,-1-1 0,5 1 0,-3-2 0,0 2 0,-2-1 0,0 0 0,4 0 0,-3-2 0,-1 1 0,4 2 0,-4-3 0,3 0 0,-1 2 0,-1-1 0,5 0 0,-3 3 0,4-1 0,-1 0 0,0 0 0,-2 0 0,2 0 0,-4-1 0,-1-2 0,-1 1 0,2-1 0,1 1 0,-3-1 0,1 0 0,-1 0 0,7 2 0,-3-1 0,3 0 0,4 2 0,-6-2 0,4 2 0,-1-1 0,-2 1 0,3-2 0,-7 0 0,3-1 0,-2 0 0,2 0 0,-5 0 0,2 0 0,0 0 0,1 0 0,-2 0 0,6 3 0,-1-3 0,4 1 0,-3-1 0,-2 1 0,1-1 0,-3 0 0,3 0 0,0 0 0,-3 0 0,3 0 0,-2 0 0,1 0 0,-1 0 0,0 0 0,3-1 0,-3 1 0,2-1 0,0 1 0,1-3 0,-3 3 0,0-1 0,0 0 0,1 1 0,-1-2 0,-2 1 0,1 0 0,1 1 0,0-1 0,0 0 0,-3-1 0,5 1 0,-3 0 0,1-1 0,-1 1 0,-2 0 0,4-1 0,-4 0 0,6 2 0,-5-2 0,2-2 0,-1 2 0,1-1 0,-2 0 0,0 2 0,5-1 0,-6 0 0,1 0 0,1-1 0,1 2 0,-2-3 0,2 3 0,-2-2 0,2 1 0,-3 0 0,0-1 0,3 1 0,-4-1 0,3 0 0,-3-1 0,4 2 0,-2-2 0,0-1 0,0 3 0,1-2 0,-3 2 0,1-2 0,-1 2 0,0 0 0,0-1 0,0-1 0,0 2 0,0-2 0,0 3 0,0-3 0,0 1 0,0-1 0,0 1 0,0 0 0,0 2 0,0-3 0,0 3 0,-1 0 0,1-2 0,-3 1 0,1 0 0,0 1 0,2-2 0,-2 3 0,-2-2 0,1 1 0,3 1 0,-4-3 0,4 2 0,-1 0 0,0-1 0,-3 1 0,2 0 0,-4-2 0,5 3 0,-2-1 0,3 1 0,-3-1 0,1 0 0,2 1 0,-1-1 0,1 1 0,-3 0 0,-1 0 0,4 0 0,-2 0 0,0-1 0,2 1 0,0-2 0,-7 2 0,7 0 0,-4 0 0,2 0 0,-3 0 0,5 0 0,-2-1 0,1 1 0,1 0 0,-5 0 0,4 0 0,-2 0 0,-1 0 0,1 0 0,-3 0 0,5 0 0,-3 0 0,0 0 0,1 0 0,2 1 0,-2-1 0,1 2 0,-2-1 0,4 0 0,0 0 0,-3 0 0,1 0 0,2 2 0,-4-2 0,1 3 0,3-3 0,-1 2 0,1 0 0,-2-2 0,2 4 0,-2-1 0,2-1 0,0 1 0,0 1 0,0 0 0,0-1 0,0 1 0,0 0 0,0 0 0,0-1 0,0 2 0,0-3 0,0 1 0,0-2 0,2 0 0,-2 2 0,2-1 0,-2-3 0,1 0 0,-1 3 0,3-3 0,1 4 0,-2-3 0,1 1 0,1 1 0,2 0 0,-3-2 0,3 3 0,-4-2 0,-1-1 0,-1 0 0,3-1 0,0 0 0,0 1 0,-1 2 0,4-2 0,-3 1 0,2 1 0,4-2 0,0 2 0,-7-2 0,4 3 0,-2-3 0,1 0 0,-1 1 0,2-1 0,-4 0 0,3 1 0,0 0 0,-2-2 0,3 2 0,1 0 0,-3-1 0,5 0 0,-5 1 0,-1-1 0,6 0 0,-3 1 0,-3-1 0,0 0 0,4-1 0,-3 1 0,-2 0 0,4-1 0,-4 0 0,5 0 0,-3 0 0,0 0 0,0 0 0,4 0 0,-2 0 0,-2 0 0,5 0 0,-6 0 0,4 0 0,-2 0 0,0-1 0,0 0 0,1 1 0,-1-2 0,3 2 0,-5-2 0,4 0 0,-1 0 0,-2 0 0,1 0 0,2 0 0,-4 1 0,0-2 0,3 2 0,-1-2 0,-3 2 0,4-1 0,-5-1 0,1 2 0,5-1 0,-6-2 0,3 3 0,-2-2 0,1-1 0,2 3 0,0-3 0,-1 1 0,-3 0 0,3-1 0,-2 2 0,2 0 0,-1-2 0,-2 2 0,4-2 0,-5 1 0,3-1 0,-2 1 0,1 0 0,1-2 0,1 0 0,-2 0 0,-1 1 0,2 1 0,-2-2 0,1 2 0,-2-2 0,3 3 0,-3-2 0,0 0 0,0 2 0,0-3 0,0 1 0,0 1 0,0-1 0,0 2 0,0-2 0,0 1 0,0 1 0,0 0 0,0 1 0,0-2 0,-3 1 0,1 0 0,1 1 0,-2-2 0,3 3 0,-1-1 0,-1-2 0,-2 2 0,1 1 0,1 0 0,1-3 0,1 3 0,-3 0 0,0 0 0,1 0 0,1 0 0,-2 0 0,-1 0 0,-1 0 0,3 0 0,-2 0 0,-2 3 0,-1-3 0,5 1 0,-3 1 0,1-1 0,1 0 0,1 2 0,2-3 0,-1 2 0,-2 0 0,0-1 0,3 2 0,-2-1 0,1 0 0,-3 1 0,1-1 0,0 1 0,3-2 0,-3 3 0,3-2 0,-1 0 0,-1 1 0,-1 0 0,-1 1 0,4-2 0,-2 2 0,2-1 0,-3-1 0,3 4 0,0-1 0,0 0 0,0-1 0,0 0 0,0 0 0,0-1 0,0 3 0,0-2 0,0 0 0,0 3 0,0-5 0,3 2 0,-1-1 0,-2 1 0,7-1 0,-5 1 0,-1 0 0,2 0 0,-3-2 0,3 1 0,4 0 0,-6 1 0,1-1 0,1 0 0,0 0 0,-2-3 0,-1 3 0,2-2 0,1 0 0,-3-1 0,4 0 0,-3 2 0,3 0 0,-4-2 0,2 0 0,-2 0 0,3 1 0,-3-1 0,4 1 0,-3-1 0,4 1 0,-1 0 0,-2 0 0,3 0 0,3-1 0,-3 2 0,-1-1 0,-2 0 0,5-1 0,-4 0 0,0 0 0,-2 0 0,4 1 0,-2-1 0,3 0 0,-3 0 0,-1 0 0,2 0 0,-2 0 0,1 0 0,2 0 0,-2 0 0,1 0 0,-2 0 0,0 0 0,-2 0 0,0 0 0,3 0 0,3 0 0,-6 0 0,3 0 0,0-1 0,0 1 0,0-1 0,-2 0 0,5 1 0,-3-2 0,0 2 0,-3-1 0,3 0 0,-2 1 0,7-1 0,-7 0 0,1 0 0,4 0 0,-5 1 0,0-2 0,7 1 0,-8 0 0,4 1 0,-3-4 0,1 4 0,0-2 0,2 0 0,-3 1 0,2-1 0,3-1 0,-3 0 0,-3 2 0,4-3 0,-2 2 0,4 0 0,-5-1 0,1 2 0,-1-2 0,-1 2 0,5-2 0,-5 2 0,1-1 0,-1 1 0,3-2 0,-3 2 0,0-1 0,0 0 0,6-1 0,-6 1 0,2 2 0,-2-3 0,0 2 0,4-2 0,-4 2 0,1-1 0,-1 1 0,0-1 0,2 1 0,-2 0 0,0-1 0,4 2 0,-4-1 0,0-2 0,0 3 0,2-1 0,-2-1 0,2 1 0,-2-2 0,0 2 0,3-2 0,-3 3 0,0-1 0,0 0 0,3-1 0,-3 2 0,0 0 0,0-2 0,2 2 0,-2 0 0,3 0 0,-2 0 0,-1 0 0,1 0 0,-1 0 0,4 0 0,1 0 0,-2 0 0,3 0 0,-3 0 0,7 0 0,-7 0 0,5 0 0,-4 0 0,4 0 0,-5 0 0,5 0 0,-2 0 0,-2 0 0,1 0 0,-3 0 0,4 0 0,-4 0 0,-1 0 0,0 0 0,6 0 0,-5 0 0,2 0 0,-3 0 0,2 0 0,-2 0 0,2 0 0,-1 0 0,-1 0 0,5 0 0,-4 0 0,-1 0 0,-1 0 0,3 0 0,-3 0 0,0 0 0,4 0 0,-4 0 0,2 0 0,0 0 0,-2 0 0,3 0 0,-3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0"/>
    </inkml:context>
    <inkml:brush xml:id="br0">
      <inkml:brushProperty name="width" value="0.05292" units="cm"/>
      <inkml:brushProperty name="height" value="0.05292" units="cm"/>
      <inkml:brushProperty name="color" value="#FE6163"/>
      <inkml:brushProperty name="transparency" value="101"/>
    </inkml:brush>
  </inkml:definitions>
  <inkml:trace contextRef="#ctx0" brushRef="#br0">0 146 24575,'1'0'0,"4"0"0,-4 0 0,2 0 0,5 0 0,-6 0 0,7 0 0,-4 1 0,4-1 0,-3 0 0,1 0 0,0 3 0,-3-3 0,1 0 0,-4 0 0,1 0 0,-1 0 0,4 0 0,-5 0 0,2 0 0,-2 0 0,0 0 0,4 0 0,0 0 0,-1-3 0,5 3 0,-5-1 0,4 0 0,-2 1 0,1 0 0,-3-2 0,0 2 0,1 0 0,-1 0 0,-3 0 0,0 0 0,0 0 0,0-2 0,0 2 0,-3-2 0,-1 1 0,4 1 0,-2-1 0,2-1 0,-1-1 0,1 1 0,-3-1 0,3-2 0,0 2 0,-4-4 0,2 3 0,2-3 0,-2 4 0,2-2 0,-3 0 0,3 1 0,0 3 0,0 0 0,0-2 0,0 2 0,0 1 0,0-2 0,0 2 0,0-2 0,0-2 0,0 2 0,0-7 0,0 3 0,3-1 0,-1 1 0,4-1 0,-6 4 0,3-2 0,-2 3 0,1-1 0,-2 3 0,4-2 0,-1 1 0,-3 1 0,0 0 0,0 0 0,2 0 0,3-1 0,-2-2 0,5 1 0,-3-1 0,0 1 0,0 1 0,-1-1 0,0 1 0,-3 0 0,1 1 0,4 0 0,-6 0 0,1 0 0,0 0 0,3 0 0,0 0 0,3 0 0,-1 0 0,-2 0 0,7 0 0,-5-1 0,4 1 0,-4 0 0,1 0 0,0 0 0,-2 0 0,4 0 0,-7 0 0,3 0 0,-4 0 0,8 0 0,-7 0 0,0 0 0,1 1 0,6-1 0,-4 0 0,-1 1 0,1 0 0,0-1 0,2 2 0,-4-1 0,3 1 0,-2-1 0,1 2 0,-1-3 0,1 3 0,0-2 0,-3 3 0,1-4 0,3 2 0,-3-1 0,-2 1 0,1-1 0,1 3 0,-2-4 0,2 2 0,-3 2 0,7-2 0,-5 4 0,2-4 0,-4 1 0,5 2 0,-1-1 0,-2-1 0,-1 1 0,2 1 0,-1-1 0,-2-2 0,4 3 0,-3-3 0,-1 1 0,4 1 0,-4-1 0,0 1 0,0-1 0,0-1 0,0 2 0,0-1 0,0 2 0,0 0 0,0-2 0,0 2 0,0 0 0,-4 1 0,3 1 0,-3-2 0,2-1 0,-1 0 0,2-1 0,1 1 0,-2-2 0,2-1 0,-3-1 0,3 4 0,-1-2 0,-4 0 0,5 2 0,-3-1 0,2 0 0,-4 1 0,1 0 0,4 0 0,-3-2 0,2 2 0,-2-3 0,3-1 0,-2 1 0,2 0 0,-1 1 0,-2 0 0,-3 1 0,3-1 0,1 1 0,-3-1 0,5-2 0,-5 3 0,4-2 0,1-1 0,-3 0 0,2 0 0,1 0 0,-4 0 0,4 0 0,-2 0 0,0 0 0,-3 0 0,3 0 0,0 0 0,-2-1 0,0-2 0,-2 3 0,3-2 0,3 1 0,-3-1 0,2 1 0,-3-1 0,4 1 0,-1 0 0,1-3 0,0 2 0,-1 0 0,-2-3 0,3 2 0,-5-3 0,4 1 0,-1 1 0,1-4 0,1 3 0,-1-1 0,1 3 0,0-2 0,0 3 0,-2-2 0,2 2 0,0-2 0,0 1 0,0 0 0,0 0 0,0 0 0,0-1 0,2 0 0,-2 2 0,0-2 0,0 1 0,1-1 0,-1 2 0,1-2 0,1 2 0,-1 0 0,4-2 0,-5 0 0,3 0 0,-2 2 0,0 0 0,-1-1 0,4 0 0,-3 3 0,2-4 0,-3 2 0,0 1 0,3 0 0,-1-2 0,-2 3 0,4-3 0,-4 2 0,1 1 0,2-1 0,-3 0 0,6-2 0,-4 0 0,5-1 0,-1 1 0,-2-1 0,2 2 0,-2-1 0,-3 1 0,1 0 0,-2 2 0,2 0 0,-1-1 0,-1 1 0,1 0 0,-1 0 0,8-1 0,-5 0 0,4-3 0,2 1 0,-5 3 0,5-3 0,-1 1 0,-3 0 0,4-1 0,-6 2 0,-1 1 0,2 0 0,-1 0 0,-3 0 0,4 0 0,-4 0 0,3 0 0,-2 0 0,5-3 0,1 3 0,2-1 0,-3 1 0,-2-1 0,1 1 0,-2 0 0,3 0 0,-2 0 0,-1 0 0,3 0 0,-2 0 0,-1 0 0,3 0 0,-3 0 0,4 1 0,-4-1 0,3 1 0,-2 1 0,4-1 0,-6-1 0,2 1 0,0 1 0,1-1 0,-1 0 0,-3 0 0,2 1 0,1-2 0,-1 0 0,1 2 0,-3-1 0,3-1 0,-1 3 0,1-3 0,-1 4 0,1-4 0,-2 2 0,0-1 0,4 1 0,-5 0 0,2 2 0,0-1 0,1-1 0,-2 0 0,-1 2 0,5-3 0,-3 1 0,-2 1 0,1-1 0,2 0 0,-1 1 0,0 0 0,-1-1 0,0 0 0,0 1 0,0 0 0,-1-2 0,0 3 0,2-1 0,-3 1 0,5 0 0,-4 0 0,1 0 0,-1 0 0,4-2 0,-5 2 0,0-1 0,0 1 0,0-2 0,0 1 0,0 0 0,0 0 0,0-1 0,0 2 0,0-2 0,0 3 0,0-1 0,0 0 0,0-2 0,0-1 0,0 3 0,0-2 0,0 0 0,0 1 0,-5-1 0,4-1 0,-1 2 0,2-2 0,-1 1 0,-4 0 0,2-1 0,2-1 0,0 3 0,1-2 0,-2 0 0,0 0 0,0 1 0,0-1 0,-4 2 0,5-3 0,-2 0 0,3 1 0,-2 0 0,1 0 0,1-1 0,-3 2 0,3-2 0,0 0 0,-6 1 0,6-1 0,-1 0 0,-1 0 0,1 0 0,1 1 0,-6-1 0,6 0 0,-3 2 0,2-2 0,-4 0 0,5 0 0,-1 0 0,-1 0 0,2 0 0,-2 0 0,-2 0 0,1 0 0,-1 0 0,1 0 0,-1 0 0,3 0 0,-3 0 0,1 0 0,-1 0 0,4 0 0,-3-2 0,2 1 0,-2 0 0,2-1 0,1 1 0,-2-1 0,-1 2 0,3-3 0,-4 1 0,2 0 0,2 0 0,-2-1 0,2 0 0,-1 1 0,1-3 0,-1 1 0,1-1 0,0 1 0,0 0 0,0-1 0,0-1 0,0-1 0,0 4 0,0-3 0,0 2 0,0-2 0,0 1 0,0 3 0,0-2 0,1 2 0,-1 0 0,1-2 0,-1 3 0,2 1 0,-2-3 0,2 2 0,2-3 0,-1 2 0,0 1 0,0-2 0,1 0 0,0 1 0,1-2 0,-3 3 0,-1 0 0,-1 1 0,1-2 0,2 1 0,0 1 0,0-3 0,5 1 0,-8 1 0,5-3 0,2 3 0,1-4 0,-5 4 0,4-2 0,-4 3 0,0-3 0,1 2 0,2 0 0,-4-2 0,2 3 0,-1-2 0,1 0 0,2 1 0,2-1 0,-6 2 0,6-4 0,-5 4 0,1-3 0,3 3 0,-1-1 0,-3-1 0,0 2 0,4 0 0,-3-2 0,-3 1 0,3 0 0,-1 1 0,4 0 0,-4 0 0,0 0 0,1 0 0,4 0 0,-4 0 0,-1 0 0,6 0 0,-6 0 0,4 0 0,-2 1 0,0 0 0,0 1 0,-1-2 0,1 2 0,2-2 0,-4 1 0,2 2 0,0-1 0,1 0 0,-3 0 0,4-1 0,-4 2 0,0-2 0,2 2 0,0 1 0,-4-3 0,6 2 0,-7-3 0,2 4 0,4-3 0,-4 2 0,1 0 0,0-1 0,-1 2 0,1-1 0,2 0 0,-2 1 0,-2-1 0,2 0 0,0-1 0,0 1 0,0 1 0,-1 0 0,0 0 0,-2-1 0,5 1 0,-4-1 0,1 1 0,-1 1 0,4 0 0,-2 0 0,-2 0 0,0-1 0,1 1 0,0-1 0,-2 1 0,4-3 0,-4 3 0,0-2 0,0 0 0,0 1 0,0 1 0,0-1 0,0 0 0,0-2 0,0 2 0,0-1 0,0-1 0,0 1 0,0-2 0,0 2 0,-4-1 0,2 2 0,0-3 0,1 1 0,1-2 0,-1 2 0,-2 0 0,-2-1 0,4 0 0,-1-1 0,1 1 0,1-1 0,-5 0 0,5 0 0,-2 0 0,0 0 0,-1 0 0,0 0 0,0 0 0,-1 0 0,1 0 0,-3-1 0,2 1 0,-1-2 0,2 2 0,-1-3 0,2 2 0,0-1 0,2 2 0,0-2 0,-3-1 0,-1 1 0,4-1 0,-1 0 0,0 1 0,-3-2 0,0 3 0,3-2 0,0 2 0,-1-3 0,2 3 0,-1-3 0,-1 0 0,-1 1 0,-1-1 0,4 1 0,-1-1 0,1 2 0,-2 0 0,2-5 0,0 2 0,0-1 0,0 2 0,0 0 0,0-1 0,0 1 0,0-3 0,0 4 0,0-2 0,0-1 0,0 4 0,2-4 0,-1 3 0,-1-1 0,7 1 0,-5-2 0,-1 2 0,1-1 0,-1 0 0,0 0 0,7 2 0,-7-3 0,0 2 0,3 1 0,-1-1 0,-3 2 0,0-2 0,2 2 0,0 0 0,-2 1 0,4-2 0,-2 1 0,-1 0 0,1 0 0,1 1 0,-3 0 0,2 0 0,-2 0 0,2-2 0,-1 0 0,4 2 0,-2 0 0,1-3 0,-1 3 0,5 0 0,-6-1 0,4-1 0,-4 2 0,4 0 0,-2 0 0,-3 0 0,1 0 0,4-2 0,-6 2 0,6 0 0,-3 0 0,-1 0 0,0 0 0,1 0 0,1 0 0,-1 0 0,0 0 0,0 0 0,-2 0 0,3 0 0,-4 0 0,0 0 0,2 0 0,2 0 0,-2 0 0,0 0 0,0 2 0,3-2 0,-3 0 0,-1 2 0,4-2 0,-1 1 0,-3-1 0,0 0 0,1 2 0,-1-1 0,7-1 0,-7 0 0,1 4 0,2-4 0,-3 0 0,1 2 0,5-1 0,-7 1 0,3-2 0,-1 2 0,-1-1 0,1 2 0,0 0 0,2-2 0,-2 2 0,3-2 0,-4 2 0,1 0 0,1 1 0,-1-3 0,3 3 0,-4-3 0,1 2 0,1-1 0,-3 0 0,3 0 0,-3 0 0,1 0 0,-1-1 0,2 2 0,-2-2 0,1 1 0,-1 1 0,6-1 0,-6 1 0,0-2 0,0 2 0,3-2 0,-2 1 0,-1-1 0,1 2 0,-1-2 0,0 0 0,3 1 0,-3-1 0,0 1 0,2-1 0,-2 0 0,0 1 0,0-2 0,2 2 0,-2 0 0,2 0 0,-2 0 0,0 0 0,2 0 0,-2 0 0,0-2 0,0 1 0,4 1 0,-4-2 0,0 0 0,0 0 0,0 0 0,0 0 0,3 0 0,-2 0 0,-1 0 0,3 0 0,-3 0 0,1 0 0,4 0 0,0 0 0,-1 0 0,1 0 0,2 0 0,-4 0 0,4 0 0,-2 0 0,2 0 0,-4 0 0,3 0 0,-2 0 0,1 0 0,-1 0 0,-1 0 0,2 0 0,-5 0 0,4 0 0,-3 0 0,3 0 0,1 0 0,-5 0 0,3 0 0,-1 0 0,0 0 0,0 0 0,-1 0 0,2 0 0,2 0 0,-4 0 0,0 0 0,-1 0 0,2 0 0,-2 0 0,1 0 0,2 0 0,-3 0 0,3 0 0,-1 0 0,-2 0 0,2 0 0,-2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1"/>
    </inkml:context>
    <inkml:brush xml:id="br0">
      <inkml:brushProperty name="width" value="0.05292" units="cm"/>
      <inkml:brushProperty name="height" value="0.05292" units="cm"/>
      <inkml:brushProperty name="color" value="#FF3B0D"/>
    </inkml:brush>
  </inkml:definitions>
  <inkml:trace contextRef="#ctx0" brushRef="#br0">0 112 24575,'1'0'0,"5"0"0,-3 0 0,0 0 0,4 0 0,-2 0 0,4 0 0,-2 0 0,1-2 0,1 1 0,-3 1 0,5-2 0,-7 2 0,0 0 0,-2 0 0,0 0 0,0 0 0,4 0 0,-6 0 0,1 0 0,3 0 0,-4 0 0,2 0 0,3 0 0,-2 2 0,7-1 0,-7 1 0,5-1 0,-1-1 0,-2 0 0,-2 3 0,1-3 0,3 0 0,-6 0 0,-1 0 0,3 0 0,-3 0 0,-3 2 0,3-1 0,-1 0 0,-6 1 0,7-1 0,-2-1 0,2 3 0,-2 0 0,2 1 0,-1 1 0,-1 1 0,2-1 0,-4 5 0,3-5 0,1 4 0,-2-3 0,2 0 0,-5 0 0,5-1 0,0-2 0,0-1 0,0 2 0,0-4 0,0 1 0,0 1 0,0-1 0,0 2 0,0 0 0,0 2 0,0 7 0,0-4 0,5 2 0,-3-2 0,3 0 0,-3-2 0,-1 1 0,1-3 0,0-1 0,-2-1 0,7-1 0,-6 0 0,-1-1 0,3 0 0,-3 0 0,0 0 0,6 3 0,-2-3 0,7 6 0,-6-3 0,0 0 0,0-1 0,0-1 0,0 0 0,-3 2 0,1-2 0,3-1 0,-6 0 0,2 0 0,-1 0 0,3 0 0,1 0 0,4 0 0,-2 0 0,-2 0 0,7 0 0,-5 1 0,5-1 0,-7 0 0,5 0 0,-3 0 0,-1 0 0,5 0 0,-9 0 0,4 0 0,-4 0 0,8 0 0,-9 0 0,3 0 0,1-1 0,4 1 0,-4-1 0,1-2 0,-1 2 0,2 0 0,0 1 0,-4-2 0,3-1 0,2 2 0,-4-3 0,2 3 0,0-2 0,-1 1 0,-3-1 0,2 1 0,4-1 0,-7 2 0,1-2 0,0 1 0,2-3 0,-2 5 0,0-4 0,0-1 0,6 2 0,-7-3 0,4 2 0,-4-2 0,2 1 0,3 1 0,-3-2 0,-2 1 0,3-3 0,-2 4 0,0 0 0,-1-3 0,2 3 0,-3-1 0,4 0 0,-4 2 0,0 0 0,0-2 0,0 1 0,0-2 0,0 2 0,0-3 0,0 0 0,0 3 0,0-3 0,0-1 0,-4 2 0,1-4 0,0 3 0,1 1 0,-2 1 0,3 0 0,1 1 0,-3 1 0,3 0 0,-3 2 0,3-2 0,-3 0 0,0 0 0,2-2 0,-2 0 0,1 0 0,-3-1 0,1 3 0,2-4 0,0 5 0,0-3 0,-2 4 0,4 0 0,-2-2 0,2 2 0,-2-1 0,1 0 0,-7-3 0,4 1 0,2 0 0,-3 3 0,1-1 0,2-1 0,0 2 0,2 1 0,-4-1 0,2 1 0,2 0 0,-2 0 0,0 0 0,1 0 0,-4 0 0,2 0 0,-1 0 0,2 1 0,-3 0 0,0 2 0,-2-1 0,5-1 0,0 2 0,0-2 0,0 2 0,-2-1 0,4 1 0,-1-1 0,1 1 0,0 1 0,-2-1 0,-2 3 0,4 0 0,-3 1 0,0 0 0,1 0 0,1 2 0,1-2 0,-3 1 0,3-3 0,0 2 0,0-3 0,-1 2 0,1-5 0,0 4 0,0 0 0,0-2 0,0 2 0,0 0 0,0-1 0,1 3 0,-1-5 0,0 4 0,0-2 0,3-1 0,-3 2 0,1 0 0,1-1 0,1-1 0,0 2 0,-3-2 0,4 2 0,-2-1 0,-1 1 0,-1-2 0,4 1 0,-2-3 0,0 3 0,-2-2 0,2 2 0,0-3 0,1 1 0,-3 0 0,4 0 0,-4 0 0,3-1 0,-1 0 0,-1 1 0,5 1 0,-2 2 0,4 0 0,-3 0 0,1 0 0,-2-2 0,4 1 0,-7-1 0,1-2 0,-2 0 0,3-1 0,-2 1 0,-1-1 0,2 0 0,-2 0 0,7 2 0,-3 0 0,4 2 0,3 1 0,-5-3 0,3 1 0,1 0 0,-4 1 0,3-4 0,-5 3 0,-1-2 0,2-1 0,-1 0 0,-4 0 0,3 0 0,-1 0 0,0 0 0,0 0 0,6 4 0,0-4 0,1 1 0,-2-1 0,-1 1 0,0-1 0,-2 0 0,0 0 0,4 0 0,-5 0 0,3 0 0,-1 0 0,-1 0 0,1 0 0,0 0 0,2-1 0,-3 0 0,4 1 0,-3-2 0,3 0 0,-4 1 0,-1-2 0,3 3 0,-2 0 0,1-3 0,-2 2 0,-2 0 0,5-1 0,-2 2 0,0-2 0,-2 1 0,4-1 0,-4-1 0,3 1 0,0-2 0,-4 4 0,3-4 0,-2 2 0,5 1 0,-6-2 0,4-3 0,-2 4 0,2-2 0,-4 0 0,0 0 0,8 2 0,-7-2 0,0 3 0,-2-4 0,8 1 0,-7 0 0,4 2 0,-4-2 0,2 1 0,0 0 0,-1-1 0,-1 2 0,2-3 0,1-2 0,-4 2 0,3 1 0,-1-1 0,1-1 0,-2 1 0,3 0 0,-4 2 0,2-2 0,-2 0 0,0 3 0,0-3 0,0 0 0,0 1 0,0 0 0,0 1 0,0-1 0,0-2 0,0 2 0,0-2 0,0 2 0,0 1 0,0-1 0,0 0 0,-2 2 0,2-1 0,-4 0 0,3 0 0,-2 0 0,3 1 0,-2 0 0,-1-1 0,-1 2 0,1 1 0,2-4 0,1 2 0,-2 0 0,-1 1 0,0-2 0,2 1 0,-5 0 0,3 1 0,-2-1 0,5 1 0,0 1 0,-2-3 0,2 3 0,-2 0 0,2 0 0,-3 0 0,-3-1 0,6 1 0,-1 0 0,0-2 0,-1 2 0,2-1 0,-6 1 0,6 0 0,-5-3 0,4 3 0,-4 0 0,5 0 0,-2 0 0,0 0 0,2 0 0,-4 0 0,3 0 0,-4 0 0,0 0 0,3 0 0,-4 0 0,4 0 0,-2 0 0,0 0 0,1 0 0,0 0 0,2 3 0,-2-2 0,0 2 0,1-3 0,2 3 0,-3-2 0,2 2 0,1-1 0,-6 2 0,5-2 0,1 2 0,-2 0 0,2 0 0,-3-1 0,3 4 0,-1-3 0,1 4 0,0-3 0,0 1 0,0 1 0,0 0 0,0 2 0,0-5 0,0 6 0,0-5 0,0 3 0,0-2 0,0-1 0,0 0 0,1-1 0,-1-1 0,3 1 0,-3-3 0,2 0 0,-2 4 0,1-5 0,5 5 0,-5-3 0,4 2 0,-2 0 0,4-1 0,-4 1 0,3-1 0,-4 1 0,0-3 0,-2-1 0,2 1 0,2 0 0,-2 1 0,0 0 0,7 2 0,-7-2 0,4 2 0,4-1 0,-3 2 0,-4-3 0,4 2 0,-2-2 0,-3 1 0,6-2 0,-2 1 0,-5 1 0,5-2 0,-3 2 0,4-2 0,-2 1 0,3 2 0,-4-4 0,4 4 0,-3-2 0,-1 1 0,4-1 0,-1-1 0,-5 1 0,3-2 0,4 2 0,-6-1 0,-2 0 0,5 0 0,-2-1 0,4 0 0,-4 0 0,-1 0 0,3 0 0,1 0 0,-1 0 0,-2 0 0,5 0 0,-4 0 0,2 0 0,-2-1 0,2 0 0,-1 0 0,-1-1 0,1 0 0,2 1 0,-4 0 0,2-3 0,1 2 0,-1-2 0,-4 0 0,6 2 0,-3-1 0,-3 1 0,6-1 0,-3-1 0,-3 2 0,4-2 0,-5 2 0,1-2 0,5 2 0,-4-3 0,1 2 0,-4-1 0,5-2 0,-1 4 0,1-3 0,-1 0 0,-1 1 0,0-1 0,0 1 0,-1-1 0,3 0 0,-4 1 0,4-1 0,-5 0 0,4 0 0,-4-1 0,3 3 0,-2-4 0,5-1 0,-3 1 0,-1 1 0,0 1 0,-1-2 0,2 1 0,-3 0 0,2 2 0,-2-1 0,0-2 0,0 3 0,0-1 0,0-1 0,0 0 0,0 1 0,0 1 0,0-2 0,0 3 0,0 0 0,0 0 0,0 0 0,0-1 0,-2 2 0,-1-3 0,2 4 0,-1-3 0,2 3 0,-2-1 0,-1 0 0,-3 1 0,5-1 0,-2 1 0,3 0 0,0 1 0,-4 0 0,1 0 0,1 0 0,1 0 0,-4 0 0,3 0 0,-3 0 0,1 0 0,0 0 0,-2 1 0,-2 0 0,6 2 0,-3-2 0,-1 1 0,5 0 0,-1 1 0,2-2 0,-1 1 0,-2 3 0,0-4 0,3 3 0,-2-1 0,-1 0 0,1 2 0,-3-2 0,2 1 0,3-2 0,-2 4 0,2-4 0,-2 3 0,-1-1 0,0 0 0,-2 2 0,5-1 0,-1-1 0,1 0 0,-1 0 0,1 5 0,0-2 0,0 0 0,0 0 0,0-2 0,0 1 0,0 1 0,0 0 0,0-1 0,0 2 0,0-1 0,0-4 0,1 4 0,0-1 0,-1 0 0,8-2 0,-5 2 0,-1-1 0,0 1 0,-2-2 0,3 1 0,4-1 0,-4 2 0,-1-1 0,1-1 0,0 0 0,-2-4 0,-1 4 0,2-3 0,-1 1 0,-1-2 0,6 1 0,-3 1 0,-1 0 0,0 0 0,-2-2 0,0 0 0,5 0 0,-5 0 0,3 4 0,-2-4 0,4 1 0,-1 0 0,0 2 0,1-2 0,3 0 0,-3-1 0,-1 3 0,-1-3 0,4 0 0,-2 2 0,-3-2 0,-1 0 0,4 1 0,-3-1 0,4 0 0,-1 0 0,-3 0 0,1 0 0,2 0 0,-3 0 0,1 0 0,2 0 0,-1 0 0,-3 0 0,3 0 0,-3 0 0,-1 0 0,1 0 0,5 0 0,-4 0 0,1 0 0,1-1 0,-1-1 0,-2 2 0,2-2 0,2 2 0,-1-1 0,-2 0 0,1 0 0,-2-1 0,0 1 0,7 0 0,-6 0 0,0-3 0,4 4 0,-5 0 0,3-4 0,1 3 0,-5-1 0,5 2 0,-2-4 0,-2 3 0,0-3 0,4 2 0,-4 0 0,3-2 0,3 1 0,-6-2 0,0 2 0,4-1 0,-4 1 0,5-1 0,-4 0 0,1 2 0,-2-2 0,-1 2 0,5 0 0,-5-1 0,1 0 0,-1 2 0,1-3 0,-1 2 0,2-2 0,-2 0 0,6 0 0,-6 2 0,2 1 0,-2-2 0,2 0 0,1 1 0,-3-1 0,0-1 0,0 3 0,0-1 0,3-2 0,-3 4 0,0-2 0,4 1 0,-4-2 0,0 2 0,0 0 0,2-1 0,-2-2 0,4 3 0,-4-3 0,0 1 0,0 0 0,0 2 0,0-2 0,0 3 0,5-2 0,-5 1 0,0 1 0,0-1 0,3 1 0,-3 0 0,1 0 0,0 0 0,-1 0 0,3 0 0,-3 0 0,2 0 0,5 0 0,-4 0 0,3 0 0,-2 0 0,7 0 0,-9 0 0,6 0 0,-2 0 0,1 0 0,-3 0 0,5 0 0,-5 0 0,2 0 0,-2 0 0,0 0 0,1 0 0,-3 0 0,1 0 0,-2 0 0,5 0 0,-3 0 0,0 0 0,-2 0 0,4 0 0,-4 0 0,2 0 0,-1 0 0,-1 0 0,5 0 0,-4 0 0,0 0 0,-2 0 0,2 0 0,-2 0 0,3 0 0,0 0 0,-3 0 0,1 0 0,1 0 0,-2 0 0,4 0 0,-4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2"/>
    </inkml:context>
    <inkml:brush xml:id="br0">
      <inkml:brushProperty name="width" value="0.05292" units="cm"/>
      <inkml:brushProperty name="height" value="0.05292" units="cm"/>
      <inkml:brushProperty name="color" value="#FE6163"/>
      <inkml:brushProperty name="transparency" value="101"/>
    </inkml:brush>
  </inkml:definitions>
  <inkml:trace contextRef="#ctx0" brushRef="#br0">0 132 24575,'1'0'0,"4"0"0,-4 0 0,2 0 0,3 0 0,-3 0 0,4 0 0,-3 0 0,4 0 0,-1 0 0,-3 0 0,5 3 0,-7-3 0,2 0 0,-1 0 0,-3 0 0,1 0 0,4 0 0,-5 0 0,2 0 0,-1 0 0,-1 0 0,3 0 0,0 0 0,0-3 0,4 3 0,-3 0 0,1-1 0,-1 0 0,1 1 0,-1-1 0,-3 1 0,4 0 0,-2 0 0,-3 0 0,0 0 0,0 0 0,0-1 0,0 1 0,-3-1 0,-2-1 0,5 2 0,-1-1 0,1-1 0,0 1 0,0-2 0,-3-1 0,2 1 0,1-1 0,-3-2 0,1 3 0,2-3 0,0 2 0,0-1 0,-4 1 0,4 1 0,0 2 0,0 0 0,0-1 0,0 1 0,0 1 0,0-2 0,0 2 0,0-3 0,0 1 0,0-2 0,0-3 0,0 2 0,4-2 0,-4 2 0,5-1 0,-4 2 0,2 1 0,-3 1 0,1-1 0,-1 2 0,5 0 0,-2 1 0,-3 0 0,0 0 0,0 0 0,1 0 0,5-3 0,-5 2 0,8-3 0,-4 3 0,-2-1 0,1 2 0,1-3 0,-1 3 0,-4-1 0,2 1 0,3 0 0,-5 0 0,1 0 0,-1 0 0,5 0 0,-1 0 0,1 0 0,2 0 0,-3 0 0,5 0 0,-3-1 0,3 1 0,-6 0 0,6 0 0,-5 0 0,2 0 0,1 0 0,-4 0 0,1 0 0,-2 0 0,5 0 0,-5 0 0,1 0 0,-1 1 0,6-1 0,-4 0 0,1 1 0,-3-1 0,4 1 0,1 1 0,-5-2 0,2 2 0,2-1 0,-3 2 0,2-2 0,-1 0 0,1 1 0,-4 0 0,2-1 0,3 1 0,-5-1 0,1 1 0,-1-1 0,2 1 0,0 0 0,-3 0 0,1 1 0,7-1 0,-8 3 0,4-4 0,-4 3 0,3-1 0,1 1 0,-2-1 0,-1 1 0,2-1 0,-1 1 0,-1-1 0,1 0 0,-1 1 0,-1-1 0,6 0 0,-6-1 0,0 0 0,0 2 0,0-1 0,0 1 0,0-1 0,0 1 0,0 0 0,0-1 0,0 1 0,0 2 0,-6-2 0,5 2 0,-2-1 0,1-2 0,-1 1 0,2 0 0,1-3 0,-2 2 0,2-1 0,-2-2 0,2 2 0,-2 0 0,-1 0 0,3 1 0,-3 1 0,2-2 0,-4 2 0,2 0 0,2 0 0,1-3 0,-3 1 0,0 0 0,3-2 0,-1 1 0,1 1 0,-2-1 0,1 0 0,-5 3 0,3-2 0,2 1 0,-4-2 0,4-1 0,-2 3 0,2-2 0,1-1 0,-4 0 0,3 0 0,1 0 0,-2 0 0,1 0 0,0 0 0,-3 0 0,2 0 0,-1 0 0,2 0 0,-4 0 0,2-4 0,-3 4 0,5-1 0,-1-2 0,1 3 0,-1-1 0,-1-2 0,3 2 0,-1 0 0,1-1 0,0-1 0,-2 1 0,0-1 0,2-1 0,-4 0 0,3-1 0,0-1 0,-1 2 0,2-1 0,-1 0 0,1 1 0,0-1 0,0 3 0,-2-2 0,2 2 0,0 0 0,0-1 0,0 0 0,0 0 0,0-1 0,0 2 0,2-2 0,-2 2 0,0 0 0,0-2 0,1 2 0,-1-2 0,2 2 0,-1-1 0,0 1 0,3-2 0,-4 2 0,2-1 0,0 0 0,-1 1 0,-1 0 0,3-1 0,-1 3 0,-1-4 0,-1 3 0,2-2 0,-1 2 0,0 0 0,-1 1 0,5-3 0,-5 3 0,1-1 0,1 0 0,-1 0 0,4 0 0,-2-3 0,3 1 0,-2-1 0,1 0 0,-1 3 0,0-2 0,-2 1 0,-1 1 0,-1 1 0,1 0 0,1 0 0,-2 0 0,1 0 0,-1 0 0,6-2 0,-3 0 0,3 0 0,3 0 0,-5 1 0,3-2 0,1 1 0,-4-1 0,3 2 0,-4 1 0,2-1 0,-4 1 0,2 0 0,-3 0 0,5 0 0,-5 0 0,1 0 0,2 0 0,1-3 0,2 3 0,1-1 0,1 1 0,-4 0 0,1 0 0,-4 0 0,4 0 0,-1 0 0,-2 0 0,3 0 0,-1 0 0,1 0 0,-1 0 0,-1 0 0,3 0 0,-3 1 0,3-1 0,-2 0 0,2 3 0,-3-2 0,0-1 0,1 1 0,-1-1 0,1 3 0,-2-3 0,-2 1 0,5-1 0,-1 1 0,-1 1 0,-2-1 0,3 0 0,-2 0 0,3 0 0,-3 1 0,0 0 0,1 0 0,-2-2 0,5 1 0,-4 1 0,1 2 0,-1-1 0,2-2 0,-3 3 0,0-2 0,5-1 0,-4 2 0,-1-2 0,0 2 0,4-2 0,-3 2 0,0-1 0,0-1 0,0 2 0,0 0 0,0 0 0,-1-2 0,0 3 0,2-1 0,-3 0 0,4 0 0,-3 0 0,0 2 0,1-3 0,0 2 0,-2-2 0,2 2 0,-2-2 0,0 0 0,0 1 0,0 0 0,0 0 0,0 0 0,0-1 0,0 0 0,0 2 0,0-1 0,0 1 0,0-2 0,0-1 0,0 3 0,0-2 0,-2 0 0,2-1 0,-2 2 0,0-1 0,1-1 0,1 2 0,-1-3 0,-3 2 0,1-1 0,2 0 0,0 0 0,1-1 0,-2 3 0,0-2 0,0 0 0,0 0 0,-2 2 0,2-2 0,-1-1 0,3 0 0,-1 2 0,0 0 0,1-2 0,-2 0 0,2 0 0,-2 0 0,-2 0 0,4 0 0,-1 0 0,0 1 0,-1-1 0,2 0 0,-4 0 0,4 0 0,-3 3 0,1-3 0,-2 0 0,4 0 0,-2 0 0,1 0 0,1 0 0,-3 0 0,1 0 0,0 0 0,-3 0 0,3 0 0,-2 0 0,3 0 0,-2 0 0,-1 0 0,2 0 0,-1 0 0,3-3 0,-2 3 0,0-1 0,0 1 0,2-2 0,-3 0 0,3 1 0,0-2 0,-4 2 0,3-1 0,1-1 0,-2 1 0,2-1 0,-2 1 0,2-2 0,-1 1 0,1-2 0,0 1 0,0 1 0,0-2 0,0 1 0,0-2 0,0 2 0,0-1 0,0 1 0,0-2 0,0 3 0,0-1 0,0 2 0,1-1 0,-1 1 0,2-1 0,-2 2 0,2 0 0,-2-1 0,1 2 0,3-4 0,-4 3 0,5-1 0,-3 0 0,3-1 0,-3 0 0,2 1 0,-1-1 0,-2 3 0,-1-1 0,2 1 0,0-1 0,0 1 0,1-3 0,3 2 0,-4-1 0,2 0 0,3-1 0,-1 0 0,-3 3 0,2-4 0,-1 4 0,-2-4 0,3 4 0,-1-1 0,-2-2 0,2 3 0,-1-2 0,1 1 0,1 1 0,0-2 0,-1 0 0,3 0 0,-4 1 0,0 0 0,4 0 0,-3 0 0,1-1 0,-4 1 0,7 1 0,-7-1 0,0 1 0,4-1 0,-2 1 0,3 0 0,-3 0 0,-1 0 0,3 0 0,3 0 0,-4 0 0,-3 0 0,6 0 0,-2 0 0,-1 0 0,0 1 0,1-1 0,-1 1 0,1-1 0,-1 3 0,3-3 0,-5 1 0,5 1 0,-3 0 0,1-1 0,-2 3 0,3-4 0,-3 3 0,-2-3 0,4 3 0,-1 1 0,-1-3 0,1 2 0,-2-2 0,-1 1 0,5-1 0,-5 3 0,3-3 0,-3 2 0,2 0 0,-1-1 0,3 2 0,-3-1 0,0 0 0,0-2 0,1 3 0,-2-1 0,3 0 0,-2 0 0,1 0 0,-3 1 0,3-1 0,-2 0 0,1 0 0,0 2 0,2 0 0,-3-1 0,0 0 0,1 0 0,0 1 0,-1-2 0,-1 1 0,3-2 0,-3 2 0,0 0 0,0-1 0,0 1 0,0-1 0,0 1 0,0-1 0,0 0 0,0 0 0,0 1 0,0-2 0,0 0 0,0-1 0,0 2 0,-3-2 0,2 1 0,-1 0 0,0-1 0,2 1 0,-1-1 0,0 0 0,-3 0 0,2 0 0,0-1 0,1 2 0,1-2 0,-3 0 0,2 0 0,-1 0 0,0 0 0,-2 0 0,3 0 0,-2 0 0,-1 0 0,2 0 0,-5-2 0,4 2 0,0-2 0,0 2 0,-1-1 0,2-2 0,1 2 0,1 1 0,-2-2 0,-1 0 0,2 1 0,1-2 0,-3 2 0,3-3 0,-4 0 0,2 3 0,-1-1 0,3-1 0,-1 2 0,1-2 0,-3 0 0,3 1 0,-5 0 0,4-2 0,1 0 0,-3 0 0,3 2 0,0 0 0,0-4 0,0 2 0,0-2 0,0 2 0,0 1 0,0-1 0,0 1 0,0-3 0,0 2 0,0-1 0,0 0 0,0 3 0,0-3 0,3 3 0,-3-2 0,6 1 0,-6-1 0,3 0 0,-2 1 0,-1 0 0,3 0 0,3-1 0,-6 1 0,3-1 0,-2 3 0,2-2 0,-1 2 0,-2-2 0,1 3 0,1-2 0,-2 2 0,4-1 0,-3 1 0,1-2 0,0 2 0,-1-2 0,-1 2 0,3 0 0,-3 0 0,0-1 0,2 0 0,3 1 0,-3-1 0,2 0 0,-1 0 0,4 1 0,-4-1 0,1-1 0,-2 1 0,4 1 0,-4 0 0,0 0 0,0 0 0,2-1 0,-3 1 0,4 0 0,-2 0 0,-1 0 0,0 0 0,1 0 0,0 0 0,0 0 0,0 0 0,0 0 0,-2 0 0,1 0 0,-1 0 0,-1 0 0,2 0 0,2 0 0,-3 0 0,1 0 0,1 1 0,0-1 0,-2 1 0,1 1 0,2-2 0,-1 1 0,-1-1 0,-1 1 0,1 0 0,-1-1 0,5 1 0,-5-1 0,1 2 0,2-2 0,-2 2 0,-1 0 0,7-2 0,-8 1 0,1-1 0,2 2 0,-3 0 0,1 0 0,2 1 0,-1-2 0,1 2 0,1-2 0,-2 2 0,-1-2 0,2 3 0,-2-2 0,4 1 0,-4-2 0,2 1 0,-3-1 0,0 2 0,5-2 0,-5 2 0,0-1 0,0-1 0,1 1 0,-1 0 0,3-1 0,-3 1 0,4 1 0,-4-2 0,0 0 0,0 1 0,2 0 0,0 0 0,-2 0 0,0 0 0,0-1 0,0 1 0,2-1 0,-2 1 0,0-1 0,3-1 0,-3 1 0,0 2 0,0-3 0,2 1 0,-2 1 0,2-1 0,-2 2 0,0-2 0,2 1 0,-2-2 0,0 2 0,0-1 0,2 0 0,-2-1 0,0 0 0,0 2 0,2-2 0,-2 0 0,3 0 0,-3 0 0,0 0 0,3 0 0,-3 0 0,1 0 0,4 0 0,-1 0 0,-1 0 0,1 0 0,3 0 0,-5 0 0,4 0 0,0 0 0,0 0 0,-3 0 0,3 0 0,-2 0 0,0 0 0,-1 0 0,-1 0 0,4 0 0,-5 0 0,0 0 0,1 0 0,2 0 0,-1 0 0,-2 0 0,2 0 0,-1 0 0,0 0 0,-2 0 0,2 0 0,0 0 0,2 0 0,-4 0 0,3 0 0,-3 0 0,1 0 0,-1 0 0,0 0 0,5 0 0,-5 0 0,2 0 0,-1 0 0,-1 0 0,3 0 0,-3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33"/>
    </inkml:context>
    <inkml:brush xml:id="br0">
      <inkml:brushProperty name="width" value="0.05292" units="cm"/>
      <inkml:brushProperty name="height" value="0.05292" units="cm"/>
      <inkml:brushProperty name="color" value="#FF3B0D"/>
    </inkml:brush>
  </inkml:definitions>
  <inkml:trace contextRef="#ctx0" brushRef="#br0">0 81 24575,'1'0'0,"4"0"0,-4 0 0,2 0 0,5 0 0,-7 0 0,8 0 0,-5-1 0,5 1 0,-2 0 0,-2 0 0,2-2 0,-4 2 0,1 0 0,-1 0 0,-1 0 0,-2 0 0,5 0 0,-5 0 0,2 0 0,-2 0 0,0 0 0,4 0 0,-1 0 0,0 2 0,4-2 0,-2 1 0,-1-1 0,2 1 0,-2-1 0,0 1 0,0-1 0,0 0 0,-4 0 0,0 0 0,3 0 0,-3 0 0,-3 2 0,3-1 0,0 0 0,-4-1 0,4 1 0,-3-1 0,3 2 0,-1 1 0,1 0 0,-2 0 0,0 1 0,2 1 0,-3-1 0,2 1 0,1 1 0,-1-2 0,1 1 0,-5-1 0,5-1 0,0-1 0,0-1 0,0 0 0,0 1 0,0-1 0,0 0 0,0 1 0,0-1 0,0 3 0,0-2 0,0 6 0,0-3 0,5 2 0,-4-1 0,3-1 0,-2 0 0,0-1 0,-1-1 0,2-2 0,-3 2 0,4-2 0,-4-1 0,0 0 0,3 0 0,-3 0 0,1 0 0,4 3 0,-2-2 0,4 2 0,-3-2 0,3 2 0,-3-2 0,-1 0 0,1 0 0,-3-1 0,1 1 0,3-1 0,-5 0 0,1 0 0,0 0 0,4 0 0,-1 0 0,2 0 0,0 0 0,-2 0 0,6 0 0,-3 1 0,1-1 0,-4 0 0,4 0 0,-1 0 0,-3 0 0,4 0 0,-5 0 0,1 0 0,-1 0 0,4 0 0,-5 0 0,1 0 0,0-1 0,4 1 0,-3-1 0,1 1 0,-2-1 0,4 0 0,-1 0 0,-3 1 0,3-3 0,-2 2 0,0-1 0,0 1 0,1 0 0,-1-2 0,-2 2 0,1-2 0,4 2 0,-5 0 0,-2-1 0,3 0 0,-1 0 0,0 0 0,0 1 0,-1-2 0,5 1 0,-5-2 0,2 0 0,-1 0 0,1 1 0,1-1 0,-1 1 0,-2-1 0,2 0 0,-1 0 0,-1 1 0,1-1 0,-1 1 0,-1-1 0,5 1 0,-5 2 0,0-3 0,0 1 0,0 1 0,0-3 0,0 3 0,0-3 0,0 0 0,0 2 0,0-2 0,0 0 0,-5 0 0,4-2 0,-2 2 0,1 2 0,-1-1 0,2 0 0,1 2 0,-3-1 0,3 2 0,-3 0 0,3-1 0,-1 1 0,-2-2 0,1 0 0,1-1 0,-1 0 0,-2 0 0,1 1 0,2-1 0,-1 3 0,0-1 0,0 0 0,2 1 0,-3 1 0,3-2 0,0 0 0,-2 1 0,-5-3 0,4 1 0,1 1 0,-2 1 0,3-1 0,-3 1 0,3 0 0,1 1 0,-3-1 0,2 1 0,1 0 0,-3 0 0,3 0 0,-3 0 0,2 0 0,-3 0 0,0 0 0,3 1 0,-3-1 0,-1 2 0,1 0 0,1-1 0,1 1 0,2-2 0,-3 1 0,1 2 0,2-2 0,-2 2 0,2-1 0,0 0 0,-2 1 0,0 0 0,2 1 0,-3 1 0,1 0 0,1 1 0,-1 0 0,2-3 0,-1 3 0,1-2 0,0 1 0,0-3 0,-2 2 0,2-2 0,0 1 0,0 0 0,0-1 0,0 2 0,0 0 0,0 0 0,2-1 0,-2 0 0,0-1 0,0 1 0,1 0 0,-1 0 0,2 1 0,-1-2 0,1 0 0,1 2 0,-3-2 0,2 1 0,0 0 0,0 0 0,-2-2 0,2 3 0,1-2 0,-3 0 0,0 1 0,2-2 0,1 0 0,-3 1 0,0-2 0,4 3 0,-4-3 0,3 1 0,-1 0 0,-1 0 0,3 0 0,0 3 0,1-1 0,1 1 0,-2 0 0,1-2 0,-1 1 0,-3-2 0,1 0 0,-2 0 0,3-1 0,-3 1 0,0-1 0,1 0 0,-1 0 0,8 0 0,-5 3 0,3-1 0,2 0 0,-3 1 0,2-2 0,2 3 0,-5-1 0,5-2 0,-7-1 0,0 1 0,2-1 0,0 0 0,-4 0 0,3 0 0,-2 0 0,0 0 0,1 0 0,5 2 0,-2-2 0,2 1 0,0-1 0,-2 1 0,-1-1 0,-1 0 0,3 0 0,-2 0 0,-1 0 0,1 0 0,1 0 0,-2 0 0,1 0 0,0 0 0,3-1 0,-5 0 0,4 1 0,-2 0 0,3-2 0,-3 1 0,-1 1 0,1-1 0,-1 1 0,2-3 0,-4 3 0,0-1 0,4 0 0,-1-1 0,-1 2 0,-1-1 0,2-2 0,-3 2 0,4 0 0,-2-1 0,-2 0 0,2 1 0,-1-1 0,3 1 0,-3 0 0,1-3 0,1 3 0,-1-3 0,-1 2 0,-1-1 0,5 1 0,-4-1 0,-1 2 0,2-2 0,1 2 0,-4-2 0,4 1 0,-2 0 0,1-1 0,-1 1 0,-1-1 0,0 0 0,1 0 0,1-1 0,-3 1 0,4-1 0,-4 2 0,1-2 0,2 0 0,1 1 0,-4-1 0,1 2 0,-1 0 0,0-1 0,0 0 0,0-1 0,0 2 0,0-1 0,0 0 0,0 0 0,0-1 0,0 1 0,0-1 0,0 2 0,0 1 0,0-3 0,0 1 0,-1 2 0,1-1 0,-4-1 0,1 2 0,2-1 0,1 1 0,0 0 0,-4-2 0,1 2 0,1 1 0,1-2 0,1 2 0,-1-4 0,-1 4 0,-1-1 0,1-2 0,-2 2 0,1 0 0,2-1 0,1 2 0,-3 0 0,2-2 0,1 2 0,-2-1 0,2 1 0,-2 0 0,-2 0 0,4 0 0,-1 0 0,-1 0 0,0 0 0,2-1 0,-5 1 0,5 0 0,-3-3 0,1 3 0,-1 0 0,3 0 0,-2 0 0,0 0 0,2 0 0,-3 0 0,2 0 0,-2 0 0,-2 0 0,4 0 0,-3 0 0,2 0 0,-1 0 0,-1 0 0,1 0 0,1 0 0,1 3 0,0-2 0,-2-1 0,1 1 0,2 1 0,-2-2 0,1 3 0,1-2 0,-4 2 0,1-1 0,3 1 0,0-1 0,0 2 0,-3-3 0,3 3 0,-1 0 0,1 1 0,0-1 0,0-1 0,0 2 0,0 1 0,0 0 0,0-2 0,0 2 0,0-3 0,0 3 0,0-2 0,0-1 0,0 1 0,1-2 0,-1 0 0,3 0 0,-3 1 0,0-3 0,0 2 0,3-1 0,1 3 0,-3-3 0,3 1 0,-1-1 0,1 3 0,-1-1 0,1 1 0,-1-3 0,-1 0 0,-2-1 0,0 1 0,4 0 0,-3-1 0,3 3 0,1-2 0,-2 1 0,1 0 0,4 1 0,-3 0 0,-1-1 0,1 2 0,-1-4 0,0 2 0,0-1 0,0 0 0,-2 1 0,3-1 0,-3 0 0,3 0 0,-1 1 0,4-1 0,-6 1 0,6 0 0,-6-1 0,2 0 0,3 2 0,-1-2 0,-5-1 0,4 2 0,0-1 0,-1 0 0,-3-1 0,3 0 0,-1 0 0,4 0 0,-3 0 0,-2 0 0,2 0 0,2 0 0,1 0 0,-6 0 0,6 0 0,-3 0 0,2 0 0,-1 0 0,-1 0 0,2-1 0,-2 0 0,1-1 0,1 1 0,-2 0 0,0-2 0,1 1 0,1 1 0,-4-2 0,4 1 0,-3 1 0,0-1 0,2 0 0,-1 0 0,-1 0 0,1-1 0,-3 2 0,1-2 0,4 1 0,-5-2 0,4 3 0,-5-2 0,4 0 0,-1 1 0,2-2 0,-3 1 0,0 0 0,1 0 0,-2 0 0,2-1 0,0 1 0,-1-1 0,1 2 0,-3-2 0,4 0 0,-2 1 0,-1-1 0,-1 1 0,6-3 0,-5 1 0,1 1 0,-1 0 0,0 0 0,1-1 0,-2 2 0,5 0 0,-5 0 0,0-3 0,0 4 0,0-3 0,0 2 0,0-1 0,0 1 0,0-1 0,0 0 0,0 2 0,0 0 0,0-1 0,0 3 0,0-4 0,-5 3 0,3-1 0,1 0 0,0-1 0,1 3 0,-2-2 0,1 1 0,-5-1 0,6 1 0,-1 1 0,-1-1 0,2 1 0,-4 0 0,4 0 0,-3 0 0,1 0 0,-1 0 0,0 0 0,1 0 0,-2 0 0,2 0 0,-6 1 0,4-1 0,1 3 0,0-2 0,-1 0 0,2 0 0,0 1 0,2-1 0,-1 1 0,0 0 0,-2-1 0,3 3 0,-3-3 0,3 1 0,-4 2 0,1-1 0,1-2 0,0 3 0,1-2 0,1-1 0,-1 3 0,-1-1 0,0 0 0,-2 0 0,4 1 0,-1 0 0,1-2 0,-1 1 0,1 2 0,0 0 0,0 1 0,0-2 0,0 0 0,0 0 0,0 0 0,0 2 0,0-3 0,0 3 0,0-2 0,0 0 0,1-1 0,0 1 0,-1-1 0,6 3 0,-4-3 0,-1 1 0,0-1 0,1 0 0,0 0 0,5 1 0,-7-1 0,3 1 0,0 0 0,-2-2 0,0-2 0,-1 3 0,2-2 0,0-1 0,-2 1 0,4-1 0,-3 2 0,1-2 0,1 1 0,-3 1 0,0-2 0,4 0 0,-4 0 0,0 1 0,3 0 0,2-1 0,-3 1 0,2 0 0,-2 1 0,6-1 0,-5-1 0,3 1 0,-5 1 0,5-2 0,-3 1 0,-2-1 0,0 0 0,6 1 0,-7-1 0,4 0 0,0 0 0,-1 0 0,-2 0 0,3 0 0,-1 0 0,-1 0 0,3 0 0,-4 0 0,2 0 0,-3 0 0,3 0 0,-3 0 0,2 0 0,2 0 0,-3 0 0,1 0 0,1-1 0,0 0 0,-2-1 0,2 2 0,0 0 0,1-1 0,-4 0 0,2-1 0,1 2 0,-3-1 0,7 0 0,-5 1 0,-1-2 0,3 2 0,-2-2 0,0 1 0,3 0 0,-5 0 0,3 0 0,0-1 0,-2 2 0,-1-3 0,5 2 0,-3-1 0,0-1 0,2 0 0,-2 1 0,1-1 0,-2 1 0,2-1 0,2 0 0,-5 2 0,3-1 0,-2 0 0,-1-1 0,3 2 0,-3 0 0,2-2 0,-2 0 0,1 2 0,-1-1 0,1 1 0,-1-2 0,5 0 0,-5 2 0,2 0 0,-2-2 0,1 2 0,0-1 0,-1 0 0,2 1 0,-2-2 0,0 2 0,3-1 0,-3 2 0,0-1 0,1-2 0,-1 3 0,0-2 0,0 2 0,3-1 0,-3-3 0,3 4 0,-3-2 0,0 1 0,2-3 0,-2 4 0,0-1 0,0 0 0,2-1 0,-2 2 0,0 0 0,0-1 0,2 1 0,-2 0 0,1 0 0,1 0 0,-2 0 0,1 0 0,-1 0 0,2 0 0,5 0 0,-4 0 0,1 0 0,0 0 0,2 0 0,-2 0 0,1 0 0,0 0 0,2 0 0,-4 0 0,2 0 0,0 0 0,-1 0 0,1 0 0,-2 0 0,1 0 0,-2 0 0,-1 0 0,1 0 0,2 0 0,-1 0 0,0 0 0,-3 0 0,4 0 0,-4 0 0,3 0 0,-1 0 0,-2 0 0,6 0 0,-5 0 0,0 0 0,-1 0 0,2 0 0,-2 0 0,1 0 0,2 0 0,-3 0 0,2 0 0,-1 0 0,-1 0 0,3 0 0,-3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24"/>
    </inkml:context>
    <inkml:brush xml:id="br0">
      <inkml:brushProperty name="width" value="0.05292" units="cm"/>
      <inkml:brushProperty name="height" value="0.05292" units="cm"/>
      <inkml:brushProperty name="color" value="#E66900"/>
    </inkml:brush>
  </inkml:definitions>
  <inkml:trace contextRef="#ctx0" brushRef="#br0">0 129 24575,'1'0'0,"4"0"0,-4 0 0,2 0 0,3 0 0,-3 0 0,6 0 0,-5 0 0,3 0 0,1 0 0,-3 0 0,1 2 0,-1-2 0,-1 0 0,-4 0 0,1 0 0,3 0 0,-1 0 0,-3 0 0,2 0 0,0 0 0,-2 0 0,2 0 0,2 0 0,-2-2 0,6 2 0,-5 0 0,3-1 0,0 0 0,-2 1 0,-3-2 0,3 2 0,0 0 0,-1 0 0,-3 0 0,1 0 0,-1 0 0,-1 0 0,1-1 0,-3 0 0,-1 0 0,4 1 0,0-1 0,0-1 0,-4 1 0,4-3 0,-1 2 0,1-2 0,0 1 0,-4-3 0,4 1 0,0 1 0,-3-1 0,3 2 0,-3-2 0,3 3 0,0-1 0,0 3 0,0-3 0,0 3 0,0 0 0,0-3 0,0 3 0,0-1 0,0-3 0,0 2 0,0-5 0,0 2 0,3-1 0,0 0 0,1 1 0,-4 1 0,1 1 0,3 0 0,-4 1 0,0 0 0,4 2 0,-1 0 0,-3 0 0,1 0 0,-1 0 0,0 0 0,4-3 0,1 2 0,4-2 0,-6 1 0,1 0 0,1 2 0,-1-2 0,0 1 0,-4 0 0,3 1 0,2 0 0,-5 0 0,1 0 0,-1 0 0,4 0 0,1 0 0,0 0 0,1 0 0,-1 0 0,5 0 0,-4-1 0,1 1 0,-3 0 0,5 0 0,-3 0 0,-1 0 0,2 0 0,-4 0 0,1 0 0,-2 0 0,5 0 0,-4 0 0,-1 0 0,2 1 0,3-1 0,-3 0 0,1 1 0,-1 0 0,1-1 0,2 2 0,-5-2 0,2 2 0,3-1 0,-4 0 0,2 2 0,-1-3 0,1 3 0,-4-2 0,2 1 0,4 0 0,-7-1 0,1 1 0,2-2 0,-1 3 0,1-3 0,-3 3 0,3-1 0,3 0 0,-6 2 0,4 0 0,-3 0 0,1-1 0,2 0 0,-1 0 0,-1-1 0,1 3 0,-2-1 0,0-3 0,1 4 0,-1-2 0,-1 0 0,5-1 0,-5 1 0,0 0 0,0 0 0,0-1 0,0 2 0,0-1 0,0 0 0,0 2 0,0-2 0,0 1 0,0 2 0,-5-2 0,4 2 0,-2-3 0,2 2 0,-2-2 0,1 0 0,2 0 0,-3-1 0,3-1 0,-1 1 0,1-1 0,-3 1 0,1 0 0,1 1 0,-1 0 0,0-1 0,-3 3 0,4-2 0,-2 1 0,3-3 0,-3 1 0,1 0 0,2-2 0,-3 2 0,3-2 0,-1 2 0,1-1 0,-7 3 0,4-3 0,2 1 0,-4 0 0,3-1 0,0 0 0,0 1 0,2-1 0,-3 0 0,2-1 0,1 0 0,-2 0 0,0 0 0,2 0 0,-5 0 0,3 0 0,-2 0 0,4-2 0,-6 0 0,5 1 0,-7 0 0,7-1 0,0 1 0,-1 0 0,0 0 0,0 0 0,2-2 0,-2 3 0,2-3 0,0 1 0,-1 0 0,-2-1 0,3 0 0,-3-3 0,1 1 0,0 2 0,2-3 0,0 1 0,-2 0 0,2 2 0,0-1 0,0 1 0,-3 0 0,3 1 0,0 0 0,0-1 0,0 0 0,0-1 0,0 1 0,0 0 0,3 0 0,-3 2 0,0-3 0,0 1 0,2 2 0,-2-2 0,0-1 0,2 2 0,0-1 0,1 1 0,-3-2 0,3 2 0,-2 0 0,1-1 0,-2 1 0,2-2 0,0 4 0,0-2 0,-2-1 0,1 3 0,0-2 0,2 2 0,-3-3 0,5 2 0,-5 1 0,0-1 0,1 0 0,2 0 0,0 0 0,1-3 0,3 1 0,-3 0 0,0-1 0,0 2 0,0-1 0,-1 2 0,-2 0 0,-1 1 0,1 0 0,1-1 0,-2 1 0,1 0 0,-1 0 0,6-1 0,-2-1 0,1-1 0,4 1 0,-4 1 0,1-1 0,3 0 0,-5-1 0,5 2 0,-7 1 0,1-1 0,1-1 0,-1 2 0,-3 0 0,1 0 0,2 0 0,-2 0 0,1 0 0,4-1 0,0 1 0,1-1 0,-1 1 0,-1 0 0,0 0 0,-4 0 0,4 0 0,1 0 0,-3 0 0,1 0 0,1 0 0,-2 0 0,1 0 0,-1 0 0,4 0 0,-5 0 0,5 1 0,-3 0 0,1-1 0,-2 3 0,1-3 0,1 0 0,-3 1 0,3 2 0,-4-3 0,1 0 0,2 1 0,-1 0 0,1 1 0,-4-2 0,5 1 0,-2 1 0,1-2 0,-1 3 0,-1-3 0,0 3 0,0-2 0,4 0 0,-5 0 0,2 3 0,0-3 0,0 3 0,-2-3 0,1 2 0,4-1 0,-5 0 0,2 0 0,-3 0 0,6 0 0,-6 2 0,5-4 0,-4 2 0,2 1 0,-2-2 0,0 3 0,1-3 0,0 1 0,0 3 0,-2-3 0,3 2 0,-1-2 0,0 3 0,-1-1 0,2-1 0,-3-1 0,3 0 0,-3 2 0,0-3 0,0 1 0,0 2 0,0-2 0,0 2 0,0-3 0,0 2 0,0 0 0,0 1 0,0-1 0,0 0 0,0-2 0,0 2 0,0-1 0,-3 0 0,3 0 0,-3 0 0,2-1 0,-1 2 0,2-2 0,-2 0 0,-1 1 0,1-2 0,0 0 0,0 3 0,2-3 0,-1 3 0,0-3 0,-2 1 0,2 0 0,-4 2 0,3-3 0,-2 1 0,4 0 0,0-1 0,-3 2 0,3-2 0,-1 1 0,1-1 0,-2 0 0,-2 1 0,4-1 0,-2 0 0,1 0 0,-1 0 0,2 0 0,-4 0 0,4 0 0,-3 3 0,2-3 0,-3 0 0,4 0 0,-2 0 0,0 0 0,2 0 0,-2 0 0,0 0 0,-1 0 0,-1 0 0,1 0 0,-2 0 0,5 0 0,-4 0 0,1 0 0,1 0 0,0 0 0,0-3 0,1 3 0,-2-1 0,1 0 0,2-1 0,-2 1 0,2 0 0,0-2 0,-5 1 0,3 1 0,2-1 0,-2-1 0,2 1 0,0 0 0,0-2 0,-3 0 0,3 0 0,0 1 0,0-2 0,0 2 0,0-2 0,0 0 0,0 1 0,0-2 0,0 3 0,0-2 0,0 2 0,0 0 0,0-1 0,3 2 0,-3-1 0,0 1 0,0 1 0,2 1 0,-2-3 0,2 2 0,3-2 0,-5 2 0,4-1 0,-1-1 0,2 0 0,-3 2 0,3-3 0,-3 4 0,-2-2 0,0 2 0,4 0 0,-3 0 0,2-3 0,-2 2 0,7-1 0,-7 1 0,4-2 0,1 2 0,0-2 0,-3 0 0,3 1 0,-3 2 0,0-3 0,3 2 0,-1 0 0,-4-1 0,3 1 0,-1 0 0,1 0 0,1 0 0,1-2 0,-3 3 0,5-3 0,-6 3 0,1-2 0,6 1 0,-7 1 0,3-2 0,-2 1 0,3 0 0,-3 1 0,-2 0 0,4-1 0,-1 1 0,1 0 0,-1 0 0,-2 0 0,3 0 0,1 0 0,-2 0 0,-1 0 0,4 0 0,-4 0 0,3 0 0,-2 1 0,1-1 0,1 0 0,-2 1 0,0 2 0,2-3 0,-3 1 0,2 1 0,1-1 0,-2 1 0,-1 1 0,3-2 0,-3 0 0,1 1 0,0 0 0,1 0 0,-4 1 0,3-1 0,-2-2 0,-2 3 0,7-1 0,-5 2 0,2-3 0,-4 2 0,4 1 0,-2-4 0,3 3 0,-3 0 0,2 1 0,-3-2 0,2 1 0,-2 0 0,4-1 0,-4 2 0,2-2 0,-3 2 0,3 0 0,-1 0 0,-1-2 0,0 3 0,3-1 0,-2 0 0,0-1 0,-1 1 0,1 1 0,-1-1 0,-1-1 0,3 0 0,-3-1 0,0 3 0,0-3 0,0 2 0,0 0 0,0-1 0,0 1 0,0-1 0,0-1 0,0 1 0,0-1 0,0 1 0,0-2 0,0 2 0,-3-2 0,2 1 0,-1 0 0,1 0 0,1-2 0,-2 2 0,0-1 0,-2-1 0,3 1 0,0 1 0,-1-1 0,2-1 0,-3 0 0,2 0 0,-1 0 0,1 0 0,-4 0 0,4 0 0,-3 0 0,0 0 0,2 0 0,-5-1 0,3-1 0,2 1 0,-2 1 0,0-2 0,1 1 0,3-1 0,0 2 0,-2-2 0,0 0 0,0 1 0,2-2 0,-1 1 0,0 0 0,-3-1 0,0 0 0,4 2 0,-1-2 0,-2 0 0,3 2 0,0-2 0,-3 0 0,1 1 0,-2-2 0,4 1 0,0 0 0,0 1 0,-3-1 0,3-3 0,0 3 0,0-4 0,0 4 0,0-1 0,0 1 0,0-1 0,0 0 0,0 0 0,0-1 0,0 0 0,0 1 0,3 1 0,-3-1 0,0 1 0,6 0 0,-3-1 0,-3 1 0,3-1 0,-2 2 0,-1 0 0,8-1 0,-7-1 0,0 1 0,1-1 0,0 3 0,0 0 0,-2-2 0,0 2 0,3 1 0,-3-1 0,4 1 0,-2-1 0,0 0 0,0-1 0,-2 2 0,0 0 0,4 0 0,-4 0 0,0-2 0,2 1 0,3 1 0,-3 0 0,2-2 0,0 2 0,3-1 0,-4 1 0,2-2 0,-4 1 0,4 1 0,-1-1 0,-3 1 0,1 0 0,2 0 0,-2 0 0,2 0 0,-1 0 0,0 0 0,-2 0 0,3 0 0,0 0 0,-3 0 0,2 0 0,1 0 0,-4 0 0,3 0 0,-2 0 0,-1 0 0,0 0 0,7 0 0,-6 0 0,0 0 0,4 0 0,-4 1 0,2 0 0,-3 1 0,5-2 0,-1 0 0,-4 1 0,3-1 0,-1 2 0,-2-2 0,6 0 0,-4 0 0,0 3 0,2-3 0,-3 0 0,1 3 0,4-2 0,-6-1 0,2 1 0,0 1 0,0-2 0,-1 3 0,2-2 0,-2 2 0,3-1 0,0 0 0,-2 1 0,0-2 0,1 3 0,-2-3 0,4 1 0,-3 2 0,-1-4 0,0 2 0,-1-1 0,3 2 0,-3-2 0,1 2 0,-1-3 0,2 3 0,-2-3 0,2 3 0,-2-1 0,4 0 0,-4 1 0,1-2 0,-1 1 0,2-2 0,1 3 0,-3-1 0,0-2 0,0 3 0,0-2 0,1 2 0,-1-3 0,0 1 0,3 0 0,-3 0 0,0 0 0,0-1 0,2 3 0,-2-2 0,3 0 0,-3 1 0,0-1 0,1 2 0,-1-3 0,0 2 0,0-2 0,3 1 0,-3-1 0,0 0 0,0 3 0,3-3 0,-3 0 0,0 0 0,2 0 0,-2 0 0,2 0 0,-2 0 0,0 0 0,8 0 0,-7 0 0,4 0 0,-1 0 0,5 0 0,-8 0 0,6 0 0,-2 0 0,-1 0 0,0 0 0,2 0 0,-2 0 0,1 0 0,-2 0 0,0 0 0,1 0 0,-2 0 0,-1 0 0,0 0 0,4 0 0,-2 0 0,-2 0 0,1 0 0,1 0 0,-2 0 0,2 0 0,-1 0 0,-2 0 0,6 0 0,-5 0 0,0 0 0,-1 0 0,2 0 0,-2 0 0,2 0 0,0 0 0,-2 0 0,2 0 0,-2 0 0,0 0 0,4 0 0,-4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00:44:09.528"/>
    </inkml:context>
    <inkml:brush xml:id="br0">
      <inkml:brushProperty name="width" value="0.05292" units="cm"/>
      <inkml:brushProperty name="height" value="0.05292" units="cm"/>
      <inkml:brushProperty name="color" value="#FE6163"/>
      <inkml:brushProperty name="transparency" value="101"/>
    </inkml:brush>
  </inkml:definitions>
  <inkml:trace contextRef="#ctx0" brushRef="#br0">0 132 24575,'1'0'0,"4"0"0,-4 0 0,2 0 0,3 0 0,-3 0 0,4 0 0,-3 0 0,4 0 0,-1 0 0,-3 0 0,5 3 0,-7-3 0,2 0 0,-1 0 0,-3 0 0,1 0 0,4 0 0,-5 0 0,2 0 0,-1 0 0,-1 0 0,3 0 0,0 0 0,0-3 0,4 3 0,-3 0 0,1-1 0,-1 0 0,1 1 0,-1-1 0,-3 1 0,4 0 0,-2 0 0,-3 0 0,0 0 0,0 0 0,0-1 0,0 1 0,-3-1 0,-2-1 0,5 2 0,-1-1 0,1-1 0,0 1 0,0-2 0,-3-1 0,2 1 0,1-1 0,-3-2 0,1 3 0,2-3 0,0 2 0,0-1 0,-4 1 0,4 1 0,0 2 0,0 0 0,0-1 0,0 1 0,0 1 0,0-2 0,0 2 0,0-3 0,0 1 0,0-2 0,0-3 0,0 2 0,4-2 0,-4 2 0,5-1 0,-4 2 0,2 1 0,-3 1 0,1-1 0,-1 2 0,5 0 0,-2 1 0,-3 0 0,0 0 0,0 0 0,1 0 0,5-3 0,-5 2 0,8-3 0,-4 3 0,-2-1 0,1 2 0,1-3 0,-1 3 0,-4-1 0,2 1 0,3 0 0,-5 0 0,1 0 0,-1 0 0,5 0 0,-1 0 0,1 0 0,2 0 0,-3 0 0,5 0 0,-3-1 0,3 1 0,-6 0 0,6 0 0,-5 0 0,2 0 0,1 0 0,-4 0 0,1 0 0,-2 0 0,5 0 0,-5 0 0,1 0 0,-1 1 0,6-1 0,-4 0 0,1 1 0,-3-1 0,4 1 0,1 1 0,-5-2 0,2 2 0,2-1 0,-3 2 0,2-2 0,-1 0 0,1 1 0,-4 0 0,2-1 0,3 1 0,-5-1 0,1 1 0,-1-1 0,2 1 0,0 0 0,-3 0 0,1 1 0,7-1 0,-8 3 0,4-4 0,-4 3 0,3-1 0,1 1 0,-2-1 0,-1 1 0,2-1 0,-1 1 0,-1-1 0,1 0 0,-1 1 0,-1-1 0,6 0 0,-6-1 0,0 0 0,0 2 0,0-1 0,0 1 0,0-1 0,0 1 0,0 0 0,0-1 0,0 1 0,0 2 0,-6-2 0,5 2 0,-2-1 0,1-2 0,-1 1 0,2 0 0,1-3 0,-2 2 0,2-1 0,-2-2 0,2 2 0,-2 0 0,-1 0 0,3 1 0,-3 1 0,2-2 0,-4 2 0,2 0 0,2 0 0,1-3 0,-3 1 0,0 0 0,3-2 0,-1 1 0,1 1 0,-2-1 0,1 0 0,-5 3 0,3-2 0,2 1 0,-4-2 0,4-1 0,-2 3 0,2-2 0,1-1 0,-4 0 0,3 0 0,1 0 0,-2 0 0,1 0 0,0 0 0,-3 0 0,2 0 0,-1 0 0,2 0 0,-4 0 0,2-4 0,-3 4 0,5-1 0,-1-2 0,1 3 0,-1-1 0,-1-2 0,3 2 0,-1 0 0,1-1 0,0-1 0,-2 1 0,0-1 0,2-1 0,-4 0 0,3-1 0,0-1 0,-1 2 0,2-1 0,-1 0 0,1 1 0,0-1 0,0 3 0,-2-2 0,2 2 0,0 0 0,0-1 0,0 0 0,0 0 0,0-1 0,0 2 0,2-2 0,-2 2 0,0 0 0,0-2 0,1 2 0,-1-2 0,2 2 0,-1-1 0,0 1 0,3-2 0,-4 2 0,2-1 0,0 0 0,-1 1 0,-1 0 0,3-1 0,-1 3 0,-1-4 0,-1 3 0,2-2 0,-1 2 0,0 0 0,-1 1 0,5-3 0,-5 3 0,1-1 0,1 0 0,-1 0 0,4 0 0,-2-3 0,3 1 0,-2-1 0,1 0 0,-1 3 0,0-2 0,-2 1 0,-1 1 0,-1 1 0,1 0 0,1 0 0,-2 0 0,1 0 0,-1 0 0,6-2 0,-3 0 0,3 0 0,3 0 0,-5 1 0,3-2 0,1 1 0,-4-1 0,3 2 0,-4 1 0,2-1 0,-4 1 0,2 0 0,-3 0 0,5 0 0,-5 0 0,1 0 0,2 0 0,1-3 0,2 3 0,1-1 0,1 1 0,-4 0 0,1 0 0,-4 0 0,4 0 0,-1 0 0,-2 0 0,3 0 0,-1 0 0,1 0 0,-1 0 0,-1 0 0,3 0 0,-3 1 0,3-1 0,-2 0 0,2 3 0,-3-2 0,0-1 0,1 1 0,-1-1 0,1 3 0,-2-3 0,-2 1 0,5-1 0,-1 1 0,-1 1 0,-2-1 0,3 0 0,-2 0 0,3 0 0,-3 1 0,0 0 0,1 0 0,-2-2 0,5 1 0,-4 1 0,1 2 0,-1-1 0,2-2 0,-3 3 0,0-2 0,5-1 0,-4 2 0,-1-2 0,0 2 0,4-2 0,-3 2 0,0-1 0,0-1 0,0 2 0,0 0 0,0 0 0,-1-2 0,0 3 0,2-1 0,-3 0 0,4 0 0,-3 0 0,0 2 0,1-3 0,0 2 0,-2-2 0,2 2 0,-2-2 0,0 0 0,0 1 0,0 0 0,0 0 0,0 0 0,0-1 0,0 0 0,0 2 0,0-1 0,0 1 0,0-2 0,0-1 0,0 3 0,0-2 0,-2 0 0,2-1 0,-2 2 0,0-1 0,1-1 0,1 2 0,-1-3 0,-3 2 0,1-1 0,2 0 0,0 0 0,1-1 0,-2 3 0,0-2 0,0 0 0,0 0 0,-2 2 0,2-2 0,-1-1 0,3 0 0,-1 2 0,0 0 0,1-2 0,-2 0 0,2 0 0,-2 0 0,-2 0 0,4 0 0,-1 0 0,0 1 0,-1-1 0,2 0 0,-4 0 0,4 0 0,-3 3 0,1-3 0,-2 0 0,4 0 0,-2 0 0,1 0 0,1 0 0,-3 0 0,1 0 0,0 0 0,-3 0 0,3 0 0,-2 0 0,3 0 0,-2 0 0,-1 0 0,2 0 0,-1 0 0,3-3 0,-2 3 0,0-1 0,0 1 0,2-2 0,-3 0 0,3 1 0,0-2 0,-4 2 0,3-1 0,1-1 0,-2 1 0,2-1 0,-2 1 0,2-2 0,-1 1 0,1-2 0,0 1 0,0 1 0,0-2 0,0 1 0,0-2 0,0 2 0,0-1 0,0 1 0,0-2 0,0 3 0,0-1 0,0 2 0,1-1 0,-1 1 0,2-1 0,-2 2 0,2 0 0,-2-1 0,1 2 0,3-4 0,-4 3 0,5-1 0,-3 0 0,3-1 0,-3 0 0,2 1 0,-1-1 0,-2 3 0,-1-1 0,2 1 0,0-1 0,0 1 0,1-3 0,3 2 0,-4-1 0,2 0 0,3-1 0,-1 0 0,-3 3 0,2-4 0,-1 4 0,-2-4 0,3 4 0,-1-1 0,-2-2 0,2 3 0,-1-2 0,1 1 0,1 1 0,0-2 0,-1 0 0,3 0 0,-4 1 0,0 0 0,4 0 0,-3 0 0,1-1 0,-4 1 0,7 1 0,-7-1 0,0 1 0,4-1 0,-2 1 0,3 0 0,-3 0 0,-1 0 0,3 0 0,3 0 0,-4 0 0,-3 0 0,6 0 0,-2 0 0,-1 0 0,0 1 0,1-1 0,-1 1 0,1-1 0,-1 3 0,3-3 0,-5 1 0,5 1 0,-3 0 0,1-1 0,-2 3 0,3-4 0,-3 3 0,-2-3 0,4 3 0,-1 1 0,-1-3 0,1 2 0,-2-2 0,-1 1 0,5-1 0,-5 3 0,3-3 0,-3 2 0,2 0 0,-1-1 0,3 2 0,-3-1 0,0 0 0,0-2 0,1 3 0,-2-1 0,3 0 0,-2 0 0,1 0 0,-3 1 0,3-1 0,-2 0 0,1 0 0,0 2 0,2 0 0,-3-1 0,0 0 0,1 0 0,0 1 0,-1-2 0,-1 1 0,3-2 0,-3 2 0,0 0 0,0-1 0,0 1 0,0-1 0,0 1 0,0-1 0,0 0 0,0 0 0,0 1 0,0-2 0,0 0 0,0-1 0,0 2 0,-3-2 0,2 1 0,-1 0 0,0-1 0,2 1 0,-1-1 0,0 0 0,-3 0 0,2 0 0,0-1 0,1 2 0,1-2 0,-3 0 0,2 0 0,-1 0 0,0 0 0,-2 0 0,3 0 0,-2 0 0,-1 0 0,2 0 0,-5-2 0,4 2 0,0-2 0,0 2 0,-1-1 0,2-2 0,1 2 0,1 1 0,-2-2 0,-1 0 0,2 1 0,1-2 0,-3 2 0,3-3 0,-4 0 0,2 3 0,-1-1 0,3-1 0,-1 2 0,1-2 0,-3 0 0,3 1 0,-5 0 0,4-2 0,1 0 0,-3 0 0,3 2 0,0 0 0,0-4 0,0 2 0,0-2 0,0 2 0,0 1 0,0-1 0,0 1 0,0-3 0,0 2 0,0-1 0,0 0 0,0 3 0,0-3 0,3 3 0,-3-2 0,6 1 0,-6-1 0,3 0 0,-2 1 0,-1 0 0,3 0 0,3-1 0,-6 1 0,3-1 0,-2 3 0,2-2 0,-1 2 0,-2-2 0,1 3 0,1-2 0,-2 2 0,4-1 0,-3 1 0,1-2 0,0 2 0,-1-2 0,-1 2 0,3 0 0,-3 0 0,0-1 0,2 0 0,3 1 0,-3-1 0,2 0 0,-1 0 0,4 1 0,-4-1 0,1-1 0,-2 1 0,4 1 0,-4 0 0,0 0 0,0 0 0,2-1 0,-3 1 0,4 0 0,-2 0 0,-1 0 0,0 0 0,1 0 0,0 0 0,0 0 0,0 0 0,0 0 0,-2 0 0,1 0 0,-1 0 0,-1 0 0,2 0 0,2 0 0,-3 0 0,1 0 0,1 1 0,0-1 0,-2 1 0,1 1 0,2-2 0,-1 1 0,-1-1 0,-1 1 0,1 0 0,-1-1 0,5 1 0,-5-1 0,1 2 0,2-2 0,-2 2 0,-1 0 0,7-2 0,-8 1 0,1-1 0,2 2 0,-3 0 0,1 0 0,2 1 0,-1-2 0,1 2 0,1-2 0,-2 2 0,-1-2 0,2 3 0,-2-2 0,4 1 0,-4-2 0,2 1 0,-3-1 0,0 2 0,5-2 0,-5 2 0,0-1 0,0-1 0,1 1 0,-1 0 0,3-1 0,-3 1 0,4 1 0,-4-2 0,0 0 0,0 1 0,2 0 0,0 0 0,-2 0 0,0 0 0,0-1 0,0 1 0,2-1 0,-2 1 0,0-1 0,3-1 0,-3 1 0,0 2 0,0-3 0,2 1 0,-2 1 0,2-1 0,-2 2 0,0-2 0,2 1 0,-2-2 0,0 2 0,0-1 0,2 0 0,-2-1 0,0 0 0,0 2 0,2-2 0,-2 0 0,3 0 0,-3 0 0,0 0 0,3 0 0,-3 0 0,1 0 0,4 0 0,-1 0 0,-1 0 0,1 0 0,3 0 0,-5 0 0,4 0 0,0 0 0,0 0 0,-3 0 0,3 0 0,-2 0 0,0 0 0,-1 0 0,-1 0 0,4 0 0,-5 0 0,0 0 0,1 0 0,2 0 0,-1 0 0,-2 0 0,2 0 0,-1 0 0,0 0 0,-2 0 0,2 0 0,0 0 0,2 0 0,-4 0 0,3 0 0,-3 0 0,1 0 0,-1 0 0,0 0 0,5 0 0,-5 0 0,2 0 0,-1 0 0,-1 0 0,3 0 0,-3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CC5DB-E9FD-9144-BC25-8F0D7747F094}" type="datetimeFigureOut">
              <a:rPr kumimoji="1" lang="ja-JP" altLang="en-US" smtClean="0"/>
              <a:t>2024/9/25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7DFEC-736D-7D4D-BE14-3F1EC7673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638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Thank you for the introduction and thank you all for giving me this opportunity to make a presentation here today.</a:t>
            </a:r>
          </a:p>
          <a:p>
            <a:r>
              <a:rPr kumimoji="1" lang="en-US" altLang="ja-JP" dirty="0"/>
              <a:t>Hello everyone, I’m Shoto from Sophia University in Tokyo.  </a:t>
            </a:r>
          </a:p>
          <a:p>
            <a:r>
              <a:rPr kumimoji="1" lang="en-US" altLang="ja-JP" dirty="0"/>
              <a:t>Today I’m going to talk about the backreaction of QGP induced by recoil process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4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To describe the dynamical backreaction of QGP, We introduced Hydrodynamic equation, with negative source term.</a:t>
            </a:r>
          </a:p>
          <a:p>
            <a:endParaRPr lang="en-US" altLang="ja-JP" dirty="0"/>
          </a:p>
          <a:p>
            <a:r>
              <a:rPr lang="en-US" altLang="ja-JP" dirty="0"/>
              <a:t>T </a:t>
            </a:r>
            <a:r>
              <a:rPr lang="en-US" altLang="ja-JP" dirty="0" err="1"/>
              <a:t>munu</a:t>
            </a:r>
            <a:r>
              <a:rPr lang="en-US" altLang="ja-JP" dirty="0"/>
              <a:t> is the energy momentum tensor of QGP medium, and J nu </a:t>
            </a:r>
          </a:p>
          <a:p>
            <a:r>
              <a:rPr lang="en-US" altLang="ja-JP" dirty="0"/>
              <a:t>on the right hand side is source term which represent the energy-momentum transfer between jet and medium</a:t>
            </a:r>
          </a:p>
          <a:p>
            <a:br>
              <a:rPr lang="en-US" altLang="ja-JP" dirty="0"/>
            </a:br>
            <a:r>
              <a:rPr lang="en-US" altLang="ja-JP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So, when recoil occur, the energy momentum of recoiled medium partons are picked up from </a:t>
            </a:r>
            <a:r>
              <a:rPr lang="en-US" altLang="ja-JP" b="0" i="0" dirty="0" err="1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qgp</a:t>
            </a:r>
            <a:r>
              <a:rPr lang="en-US" altLang="ja-JP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medium through the negative source term and this lead to backreactions in this model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source term is defined as this including 3D gaussian function.</a:t>
            </a:r>
          </a:p>
          <a:p>
            <a:r>
              <a:rPr kumimoji="1" lang="en-US" altLang="ja-JP" dirty="0"/>
              <a:t>the </a:t>
            </a:r>
            <a:r>
              <a:rPr kumimoji="1" lang="en-US" altLang="ja-JP" dirty="0" err="1"/>
              <a:t>pmu</a:t>
            </a:r>
            <a:r>
              <a:rPr kumimoji="1" lang="en-US" altLang="ja-JP" dirty="0"/>
              <a:t> Qi is the energy-momentum of recoiled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, and bold x </a:t>
            </a:r>
          </a:p>
          <a:p>
            <a:r>
              <a:rPr kumimoji="1" lang="en-US" altLang="ja-JP" dirty="0"/>
              <a:t> and bold x Qi is </a:t>
            </a:r>
            <a:r>
              <a:rPr kumimoji="1" lang="en-US" altLang="ja-JP" dirty="0" err="1"/>
              <a:t>positioin</a:t>
            </a:r>
            <a:r>
              <a:rPr kumimoji="1" lang="en-US" altLang="ja-JP" dirty="0"/>
              <a:t> of recoiled medium </a:t>
            </a:r>
            <a:r>
              <a:rPr kumimoji="1" lang="en-US" altLang="ja-JP" dirty="0" err="1"/>
              <a:t>parton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also, in this study, I used the 3+1 dimensional ideal hydro, conformal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considered the non-expanding system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958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here, I show you the result of the test calculation</a:t>
            </a:r>
          </a:p>
          <a:p>
            <a:r>
              <a:rPr kumimoji="1" lang="en-US" altLang="ja-JP" dirty="0"/>
              <a:t>Now, there is the static QGP brick and initial </a:t>
            </a:r>
            <a:r>
              <a:rPr kumimoji="1" lang="en-US" altLang="ja-JP" dirty="0" err="1"/>
              <a:t>temparature</a:t>
            </a:r>
            <a:r>
              <a:rPr kumimoji="1" lang="en-US" altLang="ja-JP" dirty="0"/>
              <a:t> is 500 MeV, width of gaussian is 0.3 </a:t>
            </a:r>
            <a:r>
              <a:rPr kumimoji="1" lang="en-US" altLang="ja-JP" dirty="0" err="1"/>
              <a:t>fm</a:t>
            </a:r>
            <a:endParaRPr kumimoji="1" lang="en-US" altLang="ja-JP" dirty="0"/>
          </a:p>
          <a:p>
            <a:r>
              <a:rPr kumimoji="1" lang="en-US" altLang="ja-JP" dirty="0"/>
              <a:t>no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of which energy and momentum in x direction is 2 GeV moving toward right direction</a:t>
            </a:r>
          </a:p>
          <a:p>
            <a:r>
              <a:rPr kumimoji="1" lang="en-US" altLang="ja-JP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99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let us consider the this situation, like this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is picked up from QGP medium through negative source term and 1 hole is generated </a:t>
            </a:r>
          </a:p>
          <a:p>
            <a:r>
              <a:rPr kumimoji="1" lang="en-US" altLang="ja-JP" dirty="0"/>
              <a:t>in this case,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804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 time evolution of energy density of QGP is shown by these movie.</a:t>
            </a:r>
          </a:p>
          <a:p>
            <a:r>
              <a:rPr kumimoji="1" lang="en-US" altLang="ja-JP" dirty="0"/>
              <a:t>you can see that hole is moving toward right hand side and wake appear behind the hole</a:t>
            </a:r>
          </a:p>
          <a:p>
            <a:r>
              <a:rPr kumimoji="1" lang="en-US" altLang="ja-JP" dirty="0"/>
              <a:t>this is the dynamical hole' s movement described by </a:t>
            </a:r>
            <a:r>
              <a:rPr kumimoji="1" lang="en-US" altLang="ja-JP" dirty="0" err="1"/>
              <a:t>hydrodynami</a:t>
            </a:r>
            <a:r>
              <a:rPr kumimoji="1" lang="en-US" altLang="ja-JP" dirty="0"/>
              <a:t> with negative source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89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in this model to describe the recoil, elastic process is included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in the static QGP brick depend on medium information like the local </a:t>
            </a:r>
            <a:r>
              <a:rPr kumimoji="1" lang="en-US" altLang="ja-JP" dirty="0" err="1"/>
              <a:t>temparature</a:t>
            </a:r>
            <a:r>
              <a:rPr kumimoji="1" lang="en-US" altLang="ja-JP" dirty="0"/>
              <a:t> and local flow velocity of QGP medium, partons are sampled at every time step.</a:t>
            </a:r>
          </a:p>
          <a:p>
            <a:r>
              <a:rPr kumimoji="1" lang="en-US" altLang="ja-JP" dirty="0"/>
              <a:t>and according to the stochastic method which is used to simulate </a:t>
            </a:r>
            <a:r>
              <a:rPr kumimoji="1" lang="en-US" altLang="ja-JP" dirty="0" err="1"/>
              <a:t>Bolzmann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eauation</a:t>
            </a:r>
            <a:r>
              <a:rPr kumimoji="1" lang="en-US" altLang="ja-JP" dirty="0"/>
              <a:t> collisions are detected following collision </a:t>
            </a:r>
            <a:r>
              <a:rPr kumimoji="1" lang="en-US" altLang="ja-JP" dirty="0" err="1"/>
              <a:t>probablitiy</a:t>
            </a:r>
            <a:r>
              <a:rPr kumimoji="1" lang="en-US" altLang="ja-JP" dirty="0"/>
              <a:t> </a:t>
            </a:r>
          </a:p>
          <a:p>
            <a:r>
              <a:rPr kumimoji="1" lang="en-US" altLang="ja-JP" dirty="0"/>
              <a:t>and also to describe the elastic scattering for Recoil Lo-</a:t>
            </a:r>
            <a:r>
              <a:rPr kumimoji="1" lang="en-US" altLang="ja-JP" dirty="0" err="1"/>
              <a:t>pQCD</a:t>
            </a:r>
            <a:r>
              <a:rPr kumimoji="1" lang="en-US" altLang="ja-JP" dirty="0"/>
              <a:t> and </a:t>
            </a:r>
            <a:r>
              <a:rPr kumimoji="1" lang="en-US" altLang="ja-JP" dirty="0" err="1"/>
              <a:t>parton’s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dDbye</a:t>
            </a:r>
            <a:r>
              <a:rPr kumimoji="1" lang="en-US" altLang="ja-JP" dirty="0"/>
              <a:t> mass effect. included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BA219F-1E98-EA46-BDD4-9A0FF0A56AD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932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In this model, to describe the jet-medium interaction 2 type of medium responses are included.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depend on the threshold of recoil, which response medium occurs is determined.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in the case of that Energy of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after scattering with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is larger than the threshold, at Local rest frame </a:t>
            </a:r>
          </a:p>
          <a:p>
            <a:r>
              <a:rPr kumimoji="1" lang="en-US" altLang="ja-JP" dirty="0"/>
              <a:t>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propagate as recoil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and backreaction occur through the negative source term at the same </a:t>
            </a:r>
            <a:r>
              <a:rPr kumimoji="1" lang="en-US" altLang="ja-JP" dirty="0" err="1"/>
              <a:t>tim</a:t>
            </a:r>
            <a:endParaRPr kumimoji="1" lang="en-US" altLang="ja-JP" dirty="0"/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on the other hand, in the case of that Energy of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after scattering with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at Local rest frame is smaller than the threshold,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is absorbed into medium through positive source term, this process is energy-momentum deposition from jet </a:t>
            </a:r>
            <a:r>
              <a:rPr kumimoji="1" lang="en-US" altLang="ja-JP" dirty="0" err="1"/>
              <a:t>enegy</a:t>
            </a:r>
            <a:r>
              <a:rPr kumimoji="1" lang="en-US" altLang="ja-JP" dirty="0"/>
              <a:t> –momentum loss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BA219F-1E98-EA46-BDD4-9A0FF0A56AD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510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slide shows the set up the simulation that I’m going to show you the result,</a:t>
            </a:r>
          </a:p>
          <a:p>
            <a:r>
              <a:rPr kumimoji="1" lang="en-US" altLang="ja-JP" dirty="0"/>
              <a:t>in this set up, 1 gluon start to propagate as the initial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of which energy and momentum in x direction are 50 GeV so moving toward right hand side in this picture,</a:t>
            </a:r>
          </a:p>
          <a:p>
            <a:r>
              <a:rPr kumimoji="1" lang="en-US" altLang="ja-JP" dirty="0"/>
              <a:t>after the jet – medium interaction, QGP medium is </a:t>
            </a:r>
            <a:r>
              <a:rPr kumimoji="1" lang="en-US" altLang="ja-JP" dirty="0" err="1"/>
              <a:t>particlized</a:t>
            </a:r>
            <a:r>
              <a:rPr kumimoji="1" lang="en-US" altLang="ja-JP" dirty="0"/>
              <a:t> by cooper </a:t>
            </a:r>
            <a:r>
              <a:rPr kumimoji="1" lang="en-US" altLang="ja-JP" dirty="0" err="1"/>
              <a:t>frye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formulat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level at time 2.0 </a:t>
            </a:r>
            <a:r>
              <a:rPr kumimoji="1" lang="en-US" altLang="ja-JP" dirty="0" err="1"/>
              <a:t>fm</a:t>
            </a:r>
            <a:endParaRPr kumimoji="1" lang="en-US" altLang="ja-JP" dirty="0"/>
          </a:p>
          <a:p>
            <a:r>
              <a:rPr kumimoji="1" lang="en-US" altLang="ja-JP" dirty="0"/>
              <a:t>this is the movie of the sample event under this set up.</a:t>
            </a:r>
          </a:p>
          <a:p>
            <a:r>
              <a:rPr kumimoji="1" lang="en-US" altLang="ja-JP" dirty="0"/>
              <a:t>You can see that due to the recoil, number of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increase and holes are generated then that induce the backreaction </a:t>
            </a:r>
            <a:r>
              <a:rPr kumimoji="1" lang="en-US" altLang="ja-JP" dirty="0" err="1"/>
              <a:t>simoltiniously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BA219F-1E98-EA46-BDD4-9A0FF0A56AD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5460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 will show you results obtained in this simulation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2989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slide shows the effect of backreaction.</a:t>
            </a:r>
          </a:p>
          <a:p>
            <a:r>
              <a:rPr kumimoji="1" lang="en-US" altLang="ja-JP" dirty="0"/>
              <a:t>This is the azimuthal angle distribution of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after </a:t>
            </a:r>
            <a:r>
              <a:rPr kumimoji="1" lang="en-US" altLang="ja-JP" dirty="0" err="1"/>
              <a:t>particlization</a:t>
            </a:r>
            <a:r>
              <a:rPr kumimoji="1" lang="en-US" altLang="ja-JP" dirty="0"/>
              <a:t> and medium background’ </a:t>
            </a:r>
            <a:r>
              <a:rPr kumimoji="1" lang="en-US" altLang="ja-JP" dirty="0" err="1"/>
              <a:t>destribution</a:t>
            </a:r>
            <a:r>
              <a:rPr kumimoji="1" lang="en-US" altLang="ja-JP" dirty="0"/>
              <a:t> is subtracted.</a:t>
            </a:r>
          </a:p>
          <a:p>
            <a:r>
              <a:rPr kumimoji="1" lang="en-US" altLang="ja-JP" dirty="0"/>
              <a:t>blue line shows the case of only deposition, red line shows the case of backreaction &amp; deposition.</a:t>
            </a:r>
          </a:p>
          <a:p>
            <a:r>
              <a:rPr kumimoji="1" lang="en-US" altLang="ja-JP" dirty="0"/>
              <a:t>but in both cases include the recoil and jet energy loss, so difference of these setting is with or without backreaction</a:t>
            </a:r>
          </a:p>
          <a:p>
            <a:r>
              <a:rPr kumimoji="1" lang="en-US" altLang="ja-JP" dirty="0"/>
              <a:t>in the case of the deposition only,  azimuthal angle distribution </a:t>
            </a:r>
            <a:r>
              <a:rPr kumimoji="1" lang="en-US" altLang="ja-JP" dirty="0" err="1"/>
              <a:t>inclueased</a:t>
            </a:r>
            <a:r>
              <a:rPr kumimoji="1" lang="en-US" altLang="ja-JP" dirty="0"/>
              <a:t> over all and this has peak in jet </a:t>
            </a:r>
            <a:r>
              <a:rPr kumimoji="1" lang="en-US" altLang="ja-JP" dirty="0" err="1"/>
              <a:t>parton’s</a:t>
            </a:r>
            <a:r>
              <a:rPr kumimoji="1" lang="en-US" altLang="ja-JP" dirty="0"/>
              <a:t> direction.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8862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but, both backreaction &amp; deposition case, due to the back reaction effect, we observed that </a:t>
            </a:r>
            <a:r>
              <a:rPr kumimoji="1" lang="en-US" altLang="ja-JP" dirty="0" err="1"/>
              <a:t>dN</a:t>
            </a:r>
            <a:r>
              <a:rPr kumimoji="1" lang="en-US" altLang="ja-JP" dirty="0"/>
              <a:t>/</a:t>
            </a:r>
            <a:r>
              <a:rPr kumimoji="1" lang="en-US" altLang="ja-JP" dirty="0" err="1"/>
              <a:t>dφ</a:t>
            </a:r>
            <a:r>
              <a:rPr kumimoji="1" lang="en-US" altLang="ja-JP" dirty="0"/>
              <a:t> reduce and the peak became steeper.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242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At first, I’d like to start from the introduction of my study.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128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we can understand this change by looking at the azimuthal distribution of recoiled medium </a:t>
            </a:r>
            <a:r>
              <a:rPr kumimoji="1" lang="en-US" altLang="ja-JP" dirty="0" err="1"/>
              <a:t>parton</a:t>
            </a:r>
            <a:endParaRPr kumimoji="1" lang="en-US" altLang="ja-JP" dirty="0"/>
          </a:p>
          <a:p>
            <a:r>
              <a:rPr kumimoji="1" lang="en-US" altLang="ja-JP" dirty="0"/>
              <a:t>in this calculation, initial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is moving toward </a:t>
            </a:r>
            <a:r>
              <a:rPr kumimoji="1" lang="en-US" altLang="ja-JP" dirty="0" err="1"/>
              <a:t>φ</a:t>
            </a:r>
            <a:r>
              <a:rPr kumimoji="1" lang="en-US" altLang="ja-JP" dirty="0"/>
              <a:t>= 0 direction.</a:t>
            </a:r>
          </a:p>
          <a:p>
            <a:r>
              <a:rPr kumimoji="1" lang="en-US" altLang="ja-JP" dirty="0"/>
              <a:t>when considering the collision </a:t>
            </a:r>
            <a:r>
              <a:rPr kumimoji="1" lang="en-US" altLang="ja-JP" dirty="0" err="1"/>
              <a:t>propability</a:t>
            </a:r>
            <a:r>
              <a:rPr kumimoji="1" lang="en-US" altLang="ja-JP" dirty="0"/>
              <a:t>, medium partons with opposite momentum direction from jet partons are more likely to scatter with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and </a:t>
            </a:r>
            <a:r>
              <a:rPr kumimoji="1" lang="en-US" altLang="ja-JP" dirty="0" err="1"/>
              <a:t>picke</a:t>
            </a:r>
            <a:r>
              <a:rPr kumimoji="1" lang="en-US" altLang="ja-JP" dirty="0"/>
              <a:t> up from the medium due to the recoil</a:t>
            </a:r>
          </a:p>
          <a:p>
            <a:r>
              <a:rPr kumimoji="1" lang="en-US" altLang="ja-JP" dirty="0"/>
              <a:t>that’s why we observed such a recoiled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distribution and that causes reduction</a:t>
            </a:r>
            <a:r>
              <a:rPr kumimoji="1" lang="ja-JP" altLang="en-US"/>
              <a:t>　</a:t>
            </a:r>
            <a:r>
              <a:rPr kumimoji="1" lang="en-US" altLang="ja-JP" dirty="0"/>
              <a:t>of </a:t>
            </a:r>
            <a:r>
              <a:rPr kumimoji="1" lang="en-US" altLang="ja-JP" dirty="0" err="1"/>
              <a:t>dN</a:t>
            </a:r>
            <a:r>
              <a:rPr kumimoji="1" lang="en-US" altLang="ja-JP" dirty="0"/>
              <a:t>/</a:t>
            </a:r>
            <a:r>
              <a:rPr kumimoji="1" lang="en-US" altLang="ja-JP" dirty="0" err="1"/>
              <a:t>dφ</a:t>
            </a:r>
            <a:r>
              <a:rPr kumimoji="1" lang="en-US" altLang="ja-JP" dirty="0"/>
              <a:t> of medium </a:t>
            </a:r>
            <a:r>
              <a:rPr kumimoji="1" lang="en-US" altLang="ja-JP" dirty="0" err="1"/>
              <a:t>parton</a:t>
            </a:r>
            <a:endParaRPr kumimoji="1" lang="en-US" altLang="ja-JP" dirty="0"/>
          </a:p>
          <a:p>
            <a:r>
              <a:rPr kumimoji="1" lang="en-US" altLang="ja-JP" dirty="0"/>
              <a:t>so scattering dynamics is </a:t>
            </a:r>
            <a:r>
              <a:rPr kumimoji="1" lang="en-US" altLang="ja-JP" dirty="0" err="1"/>
              <a:t>crusial</a:t>
            </a:r>
            <a:r>
              <a:rPr kumimoji="1" lang="en-US" altLang="ja-JP" dirty="0"/>
              <a:t> to backreaction.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437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and this is the azimuthal angle distribution of the jet partons’ final state.</a:t>
            </a:r>
          </a:p>
          <a:p>
            <a:r>
              <a:rPr kumimoji="1" lang="en-US" altLang="ja-JP" dirty="0"/>
              <a:t>We found that backreaction </a:t>
            </a:r>
            <a:r>
              <a:rPr kumimoji="1" lang="en-US" altLang="ja-JP" dirty="0" err="1"/>
              <a:t>does’nt</a:t>
            </a:r>
            <a:r>
              <a:rPr kumimoji="1" lang="en-US" altLang="ja-JP" dirty="0"/>
              <a:t> effect jet structure significantly,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so, total azimuthal distribution summing the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and jet </a:t>
            </a:r>
            <a:r>
              <a:rPr kumimoji="1" lang="en-US" altLang="ja-JP" dirty="0" err="1"/>
              <a:t>parton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we can see the reduction due to the backreaction mostly comes from medium modification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前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のスライドを受けることを伝える。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3671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in this slide these 3 line are obtained the under the different threshold of recoil, like threshold</a:t>
            </a:r>
            <a:r>
              <a:rPr lang="en-US" altLang="ja-JP" dirty="0"/>
              <a:t> is 4 times </a:t>
            </a:r>
            <a:r>
              <a:rPr lang="en-US" altLang="ja-JP" dirty="0" err="1"/>
              <a:t>Tempareture</a:t>
            </a:r>
            <a:r>
              <a:rPr lang="en-US" altLang="ja-JP" dirty="0"/>
              <a:t>, 6 times </a:t>
            </a:r>
            <a:r>
              <a:rPr lang="en-US" altLang="ja-JP" dirty="0" err="1"/>
              <a:t>Tempareture</a:t>
            </a:r>
            <a:r>
              <a:rPr lang="en-US" altLang="ja-JP" dirty="0"/>
              <a:t>, and 8 times </a:t>
            </a:r>
            <a:r>
              <a:rPr lang="en-US" altLang="ja-JP" dirty="0" err="1"/>
              <a:t>Tempareture</a:t>
            </a:r>
            <a:endParaRPr kumimoji="1" lang="en-US" altLang="ja-JP" dirty="0"/>
          </a:p>
          <a:p>
            <a:r>
              <a:rPr kumimoji="1" lang="en-US" altLang="ja-JP" dirty="0"/>
              <a:t>from this graph, we can’t see significant difference among these 3 cases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63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but if we look at the component of initial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showned</a:t>
            </a:r>
            <a:r>
              <a:rPr kumimoji="1" lang="en-US" altLang="ja-JP" dirty="0"/>
              <a:t> as red color, recoil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shown as orange color, and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shown as blue color becomes different.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Different rate of backreaction and deposition leads to different particle ratio of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and medium </a:t>
            </a:r>
            <a:r>
              <a:rPr kumimoji="1" lang="en-US" altLang="ja-JP" dirty="0" err="1"/>
              <a:t>parton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246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So if looking at the particle ratio of hadron in this model and compare to experimental result, we can constrain which pictures is more reasonable from particle ratio of hadron.</a:t>
            </a:r>
          </a:p>
          <a:p>
            <a:r>
              <a:rPr kumimoji="1" lang="en-US" altLang="ja-JP" dirty="0"/>
              <a:t>because particle ratio of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or hadron are determined from different mechanism</a:t>
            </a:r>
            <a:r>
              <a:rPr kumimoji="1" lang="ja-JP" altLang="en-US"/>
              <a:t>　</a:t>
            </a:r>
            <a:r>
              <a:rPr kumimoji="1" lang="en-US" altLang="ja-JP" dirty="0"/>
              <a:t>between jet and medium</a:t>
            </a:r>
          </a:p>
          <a:p>
            <a:r>
              <a:rPr kumimoji="1" lang="en-US" altLang="ja-JP" dirty="0"/>
              <a:t>So, as a outlook of this study we will investigate that the particle ration of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&amp; hadron after including hadronization to understand the precise picture of backreaction &amp; deposition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5758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let me summarize my talk</a:t>
            </a:r>
          </a:p>
          <a:p>
            <a:r>
              <a:rPr kumimoji="1" lang="en-US" altLang="ja-JP" dirty="0"/>
              <a:t>in this study, 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we </a:t>
            </a:r>
            <a:r>
              <a:rPr kumimoji="1" lang="en-US" altLang="ja-JP" dirty="0" err="1"/>
              <a:t>obserbed</a:t>
            </a:r>
            <a:r>
              <a:rPr kumimoji="1" lang="en-US" altLang="ja-JP" dirty="0"/>
              <a:t> </a:t>
            </a:r>
          </a:p>
          <a:p>
            <a:r>
              <a:rPr kumimoji="1" lang="en-US" altLang="ja-JP" dirty="0"/>
              <a:t>we found that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9937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U</a:t>
            </a:r>
            <a:r>
              <a:rPr kumimoji="1" lang="ja-JP" altLang="en-US"/>
              <a:t>を大文字にする。</a:t>
            </a:r>
            <a:r>
              <a:rPr kumimoji="1" lang="en-US" altLang="ja-JP" dirty="0"/>
              <a:t>University</a:t>
            </a:r>
            <a:r>
              <a:rPr kumimoji="1" lang="ja-JP" altLang="en-US"/>
              <a:t>のところ。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136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5762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025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In heavy ion collision, the hard partons are generated after the initial collision, and these partons propagate through QGP medium interacting with QGP.</a:t>
            </a:r>
          </a:p>
          <a:p>
            <a:r>
              <a:rPr kumimoji="1" lang="en-US" altLang="ja-JP" dirty="0"/>
              <a:t>Then, after hadronization we observed the collection of particle as jet.</a:t>
            </a:r>
          </a:p>
          <a:p>
            <a:r>
              <a:rPr kumimoji="1" lang="en-US" altLang="ja-JP" dirty="0"/>
              <a:t>Therefore, </a:t>
            </a:r>
            <a:r>
              <a:rPr kumimoji="1" lang="en-US" altLang="ja-JP" sz="12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Modification of jets holds information </a:t>
            </a:r>
            <a:r>
              <a:rPr lang="en-US" altLang="ja-JP" sz="12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about</a:t>
            </a:r>
            <a:r>
              <a:rPr kumimoji="1" lang="en-US" altLang="ja-JP" sz="12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 “jet-medium interaction”.</a:t>
            </a:r>
          </a:p>
          <a:p>
            <a:endParaRPr kumimoji="1" lang="en-US" altLang="ja-JP" sz="1200" dirty="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244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In the jet-medium interaction, there are 2 types of interaction, like radiation induced by medium and elastic scattering between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and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by understanding these jet-medium interaction </a:t>
            </a:r>
            <a:r>
              <a:rPr kumimoji="1" lang="en-US" altLang="ja-JP" dirty="0" err="1"/>
              <a:t>presicely</a:t>
            </a:r>
            <a:r>
              <a:rPr kumimoji="1" lang="en-US" altLang="ja-JP" dirty="0"/>
              <a:t>, we can access the information of quark-gluon-plasma indirectly.</a:t>
            </a:r>
          </a:p>
          <a:p>
            <a:r>
              <a:rPr kumimoji="1" lang="en-US" altLang="ja-JP" dirty="0"/>
              <a:t>that’s why jet-medium interaction is important for </a:t>
            </a:r>
            <a:r>
              <a:rPr kumimoji="1" lang="en-US" altLang="ja-JP" dirty="0" err="1"/>
              <a:t>qgp</a:t>
            </a:r>
            <a:r>
              <a:rPr kumimoji="1" lang="en-US" altLang="ja-JP" dirty="0"/>
              <a:t> study.</a:t>
            </a:r>
          </a:p>
          <a:p>
            <a:r>
              <a:rPr kumimoji="1" lang="en-US" altLang="ja-JP" dirty="0"/>
              <a:t>In the elastic scattering,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947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there is recoil process.</a:t>
            </a:r>
          </a:p>
          <a:p>
            <a:r>
              <a:rPr kumimoji="1" lang="en-US" altLang="ja-JP" dirty="0"/>
              <a:t>when medium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which constitute QGP medium are kicked out by jet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 then, acquires high energy and momentum and </a:t>
            </a:r>
            <a:r>
              <a:rPr kumimoji="1" lang="en-US" altLang="ja-JP" dirty="0" err="1"/>
              <a:t>beeomes</a:t>
            </a:r>
            <a:r>
              <a:rPr kumimoji="1" lang="en-US" altLang="ja-JP" dirty="0"/>
              <a:t> non-equilibrated </a:t>
            </a:r>
            <a:r>
              <a:rPr kumimoji="1" lang="en-US" altLang="ja-JP" dirty="0" err="1"/>
              <a:t>parton</a:t>
            </a:r>
            <a:r>
              <a:rPr kumimoji="1" lang="en-US" altLang="ja-JP" dirty="0"/>
              <a:t>, this process is called recoil.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946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and by the multiple scattering, energy and momentum of jet partons are modified.</a:t>
            </a:r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not only radiation process , the recoil process is also crucial to  understand properties of the QGP in heavy-ion collision.</a:t>
            </a:r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78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On the other hand, if we look at the QGP medium from the perspective of energy-momentum conservation, </a:t>
            </a:r>
          </a:p>
          <a:p>
            <a:r>
              <a:rPr kumimoji="1" lang="en-US" altLang="ja-JP" dirty="0"/>
              <a:t>due to the </a:t>
            </a:r>
            <a:r>
              <a:rPr kumimoji="1" lang="en-US" altLang="ja-JP" dirty="0" err="1"/>
              <a:t>recoi</a:t>
            </a:r>
            <a:r>
              <a:rPr kumimoji="1" lang="en-US" altLang="ja-JP" dirty="0"/>
              <a:t>, hole of QGP medium are generated l,</a:t>
            </a:r>
          </a:p>
          <a:p>
            <a:r>
              <a:rPr kumimoji="1" lang="en-US" altLang="ja-JP" dirty="0"/>
              <a:t>because energy-momentum of medium partons are picked up from QGP medium.</a:t>
            </a:r>
          </a:p>
          <a:p>
            <a:r>
              <a:rPr kumimoji="1" lang="en-US" altLang="ja-JP" dirty="0"/>
              <a:t>And these holes induce the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51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dynamical backreaction of QGP medium. like these blue arrows show.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0" i="0" dirty="0">
                <a:solidFill>
                  <a:srgbClr val="202124"/>
                </a:solidFill>
                <a:effectLst/>
                <a:latin typeface="Roboto" panose="020F0502020204030204" pitchFamily="34" charset="0"/>
              </a:rPr>
              <a:t>for more precise understanding of jet medium interaction</a:t>
            </a:r>
            <a:r>
              <a:rPr kumimoji="1" lang="en-US" altLang="ja-JP" b="0" i="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altLang="ja-JP" b="0" i="0" dirty="0">
                <a:solidFill>
                  <a:srgbClr val="202124"/>
                </a:solidFill>
                <a:effectLst/>
                <a:latin typeface="Roboto" panose="020F0502020204030204" pitchFamily="34" charset="0"/>
              </a:rPr>
              <a:t>not only recoil process, but also backreaction should be considered dynamically.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So, the purpose of this study is to investigate the effect of dynamical backreaction of QGP, </a:t>
            </a:r>
          </a:p>
          <a:p>
            <a:r>
              <a:rPr kumimoji="1" lang="en-US" altLang="ja-JP" dirty="0"/>
              <a:t>to understand jet-medium interaction “more </a:t>
            </a:r>
            <a:r>
              <a:rPr kumimoji="1" lang="en-US" altLang="ja-JP" dirty="0" err="1"/>
              <a:t>presicely</a:t>
            </a:r>
            <a:r>
              <a:rPr kumimoji="1" lang="en-US" altLang="ja-JP" dirty="0"/>
              <a:t>”</a:t>
            </a: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520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From here, I will talk about the framework of this study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7DFEC-736D-7D4D-BE14-3F1EC7673C6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523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307C4C-DA34-EB06-F0F4-F5B4F34EC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22159A-98A9-CF63-899A-A12525A23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6" indent="0" algn="ctr">
              <a:buNone/>
              <a:defRPr sz="1801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4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26AB96-7EE5-9D65-4BDD-0106EBD388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A57B5F-ABC9-EEEC-79A8-2FA6473D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63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65E261-5D40-5B30-48DB-4D7588CFA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FD5A52C-E5FC-D597-D60C-1ED78BDED7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31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6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4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F34A67F-6A34-F769-1B69-93A84D139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1"/>
            </a:lvl2pPr>
            <a:lvl3pPr marL="914376" indent="0">
              <a:buNone/>
              <a:defRPr sz="1200"/>
            </a:lvl3pPr>
            <a:lvl4pPr marL="1371566" indent="0">
              <a:buNone/>
              <a:defRPr sz="1001"/>
            </a:lvl4pPr>
            <a:lvl5pPr marL="1828754" indent="0">
              <a:buNone/>
              <a:defRPr sz="1001"/>
            </a:lvl5pPr>
            <a:lvl6pPr marL="2285944" indent="0">
              <a:buNone/>
              <a:defRPr sz="1001"/>
            </a:lvl6pPr>
            <a:lvl7pPr marL="2743131" indent="0">
              <a:buNone/>
              <a:defRPr sz="1001"/>
            </a:lvl7pPr>
            <a:lvl8pPr marL="3200320" indent="0">
              <a:buNone/>
              <a:defRPr sz="1001"/>
            </a:lvl8pPr>
            <a:lvl9pPr marL="3657509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6656F8-B74D-0E80-2E18-BD90FBDE0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52F25A-7DEA-5D6B-6A90-8F3CFAF32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05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B4C269-6A43-B9E7-5651-FF98A2058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9584B41-C6C6-2F3B-D4B9-0F1253F82C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FBD3A-6258-F71A-A838-B2BDC3A8D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4D766-82E8-0CCF-FA83-2FB767804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99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718F49-5EDA-27D3-0D61-682541FFCD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0F2C8B-084F-A99A-F095-442F5EA06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872DF8-79F8-AB4C-AD3E-AC5CF75CBF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B924DA-E968-6243-42C3-A492E276A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629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307C4C-DA34-EB06-F0F4-F5B4F34EC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22159A-98A9-CF63-899A-A12525A23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6" indent="0" algn="ctr">
              <a:buNone/>
              <a:defRPr sz="1801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4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26AB96-7EE5-9D65-4BDD-0106EBD388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A57B5F-ABC9-EEEC-79A8-2FA6473D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C9496D48-0AB3-3B45-9E4F-D0D772DC651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928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D6ED62-9D52-1B5E-57B7-E2F9A9B1A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53135"/>
            <a:ext cx="10515600" cy="462382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9F2A935-E118-8D2B-098E-0A61F1FD5AA2}"/>
              </a:ext>
            </a:extLst>
          </p:cNvPr>
          <p:cNvSpPr txBox="1"/>
          <p:nvPr/>
        </p:nvSpPr>
        <p:spPr>
          <a:xfrm>
            <a:off x="6273802" y="64897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8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5A1D396-B6B0-3756-6BDC-6A54A8CB1EAA}"/>
              </a:ext>
            </a:extLst>
          </p:cNvPr>
          <p:cNvSpPr txBox="1"/>
          <p:nvPr/>
        </p:nvSpPr>
        <p:spPr>
          <a:xfrm>
            <a:off x="12065002" y="640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8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CA7CDFB-B805-8138-E392-D2EAC6036687}"/>
              </a:ext>
            </a:extLst>
          </p:cNvPr>
          <p:cNvSpPr txBox="1"/>
          <p:nvPr/>
        </p:nvSpPr>
        <p:spPr>
          <a:xfrm>
            <a:off x="11912602" y="6248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800"/>
          </a:p>
        </p:txBody>
      </p:sp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65691F7A-0DF1-7E99-A51A-2C60D80F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046F39C-FD79-AF69-641F-755F873D4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540500"/>
            <a:ext cx="2743200" cy="266700"/>
          </a:xfrm>
        </p:spPr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743A074-1A10-06D9-7814-0F645DE8A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/>
          <a:lstStyle>
            <a:lvl1pPr>
              <a:defRPr b="0" i="0">
                <a:latin typeface="Yu Gothic Medium" panose="020B0400000000000000" pitchFamily="34" charset="-128"/>
                <a:ea typeface="Yu Gothic Medium" panose="020B0400000000000000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7158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E02986-983B-A163-2B90-12EBBD75C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44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68D3EA-ABB2-88BC-1FEC-3DFA390D9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6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D2FC61-214F-F054-2172-7BEDB02CDB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B0B8E0-21A1-2DEE-C183-A996BB5B8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39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A31E15-5865-E73E-B718-920D88EB5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3CD699-DE73-B831-E288-4ADAC42C27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B63A9D-0856-F2E8-54FD-F500F2D6D5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EFB5CE-05FD-6B06-E62C-CBB011EC34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2796FB-E2EE-45E2-CA4F-3AD7AB749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92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5EB889-291E-D4B1-AF28-C581AAC62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009B9D-2B5B-27E7-E3C3-CD4681A34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6" indent="0">
              <a:buNone/>
              <a:defRPr sz="1801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4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7FC7C57-5AAC-5B5C-3C06-FC7A03A23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319AA00-B6CD-A57E-3EFE-721513138D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6" indent="0">
              <a:buNone/>
              <a:defRPr sz="1801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4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D9092E3-F227-0459-F12A-F97AF0C57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12A548D-7F09-4E7F-67C9-192A2535E1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490A840-8F48-3824-E651-58BEE5C33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61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E4E043-A8BF-7D1D-D4DF-9E1F99336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188540-CF67-70E9-6880-0B9B1756CE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E4F03D-C33A-C1EC-805C-D3D000C6B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03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E08828A-23F2-B434-6688-FA1042C5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5DC654A-1569-F732-571C-061221077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94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2AE7FC-EBB6-4B45-94AA-88A0AE5EB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ADD5BC-5C9A-29CC-A608-85B2E8816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31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860FB-DBF5-A544-B20B-3EF1F22AF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1"/>
            </a:lvl2pPr>
            <a:lvl3pPr marL="914376" indent="0">
              <a:buNone/>
              <a:defRPr sz="1200"/>
            </a:lvl3pPr>
            <a:lvl4pPr marL="1371566" indent="0">
              <a:buNone/>
              <a:defRPr sz="1001"/>
            </a:lvl4pPr>
            <a:lvl5pPr marL="1828754" indent="0">
              <a:buNone/>
              <a:defRPr sz="1001"/>
            </a:lvl5pPr>
            <a:lvl6pPr marL="2285944" indent="0">
              <a:buNone/>
              <a:defRPr sz="1001"/>
            </a:lvl6pPr>
            <a:lvl7pPr marL="2743131" indent="0">
              <a:buNone/>
              <a:defRPr sz="1001"/>
            </a:lvl7pPr>
            <a:lvl8pPr marL="3200320" indent="0">
              <a:buNone/>
              <a:defRPr sz="1001"/>
            </a:lvl8pPr>
            <a:lvl9pPr marL="3657509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6FECF0-F0EA-ABCA-BA11-945EF84805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540500"/>
            <a:ext cx="2743200" cy="266700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SoftJet 2024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AB949D-3F2B-5515-A698-B6A6E37E3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58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4BFAB17-56D1-76DA-0060-D5A107B903E4}"/>
              </a:ext>
            </a:extLst>
          </p:cNvPr>
          <p:cNvSpPr/>
          <p:nvPr userDrawn="1"/>
        </p:nvSpPr>
        <p:spPr>
          <a:xfrm flipV="1">
            <a:off x="0" y="6492875"/>
            <a:ext cx="12192000" cy="365126"/>
          </a:xfrm>
          <a:prstGeom prst="rect">
            <a:avLst/>
          </a:prstGeom>
          <a:solidFill>
            <a:schemeClr val="accent5">
              <a:lumMod val="50000"/>
              <a:alpha val="807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463935-56FC-DE14-959E-ECEB96406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D02FE8-07A0-AAE2-5C6D-10E9429BD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7200" y="6540500"/>
            <a:ext cx="27432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C9496D48-0AB3-3B45-9E4F-D0D772DC6518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タイトル プレースホルダー 6">
            <a:extLst>
              <a:ext uri="{FF2B5EF4-FFF2-40B4-BE49-F238E27FC236}">
                <a16:creationId xmlns:a16="http://schemas.microsoft.com/office/drawing/2014/main" id="{03B8156B-C892-B1FF-374F-DAB869810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" name="日付プレースホルダー 3">
            <a:extLst>
              <a:ext uri="{FF2B5EF4-FFF2-40B4-BE49-F238E27FC236}">
                <a16:creationId xmlns:a16="http://schemas.microsoft.com/office/drawing/2014/main" id="{DA9B5FC3-F0CE-299B-42BA-089E96841199}"/>
              </a:ext>
            </a:extLst>
          </p:cNvPr>
          <p:cNvSpPr txBox="1">
            <a:spLocks/>
          </p:cNvSpPr>
          <p:nvPr userDrawn="1"/>
        </p:nvSpPr>
        <p:spPr>
          <a:xfrm>
            <a:off x="4134675" y="6540500"/>
            <a:ext cx="4654826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Backreaction of QGP fluids from recoil partons</a:t>
            </a:r>
            <a:endParaRPr lang="ja-JP" altLang="en-US"/>
          </a:p>
        </p:txBody>
      </p:sp>
      <p:sp>
        <p:nvSpPr>
          <p:cNvPr id="11" name="日付プレースホルダー 3">
            <a:extLst>
              <a:ext uri="{FF2B5EF4-FFF2-40B4-BE49-F238E27FC236}">
                <a16:creationId xmlns:a16="http://schemas.microsoft.com/office/drawing/2014/main" id="{05777B38-DE73-69A4-EACE-695E83BCC90A}"/>
              </a:ext>
            </a:extLst>
          </p:cNvPr>
          <p:cNvSpPr txBox="1">
            <a:spLocks/>
          </p:cNvSpPr>
          <p:nvPr userDrawn="1"/>
        </p:nvSpPr>
        <p:spPr>
          <a:xfrm>
            <a:off x="33131" y="6540500"/>
            <a:ext cx="1358351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/>
              <a:t>SoftJet</a:t>
            </a:r>
            <a:r>
              <a:rPr lang="en-US" altLang="ja-JP" dirty="0"/>
              <a:t> 2024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118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376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6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4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6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4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76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4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6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9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5.png"/><Relationship Id="rId18" Type="http://schemas.openxmlformats.org/officeDocument/2006/relationships/image" Target="../media/image39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4.pn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11" Type="http://schemas.openxmlformats.org/officeDocument/2006/relationships/image" Target="../media/image33.gif"/><Relationship Id="rId5" Type="http://schemas.openxmlformats.org/officeDocument/2006/relationships/image" Target="../media/image25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31.gif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11" Type="http://schemas.openxmlformats.org/officeDocument/2006/relationships/image" Target="../media/image190.png"/><Relationship Id="rId5" Type="http://schemas.openxmlformats.org/officeDocument/2006/relationships/image" Target="../media/image42.png"/><Relationship Id="rId10" Type="http://schemas.openxmlformats.org/officeDocument/2006/relationships/customXml" Target="../ink/ink15.xml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microsoft.com/office/2018/10/relationships/comments" Target="../comments/modernComment_2F7_F5075D89.xml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11" Type="http://schemas.openxmlformats.org/officeDocument/2006/relationships/image" Target="../media/image63.gif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gif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11" Type="http://schemas.openxmlformats.org/officeDocument/2006/relationships/image" Target="../media/image76.png"/><Relationship Id="rId5" Type="http://schemas.openxmlformats.org/officeDocument/2006/relationships/image" Target="../media/image71.png"/><Relationship Id="rId10" Type="http://schemas.openxmlformats.org/officeDocument/2006/relationships/image" Target="../media/image75.png"/><Relationship Id="rId4" Type="http://schemas.openxmlformats.org/officeDocument/2006/relationships/image" Target="../media/image70.png"/><Relationship Id="rId9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11" Type="http://schemas.openxmlformats.org/officeDocument/2006/relationships/image" Target="../media/image76.png"/><Relationship Id="rId5" Type="http://schemas.openxmlformats.org/officeDocument/2006/relationships/image" Target="../media/image71.png"/><Relationship Id="rId10" Type="http://schemas.openxmlformats.org/officeDocument/2006/relationships/image" Target="../media/image75.png"/><Relationship Id="rId4" Type="http://schemas.openxmlformats.org/officeDocument/2006/relationships/image" Target="../media/image70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6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11" Type="http://schemas.openxmlformats.org/officeDocument/2006/relationships/image" Target="../media/image80.png"/><Relationship Id="rId5" Type="http://schemas.openxmlformats.org/officeDocument/2006/relationships/image" Target="../media/image71.png"/><Relationship Id="rId10" Type="http://schemas.openxmlformats.org/officeDocument/2006/relationships/image" Target="../media/image79.png"/><Relationship Id="rId4" Type="http://schemas.openxmlformats.org/officeDocument/2006/relationships/image" Target="../media/image70.png"/><Relationship Id="rId9" Type="http://schemas.openxmlformats.org/officeDocument/2006/relationships/image" Target="../media/image78.png"/><Relationship Id="rId1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png"/><Relationship Id="rId3" Type="http://schemas.openxmlformats.org/officeDocument/2006/relationships/image" Target="../media/image91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15" Type="http://schemas.openxmlformats.org/officeDocument/2006/relationships/image" Target="../media/image93.png"/><Relationship Id="rId1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10.png"/><Relationship Id="rId18" Type="http://schemas.openxmlformats.org/officeDocument/2006/relationships/image" Target="../media/image94.png"/><Relationship Id="rId3" Type="http://schemas.openxmlformats.org/officeDocument/2006/relationships/image" Target="../media/image96.png"/><Relationship Id="rId7" Type="http://schemas.openxmlformats.org/officeDocument/2006/relationships/image" Target="../media/image104.png"/><Relationship Id="rId17" Type="http://schemas.openxmlformats.org/officeDocument/2006/relationships/image" Target="../media/image93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00.png"/><Relationship Id="rId20" Type="http://schemas.openxmlformats.org/officeDocument/2006/relationships/image" Target="../media/image95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91.png"/><Relationship Id="rId15" Type="http://schemas.openxmlformats.org/officeDocument/2006/relationships/image" Target="../media/image99.png"/><Relationship Id="rId10" Type="http://schemas.openxmlformats.org/officeDocument/2006/relationships/image" Target="../media/image107.png"/><Relationship Id="rId19" Type="http://schemas.openxmlformats.org/officeDocument/2006/relationships/image" Target="../media/image101.png"/><Relationship Id="rId9" Type="http://schemas.openxmlformats.org/officeDocument/2006/relationships/image" Target="../media/image98.png"/><Relationship Id="rId14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10.png"/><Relationship Id="rId18" Type="http://schemas.openxmlformats.org/officeDocument/2006/relationships/image" Target="../media/image102.png"/><Relationship Id="rId3" Type="http://schemas.openxmlformats.org/officeDocument/2006/relationships/image" Target="../media/image96.png"/><Relationship Id="rId21" Type="http://schemas.openxmlformats.org/officeDocument/2006/relationships/image" Target="../media/image95.png"/><Relationship Id="rId7" Type="http://schemas.openxmlformats.org/officeDocument/2006/relationships/image" Target="../media/image104.png"/><Relationship Id="rId17" Type="http://schemas.openxmlformats.org/officeDocument/2006/relationships/image" Target="../media/image101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94.png"/><Relationship Id="rId20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91.png"/><Relationship Id="rId15" Type="http://schemas.openxmlformats.org/officeDocument/2006/relationships/image" Target="../media/image93.png"/><Relationship Id="rId10" Type="http://schemas.openxmlformats.org/officeDocument/2006/relationships/image" Target="../media/image107.png"/><Relationship Id="rId19" Type="http://schemas.openxmlformats.org/officeDocument/2006/relationships/image" Target="../media/image99.png"/><Relationship Id="rId9" Type="http://schemas.openxmlformats.org/officeDocument/2006/relationships/image" Target="../media/image98.png"/><Relationship Id="rId14" Type="http://schemas.openxmlformats.org/officeDocument/2006/relationships/image" Target="../media/image9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8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7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11" Type="http://schemas.openxmlformats.org/officeDocument/2006/relationships/image" Target="../media/image116.png"/><Relationship Id="rId5" Type="http://schemas.openxmlformats.org/officeDocument/2006/relationships/image" Target="../media/image112.png"/><Relationship Id="rId15" Type="http://schemas.openxmlformats.org/officeDocument/2006/relationships/image" Target="../media/image119.png"/><Relationship Id="rId10" Type="http://schemas.openxmlformats.org/officeDocument/2006/relationships/image" Target="../media/image115.png"/><Relationship Id="rId4" Type="http://schemas.openxmlformats.org/officeDocument/2006/relationships/image" Target="../media/image111.png"/><Relationship Id="rId9" Type="http://schemas.openxmlformats.org/officeDocument/2006/relationships/image" Target="../media/image78.png"/><Relationship Id="rId14" Type="http://schemas.openxmlformats.org/officeDocument/2006/relationships/image" Target="../media/image11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0.png"/><Relationship Id="rId13" Type="http://schemas.openxmlformats.org/officeDocument/2006/relationships/image" Target="../media/image122.png"/><Relationship Id="rId3" Type="http://schemas.openxmlformats.org/officeDocument/2006/relationships/image" Target="../media/image900.png"/><Relationship Id="rId7" Type="http://schemas.openxmlformats.org/officeDocument/2006/relationships/image" Target="../media/image120.png"/><Relationship Id="rId12" Type="http://schemas.openxmlformats.org/officeDocument/2006/relationships/image" Target="../media/image9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0.png"/><Relationship Id="rId11" Type="http://schemas.openxmlformats.org/officeDocument/2006/relationships/image" Target="../media/image121.png"/><Relationship Id="rId5" Type="http://schemas.openxmlformats.org/officeDocument/2006/relationships/image" Target="../media/image910.png"/><Relationship Id="rId15" Type="http://schemas.openxmlformats.org/officeDocument/2006/relationships/image" Target="../media/image1010.png"/><Relationship Id="rId10" Type="http://schemas.openxmlformats.org/officeDocument/2006/relationships/image" Target="../media/image960.png"/><Relationship Id="rId4" Type="http://schemas.openxmlformats.org/officeDocument/2006/relationships/image" Target="../media/image710.png"/><Relationship Id="rId9" Type="http://schemas.openxmlformats.org/officeDocument/2006/relationships/image" Target="../media/image95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customXml" Target="../ink/ink5.xml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2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8.png"/><Relationship Id="rId1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customXml" Target="../ink/ink12.xml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6" Type="http://schemas.openxmlformats.org/officeDocument/2006/relationships/customXml" Target="../ink/ink14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9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customXml" Target="../ink/ink11.xml"/><Relationship Id="rId4" Type="http://schemas.openxmlformats.org/officeDocument/2006/relationships/customXml" Target="../ink/ink8.xml"/><Relationship Id="rId9" Type="http://schemas.openxmlformats.org/officeDocument/2006/relationships/image" Target="../media/image8.png"/><Relationship Id="rId14" Type="http://schemas.openxmlformats.org/officeDocument/2006/relationships/customXml" Target="../ink/ink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D8D608-FD0F-EA6D-BF7D-69C6DA8F7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031" y="354052"/>
            <a:ext cx="11019692" cy="2925914"/>
          </a:xfrm>
        </p:spPr>
        <p:txBody>
          <a:bodyPr>
            <a:noAutofit/>
          </a:bodyPr>
          <a:lstStyle/>
          <a:p>
            <a:r>
              <a:rPr kumimoji="1" lang="en-US" altLang="ja-JP" b="1" dirty="0"/>
              <a:t>Backreaction of QGP fluids</a:t>
            </a:r>
            <a:br>
              <a:rPr kumimoji="1" lang="en-US" altLang="ja-JP" b="1" dirty="0"/>
            </a:br>
            <a:r>
              <a:rPr kumimoji="1" lang="en-US" altLang="ja-JP" b="1" dirty="0"/>
              <a:t> from recoil partons</a:t>
            </a:r>
            <a:endParaRPr kumimoji="1" lang="ja-JP" altLang="en-US" b="1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D7D3406-FD16-B358-A792-F45482808F33}"/>
              </a:ext>
            </a:extLst>
          </p:cNvPr>
          <p:cNvSpPr txBox="1"/>
          <p:nvPr/>
        </p:nvSpPr>
        <p:spPr>
          <a:xfrm>
            <a:off x="2479465" y="3907685"/>
            <a:ext cx="72330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Shoto Sakuma, </a:t>
            </a:r>
            <a:r>
              <a:rPr kumimoji="1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Tetsufumi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 Hirano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Sophia University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BC3A8B-8F57-0B9F-B15A-99DE6A1124EA}"/>
              </a:ext>
            </a:extLst>
          </p:cNvPr>
          <p:cNvGrpSpPr/>
          <p:nvPr/>
        </p:nvGrpSpPr>
        <p:grpSpPr>
          <a:xfrm>
            <a:off x="9202832" y="3963579"/>
            <a:ext cx="3358987" cy="2727106"/>
            <a:chOff x="667537" y="3617733"/>
            <a:chExt cx="4001648" cy="311489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10ED44D-73FB-45F4-AA04-7E26122D4BB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7537" y="3617733"/>
              <a:ext cx="1425402" cy="3114893"/>
              <a:chOff x="1855550" y="2426600"/>
              <a:chExt cx="1977865" cy="4322177"/>
            </a:xfrm>
          </p:grpSpPr>
          <p:pic>
            <p:nvPicPr>
              <p:cNvPr id="11" name="グラフィックス 10" descr="装飾的な円">
                <a:extLst>
                  <a:ext uri="{FF2B5EF4-FFF2-40B4-BE49-F238E27FC236}">
                    <a16:creationId xmlns:a16="http://schemas.microsoft.com/office/drawing/2014/main" id="{97FF86EC-2274-BDDF-2308-7B7DAB22B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400000">
                <a:off x="2504312" y="2426600"/>
                <a:ext cx="680338" cy="4322177"/>
              </a:xfrm>
              <a:prstGeom prst="rect">
                <a:avLst/>
              </a:prstGeom>
            </p:spPr>
          </p:pic>
          <p:pic>
            <p:nvPicPr>
              <p:cNvPr id="12" name="グラフィックス 11" descr="中心点から放射状に広がる複数の円">
                <a:extLst>
                  <a:ext uri="{FF2B5EF4-FFF2-40B4-BE49-F238E27FC236}">
                    <a16:creationId xmlns:a16="http://schemas.microsoft.com/office/drawing/2014/main" id="{036753E6-ADAA-4D56-CA01-6E6DE5FB17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alphaModFix amt="7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855550" y="3147501"/>
                <a:ext cx="1977865" cy="2880000"/>
              </a:xfrm>
              <a:prstGeom prst="rect">
                <a:avLst/>
              </a:prstGeom>
            </p:spPr>
          </p:pic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1EFF09D-495B-5E29-FCD7-08E94391340D}"/>
                </a:ext>
              </a:extLst>
            </p:cNvPr>
            <p:cNvSpPr/>
            <p:nvPr/>
          </p:nvSpPr>
          <p:spPr>
            <a:xfrm>
              <a:off x="1274759" y="4437185"/>
              <a:ext cx="3394426" cy="1475715"/>
            </a:xfrm>
            <a:prstGeom prst="rect">
              <a:avLst/>
            </a:prstGeom>
            <a:noFill/>
          </p:spPr>
          <p:txBody>
            <a:bodyPr wrap="square" lIns="60303" tIns="30151" rIns="60303" bIns="30151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SOPHIA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HADRON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PHYSICS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141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373761D-F0BC-4DC4-079C-751018B0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3264D68-B13F-BF8D-EA17-C51379C8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Negative source term</a:t>
            </a:r>
            <a:r>
              <a:rPr lang="en-US" altLang="ja-JP" dirty="0"/>
              <a:t> for backreaction</a:t>
            </a:r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7FB4B67-F9D7-35AF-8BF7-4251B4FB35A1}"/>
              </a:ext>
            </a:extLst>
          </p:cNvPr>
          <p:cNvGrpSpPr/>
          <p:nvPr/>
        </p:nvGrpSpPr>
        <p:grpSpPr>
          <a:xfrm>
            <a:off x="360461" y="2217498"/>
            <a:ext cx="5002739" cy="998029"/>
            <a:chOff x="5192187" y="3113870"/>
            <a:chExt cx="2770250" cy="8001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048D6DE4-8BEF-5DF3-9EDE-7EE0DC7AD582}"/>
                    </a:ext>
                  </a:extLst>
                </p:cNvPr>
                <p:cNvSpPr txBox="1"/>
                <p:nvPr/>
              </p:nvSpPr>
              <p:spPr>
                <a:xfrm>
                  <a:off x="5192187" y="3113870"/>
                  <a:ext cx="2770250" cy="8001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ja-JP" sz="48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QGP</m:t>
                            </m:r>
                          </m:sub>
                          <m:sup>
                            <m:r>
                              <a:rPr kumimoji="0" lang="en-US" altLang="ja-JP" sz="4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  <m:r>
                          <a:rPr kumimoji="0" lang="en-US" altLang="ja-JP" sz="4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ACCBF9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ACCBF9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0" lang="en-US" altLang="ja-JP" sz="4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ACCBF9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kumimoji="0" lang="en-US" altLang="ja-JP" sz="4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ACCBF9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oMath>
                    </m:oMathPara>
                  </a14:m>
                  <a:endParaRPr kumimoji="0" lang="ja-JP" altLang="en-US" sz="4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048D6DE4-8BEF-5DF3-9EDE-7EE0DC7AD5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2187" y="3113870"/>
                  <a:ext cx="2770250" cy="800120"/>
                </a:xfrm>
                <a:prstGeom prst="rect">
                  <a:avLst/>
                </a:prstGeom>
                <a:blipFill>
                  <a:blip r:embed="rId3"/>
                  <a:stretch>
                    <a:fillRect b="-1519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A5E35F1-5D30-7387-2126-3813E274626C}"/>
                </a:ext>
              </a:extLst>
            </p:cNvPr>
            <p:cNvCxnSpPr>
              <a:cxnSpLocks/>
            </p:cNvCxnSpPr>
            <p:nvPr/>
          </p:nvCxnSpPr>
          <p:spPr>
            <a:xfrm>
              <a:off x="7026694" y="3836099"/>
              <a:ext cx="507135" cy="0"/>
            </a:xfrm>
            <a:prstGeom prst="line">
              <a:avLst/>
            </a:prstGeom>
            <a:solidFill>
              <a:srgbClr val="FF3B0D"/>
            </a:solidFill>
            <a:ln w="63500" cap="flat" cmpd="sng" algn="ctr">
              <a:solidFill>
                <a:srgbClr val="ACCBF9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800C6C2-F8EB-6E79-DB5A-A71F31BF097F}"/>
              </a:ext>
            </a:extLst>
          </p:cNvPr>
          <p:cNvSpPr txBox="1"/>
          <p:nvPr/>
        </p:nvSpPr>
        <p:spPr>
          <a:xfrm>
            <a:off x="190676" y="1533302"/>
            <a:ext cx="696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Hydrodynamic eq. with </a:t>
            </a:r>
            <a:r>
              <a:rPr kumimoji="0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4A8EF3"/>
                </a:solidFill>
                <a:effectLst/>
                <a:uLnTx/>
                <a:uFillTx/>
              </a:rPr>
              <a:t>“negative” source term</a:t>
            </a: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9468D265-D9AC-2BBF-5EF8-EDE390BF8543}"/>
              </a:ext>
            </a:extLst>
          </p:cNvPr>
          <p:cNvGrpSpPr/>
          <p:nvPr/>
        </p:nvGrpSpPr>
        <p:grpSpPr>
          <a:xfrm>
            <a:off x="5988519" y="2027306"/>
            <a:ext cx="6207339" cy="3527743"/>
            <a:chOff x="6037214" y="2707848"/>
            <a:chExt cx="6207339" cy="3527743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C3E5985-8DF8-9C5B-9E3E-18D085497257}"/>
                </a:ext>
              </a:extLst>
            </p:cNvPr>
            <p:cNvSpPr/>
            <p:nvPr/>
          </p:nvSpPr>
          <p:spPr>
            <a:xfrm>
              <a:off x="6072578" y="2707848"/>
              <a:ext cx="5965800" cy="3482745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93F4EB8-D4C9-5EFF-C944-369E71E98A3D}"/>
                </a:ext>
              </a:extLst>
            </p:cNvPr>
            <p:cNvSpPr txBox="1"/>
            <p:nvPr/>
          </p:nvSpPr>
          <p:spPr>
            <a:xfrm>
              <a:off x="6121294" y="2771026"/>
              <a:ext cx="1954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Gaussian source</a:t>
              </a:r>
              <a:endParaRPr kumimoji="1" lang="ja-JP" altLang="en-US" b="1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16E78CB-B53A-9E1D-759C-11FCC72E0656}"/>
                </a:ext>
              </a:extLst>
            </p:cNvPr>
            <p:cNvSpPr txBox="1"/>
            <p:nvPr/>
          </p:nvSpPr>
          <p:spPr>
            <a:xfrm>
              <a:off x="6701494" y="5712371"/>
              <a:ext cx="351366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400" dirty="0"/>
                <a:t>energy-momentum and position of</a:t>
              </a:r>
            </a:p>
            <a:p>
              <a:r>
                <a:rPr lang="en-US" altLang="ja-JP" sz="1400" dirty="0"/>
                <a:t> recoiled medium partons</a:t>
              </a:r>
              <a:endParaRPr lang="ja-JP" altLang="en-US" sz="14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D5556C1A-58C5-8E16-BB14-F30959F4677A}"/>
                    </a:ext>
                  </a:extLst>
                </p:cNvPr>
                <p:cNvSpPr txBox="1"/>
                <p:nvPr/>
              </p:nvSpPr>
              <p:spPr>
                <a:xfrm>
                  <a:off x="6793957" y="4693450"/>
                  <a:ext cx="4217180" cy="8234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mtClean="0"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bSup>
                                      <m:sSubSupPr>
                                        <m:ctrlPr>
                                          <a:rPr lang="en-US" altLang="ja-JP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ja-JP" i="1" dirty="0"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b="0" i="0" dirty="0" smtClean="0">
                                            <a:latin typeface="Cambria Math" panose="02040503050406030204" pitchFamily="18" charset="0"/>
                                          </a:rPr>
                                          <m:t>G</m:t>
                                        </m:r>
                                      </m:sub>
                                      <m:sup>
                                        <m:r>
                                          <a:rPr lang="en-US" altLang="ja-JP" b="0" i="1" dirty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func>
                          <m:func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altLang="ja-JP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ja-JP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  <m:r>
                                              <a:rPr lang="en-US" altLang="ja-JP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altLang="ja-JP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ja-JP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sSub>
                                                  <m:sSubPr>
                                                    <m:ctrlPr>
                                                      <a:rPr lang="en-US" altLang="ja-JP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altLang="ja-JP" b="0" i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Q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ja-JP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altLang="ja-JP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ja-JP" i="1" dirty="0"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b="0" i="0" dirty="0" smtClean="0">
                                            <a:latin typeface="Cambria Math" panose="02040503050406030204" pitchFamily="18" charset="0"/>
                                          </a:rPr>
                                          <m:t>G</m:t>
                                        </m:r>
                                      </m:sub>
                                      <m:sup>
                                        <m:r>
                                          <a:rPr lang="en-US" altLang="ja-JP" i="1" dirty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D5556C1A-58C5-8E16-BB14-F30959F467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3957" y="4693450"/>
                  <a:ext cx="4217180" cy="823495"/>
                </a:xfrm>
                <a:prstGeom prst="rect">
                  <a:avLst/>
                </a:prstGeom>
                <a:blipFill>
                  <a:blip r:embed="rId4"/>
                  <a:stretch>
                    <a:fillRect l="-901"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0CCAE17-7C0C-E1D6-C361-42B7C8736DE7}"/>
                </a:ext>
              </a:extLst>
            </p:cNvPr>
            <p:cNvGrpSpPr/>
            <p:nvPr/>
          </p:nvGrpSpPr>
          <p:grpSpPr>
            <a:xfrm>
              <a:off x="6657452" y="3156547"/>
              <a:ext cx="3997483" cy="1212498"/>
              <a:chOff x="937664" y="23501912"/>
              <a:chExt cx="5915068" cy="1184849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3" name="テキスト ボックス 22">
                    <a:extLst>
                      <a:ext uri="{FF2B5EF4-FFF2-40B4-BE49-F238E27FC236}">
                        <a16:creationId xmlns:a16="http://schemas.microsoft.com/office/drawing/2014/main" id="{27AB0B95-6A44-7CE0-E3C0-4197BF937F34}"/>
                      </a:ext>
                    </a:extLst>
                  </p:cNvPr>
                  <p:cNvSpPr txBox="1"/>
                  <p:nvPr/>
                </p:nvSpPr>
                <p:spPr>
                  <a:xfrm>
                    <a:off x="937664" y="23501912"/>
                    <a:ext cx="5721074" cy="10685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kumimoji="1" lang="en-US" altLang="ja-JP" sz="2800" b="0" i="1" smtClean="0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800" b="0" i="1" smtClean="0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altLang="ja-JP" sz="2800" i="1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altLang="ja-JP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Sup>
                                    <m:sSubSupPr>
                                      <m:ctrlP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altLang="ja-JP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sz="280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Q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ja-JP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kumimoji="1" lang="ja-JP" altLang="en-US" sz="2800"/>
                  </a:p>
                </p:txBody>
              </p:sp>
            </mc:Choice>
            <mc:Fallback>
              <p:sp>
                <p:nvSpPr>
                  <p:cNvPr id="23" name="テキスト ボックス 22">
                    <a:extLst>
                      <a:ext uri="{FF2B5EF4-FFF2-40B4-BE49-F238E27FC236}">
                        <a16:creationId xmlns:a16="http://schemas.microsoft.com/office/drawing/2014/main" id="{27AB0B95-6A44-7CE0-E3C0-4197BF937F3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7664" y="23501912"/>
                    <a:ext cx="5721074" cy="106850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3115" t="-134091" r="-2623" b="-189773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E461E424-879E-639D-4D1C-03D4FC03DA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0079" y="24298059"/>
                <a:ext cx="2311877" cy="0"/>
              </a:xfrm>
              <a:prstGeom prst="line">
                <a:avLst/>
              </a:prstGeom>
              <a:solidFill>
                <a:srgbClr val="FF3B0D"/>
              </a:solidFill>
              <a:ln w="635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F001138D-1A07-441A-94E2-27116E6AA69A}"/>
                  </a:ext>
                </a:extLst>
              </p:cNvPr>
              <p:cNvSpPr txBox="1"/>
              <p:nvPr/>
            </p:nvSpPr>
            <p:spPr>
              <a:xfrm>
                <a:off x="3903911" y="24386002"/>
                <a:ext cx="2948821" cy="300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3D-Gaussian function</a:t>
                </a:r>
                <a:endParaRPr kumimoji="1" lang="ja-JP" altLang="en-US" sz="140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982AC3EB-387D-C867-522B-79D3E86FD892}"/>
                    </a:ext>
                  </a:extLst>
                </p:cNvPr>
                <p:cNvSpPr txBox="1"/>
                <p:nvPr/>
              </p:nvSpPr>
              <p:spPr>
                <a:xfrm flipH="1">
                  <a:off x="6037214" y="5768783"/>
                  <a:ext cx="1657932" cy="3600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ja-JP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1400" b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a:rPr lang="en-US" altLang="ja-JP" sz="14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r>
                            <a:rPr kumimoji="0" lang="en-US" altLang="ja-JP" sz="1400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altLang="ja-JP" sz="1400" b="1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sSub>
                            <m:sSubPr>
                              <m:ctrlPr>
                                <a:rPr lang="en-US" altLang="ja-JP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14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a14:m>
                  <a:r>
                    <a:rPr lang="en-US" altLang="ja-JP" sz="1400" dirty="0"/>
                    <a:t>:</a:t>
                  </a:r>
                  <a:endParaRPr lang="ja-JP" altLang="en-US" sz="1400"/>
                </a:p>
              </p:txBody>
            </p:sp>
          </mc:Choice>
          <mc:Fallback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982AC3EB-387D-C867-522B-79D3E86FD8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6037214" y="5768783"/>
                  <a:ext cx="1657932" cy="360099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049D4545-C672-826F-8928-21FF5FD6F416}"/>
                    </a:ext>
                  </a:extLst>
                </p:cNvPr>
                <p:cNvSpPr txBox="1"/>
                <p:nvPr/>
              </p:nvSpPr>
              <p:spPr>
                <a:xfrm flipH="1">
                  <a:off x="10173236" y="5800313"/>
                  <a:ext cx="2071317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40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1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a14:m>
                  <a:r>
                    <a:rPr lang="en-US" altLang="ja-JP" sz="1400" dirty="0"/>
                    <a:t>:</a:t>
                  </a:r>
                  <a:r>
                    <a:rPr lang="en-US" altLang="ja-JP" sz="1400" i="1" dirty="0"/>
                    <a:t> </a:t>
                  </a:r>
                  <a:r>
                    <a:rPr lang="en-US" altLang="ja-JP" sz="1400" dirty="0"/>
                    <a:t>width of gaussian</a:t>
                  </a:r>
                  <a:endParaRPr lang="ja-JP" altLang="en-US" sz="1400"/>
                </a:p>
              </p:txBody>
            </p:sp>
          </mc:Choice>
          <mc:Fallback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049D4545-C672-826F-8928-21FF5FD6F4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3236" y="5800313"/>
                  <a:ext cx="2071317" cy="307777"/>
                </a:xfrm>
                <a:prstGeom prst="rect">
                  <a:avLst/>
                </a:prstGeom>
                <a:blipFill>
                  <a:blip r:embed="rId7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57F0851-FE2C-7C67-E021-2D8EE0711E07}"/>
              </a:ext>
            </a:extLst>
          </p:cNvPr>
          <p:cNvGrpSpPr/>
          <p:nvPr/>
        </p:nvGrpSpPr>
        <p:grpSpPr>
          <a:xfrm>
            <a:off x="6235594" y="5622231"/>
            <a:ext cx="2696553" cy="400110"/>
            <a:chOff x="6963465" y="5368438"/>
            <a:chExt cx="2696553" cy="400110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81CEF93A-52E4-8334-FB83-EE2B2E9403E5}"/>
                </a:ext>
              </a:extLst>
            </p:cNvPr>
            <p:cNvSpPr txBox="1"/>
            <p:nvPr/>
          </p:nvSpPr>
          <p:spPr>
            <a:xfrm>
              <a:off x="7131762" y="5368438"/>
              <a:ext cx="25282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(3+1)-D ideal hydro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2B71268A-51B1-A78A-5384-0C523FD36303}"/>
                </a:ext>
              </a:extLst>
            </p:cNvPr>
            <p:cNvSpPr/>
            <p:nvPr/>
          </p:nvSpPr>
          <p:spPr>
            <a:xfrm>
              <a:off x="6963465" y="5497467"/>
              <a:ext cx="170289" cy="1686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A304448-0D8C-4DC9-DE1A-D4550B26DDDA}"/>
              </a:ext>
            </a:extLst>
          </p:cNvPr>
          <p:cNvGrpSpPr/>
          <p:nvPr/>
        </p:nvGrpSpPr>
        <p:grpSpPr>
          <a:xfrm>
            <a:off x="6235594" y="5995363"/>
            <a:ext cx="2069780" cy="400110"/>
            <a:chOff x="6963465" y="5800947"/>
            <a:chExt cx="2069780" cy="400110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2D3D062-B0DA-3A2D-290F-6C57445EEA7D}"/>
                </a:ext>
              </a:extLst>
            </p:cNvPr>
            <p:cNvSpPr txBox="1"/>
            <p:nvPr/>
          </p:nvSpPr>
          <p:spPr>
            <a:xfrm>
              <a:off x="7131762" y="5800947"/>
              <a:ext cx="19014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conformal </a:t>
              </a:r>
              <a:r>
                <a:rPr kumimoji="1" lang="en-US" altLang="ja-JP" sz="2000" dirty="0" err="1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EoS</a:t>
              </a:r>
              <a:endParaRPr kumimoji="1" lang="ja-JP" altLang="en-US" sz="2000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5BDBED5C-A52D-13F0-28B5-05B6705B5966}"/>
                </a:ext>
              </a:extLst>
            </p:cNvPr>
            <p:cNvSpPr/>
            <p:nvPr/>
          </p:nvSpPr>
          <p:spPr>
            <a:xfrm>
              <a:off x="6963465" y="5923419"/>
              <a:ext cx="170289" cy="1686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3F16F87-E370-6F91-6A25-FD62586EA33D}"/>
              </a:ext>
            </a:extLst>
          </p:cNvPr>
          <p:cNvGrpSpPr/>
          <p:nvPr/>
        </p:nvGrpSpPr>
        <p:grpSpPr>
          <a:xfrm>
            <a:off x="8965261" y="5590445"/>
            <a:ext cx="3033573" cy="400110"/>
            <a:chOff x="6961473" y="6233396"/>
            <a:chExt cx="3033573" cy="400110"/>
          </a:xfrm>
        </p:grpSpPr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2984346A-431D-1012-239A-0DD59747834A}"/>
                </a:ext>
              </a:extLst>
            </p:cNvPr>
            <p:cNvSpPr txBox="1"/>
            <p:nvPr/>
          </p:nvSpPr>
          <p:spPr>
            <a:xfrm>
              <a:off x="7131762" y="6233396"/>
              <a:ext cx="28632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non-</a:t>
              </a:r>
              <a:r>
                <a:rPr kumimoji="1"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expandin</a:t>
              </a:r>
              <a:r>
                <a: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g system</a:t>
              </a:r>
              <a:endParaRPr kumimoji="1" lang="ja-JP" altLang="en-US" sz="2000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92E12945-48D3-B430-79C1-C6B7BA671CD6}"/>
                </a:ext>
              </a:extLst>
            </p:cNvPr>
            <p:cNvSpPr/>
            <p:nvPr/>
          </p:nvSpPr>
          <p:spPr>
            <a:xfrm>
              <a:off x="6961473" y="6382430"/>
              <a:ext cx="170289" cy="1686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B4C8875-2026-7ABE-A7CA-B1E3B566522D}"/>
              </a:ext>
            </a:extLst>
          </p:cNvPr>
          <p:cNvGrpSpPr/>
          <p:nvPr/>
        </p:nvGrpSpPr>
        <p:grpSpPr>
          <a:xfrm>
            <a:off x="530420" y="3356937"/>
            <a:ext cx="5705174" cy="3211286"/>
            <a:chOff x="6870224" y="1705818"/>
            <a:chExt cx="5705174" cy="3211286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A927345-CAB5-A2CF-DC07-9D3BA1D9137E}"/>
                </a:ext>
              </a:extLst>
            </p:cNvPr>
            <p:cNvGrpSpPr/>
            <p:nvPr/>
          </p:nvGrpSpPr>
          <p:grpSpPr>
            <a:xfrm>
              <a:off x="6870224" y="1705818"/>
              <a:ext cx="5705174" cy="3211286"/>
              <a:chOff x="9706087" y="5144122"/>
              <a:chExt cx="3006337" cy="169218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5FB01ADA-27B6-C895-962A-A62F0B938390}"/>
                  </a:ext>
                </a:extLst>
              </p:cNvPr>
              <p:cNvGrpSpPr/>
              <p:nvPr/>
            </p:nvGrpSpPr>
            <p:grpSpPr>
              <a:xfrm>
                <a:off x="9706087" y="5144122"/>
                <a:ext cx="3006337" cy="1692184"/>
                <a:chOff x="6678178" y="5049807"/>
                <a:chExt cx="3006337" cy="1692184"/>
              </a:xfrm>
            </p:grpSpPr>
            <p:pic>
              <p:nvPicPr>
                <p:cNvPr id="48" name="図 47">
                  <a:extLst>
                    <a:ext uri="{FF2B5EF4-FFF2-40B4-BE49-F238E27FC236}">
                      <a16:creationId xmlns:a16="http://schemas.microsoft.com/office/drawing/2014/main" id="{ACC0CF0E-1B5E-CF2D-B853-B9C4FBFB8F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17778" t="12978" r="10821" b="21019"/>
                <a:stretch/>
              </p:blipFill>
              <p:spPr>
                <a:xfrm flipV="1">
                  <a:off x="6678178" y="5049807"/>
                  <a:ext cx="3006337" cy="1692184"/>
                </a:xfrm>
                <a:prstGeom prst="rect">
                  <a:avLst/>
                </a:prstGeom>
              </p:spPr>
            </p:pic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9" name="テキスト ボックス 48">
                      <a:extLst>
                        <a:ext uri="{FF2B5EF4-FFF2-40B4-BE49-F238E27FC236}">
                          <a16:creationId xmlns:a16="http://schemas.microsoft.com/office/drawing/2014/main" id="{96F5871C-7E6A-246D-AE0C-43C86538E11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72407" y="5701285"/>
                      <a:ext cx="590887" cy="4115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42852">
                                    <a:lumMod val="60000"/>
                                    <a:lumOff val="4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kumimoji="1" lang="en-US" altLang="ja-JP" sz="3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42852">
                                        <a:lumMod val="60000"/>
                                        <a:lumOff val="4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3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42852">
                                        <a:lumMod val="60000"/>
                                        <a:lumOff val="4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kumimoji="1" lang="en-US" altLang="ja-JP" sz="36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242852">
                                            <a:lumMod val="60000"/>
                                            <a:lumOff val="40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sz="36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242852">
                                            <a:lumMod val="60000"/>
                                            <a:lumOff val="40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kumimoji="1" lang="en-US" altLang="ja-JP" sz="3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242852">
                                            <a:lumMod val="60000"/>
                                            <a:lumOff val="40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kumimoji="1" lang="en-US" altLang="ja-JP" sz="3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42852">
                                        <a:lumMod val="60000"/>
                                        <a:lumOff val="4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𝜇</m:t>
                                </m:r>
                              </m:sup>
                            </m:sSubSup>
                          </m:oMath>
                        </m:oMathPara>
                      </a14:m>
                      <a:endParaRPr kumimoji="1" lang="ja-JP" altLang="en-US" sz="3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42852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游ゴシック" panose="020F0502020204030204"/>
                        <a:ea typeface="游ゴシック" panose="020B0400000000000000" pitchFamily="34" charset="-128"/>
                        <a:cs typeface="+mn-cs"/>
                      </a:endParaRPr>
                    </a:p>
                  </p:txBody>
                </p:sp>
              </mc:Choice>
              <mc:Fallback>
                <p:sp>
                  <p:nvSpPr>
                    <p:cNvPr id="49" name="テキスト ボックス 48">
                      <a:extLst>
                        <a:ext uri="{FF2B5EF4-FFF2-40B4-BE49-F238E27FC236}">
                          <a16:creationId xmlns:a16="http://schemas.microsoft.com/office/drawing/2014/main" id="{96F5871C-7E6A-246D-AE0C-43C86538E11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72407" y="5701285"/>
                      <a:ext cx="590887" cy="411505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1111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0" name="Oval 162">
                  <a:extLst>
                    <a:ext uri="{FF2B5EF4-FFF2-40B4-BE49-F238E27FC236}">
                      <a16:creationId xmlns:a16="http://schemas.microsoft.com/office/drawing/2014/main" id="{4E628161-B1DD-710A-4BE1-76B1E24BAE2B}"/>
                    </a:ext>
                  </a:extLst>
                </p:cNvPr>
                <p:cNvSpPr/>
                <p:nvPr/>
              </p:nvSpPr>
              <p:spPr>
                <a:xfrm rot="11077797">
                  <a:off x="7694330" y="5667342"/>
                  <a:ext cx="387117" cy="3957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76200" cap="flat" cmpd="sng" algn="ctr">
                  <a:solidFill>
                    <a:srgbClr val="00B0F0"/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JP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625EED0B-DB78-3B2E-E4C0-FF14D8C15DC7}"/>
                  </a:ext>
                </a:extLst>
              </p:cNvPr>
              <p:cNvSpPr txBox="1"/>
              <p:nvPr/>
            </p:nvSpPr>
            <p:spPr>
              <a:xfrm>
                <a:off x="10175934" y="5436571"/>
                <a:ext cx="498543" cy="2757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Hole</a:t>
                </a:r>
                <a:endParaRPr kumimoji="1" lang="ja-JP" altLang="en-US" sz="280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ACEE76C-D7FE-A328-111B-65D3709D030E}"/>
                </a:ext>
              </a:extLst>
            </p:cNvPr>
            <p:cNvGrpSpPr/>
            <p:nvPr/>
          </p:nvGrpSpPr>
          <p:grpSpPr>
            <a:xfrm rot="2655026">
              <a:off x="8596466" y="2573282"/>
              <a:ext cx="1424173" cy="1398951"/>
              <a:chOff x="4605827" y="4063388"/>
              <a:chExt cx="759340" cy="772310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074B3A5C-7218-19E0-0DFF-CDDBD3FD3D8A}"/>
                  </a:ext>
                </a:extLst>
              </p:cNvPr>
              <p:cNvGrpSpPr/>
              <p:nvPr/>
            </p:nvGrpSpPr>
            <p:grpSpPr>
              <a:xfrm>
                <a:off x="4761491" y="4229284"/>
                <a:ext cx="603676" cy="606414"/>
                <a:chOff x="4761491" y="4229284"/>
                <a:chExt cx="603676" cy="606414"/>
              </a:xfrm>
            </p:grpSpPr>
            <p:sp>
              <p:nvSpPr>
                <p:cNvPr id="44" name="円弧 43">
                  <a:extLst>
                    <a:ext uri="{FF2B5EF4-FFF2-40B4-BE49-F238E27FC236}">
                      <a16:creationId xmlns:a16="http://schemas.microsoft.com/office/drawing/2014/main" id="{1A82273A-2770-E704-BB7D-9ED7B5478872}"/>
                    </a:ext>
                  </a:extLst>
                </p:cNvPr>
                <p:cNvSpPr/>
                <p:nvPr/>
              </p:nvSpPr>
              <p:spPr>
                <a:xfrm rot="19115569">
                  <a:off x="4761491" y="42292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  <p:sp>
              <p:nvSpPr>
                <p:cNvPr id="45" name="円弧 44">
                  <a:extLst>
                    <a:ext uri="{FF2B5EF4-FFF2-40B4-BE49-F238E27FC236}">
                      <a16:creationId xmlns:a16="http://schemas.microsoft.com/office/drawing/2014/main" id="{3F0D0F80-3717-BC38-F8C5-986CD08A29C8}"/>
                    </a:ext>
                  </a:extLst>
                </p:cNvPr>
                <p:cNvSpPr/>
                <p:nvPr/>
              </p:nvSpPr>
              <p:spPr>
                <a:xfrm rot="19274930">
                  <a:off x="4935878" y="4278104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8009654-202B-3696-B230-F7C008F4CC25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42" name="円弧 41">
                  <a:extLst>
                    <a:ext uri="{FF2B5EF4-FFF2-40B4-BE49-F238E27FC236}">
                      <a16:creationId xmlns:a16="http://schemas.microsoft.com/office/drawing/2014/main" id="{DD6953B4-AA8E-3082-7B7B-DB3B205CED13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  <p:sp>
              <p:nvSpPr>
                <p:cNvPr id="43" name="円弧 42">
                  <a:extLst>
                    <a:ext uri="{FF2B5EF4-FFF2-40B4-BE49-F238E27FC236}">
                      <a16:creationId xmlns:a16="http://schemas.microsoft.com/office/drawing/2014/main" id="{49DB2B11-A32E-5BD4-460A-1C03C45870DD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</p:grpSp>
        </p:grp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ED86DF26-8CE7-665A-1EEF-BD806ECAD4D5}"/>
                </a:ext>
              </a:extLst>
            </p:cNvPr>
            <p:cNvCxnSpPr>
              <a:cxnSpLocks/>
            </p:cNvCxnSpPr>
            <p:nvPr/>
          </p:nvCxnSpPr>
          <p:spPr>
            <a:xfrm>
              <a:off x="9134177" y="3274059"/>
              <a:ext cx="1515247" cy="27950"/>
            </a:xfrm>
            <a:prstGeom prst="straightConnector1">
              <a:avLst/>
            </a:prstGeom>
            <a:ln w="133350">
              <a:solidFill>
                <a:srgbClr val="00B0F0">
                  <a:alpha val="71128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143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373761D-F0BC-4DC4-079C-751018B0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3264D68-B13F-BF8D-EA17-C51379C8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Test calculation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F32421ED-407A-3ACA-A8CF-0E1CB18C5D12}"/>
                  </a:ext>
                </a:extLst>
              </p:cNvPr>
              <p:cNvSpPr txBox="1"/>
              <p:nvPr/>
            </p:nvSpPr>
            <p:spPr>
              <a:xfrm>
                <a:off x="481920" y="1665367"/>
                <a:ext cx="2714647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=5</m:t>
                      </m:r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</m:t>
                      </m:r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0 </m:t>
                      </m:r>
                      <m:r>
                        <m:rPr>
                          <m:sty m:val="p"/>
                        </m:rPr>
                        <a:rPr kumimoji="1" lang="en-US" altLang="ja-JP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MeV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G</m:t>
                          </m:r>
                        </m:sub>
                      </m:sSub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=0.3 </m:t>
                      </m:r>
                      <m:r>
                        <m:rPr>
                          <m:sty m:val="p"/>
                        </m:rPr>
                        <a:rPr kumimoji="1" lang="en-US" altLang="ja-JP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fm</m:t>
                      </m:r>
                    </m:oMath>
                  </m:oMathPara>
                </a14:m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F32421ED-407A-3ACA-A8CF-0E1CB18C5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0" y="1665367"/>
                <a:ext cx="2714647" cy="707886"/>
              </a:xfrm>
              <a:prstGeom prst="rect">
                <a:avLst/>
              </a:prstGeom>
              <a:blipFill>
                <a:blip r:embed="rId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14F5104-4F71-EB2A-4331-6786E5CAA589}"/>
              </a:ext>
            </a:extLst>
          </p:cNvPr>
          <p:cNvGrpSpPr/>
          <p:nvPr/>
        </p:nvGrpSpPr>
        <p:grpSpPr>
          <a:xfrm>
            <a:off x="2519345" y="1981641"/>
            <a:ext cx="3560033" cy="3014347"/>
            <a:chOff x="-12423" y="949494"/>
            <a:chExt cx="7185241" cy="6083878"/>
          </a:xfrm>
        </p:grpSpPr>
        <p:sp>
          <p:nvSpPr>
            <p:cNvPr id="59" name="直方体 58">
              <a:extLst>
                <a:ext uri="{FF2B5EF4-FFF2-40B4-BE49-F238E27FC236}">
                  <a16:creationId xmlns:a16="http://schemas.microsoft.com/office/drawing/2014/main" id="{8F55D657-B354-DF24-090D-5AD5883FE9FE}"/>
                </a:ext>
              </a:extLst>
            </p:cNvPr>
            <p:cNvSpPr/>
            <p:nvPr/>
          </p:nvSpPr>
          <p:spPr>
            <a:xfrm>
              <a:off x="850933" y="949494"/>
              <a:ext cx="6321885" cy="6083878"/>
            </a:xfrm>
            <a:prstGeom prst="cube">
              <a:avLst>
                <a:gd name="adj" fmla="val 19715"/>
              </a:avLst>
            </a:prstGeom>
            <a:solidFill>
              <a:srgbClr val="FFC000">
                <a:alpha val="5300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9DD2B28-6D8D-B8CD-8DDE-247C3134D928}"/>
                    </a:ext>
                  </a:extLst>
                </p:cNvPr>
                <p:cNvSpPr txBox="1"/>
                <p:nvPr/>
              </p:nvSpPr>
              <p:spPr>
                <a:xfrm>
                  <a:off x="-12423" y="2704131"/>
                  <a:ext cx="6863930" cy="944204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Q</m:t>
                            </m:r>
                          </m:sub>
                          <m:sup>
                            <m:r>
                              <a:rPr kumimoji="1" lang="en-US" altLang="ja-JP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bSup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=(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  <m: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GeV</m:t>
                        </m:r>
                        <m: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GeV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,0,0)</m:t>
                        </m:r>
                      </m:oMath>
                    </m:oMathPara>
                  </a14:m>
                  <a:endParaRPr kumimoji="1" lang="ja-JP" altLang="en-US" sz="2000" b="0" i="1" u="none" strike="noStrike" kern="1200" cap="none" spc="0" normalizeH="0" baseline="0" noProof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9DD2B28-6D8D-B8CD-8DDE-247C3134D9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423" y="2704131"/>
                  <a:ext cx="6863930" cy="9442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DD72B868-1FF2-6C9B-8E50-83020A3973BB}"/>
                </a:ext>
              </a:extLst>
            </p:cNvPr>
            <p:cNvCxnSpPr>
              <a:cxnSpLocks/>
            </p:cNvCxnSpPr>
            <p:nvPr/>
          </p:nvCxnSpPr>
          <p:spPr>
            <a:xfrm>
              <a:off x="1093198" y="4549860"/>
              <a:ext cx="1758321" cy="0"/>
            </a:xfrm>
            <a:prstGeom prst="line">
              <a:avLst/>
            </a:prstGeom>
            <a:solidFill>
              <a:srgbClr val="FF3B0D"/>
            </a:solidFill>
            <a:ln w="50800">
              <a:solidFill>
                <a:srgbClr val="5B64B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162">
              <a:extLst>
                <a:ext uri="{FF2B5EF4-FFF2-40B4-BE49-F238E27FC236}">
                  <a16:creationId xmlns:a16="http://schemas.microsoft.com/office/drawing/2014/main" id="{8EC506DD-D48F-72E5-B0E5-EEF521DAA849}"/>
                </a:ext>
              </a:extLst>
            </p:cNvPr>
            <p:cNvSpPr/>
            <p:nvPr/>
          </p:nvSpPr>
          <p:spPr>
            <a:xfrm rot="20575700" flipV="1">
              <a:off x="2960263" y="4092807"/>
              <a:ext cx="849320" cy="86830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 cap="flat" cmpd="sng" algn="ctr">
              <a:solidFill>
                <a:srgbClr val="5B64B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968591D8-0D22-B7F2-F87B-02E98A4CD495}"/>
                    </a:ext>
                  </a:extLst>
                </p:cNvPr>
                <p:cNvSpPr txBox="1"/>
                <p:nvPr/>
              </p:nvSpPr>
              <p:spPr>
                <a:xfrm>
                  <a:off x="2386167" y="5020093"/>
                  <a:ext cx="1400026" cy="9861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(0,0,0)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968591D8-0D22-B7F2-F87B-02E98A4CD4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6167" y="5020093"/>
                  <a:ext cx="1400026" cy="986151"/>
                </a:xfrm>
                <a:prstGeom prst="rect">
                  <a:avLst/>
                </a:prstGeom>
                <a:blipFill>
                  <a:blip r:embed="rId5"/>
                  <a:stretch>
                    <a:fillRect l="-1786" r="-2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DA67532B-9DEF-D286-DD95-6E790D3C488C}"/>
                </a:ext>
              </a:extLst>
            </p:cNvPr>
            <p:cNvCxnSpPr>
              <a:cxnSpLocks/>
            </p:cNvCxnSpPr>
            <p:nvPr/>
          </p:nvCxnSpPr>
          <p:spPr>
            <a:xfrm>
              <a:off x="3288856" y="4551462"/>
              <a:ext cx="1679082" cy="0"/>
            </a:xfrm>
            <a:prstGeom prst="straightConnector1">
              <a:avLst/>
            </a:prstGeom>
            <a:ln w="635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CB37B02-DD79-DDA3-4ADB-498248CEB748}"/>
              </a:ext>
            </a:extLst>
          </p:cNvPr>
          <p:cNvGrpSpPr/>
          <p:nvPr/>
        </p:nvGrpSpPr>
        <p:grpSpPr>
          <a:xfrm>
            <a:off x="885615" y="3327371"/>
            <a:ext cx="1473764" cy="1630049"/>
            <a:chOff x="270321" y="3855180"/>
            <a:chExt cx="2306443" cy="2551030"/>
          </a:xfrm>
        </p:grpSpPr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F2358262-817B-B170-04F5-7E5417AD4EFC}"/>
                </a:ext>
              </a:extLst>
            </p:cNvPr>
            <p:cNvCxnSpPr>
              <a:cxnSpLocks/>
            </p:cNvCxnSpPr>
            <p:nvPr/>
          </p:nvCxnSpPr>
          <p:spPr>
            <a:xfrm>
              <a:off x="560271" y="6352170"/>
              <a:ext cx="1980266" cy="46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03F42184-CBC7-7D96-EAF8-F5DF4DC807C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424197" y="5416078"/>
              <a:ext cx="198026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矢印コネクタ 69">
              <a:extLst>
                <a:ext uri="{FF2B5EF4-FFF2-40B4-BE49-F238E27FC236}">
                  <a16:creationId xmlns:a16="http://schemas.microsoft.com/office/drawing/2014/main" id="{F6096719-4E10-2995-7B75-0EB310A39E66}"/>
                </a:ext>
              </a:extLst>
            </p:cNvPr>
            <p:cNvCxnSpPr>
              <a:cxnSpLocks/>
            </p:cNvCxnSpPr>
            <p:nvPr/>
          </p:nvCxnSpPr>
          <p:spPr>
            <a:xfrm rot="18900000">
              <a:off x="270321" y="5685519"/>
              <a:ext cx="198026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D967E0A2-95EE-B32C-AF30-0762E7C87958}"/>
                    </a:ext>
                  </a:extLst>
                </p:cNvPr>
                <p:cNvSpPr txBox="1"/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D967E0A2-95EE-B32C-AF30-0762E7C879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blipFill>
                  <a:blip r:embed="rId6"/>
                  <a:stretch>
                    <a:fillRect r="-9524" b="-3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41F29A07-CF5B-14C7-C868-359B1CD6158E}"/>
                    </a:ext>
                  </a:extLst>
                </p:cNvPr>
                <p:cNvSpPr txBox="1"/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𝑦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41F29A07-CF5B-14C7-C868-359B1CD615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blipFill>
                  <a:blip r:embed="rId7"/>
                  <a:stretch>
                    <a:fillRect r="-19048" b="-6842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52AA101D-CD1B-A73B-5014-08EE630385D3}"/>
                    </a:ext>
                  </a:extLst>
                </p:cNvPr>
                <p:cNvSpPr txBox="1"/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𝑧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52AA101D-CD1B-A73B-5014-08EE630385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blipFill>
                  <a:blip r:embed="rId8"/>
                  <a:stretch>
                    <a:fillRect b="-3684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61BFF0C-66AB-36C4-7B1C-A6668CE291BE}"/>
              </a:ext>
            </a:extLst>
          </p:cNvPr>
          <p:cNvSpPr txBox="1"/>
          <p:nvPr/>
        </p:nvSpPr>
        <p:spPr>
          <a:xfrm>
            <a:off x="795044" y="2722854"/>
            <a:ext cx="1651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1 </a:t>
            </a:r>
            <a:r>
              <a:rPr lang="en-US" altLang="ja-JP" sz="20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medium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parton</a:t>
            </a:r>
            <a:endParaRPr kumimoji="1" lang="ja-JP" altLang="en-US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6876963-E206-C42C-ABB3-085B02BEF386}"/>
              </a:ext>
            </a:extLst>
          </p:cNvPr>
          <p:cNvSpPr txBox="1"/>
          <p:nvPr/>
        </p:nvSpPr>
        <p:spPr>
          <a:xfrm>
            <a:off x="3469581" y="1466921"/>
            <a:ext cx="2518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  <a:cs typeface="+mn-cs"/>
              </a:rPr>
              <a:t>Static QGP brick</a:t>
            </a:r>
            <a:endParaRPr kumimoji="1" lang="ja-JP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063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373761D-F0BC-4DC4-079C-751018B0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3264D68-B13F-BF8D-EA17-C51379C8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Test calculation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F32421ED-407A-3ACA-A8CF-0E1CB18C5D12}"/>
                  </a:ext>
                </a:extLst>
              </p:cNvPr>
              <p:cNvSpPr txBox="1"/>
              <p:nvPr/>
            </p:nvSpPr>
            <p:spPr>
              <a:xfrm>
                <a:off x="481920" y="1665367"/>
                <a:ext cx="2714647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=5</m:t>
                      </m:r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</m:t>
                      </m:r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0 </m:t>
                      </m:r>
                      <m:r>
                        <m:rPr>
                          <m:sty m:val="p"/>
                        </m:rPr>
                        <a:rPr kumimoji="1" lang="en-US" altLang="ja-JP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MeV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G</m:t>
                          </m:r>
                        </m:sub>
                      </m:sSub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=0.3 </m:t>
                      </m:r>
                      <m:r>
                        <m:rPr>
                          <m:sty m:val="p"/>
                        </m:rPr>
                        <a:rPr kumimoji="1" lang="en-US" altLang="ja-JP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fm</m:t>
                      </m:r>
                    </m:oMath>
                  </m:oMathPara>
                </a14:m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F32421ED-407A-3ACA-A8CF-0E1CB18C5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0" y="1665367"/>
                <a:ext cx="2714647" cy="707886"/>
              </a:xfrm>
              <a:prstGeom prst="rect">
                <a:avLst/>
              </a:prstGeom>
              <a:blipFill>
                <a:blip r:embed="rId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14F5104-4F71-EB2A-4331-6786E5CAA589}"/>
              </a:ext>
            </a:extLst>
          </p:cNvPr>
          <p:cNvGrpSpPr/>
          <p:nvPr/>
        </p:nvGrpSpPr>
        <p:grpSpPr>
          <a:xfrm>
            <a:off x="2519345" y="1981641"/>
            <a:ext cx="3560033" cy="3014347"/>
            <a:chOff x="-12423" y="949494"/>
            <a:chExt cx="7185241" cy="6083878"/>
          </a:xfrm>
        </p:grpSpPr>
        <p:sp>
          <p:nvSpPr>
            <p:cNvPr id="59" name="直方体 58">
              <a:extLst>
                <a:ext uri="{FF2B5EF4-FFF2-40B4-BE49-F238E27FC236}">
                  <a16:creationId xmlns:a16="http://schemas.microsoft.com/office/drawing/2014/main" id="{8F55D657-B354-DF24-090D-5AD5883FE9FE}"/>
                </a:ext>
              </a:extLst>
            </p:cNvPr>
            <p:cNvSpPr/>
            <p:nvPr/>
          </p:nvSpPr>
          <p:spPr>
            <a:xfrm>
              <a:off x="850933" y="949494"/>
              <a:ext cx="6321885" cy="6083878"/>
            </a:xfrm>
            <a:prstGeom prst="cube">
              <a:avLst>
                <a:gd name="adj" fmla="val 19715"/>
              </a:avLst>
            </a:prstGeom>
            <a:solidFill>
              <a:srgbClr val="FFC000">
                <a:alpha val="5300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9DD2B28-6D8D-B8CD-8DDE-247C3134D928}"/>
                    </a:ext>
                  </a:extLst>
                </p:cNvPr>
                <p:cNvSpPr txBox="1"/>
                <p:nvPr/>
              </p:nvSpPr>
              <p:spPr>
                <a:xfrm>
                  <a:off x="-12423" y="2704131"/>
                  <a:ext cx="6863930" cy="944204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  <m:sSubSup>
                          <m:sSubSupPr>
                            <m:ctrlP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Q</m:t>
                            </m:r>
                          </m:sub>
                          <m:sup>
                            <m:r>
                              <a:rPr kumimoji="1" lang="en-US" altLang="ja-JP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bSup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=(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−2</m:t>
                        </m:r>
                        <m: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GeV</m:t>
                        </m:r>
                        <m: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,−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GeV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,0,0)</m:t>
                        </m:r>
                      </m:oMath>
                    </m:oMathPara>
                  </a14:m>
                  <a:endParaRPr kumimoji="1" lang="ja-JP" altLang="en-US" sz="2000" b="0" i="1" u="none" strike="noStrike" kern="1200" cap="none" spc="0" normalizeH="0" baseline="0" noProof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9DD2B28-6D8D-B8CD-8DDE-247C3134D9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423" y="2704131"/>
                  <a:ext cx="6863930" cy="9442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DD72B868-1FF2-6C9B-8E50-83020A3973BB}"/>
                </a:ext>
              </a:extLst>
            </p:cNvPr>
            <p:cNvCxnSpPr>
              <a:cxnSpLocks/>
            </p:cNvCxnSpPr>
            <p:nvPr/>
          </p:nvCxnSpPr>
          <p:spPr>
            <a:xfrm>
              <a:off x="1093198" y="4549860"/>
              <a:ext cx="1758321" cy="0"/>
            </a:xfrm>
            <a:prstGeom prst="line">
              <a:avLst/>
            </a:prstGeom>
            <a:solidFill>
              <a:srgbClr val="FF3B0D"/>
            </a:solidFill>
            <a:ln w="50800">
              <a:solidFill>
                <a:srgbClr val="5B64B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162">
              <a:extLst>
                <a:ext uri="{FF2B5EF4-FFF2-40B4-BE49-F238E27FC236}">
                  <a16:creationId xmlns:a16="http://schemas.microsoft.com/office/drawing/2014/main" id="{8EC506DD-D48F-72E5-B0E5-EEF521DAA849}"/>
                </a:ext>
              </a:extLst>
            </p:cNvPr>
            <p:cNvSpPr/>
            <p:nvPr/>
          </p:nvSpPr>
          <p:spPr>
            <a:xfrm rot="20575700" flipV="1">
              <a:off x="2960263" y="4092807"/>
              <a:ext cx="849320" cy="86830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5B64B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968591D8-0D22-B7F2-F87B-02E98A4CD495}"/>
                    </a:ext>
                  </a:extLst>
                </p:cNvPr>
                <p:cNvSpPr txBox="1"/>
                <p:nvPr/>
              </p:nvSpPr>
              <p:spPr>
                <a:xfrm>
                  <a:off x="2386167" y="5020093"/>
                  <a:ext cx="1400026" cy="9861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(0,0,0)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968591D8-0D22-B7F2-F87B-02E98A4CD4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6167" y="5020093"/>
                  <a:ext cx="1400026" cy="986151"/>
                </a:xfrm>
                <a:prstGeom prst="rect">
                  <a:avLst/>
                </a:prstGeom>
                <a:blipFill>
                  <a:blip r:embed="rId5"/>
                  <a:stretch>
                    <a:fillRect l="-1786" r="-2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Oval 162">
              <a:extLst>
                <a:ext uri="{FF2B5EF4-FFF2-40B4-BE49-F238E27FC236}">
                  <a16:creationId xmlns:a16="http://schemas.microsoft.com/office/drawing/2014/main" id="{77BF08AC-FF47-2C12-116B-2CAC01EF7174}"/>
                </a:ext>
              </a:extLst>
            </p:cNvPr>
            <p:cNvSpPr/>
            <p:nvPr/>
          </p:nvSpPr>
          <p:spPr>
            <a:xfrm rot="20575700" flipV="1">
              <a:off x="4120457" y="4235131"/>
              <a:ext cx="652698" cy="66728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B8B5F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p:sp>
          <p:nvSpPr>
            <p:cNvPr id="65" name="Oval 162">
              <a:extLst>
                <a:ext uri="{FF2B5EF4-FFF2-40B4-BE49-F238E27FC236}">
                  <a16:creationId xmlns:a16="http://schemas.microsoft.com/office/drawing/2014/main" id="{412301F7-9534-3B6F-CC2A-8547351DAE9E}"/>
                </a:ext>
              </a:extLst>
            </p:cNvPr>
            <p:cNvSpPr/>
            <p:nvPr/>
          </p:nvSpPr>
          <p:spPr>
            <a:xfrm rot="20575700" flipV="1">
              <a:off x="5010364" y="4331171"/>
              <a:ext cx="489840" cy="50079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B8B5F5">
                  <a:alpha val="48000"/>
                </a:srgbClr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DA67532B-9DEF-D286-DD95-6E790D3C488C}"/>
                </a:ext>
              </a:extLst>
            </p:cNvPr>
            <p:cNvCxnSpPr>
              <a:cxnSpLocks/>
            </p:cNvCxnSpPr>
            <p:nvPr/>
          </p:nvCxnSpPr>
          <p:spPr>
            <a:xfrm>
              <a:off x="3164787" y="4551461"/>
              <a:ext cx="2950043" cy="22379"/>
            </a:xfrm>
            <a:prstGeom prst="straightConnector1">
              <a:avLst/>
            </a:prstGeom>
            <a:ln w="63500">
              <a:solidFill>
                <a:srgbClr val="00B0F0">
                  <a:alpha val="69195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CB37B02-DD79-DDA3-4ADB-498248CEB748}"/>
              </a:ext>
            </a:extLst>
          </p:cNvPr>
          <p:cNvGrpSpPr/>
          <p:nvPr/>
        </p:nvGrpSpPr>
        <p:grpSpPr>
          <a:xfrm>
            <a:off x="885615" y="3327371"/>
            <a:ext cx="1473764" cy="1630049"/>
            <a:chOff x="270321" y="3855180"/>
            <a:chExt cx="2306443" cy="2551030"/>
          </a:xfrm>
        </p:grpSpPr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F2358262-817B-B170-04F5-7E5417AD4EFC}"/>
                </a:ext>
              </a:extLst>
            </p:cNvPr>
            <p:cNvCxnSpPr>
              <a:cxnSpLocks/>
            </p:cNvCxnSpPr>
            <p:nvPr/>
          </p:nvCxnSpPr>
          <p:spPr>
            <a:xfrm>
              <a:off x="560271" y="6352170"/>
              <a:ext cx="1980266" cy="46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03F42184-CBC7-7D96-EAF8-F5DF4DC807C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424197" y="5416078"/>
              <a:ext cx="198026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矢印コネクタ 69">
              <a:extLst>
                <a:ext uri="{FF2B5EF4-FFF2-40B4-BE49-F238E27FC236}">
                  <a16:creationId xmlns:a16="http://schemas.microsoft.com/office/drawing/2014/main" id="{F6096719-4E10-2995-7B75-0EB310A39E66}"/>
                </a:ext>
              </a:extLst>
            </p:cNvPr>
            <p:cNvCxnSpPr>
              <a:cxnSpLocks/>
            </p:cNvCxnSpPr>
            <p:nvPr/>
          </p:nvCxnSpPr>
          <p:spPr>
            <a:xfrm rot="18900000">
              <a:off x="270321" y="5685519"/>
              <a:ext cx="198026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D967E0A2-95EE-B32C-AF30-0762E7C87958}"/>
                    </a:ext>
                  </a:extLst>
                </p:cNvPr>
                <p:cNvSpPr txBox="1"/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D967E0A2-95EE-B32C-AF30-0762E7C879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blipFill>
                  <a:blip r:embed="rId6"/>
                  <a:stretch>
                    <a:fillRect r="-9524" b="-3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41F29A07-CF5B-14C7-C868-359B1CD6158E}"/>
                    </a:ext>
                  </a:extLst>
                </p:cNvPr>
                <p:cNvSpPr txBox="1"/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𝑦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41F29A07-CF5B-14C7-C868-359B1CD615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blipFill>
                  <a:blip r:embed="rId7"/>
                  <a:stretch>
                    <a:fillRect r="-19048" b="-6842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52AA101D-CD1B-A73B-5014-08EE630385D3}"/>
                    </a:ext>
                  </a:extLst>
                </p:cNvPr>
                <p:cNvSpPr txBox="1"/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𝑧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52AA101D-CD1B-A73B-5014-08EE630385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blipFill>
                  <a:blip r:embed="rId8"/>
                  <a:stretch>
                    <a:fillRect b="-3684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61BFF0C-66AB-36C4-7B1C-A6668CE291BE}"/>
              </a:ext>
            </a:extLst>
          </p:cNvPr>
          <p:cNvSpPr txBox="1"/>
          <p:nvPr/>
        </p:nvSpPr>
        <p:spPr>
          <a:xfrm>
            <a:off x="1116077" y="2815574"/>
            <a:ext cx="1285961" cy="52322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1 hole</a:t>
            </a:r>
            <a:endParaRPr kumimoji="1" lang="ja-JP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6876963-E206-C42C-ABB3-085B02BEF386}"/>
              </a:ext>
            </a:extLst>
          </p:cNvPr>
          <p:cNvSpPr txBox="1"/>
          <p:nvPr/>
        </p:nvSpPr>
        <p:spPr>
          <a:xfrm>
            <a:off x="3469581" y="1466921"/>
            <a:ext cx="2518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  <a:cs typeface="+mn-cs"/>
              </a:rPr>
              <a:t>Static QGP brick</a:t>
            </a:r>
            <a:endParaRPr kumimoji="1" lang="ja-JP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C415990-6D6B-8058-0A5F-83FE67196583}"/>
                  </a:ext>
                </a:extLst>
              </p:cNvPr>
              <p:cNvSpPr txBox="1"/>
              <p:nvPr/>
            </p:nvSpPr>
            <p:spPr>
              <a:xfrm>
                <a:off x="-380751" y="5301009"/>
                <a:ext cx="5002739" cy="7716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36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QGP</m:t>
                          </m:r>
                        </m:sub>
                        <m:sup>
                          <m:r>
                            <a:rPr kumimoji="0" lang="en-US" altLang="ja-JP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kumimoji="0" lang="en-US" altLang="ja-JP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kumimoji="0" lang="en-US" altLang="ja-JP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kumimoji="0" lang="ja-JP" alt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C415990-6D6B-8058-0A5F-83FE671965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0751" y="5301009"/>
                <a:ext cx="5002739" cy="771621"/>
              </a:xfrm>
              <a:prstGeom prst="rect">
                <a:avLst/>
              </a:prstGeom>
              <a:blipFill>
                <a:blip r:embed="rId9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F4319D-2D32-446E-800F-3A3B37BE52C5}"/>
              </a:ext>
            </a:extLst>
          </p:cNvPr>
          <p:cNvSpPr txBox="1"/>
          <p:nvPr/>
        </p:nvSpPr>
        <p:spPr>
          <a:xfrm>
            <a:off x="3469263" y="5538090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ja-JP" b="1" i="0" u="none" strike="noStrike" kern="0" cap="none" spc="0" normalizeH="0" baseline="0" noProof="0" dirty="0">
                <a:ln>
                  <a:noFill/>
                </a:ln>
                <a:solidFill>
                  <a:srgbClr val="4A8EF3"/>
                </a:solidFill>
                <a:effectLst/>
                <a:uLnTx/>
                <a:uFillTx/>
              </a:rPr>
              <a:t>“negative” source term</a:t>
            </a: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93293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373761D-F0BC-4DC4-079C-751018B0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3264D68-B13F-BF8D-EA17-C51379C8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Test calculation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F32421ED-407A-3ACA-A8CF-0E1CB18C5D12}"/>
                  </a:ext>
                </a:extLst>
              </p:cNvPr>
              <p:cNvSpPr txBox="1"/>
              <p:nvPr/>
            </p:nvSpPr>
            <p:spPr>
              <a:xfrm>
                <a:off x="481920" y="1665367"/>
                <a:ext cx="2714647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=5</m:t>
                      </m:r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</m:t>
                      </m:r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0 </m:t>
                      </m:r>
                      <m:r>
                        <m:rPr>
                          <m:sty m:val="p"/>
                        </m:rPr>
                        <a:rPr kumimoji="1" lang="en-US" altLang="ja-JP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MeV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G</m:t>
                          </m:r>
                        </m:sub>
                      </m:sSub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=0.3 </m:t>
                      </m:r>
                      <m:r>
                        <m:rPr>
                          <m:sty m:val="p"/>
                        </m:rPr>
                        <a:rPr kumimoji="1" lang="en-US" altLang="ja-JP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fm</m:t>
                      </m:r>
                    </m:oMath>
                  </m:oMathPara>
                </a14:m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F32421ED-407A-3ACA-A8CF-0E1CB18C5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20" y="1665367"/>
                <a:ext cx="2714647" cy="707886"/>
              </a:xfrm>
              <a:prstGeom prst="rect">
                <a:avLst/>
              </a:prstGeom>
              <a:blipFill>
                <a:blip r:embed="rId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14F5104-4F71-EB2A-4331-6786E5CAA589}"/>
              </a:ext>
            </a:extLst>
          </p:cNvPr>
          <p:cNvGrpSpPr/>
          <p:nvPr/>
        </p:nvGrpSpPr>
        <p:grpSpPr>
          <a:xfrm>
            <a:off x="2519345" y="1981641"/>
            <a:ext cx="3560033" cy="3014347"/>
            <a:chOff x="-12423" y="949494"/>
            <a:chExt cx="7185241" cy="6083878"/>
          </a:xfrm>
        </p:grpSpPr>
        <p:sp>
          <p:nvSpPr>
            <p:cNvPr id="59" name="直方体 58">
              <a:extLst>
                <a:ext uri="{FF2B5EF4-FFF2-40B4-BE49-F238E27FC236}">
                  <a16:creationId xmlns:a16="http://schemas.microsoft.com/office/drawing/2014/main" id="{8F55D657-B354-DF24-090D-5AD5883FE9FE}"/>
                </a:ext>
              </a:extLst>
            </p:cNvPr>
            <p:cNvSpPr/>
            <p:nvPr/>
          </p:nvSpPr>
          <p:spPr>
            <a:xfrm>
              <a:off x="850933" y="949494"/>
              <a:ext cx="6321885" cy="6083878"/>
            </a:xfrm>
            <a:prstGeom prst="cube">
              <a:avLst>
                <a:gd name="adj" fmla="val 19715"/>
              </a:avLst>
            </a:prstGeom>
            <a:solidFill>
              <a:srgbClr val="FFC000">
                <a:alpha val="5300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9DD2B28-6D8D-B8CD-8DDE-247C3134D928}"/>
                    </a:ext>
                  </a:extLst>
                </p:cNvPr>
                <p:cNvSpPr txBox="1"/>
                <p:nvPr/>
              </p:nvSpPr>
              <p:spPr>
                <a:xfrm>
                  <a:off x="-12423" y="2704131"/>
                  <a:ext cx="6863930" cy="944204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  <m:sSubSup>
                          <m:sSubSupPr>
                            <m:ctrlP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Q</m:t>
                            </m:r>
                          </m:sub>
                          <m:sup>
                            <m:r>
                              <a:rPr kumimoji="1" lang="en-US" altLang="ja-JP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bSup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=(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−2</m:t>
                        </m:r>
                        <m: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GeV</m:t>
                        </m:r>
                        <m:r>
                          <a:rPr kumimoji="1" lang="en-US" altLang="ja-JP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,−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GeV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,0,0)</m:t>
                        </m:r>
                      </m:oMath>
                    </m:oMathPara>
                  </a14:m>
                  <a:endParaRPr kumimoji="1" lang="ja-JP" altLang="en-US" sz="2000" b="0" i="1" u="none" strike="noStrike" kern="1200" cap="none" spc="0" normalizeH="0" baseline="0" noProof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F9DD2B28-6D8D-B8CD-8DDE-247C3134D9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2423" y="2704131"/>
                  <a:ext cx="6863930" cy="9442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DD72B868-1FF2-6C9B-8E50-83020A3973BB}"/>
                </a:ext>
              </a:extLst>
            </p:cNvPr>
            <p:cNvCxnSpPr>
              <a:cxnSpLocks/>
            </p:cNvCxnSpPr>
            <p:nvPr/>
          </p:nvCxnSpPr>
          <p:spPr>
            <a:xfrm>
              <a:off x="1093198" y="4549860"/>
              <a:ext cx="1758321" cy="0"/>
            </a:xfrm>
            <a:prstGeom prst="line">
              <a:avLst/>
            </a:prstGeom>
            <a:solidFill>
              <a:srgbClr val="FF3B0D"/>
            </a:solidFill>
            <a:ln w="50800">
              <a:solidFill>
                <a:srgbClr val="5B64B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162">
              <a:extLst>
                <a:ext uri="{FF2B5EF4-FFF2-40B4-BE49-F238E27FC236}">
                  <a16:creationId xmlns:a16="http://schemas.microsoft.com/office/drawing/2014/main" id="{8EC506DD-D48F-72E5-B0E5-EEF521DAA849}"/>
                </a:ext>
              </a:extLst>
            </p:cNvPr>
            <p:cNvSpPr/>
            <p:nvPr/>
          </p:nvSpPr>
          <p:spPr>
            <a:xfrm rot="20575700" flipV="1">
              <a:off x="2960263" y="4092807"/>
              <a:ext cx="849320" cy="86830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5B64B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968591D8-0D22-B7F2-F87B-02E98A4CD495}"/>
                    </a:ext>
                  </a:extLst>
                </p:cNvPr>
                <p:cNvSpPr txBox="1"/>
                <p:nvPr/>
              </p:nvSpPr>
              <p:spPr>
                <a:xfrm>
                  <a:off x="2386167" y="5020093"/>
                  <a:ext cx="1400026" cy="9861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(0,0,0)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968591D8-0D22-B7F2-F87B-02E98A4CD4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6167" y="5020093"/>
                  <a:ext cx="1400026" cy="986151"/>
                </a:xfrm>
                <a:prstGeom prst="rect">
                  <a:avLst/>
                </a:prstGeom>
                <a:blipFill>
                  <a:blip r:embed="rId5"/>
                  <a:stretch>
                    <a:fillRect l="-1786" r="-2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Oval 162">
              <a:extLst>
                <a:ext uri="{FF2B5EF4-FFF2-40B4-BE49-F238E27FC236}">
                  <a16:creationId xmlns:a16="http://schemas.microsoft.com/office/drawing/2014/main" id="{77BF08AC-FF47-2C12-116B-2CAC01EF7174}"/>
                </a:ext>
              </a:extLst>
            </p:cNvPr>
            <p:cNvSpPr/>
            <p:nvPr/>
          </p:nvSpPr>
          <p:spPr>
            <a:xfrm rot="20575700" flipV="1">
              <a:off x="4120457" y="4235131"/>
              <a:ext cx="652698" cy="66728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B8B5F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p:sp>
          <p:nvSpPr>
            <p:cNvPr id="65" name="Oval 162">
              <a:extLst>
                <a:ext uri="{FF2B5EF4-FFF2-40B4-BE49-F238E27FC236}">
                  <a16:creationId xmlns:a16="http://schemas.microsoft.com/office/drawing/2014/main" id="{412301F7-9534-3B6F-CC2A-8547351DAE9E}"/>
                </a:ext>
              </a:extLst>
            </p:cNvPr>
            <p:cNvSpPr/>
            <p:nvPr/>
          </p:nvSpPr>
          <p:spPr>
            <a:xfrm rot="20575700" flipV="1">
              <a:off x="5010364" y="4331171"/>
              <a:ext cx="489840" cy="50079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B8B5F5">
                  <a:alpha val="48000"/>
                </a:srgbClr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DA67532B-9DEF-D286-DD95-6E790D3C488C}"/>
                </a:ext>
              </a:extLst>
            </p:cNvPr>
            <p:cNvCxnSpPr>
              <a:cxnSpLocks/>
            </p:cNvCxnSpPr>
            <p:nvPr/>
          </p:nvCxnSpPr>
          <p:spPr>
            <a:xfrm>
              <a:off x="3164787" y="4551461"/>
              <a:ext cx="2950043" cy="22379"/>
            </a:xfrm>
            <a:prstGeom prst="straightConnector1">
              <a:avLst/>
            </a:prstGeom>
            <a:ln w="63500">
              <a:solidFill>
                <a:srgbClr val="00B0F0">
                  <a:alpha val="69195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CB37B02-DD79-DDA3-4ADB-498248CEB748}"/>
              </a:ext>
            </a:extLst>
          </p:cNvPr>
          <p:cNvGrpSpPr/>
          <p:nvPr/>
        </p:nvGrpSpPr>
        <p:grpSpPr>
          <a:xfrm>
            <a:off x="885615" y="3327371"/>
            <a:ext cx="1473764" cy="1630049"/>
            <a:chOff x="270321" y="3855180"/>
            <a:chExt cx="2306443" cy="2551030"/>
          </a:xfrm>
        </p:grpSpPr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F2358262-817B-B170-04F5-7E5417AD4EFC}"/>
                </a:ext>
              </a:extLst>
            </p:cNvPr>
            <p:cNvCxnSpPr>
              <a:cxnSpLocks/>
            </p:cNvCxnSpPr>
            <p:nvPr/>
          </p:nvCxnSpPr>
          <p:spPr>
            <a:xfrm>
              <a:off x="560271" y="6352170"/>
              <a:ext cx="1980266" cy="46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03F42184-CBC7-7D96-EAF8-F5DF4DC807C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424197" y="5416078"/>
              <a:ext cx="198026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矢印コネクタ 69">
              <a:extLst>
                <a:ext uri="{FF2B5EF4-FFF2-40B4-BE49-F238E27FC236}">
                  <a16:creationId xmlns:a16="http://schemas.microsoft.com/office/drawing/2014/main" id="{F6096719-4E10-2995-7B75-0EB310A39E66}"/>
                </a:ext>
              </a:extLst>
            </p:cNvPr>
            <p:cNvCxnSpPr>
              <a:cxnSpLocks/>
            </p:cNvCxnSpPr>
            <p:nvPr/>
          </p:nvCxnSpPr>
          <p:spPr>
            <a:xfrm rot="18900000">
              <a:off x="270321" y="5685519"/>
              <a:ext cx="198026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D967E0A2-95EE-B32C-AF30-0762E7C87958}"/>
                    </a:ext>
                  </a:extLst>
                </p:cNvPr>
                <p:cNvSpPr txBox="1"/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D967E0A2-95EE-B32C-AF30-0762E7C879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blipFill>
                  <a:blip r:embed="rId6"/>
                  <a:stretch>
                    <a:fillRect r="-9524" b="-3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41F29A07-CF5B-14C7-C868-359B1CD6158E}"/>
                    </a:ext>
                  </a:extLst>
                </p:cNvPr>
                <p:cNvSpPr txBox="1"/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𝑦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41F29A07-CF5B-14C7-C868-359B1CD615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blipFill>
                  <a:blip r:embed="rId7"/>
                  <a:stretch>
                    <a:fillRect r="-19048" b="-6842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52AA101D-CD1B-A73B-5014-08EE630385D3}"/>
                    </a:ext>
                  </a:extLst>
                </p:cNvPr>
                <p:cNvSpPr txBox="1"/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𝑧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52AA101D-CD1B-A73B-5014-08EE630385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blipFill>
                  <a:blip r:embed="rId8"/>
                  <a:stretch>
                    <a:fillRect b="-3684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6876963-E206-C42C-ABB3-085B02BEF386}"/>
              </a:ext>
            </a:extLst>
          </p:cNvPr>
          <p:cNvSpPr txBox="1"/>
          <p:nvPr/>
        </p:nvSpPr>
        <p:spPr>
          <a:xfrm>
            <a:off x="3469581" y="1466921"/>
            <a:ext cx="2518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  <a:cs typeface="+mn-cs"/>
              </a:rPr>
              <a:t>Static QGP brick</a:t>
            </a:r>
            <a:endParaRPr kumimoji="1" lang="ja-JP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  <a:cs typeface="+mn-cs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9731A38-27B4-20FB-048B-4262A5A1040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2258" t="11734" r="20505" b="19492"/>
          <a:stretch/>
        </p:blipFill>
        <p:spPr>
          <a:xfrm>
            <a:off x="7788341" y="3334603"/>
            <a:ext cx="3178228" cy="2864123"/>
          </a:xfrm>
          <a:prstGeom prst="rect">
            <a:avLst/>
          </a:prstGeom>
        </p:spPr>
      </p:pic>
      <p:pic>
        <p:nvPicPr>
          <p:cNvPr id="42" name="図 41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22A14597-2B03-1C35-9605-ED89595057B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889"/>
          <a:stretch/>
        </p:blipFill>
        <p:spPr>
          <a:xfrm>
            <a:off x="7541368" y="3614568"/>
            <a:ext cx="600586" cy="2600131"/>
          </a:xfrm>
          <a:prstGeom prst="rect">
            <a:avLst/>
          </a:prstGeom>
        </p:spPr>
      </p:pic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D3311914-162D-F087-4A6D-9BD1CF8B83AF}"/>
              </a:ext>
            </a:extLst>
          </p:cNvPr>
          <p:cNvGrpSpPr/>
          <p:nvPr/>
        </p:nvGrpSpPr>
        <p:grpSpPr>
          <a:xfrm>
            <a:off x="8132076" y="621575"/>
            <a:ext cx="3121266" cy="2559904"/>
            <a:chOff x="7196715" y="522195"/>
            <a:chExt cx="3121266" cy="2559904"/>
          </a:xfrm>
        </p:grpSpPr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74289BDB-31DB-A6B4-641A-92813F54A5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24198" t="20028" r="12261" b="9804"/>
            <a:stretch/>
          </p:blipFill>
          <p:spPr>
            <a:xfrm>
              <a:off x="7196715" y="522195"/>
              <a:ext cx="3069330" cy="2542105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E12D39F3-76CC-E628-F234-E00E65D8F00D}"/>
                    </a:ext>
                  </a:extLst>
                </p:cNvPr>
                <p:cNvSpPr txBox="1"/>
                <p:nvPr/>
              </p:nvSpPr>
              <p:spPr>
                <a:xfrm>
                  <a:off x="7688719" y="2835878"/>
                  <a:ext cx="621773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kumimoji="1" lang="en-US" altLang="ja-JP" sz="16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1600"/>
                </a:p>
              </p:txBody>
            </p:sp>
          </mc:Choice>
          <mc:Fallback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E12D39F3-76CC-E628-F234-E00E65D8F0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8719" y="2835878"/>
                  <a:ext cx="621773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4000" t="-10000" r="-8000" b="-3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3A55E284-9484-629A-2B0E-1EED992146AA}"/>
                    </a:ext>
                  </a:extLst>
                </p:cNvPr>
                <p:cNvSpPr txBox="1"/>
                <p:nvPr/>
              </p:nvSpPr>
              <p:spPr>
                <a:xfrm>
                  <a:off x="9632041" y="2404922"/>
                  <a:ext cx="625492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kumimoji="1" lang="en-US" altLang="ja-JP" sz="16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1600"/>
                </a:p>
              </p:txBody>
            </p:sp>
          </mc:Choice>
          <mc:Fallback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3A55E284-9484-629A-2B0E-1EED992146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2041" y="2404922"/>
                  <a:ext cx="625492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5882" t="-10000" r="-9804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3A7CC03D-8341-C934-B497-86163F0F90A4}"/>
                    </a:ext>
                  </a:extLst>
                </p:cNvPr>
                <p:cNvSpPr txBox="1"/>
                <p:nvPr/>
              </p:nvSpPr>
              <p:spPr>
                <a:xfrm rot="5400000">
                  <a:off x="9526963" y="1379987"/>
                  <a:ext cx="130503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GeV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kumimoji="1" lang="en-US" altLang="ja-JP" b="0" i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  <m:sup>
                            <m:r>
                              <a:rPr kumimoji="1" lang="en-US" altLang="ja-JP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3A7CC03D-8341-C934-B497-86163F0F90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9526963" y="1379987"/>
                  <a:ext cx="1305037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39130" t="-962" r="-8696" b="-576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E1131013-9496-F7D7-8D88-366215ABCB5E}"/>
                  </a:ext>
                </a:extLst>
              </p:cNvPr>
              <p:cNvSpPr txBox="1"/>
              <p:nvPr/>
            </p:nvSpPr>
            <p:spPr>
              <a:xfrm>
                <a:off x="7283930" y="3366864"/>
                <a:ext cx="879472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kumimoji="1" lang="en-US" altLang="ja-JP" sz="1400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  <m:t>fm</m:t>
                          </m:r>
                        </m:e>
                        <m:sup>
                          <m:r>
                            <a:rPr kumimoji="1" lang="en-US" altLang="ja-JP" sz="1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1400"/>
              </a:p>
            </p:txBody>
          </p:sp>
        </mc:Choice>
        <mc:Fallback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E1131013-9496-F7D7-8D88-366215ABC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3930" y="3366864"/>
                <a:ext cx="879472" cy="215444"/>
              </a:xfrm>
              <a:prstGeom prst="rect">
                <a:avLst/>
              </a:prstGeom>
              <a:blipFill>
                <a:blip r:embed="rId15"/>
                <a:stretch>
                  <a:fillRect l="-5714" r="-7143" b="-263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057B7130-50C2-5EFC-E218-59F4679B0593}"/>
                  </a:ext>
                </a:extLst>
              </p:cNvPr>
              <p:cNvSpPr txBox="1"/>
              <p:nvPr/>
            </p:nvSpPr>
            <p:spPr>
              <a:xfrm>
                <a:off x="10514616" y="5949519"/>
                <a:ext cx="621773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kumimoji="1" lang="en-US" altLang="ja-JP" sz="1600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1600"/>
              </a:p>
            </p:txBody>
          </p:sp>
        </mc:Choice>
        <mc:Fallback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057B7130-50C2-5EFC-E218-59F4679B0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616" y="5949519"/>
                <a:ext cx="621773" cy="246221"/>
              </a:xfrm>
              <a:prstGeom prst="rect">
                <a:avLst/>
              </a:prstGeom>
              <a:blipFill>
                <a:blip r:embed="rId16"/>
                <a:stretch>
                  <a:fillRect l="-4082" t="-10000" r="-12245" b="-4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E001A5D0-42FB-070E-1758-CCE07651D3EB}"/>
              </a:ext>
            </a:extLst>
          </p:cNvPr>
          <p:cNvSpPr/>
          <p:nvPr/>
        </p:nvSpPr>
        <p:spPr>
          <a:xfrm>
            <a:off x="8124370" y="3614568"/>
            <a:ext cx="238250" cy="206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006F6304-CF44-293D-7C07-F2984C42212E}"/>
              </a:ext>
            </a:extLst>
          </p:cNvPr>
          <p:cNvSpPr txBox="1"/>
          <p:nvPr/>
        </p:nvSpPr>
        <p:spPr>
          <a:xfrm>
            <a:off x="8576910" y="2076371"/>
            <a:ext cx="702436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Hole</a:t>
            </a:r>
            <a:endParaRPr kumimoji="1" lang="ja-JP" altLang="en-US" b="1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0BD9383-2229-7DF7-AE86-DB4D4E6AABD2}"/>
              </a:ext>
            </a:extLst>
          </p:cNvPr>
          <p:cNvCxnSpPr>
            <a:cxnSpLocks/>
          </p:cNvCxnSpPr>
          <p:nvPr/>
        </p:nvCxnSpPr>
        <p:spPr>
          <a:xfrm flipV="1">
            <a:off x="9140383" y="4922621"/>
            <a:ext cx="0" cy="69234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2F2AE4-0C13-9879-160C-E83A39C24A28}"/>
              </a:ext>
            </a:extLst>
          </p:cNvPr>
          <p:cNvSpPr txBox="1"/>
          <p:nvPr/>
        </p:nvSpPr>
        <p:spPr>
          <a:xfrm>
            <a:off x="8753092" y="5592871"/>
            <a:ext cx="798617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FF3B0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Wake</a:t>
            </a:r>
            <a:endParaRPr kumimoji="1" lang="ja-JP" altLang="en-US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C415990-6D6B-8058-0A5F-83FE67196583}"/>
                  </a:ext>
                </a:extLst>
              </p:cNvPr>
              <p:cNvSpPr txBox="1"/>
              <p:nvPr/>
            </p:nvSpPr>
            <p:spPr>
              <a:xfrm>
                <a:off x="-380751" y="5301009"/>
                <a:ext cx="5002739" cy="7716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36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QGP</m:t>
                          </m:r>
                        </m:sub>
                        <m:sup>
                          <m:r>
                            <a:rPr kumimoji="0" lang="en-US" altLang="ja-JP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kumimoji="0" lang="en-US" altLang="ja-JP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kumimoji="0" lang="en-US" altLang="ja-JP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kumimoji="0" lang="en-US" altLang="ja-JP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ACCBF9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kumimoji="0" lang="ja-JP" alt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C415990-6D6B-8058-0A5F-83FE671965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0751" y="5301009"/>
                <a:ext cx="5002739" cy="771621"/>
              </a:xfrm>
              <a:prstGeom prst="rect">
                <a:avLst/>
              </a:prstGeom>
              <a:blipFill>
                <a:blip r:embed="rId17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F4319D-2D32-446E-800F-3A3B37BE52C5}"/>
              </a:ext>
            </a:extLst>
          </p:cNvPr>
          <p:cNvSpPr txBox="1"/>
          <p:nvPr/>
        </p:nvSpPr>
        <p:spPr>
          <a:xfrm>
            <a:off x="3469263" y="5538090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ja-JP" b="1" i="0" u="none" strike="noStrike" kern="0" cap="none" spc="0" normalizeH="0" baseline="0" noProof="0" dirty="0">
                <a:ln>
                  <a:noFill/>
                </a:ln>
                <a:solidFill>
                  <a:srgbClr val="4A8EF3"/>
                </a:solidFill>
                <a:effectLst/>
                <a:uLnTx/>
                <a:uFillTx/>
              </a:rPr>
              <a:t>“negative” source term</a:t>
            </a: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2F47498-D6BB-FD63-E610-5A4E8823017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183" t="8095" r="18560" b="86305"/>
          <a:stretch/>
        </p:blipFill>
        <p:spPr>
          <a:xfrm>
            <a:off x="9318436" y="456400"/>
            <a:ext cx="1171764" cy="20287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C1BDF7D-FA3E-02B4-A1E1-D4BF0BA4BE00}"/>
              </a:ext>
            </a:extLst>
          </p:cNvPr>
          <p:cNvSpPr txBox="1"/>
          <p:nvPr/>
        </p:nvSpPr>
        <p:spPr>
          <a:xfrm>
            <a:off x="8163402" y="69269"/>
            <a:ext cx="270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energy density of QGP</a:t>
            </a:r>
            <a:endParaRPr kumimoji="1" lang="ja-JP" altLang="en-US" b="1"/>
          </a:p>
        </p:txBody>
      </p:sp>
      <p:sp>
        <p:nvSpPr>
          <p:cNvPr id="25" name="右矢印 24">
            <a:extLst>
              <a:ext uri="{FF2B5EF4-FFF2-40B4-BE49-F238E27FC236}">
                <a16:creationId xmlns:a16="http://schemas.microsoft.com/office/drawing/2014/main" id="{A60A226A-C2BB-F175-F114-1DE8D64699AA}"/>
              </a:ext>
            </a:extLst>
          </p:cNvPr>
          <p:cNvSpPr/>
          <p:nvPr/>
        </p:nvSpPr>
        <p:spPr>
          <a:xfrm rot="568535">
            <a:off x="9424612" y="2202317"/>
            <a:ext cx="533814" cy="316504"/>
          </a:xfrm>
          <a:prstGeom prst="rightArrow">
            <a:avLst/>
          </a:prstGeom>
          <a:solidFill>
            <a:schemeClr val="bg2">
              <a:lumMod val="9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B32645A4-66EA-A25E-E60C-C1A1E8768BE5}"/>
                  </a:ext>
                </a:extLst>
              </p:cNvPr>
              <p:cNvSpPr txBox="1"/>
              <p:nvPr/>
            </p:nvSpPr>
            <p:spPr>
              <a:xfrm>
                <a:off x="8163402" y="3505215"/>
                <a:ext cx="625492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kumimoji="1" lang="en-US" altLang="ja-JP" sz="1600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1600"/>
              </a:p>
            </p:txBody>
          </p:sp>
        </mc:Choice>
        <mc:Fallback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B32645A4-66EA-A25E-E60C-C1A1E8768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3402" y="3505215"/>
                <a:ext cx="625492" cy="246221"/>
              </a:xfrm>
              <a:prstGeom prst="rect">
                <a:avLst/>
              </a:prstGeom>
              <a:blipFill>
                <a:blip r:embed="rId18"/>
                <a:stretch>
                  <a:fillRect l="-5882" t="-10000" r="-9804" b="-3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F2425F-16C3-BFF4-21DA-85A784912685}"/>
              </a:ext>
            </a:extLst>
          </p:cNvPr>
          <p:cNvSpPr txBox="1"/>
          <p:nvPr/>
        </p:nvSpPr>
        <p:spPr>
          <a:xfrm>
            <a:off x="10129621" y="4117995"/>
            <a:ext cx="875561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Hole</a:t>
            </a:r>
            <a:endParaRPr kumimoji="1" lang="ja-JP" altLang="en-US" sz="2400" b="1"/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104D34C0-9C28-7DCF-A815-BBFF22FEC519}"/>
              </a:ext>
            </a:extLst>
          </p:cNvPr>
          <p:cNvSpPr/>
          <p:nvPr/>
        </p:nvSpPr>
        <p:spPr>
          <a:xfrm>
            <a:off x="10299205" y="4690602"/>
            <a:ext cx="718847" cy="417553"/>
          </a:xfrm>
          <a:prstGeom prst="rightArrow">
            <a:avLst/>
          </a:prstGeom>
          <a:solidFill>
            <a:schemeClr val="bg2">
              <a:lumMod val="9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BAD7786-BFAA-0E77-57C0-A3B01D11F927}"/>
              </a:ext>
            </a:extLst>
          </p:cNvPr>
          <p:cNvSpPr/>
          <p:nvPr/>
        </p:nvSpPr>
        <p:spPr>
          <a:xfrm>
            <a:off x="10663946" y="3395495"/>
            <a:ext cx="223129" cy="223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D60560D-FB7D-565A-9A95-EDA987702906}"/>
              </a:ext>
            </a:extLst>
          </p:cNvPr>
          <p:cNvSpPr txBox="1"/>
          <p:nvPr/>
        </p:nvSpPr>
        <p:spPr>
          <a:xfrm>
            <a:off x="1116077" y="2815574"/>
            <a:ext cx="1285961" cy="52322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1 hole</a:t>
            </a:r>
            <a:endParaRPr kumimoji="1" lang="ja-JP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064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E0986DE-6C4F-DFD2-CA77-75AB7B20ADEC}"/>
              </a:ext>
            </a:extLst>
          </p:cNvPr>
          <p:cNvGrpSpPr/>
          <p:nvPr/>
        </p:nvGrpSpPr>
        <p:grpSpPr>
          <a:xfrm>
            <a:off x="166706" y="3192870"/>
            <a:ext cx="2830518" cy="2608988"/>
            <a:chOff x="234462" y="2275206"/>
            <a:chExt cx="4373540" cy="4031245"/>
          </a:xfrm>
        </p:grpSpPr>
        <p:sp>
          <p:nvSpPr>
            <p:cNvPr id="788" name="直方体 787">
              <a:extLst>
                <a:ext uri="{FF2B5EF4-FFF2-40B4-BE49-F238E27FC236}">
                  <a16:creationId xmlns:a16="http://schemas.microsoft.com/office/drawing/2014/main" id="{59EB10EA-6249-A50D-75C8-1852BFC562F2}"/>
                </a:ext>
              </a:extLst>
            </p:cNvPr>
            <p:cNvSpPr/>
            <p:nvPr/>
          </p:nvSpPr>
          <p:spPr>
            <a:xfrm>
              <a:off x="419053" y="2275206"/>
              <a:ext cx="4188949" cy="4031245"/>
            </a:xfrm>
            <a:prstGeom prst="cube">
              <a:avLst/>
            </a:prstGeom>
            <a:solidFill>
              <a:srgbClr val="FFC000">
                <a:alpha val="3222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785" name="直方体 784">
              <a:extLst>
                <a:ext uri="{FF2B5EF4-FFF2-40B4-BE49-F238E27FC236}">
                  <a16:creationId xmlns:a16="http://schemas.microsoft.com/office/drawing/2014/main" id="{D6CC44D1-A2BE-0E94-22BD-48126265B79E}"/>
                </a:ext>
              </a:extLst>
            </p:cNvPr>
            <p:cNvSpPr/>
            <p:nvPr/>
          </p:nvSpPr>
          <p:spPr>
            <a:xfrm>
              <a:off x="2498577" y="2945816"/>
              <a:ext cx="1443451" cy="1389107"/>
            </a:xfrm>
            <a:prstGeom prst="cube">
              <a:avLst/>
            </a:prstGeom>
            <a:solidFill>
              <a:srgbClr val="FF3B0D">
                <a:alpha val="23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C936908B-159E-29C1-2220-2303D1CDB6A2}"/>
                </a:ext>
              </a:extLst>
            </p:cNvPr>
            <p:cNvCxnSpPr>
              <a:cxnSpLocks/>
            </p:cNvCxnSpPr>
            <p:nvPr/>
          </p:nvCxnSpPr>
          <p:spPr>
            <a:xfrm>
              <a:off x="234462" y="4696438"/>
              <a:ext cx="868005" cy="2997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24FE7934-1F58-86FA-D8F8-AEDA0347727B}"/>
                </a:ext>
              </a:extLst>
            </p:cNvPr>
            <p:cNvCxnSpPr>
              <a:cxnSpLocks/>
            </p:cNvCxnSpPr>
            <p:nvPr/>
          </p:nvCxnSpPr>
          <p:spPr>
            <a:xfrm>
              <a:off x="1164367" y="4805596"/>
              <a:ext cx="1033438" cy="144617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FC5C4724-D987-5F64-3A3B-6E17513CF3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4480" y="4464872"/>
              <a:ext cx="703717" cy="239880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A7B58740-2F59-96AC-E90F-833B71BF18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03989" y="4696438"/>
              <a:ext cx="60377" cy="129798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F335F2B1-F90C-3CD8-6B7D-07E4118508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0400" y="4964773"/>
              <a:ext cx="47281" cy="215912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右矢印 279">
              <a:extLst>
                <a:ext uri="{FF2B5EF4-FFF2-40B4-BE49-F238E27FC236}">
                  <a16:creationId xmlns:a16="http://schemas.microsoft.com/office/drawing/2014/main" id="{993E0B20-CA1E-D993-E13E-29EBA8143EBB}"/>
                </a:ext>
              </a:extLst>
            </p:cNvPr>
            <p:cNvSpPr/>
            <p:nvPr/>
          </p:nvSpPr>
          <p:spPr>
            <a:xfrm rot="21519143" flipV="1">
              <a:off x="795504" y="4623161"/>
              <a:ext cx="114086" cy="143341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282" name="右矢印 281">
              <a:extLst>
                <a:ext uri="{FF2B5EF4-FFF2-40B4-BE49-F238E27FC236}">
                  <a16:creationId xmlns:a16="http://schemas.microsoft.com/office/drawing/2014/main" id="{E594CE92-ECE3-5133-6B92-BEB34139D53F}"/>
                </a:ext>
              </a:extLst>
            </p:cNvPr>
            <p:cNvSpPr/>
            <p:nvPr/>
          </p:nvSpPr>
          <p:spPr>
            <a:xfrm rot="20619143" flipV="1">
              <a:off x="1356156" y="4498234"/>
              <a:ext cx="114086" cy="143341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283" name="右矢印 282">
              <a:extLst>
                <a:ext uri="{FF2B5EF4-FFF2-40B4-BE49-F238E27FC236}">
                  <a16:creationId xmlns:a16="http://schemas.microsoft.com/office/drawing/2014/main" id="{B9E50345-F32C-18A4-58D0-46964766664C}"/>
                </a:ext>
              </a:extLst>
            </p:cNvPr>
            <p:cNvSpPr/>
            <p:nvPr/>
          </p:nvSpPr>
          <p:spPr>
            <a:xfrm rot="401173" flipV="1">
              <a:off x="1619922" y="4806768"/>
              <a:ext cx="114086" cy="143341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34288D29-0BF4-8E1F-68A5-26C93F0B5387}"/>
                </a:ext>
              </a:extLst>
            </p:cNvPr>
            <p:cNvGrpSpPr/>
            <p:nvPr/>
          </p:nvGrpSpPr>
          <p:grpSpPr>
            <a:xfrm rot="1468390">
              <a:off x="2251117" y="5467797"/>
              <a:ext cx="1055085" cy="199105"/>
              <a:chOff x="2616254" y="4908896"/>
              <a:chExt cx="1055085" cy="199105"/>
            </a:xfrm>
          </p:grpSpPr>
          <p:cxnSp>
            <p:nvCxnSpPr>
              <p:cNvPr id="243" name="直線矢印コネクタ 242">
                <a:extLst>
                  <a:ext uri="{FF2B5EF4-FFF2-40B4-BE49-F238E27FC236}">
                    <a16:creationId xmlns:a16="http://schemas.microsoft.com/office/drawing/2014/main" id="{CF106D7A-561C-5095-0859-257759682F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6344" y="5007906"/>
                <a:ext cx="494995" cy="82315"/>
              </a:xfrm>
              <a:prstGeom prst="straightConnector1">
                <a:avLst/>
              </a:prstGeom>
              <a:ln w="60325">
                <a:solidFill>
                  <a:srgbClr val="FF6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01628EAA-53E2-7A9B-DFBA-EFF8DEB388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6254" y="4908896"/>
                <a:ext cx="442811" cy="76620"/>
              </a:xfrm>
              <a:prstGeom prst="line">
                <a:avLst/>
              </a:prstGeom>
              <a:solidFill>
                <a:srgbClr val="FF3B0D"/>
              </a:solidFill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4" name="Oval 162">
                <a:extLst>
                  <a:ext uri="{FF2B5EF4-FFF2-40B4-BE49-F238E27FC236}">
                    <a16:creationId xmlns:a16="http://schemas.microsoft.com/office/drawing/2014/main" id="{F3B376A7-9E6C-5FBB-0474-A331C50869BD}"/>
                  </a:ext>
                </a:extLst>
              </p:cNvPr>
              <p:cNvSpPr/>
              <p:nvPr/>
            </p:nvSpPr>
            <p:spPr>
              <a:xfrm rot="10364727" flipV="1">
                <a:off x="3026994" y="4910201"/>
                <a:ext cx="193478" cy="197800"/>
              </a:xfrm>
              <a:prstGeom prst="ellipse">
                <a:avLst/>
              </a:prstGeom>
              <a:solidFill>
                <a:srgbClr val="FF6000"/>
              </a:solidFill>
              <a:ln w="254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DE95B4B8-6A68-8BA3-D009-8E56DF0D149D}"/>
                </a:ext>
              </a:extLst>
            </p:cNvPr>
            <p:cNvGrpSpPr/>
            <p:nvPr/>
          </p:nvGrpSpPr>
          <p:grpSpPr>
            <a:xfrm rot="20979713">
              <a:off x="2169696" y="4732435"/>
              <a:ext cx="1135863" cy="197800"/>
              <a:chOff x="2535476" y="4569385"/>
              <a:chExt cx="1135863" cy="197800"/>
            </a:xfrm>
          </p:grpSpPr>
          <p:cxnSp>
            <p:nvCxnSpPr>
              <p:cNvPr id="242" name="直線矢印コネクタ 241">
                <a:extLst>
                  <a:ext uri="{FF2B5EF4-FFF2-40B4-BE49-F238E27FC236}">
                    <a16:creationId xmlns:a16="http://schemas.microsoft.com/office/drawing/2014/main" id="{A9ECEAE7-C3B0-2639-08F9-02B30EA42B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5872" y="4660743"/>
                <a:ext cx="425467" cy="0"/>
              </a:xfrm>
              <a:prstGeom prst="straightConnector1">
                <a:avLst/>
              </a:prstGeom>
              <a:ln w="60325">
                <a:solidFill>
                  <a:srgbClr val="FF6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18857DD7-0132-798C-A1DB-E2F4CE4958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35476" y="4664936"/>
                <a:ext cx="672046" cy="14095"/>
              </a:xfrm>
              <a:prstGeom prst="line">
                <a:avLst/>
              </a:prstGeom>
              <a:solidFill>
                <a:srgbClr val="FF3B0D"/>
              </a:solidFill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5" name="Oval 162">
                <a:extLst>
                  <a:ext uri="{FF2B5EF4-FFF2-40B4-BE49-F238E27FC236}">
                    <a16:creationId xmlns:a16="http://schemas.microsoft.com/office/drawing/2014/main" id="{C750AAD6-B5EF-E46D-A385-BF6B3B8268E4}"/>
                  </a:ext>
                </a:extLst>
              </p:cNvPr>
              <p:cNvSpPr/>
              <p:nvPr/>
            </p:nvSpPr>
            <p:spPr>
              <a:xfrm rot="10364727" flipV="1">
                <a:off x="3151978" y="4569385"/>
                <a:ext cx="193478" cy="197800"/>
              </a:xfrm>
              <a:prstGeom prst="ellipse">
                <a:avLst/>
              </a:prstGeom>
              <a:solidFill>
                <a:srgbClr val="FF6000"/>
              </a:solidFill>
              <a:ln w="254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608D728F-0FB4-1187-48CC-50848F0049A5}"/>
                </a:ext>
              </a:extLst>
            </p:cNvPr>
            <p:cNvGrpSpPr/>
            <p:nvPr/>
          </p:nvGrpSpPr>
          <p:grpSpPr>
            <a:xfrm rot="20903500">
              <a:off x="1684720" y="4036711"/>
              <a:ext cx="1722628" cy="417861"/>
              <a:chOff x="1443658" y="3846707"/>
              <a:chExt cx="1722628" cy="417861"/>
            </a:xfrm>
          </p:grpSpPr>
          <p:cxnSp>
            <p:nvCxnSpPr>
              <p:cNvPr id="275" name="直線コネクタ 274">
                <a:extLst>
                  <a:ext uri="{FF2B5EF4-FFF2-40B4-BE49-F238E27FC236}">
                    <a16:creationId xmlns:a16="http://schemas.microsoft.com/office/drawing/2014/main" id="{952A76D9-3ED1-D556-F45F-1ED1124ACED9}"/>
                  </a:ext>
                </a:extLst>
              </p:cNvPr>
              <p:cNvCxnSpPr>
                <a:cxnSpLocks/>
              </p:cNvCxnSpPr>
              <p:nvPr/>
            </p:nvCxnSpPr>
            <p:spPr>
              <a:xfrm rot="775258" flipV="1">
                <a:off x="1443658" y="3846707"/>
                <a:ext cx="1179093" cy="417861"/>
              </a:xfrm>
              <a:prstGeom prst="line">
                <a:avLst/>
              </a:prstGeom>
              <a:solidFill>
                <a:srgbClr val="FF3B0D"/>
              </a:solidFill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25D22812-859D-3E53-F1E2-FEC15B7C215D}"/>
                  </a:ext>
                </a:extLst>
              </p:cNvPr>
              <p:cNvGrpSpPr/>
              <p:nvPr/>
            </p:nvGrpSpPr>
            <p:grpSpPr>
              <a:xfrm>
                <a:off x="2660933" y="3879801"/>
                <a:ext cx="505353" cy="197800"/>
                <a:chOff x="4148383" y="4178903"/>
                <a:chExt cx="447904" cy="175314"/>
              </a:xfrm>
            </p:grpSpPr>
            <p:cxnSp>
              <p:nvCxnSpPr>
                <p:cNvPr id="315" name="直線矢印コネクタ 314">
                  <a:extLst>
                    <a:ext uri="{FF2B5EF4-FFF2-40B4-BE49-F238E27FC236}">
                      <a16:creationId xmlns:a16="http://schemas.microsoft.com/office/drawing/2014/main" id="{6CE6B7FB-27AF-E21C-D2CA-7299A4B77F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08483" y="4214366"/>
                  <a:ext cx="387804" cy="50476"/>
                </a:xfrm>
                <a:prstGeom prst="straightConnector1">
                  <a:avLst/>
                </a:prstGeom>
                <a:ln w="60325">
                  <a:solidFill>
                    <a:srgbClr val="FF6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6" name="Oval 162">
                  <a:extLst>
                    <a:ext uri="{FF2B5EF4-FFF2-40B4-BE49-F238E27FC236}">
                      <a16:creationId xmlns:a16="http://schemas.microsoft.com/office/drawing/2014/main" id="{1F7E79DA-468A-15A0-D895-BD8DDC861449}"/>
                    </a:ext>
                  </a:extLst>
                </p:cNvPr>
                <p:cNvSpPr/>
                <p:nvPr/>
              </p:nvSpPr>
              <p:spPr>
                <a:xfrm rot="10364727" flipV="1">
                  <a:off x="4148383" y="4178903"/>
                  <a:ext cx="171483" cy="175314"/>
                </a:xfrm>
                <a:prstGeom prst="ellipse">
                  <a:avLst/>
                </a:prstGeom>
                <a:solidFill>
                  <a:srgbClr val="FF6000"/>
                </a:solidFill>
                <a:ln w="254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JP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ED1A762B-A61D-7948-67CF-0525D18074BB}"/>
                </a:ext>
              </a:extLst>
            </p:cNvPr>
            <p:cNvGrpSpPr/>
            <p:nvPr/>
          </p:nvGrpSpPr>
          <p:grpSpPr>
            <a:xfrm rot="14767190" flipV="1">
              <a:off x="3026751" y="3198240"/>
              <a:ext cx="479897" cy="415168"/>
              <a:chOff x="8519284" y="2269814"/>
              <a:chExt cx="361354" cy="312614"/>
            </a:xfrm>
            <a:solidFill>
              <a:schemeClr val="tx2">
                <a:lumMod val="20000"/>
                <a:lumOff val="80000"/>
              </a:schemeClr>
            </a:solidFill>
            <a:effectLst>
              <a:glow>
                <a:schemeClr val="accent1"/>
              </a:glow>
              <a:outerShdw blurRad="50800" dir="5400000" algn="ctr" rotWithShape="0">
                <a:srgbClr val="000000">
                  <a:alpha val="0"/>
                </a:srgbClr>
              </a:outerShdw>
            </a:effectLst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7E414ABB-91F4-E6F2-48AF-1B848D51C245}"/>
                  </a:ext>
                </a:extLst>
              </p:cNvPr>
              <p:cNvGrpSpPr/>
              <p:nvPr/>
            </p:nvGrpSpPr>
            <p:grpSpPr>
              <a:xfrm>
                <a:off x="8634009" y="2311344"/>
                <a:ext cx="246629" cy="271084"/>
                <a:chOff x="6950475" y="1667155"/>
                <a:chExt cx="246629" cy="271084"/>
              </a:xfrm>
              <a:grpFill/>
            </p:grpSpPr>
            <p:cxnSp>
              <p:nvCxnSpPr>
                <p:cNvPr id="313" name="直線コネクタ 312">
                  <a:extLst>
                    <a:ext uri="{FF2B5EF4-FFF2-40B4-BE49-F238E27FC236}">
                      <a16:creationId xmlns:a16="http://schemas.microsoft.com/office/drawing/2014/main" id="{8D852509-7319-92FE-DB81-1652219124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4767190" flipH="1">
                  <a:off x="6921217" y="1696413"/>
                  <a:ext cx="193296" cy="134780"/>
                </a:xfrm>
                <a:prstGeom prst="line">
                  <a:avLst/>
                </a:prstGeom>
                <a:grpFill/>
                <a:ln w="38100"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4" name="右矢印 313">
                  <a:extLst>
                    <a:ext uri="{FF2B5EF4-FFF2-40B4-BE49-F238E27FC236}">
                      <a16:creationId xmlns:a16="http://schemas.microsoft.com/office/drawing/2014/main" id="{1959552B-FA5B-9EA6-4769-7D0F24B14D9C}"/>
                    </a:ext>
                  </a:extLst>
                </p:cNvPr>
                <p:cNvSpPr/>
                <p:nvPr/>
              </p:nvSpPr>
              <p:spPr>
                <a:xfrm rot="1958194">
                  <a:off x="7044703" y="1746757"/>
                  <a:ext cx="152401" cy="191482"/>
                </a:xfrm>
                <a:prstGeom prst="rightArrow">
                  <a:avLst>
                    <a:gd name="adj1" fmla="val 0"/>
                    <a:gd name="adj2" fmla="val 73301"/>
                  </a:avLst>
                </a:prstGeom>
                <a:grpFill/>
                <a:ln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p:grpSp>
          <p:sp>
            <p:nvSpPr>
              <p:cNvPr id="312" name="Oval 162">
                <a:extLst>
                  <a:ext uri="{FF2B5EF4-FFF2-40B4-BE49-F238E27FC236}">
                    <a16:creationId xmlns:a16="http://schemas.microsoft.com/office/drawing/2014/main" id="{0FE2C71F-51E3-AD2A-A2B7-014AEA2FB54E}"/>
                  </a:ext>
                </a:extLst>
              </p:cNvPr>
              <p:cNvSpPr/>
              <p:nvPr/>
            </p:nvSpPr>
            <p:spPr>
              <a:xfrm rot="11077797">
                <a:off x="8519284" y="2269814"/>
                <a:ext cx="145858" cy="149117"/>
              </a:xfrm>
              <a:prstGeom prst="ellipse">
                <a:avLst/>
              </a:prstGeom>
              <a:grpFill/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83D83FC5-791C-2897-6889-7D1772A08428}"/>
                </a:ext>
              </a:extLst>
            </p:cNvPr>
            <p:cNvGrpSpPr/>
            <p:nvPr/>
          </p:nvGrpSpPr>
          <p:grpSpPr>
            <a:xfrm rot="12219023">
              <a:off x="884435" y="4663178"/>
              <a:ext cx="299334" cy="586171"/>
              <a:chOff x="3297467" y="3864794"/>
              <a:chExt cx="265305" cy="519534"/>
            </a:xfrm>
          </p:grpSpPr>
          <p:cxnSp>
            <p:nvCxnSpPr>
              <p:cNvPr id="302" name="直線コネクタ 301">
                <a:extLst>
                  <a:ext uri="{FF2B5EF4-FFF2-40B4-BE49-F238E27FC236}">
                    <a16:creationId xmlns:a16="http://schemas.microsoft.com/office/drawing/2014/main" id="{B109735A-AA13-9F79-9C01-D873827277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2650" y="3864794"/>
                <a:ext cx="190122" cy="439689"/>
              </a:xfrm>
              <a:prstGeom prst="line">
                <a:avLst/>
              </a:prstGeom>
              <a:solidFill>
                <a:srgbClr val="9297D0"/>
              </a:solidFill>
              <a:ln w="38100">
                <a:solidFill>
                  <a:srgbClr val="9297D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3" name="Oval 162">
                <a:extLst>
                  <a:ext uri="{FF2B5EF4-FFF2-40B4-BE49-F238E27FC236}">
                    <a16:creationId xmlns:a16="http://schemas.microsoft.com/office/drawing/2014/main" id="{A82E4878-843A-80D6-AFCE-C0C0777FA51C}"/>
                  </a:ext>
                </a:extLst>
              </p:cNvPr>
              <p:cNvSpPr/>
              <p:nvPr/>
            </p:nvSpPr>
            <p:spPr>
              <a:xfrm rot="20575700" flipV="1">
                <a:off x="3297467" y="4201951"/>
                <a:ext cx="178390" cy="1823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9297D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右矢印 303">
                <a:extLst>
                  <a:ext uri="{FF2B5EF4-FFF2-40B4-BE49-F238E27FC236}">
                    <a16:creationId xmlns:a16="http://schemas.microsoft.com/office/drawing/2014/main" id="{59B29A83-3D0C-5EE1-B688-83CF99FC479D}"/>
                  </a:ext>
                </a:extLst>
              </p:cNvPr>
              <p:cNvSpPr/>
              <p:nvPr/>
            </p:nvSpPr>
            <p:spPr>
              <a:xfrm rot="6745254" flipV="1">
                <a:off x="3420966" y="3983310"/>
                <a:ext cx="109779" cy="159385"/>
              </a:xfrm>
              <a:prstGeom prst="rightArrow">
                <a:avLst>
                  <a:gd name="adj1" fmla="val 0"/>
                  <a:gd name="adj2" fmla="val 10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AA59FA32-9845-0E9A-35C8-6558E4ADC929}"/>
                </a:ext>
              </a:extLst>
            </p:cNvPr>
            <p:cNvGrpSpPr/>
            <p:nvPr/>
          </p:nvGrpSpPr>
          <p:grpSpPr>
            <a:xfrm rot="7551803">
              <a:off x="2229435" y="5071590"/>
              <a:ext cx="299334" cy="586171"/>
              <a:chOff x="3297467" y="3864794"/>
              <a:chExt cx="265305" cy="519534"/>
            </a:xfrm>
          </p:grpSpPr>
          <p:cxnSp>
            <p:nvCxnSpPr>
              <p:cNvPr id="298" name="直線コネクタ 297">
                <a:extLst>
                  <a:ext uri="{FF2B5EF4-FFF2-40B4-BE49-F238E27FC236}">
                    <a16:creationId xmlns:a16="http://schemas.microsoft.com/office/drawing/2014/main" id="{95E203E0-8F34-350B-C8A3-D3752E02D5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2650" y="3864794"/>
                <a:ext cx="190122" cy="439689"/>
              </a:xfrm>
              <a:prstGeom prst="line">
                <a:avLst/>
              </a:prstGeom>
              <a:solidFill>
                <a:srgbClr val="9297D0"/>
              </a:solidFill>
              <a:ln w="38100">
                <a:solidFill>
                  <a:srgbClr val="9297D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9" name="Oval 162">
                <a:extLst>
                  <a:ext uri="{FF2B5EF4-FFF2-40B4-BE49-F238E27FC236}">
                    <a16:creationId xmlns:a16="http://schemas.microsoft.com/office/drawing/2014/main" id="{C81D6614-B93E-BFC0-848F-81556FB05CB5}"/>
                  </a:ext>
                </a:extLst>
              </p:cNvPr>
              <p:cNvSpPr/>
              <p:nvPr/>
            </p:nvSpPr>
            <p:spPr>
              <a:xfrm rot="20575700" flipV="1">
                <a:off x="3297467" y="4201951"/>
                <a:ext cx="178390" cy="1823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9297D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右矢印 300">
                <a:extLst>
                  <a:ext uri="{FF2B5EF4-FFF2-40B4-BE49-F238E27FC236}">
                    <a16:creationId xmlns:a16="http://schemas.microsoft.com/office/drawing/2014/main" id="{C4A2D368-53F2-78D6-53B7-49A5A4BA4ACC}"/>
                  </a:ext>
                </a:extLst>
              </p:cNvPr>
              <p:cNvSpPr/>
              <p:nvPr/>
            </p:nvSpPr>
            <p:spPr>
              <a:xfrm rot="6745254" flipV="1">
                <a:off x="3420966" y="3983310"/>
                <a:ext cx="109779" cy="159385"/>
              </a:xfrm>
              <a:prstGeom prst="rightArrow">
                <a:avLst>
                  <a:gd name="adj1" fmla="val 0"/>
                  <a:gd name="adj2" fmla="val 10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71A627DA-D741-93AA-1597-8F5DF4615AD9}"/>
                </a:ext>
              </a:extLst>
            </p:cNvPr>
            <p:cNvGrpSpPr/>
            <p:nvPr/>
          </p:nvGrpSpPr>
          <p:grpSpPr>
            <a:xfrm rot="6033606" flipV="1">
              <a:off x="2518408" y="3536828"/>
              <a:ext cx="479897" cy="415168"/>
              <a:chOff x="8519284" y="2269814"/>
              <a:chExt cx="361354" cy="312614"/>
            </a:xfrm>
            <a:solidFill>
              <a:schemeClr val="tx2">
                <a:lumMod val="20000"/>
                <a:lumOff val="80000"/>
              </a:schemeClr>
            </a:solidFill>
            <a:effectLst>
              <a:glow>
                <a:schemeClr val="accent1"/>
              </a:glow>
              <a:outerShdw blurRad="50800" dir="5400000" algn="ctr" rotWithShape="0">
                <a:srgbClr val="000000">
                  <a:alpha val="0"/>
                </a:srgbClr>
              </a:outerShdw>
            </a:effectLst>
          </p:grpSpPr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9EB270DD-696A-428D-8D5E-504758AE339B}"/>
                  </a:ext>
                </a:extLst>
              </p:cNvPr>
              <p:cNvGrpSpPr/>
              <p:nvPr/>
            </p:nvGrpSpPr>
            <p:grpSpPr>
              <a:xfrm>
                <a:off x="8634009" y="2311344"/>
                <a:ext cx="246629" cy="271084"/>
                <a:chOff x="6950475" y="1667155"/>
                <a:chExt cx="246629" cy="271084"/>
              </a:xfrm>
              <a:grpFill/>
            </p:grpSpPr>
            <p:cxnSp>
              <p:nvCxnSpPr>
                <p:cNvPr id="795" name="直線コネクタ 794">
                  <a:extLst>
                    <a:ext uri="{FF2B5EF4-FFF2-40B4-BE49-F238E27FC236}">
                      <a16:creationId xmlns:a16="http://schemas.microsoft.com/office/drawing/2014/main" id="{4E407C27-E93E-5DFA-20A7-44993E1296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4767190" flipH="1">
                  <a:off x="6921217" y="1696413"/>
                  <a:ext cx="193296" cy="134780"/>
                </a:xfrm>
                <a:prstGeom prst="line">
                  <a:avLst/>
                </a:prstGeom>
                <a:grpFill/>
                <a:ln w="38100"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6" name="右矢印 795">
                  <a:extLst>
                    <a:ext uri="{FF2B5EF4-FFF2-40B4-BE49-F238E27FC236}">
                      <a16:creationId xmlns:a16="http://schemas.microsoft.com/office/drawing/2014/main" id="{AEAD3394-F825-B60A-EFB0-3BB3381E4A46}"/>
                    </a:ext>
                  </a:extLst>
                </p:cNvPr>
                <p:cNvSpPr/>
                <p:nvPr/>
              </p:nvSpPr>
              <p:spPr>
                <a:xfrm rot="1958194">
                  <a:off x="7044703" y="1746757"/>
                  <a:ext cx="152401" cy="191482"/>
                </a:xfrm>
                <a:prstGeom prst="rightArrow">
                  <a:avLst>
                    <a:gd name="adj1" fmla="val 0"/>
                    <a:gd name="adj2" fmla="val 73301"/>
                  </a:avLst>
                </a:prstGeom>
                <a:grpFill/>
                <a:ln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p:grpSp>
          <p:sp>
            <p:nvSpPr>
              <p:cNvPr id="794" name="Oval 162">
                <a:extLst>
                  <a:ext uri="{FF2B5EF4-FFF2-40B4-BE49-F238E27FC236}">
                    <a16:creationId xmlns:a16="http://schemas.microsoft.com/office/drawing/2014/main" id="{7CFE1154-2B13-C2E3-6445-F05931952C3A}"/>
                  </a:ext>
                </a:extLst>
              </p:cNvPr>
              <p:cNvSpPr/>
              <p:nvPr/>
            </p:nvSpPr>
            <p:spPr>
              <a:xfrm rot="11077797">
                <a:off x="8519284" y="2269814"/>
                <a:ext cx="145858" cy="149117"/>
              </a:xfrm>
              <a:prstGeom prst="ellipse">
                <a:avLst/>
              </a:prstGeom>
              <a:grpFill/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02" name="テキスト ボックス 801">
                  <a:extLst>
                    <a:ext uri="{FF2B5EF4-FFF2-40B4-BE49-F238E27FC236}">
                      <a16:creationId xmlns:a16="http://schemas.microsoft.com/office/drawing/2014/main" id="{4F9A019D-913D-FF76-78C7-05D3BC176B7B}"/>
                    </a:ext>
                  </a:extLst>
                </p:cNvPr>
                <p:cNvSpPr txBox="1"/>
                <p:nvPr/>
              </p:nvSpPr>
              <p:spPr>
                <a:xfrm>
                  <a:off x="2518378" y="2460287"/>
                  <a:ext cx="1745595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6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cell</m:t>
                            </m:r>
                          </m:sub>
                        </m:sSub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 </m:t>
                        </m:r>
                        <m:sSub>
                          <m:sSubPr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𝒑</m:t>
                            </m:r>
                          </m:e>
                          <m:sub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1" lang="en-US" altLang="ja-JP" sz="16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typ</m:t>
                        </m:r>
                        <m:sSub>
                          <m:sSubPr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1" lang="en-US" altLang="ja-JP" sz="16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6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i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802" name="テキスト ボックス 801">
                  <a:extLst>
                    <a:ext uri="{FF2B5EF4-FFF2-40B4-BE49-F238E27FC236}">
                      <a16:creationId xmlns:a16="http://schemas.microsoft.com/office/drawing/2014/main" id="{4F9A019D-913D-FF76-78C7-05D3BC176B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8378" y="2460287"/>
                  <a:ext cx="1745595" cy="338554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1111" b="-6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1ADCCA1-F4D6-E0E7-5B1E-12F8A75D4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4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8ECE702C-3EB4-0EB5-A8A9-A4C5FDB5F44F}"/>
              </a:ext>
            </a:extLst>
          </p:cNvPr>
          <p:cNvSpPr txBox="1"/>
          <p:nvPr/>
        </p:nvSpPr>
        <p:spPr>
          <a:xfrm>
            <a:off x="680409" y="1715135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Static QGP brick</a:t>
            </a:r>
            <a:endParaRPr kumimoji="1" lang="ja-JP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8FFBEF0-3E2E-4CE9-AEB3-0046DFCFE484}"/>
              </a:ext>
            </a:extLst>
          </p:cNvPr>
          <p:cNvGrpSpPr/>
          <p:nvPr/>
        </p:nvGrpSpPr>
        <p:grpSpPr>
          <a:xfrm>
            <a:off x="1057043" y="2148249"/>
            <a:ext cx="2274982" cy="1138764"/>
            <a:chOff x="2253685" y="1300982"/>
            <a:chExt cx="2274982" cy="1138764"/>
          </a:xfrm>
        </p:grpSpPr>
        <p:sp>
          <p:nvSpPr>
            <p:cNvPr id="376" name="下矢印 375">
              <a:extLst>
                <a:ext uri="{FF2B5EF4-FFF2-40B4-BE49-F238E27FC236}">
                  <a16:creationId xmlns:a16="http://schemas.microsoft.com/office/drawing/2014/main" id="{7C9ACD8E-5454-EE1A-8AE9-D81AEB16693C}"/>
                </a:ext>
              </a:extLst>
            </p:cNvPr>
            <p:cNvSpPr/>
            <p:nvPr/>
          </p:nvSpPr>
          <p:spPr>
            <a:xfrm>
              <a:off x="2917699" y="1764433"/>
              <a:ext cx="1129735" cy="675313"/>
            </a:xfrm>
            <a:prstGeom prst="downArrow">
              <a:avLst>
                <a:gd name="adj1" fmla="val 50000"/>
                <a:gd name="adj2" fmla="val 25958"/>
              </a:avLst>
            </a:prstGeom>
            <a:solidFill>
              <a:srgbClr val="24568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52589A60-5DC3-6EF2-6A36-44660340FC31}"/>
                </a:ext>
              </a:extLst>
            </p:cNvPr>
            <p:cNvSpPr txBox="1"/>
            <p:nvPr/>
          </p:nvSpPr>
          <p:spPr>
            <a:xfrm>
              <a:off x="2253685" y="1837333"/>
              <a:ext cx="2274982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fermi </a:t>
              </a:r>
              <a:r>
                <a:rPr kumimoji="1" lang="en-US" altLang="ja-JP" sz="160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dist</a:t>
              </a:r>
              <a:r>
                <a:rPr kumimoji="1" lang="en-US" altLang="ja-JP" sz="16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, </a:t>
              </a:r>
              <a:r>
                <a:rPr kumimoji="1" lang="en-US" altLang="ja-JP" sz="160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bose</a:t>
              </a:r>
              <a:r>
                <a:rPr kumimoji="1" lang="en-US" altLang="ja-JP" sz="16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 </a:t>
              </a:r>
              <a:r>
                <a:rPr kumimoji="1" lang="en-US" altLang="ja-JP" sz="160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dist</a:t>
              </a:r>
              <a:r>
                <a:rPr kumimoji="1" lang="en-US" altLang="ja-JP" sz="16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 ...</a:t>
              </a:r>
              <a:endParaRPr kumimoji="1" lang="ja-JP" altLang="en-US" sz="160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99" name="テキスト ボックス 798">
                  <a:extLst>
                    <a:ext uri="{FF2B5EF4-FFF2-40B4-BE49-F238E27FC236}">
                      <a16:creationId xmlns:a16="http://schemas.microsoft.com/office/drawing/2014/main" id="{7C7C3DAA-FD04-3D51-0822-ED4B0FFAA973}"/>
                    </a:ext>
                  </a:extLst>
                </p:cNvPr>
                <p:cNvSpPr txBox="1"/>
                <p:nvPr/>
              </p:nvSpPr>
              <p:spPr>
                <a:xfrm>
                  <a:off x="2951832" y="1300982"/>
                  <a:ext cx="109888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𝑇</m:t>
                        </m:r>
                        <m:d>
                          <m:dPr>
                            <m:ctrlPr>
                              <a:rPr kumimoji="1" lang="en-US" altLang="ja-JP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d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𝑣</m:t>
                        </m:r>
                        <m:d>
                          <m:dPr>
                            <m:ctrlPr>
                              <a:rPr kumimoji="1" lang="en-US" altLang="ja-JP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d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ja-JP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799" name="テキスト ボックス 798">
                  <a:extLst>
                    <a:ext uri="{FF2B5EF4-FFF2-40B4-BE49-F238E27FC236}">
                      <a16:creationId xmlns:a16="http://schemas.microsoft.com/office/drawing/2014/main" id="{7C7C3DAA-FD04-3D51-0822-ED4B0FFAA9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1832" y="1300982"/>
                  <a:ext cx="1098886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45977" r="-3678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タイトル 3">
            <a:extLst>
              <a:ext uri="{FF2B5EF4-FFF2-40B4-BE49-F238E27FC236}">
                <a16:creationId xmlns:a16="http://schemas.microsoft.com/office/drawing/2014/main" id="{4AE4A53D-3D7E-76E7-0946-70D415650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Elastic process</a:t>
            </a:r>
            <a:endParaRPr kumimoji="1" lang="ja-JP" altLang="en-US"/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529D1415-4EC6-29B5-8C3A-36F372BB0DE0}"/>
              </a:ext>
            </a:extLst>
          </p:cNvPr>
          <p:cNvSpPr txBox="1"/>
          <p:nvPr/>
        </p:nvSpPr>
        <p:spPr>
          <a:xfrm>
            <a:off x="3524047" y="3174272"/>
            <a:ext cx="356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solidFill>
                  <a:prstClr val="black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to simulate 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Boltzmann equation</a:t>
            </a:r>
            <a:endParaRPr kumimoji="1" lang="ja-JP" altLang="en-US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4" name="テキスト ボックス 203">
                <a:extLst>
                  <a:ext uri="{FF2B5EF4-FFF2-40B4-BE49-F238E27FC236}">
                    <a16:creationId xmlns:a16="http://schemas.microsoft.com/office/drawing/2014/main" id="{756D525E-714A-5B1C-9640-C81E9BCB5148}"/>
                  </a:ext>
                </a:extLst>
              </p:cNvPr>
              <p:cNvSpPr txBox="1"/>
              <p:nvPr/>
            </p:nvSpPr>
            <p:spPr>
              <a:xfrm>
                <a:off x="4870095" y="4059286"/>
                <a:ext cx="201851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𝑃</m:t>
                      </m:r>
                      <m:r>
                        <a:rPr kumimoji="1" lang="en-US" altLang="ja-JP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</m:oMath>
                  </m:oMathPara>
                </a14:m>
                <a:endParaRPr kumimoji="1" lang="ja-JP" altLang="en-US" sz="4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204" name="テキスト ボックス 203">
                <a:extLst>
                  <a:ext uri="{FF2B5EF4-FFF2-40B4-BE49-F238E27FC236}">
                    <a16:creationId xmlns:a16="http://schemas.microsoft.com/office/drawing/2014/main" id="{756D525E-714A-5B1C-9640-C81E9BCB5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095" y="4059286"/>
                <a:ext cx="2018514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4E428464-07A3-7740-6F27-A17E635601F2}"/>
              </a:ext>
            </a:extLst>
          </p:cNvPr>
          <p:cNvGrpSpPr/>
          <p:nvPr/>
        </p:nvGrpSpPr>
        <p:grpSpPr>
          <a:xfrm>
            <a:off x="6390469" y="3946211"/>
            <a:ext cx="964427" cy="1130929"/>
            <a:chOff x="3290015" y="-380143"/>
            <a:chExt cx="1099460" cy="1289281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58C6D6BA-BD0D-1BF5-103C-47EC36EE766A}"/>
                </a:ext>
              </a:extLst>
            </p:cNvPr>
            <p:cNvGrpSpPr/>
            <p:nvPr/>
          </p:nvGrpSpPr>
          <p:grpSpPr>
            <a:xfrm>
              <a:off x="3290015" y="139874"/>
              <a:ext cx="1099460" cy="769264"/>
              <a:chOff x="8025460" y="3504446"/>
              <a:chExt cx="1741714" cy="1218634"/>
            </a:xfrm>
          </p:grpSpPr>
          <p:sp>
            <p:nvSpPr>
              <p:cNvPr id="223" name="直方体 222">
                <a:extLst>
                  <a:ext uri="{FF2B5EF4-FFF2-40B4-BE49-F238E27FC236}">
                    <a16:creationId xmlns:a16="http://schemas.microsoft.com/office/drawing/2014/main" id="{C086DAC2-57CC-C3D6-AEC0-2F8FB4F2F49F}"/>
                  </a:ext>
                </a:extLst>
              </p:cNvPr>
              <p:cNvSpPr/>
              <p:nvPr/>
            </p:nvSpPr>
            <p:spPr>
              <a:xfrm>
                <a:off x="8348056" y="3639907"/>
                <a:ext cx="1125552" cy="1083173"/>
              </a:xfrm>
              <a:prstGeom prst="cube">
                <a:avLst/>
              </a:prstGeom>
              <a:solidFill>
                <a:srgbClr val="FBA469">
                  <a:alpha val="82000"/>
                </a:srgbClr>
              </a:solidFill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BDA96578-43E1-8946-71A2-693E835505B7}"/>
                  </a:ext>
                </a:extLst>
              </p:cNvPr>
              <p:cNvCxnSpPr/>
              <p:nvPr/>
            </p:nvCxnSpPr>
            <p:spPr>
              <a:xfrm>
                <a:off x="8025460" y="3504446"/>
                <a:ext cx="174171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2" name="円柱 221">
              <a:extLst>
                <a:ext uri="{FF2B5EF4-FFF2-40B4-BE49-F238E27FC236}">
                  <a16:creationId xmlns:a16="http://schemas.microsoft.com/office/drawing/2014/main" id="{3FE83FB4-C27C-AA75-201D-CC097BB117AA}"/>
                </a:ext>
              </a:extLst>
            </p:cNvPr>
            <p:cNvSpPr/>
            <p:nvPr/>
          </p:nvSpPr>
          <p:spPr>
            <a:xfrm rot="5400000">
              <a:off x="3743248" y="-382227"/>
              <a:ext cx="328351" cy="332519"/>
            </a:xfrm>
            <a:prstGeom prst="can">
              <a:avLst/>
            </a:prstGeom>
            <a:solidFill>
              <a:schemeClr val="bg2">
                <a:lumMod val="90000"/>
                <a:alpha val="47071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B6C6798-DF89-1321-3EC9-28A850BD7382}"/>
              </a:ext>
            </a:extLst>
          </p:cNvPr>
          <p:cNvGrpSpPr/>
          <p:nvPr/>
        </p:nvGrpSpPr>
        <p:grpSpPr>
          <a:xfrm>
            <a:off x="2915189" y="4104660"/>
            <a:ext cx="2317047" cy="1478338"/>
            <a:chOff x="5431677" y="3225556"/>
            <a:chExt cx="4434753" cy="2829490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374DCCFB-753A-DAC4-3F25-3A04AE15EB80}"/>
                </a:ext>
              </a:extLst>
            </p:cNvPr>
            <p:cNvGrpSpPr/>
            <p:nvPr/>
          </p:nvGrpSpPr>
          <p:grpSpPr>
            <a:xfrm>
              <a:off x="6737290" y="3225556"/>
              <a:ext cx="3129140" cy="2829490"/>
              <a:chOff x="877004" y="3337541"/>
              <a:chExt cx="3129140" cy="2829490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615970C5-C1A1-1E47-2EB9-A6D18D8F7665}"/>
                  </a:ext>
                </a:extLst>
              </p:cNvPr>
              <p:cNvGrpSpPr/>
              <p:nvPr/>
            </p:nvGrpSpPr>
            <p:grpSpPr>
              <a:xfrm>
                <a:off x="1119909" y="3382135"/>
                <a:ext cx="2886235" cy="2777572"/>
                <a:chOff x="838199" y="4168393"/>
                <a:chExt cx="2886235" cy="2777572"/>
              </a:xfrm>
            </p:grpSpPr>
            <p:sp>
              <p:nvSpPr>
                <p:cNvPr id="218" name="直方体 217">
                  <a:extLst>
                    <a:ext uri="{FF2B5EF4-FFF2-40B4-BE49-F238E27FC236}">
                      <a16:creationId xmlns:a16="http://schemas.microsoft.com/office/drawing/2014/main" id="{8C0D707D-C446-DCEF-7A41-A4401B510642}"/>
                    </a:ext>
                  </a:extLst>
                </p:cNvPr>
                <p:cNvSpPr/>
                <p:nvPr/>
              </p:nvSpPr>
              <p:spPr>
                <a:xfrm>
                  <a:off x="838199" y="4168393"/>
                  <a:ext cx="2886235" cy="2777572"/>
                </a:xfrm>
                <a:prstGeom prst="cube">
                  <a:avLst/>
                </a:prstGeom>
                <a:solidFill>
                  <a:srgbClr val="FBA469">
                    <a:alpha val="47000"/>
                  </a:srgbClr>
                </a:solidFill>
                <a:ln w="476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  <p:sp>
              <p:nvSpPr>
                <p:cNvPr id="219" name="円柱 218">
                  <a:extLst>
                    <a:ext uri="{FF2B5EF4-FFF2-40B4-BE49-F238E27FC236}">
                      <a16:creationId xmlns:a16="http://schemas.microsoft.com/office/drawing/2014/main" id="{9EDE22D4-C9C3-027E-096A-8C4DE55252B9}"/>
                    </a:ext>
                  </a:extLst>
                </p:cNvPr>
                <p:cNvSpPr/>
                <p:nvPr/>
              </p:nvSpPr>
              <p:spPr>
                <a:xfrm rot="5400000">
                  <a:off x="981468" y="5502065"/>
                  <a:ext cx="1427971" cy="1080367"/>
                </a:xfrm>
                <a:prstGeom prst="can">
                  <a:avLst/>
                </a:prstGeom>
                <a:solidFill>
                  <a:schemeClr val="bg2">
                    <a:lumMod val="90000"/>
                    <a:alpha val="47071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3" name="テキスト ボックス 212">
                    <a:extLst>
                      <a:ext uri="{FF2B5EF4-FFF2-40B4-BE49-F238E27FC236}">
                        <a16:creationId xmlns:a16="http://schemas.microsoft.com/office/drawing/2014/main" id="{43A775A0-A8B3-076D-FA8B-024021B27AA9}"/>
                      </a:ext>
                    </a:extLst>
                  </p:cNvPr>
                  <p:cNvSpPr txBox="1"/>
                  <p:nvPr/>
                </p:nvSpPr>
                <p:spPr>
                  <a:xfrm>
                    <a:off x="1693513" y="3337541"/>
                    <a:ext cx="845197" cy="765797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rel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kumimoji="1" lang="en-US" altLang="ja-JP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Δ</m:t>
                          </m:r>
                          <m:r>
                            <a:rPr kumimoji="1" lang="en-US" altLang="ja-JP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oMath>
                      </m:oMathPara>
                    </a14:m>
                    <a:endParaRPr kumimoji="1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游ゴシック" panose="020F0502020204030204"/>
                      <a:ea typeface="游ゴシック" panose="020B0400000000000000" pitchFamily="34" charset="-128"/>
                      <a:cs typeface="+mn-cs"/>
                    </a:endParaRPr>
                  </a:p>
                </p:txBody>
              </p:sp>
            </mc:Choice>
            <mc:Fallback>
              <p:sp>
                <p:nvSpPr>
                  <p:cNvPr id="213" name="テキスト ボックス 212">
                    <a:extLst>
                      <a:ext uri="{FF2B5EF4-FFF2-40B4-BE49-F238E27FC236}">
                        <a16:creationId xmlns:a16="http://schemas.microsoft.com/office/drawing/2014/main" id="{43A775A0-A8B3-076D-FA8B-024021B27AA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93513" y="3337541"/>
                    <a:ext cx="845197" cy="76579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86111" b="-3125"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14" name="左大かっこ 213">
                <a:extLst>
                  <a:ext uri="{FF2B5EF4-FFF2-40B4-BE49-F238E27FC236}">
                    <a16:creationId xmlns:a16="http://schemas.microsoft.com/office/drawing/2014/main" id="{B82454F6-4E86-300F-E7BD-511299381E30}"/>
                  </a:ext>
                </a:extLst>
              </p:cNvPr>
              <p:cNvSpPr/>
              <p:nvPr/>
            </p:nvSpPr>
            <p:spPr>
              <a:xfrm>
                <a:off x="877004" y="4105526"/>
                <a:ext cx="186708" cy="2061505"/>
              </a:xfrm>
              <a:prstGeom prst="leftBracke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p:sp>
            <p:nvSpPr>
              <p:cNvPr id="215" name="左大かっこ 214">
                <a:extLst>
                  <a:ext uri="{FF2B5EF4-FFF2-40B4-BE49-F238E27FC236}">
                    <a16:creationId xmlns:a16="http://schemas.microsoft.com/office/drawing/2014/main" id="{FE12E848-9DA9-FE79-B0C2-F25C1E6239CC}"/>
                  </a:ext>
                </a:extLst>
              </p:cNvPr>
              <p:cNvSpPr/>
              <p:nvPr/>
            </p:nvSpPr>
            <p:spPr>
              <a:xfrm rot="16200000" flipH="1">
                <a:off x="1933938" y="4040399"/>
                <a:ext cx="121162" cy="803138"/>
              </a:xfrm>
              <a:prstGeom prst="leftBracke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6" name="テキスト ボックス 215">
                    <a:extLst>
                      <a:ext uri="{FF2B5EF4-FFF2-40B4-BE49-F238E27FC236}">
                        <a16:creationId xmlns:a16="http://schemas.microsoft.com/office/drawing/2014/main" id="{FE799570-BAC9-7E46-1688-A29F8BD560E9}"/>
                      </a:ext>
                    </a:extLst>
                  </p:cNvPr>
                  <p:cNvSpPr txBox="1"/>
                  <p:nvPr/>
                </p:nvSpPr>
                <p:spPr>
                  <a:xfrm>
                    <a:off x="2402640" y="4581193"/>
                    <a:ext cx="812061" cy="1237056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oMath>
                      </m:oMathPara>
                    </a14:m>
                    <a:endParaRPr kumimoji="1" lang="ja-JP" altLang="en-US" sz="2800" b="0" i="1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游ゴシック" panose="020F0502020204030204"/>
                      <a:ea typeface="游ゴシック" panose="020B0400000000000000" pitchFamily="34" charset="-128"/>
                      <a:cs typeface="+mn-cs"/>
                    </a:endParaRPr>
                  </a:p>
                </p:txBody>
              </p:sp>
            </mc:Choice>
            <mc:Fallback>
              <p:sp>
                <p:nvSpPr>
                  <p:cNvPr id="216" name="テキスト ボックス 215">
                    <a:extLst>
                      <a:ext uri="{FF2B5EF4-FFF2-40B4-BE49-F238E27FC236}">
                        <a16:creationId xmlns:a16="http://schemas.microsoft.com/office/drawing/2014/main" id="{FE799570-BAC9-7E46-1688-A29F8BD560E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02640" y="4581193"/>
                    <a:ext cx="812061" cy="123705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5882" r="-11765"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17" name="直線矢印コネクタ 216">
                <a:extLst>
                  <a:ext uri="{FF2B5EF4-FFF2-40B4-BE49-F238E27FC236}">
                    <a16:creationId xmlns:a16="http://schemas.microsoft.com/office/drawing/2014/main" id="{7C58C146-EDE7-44E7-148E-CC7C1C4D59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2950" y="5282040"/>
                <a:ext cx="766654" cy="0"/>
              </a:xfrm>
              <a:prstGeom prst="straightConnector1">
                <a:avLst/>
              </a:prstGeom>
              <a:ln w="603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1" name="テキスト ボックス 210">
                  <a:extLst>
                    <a:ext uri="{FF2B5EF4-FFF2-40B4-BE49-F238E27FC236}">
                      <a16:creationId xmlns:a16="http://schemas.microsoft.com/office/drawing/2014/main" id="{F0439DE9-57F7-7539-4014-6B276EB61950}"/>
                    </a:ext>
                  </a:extLst>
                </p:cNvPr>
                <p:cNvSpPr txBox="1"/>
                <p:nvPr/>
              </p:nvSpPr>
              <p:spPr>
                <a:xfrm>
                  <a:off x="5431677" y="4714278"/>
                  <a:ext cx="1738993" cy="7657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Δ</m:t>
                        </m:r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211" name="テキスト ボックス 210">
                  <a:extLst>
                    <a:ext uri="{FF2B5EF4-FFF2-40B4-BE49-F238E27FC236}">
                      <a16:creationId xmlns:a16="http://schemas.microsoft.com/office/drawing/2014/main" id="{F0439DE9-57F7-7539-4014-6B276EB619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1677" y="4714278"/>
                  <a:ext cx="1738993" cy="76579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D2FE01BF-F289-0549-8FFE-FC866E82FD41}"/>
              </a:ext>
            </a:extLst>
          </p:cNvPr>
          <p:cNvSpPr txBox="1"/>
          <p:nvPr/>
        </p:nvSpPr>
        <p:spPr>
          <a:xfrm>
            <a:off x="3490539" y="2219747"/>
            <a:ext cx="329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　</a:t>
            </a:r>
            <a:r>
              <a:rPr lang="en-US" altLang="ja-JP" sz="2400" b="1" dirty="0">
                <a:solidFill>
                  <a:prstClr val="black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Collision detection</a:t>
            </a:r>
            <a:endParaRPr kumimoji="1" lang="en-US" altLang="ja-JP" sz="24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82F92BCE-F8F5-31B4-D190-0B354924E28D}"/>
              </a:ext>
            </a:extLst>
          </p:cNvPr>
          <p:cNvSpPr txBox="1"/>
          <p:nvPr/>
        </p:nvSpPr>
        <p:spPr>
          <a:xfrm>
            <a:off x="5339608" y="5187396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Collision probability</a:t>
            </a:r>
            <a:endParaRPr kumimoji="1" lang="ja-JP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167BA4B-163A-4E83-1E79-7D2BA3982AA1}"/>
              </a:ext>
            </a:extLst>
          </p:cNvPr>
          <p:cNvSpPr txBox="1"/>
          <p:nvPr/>
        </p:nvSpPr>
        <p:spPr>
          <a:xfrm>
            <a:off x="3156614" y="3799086"/>
            <a:ext cx="629760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cell</a:t>
            </a:r>
            <a:endParaRPr kumimoji="1" lang="ja-JP" altLang="en-US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576955-C5C9-616E-2A10-98EC81B7F575}"/>
              </a:ext>
            </a:extLst>
          </p:cNvPr>
          <p:cNvSpPr/>
          <p:nvPr/>
        </p:nvSpPr>
        <p:spPr>
          <a:xfrm>
            <a:off x="3621658" y="2341067"/>
            <a:ext cx="205262" cy="2052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39C2524E-A9F6-831B-DB3C-E8F45A613E62}"/>
                  </a:ext>
                </a:extLst>
              </p:cNvPr>
              <p:cNvSpPr txBox="1"/>
              <p:nvPr/>
            </p:nvSpPr>
            <p:spPr>
              <a:xfrm>
                <a:off x="8786453" y="5171087"/>
                <a:ext cx="2033554" cy="830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𝑔𝑔</m:t>
                      </m:r>
                      <m:r>
                        <a:rPr kumimoji="1" lang="en-US" altLang="ja-JP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𝑔𝑔</m:t>
                      </m:r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 </m:t>
                      </m:r>
                    </m:oMath>
                  </m:oMathPara>
                </a14:m>
                <a:endParaRPr kumimoji="1" lang="en-US" altLang="ja-JP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游ゴシック" panose="020B0400000000000000" pitchFamily="34" charset="-128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𝑞</m:t>
                          </m:r>
                        </m:e>
                      </m:acc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𝑞</m:t>
                          </m:r>
                        </m:e>
                      </m:acc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 </m:t>
                      </m:r>
                    </m:oMath>
                  </m:oMathPara>
                </a14:m>
                <a:endParaRPr kumimoji="1" lang="en-US" altLang="ja-JP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游ゴシック" panose="020B0400000000000000" pitchFamily="34" charset="-128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𝑔𝑞</m:t>
                      </m:r>
                      <m:r>
                        <a:rPr kumimoji="1" lang="en-US" altLang="ja-JP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𝑔𝑞</m:t>
                      </m:r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…</m:t>
                      </m:r>
                    </m:oMath>
                  </m:oMathPara>
                </a14:m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39C2524E-A9F6-831B-DB3C-E8F45A613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453" y="5171087"/>
                <a:ext cx="2033554" cy="830996"/>
              </a:xfrm>
              <a:prstGeom prst="rect">
                <a:avLst/>
              </a:prstGeom>
              <a:blipFill>
                <a:blip r:embed="rId9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1C7F7F2-4CFE-38E7-FC88-CBE189CB6407}"/>
              </a:ext>
            </a:extLst>
          </p:cNvPr>
          <p:cNvSpPr txBox="1"/>
          <p:nvPr/>
        </p:nvSpPr>
        <p:spPr>
          <a:xfrm>
            <a:off x="7931080" y="2219746"/>
            <a:ext cx="4847302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b="1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　</a:t>
            </a:r>
            <a:r>
              <a:rPr lang="en-US" altLang="ja-JP" sz="24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Elastic s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cattering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F445A604-8C2D-94D1-389B-B2BC914814B8}"/>
              </a:ext>
            </a:extLst>
          </p:cNvPr>
          <p:cNvGrpSpPr/>
          <p:nvPr/>
        </p:nvGrpSpPr>
        <p:grpSpPr>
          <a:xfrm>
            <a:off x="8414896" y="4163901"/>
            <a:ext cx="2933845" cy="1034028"/>
            <a:chOff x="5984663" y="2686627"/>
            <a:chExt cx="1846541" cy="740002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F58EC63-090E-3053-22EF-81E4B6BAE2E8}"/>
                </a:ext>
              </a:extLst>
            </p:cNvPr>
            <p:cNvGrpSpPr/>
            <p:nvPr/>
          </p:nvGrpSpPr>
          <p:grpSpPr>
            <a:xfrm rot="534757">
              <a:off x="6005365" y="3224481"/>
              <a:ext cx="931368" cy="202148"/>
              <a:chOff x="6565272" y="4141013"/>
              <a:chExt cx="1181745" cy="191482"/>
            </a:xfrm>
            <a:solidFill>
              <a:srgbClr val="FF3B0D"/>
            </a:solidFill>
          </p:grpSpPr>
          <p:cxnSp>
            <p:nvCxnSpPr>
              <p:cNvPr id="198" name="直線コネクタ 197">
                <a:extLst>
                  <a:ext uri="{FF2B5EF4-FFF2-40B4-BE49-F238E27FC236}">
                    <a16:creationId xmlns:a16="http://schemas.microsoft.com/office/drawing/2014/main" id="{B4BDD02B-F7EF-484D-6E7F-48E35E2A3C29}"/>
                  </a:ext>
                </a:extLst>
              </p:cNvPr>
              <p:cNvCxnSpPr>
                <a:cxnSpLocks/>
              </p:cNvCxnSpPr>
              <p:nvPr/>
            </p:nvCxnSpPr>
            <p:spPr>
              <a:xfrm rot="20727440" flipV="1">
                <a:off x="6565272" y="4238292"/>
                <a:ext cx="1181745" cy="15550"/>
              </a:xfrm>
              <a:prstGeom prst="line">
                <a:avLst/>
              </a:prstGeom>
              <a:grpFill/>
              <a:ln w="508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右矢印 198">
                <a:extLst>
                  <a:ext uri="{FF2B5EF4-FFF2-40B4-BE49-F238E27FC236}">
                    <a16:creationId xmlns:a16="http://schemas.microsoft.com/office/drawing/2014/main" id="{C5D095A8-D184-464D-247D-405E003AC250}"/>
                  </a:ext>
                </a:extLst>
              </p:cNvPr>
              <p:cNvSpPr/>
              <p:nvPr/>
            </p:nvSpPr>
            <p:spPr>
              <a:xfrm rot="20780857">
                <a:off x="7120982" y="4141013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 w="50800">
                <a:solidFill>
                  <a:srgbClr val="FF3B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59" name="Ink 88">
                  <a:extLst>
                    <a:ext uri="{FF2B5EF4-FFF2-40B4-BE49-F238E27FC236}">
                      <a16:creationId xmlns:a16="http://schemas.microsoft.com/office/drawing/2014/main" id="{5CA6A177-8641-D3DB-AF62-4C4A50515BCE}"/>
                    </a:ext>
                  </a:extLst>
                </p14:cNvPr>
                <p14:cNvContentPartPr/>
                <p14:nvPr/>
              </p14:nvContentPartPr>
              <p14:xfrm rot="15862197" flipH="1" flipV="1">
                <a:off x="6715613" y="3041039"/>
                <a:ext cx="381090" cy="62797"/>
              </p14:xfrm>
            </p:contentPart>
          </mc:Choice>
          <mc:Fallback xmlns="">
            <p:pic>
              <p:nvPicPr>
                <p:cNvPr id="59" name="Ink 88">
                  <a:extLst>
                    <a:ext uri="{FF2B5EF4-FFF2-40B4-BE49-F238E27FC236}">
                      <a16:creationId xmlns:a16="http://schemas.microsoft.com/office/drawing/2014/main" id="{5CA6A177-8641-D3DB-AF62-4C4A50515BC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rot="15862197" flipH="1" flipV="1">
                  <a:off x="6704970" y="3031709"/>
                  <a:ext cx="402375" cy="81457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65D2650A-410F-3BB8-7465-62B7E9DD096B}"/>
                </a:ext>
              </a:extLst>
            </p:cNvPr>
            <p:cNvGrpSpPr/>
            <p:nvPr/>
          </p:nvGrpSpPr>
          <p:grpSpPr>
            <a:xfrm rot="534757">
              <a:off x="6895098" y="2707039"/>
              <a:ext cx="931368" cy="202148"/>
              <a:chOff x="6558662" y="4117848"/>
              <a:chExt cx="1181745" cy="191482"/>
            </a:xfrm>
            <a:solidFill>
              <a:srgbClr val="FF3B0D"/>
            </a:solidFill>
          </p:grpSpPr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386F96FD-72FA-AD89-B8C3-44BB78A5CFB2}"/>
                  </a:ext>
                </a:extLst>
              </p:cNvPr>
              <p:cNvCxnSpPr>
                <a:cxnSpLocks/>
              </p:cNvCxnSpPr>
              <p:nvPr/>
            </p:nvCxnSpPr>
            <p:spPr>
              <a:xfrm rot="20727440" flipV="1">
                <a:off x="6558662" y="4206830"/>
                <a:ext cx="1181745" cy="15550"/>
              </a:xfrm>
              <a:prstGeom prst="line">
                <a:avLst/>
              </a:prstGeom>
              <a:grpFill/>
              <a:ln w="508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右矢印 196">
                <a:extLst>
                  <a:ext uri="{FF2B5EF4-FFF2-40B4-BE49-F238E27FC236}">
                    <a16:creationId xmlns:a16="http://schemas.microsoft.com/office/drawing/2014/main" id="{4B696CA9-DA5A-03A6-8317-1716B763E47D}"/>
                  </a:ext>
                </a:extLst>
              </p:cNvPr>
              <p:cNvSpPr/>
              <p:nvPr/>
            </p:nvSpPr>
            <p:spPr>
              <a:xfrm rot="20780857">
                <a:off x="7116702" y="4117848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 w="50800">
                <a:solidFill>
                  <a:srgbClr val="FF3B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4F2F306-BB14-1F69-9204-0AB81008C178}"/>
                </a:ext>
              </a:extLst>
            </p:cNvPr>
            <p:cNvGrpSpPr/>
            <p:nvPr/>
          </p:nvGrpSpPr>
          <p:grpSpPr>
            <a:xfrm rot="1602024">
              <a:off x="6911844" y="3200089"/>
              <a:ext cx="919360" cy="202148"/>
              <a:chOff x="6527754" y="4055646"/>
              <a:chExt cx="1166509" cy="191482"/>
            </a:xfrm>
            <a:solidFill>
              <a:srgbClr val="FF3B0D"/>
            </a:solidFill>
          </p:grpSpPr>
          <p:cxnSp>
            <p:nvCxnSpPr>
              <p:cNvPr id="193" name="直線コネクタ 192">
                <a:extLst>
                  <a:ext uri="{FF2B5EF4-FFF2-40B4-BE49-F238E27FC236}">
                    <a16:creationId xmlns:a16="http://schemas.microsoft.com/office/drawing/2014/main" id="{5AC2FFE3-7909-B7B9-4557-AB99CF9EC5F2}"/>
                  </a:ext>
                </a:extLst>
              </p:cNvPr>
              <p:cNvCxnSpPr>
                <a:cxnSpLocks/>
              </p:cNvCxnSpPr>
              <p:nvPr/>
            </p:nvCxnSpPr>
            <p:spPr>
              <a:xfrm rot="19997976">
                <a:off x="6527754" y="4124069"/>
                <a:ext cx="1166509" cy="85430"/>
              </a:xfrm>
              <a:prstGeom prst="line">
                <a:avLst/>
              </a:prstGeom>
              <a:grpFill/>
              <a:ln w="508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右矢印 193">
                <a:extLst>
                  <a:ext uri="{FF2B5EF4-FFF2-40B4-BE49-F238E27FC236}">
                    <a16:creationId xmlns:a16="http://schemas.microsoft.com/office/drawing/2014/main" id="{47810805-3E20-6969-40E4-AB2634FDBE7C}"/>
                  </a:ext>
                </a:extLst>
              </p:cNvPr>
              <p:cNvSpPr/>
              <p:nvPr/>
            </p:nvSpPr>
            <p:spPr>
              <a:xfrm rot="20299786">
                <a:off x="7070537" y="4055646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 w="50800">
                <a:solidFill>
                  <a:srgbClr val="FF3B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D69ED5D9-5487-472B-A632-CFF897504EF8}"/>
                </a:ext>
              </a:extLst>
            </p:cNvPr>
            <p:cNvGrpSpPr/>
            <p:nvPr/>
          </p:nvGrpSpPr>
          <p:grpSpPr>
            <a:xfrm rot="1414701">
              <a:off x="5984663" y="2686627"/>
              <a:ext cx="931368" cy="202148"/>
              <a:chOff x="6565272" y="4141013"/>
              <a:chExt cx="1181745" cy="191482"/>
            </a:xfrm>
            <a:solidFill>
              <a:schemeClr val="tx2">
                <a:lumMod val="40000"/>
                <a:lumOff val="60000"/>
              </a:schemeClr>
            </a:solidFill>
          </p:grpSpPr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24CFDE58-32DE-F7E1-27EC-010C64C7AF49}"/>
                  </a:ext>
                </a:extLst>
              </p:cNvPr>
              <p:cNvCxnSpPr>
                <a:cxnSpLocks/>
              </p:cNvCxnSpPr>
              <p:nvPr/>
            </p:nvCxnSpPr>
            <p:spPr>
              <a:xfrm rot="20727440" flipV="1">
                <a:off x="6565272" y="4238291"/>
                <a:ext cx="1181745" cy="15550"/>
              </a:xfrm>
              <a:prstGeom prst="line">
                <a:avLst/>
              </a:prstGeom>
              <a:grpFill/>
              <a:ln w="508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右矢印 191">
                <a:extLst>
                  <a:ext uri="{FF2B5EF4-FFF2-40B4-BE49-F238E27FC236}">
                    <a16:creationId xmlns:a16="http://schemas.microsoft.com/office/drawing/2014/main" id="{1946D2B9-4CD1-6467-1E06-33716B1FC444}"/>
                  </a:ext>
                </a:extLst>
              </p:cNvPr>
              <p:cNvSpPr/>
              <p:nvPr/>
            </p:nvSpPr>
            <p:spPr>
              <a:xfrm rot="20780857">
                <a:off x="7120982" y="4141013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 w="508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55F48DD5-288F-EF97-6EF0-531E76ADFADF}"/>
                  </a:ext>
                </a:extLst>
              </p:cNvPr>
              <p:cNvSpPr txBox="1"/>
              <p:nvPr/>
            </p:nvSpPr>
            <p:spPr>
              <a:xfrm>
                <a:off x="7735500" y="3306508"/>
                <a:ext cx="4262699" cy="762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num>
                        <m:den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CM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𝛼</m:t>
                              </m:r>
                            </m:e>
                            <m:sub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</m:sub>
                            <m:sup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4</m:t>
                          </m:r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den>
                      </m:f>
                      <m:sSup>
                        <m:sSupPr>
                          <m:ctrlP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(</m:t>
                              </m:r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𝑎𝑏</m:t>
                              </m:r>
                              <m:r>
                                <a:rPr kumimoji="1" lang="en-US" altLang="ja-JP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→</m:t>
                              </m:r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𝑐𝑑</m:t>
                              </m:r>
                              <m:r>
                                <a:rPr kumimoji="1" lang="en-US" altLang="ja-JP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kumimoji="1" lang="en-US" altLang="ja-JP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20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55F48DD5-288F-EF97-6EF0-531E76ADFA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0" y="3306508"/>
                <a:ext cx="4262699" cy="762325"/>
              </a:xfrm>
              <a:prstGeom prst="rect">
                <a:avLst/>
              </a:prstGeom>
              <a:blipFill>
                <a:blip r:embed="rId12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0AE1546-F579-25D2-409B-7D92BD862979}"/>
              </a:ext>
            </a:extLst>
          </p:cNvPr>
          <p:cNvSpPr/>
          <p:nvPr/>
        </p:nvSpPr>
        <p:spPr>
          <a:xfrm>
            <a:off x="8034272" y="2328084"/>
            <a:ext cx="212305" cy="2123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A2666C-BBA0-7B3F-ADE2-4D37FFBAF86B}"/>
              </a:ext>
            </a:extLst>
          </p:cNvPr>
          <p:cNvSpPr txBox="1"/>
          <p:nvPr/>
        </p:nvSpPr>
        <p:spPr>
          <a:xfrm>
            <a:off x="3786374" y="6037721"/>
            <a:ext cx="51471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Z. Xu and C. </a:t>
            </a:r>
            <a:r>
              <a:rPr lang="en-US" altLang="ja-JP" sz="1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Greiner,Phys</a:t>
            </a:r>
            <a:r>
              <a:rPr lang="en-US" altLang="ja-JP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Rev. C </a:t>
            </a:r>
            <a:r>
              <a:rPr lang="en-US" altLang="ja-JP" sz="1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r>
            <a:r>
              <a:rPr lang="en-US" altLang="ja-JP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064901(2005)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1642BBD-7215-F40A-FD84-DB7E28C8BE49}"/>
              </a:ext>
            </a:extLst>
          </p:cNvPr>
          <p:cNvSpPr txBox="1"/>
          <p:nvPr/>
        </p:nvSpPr>
        <p:spPr>
          <a:xfrm>
            <a:off x="3550478" y="2762573"/>
            <a:ext cx="27092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b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Stochastic method</a:t>
            </a:r>
            <a:endParaRPr lang="ja-JP" altLang="en-US" sz="2000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250DF8-6714-3C5A-373D-67F8F78E5F4E}"/>
              </a:ext>
            </a:extLst>
          </p:cNvPr>
          <p:cNvSpPr txBox="1"/>
          <p:nvPr/>
        </p:nvSpPr>
        <p:spPr>
          <a:xfrm>
            <a:off x="7680154" y="2763817"/>
            <a:ext cx="48473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000" b="1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　</a:t>
            </a:r>
            <a:r>
              <a:rPr kumimoji="1" lang="en-US" altLang="ja-JP" sz="2000" b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LO-</a:t>
            </a:r>
            <a:r>
              <a:rPr kumimoji="1" lang="en-US" altLang="ja-JP" sz="2000" b="1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pQCD</a:t>
            </a:r>
            <a:r>
              <a:rPr kumimoji="1" lang="en-US" altLang="ja-JP" sz="2000" b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 + </a:t>
            </a:r>
            <a:r>
              <a:rPr kumimoji="1" lang="en-US" altLang="ja-JP" sz="2000" b="1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parton’s</a:t>
            </a:r>
            <a:r>
              <a:rPr kumimoji="1" lang="en-US" altLang="ja-JP" sz="2000" b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 Debye mass</a:t>
            </a:r>
            <a:endParaRPr lang="ja-JP" altLang="en-US" sz="2000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2110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角丸四角形 252">
            <a:extLst>
              <a:ext uri="{FF2B5EF4-FFF2-40B4-BE49-F238E27FC236}">
                <a16:creationId xmlns:a16="http://schemas.microsoft.com/office/drawing/2014/main" id="{E12F9E48-B0EF-1DEE-8484-F6DF709E6AD0}"/>
              </a:ext>
            </a:extLst>
          </p:cNvPr>
          <p:cNvSpPr/>
          <p:nvPr/>
        </p:nvSpPr>
        <p:spPr>
          <a:xfrm>
            <a:off x="312667" y="1845734"/>
            <a:ext cx="5672530" cy="4348402"/>
          </a:xfrm>
          <a:prstGeom prst="roundRect">
            <a:avLst>
              <a:gd name="adj" fmla="val 1685"/>
            </a:avLst>
          </a:prstGeom>
          <a:noFill/>
          <a:ln w="730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1ADCCA1-F4D6-E0E7-5B1E-12F8A75D4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4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1" name="タイトル 3">
            <a:extLst>
              <a:ext uri="{FF2B5EF4-FFF2-40B4-BE49-F238E27FC236}">
                <a16:creationId xmlns:a16="http://schemas.microsoft.com/office/drawing/2014/main" id="{4AE4A53D-3D7E-76E7-0946-70D415650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>
            <a:normAutofit/>
          </a:bodyPr>
          <a:lstStyle/>
          <a:p>
            <a:r>
              <a:rPr lang="en-US" altLang="ja-JP" dirty="0"/>
              <a:t>Medium response</a:t>
            </a:r>
            <a:endParaRPr kumimoji="1" lang="ja-JP" altLang="en-US"/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0BCE7196-1BA7-BAC5-69AC-CA4441C4BD63}"/>
              </a:ext>
            </a:extLst>
          </p:cNvPr>
          <p:cNvGrpSpPr/>
          <p:nvPr/>
        </p:nvGrpSpPr>
        <p:grpSpPr>
          <a:xfrm>
            <a:off x="5998358" y="2017414"/>
            <a:ext cx="6269141" cy="4125938"/>
            <a:chOff x="4364575" y="4345634"/>
            <a:chExt cx="2702549" cy="1778642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92DEDAD7-F04B-ADC8-0FB0-34212B454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778" t="12978" r="10821" b="21019"/>
            <a:stretch/>
          </p:blipFill>
          <p:spPr>
            <a:xfrm>
              <a:off x="4364575" y="4413368"/>
              <a:ext cx="2367889" cy="1420453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9590EB49-4B16-E4B2-CA24-361F66B39553}"/>
                    </a:ext>
                  </a:extLst>
                </p:cNvPr>
                <p:cNvSpPr txBox="1"/>
                <p:nvPr/>
              </p:nvSpPr>
              <p:spPr>
                <a:xfrm>
                  <a:off x="4511975" y="5617415"/>
                  <a:ext cx="2555149" cy="5068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ja-JP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ja-JP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altLang="ja-JP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  <m:r>
                          <a:rPr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Sup>
                                  <m:sSubSupPr>
                                    <m:ctrlPr>
                                      <a:rPr lang="en-US" altLang="ja-JP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ja-JP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altLang="ja-JP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altLang="ja-JP" sz="2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</m:e>
                                      <m:sub>
                                        <m:r>
                                          <a:rPr lang="en-US" altLang="ja-JP" sz="2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altLang="ja-JP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sup>
                                </m:sSubSup>
                                <m:r>
                                  <a:rPr lang="en-US" altLang="ja-JP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ja-JP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  <m: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ja-JP" sz="2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ja-JP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n-US" altLang="ja-JP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ja-JP" altLang="en-US" sz="2800" i="1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9590EB49-4B16-E4B2-CA24-361F66B395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1975" y="5617415"/>
                  <a:ext cx="2555149" cy="506861"/>
                </a:xfrm>
                <a:prstGeom prst="rect">
                  <a:avLst/>
                </a:prstGeom>
                <a:blipFill>
                  <a:blip r:embed="rId4"/>
                  <a:stretch>
                    <a:fillRect t="-123656" b="-17634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9231263-B3FF-B9FB-017C-537D4287470F}"/>
                </a:ext>
              </a:extLst>
            </p:cNvPr>
            <p:cNvSpPr txBox="1"/>
            <p:nvPr/>
          </p:nvSpPr>
          <p:spPr>
            <a:xfrm>
              <a:off x="4530451" y="4345634"/>
              <a:ext cx="2421943" cy="225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800" b="1" dirty="0"/>
                <a:t>Deposition from jet energy loss</a:t>
              </a: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16B54AE-C929-8EC3-BD6B-DF1C7BB15722}"/>
                </a:ext>
              </a:extLst>
            </p:cNvPr>
            <p:cNvGrpSpPr/>
            <p:nvPr/>
          </p:nvGrpSpPr>
          <p:grpSpPr>
            <a:xfrm>
              <a:off x="4589807" y="4777965"/>
              <a:ext cx="1771885" cy="671710"/>
              <a:chOff x="1106741" y="2974932"/>
              <a:chExt cx="4120788" cy="1562162"/>
            </a:xfrm>
          </p:grpSpPr>
          <p:cxnSp>
            <p:nvCxnSpPr>
              <p:cNvPr id="28" name="直線矢印コネクタ 27">
                <a:extLst>
                  <a:ext uri="{FF2B5EF4-FFF2-40B4-BE49-F238E27FC236}">
                    <a16:creationId xmlns:a16="http://schemas.microsoft.com/office/drawing/2014/main" id="{691C5387-4D83-8CB6-21E6-D8E53CCFF9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95555" y="2974932"/>
                <a:ext cx="2331974" cy="433997"/>
              </a:xfrm>
              <a:prstGeom prst="straightConnector1">
                <a:avLst/>
              </a:prstGeom>
              <a:ln w="476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矢印コネクタ 28">
                <a:extLst>
                  <a:ext uri="{FF2B5EF4-FFF2-40B4-BE49-F238E27FC236}">
                    <a16:creationId xmlns:a16="http://schemas.microsoft.com/office/drawing/2014/main" id="{3C722994-3320-8207-ECBB-543330A65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91605" y="3820922"/>
                <a:ext cx="1434616" cy="535113"/>
              </a:xfrm>
              <a:prstGeom prst="straightConnector1">
                <a:avLst/>
              </a:prstGeom>
              <a:ln w="63500">
                <a:solidFill>
                  <a:srgbClr val="FF0000">
                    <a:alpha val="58431"/>
                  </a:srgb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矢印コネクタ 29">
                <a:extLst>
                  <a:ext uri="{FF2B5EF4-FFF2-40B4-BE49-F238E27FC236}">
                    <a16:creationId xmlns:a16="http://schemas.microsoft.com/office/drawing/2014/main" id="{A94F4CAB-DCC6-DBFC-21AC-D310AAE2DB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6741" y="3058117"/>
                <a:ext cx="1825937" cy="338287"/>
              </a:xfrm>
              <a:prstGeom prst="straightConnector1">
                <a:avLst/>
              </a:prstGeom>
              <a:ln w="476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66918C62-AB1D-76DB-71F2-CDCE975213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7824" y="3963012"/>
                <a:ext cx="1545842" cy="574082"/>
              </a:xfrm>
              <a:prstGeom prst="straightConnector1">
                <a:avLst/>
              </a:prstGeom>
              <a:ln w="47625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70ECBCC2-AB91-788B-59DF-C0E0063662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57501" y="4982128"/>
              <a:ext cx="56900" cy="172835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49F41BA4-59CE-9D2A-7F5B-14745A2C44D1}"/>
                    </a:ext>
                  </a:extLst>
                </p:cNvPr>
                <p:cNvSpPr txBox="1"/>
                <p:nvPr/>
              </p:nvSpPr>
              <p:spPr>
                <a:xfrm>
                  <a:off x="4794315" y="4635019"/>
                  <a:ext cx="1218767" cy="24940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jet</m:t>
                            </m:r>
                          </m:sub>
                          <m:sup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oMath>
                    </m:oMathPara>
                  </a14:m>
                  <a:endParaRPr lang="ja-JP" altLang="en-US" sz="280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49F41BA4-59CE-9D2A-7F5B-14745A2C44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4315" y="4635019"/>
                  <a:ext cx="1218767" cy="249408"/>
                </a:xfrm>
                <a:prstGeom prst="rect">
                  <a:avLst/>
                </a:prstGeom>
                <a:blipFill>
                  <a:blip r:embed="rId5"/>
                  <a:stretch>
                    <a:fillRect b="-1063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Oval 162">
              <a:extLst>
                <a:ext uri="{FF2B5EF4-FFF2-40B4-BE49-F238E27FC236}">
                  <a16:creationId xmlns:a16="http://schemas.microsoft.com/office/drawing/2014/main" id="{BBFE86B6-CB4D-93B2-DC9F-7B276F0383EA}"/>
                </a:ext>
              </a:extLst>
            </p:cNvPr>
            <p:cNvSpPr/>
            <p:nvPr/>
          </p:nvSpPr>
          <p:spPr>
            <a:xfrm rot="11077797">
              <a:off x="5307533" y="5046729"/>
              <a:ext cx="244158" cy="249612"/>
            </a:xfrm>
            <a:prstGeom prst="ellipse">
              <a:avLst/>
            </a:prstGeom>
            <a:solidFill>
              <a:srgbClr val="FFA08C"/>
            </a:solidFill>
            <a:ln w="69850" cap="flat" cmpd="sng" algn="ctr">
              <a:solidFill>
                <a:srgbClr val="FF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914377"/>
              <a:endParaRPr kumimoji="0" lang="en-JP" sz="4000" kern="0">
                <a:solidFill>
                  <a:prstClr val="white"/>
                </a:solidFill>
                <a:latin typeface="游ゴシック" panose="020F0502020204030204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テキスト ボックス 43">
                  <a:extLst>
                    <a:ext uri="{FF2B5EF4-FFF2-40B4-BE49-F238E27FC236}">
                      <a16:creationId xmlns:a16="http://schemas.microsoft.com/office/drawing/2014/main" id="{56952991-F304-DE50-44A3-90E88CECF831}"/>
                    </a:ext>
                  </a:extLst>
                </p:cNvPr>
                <p:cNvSpPr txBox="1"/>
                <p:nvPr/>
              </p:nvSpPr>
              <p:spPr>
                <a:xfrm>
                  <a:off x="4934311" y="5417681"/>
                  <a:ext cx="1143257" cy="24523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8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QGP</m:t>
                            </m:r>
                          </m:sub>
                          <m:sup>
                            <m: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oMath>
                    </m:oMathPara>
                  </a14:m>
                  <a:endParaRPr lang="ja-JP" altLang="en-US" sz="280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44" name="テキスト ボックス 43">
                  <a:extLst>
                    <a:ext uri="{FF2B5EF4-FFF2-40B4-BE49-F238E27FC236}">
                      <a16:creationId xmlns:a16="http://schemas.microsoft.com/office/drawing/2014/main" id="{56952991-F304-DE50-44A3-90E88CECF8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4311" y="5417681"/>
                  <a:ext cx="1143257" cy="245235"/>
                </a:xfrm>
                <a:prstGeom prst="rect">
                  <a:avLst/>
                </a:prstGeom>
                <a:blipFill>
                  <a:blip r:embed="rId6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F08DA8D-40AD-A687-C1DD-8341E48A55BB}"/>
              </a:ext>
            </a:extLst>
          </p:cNvPr>
          <p:cNvGrpSpPr/>
          <p:nvPr/>
        </p:nvGrpSpPr>
        <p:grpSpPr>
          <a:xfrm rot="3877575">
            <a:off x="8369842" y="3635809"/>
            <a:ext cx="842542" cy="785493"/>
            <a:chOff x="4605827" y="4063388"/>
            <a:chExt cx="770745" cy="718557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2FDB8FE-3D1D-8C55-C7AD-9E050D6BB94C}"/>
                </a:ext>
              </a:extLst>
            </p:cNvPr>
            <p:cNvGrpSpPr/>
            <p:nvPr/>
          </p:nvGrpSpPr>
          <p:grpSpPr>
            <a:xfrm>
              <a:off x="4792549" y="4167684"/>
              <a:ext cx="584023" cy="614261"/>
              <a:chOff x="4792549" y="4167684"/>
              <a:chExt cx="584023" cy="614261"/>
            </a:xfrm>
          </p:grpSpPr>
          <p:sp>
            <p:nvSpPr>
              <p:cNvPr id="50" name="円弧 49">
                <a:extLst>
                  <a:ext uri="{FF2B5EF4-FFF2-40B4-BE49-F238E27FC236}">
                    <a16:creationId xmlns:a16="http://schemas.microsoft.com/office/drawing/2014/main" id="{D6E0646F-55D9-A581-4959-5A0B5220BB9B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弧 50">
                <a:extLst>
                  <a:ext uri="{FF2B5EF4-FFF2-40B4-BE49-F238E27FC236}">
                    <a16:creationId xmlns:a16="http://schemas.microsoft.com/office/drawing/2014/main" id="{48C87EDA-E4A1-1BB0-92CF-6427D23F5CC2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CEAC090C-B510-2CAA-C2D6-6AE2B28E9DF0}"/>
                </a:ext>
              </a:extLst>
            </p:cNvPr>
            <p:cNvGrpSpPr/>
            <p:nvPr/>
          </p:nvGrpSpPr>
          <p:grpSpPr>
            <a:xfrm rot="5831127" flipH="1">
              <a:off x="4620946" y="4048269"/>
              <a:ext cx="584023" cy="614261"/>
              <a:chOff x="4792549" y="4167684"/>
              <a:chExt cx="584023" cy="614261"/>
            </a:xfrm>
          </p:grpSpPr>
          <p:sp>
            <p:nvSpPr>
              <p:cNvPr id="48" name="円弧 47">
                <a:extLst>
                  <a:ext uri="{FF2B5EF4-FFF2-40B4-BE49-F238E27FC236}">
                    <a16:creationId xmlns:a16="http://schemas.microsoft.com/office/drawing/2014/main" id="{D340437D-2538-D4D1-C326-41ABF540E449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弧 48">
                <a:extLst>
                  <a:ext uri="{FF2B5EF4-FFF2-40B4-BE49-F238E27FC236}">
                    <a16:creationId xmlns:a16="http://schemas.microsoft.com/office/drawing/2014/main" id="{34BFB63C-3E7F-322C-AD39-65194AAF7342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13C0BE95-28AE-AFC4-077D-D81389F39169}"/>
              </a:ext>
            </a:extLst>
          </p:cNvPr>
          <p:cNvGrpSpPr/>
          <p:nvPr/>
        </p:nvGrpSpPr>
        <p:grpSpPr>
          <a:xfrm>
            <a:off x="241207" y="2017415"/>
            <a:ext cx="5743988" cy="4128491"/>
            <a:chOff x="833870" y="1932748"/>
            <a:chExt cx="5743988" cy="412849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644100A-C786-61AC-C107-8591FD4F8187}"/>
                </a:ext>
              </a:extLst>
            </p:cNvPr>
            <p:cNvGrpSpPr/>
            <p:nvPr/>
          </p:nvGrpSpPr>
          <p:grpSpPr>
            <a:xfrm>
              <a:off x="833870" y="1932748"/>
              <a:ext cx="5743988" cy="4128491"/>
              <a:chOff x="5226513" y="1365769"/>
              <a:chExt cx="2647460" cy="1902861"/>
            </a:xfrm>
          </p:grpSpPr>
          <p:pic>
            <p:nvPicPr>
              <p:cNvPr id="245" name="図 244">
                <a:extLst>
                  <a:ext uri="{FF2B5EF4-FFF2-40B4-BE49-F238E27FC236}">
                    <a16:creationId xmlns:a16="http://schemas.microsoft.com/office/drawing/2014/main" id="{8889087D-1DBE-1FE7-F8A2-11552A4D33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778" t="12978" r="10821" b="21019"/>
              <a:stretch/>
            </p:blipFill>
            <p:spPr>
              <a:xfrm>
                <a:off x="5226513" y="1436232"/>
                <a:ext cx="2367889" cy="1566639"/>
              </a:xfrm>
              <a:prstGeom prst="rect">
                <a:avLst/>
              </a:prstGeom>
            </p:spPr>
          </p:pic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FE59793F-6919-A0D5-2D52-D79CBE18E950}"/>
                  </a:ext>
                </a:extLst>
              </p:cNvPr>
              <p:cNvSpPr txBox="1"/>
              <p:nvPr/>
            </p:nvSpPr>
            <p:spPr>
              <a:xfrm>
                <a:off x="5318824" y="1365769"/>
                <a:ext cx="2174430" cy="2411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2800" b="1" dirty="0"/>
                  <a:t>Backreaction from recoil</a:t>
                </a:r>
                <a:endParaRPr lang="ja-JP" altLang="en-US" sz="2800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72A17C42-84B5-632C-ADFA-44F9738DD011}"/>
                  </a:ext>
                </a:extLst>
              </p:cNvPr>
              <p:cNvGrpSpPr/>
              <p:nvPr/>
            </p:nvGrpSpPr>
            <p:grpSpPr>
              <a:xfrm>
                <a:off x="5336912" y="1848651"/>
                <a:ext cx="1855959" cy="568851"/>
                <a:chOff x="1106741" y="2974932"/>
                <a:chExt cx="4316315" cy="1322948"/>
              </a:xfrm>
            </p:grpSpPr>
            <p:cxnSp>
              <p:nvCxnSpPr>
                <p:cNvPr id="287" name="直線矢印コネクタ 286">
                  <a:extLst>
                    <a:ext uri="{FF2B5EF4-FFF2-40B4-BE49-F238E27FC236}">
                      <a16:creationId xmlns:a16="http://schemas.microsoft.com/office/drawing/2014/main" id="{EE503CFA-96E0-B435-FEC3-F6CF378156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5555" y="2974932"/>
                  <a:ext cx="2331974" cy="433997"/>
                </a:xfrm>
                <a:prstGeom prst="straightConnector1">
                  <a:avLst/>
                </a:prstGeom>
                <a:ln w="4762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直線矢印コネクタ 288">
                  <a:extLst>
                    <a:ext uri="{FF2B5EF4-FFF2-40B4-BE49-F238E27FC236}">
                      <a16:creationId xmlns:a16="http://schemas.microsoft.com/office/drawing/2014/main" id="{73F06B9A-5DE3-0A7E-4002-992656FFE0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3871" y="3873533"/>
                  <a:ext cx="2349185" cy="367641"/>
                </a:xfrm>
                <a:prstGeom prst="straightConnector1">
                  <a:avLst/>
                </a:prstGeom>
                <a:ln w="47625">
                  <a:solidFill>
                    <a:srgbClr val="FF000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直線矢印コネクタ 290">
                  <a:extLst>
                    <a:ext uri="{FF2B5EF4-FFF2-40B4-BE49-F238E27FC236}">
                      <a16:creationId xmlns:a16="http://schemas.microsoft.com/office/drawing/2014/main" id="{BE8DC81B-E886-E27C-3C4B-A714223A25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6741" y="3058117"/>
                  <a:ext cx="1825937" cy="338287"/>
                </a:xfrm>
                <a:prstGeom prst="straightConnector1">
                  <a:avLst/>
                </a:prstGeom>
                <a:ln w="4762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直線矢印コネクタ 291">
                  <a:extLst>
                    <a:ext uri="{FF2B5EF4-FFF2-40B4-BE49-F238E27FC236}">
                      <a16:creationId xmlns:a16="http://schemas.microsoft.com/office/drawing/2014/main" id="{1D6A700E-9326-916F-384D-71B72056C9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9448" y="3963013"/>
                  <a:ext cx="1384219" cy="334867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3" name="直線コネクタ 262">
                <a:extLst>
                  <a:ext uri="{FF2B5EF4-FFF2-40B4-BE49-F238E27FC236}">
                    <a16:creationId xmlns:a16="http://schemas.microsoft.com/office/drawing/2014/main" id="{BEA2FAEA-43C6-C4B5-CFF0-CB1DECBCB1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04607" y="2052813"/>
                <a:ext cx="56900" cy="17283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68" name="テキスト ボックス 267">
                    <a:extLst>
                      <a:ext uri="{FF2B5EF4-FFF2-40B4-BE49-F238E27FC236}">
                        <a16:creationId xmlns:a16="http://schemas.microsoft.com/office/drawing/2014/main" id="{9E5C8A44-5971-B44A-9FCA-5A8A6C95F8C6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177" y="2417274"/>
                    <a:ext cx="855668" cy="26219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2800" b="0" i="1" smtClean="0">
                              <a:solidFill>
                                <a:srgbClr val="4A8EF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ja-JP" sz="2800" b="0" i="1" smtClean="0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800" b="0" i="1" smtClean="0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800" b="0" i="0" smtClean="0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2800" i="1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  <m:t>GP</m:t>
                              </m:r>
                            </m:sub>
                            <m:sup>
                              <m:r>
                                <a:rPr lang="en-US" altLang="ja-JP" sz="2800" i="1" smtClean="0">
                                  <a:solidFill>
                                    <a:srgbClr val="4A8EF3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bSup>
                        </m:oMath>
                      </m:oMathPara>
                    </a14:m>
                    <a:endParaRPr lang="ja-JP" altLang="en-US" sz="2800"/>
                  </a:p>
                </p:txBody>
              </p:sp>
            </mc:Choice>
            <mc:Fallback>
              <p:sp>
                <p:nvSpPr>
                  <p:cNvPr id="268" name="テキスト ボックス 267">
                    <a:extLst>
                      <a:ext uri="{FF2B5EF4-FFF2-40B4-BE49-F238E27FC236}">
                        <a16:creationId xmlns:a16="http://schemas.microsoft.com/office/drawing/2014/main" id="{9E5C8A44-5971-B44A-9FCA-5A8A6C95F8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7177" y="2417274"/>
                    <a:ext cx="855668" cy="2621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3043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69" name="テキスト ボックス 268">
                    <a:extLst>
                      <a:ext uri="{FF2B5EF4-FFF2-40B4-BE49-F238E27FC236}">
                        <a16:creationId xmlns:a16="http://schemas.microsoft.com/office/drawing/2014/main" id="{4F798FF3-064A-2AA6-4A7A-C5D81563C29B}"/>
                      </a:ext>
                    </a:extLst>
                  </p:cNvPr>
                  <p:cNvSpPr txBox="1"/>
                  <p:nvPr/>
                </p:nvSpPr>
                <p:spPr>
                  <a:xfrm>
                    <a:off x="5318824" y="2726706"/>
                    <a:ext cx="2555149" cy="54192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ja-JP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altLang="ja-JP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r>
                                <a:rPr lang="en-US" altLang="ja-JP" sz="2800" i="1">
                                  <a:solidFill>
                                    <a:srgbClr val="4A8EF4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rgbClr val="4A8EF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800" i="1">
                                      <a:solidFill>
                                        <a:srgbClr val="4A8EF4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Sup>
                                    <m:sSubSupPr>
                                      <m:ctrlPr>
                                        <a:rPr lang="en-US" altLang="ja-JP" sz="2800" i="1">
                                          <a:solidFill>
                                            <a:srgbClr val="4A8EF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rgbClr val="4A8EF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altLang="ja-JP" sz="2800" b="0" i="1" smtClean="0">
                                              <a:solidFill>
                                                <a:srgbClr val="4A8EF4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sz="2800">
                                              <a:solidFill>
                                                <a:srgbClr val="4A8EF4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Q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2800" b="0" i="1" smtClean="0">
                                              <a:solidFill>
                                                <a:srgbClr val="4A8EF4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altLang="ja-JP" sz="2800" i="1">
                                          <a:solidFill>
                                            <a:srgbClr val="4A8EF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altLang="ja-JP" sz="2800" i="1">
                                      <a:solidFill>
                                        <a:srgbClr val="4A8EF4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altLang="ja-JP" sz="2800" i="1">
                                  <a:solidFill>
                                    <a:srgbClr val="4A8EF4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altLang="ja-JP" sz="2800" i="1">
                                  <a:solidFill>
                                    <a:srgbClr val="4A8EF4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sz="2800" b="1" i="1">
                                  <a:solidFill>
                                    <a:srgbClr val="4A8EF4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altLang="ja-JP" sz="2800" i="1">
                                  <a:solidFill>
                                    <a:srgbClr val="4A8EF4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ja-JP" sz="2800" b="1" i="1">
                                      <a:solidFill>
                                        <a:srgbClr val="4A8EF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1" i="1">
                                      <a:solidFill>
                                        <a:srgbClr val="4A8EF4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ja-JP" sz="2800" b="1" i="1" smtClean="0">
                                          <a:solidFill>
                                            <a:srgbClr val="4A8EF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>
                                          <a:solidFill>
                                            <a:srgbClr val="4A8EF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  <m:sub>
                                      <m:r>
                                        <a:rPr lang="en-US" altLang="ja-JP" sz="2800" b="1" i="1" smtClean="0">
                                          <a:solidFill>
                                            <a:srgbClr val="4A8EF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altLang="ja-JP" sz="2800" i="1">
                                  <a:solidFill>
                                    <a:srgbClr val="4A8EF4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lang="ja-JP" altLang="en-US" sz="2800" i="1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269" name="テキスト ボックス 268">
                    <a:extLst>
                      <a:ext uri="{FF2B5EF4-FFF2-40B4-BE49-F238E27FC236}">
                        <a16:creationId xmlns:a16="http://schemas.microsoft.com/office/drawing/2014/main" id="{4F798FF3-064A-2AA6-4A7A-C5D81563C29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18824" y="2726706"/>
                    <a:ext cx="2555149" cy="54192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23656" b="-176344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A6BB96BF-1AFA-E8B3-6DF0-1E6BD03EEEA7}"/>
                  </a:ext>
                </a:extLst>
              </p:cNvPr>
              <p:cNvSpPr txBox="1"/>
              <p:nvPr/>
            </p:nvSpPr>
            <p:spPr>
              <a:xfrm>
                <a:off x="7028683" y="2444906"/>
                <a:ext cx="704262" cy="1702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recoil </a:t>
                </a:r>
                <a:r>
                  <a:rPr kumimoji="1" lang="en-US" altLang="ja-JP" b="1" dirty="0" err="1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parton</a:t>
                </a:r>
                <a:endParaRPr kumimoji="1" lang="ja-JP" altLang="en-US" b="1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  <p:sp>
            <p:nvSpPr>
              <p:cNvPr id="274" name="Oval 162">
                <a:extLst>
                  <a:ext uri="{FF2B5EF4-FFF2-40B4-BE49-F238E27FC236}">
                    <a16:creationId xmlns:a16="http://schemas.microsoft.com/office/drawing/2014/main" id="{6BED9A81-C237-A457-C32F-0F516E68E068}"/>
                  </a:ext>
                </a:extLst>
              </p:cNvPr>
              <p:cNvSpPr/>
              <p:nvPr/>
            </p:nvSpPr>
            <p:spPr>
              <a:xfrm rot="11077797">
                <a:off x="6072690" y="2140340"/>
                <a:ext cx="244158" cy="249612"/>
              </a:xfrm>
              <a:prstGeom prst="ellipse">
                <a:avLst/>
              </a:prstGeom>
              <a:solidFill>
                <a:schemeClr val="bg1"/>
              </a:solidFill>
              <a:ln w="66675" cap="flat" cmpd="sng" algn="ctr">
                <a:solidFill>
                  <a:srgbClr val="4A8EF3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40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  <p:cxnSp>
            <p:nvCxnSpPr>
              <p:cNvPr id="272" name="直線矢印コネクタ 271">
                <a:extLst>
                  <a:ext uri="{FF2B5EF4-FFF2-40B4-BE49-F238E27FC236}">
                    <a16:creationId xmlns:a16="http://schemas.microsoft.com/office/drawing/2014/main" id="{334F0823-00A7-39A6-280E-99BFF5F4A0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75943" y="2158318"/>
                <a:ext cx="517510" cy="110137"/>
              </a:xfrm>
              <a:prstGeom prst="straightConnector1">
                <a:avLst/>
              </a:prstGeom>
              <a:ln w="69850">
                <a:solidFill>
                  <a:srgbClr val="00B0F0">
                    <a:alpha val="80000"/>
                  </a:srgb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A4DF756-611F-F904-3CCF-9893E428819B}"/>
                </a:ext>
              </a:extLst>
            </p:cNvPr>
            <p:cNvGrpSpPr/>
            <p:nvPr/>
          </p:nvGrpSpPr>
          <p:grpSpPr>
            <a:xfrm rot="2077575">
              <a:off x="2850311" y="3465610"/>
              <a:ext cx="842542" cy="785493"/>
              <a:chOff x="4605827" y="4063388"/>
              <a:chExt cx="770745" cy="718557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F7932F3-6AF3-3589-6B33-CBDDDEDF92B4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17" name="円弧 16">
                  <a:extLst>
                    <a:ext uri="{FF2B5EF4-FFF2-40B4-BE49-F238E27FC236}">
                      <a16:creationId xmlns:a16="http://schemas.microsoft.com/office/drawing/2014/main" id="{D0894C03-0DDB-ECA0-DC32-B0E51F4CF584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弧 17">
                  <a:extLst>
                    <a:ext uri="{FF2B5EF4-FFF2-40B4-BE49-F238E27FC236}">
                      <a16:creationId xmlns:a16="http://schemas.microsoft.com/office/drawing/2014/main" id="{321D17B9-8C44-A66C-1B64-8589E8690A03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0D6CBC7-8C4A-6600-34FE-3B017C789344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12" name="円弧 11">
                  <a:extLst>
                    <a:ext uri="{FF2B5EF4-FFF2-40B4-BE49-F238E27FC236}">
                      <a16:creationId xmlns:a16="http://schemas.microsoft.com/office/drawing/2014/main" id="{4BE1D22F-03DE-5CEF-F5D6-A13A7345CE6E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円弧 15">
                  <a:extLst>
                    <a:ext uri="{FF2B5EF4-FFF2-40B4-BE49-F238E27FC236}">
                      <a16:creationId xmlns:a16="http://schemas.microsoft.com/office/drawing/2014/main" id="{B63F48FF-4B44-1625-864A-310D72CE83B6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54" name="角丸四角形 253">
            <a:extLst>
              <a:ext uri="{FF2B5EF4-FFF2-40B4-BE49-F238E27FC236}">
                <a16:creationId xmlns:a16="http://schemas.microsoft.com/office/drawing/2014/main" id="{596B3061-3841-7DDF-5E3B-766B518A0AA6}"/>
              </a:ext>
            </a:extLst>
          </p:cNvPr>
          <p:cNvSpPr/>
          <p:nvPr/>
        </p:nvSpPr>
        <p:spPr>
          <a:xfrm>
            <a:off x="6340285" y="1845734"/>
            <a:ext cx="5672530" cy="4348402"/>
          </a:xfrm>
          <a:prstGeom prst="roundRect">
            <a:avLst>
              <a:gd name="adj" fmla="val 1685"/>
            </a:avLst>
          </a:prstGeom>
          <a:noFill/>
          <a:ln w="73025"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3746A407-B7D8-18C6-D834-1BB547B6FB04}"/>
                  </a:ext>
                </a:extLst>
              </p:cNvPr>
              <p:cNvSpPr txBox="1"/>
              <p:nvPr/>
            </p:nvSpPr>
            <p:spPr>
              <a:xfrm>
                <a:off x="312667" y="1309274"/>
                <a:ext cx="360915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</a:rPr>
                          <m:t>thr</m:t>
                        </m:r>
                      </m:sub>
                    </m:sSub>
                  </m:oMath>
                </a14:m>
                <a:r>
                  <a:rPr lang="en-US" altLang="ja-JP" sz="2000" b="1" dirty="0"/>
                  <a:t>: threshold of recoil</a:t>
                </a:r>
                <a:endParaRPr lang="ja-JP" altLang="en-US" sz="2000" b="1"/>
              </a:p>
            </p:txBody>
          </p:sp>
        </mc:Choice>
        <mc:Fallback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3746A407-B7D8-18C6-D834-1BB547B6F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67" y="1309274"/>
                <a:ext cx="3609151" cy="400110"/>
              </a:xfrm>
              <a:prstGeom prst="rect">
                <a:avLst/>
              </a:prstGeom>
              <a:blipFill>
                <a:blip r:embed="rId9"/>
                <a:stretch>
                  <a:fillRect t="-6250" b="-28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AE3CC29B-CC1D-75D4-F3CC-91AEEA528B32}"/>
                  </a:ext>
                </a:extLst>
              </p:cNvPr>
              <p:cNvSpPr txBox="1"/>
              <p:nvPr/>
            </p:nvSpPr>
            <p:spPr>
              <a:xfrm>
                <a:off x="3321779" y="3567075"/>
                <a:ext cx="3609151" cy="8077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QGP</m:t>
                          </m:r>
                        </m:sub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ja-JP" sz="2400" i="1">
                          <a:latin typeface="Cambria Math" panose="02040503050406030204" pitchFamily="18" charset="0"/>
                        </a:rPr>
                        <m:t>≧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</m:oMath>
                  </m:oMathPara>
                </a14:m>
                <a:endParaRPr lang="en-US" altLang="ja-JP" sz="2400" b="1" dirty="0"/>
              </a:p>
              <a:p>
                <a:pPr algn="ctr"/>
                <a:r>
                  <a:rPr lang="en-US" altLang="ja-JP" b="1" dirty="0"/>
                  <a:t>@LRF</a:t>
                </a:r>
                <a:endParaRPr lang="ja-JP" altLang="en-US" sz="2400" b="1"/>
              </a:p>
            </p:txBody>
          </p:sp>
        </mc:Choice>
        <mc:Fallback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AE3CC29B-CC1D-75D4-F3CC-91AEEA528B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1779" y="3567075"/>
                <a:ext cx="3609151" cy="807722"/>
              </a:xfrm>
              <a:prstGeom prst="rect">
                <a:avLst/>
              </a:prstGeom>
              <a:blipFill>
                <a:blip r:embed="rId10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2E986ED0-BDF2-42CD-4499-53790AAB31D2}"/>
              </a:ext>
            </a:extLst>
          </p:cNvPr>
          <p:cNvSpPr txBox="1"/>
          <p:nvPr/>
        </p:nvSpPr>
        <p:spPr>
          <a:xfrm>
            <a:off x="9436237" y="4475962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absorbed into medium</a:t>
            </a:r>
            <a:endParaRPr kumimoji="1" lang="ja-JP" altLang="en-US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C9951CF3-0613-FB23-8B4C-0FF1E3069208}"/>
                  </a:ext>
                </a:extLst>
              </p:cNvPr>
              <p:cNvSpPr txBox="1"/>
              <p:nvPr/>
            </p:nvSpPr>
            <p:spPr>
              <a:xfrm>
                <a:off x="9052499" y="3685606"/>
                <a:ext cx="3609151" cy="8077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QGP</m:t>
                          </m:r>
                        </m:sub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</m:oMath>
                  </m:oMathPara>
                </a14:m>
                <a:endParaRPr lang="en-US" altLang="ja-JP" sz="2400" b="1" dirty="0"/>
              </a:p>
              <a:p>
                <a:pPr algn="ctr"/>
                <a:r>
                  <a:rPr lang="en-US" altLang="ja-JP" b="1" dirty="0"/>
                  <a:t>@LRF</a:t>
                </a:r>
                <a:endParaRPr lang="ja-JP" altLang="en-US" sz="2400" b="1"/>
              </a:p>
            </p:txBody>
          </p:sp>
        </mc:Choice>
        <mc:Fallback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C9951CF3-0613-FB23-8B4C-0FF1E30692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2499" y="3685606"/>
                <a:ext cx="3609151" cy="807722"/>
              </a:xfrm>
              <a:prstGeom prst="rect">
                <a:avLst/>
              </a:prstGeom>
              <a:blipFill>
                <a:blip r:embed="rId11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F37B32B8-21E8-4585-D478-866C7FFF18AA}"/>
              </a:ext>
            </a:extLst>
          </p:cNvPr>
          <p:cNvSpPr txBox="1"/>
          <p:nvPr/>
        </p:nvSpPr>
        <p:spPr>
          <a:xfrm>
            <a:off x="659691" y="2814483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jet </a:t>
            </a:r>
            <a:r>
              <a:rPr kumimoji="1" lang="en-US" altLang="ja-JP" sz="1600" b="1" dirty="0" err="1"/>
              <a:t>parton</a:t>
            </a:r>
            <a:endParaRPr kumimoji="1" lang="ja-JP" altLang="en-US" sz="1600" b="1"/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182C25E8-50F8-1F5A-B317-F30E653F25BB}"/>
              </a:ext>
            </a:extLst>
          </p:cNvPr>
          <p:cNvSpPr txBox="1"/>
          <p:nvPr/>
        </p:nvSpPr>
        <p:spPr>
          <a:xfrm>
            <a:off x="336031" y="4365612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medium </a:t>
            </a:r>
            <a:r>
              <a:rPr kumimoji="1" lang="en-US" altLang="ja-JP" sz="1600" b="1" dirty="0" err="1"/>
              <a:t>parton</a:t>
            </a:r>
            <a:endParaRPr kumimoji="1" lang="ja-JP" altLang="en-US" sz="1600" b="1"/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910E4F1D-9B7B-15B2-CABE-1E9048293CBD}"/>
              </a:ext>
            </a:extLst>
          </p:cNvPr>
          <p:cNvSpPr txBox="1"/>
          <p:nvPr/>
        </p:nvSpPr>
        <p:spPr>
          <a:xfrm>
            <a:off x="6585171" y="2814483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jet </a:t>
            </a:r>
            <a:r>
              <a:rPr kumimoji="1" lang="en-US" altLang="ja-JP" sz="1600" b="1" dirty="0" err="1"/>
              <a:t>parton</a:t>
            </a:r>
            <a:endParaRPr kumimoji="1" lang="ja-JP" altLang="en-US" sz="1600" b="1"/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502E2DAA-B86B-BA74-2494-6EC3965CBED4}"/>
              </a:ext>
            </a:extLst>
          </p:cNvPr>
          <p:cNvSpPr txBox="1"/>
          <p:nvPr/>
        </p:nvSpPr>
        <p:spPr>
          <a:xfrm>
            <a:off x="6337443" y="4592976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medium </a:t>
            </a:r>
            <a:r>
              <a:rPr kumimoji="1" lang="en-US" altLang="ja-JP" sz="1600" b="1" dirty="0" err="1"/>
              <a:t>parton</a:t>
            </a:r>
            <a:endParaRPr kumimoji="1" lang="ja-JP" altLang="en-US" sz="1600" b="1"/>
          </a:p>
        </p:txBody>
      </p:sp>
    </p:spTree>
    <p:extLst>
      <p:ext uri="{BB962C8B-B14F-4D97-AF65-F5344CB8AC3E}">
        <p14:creationId xmlns:p14="http://schemas.microsoft.com/office/powerpoint/2010/main" val="1848048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角丸四角形 219">
            <a:extLst>
              <a:ext uri="{FF2B5EF4-FFF2-40B4-BE49-F238E27FC236}">
                <a16:creationId xmlns:a16="http://schemas.microsoft.com/office/drawing/2014/main" id="{D01AC6AF-D978-06D0-73D7-815683D2550A}"/>
              </a:ext>
            </a:extLst>
          </p:cNvPr>
          <p:cNvSpPr/>
          <p:nvPr/>
        </p:nvSpPr>
        <p:spPr>
          <a:xfrm>
            <a:off x="654908" y="5544978"/>
            <a:ext cx="5185515" cy="898905"/>
          </a:xfrm>
          <a:prstGeom prst="roundRect">
            <a:avLst/>
          </a:prstGeom>
          <a:solidFill>
            <a:schemeClr val="accent3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1ADCCA1-F4D6-E0E7-5B1E-12F8A75D4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4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1" name="タイトル 3">
            <a:extLst>
              <a:ext uri="{FF2B5EF4-FFF2-40B4-BE49-F238E27FC236}">
                <a16:creationId xmlns:a16="http://schemas.microsoft.com/office/drawing/2014/main" id="{4AE4A53D-3D7E-76E7-0946-70D415650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Set up of the simulation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7E9C8B7-9A02-6589-1193-3468D203433B}"/>
              </a:ext>
            </a:extLst>
          </p:cNvPr>
          <p:cNvSpPr txBox="1"/>
          <p:nvPr/>
        </p:nvSpPr>
        <p:spPr>
          <a:xfrm>
            <a:off x="1634508" y="6035702"/>
            <a:ext cx="34249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F. Cooper and G. Frye, Phys. Rev. D </a:t>
            </a:r>
            <a:r>
              <a:rPr lang="en-US" altLang="ja-JP" sz="1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ja-JP" sz="11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186 (1974</a:t>
            </a:r>
            <a:r>
              <a:rPr lang="ja-JP" altLang="en-US" sz="1100" b="0" i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ja-JP" altLang="en-US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9BDA0F3-C162-AA7D-463F-541B2DDE96A4}"/>
                  </a:ext>
                </a:extLst>
              </p:cNvPr>
              <p:cNvSpPr txBox="1"/>
              <p:nvPr/>
            </p:nvSpPr>
            <p:spPr>
              <a:xfrm>
                <a:off x="837921" y="5065755"/>
                <a:ext cx="229956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@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=2.0 </m:t>
                      </m:r>
                      <m:r>
                        <m:rPr>
                          <m:sty m:val="p"/>
                        </m:rPr>
                        <a:rPr kumimoji="0" lang="en-US" altLang="ja-JP" sz="2000" b="0" i="0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kumimoji="0" lang="en-US" altLang="ja-JP" sz="20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9BDA0F3-C162-AA7D-463F-541B2DDE9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21" y="5065755"/>
                <a:ext cx="2299569" cy="400110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B353A39-2D34-6C81-96BA-E26E46AC8C23}"/>
              </a:ext>
            </a:extLst>
          </p:cNvPr>
          <p:cNvSpPr txBox="1"/>
          <p:nvPr/>
        </p:nvSpPr>
        <p:spPr>
          <a:xfrm>
            <a:off x="720753" y="5617738"/>
            <a:ext cx="5273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err="1">
                <a:latin typeface="Yu Gothic Medium" panose="020B0400000000000000" pitchFamily="34" charset="-128"/>
                <a:ea typeface="Yu Gothic Medium" panose="020B0400000000000000" pitchFamily="34" charset="-128"/>
              </a:rPr>
              <a:t>P</a:t>
            </a:r>
            <a:r>
              <a:rPr kumimoji="1" lang="en-US" altLang="ja-JP" sz="1600" b="1" dirty="0" err="1">
                <a:latin typeface="Yu Gothic Medium" panose="020B0400000000000000" pitchFamily="34" charset="-128"/>
                <a:ea typeface="Yu Gothic Medium" panose="020B0400000000000000" pitchFamily="34" charset="-128"/>
              </a:rPr>
              <a:t>articlized</a:t>
            </a:r>
            <a:r>
              <a:rPr kumimoji="1" lang="en-US" altLang="ja-JP" sz="16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 </a:t>
            </a:r>
            <a:r>
              <a:rPr lang="en-US" altLang="ja-JP" sz="16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by Cooper-Frye formula at “</a:t>
            </a:r>
            <a:r>
              <a:rPr lang="en-US" altLang="ja-JP" sz="1600" b="1" dirty="0" err="1"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r>
              <a:rPr lang="en-US" altLang="ja-JP" sz="16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 level”</a:t>
            </a:r>
            <a:endParaRPr kumimoji="1" lang="ja-JP" altLang="en-US" sz="1600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68056A0-010A-DF0E-4F81-D0E368A093FF}"/>
                  </a:ext>
                </a:extLst>
              </p:cNvPr>
              <p:cNvSpPr txBox="1"/>
              <p:nvPr/>
            </p:nvSpPr>
            <p:spPr>
              <a:xfrm>
                <a:off x="200935" y="1483213"/>
                <a:ext cx="3069744" cy="855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:r>
                  <a:rPr kumimoji="0" lang="en-US" altLang="ja-JP" sz="1600" b="1" kern="0" dirty="0">
                    <a:solidFill>
                      <a:prstClr val="black"/>
                    </a:solidFill>
                  </a:rPr>
                  <a:t>initial jet parton →</a:t>
                </a:r>
                <a:r>
                  <a:rPr kumimoji="0" lang="ja-JP" altLang="en-US" sz="1600" b="1" kern="0" dirty="0">
                    <a:solidFill>
                      <a:prstClr val="black"/>
                    </a:solidFill>
                  </a:rPr>
                  <a:t> </a:t>
                </a:r>
                <a:r>
                  <a:rPr kumimoji="0" lang="en-US" altLang="ja-JP" sz="1600" b="1" kern="0" dirty="0">
                    <a:solidFill>
                      <a:prstClr val="black"/>
                    </a:solidFill>
                  </a:rPr>
                  <a:t>gluon</a:t>
                </a:r>
                <a14:m>
                  <m:oMath xmlns:m="http://schemas.openxmlformats.org/officeDocument/2006/math">
                    <m:r>
                      <a:rPr kumimoji="0" lang="en-US" altLang="ja-JP" sz="160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kumimoji="0" lang="en-US" altLang="ja-JP" sz="1600" i="1" kern="0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ja-JP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kumimoji="0" lang="en-US" altLang="ja-JP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kumimoji="0" lang="en-US" altLang="ja-JP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=(0, 0, 0)</m:t>
                    </m:r>
                  </m:oMath>
                </a14:m>
                <a:r>
                  <a:rPr kumimoji="0" lang="en-US" altLang="ja-JP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br>
                  <a:rPr kumimoji="0" lang="en-US" altLang="ja-JP" sz="16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0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kumimoji="0" lang="en-US" altLang="ja-JP" sz="1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kumimoji="0" lang="en-US" altLang="ja-JP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kumimoji="0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kumimoji="0" lang="en-US" altLang="ja-JP" sz="1600" b="0" i="1" kern="0" smtClean="0">
                            <a:latin typeface="Cambria Math" panose="02040503050406030204" pitchFamily="18" charset="0"/>
                          </a:rPr>
                          <m:t>0 </m:t>
                        </m:r>
                        <m:r>
                          <m:rPr>
                            <m:sty m:val="p"/>
                          </m:rPr>
                          <a:rPr kumimoji="0" lang="en-US" altLang="ja-JP" sz="1600" b="0" i="0" kern="0" smtClean="0">
                            <a:latin typeface="Cambria Math" panose="02040503050406030204" pitchFamily="18" charset="0"/>
                          </a:rPr>
                          <m:t>GeV</m:t>
                        </m:r>
                        <m:r>
                          <a:rPr kumimoji="0" lang="en-US" altLang="ja-JP" sz="1600" b="0" i="1" kern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0" lang="en-US" altLang="ja-JP" sz="1600" i="1" kern="0">
                            <a:latin typeface="Cambria Math" panose="02040503050406030204" pitchFamily="18" charset="0"/>
                          </a:rPr>
                          <m:t>50 </m:t>
                        </m:r>
                        <m:r>
                          <m:rPr>
                            <m:sty m:val="p"/>
                          </m:rPr>
                          <a:rPr kumimoji="0" lang="en-US" altLang="ja-JP" sz="1600" kern="0">
                            <a:latin typeface="Cambria Math" panose="02040503050406030204" pitchFamily="18" charset="0"/>
                          </a:rPr>
                          <m:t>GeV</m:t>
                        </m:r>
                        <m:r>
                          <a:rPr kumimoji="0" lang="en-US" altLang="ja-JP" sz="1600" i="1" ker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0" lang="en-US" altLang="ja-JP" sz="1600" b="0" i="1" kern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altLang="ja-JP" sz="1600" i="1" ker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kumimoji="0" lang="en-US" altLang="ja-JP" sz="1600" b="0" i="1" kern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altLang="ja-JP" sz="1600" i="1" ker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ja-JP" sz="1600" dirty="0"/>
                  <a:t>  </a:t>
                </a:r>
                <a:endParaRPr lang="ja-JP" altLang="en-US" sz="1600"/>
              </a:p>
            </p:txBody>
          </p:sp>
        </mc:Choice>
        <mc:Fallback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68056A0-010A-DF0E-4F81-D0E368A09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935" y="1483213"/>
                <a:ext cx="3069744" cy="855683"/>
              </a:xfrm>
              <a:prstGeom prst="rect">
                <a:avLst/>
              </a:prstGeom>
              <a:blipFill>
                <a:blip r:embed="rId5"/>
                <a:stretch>
                  <a:fillRect l="-823" t="-1449" b="-43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下矢印 39">
            <a:extLst>
              <a:ext uri="{FF2B5EF4-FFF2-40B4-BE49-F238E27FC236}">
                <a16:creationId xmlns:a16="http://schemas.microsoft.com/office/drawing/2014/main" id="{4F26D523-13E7-2696-3ED3-75665A1758FC}"/>
              </a:ext>
            </a:extLst>
          </p:cNvPr>
          <p:cNvSpPr/>
          <p:nvPr/>
        </p:nvSpPr>
        <p:spPr>
          <a:xfrm>
            <a:off x="2880909" y="4986642"/>
            <a:ext cx="939664" cy="536499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2AEAB52-790E-28E4-3B31-E4CF6865DEFF}"/>
              </a:ext>
            </a:extLst>
          </p:cNvPr>
          <p:cNvGrpSpPr/>
          <p:nvPr/>
        </p:nvGrpSpPr>
        <p:grpSpPr>
          <a:xfrm>
            <a:off x="1486323" y="2278921"/>
            <a:ext cx="3384335" cy="2608988"/>
            <a:chOff x="-621262" y="2275206"/>
            <a:chExt cx="5229264" cy="4031245"/>
          </a:xfrm>
        </p:grpSpPr>
        <p:sp>
          <p:nvSpPr>
            <p:cNvPr id="42" name="直方体 41">
              <a:extLst>
                <a:ext uri="{FF2B5EF4-FFF2-40B4-BE49-F238E27FC236}">
                  <a16:creationId xmlns:a16="http://schemas.microsoft.com/office/drawing/2014/main" id="{337592E8-9217-C480-D98C-E41EC6C273DE}"/>
                </a:ext>
              </a:extLst>
            </p:cNvPr>
            <p:cNvSpPr/>
            <p:nvPr/>
          </p:nvSpPr>
          <p:spPr>
            <a:xfrm>
              <a:off x="419053" y="2275206"/>
              <a:ext cx="4188949" cy="4031245"/>
            </a:xfrm>
            <a:prstGeom prst="cube">
              <a:avLst/>
            </a:prstGeom>
            <a:solidFill>
              <a:srgbClr val="FFC000">
                <a:alpha val="3222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EEF165FE-E5AF-9812-F361-D3C6CF24F4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21262" y="4699435"/>
              <a:ext cx="1723728" cy="21201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C71565F1-4801-CEBE-188D-DE80A7A24EC8}"/>
                </a:ext>
              </a:extLst>
            </p:cNvPr>
            <p:cNvCxnSpPr>
              <a:cxnSpLocks/>
            </p:cNvCxnSpPr>
            <p:nvPr/>
          </p:nvCxnSpPr>
          <p:spPr>
            <a:xfrm>
              <a:off x="1164367" y="4805596"/>
              <a:ext cx="1033438" cy="144617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FB700356-861F-57D1-732D-E390DE9AC2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4480" y="4464872"/>
              <a:ext cx="703717" cy="239880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D039B5B-C3C2-DF63-E00B-7331A88C9C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03989" y="4696438"/>
              <a:ext cx="60377" cy="129798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0DB70D6D-AB67-B769-0F39-ECC9315DD5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0400" y="4964773"/>
              <a:ext cx="47281" cy="215912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右矢印 48">
              <a:extLst>
                <a:ext uri="{FF2B5EF4-FFF2-40B4-BE49-F238E27FC236}">
                  <a16:creationId xmlns:a16="http://schemas.microsoft.com/office/drawing/2014/main" id="{1B65626F-3A64-6A14-65F1-7F9939A07B79}"/>
                </a:ext>
              </a:extLst>
            </p:cNvPr>
            <p:cNvSpPr/>
            <p:nvPr/>
          </p:nvSpPr>
          <p:spPr>
            <a:xfrm rot="21519143" flipV="1">
              <a:off x="795504" y="4623161"/>
              <a:ext cx="114086" cy="143341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50" name="右矢印 49">
              <a:extLst>
                <a:ext uri="{FF2B5EF4-FFF2-40B4-BE49-F238E27FC236}">
                  <a16:creationId xmlns:a16="http://schemas.microsoft.com/office/drawing/2014/main" id="{89660AAB-17C7-CA49-B4FC-B163E3673981}"/>
                </a:ext>
              </a:extLst>
            </p:cNvPr>
            <p:cNvSpPr/>
            <p:nvPr/>
          </p:nvSpPr>
          <p:spPr>
            <a:xfrm rot="20619143" flipV="1">
              <a:off x="1356156" y="4498234"/>
              <a:ext cx="114086" cy="143341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51" name="右矢印 50">
              <a:extLst>
                <a:ext uri="{FF2B5EF4-FFF2-40B4-BE49-F238E27FC236}">
                  <a16:creationId xmlns:a16="http://schemas.microsoft.com/office/drawing/2014/main" id="{2C55ABE9-7AC7-D36B-0651-49971F074F2A}"/>
                </a:ext>
              </a:extLst>
            </p:cNvPr>
            <p:cNvSpPr/>
            <p:nvPr/>
          </p:nvSpPr>
          <p:spPr>
            <a:xfrm rot="401173" flipV="1">
              <a:off x="1619922" y="4806768"/>
              <a:ext cx="114086" cy="143341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A998527-3B5B-14AC-97CD-17D15A49097A}"/>
                </a:ext>
              </a:extLst>
            </p:cNvPr>
            <p:cNvGrpSpPr/>
            <p:nvPr/>
          </p:nvGrpSpPr>
          <p:grpSpPr>
            <a:xfrm rot="1468390">
              <a:off x="2251117" y="5467797"/>
              <a:ext cx="1055085" cy="199105"/>
              <a:chOff x="2616254" y="4908896"/>
              <a:chExt cx="1055085" cy="199105"/>
            </a:xfrm>
          </p:grpSpPr>
          <p:cxnSp>
            <p:nvCxnSpPr>
              <p:cNvPr id="210" name="直線矢印コネクタ 209">
                <a:extLst>
                  <a:ext uri="{FF2B5EF4-FFF2-40B4-BE49-F238E27FC236}">
                    <a16:creationId xmlns:a16="http://schemas.microsoft.com/office/drawing/2014/main" id="{9E781A32-0DB6-4D8F-A2A5-4BDDE5E9C0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6344" y="5007906"/>
                <a:ext cx="494995" cy="82315"/>
              </a:xfrm>
              <a:prstGeom prst="straightConnector1">
                <a:avLst/>
              </a:prstGeom>
              <a:ln w="60325">
                <a:solidFill>
                  <a:srgbClr val="FF6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A423B1BD-64F9-532F-B53A-2C5E99202D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16254" y="4908896"/>
                <a:ext cx="442811" cy="76620"/>
              </a:xfrm>
              <a:prstGeom prst="line">
                <a:avLst/>
              </a:prstGeom>
              <a:solidFill>
                <a:srgbClr val="FF3B0D"/>
              </a:solidFill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Oval 162">
                <a:extLst>
                  <a:ext uri="{FF2B5EF4-FFF2-40B4-BE49-F238E27FC236}">
                    <a16:creationId xmlns:a16="http://schemas.microsoft.com/office/drawing/2014/main" id="{8F517172-7CEA-1F9D-57A1-ED552A3BC894}"/>
                  </a:ext>
                </a:extLst>
              </p:cNvPr>
              <p:cNvSpPr/>
              <p:nvPr/>
            </p:nvSpPr>
            <p:spPr>
              <a:xfrm rot="10364727" flipV="1">
                <a:off x="3026994" y="4910201"/>
                <a:ext cx="193478" cy="197800"/>
              </a:xfrm>
              <a:prstGeom prst="ellipse">
                <a:avLst/>
              </a:prstGeom>
              <a:solidFill>
                <a:srgbClr val="FF6000"/>
              </a:solidFill>
              <a:ln w="254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6F64BF8-2E29-52E5-3083-03BC42FD8E8C}"/>
                </a:ext>
              </a:extLst>
            </p:cNvPr>
            <p:cNvGrpSpPr/>
            <p:nvPr/>
          </p:nvGrpSpPr>
          <p:grpSpPr>
            <a:xfrm rot="20979713">
              <a:off x="2169696" y="4732435"/>
              <a:ext cx="1135863" cy="197800"/>
              <a:chOff x="2535476" y="4569385"/>
              <a:chExt cx="1135863" cy="197800"/>
            </a:xfrm>
          </p:grpSpPr>
          <p:cxnSp>
            <p:nvCxnSpPr>
              <p:cNvPr id="207" name="直線矢印コネクタ 206">
                <a:extLst>
                  <a:ext uri="{FF2B5EF4-FFF2-40B4-BE49-F238E27FC236}">
                    <a16:creationId xmlns:a16="http://schemas.microsoft.com/office/drawing/2014/main" id="{E4DDA78F-D859-8D59-F662-553D635631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5872" y="4660743"/>
                <a:ext cx="425467" cy="0"/>
              </a:xfrm>
              <a:prstGeom prst="straightConnector1">
                <a:avLst/>
              </a:prstGeom>
              <a:ln w="60325">
                <a:solidFill>
                  <a:srgbClr val="FF6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556B398D-DA5F-78CB-5536-451D4562B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35476" y="4664936"/>
                <a:ext cx="672046" cy="14095"/>
              </a:xfrm>
              <a:prstGeom prst="line">
                <a:avLst/>
              </a:prstGeom>
              <a:solidFill>
                <a:srgbClr val="FF3B0D"/>
              </a:solidFill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Oval 162">
                <a:extLst>
                  <a:ext uri="{FF2B5EF4-FFF2-40B4-BE49-F238E27FC236}">
                    <a16:creationId xmlns:a16="http://schemas.microsoft.com/office/drawing/2014/main" id="{06A2A0D6-A72D-07F2-EDE3-4DB3EDF415B9}"/>
                  </a:ext>
                </a:extLst>
              </p:cNvPr>
              <p:cNvSpPr/>
              <p:nvPr/>
            </p:nvSpPr>
            <p:spPr>
              <a:xfrm rot="10364727" flipV="1">
                <a:off x="3151978" y="4569385"/>
                <a:ext cx="193478" cy="197800"/>
              </a:xfrm>
              <a:prstGeom prst="ellipse">
                <a:avLst/>
              </a:prstGeom>
              <a:solidFill>
                <a:srgbClr val="FF6000"/>
              </a:solidFill>
              <a:ln w="254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6FFD730-0D40-734C-8AF4-C20C9326A6FF}"/>
                </a:ext>
              </a:extLst>
            </p:cNvPr>
            <p:cNvGrpSpPr/>
            <p:nvPr/>
          </p:nvGrpSpPr>
          <p:grpSpPr>
            <a:xfrm rot="20903500">
              <a:off x="1684720" y="4036711"/>
              <a:ext cx="1722628" cy="417861"/>
              <a:chOff x="1443658" y="3846707"/>
              <a:chExt cx="1722628" cy="417861"/>
            </a:xfrm>
          </p:grpSpPr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647216DB-236A-41C2-16AE-44C152688644}"/>
                  </a:ext>
                </a:extLst>
              </p:cNvPr>
              <p:cNvCxnSpPr>
                <a:cxnSpLocks/>
              </p:cNvCxnSpPr>
              <p:nvPr/>
            </p:nvCxnSpPr>
            <p:spPr>
              <a:xfrm rot="775258" flipV="1">
                <a:off x="1443658" y="3846707"/>
                <a:ext cx="1179093" cy="417861"/>
              </a:xfrm>
              <a:prstGeom prst="line">
                <a:avLst/>
              </a:prstGeom>
              <a:solidFill>
                <a:srgbClr val="FF3B0D"/>
              </a:solidFill>
              <a:ln w="38100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B7C23036-60E5-139F-A6E9-DA6B8A900743}"/>
                  </a:ext>
                </a:extLst>
              </p:cNvPr>
              <p:cNvGrpSpPr/>
              <p:nvPr/>
            </p:nvGrpSpPr>
            <p:grpSpPr>
              <a:xfrm>
                <a:off x="2660933" y="3879801"/>
                <a:ext cx="505353" cy="197800"/>
                <a:chOff x="4148383" y="4178903"/>
                <a:chExt cx="447904" cy="175314"/>
              </a:xfrm>
            </p:grpSpPr>
            <p:cxnSp>
              <p:nvCxnSpPr>
                <p:cNvPr id="205" name="直線矢印コネクタ 204">
                  <a:extLst>
                    <a:ext uri="{FF2B5EF4-FFF2-40B4-BE49-F238E27FC236}">
                      <a16:creationId xmlns:a16="http://schemas.microsoft.com/office/drawing/2014/main" id="{5ECF217D-7C17-5164-2A48-DCB6DB39F0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08483" y="4214366"/>
                  <a:ext cx="387804" cy="50476"/>
                </a:xfrm>
                <a:prstGeom prst="straightConnector1">
                  <a:avLst/>
                </a:prstGeom>
                <a:ln w="60325">
                  <a:solidFill>
                    <a:srgbClr val="FF6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6" name="Oval 162">
                  <a:extLst>
                    <a:ext uri="{FF2B5EF4-FFF2-40B4-BE49-F238E27FC236}">
                      <a16:creationId xmlns:a16="http://schemas.microsoft.com/office/drawing/2014/main" id="{C3EB75B7-3790-E09A-F0AA-47F722F33E65}"/>
                    </a:ext>
                  </a:extLst>
                </p:cNvPr>
                <p:cNvSpPr/>
                <p:nvPr/>
              </p:nvSpPr>
              <p:spPr>
                <a:xfrm rot="10364727" flipV="1">
                  <a:off x="4148383" y="4178903"/>
                  <a:ext cx="171483" cy="175314"/>
                </a:xfrm>
                <a:prstGeom prst="ellipse">
                  <a:avLst/>
                </a:prstGeom>
                <a:solidFill>
                  <a:srgbClr val="FF6000"/>
                </a:solidFill>
                <a:ln w="254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JP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DC32131-088C-B81E-C6BD-34D466076541}"/>
                </a:ext>
              </a:extLst>
            </p:cNvPr>
            <p:cNvGrpSpPr/>
            <p:nvPr/>
          </p:nvGrpSpPr>
          <p:grpSpPr>
            <a:xfrm rot="14767190" flipV="1">
              <a:off x="3026751" y="3198240"/>
              <a:ext cx="479897" cy="415168"/>
              <a:chOff x="8519284" y="2269814"/>
              <a:chExt cx="361354" cy="312614"/>
            </a:xfrm>
            <a:solidFill>
              <a:schemeClr val="tx2">
                <a:lumMod val="20000"/>
                <a:lumOff val="80000"/>
              </a:schemeClr>
            </a:solidFill>
            <a:effectLst>
              <a:glow>
                <a:schemeClr val="accent1"/>
              </a:glow>
              <a:outerShdw blurRad="50800" dir="5400000" algn="ctr" rotWithShape="0">
                <a:srgbClr val="000000">
                  <a:alpha val="0"/>
                </a:srgbClr>
              </a:outerShdw>
            </a:effectLst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BD5DF3E2-F946-2630-88D7-397F585763C1}"/>
                  </a:ext>
                </a:extLst>
              </p:cNvPr>
              <p:cNvGrpSpPr/>
              <p:nvPr/>
            </p:nvGrpSpPr>
            <p:grpSpPr>
              <a:xfrm>
                <a:off x="8634009" y="2311344"/>
                <a:ext cx="246629" cy="271084"/>
                <a:chOff x="6950475" y="1667155"/>
                <a:chExt cx="246629" cy="271084"/>
              </a:xfrm>
              <a:grpFill/>
            </p:grpSpPr>
            <p:cxnSp>
              <p:nvCxnSpPr>
                <p:cNvPr id="201" name="直線コネクタ 200">
                  <a:extLst>
                    <a:ext uri="{FF2B5EF4-FFF2-40B4-BE49-F238E27FC236}">
                      <a16:creationId xmlns:a16="http://schemas.microsoft.com/office/drawing/2014/main" id="{C29FF02B-5015-9F9A-77B2-528D503F7B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4767190" flipH="1">
                  <a:off x="6921217" y="1696413"/>
                  <a:ext cx="193296" cy="134780"/>
                </a:xfrm>
                <a:prstGeom prst="line">
                  <a:avLst/>
                </a:prstGeom>
                <a:grpFill/>
                <a:ln w="38100"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2" name="右矢印 201">
                  <a:extLst>
                    <a:ext uri="{FF2B5EF4-FFF2-40B4-BE49-F238E27FC236}">
                      <a16:creationId xmlns:a16="http://schemas.microsoft.com/office/drawing/2014/main" id="{E5FF5275-4A7E-A122-E470-7B9FE35BF061}"/>
                    </a:ext>
                  </a:extLst>
                </p:cNvPr>
                <p:cNvSpPr/>
                <p:nvPr/>
              </p:nvSpPr>
              <p:spPr>
                <a:xfrm rot="1958194">
                  <a:off x="7044703" y="1746757"/>
                  <a:ext cx="152401" cy="191482"/>
                </a:xfrm>
                <a:prstGeom prst="rightArrow">
                  <a:avLst>
                    <a:gd name="adj1" fmla="val 0"/>
                    <a:gd name="adj2" fmla="val 73301"/>
                  </a:avLst>
                </a:prstGeom>
                <a:grpFill/>
                <a:ln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p:grpSp>
          <p:sp>
            <p:nvSpPr>
              <p:cNvPr id="200" name="Oval 162">
                <a:extLst>
                  <a:ext uri="{FF2B5EF4-FFF2-40B4-BE49-F238E27FC236}">
                    <a16:creationId xmlns:a16="http://schemas.microsoft.com/office/drawing/2014/main" id="{8F6D49DC-D526-E72E-76BE-5F6D7BC2469F}"/>
                  </a:ext>
                </a:extLst>
              </p:cNvPr>
              <p:cNvSpPr/>
              <p:nvPr/>
            </p:nvSpPr>
            <p:spPr>
              <a:xfrm rot="11077797">
                <a:off x="8519284" y="2269814"/>
                <a:ext cx="145858" cy="149117"/>
              </a:xfrm>
              <a:prstGeom prst="ellipse">
                <a:avLst/>
              </a:prstGeom>
              <a:grpFill/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286C3A7-F309-900B-2212-3959C4B9F77A}"/>
                </a:ext>
              </a:extLst>
            </p:cNvPr>
            <p:cNvGrpSpPr/>
            <p:nvPr/>
          </p:nvGrpSpPr>
          <p:grpSpPr>
            <a:xfrm rot="12219023">
              <a:off x="884435" y="4663178"/>
              <a:ext cx="299334" cy="586171"/>
              <a:chOff x="3297467" y="3864794"/>
              <a:chExt cx="265305" cy="519534"/>
            </a:xfrm>
          </p:grpSpPr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52275B8F-2164-E33B-301E-A880D1CC48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2650" y="3864794"/>
                <a:ext cx="190122" cy="439689"/>
              </a:xfrm>
              <a:prstGeom prst="line">
                <a:avLst/>
              </a:prstGeom>
              <a:solidFill>
                <a:srgbClr val="9297D0"/>
              </a:solidFill>
              <a:ln w="38100">
                <a:solidFill>
                  <a:srgbClr val="9297D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Oval 162">
                <a:extLst>
                  <a:ext uri="{FF2B5EF4-FFF2-40B4-BE49-F238E27FC236}">
                    <a16:creationId xmlns:a16="http://schemas.microsoft.com/office/drawing/2014/main" id="{BFC0FFAA-E25F-B77F-2E3F-BBBAA954986B}"/>
                  </a:ext>
                </a:extLst>
              </p:cNvPr>
              <p:cNvSpPr/>
              <p:nvPr/>
            </p:nvSpPr>
            <p:spPr>
              <a:xfrm rot="20575700" flipV="1">
                <a:off x="3297467" y="4201951"/>
                <a:ext cx="178390" cy="1823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9297D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右矢印 197">
                <a:extLst>
                  <a:ext uri="{FF2B5EF4-FFF2-40B4-BE49-F238E27FC236}">
                    <a16:creationId xmlns:a16="http://schemas.microsoft.com/office/drawing/2014/main" id="{457D9990-DA9F-71CE-CD1B-3B5F213FB2E2}"/>
                  </a:ext>
                </a:extLst>
              </p:cNvPr>
              <p:cNvSpPr/>
              <p:nvPr/>
            </p:nvSpPr>
            <p:spPr>
              <a:xfrm rot="6745254" flipV="1">
                <a:off x="3420966" y="3983310"/>
                <a:ext cx="109779" cy="159385"/>
              </a:xfrm>
              <a:prstGeom prst="rightArrow">
                <a:avLst>
                  <a:gd name="adj1" fmla="val 0"/>
                  <a:gd name="adj2" fmla="val 10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01686A2-1E1A-19D4-F563-44D979C77A1E}"/>
                </a:ext>
              </a:extLst>
            </p:cNvPr>
            <p:cNvGrpSpPr/>
            <p:nvPr/>
          </p:nvGrpSpPr>
          <p:grpSpPr>
            <a:xfrm rot="7551803">
              <a:off x="2229435" y="5071590"/>
              <a:ext cx="299334" cy="586171"/>
              <a:chOff x="3297467" y="3864794"/>
              <a:chExt cx="265305" cy="519534"/>
            </a:xfrm>
          </p:grpSpPr>
          <p:cxnSp>
            <p:nvCxnSpPr>
              <p:cNvPr id="193" name="直線コネクタ 192">
                <a:extLst>
                  <a:ext uri="{FF2B5EF4-FFF2-40B4-BE49-F238E27FC236}">
                    <a16:creationId xmlns:a16="http://schemas.microsoft.com/office/drawing/2014/main" id="{B3E6C67A-F467-68EF-9597-AED358261F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2650" y="3864794"/>
                <a:ext cx="190122" cy="439689"/>
              </a:xfrm>
              <a:prstGeom prst="line">
                <a:avLst/>
              </a:prstGeom>
              <a:solidFill>
                <a:srgbClr val="9297D0"/>
              </a:solidFill>
              <a:ln w="38100">
                <a:solidFill>
                  <a:srgbClr val="9297D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Oval 162">
                <a:extLst>
                  <a:ext uri="{FF2B5EF4-FFF2-40B4-BE49-F238E27FC236}">
                    <a16:creationId xmlns:a16="http://schemas.microsoft.com/office/drawing/2014/main" id="{AC1D4FFC-02A3-4DDA-8230-7894C1015DE3}"/>
                  </a:ext>
                </a:extLst>
              </p:cNvPr>
              <p:cNvSpPr/>
              <p:nvPr/>
            </p:nvSpPr>
            <p:spPr>
              <a:xfrm rot="20575700" flipV="1">
                <a:off x="3297467" y="4201951"/>
                <a:ext cx="178390" cy="1823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9297D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右矢印 194">
                <a:extLst>
                  <a:ext uri="{FF2B5EF4-FFF2-40B4-BE49-F238E27FC236}">
                    <a16:creationId xmlns:a16="http://schemas.microsoft.com/office/drawing/2014/main" id="{129EEF28-2A00-8470-5344-A3914D990518}"/>
                  </a:ext>
                </a:extLst>
              </p:cNvPr>
              <p:cNvSpPr/>
              <p:nvPr/>
            </p:nvSpPr>
            <p:spPr>
              <a:xfrm rot="6745254" flipV="1">
                <a:off x="3420966" y="3983310"/>
                <a:ext cx="109779" cy="159385"/>
              </a:xfrm>
              <a:prstGeom prst="rightArrow">
                <a:avLst>
                  <a:gd name="adj1" fmla="val 0"/>
                  <a:gd name="adj2" fmla="val 10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CB5F3B6B-03D7-8B64-E382-BD5F2D866DCF}"/>
                </a:ext>
              </a:extLst>
            </p:cNvPr>
            <p:cNvGrpSpPr/>
            <p:nvPr/>
          </p:nvGrpSpPr>
          <p:grpSpPr>
            <a:xfrm rot="6033606" flipV="1">
              <a:off x="2518408" y="3536828"/>
              <a:ext cx="479897" cy="415168"/>
              <a:chOff x="8519284" y="2269814"/>
              <a:chExt cx="361354" cy="312614"/>
            </a:xfrm>
            <a:solidFill>
              <a:schemeClr val="tx2">
                <a:lumMod val="20000"/>
                <a:lumOff val="80000"/>
              </a:schemeClr>
            </a:solidFill>
            <a:effectLst>
              <a:glow>
                <a:schemeClr val="accent1"/>
              </a:glow>
              <a:outerShdw blurRad="50800" dir="5400000" algn="ctr" rotWithShape="0">
                <a:srgbClr val="000000">
                  <a:alpha val="0"/>
                </a:srgbClr>
              </a:outerShdw>
            </a:effectLst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44ED209-9F49-A194-EB9A-383EFA386F31}"/>
                  </a:ext>
                </a:extLst>
              </p:cNvPr>
              <p:cNvGrpSpPr/>
              <p:nvPr/>
            </p:nvGrpSpPr>
            <p:grpSpPr>
              <a:xfrm>
                <a:off x="8634009" y="2311344"/>
                <a:ext cx="246629" cy="271084"/>
                <a:chOff x="6950475" y="1667155"/>
                <a:chExt cx="246629" cy="271084"/>
              </a:xfrm>
              <a:grpFill/>
            </p:grpSpPr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58EC8952-6369-70E6-44CA-5C615031C6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4767190" flipH="1">
                  <a:off x="6921217" y="1696413"/>
                  <a:ext cx="193296" cy="134780"/>
                </a:xfrm>
                <a:prstGeom prst="line">
                  <a:avLst/>
                </a:prstGeom>
                <a:grpFill/>
                <a:ln w="38100"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2" name="右矢印 191">
                  <a:extLst>
                    <a:ext uri="{FF2B5EF4-FFF2-40B4-BE49-F238E27FC236}">
                      <a16:creationId xmlns:a16="http://schemas.microsoft.com/office/drawing/2014/main" id="{2936AFE9-13A6-7EBD-AF68-BF67E38A071E}"/>
                    </a:ext>
                  </a:extLst>
                </p:cNvPr>
                <p:cNvSpPr/>
                <p:nvPr/>
              </p:nvSpPr>
              <p:spPr>
                <a:xfrm rot="1958194">
                  <a:off x="7044703" y="1746757"/>
                  <a:ext cx="152401" cy="191482"/>
                </a:xfrm>
                <a:prstGeom prst="rightArrow">
                  <a:avLst>
                    <a:gd name="adj1" fmla="val 0"/>
                    <a:gd name="adj2" fmla="val 73301"/>
                  </a:avLst>
                </a:prstGeom>
                <a:grpFill/>
                <a:ln>
                  <a:solidFill>
                    <a:schemeClr val="tx2">
                      <a:lumMod val="40000"/>
                      <a:lumOff val="60000"/>
                      <a:alpha val="41841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p:grpSp>
          <p:sp>
            <p:nvSpPr>
              <p:cNvPr id="62" name="Oval 162">
                <a:extLst>
                  <a:ext uri="{FF2B5EF4-FFF2-40B4-BE49-F238E27FC236}">
                    <a16:creationId xmlns:a16="http://schemas.microsoft.com/office/drawing/2014/main" id="{6EC76346-EE28-54DE-8EAF-22D1847ED083}"/>
                  </a:ext>
                </a:extLst>
              </p:cNvPr>
              <p:cNvSpPr/>
              <p:nvPr/>
            </p:nvSpPr>
            <p:spPr>
              <a:xfrm rot="11077797">
                <a:off x="8519284" y="2269814"/>
                <a:ext cx="145858" cy="149117"/>
              </a:xfrm>
              <a:prstGeom prst="ellipse">
                <a:avLst/>
              </a:prstGeom>
              <a:grpFill/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E5CD8B3F-A85B-BB89-8D13-E76FED186B77}"/>
                  </a:ext>
                </a:extLst>
              </p:cNvPr>
              <p:cNvSpPr txBox="1"/>
              <p:nvPr/>
            </p:nvSpPr>
            <p:spPr>
              <a:xfrm>
                <a:off x="3116034" y="1330051"/>
                <a:ext cx="1763162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1600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ja-JP" sz="1600" i="1" ker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kumimoji="0" lang="en-US" altLang="ja-JP" sz="1600" i="1" ker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en-US" altLang="ja-JP" sz="1600" i="1" kern="0">
                        <a:latin typeface="Cambria Math" panose="02040503050406030204" pitchFamily="18" charset="0"/>
                      </a:rPr>
                      <m:t>=500 </m:t>
                    </m:r>
                    <m:r>
                      <m:rPr>
                        <m:sty m:val="p"/>
                      </m:rPr>
                      <a:rPr kumimoji="0" lang="en-US" altLang="ja-JP" sz="1600" ker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kumimoji="0" lang="en-US" altLang="ja-JP" sz="1600" kern="0" dirty="0">
                    <a:latin typeface="Yu Gothic Medium" panose="020B0400000000000000" pitchFamily="34" charset="-128"/>
                  </a:rPr>
                  <a:t> </a:t>
                </a:r>
                <a:br>
                  <a:rPr kumimoji="0" lang="en-US" altLang="ja-JP" sz="1600" kern="0" dirty="0">
                    <a:latin typeface="Yu Gothic Medium" panose="020B0400000000000000" pitchFamily="34" charset="-128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1600" b="0" i="1" kern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ja-JP" sz="1600" i="1" kern="0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ja-JP" sz="1600" b="0" i="0" kern="0" dirty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r>
                      <a:rPr kumimoji="0" lang="en-US" altLang="ja-JP" sz="1600" i="1" ker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0" lang="en-US" altLang="ja-JP" sz="1600" b="0" i="1" kern="0" smtClean="0">
                        <a:latin typeface="Cambria Math" panose="02040503050406030204" pitchFamily="18" charset="0"/>
                      </a:rPr>
                      <m:t>0.3 </m:t>
                    </m:r>
                    <m:r>
                      <m:rPr>
                        <m:sty m:val="p"/>
                      </m:rPr>
                      <a:rPr kumimoji="0" lang="en-US" altLang="ja-JP" sz="1600" b="0" i="0" kern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kumimoji="0" lang="en-US" altLang="ja-JP" sz="1600" b="0" kern="0" dirty="0">
                    <a:latin typeface="Yu Gothic Medium" panose="020B0400000000000000" pitchFamily="34" charset="-128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16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altLang="ja-JP" sz="1600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altLang="ja-JP" sz="16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 </a:t>
                </a:r>
              </a:p>
            </p:txBody>
          </p:sp>
        </mc:Choice>
        <mc:Fallback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E5CD8B3F-A85B-BB89-8D13-E76FED186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034" y="1330051"/>
                <a:ext cx="1763162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8" name="直線コネクタ 217">
            <a:extLst>
              <a:ext uri="{FF2B5EF4-FFF2-40B4-BE49-F238E27FC236}">
                <a16:creationId xmlns:a16="http://schemas.microsoft.com/office/drawing/2014/main" id="{9F1107A9-8D10-D067-ED38-47418029A813}"/>
              </a:ext>
            </a:extLst>
          </p:cNvPr>
          <p:cNvCxnSpPr/>
          <p:nvPr/>
        </p:nvCxnSpPr>
        <p:spPr>
          <a:xfrm>
            <a:off x="1477750" y="2364316"/>
            <a:ext cx="0" cy="130457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角丸四角形 218">
            <a:extLst>
              <a:ext uri="{FF2B5EF4-FFF2-40B4-BE49-F238E27FC236}">
                <a16:creationId xmlns:a16="http://schemas.microsoft.com/office/drawing/2014/main" id="{A029D8C0-FC1D-BAD9-2B1B-9F76C8E8A7D5}"/>
              </a:ext>
            </a:extLst>
          </p:cNvPr>
          <p:cNvSpPr/>
          <p:nvPr/>
        </p:nvSpPr>
        <p:spPr>
          <a:xfrm>
            <a:off x="1275185" y="3662381"/>
            <a:ext cx="408455" cy="408455"/>
          </a:xfrm>
          <a:prstGeom prst="roundRect">
            <a:avLst/>
          </a:prstGeom>
          <a:noFill/>
          <a:ln w="476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88BF13A7-EA18-644C-45D8-0299A8D742DA}"/>
              </a:ext>
            </a:extLst>
          </p:cNvPr>
          <p:cNvGrpSpPr/>
          <p:nvPr/>
        </p:nvGrpSpPr>
        <p:grpSpPr>
          <a:xfrm>
            <a:off x="339080" y="3966275"/>
            <a:ext cx="748971" cy="828395"/>
            <a:chOff x="270321" y="3855180"/>
            <a:chExt cx="2306443" cy="2551030"/>
          </a:xfrm>
        </p:grpSpPr>
        <p:cxnSp>
          <p:nvCxnSpPr>
            <p:cNvPr id="236" name="直線矢印コネクタ 235">
              <a:extLst>
                <a:ext uri="{FF2B5EF4-FFF2-40B4-BE49-F238E27FC236}">
                  <a16:creationId xmlns:a16="http://schemas.microsoft.com/office/drawing/2014/main" id="{1D6DAF47-7AA8-0007-17E7-1A46CB33C04D}"/>
                </a:ext>
              </a:extLst>
            </p:cNvPr>
            <p:cNvCxnSpPr>
              <a:cxnSpLocks/>
            </p:cNvCxnSpPr>
            <p:nvPr/>
          </p:nvCxnSpPr>
          <p:spPr>
            <a:xfrm>
              <a:off x="560271" y="6352170"/>
              <a:ext cx="1980266" cy="46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矢印コネクタ 236">
              <a:extLst>
                <a:ext uri="{FF2B5EF4-FFF2-40B4-BE49-F238E27FC236}">
                  <a16:creationId xmlns:a16="http://schemas.microsoft.com/office/drawing/2014/main" id="{0C8BC54E-4170-9A10-D0E1-6A25D9897E2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424197" y="5416078"/>
              <a:ext cx="198026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線矢印コネクタ 237">
              <a:extLst>
                <a:ext uri="{FF2B5EF4-FFF2-40B4-BE49-F238E27FC236}">
                  <a16:creationId xmlns:a16="http://schemas.microsoft.com/office/drawing/2014/main" id="{31B94904-D1E8-04D3-4E96-3DCACDC7224E}"/>
                </a:ext>
              </a:extLst>
            </p:cNvPr>
            <p:cNvCxnSpPr>
              <a:cxnSpLocks/>
            </p:cNvCxnSpPr>
            <p:nvPr/>
          </p:nvCxnSpPr>
          <p:spPr>
            <a:xfrm rot="18900000">
              <a:off x="270321" y="5685519"/>
              <a:ext cx="198026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0" name="テキスト ボックス 239">
                  <a:extLst>
                    <a:ext uri="{FF2B5EF4-FFF2-40B4-BE49-F238E27FC236}">
                      <a16:creationId xmlns:a16="http://schemas.microsoft.com/office/drawing/2014/main" id="{FA05FD47-55B5-5718-3529-9FE6AC988DA1}"/>
                    </a:ext>
                  </a:extLst>
                </p:cNvPr>
                <p:cNvSpPr txBox="1"/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240" name="テキスト ボックス 239">
                  <a:extLst>
                    <a:ext uri="{FF2B5EF4-FFF2-40B4-BE49-F238E27FC236}">
                      <a16:creationId xmlns:a16="http://schemas.microsoft.com/office/drawing/2014/main" id="{FA05FD47-55B5-5718-3529-9FE6AC988D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4261" y="5342306"/>
                  <a:ext cx="402503" cy="369333"/>
                </a:xfrm>
                <a:prstGeom prst="rect">
                  <a:avLst/>
                </a:prstGeom>
                <a:blipFill>
                  <a:blip r:embed="rId7"/>
                  <a:stretch>
                    <a:fillRect r="-90909" b="-16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1" name="テキスト ボックス 240">
                  <a:extLst>
                    <a:ext uri="{FF2B5EF4-FFF2-40B4-BE49-F238E27FC236}">
                      <a16:creationId xmlns:a16="http://schemas.microsoft.com/office/drawing/2014/main" id="{E4D12455-4737-3A2B-270E-8C121C2AE7F5}"/>
                    </a:ext>
                  </a:extLst>
                </p:cNvPr>
                <p:cNvSpPr txBox="1"/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𝑦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241" name="テキスト ボックス 240">
                  <a:extLst>
                    <a:ext uri="{FF2B5EF4-FFF2-40B4-BE49-F238E27FC236}">
                      <a16:creationId xmlns:a16="http://schemas.microsoft.com/office/drawing/2014/main" id="{E4D12455-4737-3A2B-270E-8C121C2AE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0851" y="4296675"/>
                  <a:ext cx="402503" cy="369333"/>
                </a:xfrm>
                <a:prstGeom prst="rect">
                  <a:avLst/>
                </a:prstGeom>
                <a:blipFill>
                  <a:blip r:embed="rId8"/>
                  <a:stretch>
                    <a:fillRect l="-18182" r="-109091" b="-19090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4" name="テキスト ボックス 243">
                  <a:extLst>
                    <a:ext uri="{FF2B5EF4-FFF2-40B4-BE49-F238E27FC236}">
                      <a16:creationId xmlns:a16="http://schemas.microsoft.com/office/drawing/2014/main" id="{81CAD71D-536E-0B7B-B9C1-8B5913DBA43A}"/>
                    </a:ext>
                  </a:extLst>
                </p:cNvPr>
                <p:cNvSpPr txBox="1"/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𝑧</m:t>
                        </m:r>
                      </m:oMath>
                    </m:oMathPara>
                  </a14:m>
                  <a:endParaRPr kumimoji="1" lang="ja-JP" altLang="en-US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游ゴシック" panose="020F0502020204030204"/>
                    <a:ea typeface="游ゴシック" panose="020B0400000000000000" pitchFamily="34" charset="-128"/>
                    <a:cs typeface="+mn-cs"/>
                  </a:endParaRPr>
                </a:p>
              </p:txBody>
            </p:sp>
          </mc:Choice>
          <mc:Fallback>
            <p:sp>
              <p:nvSpPr>
                <p:cNvPr id="244" name="テキスト ボックス 243">
                  <a:extLst>
                    <a:ext uri="{FF2B5EF4-FFF2-40B4-BE49-F238E27FC236}">
                      <a16:creationId xmlns:a16="http://schemas.microsoft.com/office/drawing/2014/main" id="{81CAD71D-536E-0B7B-B9C1-8B5913DBA4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738" y="3855180"/>
                  <a:ext cx="402503" cy="369333"/>
                </a:xfrm>
                <a:prstGeom prst="rect">
                  <a:avLst/>
                </a:prstGeom>
                <a:blipFill>
                  <a:blip r:embed="rId9"/>
                  <a:stretch>
                    <a:fillRect r="-72727" b="-15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246EA26-7F6D-DA28-F3AE-D1DAA031AF42}"/>
              </a:ext>
            </a:extLst>
          </p:cNvPr>
          <p:cNvGrpSpPr/>
          <p:nvPr/>
        </p:nvGrpSpPr>
        <p:grpSpPr>
          <a:xfrm>
            <a:off x="6223106" y="1430094"/>
            <a:ext cx="4824147" cy="4706097"/>
            <a:chOff x="8983617" y="3961491"/>
            <a:chExt cx="2425733" cy="236637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B61D86C7-48C9-4BED-CAA1-117FFC97D5ED}"/>
                </a:ext>
              </a:extLst>
            </p:cNvPr>
            <p:cNvGrpSpPr/>
            <p:nvPr/>
          </p:nvGrpSpPr>
          <p:grpSpPr>
            <a:xfrm>
              <a:off x="8983617" y="3961491"/>
              <a:ext cx="2425733" cy="2366374"/>
              <a:chOff x="8983617" y="3961491"/>
              <a:chExt cx="2425733" cy="236637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1D5BEE85-3FAA-D682-EF1B-40AE024438F2}"/>
                  </a:ext>
                </a:extLst>
              </p:cNvPr>
              <p:cNvGrpSpPr/>
              <p:nvPr/>
            </p:nvGrpSpPr>
            <p:grpSpPr>
              <a:xfrm>
                <a:off x="8983617" y="4026785"/>
                <a:ext cx="2392407" cy="2301080"/>
                <a:chOff x="8983617" y="4026785"/>
                <a:chExt cx="2392407" cy="2301080"/>
              </a:xfrm>
            </p:grpSpPr>
            <p:pic>
              <p:nvPicPr>
                <p:cNvPr id="19" name="図 18">
                  <a:extLst>
                    <a:ext uri="{FF2B5EF4-FFF2-40B4-BE49-F238E27FC236}">
                      <a16:creationId xmlns:a16="http://schemas.microsoft.com/office/drawing/2014/main" id="{CDA44ED5-E516-824B-A7E6-28CC1E641F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24718" t="26496" r="17944" b="17744"/>
                <a:stretch/>
              </p:blipFill>
              <p:spPr>
                <a:xfrm>
                  <a:off x="8983617" y="4599176"/>
                  <a:ext cx="2370183" cy="1728689"/>
                </a:xfrm>
                <a:prstGeom prst="rect">
                  <a:avLst/>
                </a:prstGeom>
              </p:spPr>
            </p:pic>
            <p:pic>
              <p:nvPicPr>
                <p:cNvPr id="31" name="図 30" descr="グラフ, 折れ線グラフ, 散布図&#10;&#10;自動的に生成された説明">
                  <a:extLst>
                    <a:ext uri="{FF2B5EF4-FFF2-40B4-BE49-F238E27FC236}">
                      <a16:creationId xmlns:a16="http://schemas.microsoft.com/office/drawing/2014/main" id="{C0CA3C4A-2C33-6682-0101-FD650F8388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l="39271" t="32720" r="7379" b="41130"/>
                <a:stretch/>
              </p:blipFill>
              <p:spPr>
                <a:xfrm>
                  <a:off x="9708963" y="4070836"/>
                  <a:ext cx="1667061" cy="811468"/>
                </a:xfrm>
                <a:prstGeom prst="rect">
                  <a:avLst/>
                </a:prstGeom>
              </p:spPr>
            </p:pic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E03C06B1-7F94-CC2E-22D0-4B23F7A1A4AC}"/>
                    </a:ext>
                  </a:extLst>
                </p:cNvPr>
                <p:cNvSpPr/>
                <p:nvPr/>
              </p:nvSpPr>
              <p:spPr>
                <a:xfrm rot="159002">
                  <a:off x="9662590" y="4026785"/>
                  <a:ext cx="1435772" cy="4302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2AB2A0A7-0BC3-81E1-24A7-966C12224BB4}"/>
                  </a:ext>
                </a:extLst>
              </p:cNvPr>
              <p:cNvSpPr/>
              <p:nvPr/>
            </p:nvSpPr>
            <p:spPr>
              <a:xfrm rot="5400000">
                <a:off x="10822381" y="4277803"/>
                <a:ext cx="903282" cy="2706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5D499D13-97F5-EFF0-266A-5623DE23A0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55209" t="16349" r="17944" b="76780"/>
            <a:stretch/>
          </p:blipFill>
          <p:spPr>
            <a:xfrm>
              <a:off x="9965254" y="4249340"/>
              <a:ext cx="830443" cy="159395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B3726D38-BA1C-A1D4-E914-5E3A8D6180CC}"/>
                  </a:ext>
                </a:extLst>
              </p:cNvPr>
              <p:cNvSpPr txBox="1"/>
              <p:nvPr/>
            </p:nvSpPr>
            <p:spPr>
              <a:xfrm>
                <a:off x="6353386" y="1398265"/>
                <a:ext cx="5987627" cy="4891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Time evolution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i="1" smtClean="0">
                            <a:latin typeface="Cambria Math" panose="02040503050406030204" pitchFamily="18" charset="0"/>
                          </a:rPr>
                          <m:t>QGP</m:t>
                        </m:r>
                      </m:sub>
                    </m:sSub>
                  </m:oMath>
                </a14:m>
                <a:r>
                  <a:rPr lang="en-US" altLang="ja-JP" sz="2400" dirty="0"/>
                  <a:t> </a:t>
                </a:r>
                <a:r>
                  <a:rPr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with jet </a:t>
                </a:r>
                <a:r>
                  <a:rPr lang="en-US" altLang="ja-JP" sz="2400" dirty="0" err="1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parton</a:t>
                </a:r>
                <a:endParaRPr lang="ja-JP" altLang="en-US" sz="240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B3726D38-BA1C-A1D4-E914-5E3A8D618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3386" y="1398265"/>
                <a:ext cx="5987627" cy="489173"/>
              </a:xfrm>
              <a:prstGeom prst="rect">
                <a:avLst/>
              </a:prstGeom>
              <a:blipFill>
                <a:blip r:embed="rId12"/>
                <a:stretch>
                  <a:fillRect l="-1695" t="-5000" b="-2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CEDBA36C-1D73-0B35-A819-C8BD9F0555FF}"/>
                  </a:ext>
                </a:extLst>
              </p:cNvPr>
              <p:cNvSpPr txBox="1"/>
              <p:nvPr/>
            </p:nvSpPr>
            <p:spPr>
              <a:xfrm>
                <a:off x="7266536" y="5969013"/>
                <a:ext cx="11395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/>
              </a:p>
            </p:txBody>
          </p:sp>
        </mc:Choice>
        <mc:Fallback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CEDBA36C-1D73-0B35-A819-C8BD9F055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536" y="5969013"/>
                <a:ext cx="1139514" cy="369332"/>
              </a:xfrm>
              <a:prstGeom prst="rect">
                <a:avLst/>
              </a:prstGeom>
              <a:blipFill>
                <a:blip r:embed="rId13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5E8FBF45-3D87-40DB-7CE5-1EAAD86A9B59}"/>
                  </a:ext>
                </a:extLst>
              </p:cNvPr>
              <p:cNvSpPr txBox="1"/>
              <p:nvPr/>
            </p:nvSpPr>
            <p:spPr>
              <a:xfrm>
                <a:off x="10268615" y="5608812"/>
                <a:ext cx="65778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/>
              </a:p>
            </p:txBody>
          </p:sp>
        </mc:Choice>
        <mc:Fallback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5E8FBF45-3D87-40DB-7CE5-1EAAD86A9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8615" y="5608812"/>
                <a:ext cx="657788" cy="369332"/>
              </a:xfrm>
              <a:prstGeom prst="rect">
                <a:avLst/>
              </a:prstGeom>
              <a:blipFill>
                <a:blip r:embed="rId14"/>
                <a:stretch>
                  <a:fillRect r="-26415"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805F6FB5-F18F-58B8-AF1B-1B32BBF35C08}"/>
                  </a:ext>
                </a:extLst>
              </p:cNvPr>
              <p:cNvSpPr txBox="1"/>
              <p:nvPr/>
            </p:nvSpPr>
            <p:spPr>
              <a:xfrm rot="5400000">
                <a:off x="9844844" y="3943126"/>
                <a:ext cx="252076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sz="2000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en-US" altLang="ja-JP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000" b="0" i="0" smtClean="0">
                          <a:latin typeface="Cambria Math" panose="02040503050406030204" pitchFamily="18" charset="0"/>
                        </a:rPr>
                        <m:t>f</m:t>
                      </m:r>
                      <m:sSup>
                        <m:sSupPr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ja-JP" sz="20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altLang="ja-JP" sz="20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2000"/>
              </a:p>
            </p:txBody>
          </p:sp>
        </mc:Choice>
        <mc:Fallback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805F6FB5-F18F-58B8-AF1B-1B32BBF35C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9844844" y="3943126"/>
                <a:ext cx="2520763" cy="400110"/>
              </a:xfrm>
              <a:prstGeom prst="rect">
                <a:avLst/>
              </a:prstGeom>
              <a:blipFill>
                <a:blip r:embed="rId15"/>
                <a:stretch>
                  <a:fillRect l="-181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5" name="図 214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50D52912-61F5-52A1-A941-01A46B3729C5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889"/>
          <a:stretch/>
        </p:blipFill>
        <p:spPr>
          <a:xfrm>
            <a:off x="11386830" y="3323390"/>
            <a:ext cx="600586" cy="26001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FB1594E0-65C4-6ED2-4204-2F127BEE300E}"/>
                  </a:ext>
                </a:extLst>
              </p:cNvPr>
              <p:cNvSpPr txBox="1"/>
              <p:nvPr/>
            </p:nvSpPr>
            <p:spPr>
              <a:xfrm rot="5400000">
                <a:off x="10781095" y="2570487"/>
                <a:ext cx="65778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/>
              </a:p>
            </p:txBody>
          </p:sp>
        </mc:Choice>
        <mc:Fallback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FB1594E0-65C4-6ED2-4204-2F127BEE30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781095" y="2570487"/>
                <a:ext cx="657788" cy="369332"/>
              </a:xfrm>
              <a:prstGeom prst="rect">
                <a:avLst/>
              </a:prstGeom>
              <a:blipFill>
                <a:blip r:embed="rId17"/>
                <a:stretch>
                  <a:fillRect l="-16667" b="-2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D53B771F-88A8-B5FE-CD10-D308F0098059}"/>
              </a:ext>
            </a:extLst>
          </p:cNvPr>
          <p:cNvSpPr txBox="1"/>
          <p:nvPr/>
        </p:nvSpPr>
        <p:spPr>
          <a:xfrm>
            <a:off x="10465215" y="23643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</a:t>
            </a:r>
            <a:endParaRPr kumimoji="1" lang="ja-JP" altLang="en-US"/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641BF32F-A240-3286-98D3-597E104E0862}"/>
              </a:ext>
            </a:extLst>
          </p:cNvPr>
          <p:cNvSpPr txBox="1"/>
          <p:nvPr/>
        </p:nvSpPr>
        <p:spPr>
          <a:xfrm>
            <a:off x="10409725" y="2880589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-2</a:t>
            </a:r>
            <a:endParaRPr kumimoji="1" lang="ja-JP" altLang="en-US"/>
          </a:p>
        </p:txBody>
      </p:sp>
      <p:cxnSp>
        <p:nvCxnSpPr>
          <p:cNvPr id="242" name="直線コネクタ 241">
            <a:extLst>
              <a:ext uri="{FF2B5EF4-FFF2-40B4-BE49-F238E27FC236}">
                <a16:creationId xmlns:a16="http://schemas.microsoft.com/office/drawing/2014/main" id="{459E1A02-42D2-70D0-8D82-D291C305150B}"/>
              </a:ext>
            </a:extLst>
          </p:cNvPr>
          <p:cNvCxnSpPr>
            <a:cxnSpLocks/>
          </p:cNvCxnSpPr>
          <p:nvPr/>
        </p:nvCxnSpPr>
        <p:spPr>
          <a:xfrm>
            <a:off x="10356897" y="3242467"/>
            <a:ext cx="937758" cy="15636"/>
          </a:xfrm>
          <a:prstGeom prst="line">
            <a:avLst/>
          </a:prstGeom>
          <a:ln w="444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正方形/長方形 245">
            <a:extLst>
              <a:ext uri="{FF2B5EF4-FFF2-40B4-BE49-F238E27FC236}">
                <a16:creationId xmlns:a16="http://schemas.microsoft.com/office/drawing/2014/main" id="{D34ACA6C-27EF-5968-8BC6-D69503C5A1B0}"/>
              </a:ext>
            </a:extLst>
          </p:cNvPr>
          <p:cNvSpPr/>
          <p:nvPr/>
        </p:nvSpPr>
        <p:spPr>
          <a:xfrm>
            <a:off x="9568567" y="2002100"/>
            <a:ext cx="258291" cy="25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421BFCE0-6EAD-CAFE-AF83-C34F72E61CE7}"/>
              </a:ext>
            </a:extLst>
          </p:cNvPr>
          <p:cNvSpPr txBox="1"/>
          <p:nvPr/>
        </p:nvSpPr>
        <p:spPr>
          <a:xfrm>
            <a:off x="7104948" y="2434657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jet </a:t>
            </a:r>
            <a:r>
              <a:rPr kumimoji="1" lang="en-US" altLang="ja-JP" b="1" dirty="0" err="1"/>
              <a:t>parton</a:t>
            </a:r>
            <a:endParaRPr kumimoji="1" lang="ja-JP" altLang="en-US" b="1"/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47D2FF5A-E944-E2F9-AF4B-1748C8CA19E8}"/>
              </a:ext>
            </a:extLst>
          </p:cNvPr>
          <p:cNvSpPr txBox="1"/>
          <p:nvPr/>
        </p:nvSpPr>
        <p:spPr>
          <a:xfrm>
            <a:off x="6520027" y="3214083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medium</a:t>
            </a:r>
            <a:endParaRPr kumimoji="1" lang="ja-JP" altLang="en-US" b="1"/>
          </a:p>
        </p:txBody>
      </p:sp>
    </p:spTree>
    <p:extLst>
      <p:ext uri="{BB962C8B-B14F-4D97-AF65-F5344CB8AC3E}">
        <p14:creationId xmlns:p14="http://schemas.microsoft.com/office/powerpoint/2010/main" val="41109006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D8D608-FD0F-EA6D-BF7D-69C6DA8F7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54" y="1980899"/>
            <a:ext cx="11019692" cy="2925914"/>
          </a:xfrm>
        </p:spPr>
        <p:txBody>
          <a:bodyPr anchor="ctr">
            <a:noAutofit/>
          </a:bodyPr>
          <a:lstStyle/>
          <a:p>
            <a:r>
              <a:rPr kumimoji="1" lang="en-US" altLang="ja-JP" sz="9600" dirty="0">
                <a:latin typeface="+mn-ea"/>
                <a:ea typeface="+mn-ea"/>
              </a:rPr>
              <a:t>Results</a:t>
            </a:r>
            <a:endParaRPr kumimoji="1" lang="ja-JP" altLang="en-US" sz="9600">
              <a:latin typeface="+mn-ea"/>
              <a:ea typeface="+mn-ea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BC3A8B-8F57-0B9F-B15A-99DE6A1124EA}"/>
              </a:ext>
            </a:extLst>
          </p:cNvPr>
          <p:cNvGrpSpPr/>
          <p:nvPr/>
        </p:nvGrpSpPr>
        <p:grpSpPr>
          <a:xfrm>
            <a:off x="9202832" y="3963579"/>
            <a:ext cx="3358987" cy="2727106"/>
            <a:chOff x="667537" y="3617733"/>
            <a:chExt cx="4001648" cy="311489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10ED44D-73FB-45F4-AA04-7E26122D4BB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7537" y="3617733"/>
              <a:ext cx="1425402" cy="3114893"/>
              <a:chOff x="1855550" y="2426600"/>
              <a:chExt cx="1977865" cy="4322177"/>
            </a:xfrm>
          </p:grpSpPr>
          <p:pic>
            <p:nvPicPr>
              <p:cNvPr id="11" name="グラフィックス 10" descr="装飾的な円">
                <a:extLst>
                  <a:ext uri="{FF2B5EF4-FFF2-40B4-BE49-F238E27FC236}">
                    <a16:creationId xmlns:a16="http://schemas.microsoft.com/office/drawing/2014/main" id="{97FF86EC-2274-BDDF-2308-7B7DAB22B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400000">
                <a:off x="2504312" y="2426600"/>
                <a:ext cx="680338" cy="4322177"/>
              </a:xfrm>
              <a:prstGeom prst="rect">
                <a:avLst/>
              </a:prstGeom>
            </p:spPr>
          </p:pic>
          <p:pic>
            <p:nvPicPr>
              <p:cNvPr id="12" name="グラフィックス 11" descr="中心点から放射状に広がる複数の円">
                <a:extLst>
                  <a:ext uri="{FF2B5EF4-FFF2-40B4-BE49-F238E27FC236}">
                    <a16:creationId xmlns:a16="http://schemas.microsoft.com/office/drawing/2014/main" id="{036753E6-ADAA-4D56-CA01-6E6DE5FB17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alphaModFix amt="7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855550" y="3147501"/>
                <a:ext cx="1977865" cy="2880000"/>
              </a:xfrm>
              <a:prstGeom prst="rect">
                <a:avLst/>
              </a:prstGeom>
            </p:spPr>
          </p:pic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1EFF09D-495B-5E29-FCD7-08E94391340D}"/>
                </a:ext>
              </a:extLst>
            </p:cNvPr>
            <p:cNvSpPr/>
            <p:nvPr/>
          </p:nvSpPr>
          <p:spPr>
            <a:xfrm>
              <a:off x="1274759" y="4437185"/>
              <a:ext cx="3394426" cy="1475715"/>
            </a:xfrm>
            <a:prstGeom prst="rect">
              <a:avLst/>
            </a:prstGeom>
            <a:noFill/>
          </p:spPr>
          <p:txBody>
            <a:bodyPr wrap="square" lIns="60303" tIns="30151" rIns="60303" bIns="30151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SOPHIA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HADRON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PHYSICS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02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F454E1A-5C4C-F28C-E312-E9851B5E3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Effect of backreaction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ABDAAA3-5273-3C3D-C505-E12D9DA1D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2" y="2208514"/>
            <a:ext cx="5192767" cy="38829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4B9C27C-9716-4F71-0BE0-774CF040F9A6}"/>
                  </a:ext>
                </a:extLst>
              </p:cNvPr>
              <p:cNvSpPr txBox="1"/>
              <p:nvPr/>
            </p:nvSpPr>
            <p:spPr>
              <a:xfrm rot="16200000" flipH="1">
                <a:off x="-1547362" y="3713807"/>
                <a:ext cx="4175358" cy="4168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sz="140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1400" b="0" i="0" smtClean="0">
                            <a:latin typeface="Cambria Math" panose="02040503050406030204" pitchFamily="18" charset="0"/>
                          </a:rPr>
                          <m:t>bg</m:t>
                        </m:r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altLang="ja-JP" sz="2000" dirty="0"/>
                  <a:t> (rad</a:t>
                </a:r>
                <a:r>
                  <a:rPr lang="en-US" altLang="ja-JP" sz="2000" baseline="30000" dirty="0"/>
                  <a:t>-1</a:t>
                </a:r>
                <a:r>
                  <a:rPr lang="en-US" altLang="ja-JP" sz="2000" dirty="0"/>
                  <a:t>)</a:t>
                </a:r>
                <a:endParaRPr lang="ja-JP" altLang="en-US" sz="2000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4B9C27C-9716-4F71-0BE0-774CF040F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 flipH="1">
                <a:off x="-1547362" y="3713807"/>
                <a:ext cx="4175358" cy="416845"/>
              </a:xfrm>
              <a:prstGeom prst="rect">
                <a:avLst/>
              </a:prstGeom>
              <a:blipFill>
                <a:blip r:embed="rId4"/>
                <a:stretch>
                  <a:fillRect l="-105714" r="-16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4819D69-8055-63F6-B98C-8252F7EE86EC}"/>
                  </a:ext>
                </a:extLst>
              </p:cNvPr>
              <p:cNvSpPr txBox="1"/>
              <p:nvPr/>
            </p:nvSpPr>
            <p:spPr>
              <a:xfrm>
                <a:off x="1709329" y="6009909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4819D69-8055-63F6-B98C-8252F7EE8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329" y="6009909"/>
                <a:ext cx="3249852" cy="461665"/>
              </a:xfrm>
              <a:prstGeom prst="rect">
                <a:avLst/>
              </a:prstGeom>
              <a:blipFill>
                <a:blip r:embed="rId5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051AC9-343F-205B-91F0-0B3ECC22C1BC}"/>
              </a:ext>
            </a:extLst>
          </p:cNvPr>
          <p:cNvSpPr/>
          <p:nvPr/>
        </p:nvSpPr>
        <p:spPr>
          <a:xfrm>
            <a:off x="4683682" y="2453223"/>
            <a:ext cx="1008358" cy="559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/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CADF0450-B1F9-8B17-6F46-69B92D0BE488}"/>
              </a:ext>
            </a:extLst>
          </p:cNvPr>
          <p:cNvGrpSpPr/>
          <p:nvPr/>
        </p:nvGrpSpPr>
        <p:grpSpPr>
          <a:xfrm>
            <a:off x="4559018" y="2429726"/>
            <a:ext cx="1272602" cy="582687"/>
            <a:chOff x="4260518" y="2383167"/>
            <a:chExt cx="1272602" cy="582687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F70D05C-99CA-76C6-9C21-37C7BC5F4A9A}"/>
                </a:ext>
              </a:extLst>
            </p:cNvPr>
            <p:cNvSpPr txBox="1"/>
            <p:nvPr/>
          </p:nvSpPr>
          <p:spPr>
            <a:xfrm>
              <a:off x="4316537" y="2383167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w dep. &amp; back.</a:t>
              </a:r>
              <a:endParaRPr lang="ja-JP" altLang="en-US" sz="900" b="1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4002EC5-0608-465C-8EC3-8FFC6A82F21E}"/>
                </a:ext>
              </a:extLst>
            </p:cNvPr>
            <p:cNvSpPr txBox="1"/>
            <p:nvPr/>
          </p:nvSpPr>
          <p:spPr>
            <a:xfrm>
              <a:off x="4260518" y="2554764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900" b="1" dirty="0"/>
                <a:t>dep. only</a:t>
              </a:r>
              <a:endParaRPr lang="ja-JP" altLang="en-US" sz="900" b="1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2364642-C503-46E4-FC61-62342EE5D39E}"/>
                </a:ext>
              </a:extLst>
            </p:cNvPr>
            <p:cNvSpPr txBox="1"/>
            <p:nvPr/>
          </p:nvSpPr>
          <p:spPr>
            <a:xfrm>
              <a:off x="4389568" y="2735022"/>
              <a:ext cx="925460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background</a:t>
              </a:r>
              <a:endParaRPr lang="ja-JP" altLang="en-US" sz="900" b="1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B27AF39-D8C5-BCFA-F0E9-D8E3BE022302}"/>
              </a:ext>
            </a:extLst>
          </p:cNvPr>
          <p:cNvGrpSpPr/>
          <p:nvPr/>
        </p:nvGrpSpPr>
        <p:grpSpPr>
          <a:xfrm>
            <a:off x="5534581" y="948233"/>
            <a:ext cx="1612234" cy="1639667"/>
            <a:chOff x="6990771" y="4200084"/>
            <a:chExt cx="1612234" cy="163966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5BA385E-314A-3DC2-84BB-085B950722A1}"/>
                </a:ext>
              </a:extLst>
            </p:cNvPr>
            <p:cNvGrpSpPr/>
            <p:nvPr/>
          </p:nvGrpSpPr>
          <p:grpSpPr>
            <a:xfrm>
              <a:off x="6990771" y="4200084"/>
              <a:ext cx="1414552" cy="1558094"/>
              <a:chOff x="23074153" y="18324792"/>
              <a:chExt cx="1940703" cy="2137636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F0D5DA7-BFF0-02B0-5321-FA8526A72CAE}"/>
                  </a:ext>
                </a:extLst>
              </p:cNvPr>
              <p:cNvGrpSpPr/>
              <p:nvPr/>
            </p:nvGrpSpPr>
            <p:grpSpPr>
              <a:xfrm rot="21406023">
                <a:off x="23074153" y="18656698"/>
                <a:ext cx="1940703" cy="1805730"/>
                <a:chOff x="7205258" y="2969162"/>
                <a:chExt cx="4235513" cy="3940940"/>
              </a:xfrm>
            </p:grpSpPr>
            <p:sp>
              <p:nvSpPr>
                <p:cNvPr id="39" name="環状矢印 38">
                  <a:extLst>
                    <a:ext uri="{FF2B5EF4-FFF2-40B4-BE49-F238E27FC236}">
                      <a16:creationId xmlns:a16="http://schemas.microsoft.com/office/drawing/2014/main" id="{DE03FB11-D671-B454-5E20-1B83171145DC}"/>
                    </a:ext>
                  </a:extLst>
                </p:cNvPr>
                <p:cNvSpPr/>
                <p:nvPr/>
              </p:nvSpPr>
              <p:spPr>
                <a:xfrm rot="11495889" flipV="1">
                  <a:off x="7258424" y="4263581"/>
                  <a:ext cx="2646522" cy="2646521"/>
                </a:xfrm>
                <a:prstGeom prst="circularArrow">
                  <a:avLst>
                    <a:gd name="adj1" fmla="val 4366"/>
                    <a:gd name="adj2" fmla="val 748657"/>
                    <a:gd name="adj3" fmla="val 14626956"/>
                    <a:gd name="adj4" fmla="val 11203239"/>
                    <a:gd name="adj5" fmla="val 9501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2" name="直線矢印コネクタ 31">
                  <a:extLst>
                    <a:ext uri="{FF2B5EF4-FFF2-40B4-BE49-F238E27FC236}">
                      <a16:creationId xmlns:a16="http://schemas.microsoft.com/office/drawing/2014/main" id="{B2B6EFEC-BFB6-41B2-EB68-97F81DA5A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3977" flipV="1">
                  <a:off x="7714511" y="2969162"/>
                  <a:ext cx="0" cy="311676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3" name="テキスト ボックス 32">
                      <a:extLst>
                        <a:ext uri="{FF2B5EF4-FFF2-40B4-BE49-F238E27FC236}">
                          <a16:creationId xmlns:a16="http://schemas.microsoft.com/office/drawing/2014/main" id="{54735827-9288-C41F-A72A-62FDE6BA3F9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644749" y="4757967"/>
                      <a:ext cx="796022" cy="110587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kumimoji="1" lang="ja-JP" altLang="en-US" sz="2400" i="1"/>
                    </a:p>
                  </p:txBody>
                </p:sp>
              </mc:Choice>
              <mc:Fallback>
                <p:sp>
                  <p:nvSpPr>
                    <p:cNvPr id="33" name="テキスト ボックス 32">
                      <a:extLst>
                        <a:ext uri="{FF2B5EF4-FFF2-40B4-BE49-F238E27FC236}">
                          <a16:creationId xmlns:a16="http://schemas.microsoft.com/office/drawing/2014/main" id="{54735827-9288-C41F-A72A-62FDE6BA3F9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644749" y="4757967"/>
                      <a:ext cx="796022" cy="110587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4167" r="-41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6" name="テキスト ボックス 35">
                      <a:extLst>
                        <a:ext uri="{FF2B5EF4-FFF2-40B4-BE49-F238E27FC236}">
                          <a16:creationId xmlns:a16="http://schemas.microsoft.com/office/drawing/2014/main" id="{D5807B39-8C48-8BD9-D2A8-601AD703F5E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507520" y="3779908"/>
                      <a:ext cx="1409546" cy="1566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ja-JP" sz="28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𝜑</m:t>
                            </m:r>
                          </m:oMath>
                        </m:oMathPara>
                      </a14:m>
                      <a:endParaRPr lang="ja-JP" altLang="en-US" sz="2800" i="1">
                        <a:solidFill>
                          <a:srgbClr val="00B05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6" name="テキスト ボックス 35">
                      <a:extLst>
                        <a:ext uri="{FF2B5EF4-FFF2-40B4-BE49-F238E27FC236}">
                          <a16:creationId xmlns:a16="http://schemas.microsoft.com/office/drawing/2014/main" id="{D5807B39-8C48-8BD9-D2A8-601AD703F5E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507520" y="3779908"/>
                      <a:ext cx="1409546" cy="156664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136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3" name="直線矢印コネクタ 42">
                  <a:extLst>
                    <a:ext uri="{FF2B5EF4-FFF2-40B4-BE49-F238E27FC236}">
                      <a16:creationId xmlns:a16="http://schemas.microsoft.com/office/drawing/2014/main" id="{D55A9E0F-1CEC-9B3D-F847-0A64EEAFCF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3977">
                  <a:off x="7205258" y="5690462"/>
                  <a:ext cx="3416733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0EB18300-1F9A-E181-410A-1A6A461BB093}"/>
                      </a:ext>
                    </a:extLst>
                  </p:cNvPr>
                  <p:cNvSpPr txBox="1"/>
                  <p:nvPr/>
                </p:nvSpPr>
                <p:spPr>
                  <a:xfrm rot="21406023">
                    <a:off x="23374869" y="18324792"/>
                    <a:ext cx="364734" cy="50670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kumimoji="1" lang="ja-JP" altLang="en-US" sz="2400" i="1"/>
                  </a:p>
                </p:txBody>
              </p:sp>
            </mc:Choice>
            <mc:Fallback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0EB18300-1F9A-E181-410A-1A6A461BB0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1406023">
                    <a:off x="23374869" y="18324792"/>
                    <a:ext cx="364734" cy="50670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0833" r="-16667" b="-1875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082057E6-00AD-BBC3-FF7A-466224A2A911}"/>
                </a:ext>
              </a:extLst>
            </p:cNvPr>
            <p:cNvCxnSpPr>
              <a:cxnSpLocks/>
            </p:cNvCxnSpPr>
            <p:nvPr/>
          </p:nvCxnSpPr>
          <p:spPr>
            <a:xfrm>
              <a:off x="7326141" y="5522938"/>
              <a:ext cx="1276864" cy="0"/>
            </a:xfrm>
            <a:prstGeom prst="straightConnector1">
              <a:avLst/>
            </a:prstGeom>
            <a:ln w="47625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33B2B09-ACDF-4B11-5A25-C577ABC66317}"/>
                </a:ext>
              </a:extLst>
            </p:cNvPr>
            <p:cNvSpPr txBox="1"/>
            <p:nvPr/>
          </p:nvSpPr>
          <p:spPr>
            <a:xfrm>
              <a:off x="7247860" y="5562752"/>
              <a:ext cx="13115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initial jet </a:t>
              </a:r>
              <a:r>
                <a:rPr kumimoji="1" lang="en-US" altLang="ja-JP" sz="1200" b="1" dirty="0" err="1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parton</a:t>
              </a:r>
              <a:endParaRPr kumimoji="1" lang="ja-JP" altLang="en-US" sz="1200" b="1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889763CB-973E-B2D6-492D-1E0A7B2BBD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2550" y="4753555"/>
              <a:ext cx="664995" cy="591457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08F2ACE-BE30-D9AB-58C9-AF931B34EF39}"/>
              </a:ext>
            </a:extLst>
          </p:cNvPr>
          <p:cNvSpPr txBox="1"/>
          <p:nvPr/>
        </p:nvSpPr>
        <p:spPr>
          <a:xfrm>
            <a:off x="1021863" y="1568122"/>
            <a:ext cx="4682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/>
              <a:t>Azimuthal momentum angle distribution</a:t>
            </a:r>
          </a:p>
          <a:p>
            <a:pPr algn="ctr"/>
            <a:r>
              <a:rPr lang="en-US" altLang="ja-JP" b="1" dirty="0"/>
              <a:t>of </a:t>
            </a:r>
            <a:r>
              <a:rPr kumimoji="1" lang="en-US" altLang="ja-JP" b="1" dirty="0"/>
              <a:t>medium </a:t>
            </a:r>
            <a:r>
              <a:rPr kumimoji="1" lang="en-US" altLang="ja-JP" b="1" dirty="0" err="1"/>
              <a:t>parton</a:t>
            </a:r>
            <a:endParaRPr kumimoji="1" lang="ja-JP" altLang="en-US" b="1"/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C0879E3-6074-81F6-3BFE-9F8267896BA5}"/>
              </a:ext>
            </a:extLst>
          </p:cNvPr>
          <p:cNvGrpSpPr/>
          <p:nvPr/>
        </p:nvGrpSpPr>
        <p:grpSpPr>
          <a:xfrm>
            <a:off x="7395020" y="4663506"/>
            <a:ext cx="2206409" cy="1946756"/>
            <a:chOff x="1538378" y="2377729"/>
            <a:chExt cx="3220215" cy="2841258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58FA973-BC60-A3C6-FECE-6C4FB33B9188}"/>
                </a:ext>
              </a:extLst>
            </p:cNvPr>
            <p:cNvGrpSpPr/>
            <p:nvPr/>
          </p:nvGrpSpPr>
          <p:grpSpPr>
            <a:xfrm>
              <a:off x="1538378" y="2377729"/>
              <a:ext cx="3220215" cy="2841258"/>
              <a:chOff x="5551229" y="1570866"/>
              <a:chExt cx="1484229" cy="1309563"/>
            </a:xfrm>
          </p:grpSpPr>
          <p:pic>
            <p:nvPicPr>
              <p:cNvPr id="83" name="図 82">
                <a:extLst>
                  <a:ext uri="{FF2B5EF4-FFF2-40B4-BE49-F238E27FC236}">
                    <a16:creationId xmlns:a16="http://schemas.microsoft.com/office/drawing/2014/main" id="{CBBF0911-5430-6A50-B4CD-F431442FC8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7778" t="12978" r="10821" b="21019"/>
              <a:stretch/>
            </p:blipFill>
            <p:spPr>
              <a:xfrm>
                <a:off x="5551229" y="1570866"/>
                <a:ext cx="1484229" cy="1309563"/>
              </a:xfrm>
              <a:prstGeom prst="rect">
                <a:avLst/>
              </a:prstGeom>
            </p:spPr>
          </p:pic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31AF8972-98B2-6749-7FDB-0F7E1999D690}"/>
                  </a:ext>
                </a:extLst>
              </p:cNvPr>
              <p:cNvGrpSpPr/>
              <p:nvPr/>
            </p:nvGrpSpPr>
            <p:grpSpPr>
              <a:xfrm>
                <a:off x="5820978" y="2235037"/>
                <a:ext cx="1054888" cy="188852"/>
                <a:chOff x="2232512" y="3873533"/>
                <a:chExt cx="2453304" cy="439204"/>
              </a:xfrm>
            </p:grpSpPr>
            <p:cxnSp>
              <p:nvCxnSpPr>
                <p:cNvPr id="93" name="直線矢印コネクタ 92">
                  <a:extLst>
                    <a:ext uri="{FF2B5EF4-FFF2-40B4-BE49-F238E27FC236}">
                      <a16:creationId xmlns:a16="http://schemas.microsoft.com/office/drawing/2014/main" id="{752CE0D2-DF2B-5376-C1C7-5FA8D53D2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3871" y="3873533"/>
                  <a:ext cx="1611945" cy="439204"/>
                </a:xfrm>
                <a:prstGeom prst="straightConnector1">
                  <a:avLst/>
                </a:prstGeom>
                <a:ln w="47625">
                  <a:solidFill>
                    <a:srgbClr val="FF0000">
                      <a:alpha val="35000"/>
                    </a:srgbClr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矢印コネクタ 94">
                  <a:extLst>
                    <a:ext uri="{FF2B5EF4-FFF2-40B4-BE49-F238E27FC236}">
                      <a16:creationId xmlns:a16="http://schemas.microsoft.com/office/drawing/2014/main" id="{E40BA9F8-93C6-FC4D-917F-EEE2C44FB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32512" y="3963012"/>
                  <a:ext cx="771155" cy="160987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BC29DF94-6592-94C8-7437-A34F0271FB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04607" y="2052813"/>
                <a:ext cx="56900" cy="17283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162">
                <a:extLst>
                  <a:ext uri="{FF2B5EF4-FFF2-40B4-BE49-F238E27FC236}">
                    <a16:creationId xmlns:a16="http://schemas.microsoft.com/office/drawing/2014/main" id="{0AB63A7F-C007-F36A-8F62-35172A2F4320}"/>
                  </a:ext>
                </a:extLst>
              </p:cNvPr>
              <p:cNvSpPr/>
              <p:nvPr/>
            </p:nvSpPr>
            <p:spPr>
              <a:xfrm rot="11077797">
                <a:off x="6072690" y="2140340"/>
                <a:ext cx="244158" cy="249612"/>
              </a:xfrm>
              <a:prstGeom prst="ellipse">
                <a:avLst/>
              </a:prstGeom>
              <a:solidFill>
                <a:schemeClr val="bg1"/>
              </a:solidFill>
              <a:ln w="66675" cap="flat" cmpd="sng" algn="ctr">
                <a:solidFill>
                  <a:srgbClr val="4A8EF3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8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  <p:cxnSp>
            <p:nvCxnSpPr>
              <p:cNvPr id="91" name="直線矢印コネクタ 90">
                <a:extLst>
                  <a:ext uri="{FF2B5EF4-FFF2-40B4-BE49-F238E27FC236}">
                    <a16:creationId xmlns:a16="http://schemas.microsoft.com/office/drawing/2014/main" id="{9C6844F6-D40C-EC77-70C7-67F327F721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75943" y="2158318"/>
                <a:ext cx="517510" cy="110137"/>
              </a:xfrm>
              <a:prstGeom prst="straightConnector1">
                <a:avLst/>
              </a:prstGeom>
              <a:ln w="69850">
                <a:solidFill>
                  <a:srgbClr val="00B0F0">
                    <a:alpha val="80000"/>
                  </a:srgb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29B02A0-C816-FC76-77CE-C440C6CC48A0}"/>
                </a:ext>
              </a:extLst>
            </p:cNvPr>
            <p:cNvGrpSpPr/>
            <p:nvPr/>
          </p:nvGrpSpPr>
          <p:grpSpPr>
            <a:xfrm rot="2077575">
              <a:off x="2850311" y="3465610"/>
              <a:ext cx="842542" cy="785493"/>
              <a:chOff x="4605827" y="4063388"/>
              <a:chExt cx="770745" cy="71855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EA7E3CB9-3CC1-A192-EE0F-6AD45C00F8BC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76" name="円弧 75">
                  <a:extLst>
                    <a:ext uri="{FF2B5EF4-FFF2-40B4-BE49-F238E27FC236}">
                      <a16:creationId xmlns:a16="http://schemas.microsoft.com/office/drawing/2014/main" id="{A9217BA4-936B-C341-62DF-5C5988B970E4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  <p:sp>
              <p:nvSpPr>
                <p:cNvPr id="77" name="円弧 76">
                  <a:extLst>
                    <a:ext uri="{FF2B5EF4-FFF2-40B4-BE49-F238E27FC236}">
                      <a16:creationId xmlns:a16="http://schemas.microsoft.com/office/drawing/2014/main" id="{607B97C4-810B-C03E-354D-961FC1385DE1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F40904D2-6F34-4DAA-CD2D-224556AE8567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74" name="円弧 73">
                  <a:extLst>
                    <a:ext uri="{FF2B5EF4-FFF2-40B4-BE49-F238E27FC236}">
                      <a16:creationId xmlns:a16="http://schemas.microsoft.com/office/drawing/2014/main" id="{399BE568-D102-52AC-613B-484F1569FC93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  <p:sp>
              <p:nvSpPr>
                <p:cNvPr id="75" name="円弧 74">
                  <a:extLst>
                    <a:ext uri="{FF2B5EF4-FFF2-40B4-BE49-F238E27FC236}">
                      <a16:creationId xmlns:a16="http://schemas.microsoft.com/office/drawing/2014/main" id="{0F4E6D3D-1DC0-ACCE-D788-0CCAC757DF01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</p:grpSp>
        </p:grp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E9DA6F32-E023-2139-18A1-3740BCF4AF77}"/>
              </a:ext>
            </a:extLst>
          </p:cNvPr>
          <p:cNvGrpSpPr/>
          <p:nvPr/>
        </p:nvGrpSpPr>
        <p:grpSpPr>
          <a:xfrm>
            <a:off x="9809084" y="4672662"/>
            <a:ext cx="1962111" cy="1847732"/>
            <a:chOff x="7760976" y="2459380"/>
            <a:chExt cx="2912837" cy="2743035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56CA0508-17F2-F157-AC06-F1BF42424DDB}"/>
                </a:ext>
              </a:extLst>
            </p:cNvPr>
            <p:cNvGrpSpPr/>
            <p:nvPr/>
          </p:nvGrpSpPr>
          <p:grpSpPr>
            <a:xfrm>
              <a:off x="7760976" y="2459380"/>
              <a:ext cx="2912837" cy="2743035"/>
              <a:chOff x="4868929" y="4550759"/>
              <a:chExt cx="1255688" cy="1182489"/>
            </a:xfrm>
          </p:grpSpPr>
          <p:pic>
            <p:nvPicPr>
              <p:cNvPr id="154" name="図 153">
                <a:extLst>
                  <a:ext uri="{FF2B5EF4-FFF2-40B4-BE49-F238E27FC236}">
                    <a16:creationId xmlns:a16="http://schemas.microsoft.com/office/drawing/2014/main" id="{2CFDFDE5-FAA8-CA01-6652-D94E0D6881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7778" t="12978" r="10821" b="21019"/>
              <a:stretch/>
            </p:blipFill>
            <p:spPr>
              <a:xfrm>
                <a:off x="4868929" y="4550759"/>
                <a:ext cx="1255688" cy="1182489"/>
              </a:xfrm>
              <a:prstGeom prst="rect">
                <a:avLst/>
              </a:prstGeom>
            </p:spPr>
          </p:pic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9A26D1AF-C189-7B66-BCE6-696C89D93991}"/>
                  </a:ext>
                </a:extLst>
              </p:cNvPr>
              <p:cNvGrpSpPr/>
              <p:nvPr/>
            </p:nvGrpSpPr>
            <p:grpSpPr>
              <a:xfrm>
                <a:off x="4976061" y="5141731"/>
                <a:ext cx="998078" cy="230092"/>
                <a:chOff x="2005037" y="3820922"/>
                <a:chExt cx="2321184" cy="535113"/>
              </a:xfrm>
            </p:grpSpPr>
            <p:cxnSp>
              <p:nvCxnSpPr>
                <p:cNvPr id="159" name="直線矢印コネクタ 158">
                  <a:extLst>
                    <a:ext uri="{FF2B5EF4-FFF2-40B4-BE49-F238E27FC236}">
                      <a16:creationId xmlns:a16="http://schemas.microsoft.com/office/drawing/2014/main" id="{CFE5358A-C77F-E6FC-3426-63310113A5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1605" y="3820922"/>
                  <a:ext cx="1434616" cy="535113"/>
                </a:xfrm>
                <a:prstGeom prst="straightConnector1">
                  <a:avLst/>
                </a:prstGeom>
                <a:ln w="63500">
                  <a:solidFill>
                    <a:srgbClr val="FF0000">
                      <a:alpha val="58431"/>
                    </a:srgb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直線矢印コネクタ 159">
                  <a:extLst>
                    <a:ext uri="{FF2B5EF4-FFF2-40B4-BE49-F238E27FC236}">
                      <a16:creationId xmlns:a16="http://schemas.microsoft.com/office/drawing/2014/main" id="{2E15EDAE-E7C9-1660-E673-56CED541CA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5037" y="3963012"/>
                  <a:ext cx="998628" cy="338902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98B523A8-FCDC-FFAB-2483-1B49023749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32962" y="4898640"/>
                <a:ext cx="81440" cy="256323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Oval 162">
                <a:extLst>
                  <a:ext uri="{FF2B5EF4-FFF2-40B4-BE49-F238E27FC236}">
                    <a16:creationId xmlns:a16="http://schemas.microsoft.com/office/drawing/2014/main" id="{BBF41872-9F0C-595B-BAC6-3256FEA89EA4}"/>
                  </a:ext>
                </a:extLst>
              </p:cNvPr>
              <p:cNvSpPr/>
              <p:nvPr/>
            </p:nvSpPr>
            <p:spPr>
              <a:xfrm rot="11077797">
                <a:off x="5307533" y="5046729"/>
                <a:ext cx="244158" cy="249612"/>
              </a:xfrm>
              <a:prstGeom prst="ellipse">
                <a:avLst/>
              </a:prstGeom>
              <a:solidFill>
                <a:srgbClr val="FFA08C"/>
              </a:solidFill>
              <a:ln w="69850" cap="flat" cmpd="sng" algn="ctr">
                <a:solidFill>
                  <a:srgbClr val="FF000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0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49277FE1-74BD-687C-0A7A-07D502B73295}"/>
                </a:ext>
              </a:extLst>
            </p:cNvPr>
            <p:cNvGrpSpPr/>
            <p:nvPr/>
          </p:nvGrpSpPr>
          <p:grpSpPr>
            <a:xfrm rot="3877575">
              <a:off x="8962503" y="3601941"/>
              <a:ext cx="842542" cy="785493"/>
              <a:chOff x="4605827" y="4063388"/>
              <a:chExt cx="770745" cy="71855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9BABA290-4A4A-72D4-B589-E9DE0F8121E0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152" name="円弧 151">
                  <a:extLst>
                    <a:ext uri="{FF2B5EF4-FFF2-40B4-BE49-F238E27FC236}">
                      <a16:creationId xmlns:a16="http://schemas.microsoft.com/office/drawing/2014/main" id="{61669854-03A9-6A65-E021-E3DF883865AB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53" name="円弧 152">
                  <a:extLst>
                    <a:ext uri="{FF2B5EF4-FFF2-40B4-BE49-F238E27FC236}">
                      <a16:creationId xmlns:a16="http://schemas.microsoft.com/office/drawing/2014/main" id="{7D105383-430A-F335-70CA-40B93F8021CB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0D0A661-85AB-C8F3-6803-8FF4A8FBB8DF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150" name="円弧 149">
                  <a:extLst>
                    <a:ext uri="{FF2B5EF4-FFF2-40B4-BE49-F238E27FC236}">
                      <a16:creationId xmlns:a16="http://schemas.microsoft.com/office/drawing/2014/main" id="{E6E99147-7723-B8E0-F063-69AADCB958F6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51" name="円弧 150">
                  <a:extLst>
                    <a:ext uri="{FF2B5EF4-FFF2-40B4-BE49-F238E27FC236}">
                      <a16:creationId xmlns:a16="http://schemas.microsoft.com/office/drawing/2014/main" id="{FB594D1E-0A14-507A-8735-D0F8C2DB7F94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</p:grpSp>
      </p:grpSp>
      <p:sp>
        <p:nvSpPr>
          <p:cNvPr id="161" name="左矢印 160">
            <a:extLst>
              <a:ext uri="{FF2B5EF4-FFF2-40B4-BE49-F238E27FC236}">
                <a16:creationId xmlns:a16="http://schemas.microsoft.com/office/drawing/2014/main" id="{F5BEF73E-680B-4F9A-3547-CE01C62DC23B}"/>
              </a:ext>
            </a:extLst>
          </p:cNvPr>
          <p:cNvSpPr/>
          <p:nvPr/>
        </p:nvSpPr>
        <p:spPr>
          <a:xfrm>
            <a:off x="5223891" y="2949942"/>
            <a:ext cx="2029067" cy="601939"/>
          </a:xfrm>
          <a:prstGeom prst="leftArrow">
            <a:avLst/>
          </a:prstGeom>
          <a:solidFill>
            <a:srgbClr val="4C4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左矢印 161">
            <a:extLst>
              <a:ext uri="{FF2B5EF4-FFF2-40B4-BE49-F238E27FC236}">
                <a16:creationId xmlns:a16="http://schemas.microsoft.com/office/drawing/2014/main" id="{D2F5B571-E588-C502-5B04-934DEC4E8940}"/>
              </a:ext>
            </a:extLst>
          </p:cNvPr>
          <p:cNvSpPr/>
          <p:nvPr/>
        </p:nvSpPr>
        <p:spPr>
          <a:xfrm>
            <a:off x="5295388" y="4851168"/>
            <a:ext cx="1983615" cy="601939"/>
          </a:xfrm>
          <a:prstGeom prst="leftArrow">
            <a:avLst/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52D91086-A0EF-B197-3D13-89C1F44B0910}"/>
              </a:ext>
            </a:extLst>
          </p:cNvPr>
          <p:cNvSpPr txBox="1"/>
          <p:nvPr/>
        </p:nvSpPr>
        <p:spPr>
          <a:xfrm>
            <a:off x="8081681" y="2031878"/>
            <a:ext cx="2470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deposition only</a:t>
            </a:r>
            <a:endParaRPr kumimoji="1" lang="ja-JP" altLang="en-US" sz="2400" b="1"/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EBF1205B-2BED-CB1A-DA01-F142063B2272}"/>
              </a:ext>
            </a:extLst>
          </p:cNvPr>
          <p:cNvSpPr txBox="1"/>
          <p:nvPr/>
        </p:nvSpPr>
        <p:spPr>
          <a:xfrm>
            <a:off x="7464804" y="4432674"/>
            <a:ext cx="4110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backreaction &amp; deposition</a:t>
            </a:r>
            <a:endParaRPr kumimoji="1" lang="ja-JP" altLang="en-US" sz="2400" b="1"/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50D4C5F-532B-D7E0-7497-E4E7F68D809C}"/>
              </a:ext>
            </a:extLst>
          </p:cNvPr>
          <p:cNvGrpSpPr/>
          <p:nvPr/>
        </p:nvGrpSpPr>
        <p:grpSpPr>
          <a:xfrm>
            <a:off x="8335900" y="2323193"/>
            <a:ext cx="1962111" cy="1847732"/>
            <a:chOff x="7760976" y="2459380"/>
            <a:chExt cx="2912837" cy="2743035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52C69799-FE1E-2A76-64DE-53A1FDC58A94}"/>
                </a:ext>
              </a:extLst>
            </p:cNvPr>
            <p:cNvGrpSpPr/>
            <p:nvPr/>
          </p:nvGrpSpPr>
          <p:grpSpPr>
            <a:xfrm>
              <a:off x="7760976" y="2459380"/>
              <a:ext cx="2912837" cy="2743035"/>
              <a:chOff x="4868929" y="4550759"/>
              <a:chExt cx="1255688" cy="1182489"/>
            </a:xfrm>
          </p:grpSpPr>
          <p:pic>
            <p:nvPicPr>
              <p:cNvPr id="175" name="図 174">
                <a:extLst>
                  <a:ext uri="{FF2B5EF4-FFF2-40B4-BE49-F238E27FC236}">
                    <a16:creationId xmlns:a16="http://schemas.microsoft.com/office/drawing/2014/main" id="{B17F8CDE-6E20-E2C8-C644-EC274CDF8B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7778" t="12978" r="10821" b="21019"/>
              <a:stretch/>
            </p:blipFill>
            <p:spPr>
              <a:xfrm>
                <a:off x="4868929" y="4550759"/>
                <a:ext cx="1255688" cy="1182489"/>
              </a:xfrm>
              <a:prstGeom prst="rect">
                <a:avLst/>
              </a:prstGeom>
            </p:spPr>
          </p:pic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84071519-162D-7EC1-FDBF-007EF7535C6D}"/>
                  </a:ext>
                </a:extLst>
              </p:cNvPr>
              <p:cNvGrpSpPr/>
              <p:nvPr/>
            </p:nvGrpSpPr>
            <p:grpSpPr>
              <a:xfrm>
                <a:off x="4976061" y="5141731"/>
                <a:ext cx="998078" cy="230092"/>
                <a:chOff x="2005037" y="3820922"/>
                <a:chExt cx="2321184" cy="535113"/>
              </a:xfrm>
            </p:grpSpPr>
            <p:cxnSp>
              <p:nvCxnSpPr>
                <p:cNvPr id="179" name="直線矢印コネクタ 178">
                  <a:extLst>
                    <a:ext uri="{FF2B5EF4-FFF2-40B4-BE49-F238E27FC236}">
                      <a16:creationId xmlns:a16="http://schemas.microsoft.com/office/drawing/2014/main" id="{7365DFDD-E38C-F96E-6AA6-4D51F3E652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1605" y="3820922"/>
                  <a:ext cx="1434616" cy="535113"/>
                </a:xfrm>
                <a:prstGeom prst="straightConnector1">
                  <a:avLst/>
                </a:prstGeom>
                <a:ln w="63500">
                  <a:solidFill>
                    <a:srgbClr val="FF0000">
                      <a:alpha val="58431"/>
                    </a:srgb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直線矢印コネクタ 179">
                  <a:extLst>
                    <a:ext uri="{FF2B5EF4-FFF2-40B4-BE49-F238E27FC236}">
                      <a16:creationId xmlns:a16="http://schemas.microsoft.com/office/drawing/2014/main" id="{9369DE5A-613E-EB6B-D778-76E887F00A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5037" y="3963012"/>
                  <a:ext cx="998628" cy="338902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8ABAC43F-4862-794D-2836-8615C682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32962" y="4898640"/>
                <a:ext cx="81440" cy="256323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Oval 162">
                <a:extLst>
                  <a:ext uri="{FF2B5EF4-FFF2-40B4-BE49-F238E27FC236}">
                    <a16:creationId xmlns:a16="http://schemas.microsoft.com/office/drawing/2014/main" id="{66537FF9-CAF1-950C-2558-144EA8C8E1B5}"/>
                  </a:ext>
                </a:extLst>
              </p:cNvPr>
              <p:cNvSpPr/>
              <p:nvPr/>
            </p:nvSpPr>
            <p:spPr>
              <a:xfrm rot="11077797">
                <a:off x="5307533" y="5046729"/>
                <a:ext cx="244158" cy="249612"/>
              </a:xfrm>
              <a:prstGeom prst="ellipse">
                <a:avLst/>
              </a:prstGeom>
              <a:solidFill>
                <a:srgbClr val="FFA08C"/>
              </a:solidFill>
              <a:ln w="69850" cap="flat" cmpd="sng" algn="ctr">
                <a:solidFill>
                  <a:srgbClr val="FF000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0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C9DDBFB9-C0AD-3340-C914-C91926FE0E59}"/>
                </a:ext>
              </a:extLst>
            </p:cNvPr>
            <p:cNvGrpSpPr/>
            <p:nvPr/>
          </p:nvGrpSpPr>
          <p:grpSpPr>
            <a:xfrm rot="3877575">
              <a:off x="8962503" y="3601941"/>
              <a:ext cx="842542" cy="785493"/>
              <a:chOff x="4605827" y="4063388"/>
              <a:chExt cx="770745" cy="718557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14A41735-F066-7980-09A5-E1B87E535956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173" name="円弧 172">
                  <a:extLst>
                    <a:ext uri="{FF2B5EF4-FFF2-40B4-BE49-F238E27FC236}">
                      <a16:creationId xmlns:a16="http://schemas.microsoft.com/office/drawing/2014/main" id="{2F30207C-8945-E31F-D57A-CA52B105667B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74" name="円弧 173">
                  <a:extLst>
                    <a:ext uri="{FF2B5EF4-FFF2-40B4-BE49-F238E27FC236}">
                      <a16:creationId xmlns:a16="http://schemas.microsoft.com/office/drawing/2014/main" id="{8B1620FA-9231-3F1D-59E9-05C2815CC159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C1A9C8AF-61CB-512D-155A-F31EBCB092F5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171" name="円弧 170">
                  <a:extLst>
                    <a:ext uri="{FF2B5EF4-FFF2-40B4-BE49-F238E27FC236}">
                      <a16:creationId xmlns:a16="http://schemas.microsoft.com/office/drawing/2014/main" id="{5EFE1A07-78EA-4283-F7D9-2BA9E5D0C6DA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72" name="円弧 171">
                  <a:extLst>
                    <a:ext uri="{FF2B5EF4-FFF2-40B4-BE49-F238E27FC236}">
                      <a16:creationId xmlns:a16="http://schemas.microsoft.com/office/drawing/2014/main" id="{F0C3F080-5801-8867-4978-8983C492833A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74BA7DAE-022D-F8E2-DED2-A935B873EF63}"/>
                  </a:ext>
                </a:extLst>
              </p:cNvPr>
              <p:cNvSpPr txBox="1"/>
              <p:nvPr/>
            </p:nvSpPr>
            <p:spPr>
              <a:xfrm>
                <a:off x="1176633" y="2348705"/>
                <a:ext cx="16129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thr</m:t>
                        </m:r>
                      </m:sub>
                    </m:sSub>
                    <m:r>
                      <a:rPr lang="en-US" altLang="ja-JP" sz="2400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en-US" altLang="ja-JP" sz="24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</a:t>
                </a:r>
                <a:endParaRPr lang="ja-JP" altLang="en-US" sz="2400"/>
              </a:p>
            </p:txBody>
          </p:sp>
        </mc:Choice>
        <mc:Fallback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74BA7DAE-022D-F8E2-DED2-A935B873E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633" y="2348705"/>
                <a:ext cx="1612975" cy="461665"/>
              </a:xfrm>
              <a:prstGeom prst="rect">
                <a:avLst/>
              </a:prstGeom>
              <a:blipFill>
                <a:blip r:embed="rId10"/>
                <a:stretch>
                  <a:fillRect l="-7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7226583-8E73-4A22-FDD3-B1B0E890D23A}"/>
                  </a:ext>
                </a:extLst>
              </p:cNvPr>
              <p:cNvSpPr txBox="1"/>
              <p:nvPr/>
            </p:nvSpPr>
            <p:spPr>
              <a:xfrm>
                <a:off x="1218757" y="2770519"/>
                <a:ext cx="1665725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sz="12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12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: local temperature</a:t>
                </a:r>
                <a:endParaRPr lang="ja-JP" altLang="en-US" sz="120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7226583-8E73-4A22-FDD3-B1B0E890D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757" y="2770519"/>
                <a:ext cx="1665725" cy="276999"/>
              </a:xfrm>
              <a:prstGeom prst="rect">
                <a:avLst/>
              </a:prstGeom>
              <a:blipFill>
                <a:blip r:embed="rId11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826D736C-270D-24B0-E43E-855DD1480E95}"/>
                  </a:ext>
                </a:extLst>
              </p:cNvPr>
              <p:cNvSpPr txBox="1"/>
              <p:nvPr/>
            </p:nvSpPr>
            <p:spPr>
              <a:xfrm>
                <a:off x="7159823" y="2055994"/>
                <a:ext cx="8314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altLang="ja-JP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i="1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826D736C-270D-24B0-E43E-855DD1480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823" y="2055994"/>
                <a:ext cx="831497" cy="369332"/>
              </a:xfrm>
              <a:prstGeom prst="rect">
                <a:avLst/>
              </a:prstGeom>
              <a:blipFill>
                <a:blip r:embed="rId12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BB6C60EF-5BE3-422D-A9F0-9966EEE3F19A}"/>
              </a:ext>
            </a:extLst>
          </p:cNvPr>
          <p:cNvSpPr txBox="1"/>
          <p:nvPr/>
        </p:nvSpPr>
        <p:spPr>
          <a:xfrm>
            <a:off x="1208014" y="2944573"/>
            <a:ext cx="12682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</a:t>
            </a:r>
            <a:r>
              <a:rPr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</a:t>
            </a:r>
            <a:r>
              <a:rPr kumimoji="1"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ecoil</a:t>
            </a:r>
          </a:p>
          <a:p>
            <a:r>
              <a:rPr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jet energy loss</a:t>
            </a:r>
            <a:endParaRPr kumimoji="1" lang="ja-JP" altLang="en-US" sz="105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6909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F454E1A-5C4C-F28C-E312-E9851B5E3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Effect of backreaction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ABDAAA3-5273-3C3D-C505-E12D9DA1D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2" y="2208514"/>
            <a:ext cx="5192767" cy="38829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4B9C27C-9716-4F71-0BE0-774CF040F9A6}"/>
                  </a:ext>
                </a:extLst>
              </p:cNvPr>
              <p:cNvSpPr txBox="1"/>
              <p:nvPr/>
            </p:nvSpPr>
            <p:spPr>
              <a:xfrm rot="16200000" flipH="1">
                <a:off x="-1547362" y="3713807"/>
                <a:ext cx="4175358" cy="4168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sz="140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1400" b="0" i="0" smtClean="0">
                            <a:latin typeface="Cambria Math" panose="02040503050406030204" pitchFamily="18" charset="0"/>
                          </a:rPr>
                          <m:t>bg</m:t>
                        </m:r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altLang="ja-JP" sz="2000" dirty="0"/>
                  <a:t> (rad</a:t>
                </a:r>
                <a:r>
                  <a:rPr lang="en-US" altLang="ja-JP" sz="2000" baseline="30000" dirty="0"/>
                  <a:t>-1</a:t>
                </a:r>
                <a:r>
                  <a:rPr lang="en-US" altLang="ja-JP" sz="2000" dirty="0"/>
                  <a:t>)</a:t>
                </a:r>
                <a:endParaRPr lang="ja-JP" altLang="en-US" sz="2000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4B9C27C-9716-4F71-0BE0-774CF040F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 flipH="1">
                <a:off x="-1547362" y="3713807"/>
                <a:ext cx="4175358" cy="416845"/>
              </a:xfrm>
              <a:prstGeom prst="rect">
                <a:avLst/>
              </a:prstGeom>
              <a:blipFill>
                <a:blip r:embed="rId4"/>
                <a:stretch>
                  <a:fillRect l="-105714" r="-16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4819D69-8055-63F6-B98C-8252F7EE86EC}"/>
                  </a:ext>
                </a:extLst>
              </p:cNvPr>
              <p:cNvSpPr txBox="1"/>
              <p:nvPr/>
            </p:nvSpPr>
            <p:spPr>
              <a:xfrm>
                <a:off x="1709329" y="6009909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4819D69-8055-63F6-B98C-8252F7EE8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329" y="6009909"/>
                <a:ext cx="3249852" cy="461665"/>
              </a:xfrm>
              <a:prstGeom prst="rect">
                <a:avLst/>
              </a:prstGeom>
              <a:blipFill>
                <a:blip r:embed="rId5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051AC9-343F-205B-91F0-0B3ECC22C1BC}"/>
              </a:ext>
            </a:extLst>
          </p:cNvPr>
          <p:cNvSpPr/>
          <p:nvPr/>
        </p:nvSpPr>
        <p:spPr>
          <a:xfrm>
            <a:off x="4683682" y="2453223"/>
            <a:ext cx="1008358" cy="559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/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CADF0450-B1F9-8B17-6F46-69B92D0BE488}"/>
              </a:ext>
            </a:extLst>
          </p:cNvPr>
          <p:cNvGrpSpPr/>
          <p:nvPr/>
        </p:nvGrpSpPr>
        <p:grpSpPr>
          <a:xfrm>
            <a:off x="4559018" y="2429726"/>
            <a:ext cx="1272602" cy="582687"/>
            <a:chOff x="4260518" y="2383167"/>
            <a:chExt cx="1272602" cy="582687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F70D05C-99CA-76C6-9C21-37C7BC5F4A9A}"/>
                </a:ext>
              </a:extLst>
            </p:cNvPr>
            <p:cNvSpPr txBox="1"/>
            <p:nvPr/>
          </p:nvSpPr>
          <p:spPr>
            <a:xfrm>
              <a:off x="4316537" y="2383167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w dep. &amp; back.</a:t>
              </a:r>
              <a:endParaRPr lang="ja-JP" altLang="en-US" sz="900" b="1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4002EC5-0608-465C-8EC3-8FFC6A82F21E}"/>
                </a:ext>
              </a:extLst>
            </p:cNvPr>
            <p:cNvSpPr txBox="1"/>
            <p:nvPr/>
          </p:nvSpPr>
          <p:spPr>
            <a:xfrm>
              <a:off x="4260518" y="2554764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900" b="1" dirty="0"/>
                <a:t>dep. only</a:t>
              </a:r>
              <a:endParaRPr lang="ja-JP" altLang="en-US" sz="900" b="1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2364642-C503-46E4-FC61-62342EE5D39E}"/>
                </a:ext>
              </a:extLst>
            </p:cNvPr>
            <p:cNvSpPr txBox="1"/>
            <p:nvPr/>
          </p:nvSpPr>
          <p:spPr>
            <a:xfrm>
              <a:off x="4389568" y="2735022"/>
              <a:ext cx="925460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background</a:t>
              </a:r>
              <a:endParaRPr lang="ja-JP" altLang="en-US" sz="900" b="1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B27AF39-D8C5-BCFA-F0E9-D8E3BE022302}"/>
              </a:ext>
            </a:extLst>
          </p:cNvPr>
          <p:cNvGrpSpPr/>
          <p:nvPr/>
        </p:nvGrpSpPr>
        <p:grpSpPr>
          <a:xfrm>
            <a:off x="5534581" y="948233"/>
            <a:ext cx="1612234" cy="1639667"/>
            <a:chOff x="6990771" y="4200084"/>
            <a:chExt cx="1612234" cy="163966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5BA385E-314A-3DC2-84BB-085B950722A1}"/>
                </a:ext>
              </a:extLst>
            </p:cNvPr>
            <p:cNvGrpSpPr/>
            <p:nvPr/>
          </p:nvGrpSpPr>
          <p:grpSpPr>
            <a:xfrm>
              <a:off x="6990771" y="4200084"/>
              <a:ext cx="1414552" cy="1558094"/>
              <a:chOff x="23074153" y="18324792"/>
              <a:chExt cx="1940703" cy="2137636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F0D5DA7-BFF0-02B0-5321-FA8526A72CAE}"/>
                  </a:ext>
                </a:extLst>
              </p:cNvPr>
              <p:cNvGrpSpPr/>
              <p:nvPr/>
            </p:nvGrpSpPr>
            <p:grpSpPr>
              <a:xfrm rot="21406023">
                <a:off x="23074153" y="18656698"/>
                <a:ext cx="1940703" cy="1805730"/>
                <a:chOff x="7205258" y="2969162"/>
                <a:chExt cx="4235513" cy="3940940"/>
              </a:xfrm>
            </p:grpSpPr>
            <p:sp>
              <p:nvSpPr>
                <p:cNvPr id="39" name="環状矢印 38">
                  <a:extLst>
                    <a:ext uri="{FF2B5EF4-FFF2-40B4-BE49-F238E27FC236}">
                      <a16:creationId xmlns:a16="http://schemas.microsoft.com/office/drawing/2014/main" id="{DE03FB11-D671-B454-5E20-1B83171145DC}"/>
                    </a:ext>
                  </a:extLst>
                </p:cNvPr>
                <p:cNvSpPr/>
                <p:nvPr/>
              </p:nvSpPr>
              <p:spPr>
                <a:xfrm rot="11495889" flipV="1">
                  <a:off x="7258424" y="4263581"/>
                  <a:ext cx="2646522" cy="2646521"/>
                </a:xfrm>
                <a:prstGeom prst="circularArrow">
                  <a:avLst>
                    <a:gd name="adj1" fmla="val 4366"/>
                    <a:gd name="adj2" fmla="val 748657"/>
                    <a:gd name="adj3" fmla="val 14626956"/>
                    <a:gd name="adj4" fmla="val 11203239"/>
                    <a:gd name="adj5" fmla="val 9501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2" name="直線矢印コネクタ 31">
                  <a:extLst>
                    <a:ext uri="{FF2B5EF4-FFF2-40B4-BE49-F238E27FC236}">
                      <a16:creationId xmlns:a16="http://schemas.microsoft.com/office/drawing/2014/main" id="{B2B6EFEC-BFB6-41B2-EB68-97F81DA5A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3977" flipV="1">
                  <a:off x="7714511" y="2969162"/>
                  <a:ext cx="0" cy="311676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3" name="テキスト ボックス 32">
                      <a:extLst>
                        <a:ext uri="{FF2B5EF4-FFF2-40B4-BE49-F238E27FC236}">
                          <a16:creationId xmlns:a16="http://schemas.microsoft.com/office/drawing/2014/main" id="{54735827-9288-C41F-A72A-62FDE6BA3F9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644749" y="4757967"/>
                      <a:ext cx="796022" cy="110587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kumimoji="1" lang="ja-JP" altLang="en-US" sz="2400" i="1"/>
                    </a:p>
                  </p:txBody>
                </p:sp>
              </mc:Choice>
              <mc:Fallback>
                <p:sp>
                  <p:nvSpPr>
                    <p:cNvPr id="33" name="テキスト ボックス 32">
                      <a:extLst>
                        <a:ext uri="{FF2B5EF4-FFF2-40B4-BE49-F238E27FC236}">
                          <a16:creationId xmlns:a16="http://schemas.microsoft.com/office/drawing/2014/main" id="{54735827-9288-C41F-A72A-62FDE6BA3F9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644749" y="4757967"/>
                      <a:ext cx="796022" cy="110587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4167" r="-41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6" name="テキスト ボックス 35">
                      <a:extLst>
                        <a:ext uri="{FF2B5EF4-FFF2-40B4-BE49-F238E27FC236}">
                          <a16:creationId xmlns:a16="http://schemas.microsoft.com/office/drawing/2014/main" id="{D5807B39-8C48-8BD9-D2A8-601AD703F5E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507520" y="3779908"/>
                      <a:ext cx="1409546" cy="1566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ja-JP" sz="28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𝜑</m:t>
                            </m:r>
                          </m:oMath>
                        </m:oMathPara>
                      </a14:m>
                      <a:endParaRPr lang="ja-JP" altLang="en-US" sz="2800" i="1">
                        <a:solidFill>
                          <a:srgbClr val="00B05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6" name="テキスト ボックス 35">
                      <a:extLst>
                        <a:ext uri="{FF2B5EF4-FFF2-40B4-BE49-F238E27FC236}">
                          <a16:creationId xmlns:a16="http://schemas.microsoft.com/office/drawing/2014/main" id="{D5807B39-8C48-8BD9-D2A8-601AD703F5E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507520" y="3779908"/>
                      <a:ext cx="1409546" cy="156664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136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3" name="直線矢印コネクタ 42">
                  <a:extLst>
                    <a:ext uri="{FF2B5EF4-FFF2-40B4-BE49-F238E27FC236}">
                      <a16:creationId xmlns:a16="http://schemas.microsoft.com/office/drawing/2014/main" id="{D55A9E0F-1CEC-9B3D-F847-0A64EEAFCF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3977">
                  <a:off x="7205258" y="5690462"/>
                  <a:ext cx="3416733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0EB18300-1F9A-E181-410A-1A6A461BB093}"/>
                      </a:ext>
                    </a:extLst>
                  </p:cNvPr>
                  <p:cNvSpPr txBox="1"/>
                  <p:nvPr/>
                </p:nvSpPr>
                <p:spPr>
                  <a:xfrm rot="21406023">
                    <a:off x="23374869" y="18324792"/>
                    <a:ext cx="364734" cy="50670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kumimoji="1" lang="ja-JP" altLang="en-US" sz="2400" i="1"/>
                  </a:p>
                </p:txBody>
              </p:sp>
            </mc:Choice>
            <mc:Fallback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0EB18300-1F9A-E181-410A-1A6A461BB0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1406023">
                    <a:off x="23374869" y="18324792"/>
                    <a:ext cx="364734" cy="50670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0833" r="-16667" b="-1875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082057E6-00AD-BBC3-FF7A-466224A2A911}"/>
                </a:ext>
              </a:extLst>
            </p:cNvPr>
            <p:cNvCxnSpPr>
              <a:cxnSpLocks/>
            </p:cNvCxnSpPr>
            <p:nvPr/>
          </p:nvCxnSpPr>
          <p:spPr>
            <a:xfrm>
              <a:off x="7326141" y="5522938"/>
              <a:ext cx="1276864" cy="0"/>
            </a:xfrm>
            <a:prstGeom prst="straightConnector1">
              <a:avLst/>
            </a:prstGeom>
            <a:ln w="47625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33B2B09-ACDF-4B11-5A25-C577ABC66317}"/>
                </a:ext>
              </a:extLst>
            </p:cNvPr>
            <p:cNvSpPr txBox="1"/>
            <p:nvPr/>
          </p:nvSpPr>
          <p:spPr>
            <a:xfrm>
              <a:off x="7247860" y="5562752"/>
              <a:ext cx="13115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initial jet </a:t>
              </a:r>
              <a:r>
                <a:rPr kumimoji="1" lang="en-US" altLang="ja-JP" sz="1200" b="1" dirty="0" err="1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parton</a:t>
              </a:r>
              <a:endParaRPr kumimoji="1" lang="ja-JP" altLang="en-US" sz="1200" b="1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889763CB-973E-B2D6-492D-1E0A7B2BBD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2550" y="4753555"/>
              <a:ext cx="664995" cy="591457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C0879E3-6074-81F6-3BFE-9F8267896BA5}"/>
              </a:ext>
            </a:extLst>
          </p:cNvPr>
          <p:cNvGrpSpPr/>
          <p:nvPr/>
        </p:nvGrpSpPr>
        <p:grpSpPr>
          <a:xfrm>
            <a:off x="7395020" y="4663506"/>
            <a:ext cx="2206409" cy="1946756"/>
            <a:chOff x="1538378" y="2377729"/>
            <a:chExt cx="3220215" cy="2841258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58FA973-BC60-A3C6-FECE-6C4FB33B9188}"/>
                </a:ext>
              </a:extLst>
            </p:cNvPr>
            <p:cNvGrpSpPr/>
            <p:nvPr/>
          </p:nvGrpSpPr>
          <p:grpSpPr>
            <a:xfrm>
              <a:off x="1538378" y="2377729"/>
              <a:ext cx="3220215" cy="2841258"/>
              <a:chOff x="5551229" y="1570866"/>
              <a:chExt cx="1484229" cy="1309563"/>
            </a:xfrm>
          </p:grpSpPr>
          <p:pic>
            <p:nvPicPr>
              <p:cNvPr id="83" name="図 82">
                <a:extLst>
                  <a:ext uri="{FF2B5EF4-FFF2-40B4-BE49-F238E27FC236}">
                    <a16:creationId xmlns:a16="http://schemas.microsoft.com/office/drawing/2014/main" id="{CBBF0911-5430-6A50-B4CD-F431442FC8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7778" t="12978" r="10821" b="21019"/>
              <a:stretch/>
            </p:blipFill>
            <p:spPr>
              <a:xfrm>
                <a:off x="5551229" y="1570866"/>
                <a:ext cx="1484229" cy="1309563"/>
              </a:xfrm>
              <a:prstGeom prst="rect">
                <a:avLst/>
              </a:prstGeom>
            </p:spPr>
          </p:pic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31AF8972-98B2-6749-7FDB-0F7E1999D690}"/>
                  </a:ext>
                </a:extLst>
              </p:cNvPr>
              <p:cNvGrpSpPr/>
              <p:nvPr/>
            </p:nvGrpSpPr>
            <p:grpSpPr>
              <a:xfrm>
                <a:off x="5820978" y="2235037"/>
                <a:ext cx="1054888" cy="188852"/>
                <a:chOff x="2232512" y="3873533"/>
                <a:chExt cx="2453304" cy="439204"/>
              </a:xfrm>
            </p:grpSpPr>
            <p:cxnSp>
              <p:nvCxnSpPr>
                <p:cNvPr id="93" name="直線矢印コネクタ 92">
                  <a:extLst>
                    <a:ext uri="{FF2B5EF4-FFF2-40B4-BE49-F238E27FC236}">
                      <a16:creationId xmlns:a16="http://schemas.microsoft.com/office/drawing/2014/main" id="{752CE0D2-DF2B-5376-C1C7-5FA8D53D2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3871" y="3873533"/>
                  <a:ext cx="1611945" cy="439204"/>
                </a:xfrm>
                <a:prstGeom prst="straightConnector1">
                  <a:avLst/>
                </a:prstGeom>
                <a:ln w="47625">
                  <a:solidFill>
                    <a:srgbClr val="FF0000">
                      <a:alpha val="35000"/>
                    </a:srgbClr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矢印コネクタ 94">
                  <a:extLst>
                    <a:ext uri="{FF2B5EF4-FFF2-40B4-BE49-F238E27FC236}">
                      <a16:creationId xmlns:a16="http://schemas.microsoft.com/office/drawing/2014/main" id="{E40BA9F8-93C6-FC4D-917F-EEE2C44FB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32512" y="3963012"/>
                  <a:ext cx="771155" cy="160987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BC29DF94-6592-94C8-7437-A34F0271FB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04607" y="2052813"/>
                <a:ext cx="56900" cy="17283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162">
                <a:extLst>
                  <a:ext uri="{FF2B5EF4-FFF2-40B4-BE49-F238E27FC236}">
                    <a16:creationId xmlns:a16="http://schemas.microsoft.com/office/drawing/2014/main" id="{0AB63A7F-C007-F36A-8F62-35172A2F4320}"/>
                  </a:ext>
                </a:extLst>
              </p:cNvPr>
              <p:cNvSpPr/>
              <p:nvPr/>
            </p:nvSpPr>
            <p:spPr>
              <a:xfrm rot="11077797">
                <a:off x="6072690" y="2140340"/>
                <a:ext cx="244158" cy="249612"/>
              </a:xfrm>
              <a:prstGeom prst="ellipse">
                <a:avLst/>
              </a:prstGeom>
              <a:solidFill>
                <a:schemeClr val="bg1"/>
              </a:solidFill>
              <a:ln w="66675" cap="flat" cmpd="sng" algn="ctr">
                <a:solidFill>
                  <a:srgbClr val="4A8EF3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8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  <p:cxnSp>
            <p:nvCxnSpPr>
              <p:cNvPr id="91" name="直線矢印コネクタ 90">
                <a:extLst>
                  <a:ext uri="{FF2B5EF4-FFF2-40B4-BE49-F238E27FC236}">
                    <a16:creationId xmlns:a16="http://schemas.microsoft.com/office/drawing/2014/main" id="{9C6844F6-D40C-EC77-70C7-67F327F721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75943" y="2158318"/>
                <a:ext cx="517510" cy="110137"/>
              </a:xfrm>
              <a:prstGeom prst="straightConnector1">
                <a:avLst/>
              </a:prstGeom>
              <a:ln w="69850">
                <a:solidFill>
                  <a:srgbClr val="00B0F0">
                    <a:alpha val="80000"/>
                  </a:srgb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29B02A0-C816-FC76-77CE-C440C6CC48A0}"/>
                </a:ext>
              </a:extLst>
            </p:cNvPr>
            <p:cNvGrpSpPr/>
            <p:nvPr/>
          </p:nvGrpSpPr>
          <p:grpSpPr>
            <a:xfrm rot="2077575">
              <a:off x="2850311" y="3465610"/>
              <a:ext cx="842542" cy="785493"/>
              <a:chOff x="4605827" y="4063388"/>
              <a:chExt cx="770745" cy="71855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EA7E3CB9-3CC1-A192-EE0F-6AD45C00F8BC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76" name="円弧 75">
                  <a:extLst>
                    <a:ext uri="{FF2B5EF4-FFF2-40B4-BE49-F238E27FC236}">
                      <a16:creationId xmlns:a16="http://schemas.microsoft.com/office/drawing/2014/main" id="{A9217BA4-936B-C341-62DF-5C5988B970E4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  <p:sp>
              <p:nvSpPr>
                <p:cNvPr id="77" name="円弧 76">
                  <a:extLst>
                    <a:ext uri="{FF2B5EF4-FFF2-40B4-BE49-F238E27FC236}">
                      <a16:creationId xmlns:a16="http://schemas.microsoft.com/office/drawing/2014/main" id="{607B97C4-810B-C03E-354D-961FC1385DE1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F40904D2-6F34-4DAA-CD2D-224556AE8567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74" name="円弧 73">
                  <a:extLst>
                    <a:ext uri="{FF2B5EF4-FFF2-40B4-BE49-F238E27FC236}">
                      <a16:creationId xmlns:a16="http://schemas.microsoft.com/office/drawing/2014/main" id="{399BE568-D102-52AC-613B-484F1569FC93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  <p:sp>
              <p:nvSpPr>
                <p:cNvPr id="75" name="円弧 74">
                  <a:extLst>
                    <a:ext uri="{FF2B5EF4-FFF2-40B4-BE49-F238E27FC236}">
                      <a16:creationId xmlns:a16="http://schemas.microsoft.com/office/drawing/2014/main" id="{0F4E6D3D-1DC0-ACCE-D788-0CCAC757DF01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/>
                </a:p>
              </p:txBody>
            </p:sp>
          </p:grpSp>
        </p:grp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E9DA6F32-E023-2139-18A1-3740BCF4AF77}"/>
              </a:ext>
            </a:extLst>
          </p:cNvPr>
          <p:cNvGrpSpPr/>
          <p:nvPr/>
        </p:nvGrpSpPr>
        <p:grpSpPr>
          <a:xfrm>
            <a:off x="9809084" y="4672662"/>
            <a:ext cx="1962111" cy="1847732"/>
            <a:chOff x="7760976" y="2459380"/>
            <a:chExt cx="2912837" cy="2743035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56CA0508-17F2-F157-AC06-F1BF42424DDB}"/>
                </a:ext>
              </a:extLst>
            </p:cNvPr>
            <p:cNvGrpSpPr/>
            <p:nvPr/>
          </p:nvGrpSpPr>
          <p:grpSpPr>
            <a:xfrm>
              <a:off x="7760976" y="2459380"/>
              <a:ext cx="2912837" cy="2743035"/>
              <a:chOff x="4868929" y="4550759"/>
              <a:chExt cx="1255688" cy="1182489"/>
            </a:xfrm>
          </p:grpSpPr>
          <p:pic>
            <p:nvPicPr>
              <p:cNvPr id="154" name="図 153">
                <a:extLst>
                  <a:ext uri="{FF2B5EF4-FFF2-40B4-BE49-F238E27FC236}">
                    <a16:creationId xmlns:a16="http://schemas.microsoft.com/office/drawing/2014/main" id="{2CFDFDE5-FAA8-CA01-6652-D94E0D6881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7778" t="12978" r="10821" b="21019"/>
              <a:stretch/>
            </p:blipFill>
            <p:spPr>
              <a:xfrm>
                <a:off x="4868929" y="4550759"/>
                <a:ext cx="1255688" cy="1182489"/>
              </a:xfrm>
              <a:prstGeom prst="rect">
                <a:avLst/>
              </a:prstGeom>
            </p:spPr>
          </p:pic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9A26D1AF-C189-7B66-BCE6-696C89D93991}"/>
                  </a:ext>
                </a:extLst>
              </p:cNvPr>
              <p:cNvGrpSpPr/>
              <p:nvPr/>
            </p:nvGrpSpPr>
            <p:grpSpPr>
              <a:xfrm>
                <a:off x="4976061" y="5141731"/>
                <a:ext cx="998078" cy="230092"/>
                <a:chOff x="2005037" y="3820922"/>
                <a:chExt cx="2321184" cy="535113"/>
              </a:xfrm>
            </p:grpSpPr>
            <p:cxnSp>
              <p:nvCxnSpPr>
                <p:cNvPr id="159" name="直線矢印コネクタ 158">
                  <a:extLst>
                    <a:ext uri="{FF2B5EF4-FFF2-40B4-BE49-F238E27FC236}">
                      <a16:creationId xmlns:a16="http://schemas.microsoft.com/office/drawing/2014/main" id="{CFE5358A-C77F-E6FC-3426-63310113A5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1605" y="3820922"/>
                  <a:ext cx="1434616" cy="535113"/>
                </a:xfrm>
                <a:prstGeom prst="straightConnector1">
                  <a:avLst/>
                </a:prstGeom>
                <a:ln w="63500">
                  <a:solidFill>
                    <a:srgbClr val="FF0000">
                      <a:alpha val="58431"/>
                    </a:srgb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直線矢印コネクタ 159">
                  <a:extLst>
                    <a:ext uri="{FF2B5EF4-FFF2-40B4-BE49-F238E27FC236}">
                      <a16:creationId xmlns:a16="http://schemas.microsoft.com/office/drawing/2014/main" id="{2E15EDAE-E7C9-1660-E673-56CED541CA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5037" y="3963012"/>
                  <a:ext cx="998628" cy="338902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98B523A8-FCDC-FFAB-2483-1B49023749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32962" y="4898640"/>
                <a:ext cx="81440" cy="256323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Oval 162">
                <a:extLst>
                  <a:ext uri="{FF2B5EF4-FFF2-40B4-BE49-F238E27FC236}">
                    <a16:creationId xmlns:a16="http://schemas.microsoft.com/office/drawing/2014/main" id="{BBF41872-9F0C-595B-BAC6-3256FEA89EA4}"/>
                  </a:ext>
                </a:extLst>
              </p:cNvPr>
              <p:cNvSpPr/>
              <p:nvPr/>
            </p:nvSpPr>
            <p:spPr>
              <a:xfrm rot="11077797">
                <a:off x="5307533" y="5046729"/>
                <a:ext cx="244158" cy="249612"/>
              </a:xfrm>
              <a:prstGeom prst="ellipse">
                <a:avLst/>
              </a:prstGeom>
              <a:solidFill>
                <a:srgbClr val="FFA08C"/>
              </a:solidFill>
              <a:ln w="69850" cap="flat" cmpd="sng" algn="ctr">
                <a:solidFill>
                  <a:srgbClr val="FF000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0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49277FE1-74BD-687C-0A7A-07D502B73295}"/>
                </a:ext>
              </a:extLst>
            </p:cNvPr>
            <p:cNvGrpSpPr/>
            <p:nvPr/>
          </p:nvGrpSpPr>
          <p:grpSpPr>
            <a:xfrm rot="3877575">
              <a:off x="8962503" y="3601941"/>
              <a:ext cx="842542" cy="785493"/>
              <a:chOff x="4605827" y="4063388"/>
              <a:chExt cx="770745" cy="71855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9BABA290-4A4A-72D4-B589-E9DE0F8121E0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152" name="円弧 151">
                  <a:extLst>
                    <a:ext uri="{FF2B5EF4-FFF2-40B4-BE49-F238E27FC236}">
                      <a16:creationId xmlns:a16="http://schemas.microsoft.com/office/drawing/2014/main" id="{61669854-03A9-6A65-E021-E3DF883865AB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53" name="円弧 152">
                  <a:extLst>
                    <a:ext uri="{FF2B5EF4-FFF2-40B4-BE49-F238E27FC236}">
                      <a16:creationId xmlns:a16="http://schemas.microsoft.com/office/drawing/2014/main" id="{7D105383-430A-F335-70CA-40B93F8021CB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0D0A661-85AB-C8F3-6803-8FF4A8FBB8DF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150" name="円弧 149">
                  <a:extLst>
                    <a:ext uri="{FF2B5EF4-FFF2-40B4-BE49-F238E27FC236}">
                      <a16:creationId xmlns:a16="http://schemas.microsoft.com/office/drawing/2014/main" id="{E6E99147-7723-B8E0-F063-69AADCB958F6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51" name="円弧 150">
                  <a:extLst>
                    <a:ext uri="{FF2B5EF4-FFF2-40B4-BE49-F238E27FC236}">
                      <a16:creationId xmlns:a16="http://schemas.microsoft.com/office/drawing/2014/main" id="{FB594D1E-0A14-507A-8735-D0F8C2DB7F94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</p:grpSp>
      </p:grpSp>
      <p:sp>
        <p:nvSpPr>
          <p:cNvPr id="161" name="左矢印 160">
            <a:extLst>
              <a:ext uri="{FF2B5EF4-FFF2-40B4-BE49-F238E27FC236}">
                <a16:creationId xmlns:a16="http://schemas.microsoft.com/office/drawing/2014/main" id="{F5BEF73E-680B-4F9A-3547-CE01C62DC23B}"/>
              </a:ext>
            </a:extLst>
          </p:cNvPr>
          <p:cNvSpPr/>
          <p:nvPr/>
        </p:nvSpPr>
        <p:spPr>
          <a:xfrm>
            <a:off x="5223891" y="2949942"/>
            <a:ext cx="2029067" cy="601939"/>
          </a:xfrm>
          <a:prstGeom prst="leftArrow">
            <a:avLst/>
          </a:prstGeom>
          <a:solidFill>
            <a:srgbClr val="4C4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左矢印 161">
            <a:extLst>
              <a:ext uri="{FF2B5EF4-FFF2-40B4-BE49-F238E27FC236}">
                <a16:creationId xmlns:a16="http://schemas.microsoft.com/office/drawing/2014/main" id="{D2F5B571-E588-C502-5B04-934DEC4E8940}"/>
              </a:ext>
            </a:extLst>
          </p:cNvPr>
          <p:cNvSpPr/>
          <p:nvPr/>
        </p:nvSpPr>
        <p:spPr>
          <a:xfrm>
            <a:off x="5295388" y="4851168"/>
            <a:ext cx="1983615" cy="601939"/>
          </a:xfrm>
          <a:prstGeom prst="leftArrow">
            <a:avLst/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52D91086-A0EF-B197-3D13-89C1F44B0910}"/>
              </a:ext>
            </a:extLst>
          </p:cNvPr>
          <p:cNvSpPr txBox="1"/>
          <p:nvPr/>
        </p:nvSpPr>
        <p:spPr>
          <a:xfrm>
            <a:off x="8081681" y="2031878"/>
            <a:ext cx="2470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deposition only</a:t>
            </a:r>
            <a:endParaRPr kumimoji="1" lang="ja-JP" altLang="en-US" sz="2400" b="1"/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EBF1205B-2BED-CB1A-DA01-F142063B2272}"/>
              </a:ext>
            </a:extLst>
          </p:cNvPr>
          <p:cNvSpPr txBox="1"/>
          <p:nvPr/>
        </p:nvSpPr>
        <p:spPr>
          <a:xfrm>
            <a:off x="7464804" y="4432674"/>
            <a:ext cx="4110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backreaction &amp; deposition</a:t>
            </a:r>
            <a:endParaRPr kumimoji="1" lang="ja-JP" altLang="en-US" sz="2400" b="1"/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50D4C5F-532B-D7E0-7497-E4E7F68D809C}"/>
              </a:ext>
            </a:extLst>
          </p:cNvPr>
          <p:cNvGrpSpPr/>
          <p:nvPr/>
        </p:nvGrpSpPr>
        <p:grpSpPr>
          <a:xfrm>
            <a:off x="8335900" y="2323193"/>
            <a:ext cx="1962111" cy="1847732"/>
            <a:chOff x="7760976" y="2459380"/>
            <a:chExt cx="2912837" cy="2743035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52C69799-FE1E-2A76-64DE-53A1FDC58A94}"/>
                </a:ext>
              </a:extLst>
            </p:cNvPr>
            <p:cNvGrpSpPr/>
            <p:nvPr/>
          </p:nvGrpSpPr>
          <p:grpSpPr>
            <a:xfrm>
              <a:off x="7760976" y="2459380"/>
              <a:ext cx="2912837" cy="2743035"/>
              <a:chOff x="4868929" y="4550759"/>
              <a:chExt cx="1255688" cy="1182489"/>
            </a:xfrm>
          </p:grpSpPr>
          <p:pic>
            <p:nvPicPr>
              <p:cNvPr id="175" name="図 174">
                <a:extLst>
                  <a:ext uri="{FF2B5EF4-FFF2-40B4-BE49-F238E27FC236}">
                    <a16:creationId xmlns:a16="http://schemas.microsoft.com/office/drawing/2014/main" id="{B17F8CDE-6E20-E2C8-C644-EC274CDF8B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7778" t="12978" r="10821" b="21019"/>
              <a:stretch/>
            </p:blipFill>
            <p:spPr>
              <a:xfrm>
                <a:off x="4868929" y="4550759"/>
                <a:ext cx="1255688" cy="1182489"/>
              </a:xfrm>
              <a:prstGeom prst="rect">
                <a:avLst/>
              </a:prstGeom>
            </p:spPr>
          </p:pic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84071519-162D-7EC1-FDBF-007EF7535C6D}"/>
                  </a:ext>
                </a:extLst>
              </p:cNvPr>
              <p:cNvGrpSpPr/>
              <p:nvPr/>
            </p:nvGrpSpPr>
            <p:grpSpPr>
              <a:xfrm>
                <a:off x="4976061" y="5141731"/>
                <a:ext cx="998078" cy="230092"/>
                <a:chOff x="2005037" y="3820922"/>
                <a:chExt cx="2321184" cy="535113"/>
              </a:xfrm>
            </p:grpSpPr>
            <p:cxnSp>
              <p:nvCxnSpPr>
                <p:cNvPr id="179" name="直線矢印コネクタ 178">
                  <a:extLst>
                    <a:ext uri="{FF2B5EF4-FFF2-40B4-BE49-F238E27FC236}">
                      <a16:creationId xmlns:a16="http://schemas.microsoft.com/office/drawing/2014/main" id="{7365DFDD-E38C-F96E-6AA6-4D51F3E652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1605" y="3820922"/>
                  <a:ext cx="1434616" cy="535113"/>
                </a:xfrm>
                <a:prstGeom prst="straightConnector1">
                  <a:avLst/>
                </a:prstGeom>
                <a:ln w="63500">
                  <a:solidFill>
                    <a:srgbClr val="FF0000">
                      <a:alpha val="58431"/>
                    </a:srgb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直線矢印コネクタ 179">
                  <a:extLst>
                    <a:ext uri="{FF2B5EF4-FFF2-40B4-BE49-F238E27FC236}">
                      <a16:creationId xmlns:a16="http://schemas.microsoft.com/office/drawing/2014/main" id="{9369DE5A-613E-EB6B-D778-76E887F00A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5037" y="3963012"/>
                  <a:ext cx="998628" cy="338902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8ABAC43F-4862-794D-2836-8615C682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32962" y="4898640"/>
                <a:ext cx="81440" cy="256323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Oval 162">
                <a:extLst>
                  <a:ext uri="{FF2B5EF4-FFF2-40B4-BE49-F238E27FC236}">
                    <a16:creationId xmlns:a16="http://schemas.microsoft.com/office/drawing/2014/main" id="{66537FF9-CAF1-950C-2558-144EA8C8E1B5}"/>
                  </a:ext>
                </a:extLst>
              </p:cNvPr>
              <p:cNvSpPr/>
              <p:nvPr/>
            </p:nvSpPr>
            <p:spPr>
              <a:xfrm rot="11077797">
                <a:off x="5307533" y="5046729"/>
                <a:ext cx="244158" cy="249612"/>
              </a:xfrm>
              <a:prstGeom prst="ellipse">
                <a:avLst/>
              </a:prstGeom>
              <a:solidFill>
                <a:srgbClr val="FFA08C"/>
              </a:solidFill>
              <a:ln w="69850" cap="flat" cmpd="sng" algn="ctr">
                <a:solidFill>
                  <a:srgbClr val="FF000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0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C9DDBFB9-C0AD-3340-C914-C91926FE0E59}"/>
                </a:ext>
              </a:extLst>
            </p:cNvPr>
            <p:cNvGrpSpPr/>
            <p:nvPr/>
          </p:nvGrpSpPr>
          <p:grpSpPr>
            <a:xfrm rot="3877575">
              <a:off x="8962503" y="3601941"/>
              <a:ext cx="842542" cy="785493"/>
              <a:chOff x="4605827" y="4063388"/>
              <a:chExt cx="770745" cy="718557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14A41735-F066-7980-09A5-E1B87E535956}"/>
                  </a:ext>
                </a:extLst>
              </p:cNvPr>
              <p:cNvGrpSpPr/>
              <p:nvPr/>
            </p:nvGrpSpPr>
            <p:grpSpPr>
              <a:xfrm>
                <a:off x="4792549" y="4167684"/>
                <a:ext cx="584023" cy="614261"/>
                <a:chOff x="4792549" y="4167684"/>
                <a:chExt cx="584023" cy="614261"/>
              </a:xfrm>
            </p:grpSpPr>
            <p:sp>
              <p:nvSpPr>
                <p:cNvPr id="173" name="円弧 172">
                  <a:extLst>
                    <a:ext uri="{FF2B5EF4-FFF2-40B4-BE49-F238E27FC236}">
                      <a16:creationId xmlns:a16="http://schemas.microsoft.com/office/drawing/2014/main" id="{2F30207C-8945-E31F-D57A-CA52B105667B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74" name="円弧 173">
                  <a:extLst>
                    <a:ext uri="{FF2B5EF4-FFF2-40B4-BE49-F238E27FC236}">
                      <a16:creationId xmlns:a16="http://schemas.microsoft.com/office/drawing/2014/main" id="{8B1620FA-9231-3F1D-59E9-05C2815CC159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C1A9C8AF-61CB-512D-155A-F31EBCB092F5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171" name="円弧 170">
                  <a:extLst>
                    <a:ext uri="{FF2B5EF4-FFF2-40B4-BE49-F238E27FC236}">
                      <a16:creationId xmlns:a16="http://schemas.microsoft.com/office/drawing/2014/main" id="{5EFE1A07-78EA-4283-F7D9-2BA9E5D0C6DA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72" name="円弧 171">
                  <a:extLst>
                    <a:ext uri="{FF2B5EF4-FFF2-40B4-BE49-F238E27FC236}">
                      <a16:creationId xmlns:a16="http://schemas.microsoft.com/office/drawing/2014/main" id="{F0C3F080-5801-8867-4978-8983C492833A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38100">
                  <a:solidFill>
                    <a:srgbClr val="FF3B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74BA7DAE-022D-F8E2-DED2-A935B873EF63}"/>
                  </a:ext>
                </a:extLst>
              </p:cNvPr>
              <p:cNvSpPr txBox="1"/>
              <p:nvPr/>
            </p:nvSpPr>
            <p:spPr>
              <a:xfrm>
                <a:off x="1176633" y="2348705"/>
                <a:ext cx="16129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thr</m:t>
                        </m:r>
                      </m:sub>
                    </m:sSub>
                    <m:r>
                      <a:rPr lang="en-US" altLang="ja-JP" sz="2400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en-US" altLang="ja-JP" sz="24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</a:t>
                </a:r>
                <a:endParaRPr lang="ja-JP" altLang="en-US" sz="2400"/>
              </a:p>
            </p:txBody>
          </p:sp>
        </mc:Choice>
        <mc:Fallback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74BA7DAE-022D-F8E2-DED2-A935B873E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633" y="2348705"/>
                <a:ext cx="1612975" cy="461665"/>
              </a:xfrm>
              <a:prstGeom prst="rect">
                <a:avLst/>
              </a:prstGeom>
              <a:blipFill>
                <a:blip r:embed="rId10"/>
                <a:stretch>
                  <a:fillRect l="-7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7226583-8E73-4A22-FDD3-B1B0E890D23A}"/>
                  </a:ext>
                </a:extLst>
              </p:cNvPr>
              <p:cNvSpPr txBox="1"/>
              <p:nvPr/>
            </p:nvSpPr>
            <p:spPr>
              <a:xfrm>
                <a:off x="1218757" y="2770519"/>
                <a:ext cx="1665725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sz="12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12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: local temperature</a:t>
                </a:r>
                <a:endParaRPr lang="ja-JP" altLang="en-US" sz="120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7226583-8E73-4A22-FDD3-B1B0E890D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757" y="2770519"/>
                <a:ext cx="1665725" cy="276999"/>
              </a:xfrm>
              <a:prstGeom prst="rect">
                <a:avLst/>
              </a:prstGeom>
              <a:blipFill>
                <a:blip r:embed="rId11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右矢印 1">
            <a:extLst>
              <a:ext uri="{FF2B5EF4-FFF2-40B4-BE49-F238E27FC236}">
                <a16:creationId xmlns:a16="http://schemas.microsoft.com/office/drawing/2014/main" id="{366EFFB8-4FC2-7731-87F4-87C2EC403211}"/>
              </a:ext>
            </a:extLst>
          </p:cNvPr>
          <p:cNvSpPr/>
          <p:nvPr/>
        </p:nvSpPr>
        <p:spPr>
          <a:xfrm rot="5400000">
            <a:off x="4520863" y="4117423"/>
            <a:ext cx="1023881" cy="698243"/>
          </a:xfrm>
          <a:prstGeom prst="rightArrow">
            <a:avLst/>
          </a:prstGeom>
          <a:solidFill>
            <a:srgbClr val="9370DB">
              <a:alpha val="47034"/>
            </a:srgbClr>
          </a:solidFill>
          <a:ln w="317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" name="右矢印 4">
            <a:extLst>
              <a:ext uri="{FF2B5EF4-FFF2-40B4-BE49-F238E27FC236}">
                <a16:creationId xmlns:a16="http://schemas.microsoft.com/office/drawing/2014/main" id="{17E6E692-AD92-0C92-1BB3-8D93367E9C63}"/>
              </a:ext>
            </a:extLst>
          </p:cNvPr>
          <p:cNvSpPr/>
          <p:nvPr/>
        </p:nvSpPr>
        <p:spPr>
          <a:xfrm rot="5400000">
            <a:off x="1348530" y="4117424"/>
            <a:ext cx="1023882" cy="698243"/>
          </a:xfrm>
          <a:prstGeom prst="rightArrow">
            <a:avLst/>
          </a:prstGeom>
          <a:solidFill>
            <a:srgbClr val="9370DB">
              <a:alpha val="47034"/>
            </a:srgbClr>
          </a:solidFill>
          <a:ln w="317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6" name="右矢印 5">
            <a:extLst>
              <a:ext uri="{FF2B5EF4-FFF2-40B4-BE49-F238E27FC236}">
                <a16:creationId xmlns:a16="http://schemas.microsoft.com/office/drawing/2014/main" id="{69EC5B70-41C7-E1F5-A32C-F8CD0FB3159D}"/>
              </a:ext>
            </a:extLst>
          </p:cNvPr>
          <p:cNvSpPr/>
          <p:nvPr/>
        </p:nvSpPr>
        <p:spPr>
          <a:xfrm rot="5400000">
            <a:off x="3250248" y="3242345"/>
            <a:ext cx="400808" cy="698243"/>
          </a:xfrm>
          <a:prstGeom prst="rightArrow">
            <a:avLst/>
          </a:prstGeom>
          <a:solidFill>
            <a:srgbClr val="9370DB">
              <a:alpha val="47034"/>
            </a:srgbClr>
          </a:solidFill>
          <a:ln w="317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3F4CD88A-B47B-81CD-FD58-95235ED54846}"/>
                  </a:ext>
                </a:extLst>
              </p:cNvPr>
              <p:cNvSpPr txBox="1"/>
              <p:nvPr/>
            </p:nvSpPr>
            <p:spPr>
              <a:xfrm>
                <a:off x="7159823" y="2055994"/>
                <a:ext cx="8314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altLang="ja-JP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i="1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3F4CD88A-B47B-81CD-FD58-95235ED54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823" y="2055994"/>
                <a:ext cx="831497" cy="369332"/>
              </a:xfrm>
              <a:prstGeom prst="rect">
                <a:avLst/>
              </a:prstGeom>
              <a:blipFill>
                <a:blip r:embed="rId12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CEEFE51-54C7-B5E1-FDB1-1B3B5406AC97}"/>
              </a:ext>
            </a:extLst>
          </p:cNvPr>
          <p:cNvSpPr txBox="1"/>
          <p:nvPr/>
        </p:nvSpPr>
        <p:spPr>
          <a:xfrm>
            <a:off x="1208014" y="2944573"/>
            <a:ext cx="12682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</a:t>
            </a:r>
            <a:r>
              <a:rPr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</a:t>
            </a:r>
            <a:r>
              <a:rPr kumimoji="1"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ecoil</a:t>
            </a:r>
          </a:p>
          <a:p>
            <a:r>
              <a:rPr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jet energy loss</a:t>
            </a:r>
            <a:endParaRPr kumimoji="1" lang="ja-JP" altLang="en-US" sz="105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1369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D8D608-FD0F-EA6D-BF7D-69C6DA8F7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54" y="1755100"/>
            <a:ext cx="11019692" cy="2925914"/>
          </a:xfrm>
        </p:spPr>
        <p:txBody>
          <a:bodyPr anchor="ctr">
            <a:noAutofit/>
          </a:bodyPr>
          <a:lstStyle/>
          <a:p>
            <a:r>
              <a:rPr kumimoji="1" lang="en-US" altLang="ja-JP" sz="9600" dirty="0">
                <a:latin typeface="+mn-ea"/>
                <a:ea typeface="+mn-ea"/>
              </a:rPr>
              <a:t>Introduction</a:t>
            </a:r>
            <a:endParaRPr kumimoji="1" lang="ja-JP" altLang="en-US" sz="9600">
              <a:latin typeface="+mn-ea"/>
              <a:ea typeface="+mn-ea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BC3A8B-8F57-0B9F-B15A-99DE6A1124EA}"/>
              </a:ext>
            </a:extLst>
          </p:cNvPr>
          <p:cNvGrpSpPr/>
          <p:nvPr/>
        </p:nvGrpSpPr>
        <p:grpSpPr>
          <a:xfrm>
            <a:off x="9202832" y="3963579"/>
            <a:ext cx="3358987" cy="2727106"/>
            <a:chOff x="667537" y="3617733"/>
            <a:chExt cx="4001648" cy="311489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10ED44D-73FB-45F4-AA04-7E26122D4BB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7537" y="3617733"/>
              <a:ext cx="1425402" cy="3114893"/>
              <a:chOff x="1855550" y="2426600"/>
              <a:chExt cx="1977865" cy="4322177"/>
            </a:xfrm>
          </p:grpSpPr>
          <p:pic>
            <p:nvPicPr>
              <p:cNvPr id="11" name="グラフィックス 10" descr="装飾的な円">
                <a:extLst>
                  <a:ext uri="{FF2B5EF4-FFF2-40B4-BE49-F238E27FC236}">
                    <a16:creationId xmlns:a16="http://schemas.microsoft.com/office/drawing/2014/main" id="{97FF86EC-2274-BDDF-2308-7B7DAB22B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400000">
                <a:off x="2504312" y="2426600"/>
                <a:ext cx="680338" cy="4322177"/>
              </a:xfrm>
              <a:prstGeom prst="rect">
                <a:avLst/>
              </a:prstGeom>
            </p:spPr>
          </p:pic>
          <p:pic>
            <p:nvPicPr>
              <p:cNvPr id="12" name="グラフィックス 11" descr="中心点から放射状に広がる複数の円">
                <a:extLst>
                  <a:ext uri="{FF2B5EF4-FFF2-40B4-BE49-F238E27FC236}">
                    <a16:creationId xmlns:a16="http://schemas.microsoft.com/office/drawing/2014/main" id="{036753E6-ADAA-4D56-CA01-6E6DE5FB17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alphaModFix amt="7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855550" y="3147501"/>
                <a:ext cx="1977865" cy="2880000"/>
              </a:xfrm>
              <a:prstGeom prst="rect">
                <a:avLst/>
              </a:prstGeom>
            </p:spPr>
          </p:pic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1EFF09D-495B-5E29-FCD7-08E94391340D}"/>
                </a:ext>
              </a:extLst>
            </p:cNvPr>
            <p:cNvSpPr/>
            <p:nvPr/>
          </p:nvSpPr>
          <p:spPr>
            <a:xfrm>
              <a:off x="1274759" y="4437185"/>
              <a:ext cx="3394426" cy="1475715"/>
            </a:xfrm>
            <a:prstGeom prst="rect">
              <a:avLst/>
            </a:prstGeom>
            <a:noFill/>
          </p:spPr>
          <p:txBody>
            <a:bodyPr wrap="square" lIns="60303" tIns="30151" rIns="60303" bIns="30151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SOPHIA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HADRON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PHYSICS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6065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24DD9B45-5229-C5B6-B0C1-A76CD500819A}"/>
              </a:ext>
            </a:extLst>
          </p:cNvPr>
          <p:cNvCxnSpPr>
            <a:cxnSpLocks/>
          </p:cNvCxnSpPr>
          <p:nvPr/>
        </p:nvCxnSpPr>
        <p:spPr>
          <a:xfrm flipV="1">
            <a:off x="10497446" y="1061900"/>
            <a:ext cx="765497" cy="79972"/>
          </a:xfrm>
          <a:prstGeom prst="straightConnector1">
            <a:avLst/>
          </a:prstGeom>
          <a:ln w="120650">
            <a:solidFill>
              <a:srgbClr val="FF6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F454E1A-5C4C-F28C-E312-E9851B5E3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Effect of backreaction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ABDAAA3-5273-3C3D-C505-E12D9DA1D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2" y="2208514"/>
            <a:ext cx="5192767" cy="38829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4B9C27C-9716-4F71-0BE0-774CF040F9A6}"/>
                  </a:ext>
                </a:extLst>
              </p:cNvPr>
              <p:cNvSpPr txBox="1"/>
              <p:nvPr/>
            </p:nvSpPr>
            <p:spPr>
              <a:xfrm rot="16200000" flipH="1">
                <a:off x="-1547362" y="3713807"/>
                <a:ext cx="4175358" cy="4168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sz="140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1400" b="0" i="0" smtClean="0">
                            <a:latin typeface="Cambria Math" panose="02040503050406030204" pitchFamily="18" charset="0"/>
                          </a:rPr>
                          <m:t>bg</m:t>
                        </m:r>
                        <m:r>
                          <a:rPr lang="en-US" altLang="ja-JP" sz="1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altLang="ja-JP" sz="2000" dirty="0"/>
                  <a:t> (rad</a:t>
                </a:r>
                <a:r>
                  <a:rPr lang="en-US" altLang="ja-JP" sz="2000" baseline="30000" dirty="0"/>
                  <a:t>-1</a:t>
                </a:r>
                <a:r>
                  <a:rPr lang="en-US" altLang="ja-JP" sz="2000" dirty="0"/>
                  <a:t>)</a:t>
                </a:r>
                <a:endParaRPr lang="ja-JP" altLang="en-US" sz="2000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4B9C27C-9716-4F71-0BE0-774CF040F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 flipH="1">
                <a:off x="-1547362" y="3713807"/>
                <a:ext cx="4175358" cy="416845"/>
              </a:xfrm>
              <a:prstGeom prst="rect">
                <a:avLst/>
              </a:prstGeom>
              <a:blipFill>
                <a:blip r:embed="rId4"/>
                <a:stretch>
                  <a:fillRect l="-105714" r="-16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4819D69-8055-63F6-B98C-8252F7EE86EC}"/>
                  </a:ext>
                </a:extLst>
              </p:cNvPr>
              <p:cNvSpPr txBox="1"/>
              <p:nvPr/>
            </p:nvSpPr>
            <p:spPr>
              <a:xfrm>
                <a:off x="1709329" y="6009909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F4819D69-8055-63F6-B98C-8252F7EE8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329" y="6009909"/>
                <a:ext cx="3249852" cy="461665"/>
              </a:xfrm>
              <a:prstGeom prst="rect">
                <a:avLst/>
              </a:prstGeom>
              <a:blipFill>
                <a:blip r:embed="rId5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051AC9-343F-205B-91F0-0B3ECC22C1BC}"/>
              </a:ext>
            </a:extLst>
          </p:cNvPr>
          <p:cNvSpPr/>
          <p:nvPr/>
        </p:nvSpPr>
        <p:spPr>
          <a:xfrm>
            <a:off x="4683682" y="2453223"/>
            <a:ext cx="1008358" cy="559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/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CADF0450-B1F9-8B17-6F46-69B92D0BE488}"/>
              </a:ext>
            </a:extLst>
          </p:cNvPr>
          <p:cNvGrpSpPr/>
          <p:nvPr/>
        </p:nvGrpSpPr>
        <p:grpSpPr>
          <a:xfrm>
            <a:off x="4559018" y="2429726"/>
            <a:ext cx="1272602" cy="582687"/>
            <a:chOff x="4260518" y="2383167"/>
            <a:chExt cx="1272602" cy="582687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F70D05C-99CA-76C6-9C21-37C7BC5F4A9A}"/>
                </a:ext>
              </a:extLst>
            </p:cNvPr>
            <p:cNvSpPr txBox="1"/>
            <p:nvPr/>
          </p:nvSpPr>
          <p:spPr>
            <a:xfrm>
              <a:off x="4316537" y="2383167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w dep. &amp; back.</a:t>
              </a:r>
              <a:endParaRPr lang="ja-JP" altLang="en-US" sz="900" b="1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4002EC5-0608-465C-8EC3-8FFC6A82F21E}"/>
                </a:ext>
              </a:extLst>
            </p:cNvPr>
            <p:cNvSpPr txBox="1"/>
            <p:nvPr/>
          </p:nvSpPr>
          <p:spPr>
            <a:xfrm>
              <a:off x="4260518" y="2554764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900" b="1" dirty="0"/>
                <a:t>dep. only</a:t>
              </a:r>
              <a:endParaRPr lang="ja-JP" altLang="en-US" sz="900" b="1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2364642-C503-46E4-FC61-62342EE5D39E}"/>
                </a:ext>
              </a:extLst>
            </p:cNvPr>
            <p:cNvSpPr txBox="1"/>
            <p:nvPr/>
          </p:nvSpPr>
          <p:spPr>
            <a:xfrm>
              <a:off x="4389568" y="2735022"/>
              <a:ext cx="925460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background</a:t>
              </a:r>
              <a:endParaRPr lang="ja-JP" altLang="en-US" sz="900" b="1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B27AF39-D8C5-BCFA-F0E9-D8E3BE022302}"/>
              </a:ext>
            </a:extLst>
          </p:cNvPr>
          <p:cNvGrpSpPr/>
          <p:nvPr/>
        </p:nvGrpSpPr>
        <p:grpSpPr>
          <a:xfrm>
            <a:off x="5534581" y="948233"/>
            <a:ext cx="1612234" cy="1639667"/>
            <a:chOff x="6990771" y="4200084"/>
            <a:chExt cx="1612234" cy="163966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5BA385E-314A-3DC2-84BB-085B950722A1}"/>
                </a:ext>
              </a:extLst>
            </p:cNvPr>
            <p:cNvGrpSpPr/>
            <p:nvPr/>
          </p:nvGrpSpPr>
          <p:grpSpPr>
            <a:xfrm>
              <a:off x="6990771" y="4200084"/>
              <a:ext cx="1414552" cy="1558094"/>
              <a:chOff x="23074153" y="18324792"/>
              <a:chExt cx="1940703" cy="2137636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F0D5DA7-BFF0-02B0-5321-FA8526A72CAE}"/>
                  </a:ext>
                </a:extLst>
              </p:cNvPr>
              <p:cNvGrpSpPr/>
              <p:nvPr/>
            </p:nvGrpSpPr>
            <p:grpSpPr>
              <a:xfrm rot="21406023">
                <a:off x="23074153" y="18656698"/>
                <a:ext cx="1940703" cy="1805730"/>
                <a:chOff x="7205258" y="2969162"/>
                <a:chExt cx="4235513" cy="3940940"/>
              </a:xfrm>
            </p:grpSpPr>
            <p:sp>
              <p:nvSpPr>
                <p:cNvPr id="39" name="環状矢印 38">
                  <a:extLst>
                    <a:ext uri="{FF2B5EF4-FFF2-40B4-BE49-F238E27FC236}">
                      <a16:creationId xmlns:a16="http://schemas.microsoft.com/office/drawing/2014/main" id="{DE03FB11-D671-B454-5E20-1B83171145DC}"/>
                    </a:ext>
                  </a:extLst>
                </p:cNvPr>
                <p:cNvSpPr/>
                <p:nvPr/>
              </p:nvSpPr>
              <p:spPr>
                <a:xfrm rot="11495889" flipV="1">
                  <a:off x="7258424" y="4263581"/>
                  <a:ext cx="2646522" cy="2646521"/>
                </a:xfrm>
                <a:prstGeom prst="circularArrow">
                  <a:avLst>
                    <a:gd name="adj1" fmla="val 4366"/>
                    <a:gd name="adj2" fmla="val 748657"/>
                    <a:gd name="adj3" fmla="val 14626956"/>
                    <a:gd name="adj4" fmla="val 11203239"/>
                    <a:gd name="adj5" fmla="val 9501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2" name="直線矢印コネクタ 31">
                  <a:extLst>
                    <a:ext uri="{FF2B5EF4-FFF2-40B4-BE49-F238E27FC236}">
                      <a16:creationId xmlns:a16="http://schemas.microsoft.com/office/drawing/2014/main" id="{B2B6EFEC-BFB6-41B2-EB68-97F81DA5A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3977" flipV="1">
                  <a:off x="7714511" y="2969162"/>
                  <a:ext cx="0" cy="311676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3" name="テキスト ボックス 32">
                      <a:extLst>
                        <a:ext uri="{FF2B5EF4-FFF2-40B4-BE49-F238E27FC236}">
                          <a16:creationId xmlns:a16="http://schemas.microsoft.com/office/drawing/2014/main" id="{54735827-9288-C41F-A72A-62FDE6BA3F9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644749" y="4757967"/>
                      <a:ext cx="796022" cy="110587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kumimoji="1" lang="ja-JP" altLang="en-US" sz="2400" i="1"/>
                    </a:p>
                  </p:txBody>
                </p:sp>
              </mc:Choice>
              <mc:Fallback>
                <p:sp>
                  <p:nvSpPr>
                    <p:cNvPr id="33" name="テキスト ボックス 32">
                      <a:extLst>
                        <a:ext uri="{FF2B5EF4-FFF2-40B4-BE49-F238E27FC236}">
                          <a16:creationId xmlns:a16="http://schemas.microsoft.com/office/drawing/2014/main" id="{54735827-9288-C41F-A72A-62FDE6BA3F9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644749" y="4757967"/>
                      <a:ext cx="796022" cy="110587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4167" r="-41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6" name="テキスト ボックス 35">
                      <a:extLst>
                        <a:ext uri="{FF2B5EF4-FFF2-40B4-BE49-F238E27FC236}">
                          <a16:creationId xmlns:a16="http://schemas.microsoft.com/office/drawing/2014/main" id="{D5807B39-8C48-8BD9-D2A8-601AD703F5E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507520" y="3779908"/>
                      <a:ext cx="1409546" cy="156664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ja-JP" sz="28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𝜑</m:t>
                            </m:r>
                          </m:oMath>
                        </m:oMathPara>
                      </a14:m>
                      <a:endParaRPr lang="ja-JP" altLang="en-US" sz="2800" i="1">
                        <a:solidFill>
                          <a:srgbClr val="00B05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6" name="テキスト ボックス 35">
                      <a:extLst>
                        <a:ext uri="{FF2B5EF4-FFF2-40B4-BE49-F238E27FC236}">
                          <a16:creationId xmlns:a16="http://schemas.microsoft.com/office/drawing/2014/main" id="{D5807B39-8C48-8BD9-D2A8-601AD703F5E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507520" y="3779908"/>
                      <a:ext cx="1409546" cy="156664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136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3" name="直線矢印コネクタ 42">
                  <a:extLst>
                    <a:ext uri="{FF2B5EF4-FFF2-40B4-BE49-F238E27FC236}">
                      <a16:creationId xmlns:a16="http://schemas.microsoft.com/office/drawing/2014/main" id="{D55A9E0F-1CEC-9B3D-F847-0A64EEAFCF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3977">
                  <a:off x="7205258" y="5690462"/>
                  <a:ext cx="3416733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0EB18300-1F9A-E181-410A-1A6A461BB093}"/>
                      </a:ext>
                    </a:extLst>
                  </p:cNvPr>
                  <p:cNvSpPr txBox="1"/>
                  <p:nvPr/>
                </p:nvSpPr>
                <p:spPr>
                  <a:xfrm rot="21406023">
                    <a:off x="23374869" y="18324792"/>
                    <a:ext cx="364734" cy="50670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kumimoji="1" lang="ja-JP" altLang="en-US" sz="2400" i="1"/>
                  </a:p>
                </p:txBody>
              </p:sp>
            </mc:Choice>
            <mc:Fallback>
              <p:sp>
                <p:nvSpPr>
                  <p:cNvPr id="29" name="テキスト ボックス 28">
                    <a:extLst>
                      <a:ext uri="{FF2B5EF4-FFF2-40B4-BE49-F238E27FC236}">
                        <a16:creationId xmlns:a16="http://schemas.microsoft.com/office/drawing/2014/main" id="{0EB18300-1F9A-E181-410A-1A6A461BB0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1406023">
                    <a:off x="23374869" y="18324792"/>
                    <a:ext cx="364734" cy="50670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0833" r="-16667" b="-1875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082057E6-00AD-BBC3-FF7A-466224A2A911}"/>
                </a:ext>
              </a:extLst>
            </p:cNvPr>
            <p:cNvCxnSpPr>
              <a:cxnSpLocks/>
            </p:cNvCxnSpPr>
            <p:nvPr/>
          </p:nvCxnSpPr>
          <p:spPr>
            <a:xfrm>
              <a:off x="7326141" y="5522938"/>
              <a:ext cx="1276864" cy="0"/>
            </a:xfrm>
            <a:prstGeom prst="straightConnector1">
              <a:avLst/>
            </a:prstGeom>
            <a:ln w="47625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33B2B09-ACDF-4B11-5A25-C577ABC66317}"/>
                </a:ext>
              </a:extLst>
            </p:cNvPr>
            <p:cNvSpPr txBox="1"/>
            <p:nvPr/>
          </p:nvSpPr>
          <p:spPr>
            <a:xfrm>
              <a:off x="7247860" y="5562752"/>
              <a:ext cx="13115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initial jet </a:t>
              </a:r>
              <a:r>
                <a:rPr kumimoji="1" lang="en-US" altLang="ja-JP" sz="1200" b="1" dirty="0" err="1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parton</a:t>
              </a:r>
              <a:endParaRPr kumimoji="1" lang="ja-JP" altLang="en-US" sz="1200" b="1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889763CB-973E-B2D6-492D-1E0A7B2BBD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2550" y="4753555"/>
              <a:ext cx="664995" cy="591457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82D1A45-BCB8-A24A-732F-FF650CA981E8}"/>
              </a:ext>
            </a:extLst>
          </p:cNvPr>
          <p:cNvGrpSpPr/>
          <p:nvPr/>
        </p:nvGrpSpPr>
        <p:grpSpPr>
          <a:xfrm>
            <a:off x="7437858" y="489111"/>
            <a:ext cx="4388371" cy="1526646"/>
            <a:chOff x="7715491" y="507573"/>
            <a:chExt cx="4388371" cy="152664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117281D-CBB2-3DCE-A0BE-5EEB5155A3C3}"/>
                </a:ext>
              </a:extLst>
            </p:cNvPr>
            <p:cNvGrpSpPr/>
            <p:nvPr/>
          </p:nvGrpSpPr>
          <p:grpSpPr>
            <a:xfrm>
              <a:off x="7715491" y="507573"/>
              <a:ext cx="4388371" cy="1526646"/>
              <a:chOff x="7145269" y="474746"/>
              <a:chExt cx="5564246" cy="193571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F048BAA-7939-AE21-BE5E-C1E18E5EE11B}"/>
                  </a:ext>
                </a:extLst>
              </p:cNvPr>
              <p:cNvGrpSpPr/>
              <p:nvPr/>
            </p:nvGrpSpPr>
            <p:grpSpPr>
              <a:xfrm>
                <a:off x="7145269" y="474746"/>
                <a:ext cx="5564246" cy="1935716"/>
                <a:chOff x="7145269" y="474746"/>
                <a:chExt cx="5564246" cy="1935716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B6029ED8-2A40-7C28-5442-C0B976537364}"/>
                    </a:ext>
                  </a:extLst>
                </p:cNvPr>
                <p:cNvGrpSpPr/>
                <p:nvPr/>
              </p:nvGrpSpPr>
              <p:grpSpPr>
                <a:xfrm>
                  <a:off x="7145269" y="1023240"/>
                  <a:ext cx="5564246" cy="1387222"/>
                  <a:chOff x="7348666" y="4379017"/>
                  <a:chExt cx="5564246" cy="1387222"/>
                </a:xfrm>
              </p:grpSpPr>
              <p:cxnSp>
                <p:nvCxnSpPr>
                  <p:cNvPr id="34" name="直線コネクタ 33">
                    <a:extLst>
                      <a:ext uri="{FF2B5EF4-FFF2-40B4-BE49-F238E27FC236}">
                        <a16:creationId xmlns:a16="http://schemas.microsoft.com/office/drawing/2014/main" id="{425A6307-D5B2-FCF7-448D-443E878CB9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687312" y="4475276"/>
                    <a:ext cx="729578" cy="287524"/>
                  </a:xfrm>
                  <a:prstGeom prst="line">
                    <a:avLst/>
                  </a:prstGeom>
                  <a:solidFill>
                    <a:srgbClr val="FF3B0D"/>
                  </a:solidFill>
                  <a:ln w="41275">
                    <a:solidFill>
                      <a:srgbClr val="FF3B0D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直線コネクタ 34">
                    <a:extLst>
                      <a:ext uri="{FF2B5EF4-FFF2-40B4-BE49-F238E27FC236}">
                        <a16:creationId xmlns:a16="http://schemas.microsoft.com/office/drawing/2014/main" id="{904FDEC4-82D6-A55D-9E48-321DF09D88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80183" y="4427219"/>
                    <a:ext cx="743338" cy="83574"/>
                  </a:xfrm>
                  <a:prstGeom prst="line">
                    <a:avLst/>
                  </a:prstGeom>
                  <a:solidFill>
                    <a:srgbClr val="FF3B0D"/>
                  </a:solidFill>
                  <a:ln w="41275">
                    <a:solidFill>
                      <a:srgbClr val="FF3B0D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線コネクタ 36">
                    <a:extLst>
                      <a:ext uri="{FF2B5EF4-FFF2-40B4-BE49-F238E27FC236}">
                        <a16:creationId xmlns:a16="http://schemas.microsoft.com/office/drawing/2014/main" id="{D8E6027B-0F03-8373-F9C2-4657B2646F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48666" y="4525141"/>
                    <a:ext cx="1134275" cy="0"/>
                  </a:xfrm>
                  <a:prstGeom prst="line">
                    <a:avLst/>
                  </a:prstGeom>
                  <a:solidFill>
                    <a:srgbClr val="FF3B0D"/>
                  </a:solidFill>
                  <a:ln w="41275">
                    <a:solidFill>
                      <a:srgbClr val="FF3B0D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5656E8C8-01BD-2325-EF20-4F8AD4175CA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682893" y="4169221"/>
                    <a:ext cx="440840" cy="860431"/>
                    <a:chOff x="3297467" y="3864794"/>
                    <a:chExt cx="266182" cy="519534"/>
                  </a:xfrm>
                </p:grpSpPr>
                <p:cxnSp>
                  <p:nvCxnSpPr>
                    <p:cNvPr id="51" name="直線コネクタ 50">
                      <a:extLst>
                        <a:ext uri="{FF2B5EF4-FFF2-40B4-BE49-F238E27FC236}">
                          <a16:creationId xmlns:a16="http://schemas.microsoft.com/office/drawing/2014/main" id="{163F147F-74E6-E2FC-FBC8-E539F9B95E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372650" y="3864794"/>
                      <a:ext cx="190122" cy="439689"/>
                    </a:xfrm>
                    <a:prstGeom prst="line">
                      <a:avLst/>
                    </a:prstGeom>
                    <a:solidFill>
                      <a:srgbClr val="9297D0"/>
                    </a:solidFill>
                    <a:ln w="41275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2" name="Oval 162">
                      <a:extLst>
                        <a:ext uri="{FF2B5EF4-FFF2-40B4-BE49-F238E27FC236}">
                          <a16:creationId xmlns:a16="http://schemas.microsoft.com/office/drawing/2014/main" id="{DFD327D4-050C-F7C0-2281-E2CE26C8363E}"/>
                        </a:ext>
                      </a:extLst>
                    </p:cNvPr>
                    <p:cNvSpPr/>
                    <p:nvPr/>
                  </p:nvSpPr>
                  <p:spPr>
                    <a:xfrm rot="20575700" flipV="1">
                      <a:off x="3297467" y="4201951"/>
                      <a:ext cx="178390" cy="18237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412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377"/>
                      <a:endParaRPr kumimoji="0" lang="en-JP" sz="1400" kern="0">
                        <a:solidFill>
                          <a:prstClr val="white"/>
                        </a:solidFill>
                        <a:latin typeface="游ゴシック" panose="020F0502020204030204"/>
                      </a:endParaRPr>
                    </a:p>
                  </p:txBody>
                </p:sp>
                <p:sp>
                  <p:nvSpPr>
                    <p:cNvPr id="53" name="右矢印 52">
                      <a:extLst>
                        <a:ext uri="{FF2B5EF4-FFF2-40B4-BE49-F238E27FC236}">
                          <a16:creationId xmlns:a16="http://schemas.microsoft.com/office/drawing/2014/main" id="{85F17D4C-BBFA-2077-73AB-F83F9C91725D}"/>
                        </a:ext>
                      </a:extLst>
                    </p:cNvPr>
                    <p:cNvSpPr/>
                    <p:nvPr/>
                  </p:nvSpPr>
                  <p:spPr>
                    <a:xfrm rot="6745254" flipV="1">
                      <a:off x="3450311" y="3963674"/>
                      <a:ext cx="67292" cy="159385"/>
                    </a:xfrm>
                    <a:prstGeom prst="rightArrow">
                      <a:avLst>
                        <a:gd name="adj1" fmla="val 0"/>
                        <a:gd name="adj2" fmla="val 100000"/>
                      </a:avLst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 w="41275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 sz="1200"/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9825EB28-3A18-E9F0-EA6D-2BAEFD93AD2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10519954" y="4527098"/>
                    <a:ext cx="315958" cy="728195"/>
                    <a:chOff x="3372650" y="3864794"/>
                    <a:chExt cx="190777" cy="439689"/>
                  </a:xfrm>
                </p:grpSpPr>
                <p:cxnSp>
                  <p:nvCxnSpPr>
                    <p:cNvPr id="48" name="直線コネクタ 47">
                      <a:extLst>
                        <a:ext uri="{FF2B5EF4-FFF2-40B4-BE49-F238E27FC236}">
                          <a16:creationId xmlns:a16="http://schemas.microsoft.com/office/drawing/2014/main" id="{E10339BD-01CF-B43F-946F-CC7F5688CD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372650" y="3864794"/>
                      <a:ext cx="190122" cy="439689"/>
                    </a:xfrm>
                    <a:prstGeom prst="line">
                      <a:avLst/>
                    </a:prstGeom>
                    <a:solidFill>
                      <a:srgbClr val="9297D0"/>
                    </a:solidFill>
                    <a:ln w="41275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9" name="右矢印 48">
                      <a:extLst>
                        <a:ext uri="{FF2B5EF4-FFF2-40B4-BE49-F238E27FC236}">
                          <a16:creationId xmlns:a16="http://schemas.microsoft.com/office/drawing/2014/main" id="{A4921DC9-1DF9-2E7F-CE7A-AA960FB96C22}"/>
                        </a:ext>
                      </a:extLst>
                    </p:cNvPr>
                    <p:cNvSpPr/>
                    <p:nvPr/>
                  </p:nvSpPr>
                  <p:spPr>
                    <a:xfrm rot="6745254" flipV="1">
                      <a:off x="3449505" y="3964214"/>
                      <a:ext cx="68460" cy="159385"/>
                    </a:xfrm>
                    <a:prstGeom prst="rightArrow">
                      <a:avLst>
                        <a:gd name="adj1" fmla="val 0"/>
                        <a:gd name="adj2" fmla="val 100000"/>
                      </a:avLst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 w="41275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 sz="1200"/>
                    </a:p>
                  </p:txBody>
                </p:sp>
              </p:grpSp>
              <p:cxnSp>
                <p:nvCxnSpPr>
                  <p:cNvPr id="45" name="直線矢印コネクタ 44">
                    <a:extLst>
                      <a:ext uri="{FF2B5EF4-FFF2-40B4-BE49-F238E27FC236}">
                        <a16:creationId xmlns:a16="http://schemas.microsoft.com/office/drawing/2014/main" id="{BCB51088-6EBA-32DF-FF10-CA32672334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08276" y="5533292"/>
                    <a:ext cx="1192630" cy="0"/>
                  </a:xfrm>
                  <a:prstGeom prst="straightConnector1">
                    <a:avLst/>
                  </a:prstGeom>
                  <a:ln w="104775">
                    <a:solidFill>
                      <a:schemeClr val="tx2">
                        <a:lumMod val="60000"/>
                        <a:lumOff val="4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テキスト ボックス 45">
                    <a:extLst>
                      <a:ext uri="{FF2B5EF4-FFF2-40B4-BE49-F238E27FC236}">
                        <a16:creationId xmlns:a16="http://schemas.microsoft.com/office/drawing/2014/main" id="{3AC450A2-1AEE-669F-F199-6CD4A3BB21A3}"/>
                      </a:ext>
                    </a:extLst>
                  </p:cNvPr>
                  <p:cNvSpPr txBox="1"/>
                  <p:nvPr/>
                </p:nvSpPr>
                <p:spPr>
                  <a:xfrm>
                    <a:off x="8910451" y="5258918"/>
                    <a:ext cx="4002461" cy="507321"/>
                  </a:xfrm>
                  <a:prstGeom prst="rect">
                    <a:avLst/>
                  </a:prstGeom>
                  <a:noFill/>
                  <a:ln w="41275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2000" b="1" dirty="0"/>
                      <a:t>recoiled medium </a:t>
                    </a:r>
                    <a:r>
                      <a:rPr kumimoji="1" lang="en-US" altLang="ja-JP" sz="2000" b="1" dirty="0" err="1"/>
                      <a:t>parton</a:t>
                    </a:r>
                    <a:endParaRPr kumimoji="1" lang="ja-JP" altLang="en-US" sz="2000" b="1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01877DEB-4EBF-AC29-3A95-F8974A2A779C}"/>
                    </a:ext>
                  </a:extLst>
                </p:cNvPr>
                <p:cNvGrpSpPr/>
                <p:nvPr/>
              </p:nvGrpSpPr>
              <p:grpSpPr>
                <a:xfrm rot="17729910">
                  <a:off x="9391631" y="680865"/>
                  <a:ext cx="728195" cy="315958"/>
                  <a:chOff x="10262838" y="1529831"/>
                  <a:chExt cx="728195" cy="315958"/>
                </a:xfrm>
              </p:grpSpPr>
              <p:cxnSp>
                <p:nvCxnSpPr>
                  <p:cNvPr id="30" name="直線コネクタ 29">
                    <a:extLst>
                      <a:ext uri="{FF2B5EF4-FFF2-40B4-BE49-F238E27FC236}">
                        <a16:creationId xmlns:a16="http://schemas.microsoft.com/office/drawing/2014/main" id="{A666198B-AB4A-B2C2-B2D2-AFB37C97D2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 flipH="1">
                    <a:off x="10469499" y="1323170"/>
                    <a:ext cx="314873" cy="728195"/>
                  </a:xfrm>
                  <a:prstGeom prst="line">
                    <a:avLst/>
                  </a:prstGeom>
                  <a:solidFill>
                    <a:srgbClr val="9297D0"/>
                  </a:solidFill>
                  <a:ln w="41275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右矢印 30">
                    <a:extLst>
                      <a:ext uri="{FF2B5EF4-FFF2-40B4-BE49-F238E27FC236}">
                        <a16:creationId xmlns:a16="http://schemas.microsoft.com/office/drawing/2014/main" id="{B252DD92-7DBC-2A04-CB8E-7CE169222CF6}"/>
                      </a:ext>
                    </a:extLst>
                  </p:cNvPr>
                  <p:cNvSpPr/>
                  <p:nvPr/>
                </p:nvSpPr>
                <p:spPr>
                  <a:xfrm rot="12145254" flipV="1">
                    <a:off x="10637703" y="1581822"/>
                    <a:ext cx="113381" cy="263967"/>
                  </a:xfrm>
                  <a:prstGeom prst="rightArrow">
                    <a:avLst>
                      <a:gd name="adj1" fmla="val 0"/>
                      <a:gd name="adj2" fmla="val 100000"/>
                    </a:avLst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 w="41275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</p:grp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B49B383F-D3CB-ACC9-94B7-30936051DC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93814" y="1302429"/>
                <a:ext cx="868190" cy="88342"/>
              </a:xfrm>
              <a:prstGeom prst="line">
                <a:avLst/>
              </a:prstGeom>
              <a:solidFill>
                <a:srgbClr val="FF3B0D"/>
              </a:solidFill>
              <a:ln w="41275">
                <a:solidFill>
                  <a:srgbClr val="FF3B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Oval 162">
              <a:extLst>
                <a:ext uri="{FF2B5EF4-FFF2-40B4-BE49-F238E27FC236}">
                  <a16:creationId xmlns:a16="http://schemas.microsoft.com/office/drawing/2014/main" id="{6FAC2EDF-2B1C-7804-D405-9DE052BE2155}"/>
                </a:ext>
              </a:extLst>
            </p:cNvPr>
            <p:cNvSpPr/>
            <p:nvPr/>
          </p:nvSpPr>
          <p:spPr>
            <a:xfrm rot="4375700" flipV="1">
              <a:off x="9978028" y="1114582"/>
              <a:ext cx="233008" cy="238215"/>
            </a:xfrm>
            <a:prstGeom prst="ellipse">
              <a:avLst/>
            </a:prstGeom>
            <a:solidFill>
              <a:schemeClr val="bg1"/>
            </a:solidFill>
            <a:ln w="412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914377"/>
              <a:endParaRPr kumimoji="0" lang="en-JP" sz="1400" kern="0">
                <a:solidFill>
                  <a:prstClr val="white"/>
                </a:solidFill>
                <a:latin typeface="游ゴシック" panose="020F0502020204030204"/>
              </a:endParaRPr>
            </a:p>
          </p:txBody>
        </p:sp>
        <p:sp>
          <p:nvSpPr>
            <p:cNvPr id="14" name="Oval 162">
              <a:extLst>
                <a:ext uri="{FF2B5EF4-FFF2-40B4-BE49-F238E27FC236}">
                  <a16:creationId xmlns:a16="http://schemas.microsoft.com/office/drawing/2014/main" id="{07074AB5-54BD-79B2-CC1A-2E8C597E8C43}"/>
                </a:ext>
              </a:extLst>
            </p:cNvPr>
            <p:cNvSpPr/>
            <p:nvPr/>
          </p:nvSpPr>
          <p:spPr>
            <a:xfrm rot="4375700" flipV="1">
              <a:off x="9368891" y="870012"/>
              <a:ext cx="233008" cy="238215"/>
            </a:xfrm>
            <a:prstGeom prst="ellipse">
              <a:avLst/>
            </a:prstGeom>
            <a:solidFill>
              <a:schemeClr val="bg1"/>
            </a:solidFill>
            <a:ln w="412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914377"/>
              <a:endParaRPr kumimoji="0" lang="en-JP" sz="1400" kern="0">
                <a:solidFill>
                  <a:prstClr val="white"/>
                </a:solidFill>
                <a:latin typeface="游ゴシック" panose="020F0502020204030204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6ECB238B-C5D1-CDC7-4B4C-CCFD45F7DBA8}"/>
              </a:ext>
            </a:extLst>
          </p:cNvPr>
          <p:cNvGrpSpPr/>
          <p:nvPr/>
        </p:nvGrpSpPr>
        <p:grpSpPr>
          <a:xfrm>
            <a:off x="7389414" y="136992"/>
            <a:ext cx="3329386" cy="400110"/>
            <a:chOff x="8023547" y="1454498"/>
            <a:chExt cx="3329386" cy="400110"/>
          </a:xfrm>
        </p:grpSpPr>
        <p:cxnSp>
          <p:nvCxnSpPr>
            <p:cNvPr id="54" name="直線矢印コネクタ 53">
              <a:extLst>
                <a:ext uri="{FF2B5EF4-FFF2-40B4-BE49-F238E27FC236}">
                  <a16:creationId xmlns:a16="http://schemas.microsoft.com/office/drawing/2014/main" id="{F24DAB89-B813-1F74-6FA7-FD597FAA93C5}"/>
                </a:ext>
              </a:extLst>
            </p:cNvPr>
            <p:cNvCxnSpPr>
              <a:cxnSpLocks/>
            </p:cNvCxnSpPr>
            <p:nvPr/>
          </p:nvCxnSpPr>
          <p:spPr>
            <a:xfrm>
              <a:off x="9430374" y="1667471"/>
              <a:ext cx="1922559" cy="16603"/>
            </a:xfrm>
            <a:prstGeom prst="straightConnector1">
              <a:avLst/>
            </a:prstGeom>
            <a:ln w="104775">
              <a:solidFill>
                <a:srgbClr val="FF3A0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A81DB921-533E-8858-5A8F-EDCBC4BACEEA}"/>
                </a:ext>
              </a:extLst>
            </p:cNvPr>
            <p:cNvSpPr txBox="1"/>
            <p:nvPr/>
          </p:nvSpPr>
          <p:spPr>
            <a:xfrm>
              <a:off x="8023547" y="1454498"/>
              <a:ext cx="1402948" cy="400110"/>
            </a:xfrm>
            <a:prstGeom prst="rect">
              <a:avLst/>
            </a:prstGeom>
            <a:noFill/>
            <a:ln w="41275">
              <a:solidFill>
                <a:srgbClr val="FF3A0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/>
                <a:t>jet </a:t>
              </a:r>
              <a:r>
                <a:rPr kumimoji="1" lang="en-US" altLang="ja-JP" sz="2000" b="1" dirty="0" err="1"/>
                <a:t>parton</a:t>
              </a:r>
              <a:endParaRPr kumimoji="1" lang="ja-JP" altLang="en-US" sz="2000" b="1"/>
            </a:p>
          </p:txBody>
        </p:sp>
      </p:grpSp>
      <p:sp>
        <p:nvSpPr>
          <p:cNvPr id="60" name="右矢印 59">
            <a:extLst>
              <a:ext uri="{FF2B5EF4-FFF2-40B4-BE49-F238E27FC236}">
                <a16:creationId xmlns:a16="http://schemas.microsoft.com/office/drawing/2014/main" id="{2C7E4A2E-E192-AA99-489F-25F4F81768C5}"/>
              </a:ext>
            </a:extLst>
          </p:cNvPr>
          <p:cNvSpPr/>
          <p:nvPr/>
        </p:nvSpPr>
        <p:spPr>
          <a:xfrm>
            <a:off x="7829330" y="944536"/>
            <a:ext cx="157121" cy="197413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FF3B0D"/>
          </a:solidFill>
          <a:ln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69" name="Oval 162">
            <a:extLst>
              <a:ext uri="{FF2B5EF4-FFF2-40B4-BE49-F238E27FC236}">
                <a16:creationId xmlns:a16="http://schemas.microsoft.com/office/drawing/2014/main" id="{783EA138-3577-ECF2-3686-5544312403E3}"/>
              </a:ext>
            </a:extLst>
          </p:cNvPr>
          <p:cNvSpPr/>
          <p:nvPr/>
        </p:nvSpPr>
        <p:spPr>
          <a:xfrm rot="9993798" flipV="1">
            <a:off x="10388221" y="1018144"/>
            <a:ext cx="210708" cy="215415"/>
          </a:xfrm>
          <a:prstGeom prst="ellipse">
            <a:avLst/>
          </a:prstGeom>
          <a:solidFill>
            <a:srgbClr val="FF6000"/>
          </a:solidFill>
          <a:ln w="412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en-JP" sz="1400" kern="0">
              <a:solidFill>
                <a:prstClr val="white"/>
              </a:solidFill>
              <a:latin typeface="游ゴシック" panose="020F0502020204030204"/>
            </a:endParaRPr>
          </a:p>
        </p:txBody>
      </p:sp>
      <p:sp>
        <p:nvSpPr>
          <p:cNvPr id="100" name="右矢印 99">
            <a:extLst>
              <a:ext uri="{FF2B5EF4-FFF2-40B4-BE49-F238E27FC236}">
                <a16:creationId xmlns:a16="http://schemas.microsoft.com/office/drawing/2014/main" id="{43FF3803-2D08-3841-4C52-B275AD3822BB}"/>
              </a:ext>
            </a:extLst>
          </p:cNvPr>
          <p:cNvSpPr/>
          <p:nvPr/>
        </p:nvSpPr>
        <p:spPr>
          <a:xfrm rot="5400000">
            <a:off x="4520863" y="4117423"/>
            <a:ext cx="1023881" cy="698243"/>
          </a:xfrm>
          <a:prstGeom prst="rightArrow">
            <a:avLst/>
          </a:prstGeom>
          <a:solidFill>
            <a:srgbClr val="9370DB">
              <a:alpha val="47034"/>
            </a:srgbClr>
          </a:solidFill>
          <a:ln w="317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01" name="右矢印 100">
            <a:extLst>
              <a:ext uri="{FF2B5EF4-FFF2-40B4-BE49-F238E27FC236}">
                <a16:creationId xmlns:a16="http://schemas.microsoft.com/office/drawing/2014/main" id="{F154F2DA-2FC7-8EBA-DD55-8E482231910A}"/>
              </a:ext>
            </a:extLst>
          </p:cNvPr>
          <p:cNvSpPr/>
          <p:nvPr/>
        </p:nvSpPr>
        <p:spPr>
          <a:xfrm rot="5400000">
            <a:off x="1348530" y="4117424"/>
            <a:ext cx="1023882" cy="698243"/>
          </a:xfrm>
          <a:prstGeom prst="rightArrow">
            <a:avLst/>
          </a:prstGeom>
          <a:solidFill>
            <a:srgbClr val="9370DB">
              <a:alpha val="47034"/>
            </a:srgbClr>
          </a:solidFill>
          <a:ln w="317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02" name="右矢印 101">
            <a:extLst>
              <a:ext uri="{FF2B5EF4-FFF2-40B4-BE49-F238E27FC236}">
                <a16:creationId xmlns:a16="http://schemas.microsoft.com/office/drawing/2014/main" id="{C0A3E796-3333-E1C4-8471-000A8CA1B30B}"/>
              </a:ext>
            </a:extLst>
          </p:cNvPr>
          <p:cNvSpPr/>
          <p:nvPr/>
        </p:nvSpPr>
        <p:spPr>
          <a:xfrm rot="5400000">
            <a:off x="3250248" y="3242345"/>
            <a:ext cx="400808" cy="698243"/>
          </a:xfrm>
          <a:prstGeom prst="rightArrow">
            <a:avLst/>
          </a:prstGeom>
          <a:solidFill>
            <a:srgbClr val="9370DB">
              <a:alpha val="47034"/>
            </a:srgbClr>
          </a:solidFill>
          <a:ln w="317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FB9DE7C-507D-805A-70E0-4756E9FD992A}"/>
              </a:ext>
            </a:extLst>
          </p:cNvPr>
          <p:cNvGrpSpPr/>
          <p:nvPr/>
        </p:nvGrpSpPr>
        <p:grpSpPr>
          <a:xfrm>
            <a:off x="7064857" y="2267519"/>
            <a:ext cx="4318492" cy="3314254"/>
            <a:chOff x="6695451" y="2310901"/>
            <a:chExt cx="5299791" cy="4067358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812B7E8E-AFEF-92EF-44EB-BDFA1A802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76388" y="2310901"/>
              <a:ext cx="4918854" cy="3713870"/>
            </a:xfrm>
            <a:prstGeom prst="rect">
              <a:avLst/>
            </a:prstGeom>
          </p:spPr>
        </p:pic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152207F-8917-5283-2079-5E4DB35E80AD}"/>
                </a:ext>
              </a:extLst>
            </p:cNvPr>
            <p:cNvGrpSpPr/>
            <p:nvPr/>
          </p:nvGrpSpPr>
          <p:grpSpPr>
            <a:xfrm>
              <a:off x="6695451" y="2963735"/>
              <a:ext cx="4930445" cy="3414524"/>
              <a:chOff x="8062394" y="28795101"/>
              <a:chExt cx="6436262" cy="4457359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" name="テキスト ボックス 5">
                    <a:extLst>
                      <a:ext uri="{FF2B5EF4-FFF2-40B4-BE49-F238E27FC236}">
                        <a16:creationId xmlns:a16="http://schemas.microsoft.com/office/drawing/2014/main" id="{844D393F-1F95-F232-4AB7-C2CCD8BAE080}"/>
                      </a:ext>
                    </a:extLst>
                  </p:cNvPr>
                  <p:cNvSpPr txBox="1"/>
                  <p:nvPr/>
                </p:nvSpPr>
                <p:spPr>
                  <a:xfrm>
                    <a:off x="11145068" y="32660774"/>
                    <a:ext cx="3353588" cy="59168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en-US" altLang="ja-JP" i="1" dirty="0"/>
                      <a:t> </a:t>
                    </a:r>
                    <a:r>
                      <a:rPr lang="en-US" altLang="ja-JP" dirty="0"/>
                      <a:t>(rad)</a:t>
                    </a:r>
                    <a:endParaRPr lang="ja-JP" altLang="en-US"/>
                  </a:p>
                </p:txBody>
              </p:sp>
            </mc:Choice>
            <mc:Fallback>
              <p:sp>
                <p:nvSpPr>
                  <p:cNvPr id="6" name="テキスト ボックス 5">
                    <a:extLst>
                      <a:ext uri="{FF2B5EF4-FFF2-40B4-BE49-F238E27FC236}">
                        <a16:creationId xmlns:a16="http://schemas.microsoft.com/office/drawing/2014/main" id="{844D393F-1F95-F232-4AB7-C2CCD8BAE0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45068" y="32660774"/>
                    <a:ext cx="3353588" cy="59168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" name="テキスト ボックス 7">
                    <a:extLst>
                      <a:ext uri="{FF2B5EF4-FFF2-40B4-BE49-F238E27FC236}">
                        <a16:creationId xmlns:a16="http://schemas.microsoft.com/office/drawing/2014/main" id="{3D20666E-D962-A7CA-52C4-D2B373EE82FB}"/>
                      </a:ext>
                    </a:extLst>
                  </p:cNvPr>
                  <p:cNvSpPr txBox="1"/>
                  <p:nvPr/>
                </p:nvSpPr>
                <p:spPr>
                  <a:xfrm rot="16200000" flipH="1">
                    <a:off x="6785602" y="30071893"/>
                    <a:ext cx="3095962" cy="54237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𝑑𝑁</m:t>
                                </m:r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1600">
                                <a:latin typeface="Cambria Math" panose="02040503050406030204" pitchFamily="18" charset="0"/>
                              </a:rPr>
                              <m:t>ev</m:t>
                            </m:r>
                          </m:sub>
                        </m:sSub>
                      </m:oMath>
                    </a14:m>
                    <a:r>
                      <a:rPr lang="en-US" altLang="ja-JP" sz="1600" dirty="0"/>
                      <a:t> (rad</a:t>
                    </a:r>
                    <a:r>
                      <a:rPr lang="en-US" altLang="ja-JP" sz="1600" baseline="30000" dirty="0"/>
                      <a:t>-1</a:t>
                    </a:r>
                    <a:r>
                      <a:rPr lang="en-US" altLang="ja-JP" sz="1600" dirty="0"/>
                      <a:t>)</a:t>
                    </a:r>
                    <a:endParaRPr lang="ja-JP" altLang="en-US" sz="1600"/>
                  </a:p>
                </p:txBody>
              </p:sp>
            </mc:Choice>
            <mc:Fallback>
              <p:sp>
                <p:nvSpPr>
                  <p:cNvPr id="8" name="テキスト ボックス 7">
                    <a:extLst>
                      <a:ext uri="{FF2B5EF4-FFF2-40B4-BE49-F238E27FC236}">
                        <a16:creationId xmlns:a16="http://schemas.microsoft.com/office/drawing/2014/main" id="{3D20666E-D962-A7CA-52C4-D2B373EE82F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 flipH="1">
                    <a:off x="6785602" y="30071893"/>
                    <a:ext cx="3095962" cy="54237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7407" r="-25926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047219C0-F502-69CE-03A1-A848C5712864}"/>
                </a:ext>
              </a:extLst>
            </p:cNvPr>
            <p:cNvSpPr txBox="1"/>
            <p:nvPr/>
          </p:nvSpPr>
          <p:spPr>
            <a:xfrm>
              <a:off x="8279367" y="2396415"/>
              <a:ext cx="3148005" cy="415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/>
                <a:t>recoiled medium </a:t>
              </a:r>
              <a:r>
                <a:rPr kumimoji="1" lang="en-US" altLang="ja-JP" sz="1600" b="1" dirty="0" err="1"/>
                <a:t>parton</a:t>
              </a:r>
              <a:endParaRPr kumimoji="1" lang="ja-JP" altLang="en-US" sz="1600" b="1"/>
            </a:p>
          </p:txBody>
        </p:sp>
      </p:grp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0193D0CE-6991-5166-6EA5-5F9560E3A701}"/>
              </a:ext>
            </a:extLst>
          </p:cNvPr>
          <p:cNvSpPr txBox="1"/>
          <p:nvPr/>
        </p:nvSpPr>
        <p:spPr>
          <a:xfrm>
            <a:off x="1161925" y="1453302"/>
            <a:ext cx="44005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/>
              <a:t>Azimuthal angle distribution</a:t>
            </a:r>
          </a:p>
          <a:p>
            <a:pPr algn="ctr"/>
            <a:r>
              <a:rPr lang="en-US" altLang="ja-JP" sz="2400" b="1" dirty="0"/>
              <a:t>of </a:t>
            </a:r>
            <a:r>
              <a:rPr kumimoji="1" lang="en-US" altLang="ja-JP" sz="2400" b="1" dirty="0"/>
              <a:t>medium </a:t>
            </a:r>
            <a:r>
              <a:rPr kumimoji="1" lang="en-US" altLang="ja-JP" sz="2400" b="1" dirty="0" err="1"/>
              <a:t>parton</a:t>
            </a:r>
            <a:endParaRPr kumimoji="1" lang="ja-JP" altLang="en-US" sz="2400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3B72439D-A597-7161-611F-94CFA87E81F5}"/>
                  </a:ext>
                </a:extLst>
              </p:cNvPr>
              <p:cNvSpPr txBox="1"/>
              <p:nvPr/>
            </p:nvSpPr>
            <p:spPr>
              <a:xfrm>
                <a:off x="1176633" y="2348705"/>
                <a:ext cx="16129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thr</m:t>
                        </m:r>
                      </m:sub>
                    </m:sSub>
                    <m:r>
                      <a:rPr lang="en-US" altLang="ja-JP" sz="2400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en-US" altLang="ja-JP" sz="24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</a:t>
                </a:r>
                <a:endParaRPr lang="ja-JP" altLang="en-US" sz="2400"/>
              </a:p>
            </p:txBody>
          </p:sp>
        </mc:Choice>
        <mc:Fallback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3B72439D-A597-7161-611F-94CFA87E8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633" y="2348705"/>
                <a:ext cx="1612975" cy="461665"/>
              </a:xfrm>
              <a:prstGeom prst="rect">
                <a:avLst/>
              </a:prstGeom>
              <a:blipFill>
                <a:blip r:embed="rId12"/>
                <a:stretch>
                  <a:fillRect l="-7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BF326856-3231-0276-C855-D66BCD9859D7}"/>
                  </a:ext>
                </a:extLst>
              </p:cNvPr>
              <p:cNvSpPr txBox="1"/>
              <p:nvPr/>
            </p:nvSpPr>
            <p:spPr>
              <a:xfrm>
                <a:off x="1218757" y="2770519"/>
                <a:ext cx="1665725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sz="12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12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: local temperature</a:t>
                </a:r>
                <a:endParaRPr lang="ja-JP" altLang="en-US" sz="120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BF326856-3231-0276-C855-D66BCD985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757" y="2770519"/>
                <a:ext cx="1665725" cy="276999"/>
              </a:xfrm>
              <a:prstGeom prst="rect">
                <a:avLst/>
              </a:prstGeom>
              <a:blipFill>
                <a:blip r:embed="rId1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AB5E2BF5-0F44-8291-155E-B4291B5E5945}"/>
              </a:ext>
            </a:extLst>
          </p:cNvPr>
          <p:cNvSpPr txBox="1"/>
          <p:nvPr/>
        </p:nvSpPr>
        <p:spPr>
          <a:xfrm>
            <a:off x="7423201" y="5643910"/>
            <a:ext cx="4174660" cy="707886"/>
          </a:xfrm>
          <a:prstGeom prst="rect">
            <a:avLst/>
          </a:prstGeom>
          <a:solidFill>
            <a:schemeClr val="bg1"/>
          </a:solidFill>
          <a:ln w="698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Scattering dynamics is crucial</a:t>
            </a:r>
          </a:p>
          <a:p>
            <a:pPr algn="ctr"/>
            <a:r>
              <a:rPr lang="en-US" altLang="ja-JP" sz="2000" b="1" dirty="0"/>
              <a:t>to</a:t>
            </a:r>
            <a:r>
              <a:rPr kumimoji="1" lang="en-US" altLang="ja-JP" sz="2000" b="1" dirty="0"/>
              <a:t> backreaction</a:t>
            </a:r>
            <a:endParaRPr kumimoji="1" lang="ja-JP" altLang="en-US" sz="2000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A1BF96DF-E723-4D21-5B06-59F273DEED82}"/>
                  </a:ext>
                </a:extLst>
              </p:cNvPr>
              <p:cNvSpPr txBox="1"/>
              <p:nvPr/>
            </p:nvSpPr>
            <p:spPr>
              <a:xfrm>
                <a:off x="7159823" y="2055994"/>
                <a:ext cx="8314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altLang="ja-JP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i="1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A1BF96DF-E723-4D21-5B06-59F273DEE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823" y="2055994"/>
                <a:ext cx="831497" cy="369332"/>
              </a:xfrm>
              <a:prstGeom prst="rect">
                <a:avLst/>
              </a:prstGeom>
              <a:blipFill>
                <a:blip r:embed="rId1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3CC720A4-0B57-1562-00A9-9835D0ADA154}"/>
              </a:ext>
            </a:extLst>
          </p:cNvPr>
          <p:cNvSpPr txBox="1"/>
          <p:nvPr/>
        </p:nvSpPr>
        <p:spPr>
          <a:xfrm>
            <a:off x="1208014" y="2944573"/>
            <a:ext cx="12682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</a:t>
            </a:r>
            <a:r>
              <a:rPr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</a:t>
            </a:r>
            <a:r>
              <a:rPr kumimoji="1"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ecoil</a:t>
            </a:r>
          </a:p>
          <a:p>
            <a:r>
              <a:rPr lang="en-US" altLang="ja-JP" sz="105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jet energy loss</a:t>
            </a:r>
            <a:endParaRPr kumimoji="1" lang="ja-JP" altLang="en-US" sz="105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4926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29925E-5220-24FC-955D-DC69A967C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F8BA1AA-BD96-2C53-D413-FAEE0C1C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Effect of backreaction</a:t>
            </a:r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E0EECE9-A736-0FF3-E99A-2185AD265E22}"/>
              </a:ext>
            </a:extLst>
          </p:cNvPr>
          <p:cNvGrpSpPr/>
          <p:nvPr/>
        </p:nvGrpSpPr>
        <p:grpSpPr>
          <a:xfrm>
            <a:off x="611950" y="1186293"/>
            <a:ext cx="10923081" cy="4192705"/>
            <a:chOff x="1272516" y="34308148"/>
            <a:chExt cx="13433523" cy="5172446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A29BD98B-60CA-99D8-06C6-57581845D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01203" y="34883485"/>
              <a:ext cx="6004836" cy="4597109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6B458A59-6953-9EB7-FF4F-163078935E5A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6072792" y="36577710"/>
                  <a:ext cx="5031191" cy="4920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1200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1200" b="0" i="0" smtClean="0">
                              <a:latin typeface="Cambria Math" panose="02040503050406030204" pitchFamily="18" charset="0"/>
                            </a:rPr>
                            <m:t>bg</m:t>
                          </m:r>
                          <m:r>
                            <a:rPr lang="en-US" altLang="ja-JP" sz="1200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</m:oMath>
                  </a14:m>
                  <a:r>
                    <a:rPr lang="en-US" altLang="ja-JP" sz="2000" dirty="0"/>
                    <a:t> (rad</a:t>
                  </a:r>
                  <a:r>
                    <a:rPr lang="en-US" altLang="ja-JP" sz="2000" baseline="30000" dirty="0"/>
                    <a:t>-1</a:t>
                  </a:r>
                  <a:r>
                    <a:rPr lang="en-US" altLang="ja-JP" sz="2000" dirty="0"/>
                    <a:t>)</a:t>
                  </a:r>
                  <a:endParaRPr lang="ja-JP" altLang="en-US" sz="2000"/>
                </a:p>
              </p:txBody>
            </p:sp>
          </mc:Choice>
          <mc:Fallback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6B458A59-6953-9EB7-FF4F-163078935E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6072792" y="36577710"/>
                  <a:ext cx="5031191" cy="492067"/>
                </a:xfrm>
                <a:prstGeom prst="rect">
                  <a:avLst/>
                </a:prstGeom>
                <a:blipFill>
                  <a:blip r:embed="rId4"/>
                  <a:stretch>
                    <a:fillRect l="-96970" r="-14545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9912801-6046-04EC-1794-F0668D2BB9A7}"/>
                </a:ext>
              </a:extLst>
            </p:cNvPr>
            <p:cNvGrpSpPr/>
            <p:nvPr/>
          </p:nvGrpSpPr>
          <p:grpSpPr>
            <a:xfrm>
              <a:off x="1272516" y="34925592"/>
              <a:ext cx="6162615" cy="4493244"/>
              <a:chOff x="1585072" y="33900395"/>
              <a:chExt cx="6162615" cy="4493244"/>
            </a:xfrm>
          </p:grpSpPr>
          <p:pic>
            <p:nvPicPr>
              <p:cNvPr id="17" name="図 16">
                <a:extLst>
                  <a:ext uri="{FF2B5EF4-FFF2-40B4-BE49-F238E27FC236}">
                    <a16:creationId xmlns:a16="http://schemas.microsoft.com/office/drawing/2014/main" id="{E325FFC3-114B-C1FB-F814-7CE80E82F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38021" y="33900395"/>
                <a:ext cx="5809666" cy="4493244"/>
              </a:xfrm>
              <a:prstGeom prst="rect">
                <a:avLst/>
              </a:prstGeom>
            </p:spPr>
          </p:pic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9" name="テキスト ボックス 18">
                    <a:extLst>
                      <a:ext uri="{FF2B5EF4-FFF2-40B4-BE49-F238E27FC236}">
                        <a16:creationId xmlns:a16="http://schemas.microsoft.com/office/drawing/2014/main" id="{354C4795-7D86-3A0C-0825-44271E481FAF}"/>
                      </a:ext>
                    </a:extLst>
                  </p:cNvPr>
                  <p:cNvSpPr txBox="1"/>
                  <p:nvPr/>
                </p:nvSpPr>
                <p:spPr>
                  <a:xfrm rot="16200000" flipH="1">
                    <a:off x="221757" y="35757326"/>
                    <a:ext cx="3095962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𝑑𝑁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</a:rPr>
                              <m:t>ev</m:t>
                            </m:r>
                          </m:sub>
                        </m:sSub>
                      </m:oMath>
                    </a14:m>
                    <a:r>
                      <a:rPr lang="en-US" altLang="ja-JP" dirty="0"/>
                      <a:t> (rad</a:t>
                    </a:r>
                    <a:r>
                      <a:rPr lang="en-US" altLang="ja-JP" baseline="30000" dirty="0"/>
                      <a:t>-1</a:t>
                    </a:r>
                    <a:r>
                      <a:rPr lang="en-US" altLang="ja-JP" dirty="0"/>
                      <a:t>)</a:t>
                    </a:r>
                    <a:endParaRPr lang="ja-JP" altLang="en-US"/>
                  </a:p>
                </p:txBody>
              </p:sp>
            </mc:Choice>
            <mc:Fallback>
              <p:sp>
                <p:nvSpPr>
                  <p:cNvPr id="19" name="テキスト ボックス 18">
                    <a:extLst>
                      <a:ext uri="{FF2B5EF4-FFF2-40B4-BE49-F238E27FC236}">
                        <a16:creationId xmlns:a16="http://schemas.microsoft.com/office/drawing/2014/main" id="{354C4795-7D86-3A0C-0825-44271E481FA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 flipH="1">
                    <a:off x="221757" y="35757326"/>
                    <a:ext cx="3095962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8333" r="-5416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25" name="図 24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875AC7B4-94E2-CC4E-93ED-356C527E1C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119" y="1836868"/>
            <a:ext cx="1458134" cy="67074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CD746D2-2928-686C-C6EE-1D155C10131C}"/>
              </a:ext>
            </a:extLst>
          </p:cNvPr>
          <p:cNvSpPr txBox="1"/>
          <p:nvPr/>
        </p:nvSpPr>
        <p:spPr>
          <a:xfrm>
            <a:off x="2026607" y="1283883"/>
            <a:ext cx="2662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2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jet </a:t>
            </a:r>
            <a:r>
              <a:rPr kumimoji="1" lang="en-US" altLang="ja-JP" sz="2400" b="1" dirty="0" err="1">
                <a:latin typeface="Yu Gothic" panose="020B0400000000000000" pitchFamily="34" charset="-128"/>
                <a:ea typeface="Yu Gothic" panose="020B0400000000000000" pitchFamily="34" charset="-128"/>
              </a:rPr>
              <a:t>parton</a:t>
            </a:r>
            <a:endParaRPr kumimoji="1" lang="ja-JP" altLang="en-US" sz="2400" b="1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9EE0693-E6B0-BA3B-4632-4F9EED814FFE}"/>
              </a:ext>
            </a:extLst>
          </p:cNvPr>
          <p:cNvSpPr txBox="1"/>
          <p:nvPr/>
        </p:nvSpPr>
        <p:spPr>
          <a:xfrm>
            <a:off x="6811309" y="1299199"/>
            <a:ext cx="4999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20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total</a:t>
            </a:r>
            <a:r>
              <a:rPr kumimoji="1" lang="ja-JP" altLang="en-US" sz="2000" b="1">
                <a:latin typeface="Yu Gothic" panose="020B0400000000000000" pitchFamily="34" charset="-128"/>
                <a:ea typeface="Yu Gothic" panose="020B0400000000000000" pitchFamily="34" charset="-128"/>
              </a:rPr>
              <a:t>（</a:t>
            </a:r>
            <a:r>
              <a:rPr kumimoji="1" lang="en-US" altLang="ja-JP" sz="20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jet </a:t>
            </a:r>
            <a:r>
              <a:rPr kumimoji="1" lang="en-US" altLang="ja-JP" sz="2000" b="1" dirty="0" err="1">
                <a:latin typeface="Yu Gothic" panose="020B0400000000000000" pitchFamily="34" charset="-128"/>
                <a:ea typeface="Yu Gothic" panose="020B0400000000000000" pitchFamily="34" charset="-128"/>
              </a:rPr>
              <a:t>parton</a:t>
            </a:r>
            <a:r>
              <a:rPr kumimoji="1" lang="en-US" altLang="ja-JP" sz="20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 + medium </a:t>
            </a:r>
            <a:r>
              <a:rPr kumimoji="1" lang="en-US" altLang="ja-JP" sz="2000" b="1" dirty="0" err="1">
                <a:latin typeface="Yu Gothic" panose="020B0400000000000000" pitchFamily="34" charset="-128"/>
                <a:ea typeface="Yu Gothic" panose="020B0400000000000000" pitchFamily="34" charset="-128"/>
              </a:rPr>
              <a:t>paton</a:t>
            </a:r>
            <a:r>
              <a:rPr kumimoji="1" lang="ja-JP" altLang="en-US" sz="2000" b="1"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</a:p>
        </p:txBody>
      </p:sp>
      <p:pic>
        <p:nvPicPr>
          <p:cNvPr id="30" name="図 29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DDECD437-1738-F055-A26A-8BE15026560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942" r="6030"/>
          <a:stretch/>
        </p:blipFill>
        <p:spPr>
          <a:xfrm>
            <a:off x="4004039" y="1806470"/>
            <a:ext cx="1503252" cy="489452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D123AFE-7BBF-1E81-4FCE-93CD87F3424F}"/>
              </a:ext>
            </a:extLst>
          </p:cNvPr>
          <p:cNvSpPr/>
          <p:nvPr/>
        </p:nvSpPr>
        <p:spPr>
          <a:xfrm>
            <a:off x="10317204" y="1879567"/>
            <a:ext cx="1008358" cy="559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FAF358B-D698-2398-4B0D-16AB911F22DC}"/>
              </a:ext>
            </a:extLst>
          </p:cNvPr>
          <p:cNvGrpSpPr/>
          <p:nvPr/>
        </p:nvGrpSpPr>
        <p:grpSpPr>
          <a:xfrm>
            <a:off x="10192540" y="1856070"/>
            <a:ext cx="1272602" cy="582687"/>
            <a:chOff x="4260518" y="2383167"/>
            <a:chExt cx="1272602" cy="582687"/>
          </a:xfrm>
        </p:grpSpPr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37F5CE65-D317-AB3D-058E-C8633DB9EC1E}"/>
                </a:ext>
              </a:extLst>
            </p:cNvPr>
            <p:cNvSpPr txBox="1"/>
            <p:nvPr/>
          </p:nvSpPr>
          <p:spPr>
            <a:xfrm>
              <a:off x="4316537" y="2383167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w dep. &amp; back.</a:t>
              </a:r>
              <a:endParaRPr lang="ja-JP" altLang="en-US" sz="900" b="1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0FF87339-CAE4-F941-F948-4CB9E3934D8D}"/>
                </a:ext>
              </a:extLst>
            </p:cNvPr>
            <p:cNvSpPr txBox="1"/>
            <p:nvPr/>
          </p:nvSpPr>
          <p:spPr>
            <a:xfrm>
              <a:off x="4260518" y="2554764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900" b="1" dirty="0"/>
                <a:t>dep. only</a:t>
              </a:r>
              <a:endParaRPr lang="ja-JP" altLang="en-US" sz="900" b="1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DCFBD78E-63A2-30E4-610E-6E6E7A0AD9F6}"/>
                </a:ext>
              </a:extLst>
            </p:cNvPr>
            <p:cNvSpPr txBox="1"/>
            <p:nvPr/>
          </p:nvSpPr>
          <p:spPr>
            <a:xfrm>
              <a:off x="4389568" y="2735022"/>
              <a:ext cx="925460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background</a:t>
              </a:r>
              <a:endParaRPr lang="ja-JP" altLang="en-US" sz="900" b="1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D3D560C3-06DB-ACFB-2541-0F2D96827F66}"/>
                  </a:ext>
                </a:extLst>
              </p:cNvPr>
              <p:cNvSpPr txBox="1"/>
              <p:nvPr/>
            </p:nvSpPr>
            <p:spPr>
              <a:xfrm>
                <a:off x="1732780" y="5305961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D3D560C3-06DB-ACFB-2541-0F2D96827F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2780" y="5305961"/>
                <a:ext cx="3249852" cy="461665"/>
              </a:xfrm>
              <a:prstGeom prst="rect">
                <a:avLst/>
              </a:prstGeom>
              <a:blipFill>
                <a:blip r:embed="rId9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0003A137-1877-B771-2A3C-B80AE0A79CEE}"/>
                  </a:ext>
                </a:extLst>
              </p:cNvPr>
              <p:cNvSpPr txBox="1"/>
              <p:nvPr/>
            </p:nvSpPr>
            <p:spPr>
              <a:xfrm>
                <a:off x="7606998" y="5296263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0003A137-1877-B771-2A3C-B80AE0A79C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998" y="5296263"/>
                <a:ext cx="3249852" cy="461665"/>
              </a:xfrm>
              <a:prstGeom prst="rect">
                <a:avLst/>
              </a:prstGeom>
              <a:blipFill>
                <a:blip r:embed="rId10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A2FD988-A0CE-47D0-0923-E53E255F258E}"/>
              </a:ext>
            </a:extLst>
          </p:cNvPr>
          <p:cNvSpPr txBox="1"/>
          <p:nvPr/>
        </p:nvSpPr>
        <p:spPr>
          <a:xfrm>
            <a:off x="1130357" y="5839904"/>
            <a:ext cx="4530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No significant </a:t>
            </a:r>
            <a:r>
              <a:rPr lang="en-US" altLang="ja-JP" sz="20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</a:t>
            </a:r>
            <a:r>
              <a:rPr kumimoji="1" lang="en-US" altLang="ja-JP" sz="20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ffect by backreaction</a:t>
            </a:r>
            <a:endParaRPr kumimoji="1" lang="ja-JP" altLang="en-US" sz="2000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1760FF-3997-8106-BB9D-0F72874CE069}"/>
              </a:ext>
            </a:extLst>
          </p:cNvPr>
          <p:cNvSpPr/>
          <p:nvPr/>
        </p:nvSpPr>
        <p:spPr>
          <a:xfrm>
            <a:off x="912262" y="5940263"/>
            <a:ext cx="170289" cy="168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80E4C35-68E5-CAF1-3B8D-B2431896D9EE}"/>
              </a:ext>
            </a:extLst>
          </p:cNvPr>
          <p:cNvSpPr/>
          <p:nvPr/>
        </p:nvSpPr>
        <p:spPr>
          <a:xfrm>
            <a:off x="6732663" y="5940263"/>
            <a:ext cx="170289" cy="168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50" name="右矢印 49">
            <a:extLst>
              <a:ext uri="{FF2B5EF4-FFF2-40B4-BE49-F238E27FC236}">
                <a16:creationId xmlns:a16="http://schemas.microsoft.com/office/drawing/2014/main" id="{1239AA5A-30DE-C6A7-BE6D-32B026AC40D9}"/>
              </a:ext>
            </a:extLst>
          </p:cNvPr>
          <p:cNvSpPr/>
          <p:nvPr/>
        </p:nvSpPr>
        <p:spPr>
          <a:xfrm rot="5400000">
            <a:off x="10728130" y="3930314"/>
            <a:ext cx="324210" cy="698243"/>
          </a:xfrm>
          <a:prstGeom prst="rightArrow">
            <a:avLst/>
          </a:prstGeom>
          <a:solidFill>
            <a:srgbClr val="9370DB">
              <a:alpha val="46866"/>
            </a:srgbClr>
          </a:solidFill>
          <a:ln w="190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1" name="右矢印 50">
            <a:extLst>
              <a:ext uri="{FF2B5EF4-FFF2-40B4-BE49-F238E27FC236}">
                <a16:creationId xmlns:a16="http://schemas.microsoft.com/office/drawing/2014/main" id="{3A47EC5A-0F43-0C9E-3733-06B84A82AD27}"/>
              </a:ext>
            </a:extLst>
          </p:cNvPr>
          <p:cNvSpPr/>
          <p:nvPr/>
        </p:nvSpPr>
        <p:spPr>
          <a:xfrm rot="5400000">
            <a:off x="7487560" y="3941647"/>
            <a:ext cx="324208" cy="698243"/>
          </a:xfrm>
          <a:prstGeom prst="rightArrow">
            <a:avLst/>
          </a:prstGeom>
          <a:solidFill>
            <a:srgbClr val="9370DB">
              <a:alpha val="46866"/>
            </a:srgbClr>
          </a:solidFill>
          <a:ln w="190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2" name="右矢印 51">
            <a:extLst>
              <a:ext uri="{FF2B5EF4-FFF2-40B4-BE49-F238E27FC236}">
                <a16:creationId xmlns:a16="http://schemas.microsoft.com/office/drawing/2014/main" id="{C75F10AF-33AA-534D-FCB9-E946FABD00F0}"/>
              </a:ext>
            </a:extLst>
          </p:cNvPr>
          <p:cNvSpPr/>
          <p:nvPr/>
        </p:nvSpPr>
        <p:spPr>
          <a:xfrm rot="5400000">
            <a:off x="9146747" y="3270742"/>
            <a:ext cx="151634" cy="698243"/>
          </a:xfrm>
          <a:prstGeom prst="rightArrow">
            <a:avLst/>
          </a:prstGeom>
          <a:solidFill>
            <a:srgbClr val="9370DB">
              <a:alpha val="46866"/>
            </a:srgbClr>
          </a:solidFill>
          <a:ln w="190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1171C5FE-B201-010F-FAA0-FD561732D01E}"/>
                  </a:ext>
                </a:extLst>
              </p:cNvPr>
              <p:cNvSpPr txBox="1"/>
              <p:nvPr/>
            </p:nvSpPr>
            <p:spPr>
              <a:xfrm>
                <a:off x="7045962" y="5839904"/>
                <a:ext cx="43001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b="1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Backreaction modifies total 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 panose="02040503050406030204" pitchFamily="18" charset="0"/>
                      </a:rPr>
                      <m:t>𝑑𝑁</m:t>
                    </m:r>
                    <m:r>
                      <a:rPr lang="en-US" altLang="ja-JP" sz="20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ja-JP" sz="200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ja-JP" sz="200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endParaRPr kumimoji="1" lang="ja-JP" altLang="en-US" sz="2000" b="1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1171C5FE-B201-010F-FAA0-FD561732D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962" y="5839904"/>
                <a:ext cx="4300152" cy="400110"/>
              </a:xfrm>
              <a:prstGeom prst="rect">
                <a:avLst/>
              </a:prstGeom>
              <a:blipFill>
                <a:blip r:embed="rId11"/>
                <a:stretch>
                  <a:fillRect l="-1471" t="-3030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FA817001-A9B8-4B9B-199C-B6D030DEAF38}"/>
                  </a:ext>
                </a:extLst>
              </p:cNvPr>
              <p:cNvSpPr txBox="1"/>
              <p:nvPr/>
            </p:nvSpPr>
            <p:spPr>
              <a:xfrm>
                <a:off x="1179930" y="1808037"/>
                <a:ext cx="16129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thr</m:t>
                        </m:r>
                      </m:sub>
                    </m:sSub>
                    <m:r>
                      <a:rPr lang="en-US" altLang="ja-JP" sz="2400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en-US" altLang="ja-JP" sz="24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</a:t>
                </a:r>
                <a:endParaRPr lang="ja-JP" altLang="en-US" sz="2400"/>
              </a:p>
            </p:txBody>
          </p:sp>
        </mc:Choice>
        <mc:Fallback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FA817001-A9B8-4B9B-199C-B6D030DEA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930" y="1808037"/>
                <a:ext cx="1612975" cy="461665"/>
              </a:xfrm>
              <a:prstGeom prst="rect">
                <a:avLst/>
              </a:prstGeom>
              <a:blipFill>
                <a:blip r:embed="rId12"/>
                <a:stretch>
                  <a:fillRect l="-1575" b="-27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1DA96B7A-C05E-C518-DDFB-DC8A77ED73EB}"/>
                  </a:ext>
                </a:extLst>
              </p:cNvPr>
              <p:cNvSpPr txBox="1"/>
              <p:nvPr/>
            </p:nvSpPr>
            <p:spPr>
              <a:xfrm>
                <a:off x="7121381" y="1806470"/>
                <a:ext cx="16129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thr</m:t>
                        </m:r>
                      </m:sub>
                    </m:sSub>
                    <m:r>
                      <a:rPr lang="en-US" altLang="ja-JP" sz="2400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r>
                      <a:rPr lang="en-US" altLang="ja-JP" sz="24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sz="24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</a:t>
                </a:r>
                <a:endParaRPr lang="ja-JP" altLang="en-US" sz="2400"/>
              </a:p>
            </p:txBody>
          </p:sp>
        </mc:Choice>
        <mc:Fallback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1DA96B7A-C05E-C518-DDFB-DC8A77ED7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1381" y="1806470"/>
                <a:ext cx="1612975" cy="461665"/>
              </a:xfrm>
              <a:prstGeom prst="rect">
                <a:avLst/>
              </a:prstGeom>
              <a:blipFill>
                <a:blip r:embed="rId12"/>
                <a:stretch>
                  <a:fillRect l="-781" b="-27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663BF188-FB24-76A0-F3D4-88FF3E8A2954}"/>
              </a:ext>
            </a:extLst>
          </p:cNvPr>
          <p:cNvSpPr txBox="1"/>
          <p:nvPr/>
        </p:nvSpPr>
        <p:spPr>
          <a:xfrm>
            <a:off x="1193252" y="2256514"/>
            <a:ext cx="1625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</a:t>
            </a:r>
            <a:r>
              <a:rPr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</a:t>
            </a:r>
            <a:r>
              <a:rPr kumimoji="1"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ecoil</a:t>
            </a:r>
          </a:p>
          <a:p>
            <a:r>
              <a:rPr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jet energy loss</a:t>
            </a:r>
            <a:endParaRPr kumimoji="1" lang="ja-JP" altLang="en-US" sz="140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A086228-BFC3-C33E-06B3-8BAE2F245EF6}"/>
              </a:ext>
            </a:extLst>
          </p:cNvPr>
          <p:cNvSpPr txBox="1"/>
          <p:nvPr/>
        </p:nvSpPr>
        <p:spPr>
          <a:xfrm>
            <a:off x="7065362" y="2258292"/>
            <a:ext cx="1625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</a:t>
            </a:r>
            <a:r>
              <a:rPr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</a:t>
            </a:r>
            <a:r>
              <a:rPr kumimoji="1"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ecoil</a:t>
            </a:r>
          </a:p>
          <a:p>
            <a:r>
              <a:rPr lang="en-US" altLang="ja-JP" sz="1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jet energy loss</a:t>
            </a:r>
            <a:endParaRPr kumimoji="1" lang="ja-JP" altLang="en-US" sz="140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4496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F454E1A-5C4C-F28C-E312-E9851B5E3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24" y="229840"/>
            <a:ext cx="11602792" cy="109696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Interplay between backreaction vs deposition</a:t>
            </a:r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61254FA-DCBB-E903-8B4C-E7E80FB3FCE1}"/>
              </a:ext>
            </a:extLst>
          </p:cNvPr>
          <p:cNvGrpSpPr/>
          <p:nvPr/>
        </p:nvGrpSpPr>
        <p:grpSpPr>
          <a:xfrm>
            <a:off x="114702" y="1455091"/>
            <a:ext cx="5300508" cy="4573332"/>
            <a:chOff x="15775499" y="33570394"/>
            <a:chExt cx="6308344" cy="5442903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8724ACB-2854-5911-E604-CDD806BFA756}"/>
                </a:ext>
              </a:extLst>
            </p:cNvPr>
            <p:cNvGrpSpPr/>
            <p:nvPr/>
          </p:nvGrpSpPr>
          <p:grpSpPr>
            <a:xfrm>
              <a:off x="15775499" y="33570394"/>
              <a:ext cx="6308344" cy="5442903"/>
              <a:chOff x="16339595" y="33570394"/>
              <a:chExt cx="6308344" cy="544290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98437CFE-0C1C-C53D-50AD-254A946B8E0F}"/>
                  </a:ext>
                </a:extLst>
              </p:cNvPr>
              <p:cNvGrpSpPr/>
              <p:nvPr/>
            </p:nvGrpSpPr>
            <p:grpSpPr>
              <a:xfrm>
                <a:off x="16339595" y="33570394"/>
                <a:ext cx="6211638" cy="5442903"/>
                <a:chOff x="16339595" y="32412598"/>
                <a:chExt cx="6211638" cy="5442903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8426917-E046-2C18-080E-BAFEA9EC8A2F}"/>
                    </a:ext>
                  </a:extLst>
                </p:cNvPr>
                <p:cNvGrpSpPr/>
                <p:nvPr/>
              </p:nvGrpSpPr>
              <p:grpSpPr>
                <a:xfrm>
                  <a:off x="16623173" y="33317170"/>
                  <a:ext cx="5928060" cy="4538331"/>
                  <a:chOff x="16623173" y="33495067"/>
                  <a:chExt cx="5695687" cy="4360434"/>
                </a:xfrm>
              </p:grpSpPr>
              <p:pic>
                <p:nvPicPr>
                  <p:cNvPr id="22" name="図 21">
                    <a:extLst>
                      <a:ext uri="{FF2B5EF4-FFF2-40B4-BE49-F238E27FC236}">
                        <a16:creationId xmlns:a16="http://schemas.microsoft.com/office/drawing/2014/main" id="{D35A3A25-19EA-3606-EF7A-A02A2CB37A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6623173" y="33495067"/>
                    <a:ext cx="5695687" cy="4360434"/>
                  </a:xfrm>
                  <a:prstGeom prst="rect">
                    <a:avLst/>
                  </a:prstGeom>
                </p:spPr>
              </p:pic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51F85110-2BCD-09A0-509F-6979BDF3FDF7}"/>
                      </a:ext>
                    </a:extLst>
                  </p:cNvPr>
                  <p:cNvSpPr/>
                  <p:nvPr/>
                </p:nvSpPr>
                <p:spPr>
                  <a:xfrm>
                    <a:off x="20292927" y="33713287"/>
                    <a:ext cx="1868412" cy="94555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テキスト ボックス 20">
                      <a:extLst>
                        <a:ext uri="{FF2B5EF4-FFF2-40B4-BE49-F238E27FC236}">
                          <a16:creationId xmlns:a16="http://schemas.microsoft.com/office/drawing/2014/main" id="{7D0EEB39-9ADD-3F6E-5ED3-3281D1C061C8}"/>
                        </a:ext>
                      </a:extLst>
                    </p:cNvPr>
                    <p:cNvSpPr txBox="1"/>
                    <p:nvPr/>
                  </p:nvSpPr>
                  <p:spPr>
                    <a:xfrm rot="16200000" flipH="1">
                      <a:off x="13999785" y="34752408"/>
                      <a:ext cx="5031192" cy="351571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ja-JP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sub>
                          </m:sSub>
                          <m: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1100"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100" b="0" i="0" smtClean="0">
                                  <a:latin typeface="Cambria Math" panose="02040503050406030204" pitchFamily="18" charset="0"/>
                                </a:rPr>
                                <m:t>bg</m:t>
                              </m:r>
                              <m:r>
                                <a:rPr lang="en-US" altLang="ja-JP" sz="11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oMath>
                      </a14:m>
                      <a:r>
                        <a:rPr lang="en-US" altLang="ja-JP" sz="1600" dirty="0"/>
                        <a:t> (rad</a:t>
                      </a:r>
                      <a:r>
                        <a:rPr lang="en-US" altLang="ja-JP" sz="1600" baseline="30000" dirty="0"/>
                        <a:t>-1</a:t>
                      </a:r>
                      <a:r>
                        <a:rPr lang="en-US" altLang="ja-JP" sz="1600" dirty="0"/>
                        <a:t>)</a:t>
                      </a:r>
                      <a:endParaRPr lang="ja-JP" altLang="en-US" sz="1600"/>
                    </a:p>
                  </p:txBody>
                </p:sp>
              </mc:Choice>
              <mc:Fallback xmlns="">
                <p:sp>
                  <p:nvSpPr>
                    <p:cNvPr id="21" name="テキスト ボックス 20">
                      <a:extLst>
                        <a:ext uri="{FF2B5EF4-FFF2-40B4-BE49-F238E27FC236}">
                          <a16:creationId xmlns:a16="http://schemas.microsoft.com/office/drawing/2014/main" id="{7D0EEB39-9ADD-3F6E-5ED3-3281D1C061C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6200000" flipH="1">
                      <a:off x="13999785" y="34752408"/>
                      <a:ext cx="5031192" cy="35157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129167" r="-2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5CF7366-748B-221F-B9B2-A9B005DD70B5}"/>
                  </a:ext>
                </a:extLst>
              </p:cNvPr>
              <p:cNvSpPr txBox="1"/>
              <p:nvPr/>
            </p:nvSpPr>
            <p:spPr>
              <a:xfrm>
                <a:off x="17027187" y="34099024"/>
                <a:ext cx="5620752" cy="476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/>
                  <a:t>total</a:t>
                </a:r>
                <a:r>
                  <a:rPr kumimoji="1" lang="ja-JP" altLang="en-US" sz="2000" b="1"/>
                  <a:t>（</a:t>
                </a:r>
                <a:r>
                  <a:rPr kumimoji="1" lang="en-US" altLang="ja-JP" sz="2000" b="1" dirty="0"/>
                  <a:t>jet </a:t>
                </a:r>
                <a:r>
                  <a:rPr kumimoji="1" lang="en-US" altLang="ja-JP" sz="2000" b="1" dirty="0" err="1"/>
                  <a:t>parton</a:t>
                </a:r>
                <a:r>
                  <a:rPr kumimoji="1" lang="en-US" altLang="ja-JP" sz="2000" b="1" dirty="0"/>
                  <a:t> + medium </a:t>
                </a:r>
                <a:r>
                  <a:rPr kumimoji="1" lang="en-US" altLang="ja-JP" sz="2000" b="1" dirty="0" err="1"/>
                  <a:t>parton</a:t>
                </a:r>
                <a:r>
                  <a:rPr kumimoji="1" lang="ja-JP" altLang="en-US" sz="2000" b="1"/>
                  <a:t>）</a:t>
                </a:r>
              </a:p>
            </p:txBody>
          </p:sp>
        </p:grpSp>
        <p:pic>
          <p:nvPicPr>
            <p:cNvPr id="15" name="図 14" descr="テーブル&#10;&#10;自動的に生成された説明">
              <a:extLst>
                <a:ext uri="{FF2B5EF4-FFF2-40B4-BE49-F238E27FC236}">
                  <a16:creationId xmlns:a16="http://schemas.microsoft.com/office/drawing/2014/main" id="{2A9C5556-1E46-36D4-541B-F127B92F3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8539" y="34794054"/>
              <a:ext cx="1651000" cy="93980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80BB5A69-7A66-E186-155C-3901CE1AA3A9}"/>
                  </a:ext>
                </a:extLst>
              </p:cNvPr>
              <p:cNvSpPr txBox="1"/>
              <p:nvPr/>
            </p:nvSpPr>
            <p:spPr>
              <a:xfrm>
                <a:off x="1370726" y="5975175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80BB5A69-7A66-E186-155C-3901CE1AA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726" y="5975175"/>
                <a:ext cx="3249852" cy="461665"/>
              </a:xfrm>
              <a:prstGeom prst="rect">
                <a:avLst/>
              </a:prstGeom>
              <a:blipFill>
                <a:blip r:embed="rId15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2491A670-CE83-5427-60BB-E76D23AC6EC7}"/>
                  </a:ext>
                </a:extLst>
              </p:cNvPr>
              <p:cNvSpPr txBox="1"/>
              <p:nvPr/>
            </p:nvSpPr>
            <p:spPr>
              <a:xfrm>
                <a:off x="571014" y="1151776"/>
                <a:ext cx="256795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4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4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4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6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8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4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2491A670-CE83-5427-60BB-E76D23AC6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14" y="1151776"/>
                <a:ext cx="2567957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1A8C890F-B6CF-4EF4-2FF0-F1E60E6722A2}"/>
                  </a:ext>
                </a:extLst>
              </p:cNvPr>
              <p:cNvSpPr txBox="1"/>
              <p:nvPr/>
            </p:nvSpPr>
            <p:spPr>
              <a:xfrm>
                <a:off x="3068425" y="1187328"/>
                <a:ext cx="25679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: local temperature</a:t>
                </a:r>
                <a:endParaRPr lang="ja-JP" altLang="en-US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1A8C890F-B6CF-4EF4-2FF0-F1E60E672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425" y="1187328"/>
                <a:ext cx="2567957" cy="369332"/>
              </a:xfrm>
              <a:prstGeom prst="rect">
                <a:avLst/>
              </a:prstGeom>
              <a:blipFill>
                <a:blip r:embed="rId17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9636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9F7E74BF-48DE-8DCC-C5AD-3514D60A4B36}"/>
              </a:ext>
            </a:extLst>
          </p:cNvPr>
          <p:cNvSpPr/>
          <p:nvPr/>
        </p:nvSpPr>
        <p:spPr>
          <a:xfrm>
            <a:off x="6300825" y="1065342"/>
            <a:ext cx="1464205" cy="372015"/>
          </a:xfrm>
          <a:prstGeom prst="rect">
            <a:avLst/>
          </a:prstGeom>
          <a:noFill/>
          <a:ln w="38100"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F454E1A-5C4C-F28C-E312-E9851B5E3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24" y="229840"/>
            <a:ext cx="11602792" cy="109696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Interplay between backreaction vs deposition</a:t>
            </a:r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4ECBB4C-215A-D2EF-E818-1427D8F6B9A5}"/>
              </a:ext>
            </a:extLst>
          </p:cNvPr>
          <p:cNvGrpSpPr/>
          <p:nvPr/>
        </p:nvGrpSpPr>
        <p:grpSpPr>
          <a:xfrm>
            <a:off x="5791223" y="1683827"/>
            <a:ext cx="3101520" cy="2114341"/>
            <a:chOff x="23335383" y="33942278"/>
            <a:chExt cx="3691241" cy="2516360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6A46AE18-2EA1-FAA3-1BA5-76756970C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14610" y="33942278"/>
              <a:ext cx="3412014" cy="25163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997A9C7C-F2EB-E983-1BFC-8A7E7AB07D16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22461591" y="34956247"/>
                  <a:ext cx="2013748" cy="26616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05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𝑑𝑁</m:t>
                                </m:r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1050">
                                <a:latin typeface="Cambria Math" panose="02040503050406030204" pitchFamily="18" charset="0"/>
                              </a:rPr>
                              <m:t>ev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105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ja-JP" sz="1050" dirty="0"/>
                          <m:t>(</m:t>
                        </m:r>
                        <m:r>
                          <m:rPr>
                            <m:nor/>
                          </m:rPr>
                          <a:rPr lang="en-US" altLang="ja-JP" sz="1050" dirty="0"/>
                          <m:t>rad</m:t>
                        </m:r>
                        <m:r>
                          <m:rPr>
                            <m:nor/>
                          </m:rPr>
                          <a:rPr lang="en-US" altLang="ja-JP" sz="1050" baseline="30000" dirty="0"/>
                          <m:t>−1</m:t>
                        </m:r>
                        <m:r>
                          <m:rPr>
                            <m:nor/>
                          </m:rPr>
                          <a:rPr lang="en-US" altLang="ja-JP" sz="1050" dirty="0"/>
                          <m:t>)</m:t>
                        </m:r>
                      </m:oMath>
                    </m:oMathPara>
                  </a14:m>
                  <a:endParaRPr lang="ja-JP" altLang="en-US" sz="1050"/>
                </a:p>
              </p:txBody>
            </p:sp>
          </mc:Choice>
          <mc:Fallback xmlns="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997A9C7C-F2EB-E983-1BFC-8A7E7AB07D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22461591" y="34956247"/>
                  <a:ext cx="2013748" cy="266163"/>
                </a:xfrm>
                <a:prstGeom prst="rect">
                  <a:avLst/>
                </a:prstGeom>
                <a:blipFill>
                  <a:blip r:embed="rId7"/>
                  <a:stretch>
                    <a:fillRect r="-2222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0E2A3BA-264D-2B61-52A8-3F46DFEF523C}"/>
              </a:ext>
            </a:extLst>
          </p:cNvPr>
          <p:cNvGrpSpPr/>
          <p:nvPr/>
        </p:nvGrpSpPr>
        <p:grpSpPr>
          <a:xfrm>
            <a:off x="9011396" y="1567586"/>
            <a:ext cx="3079004" cy="2412792"/>
            <a:chOff x="23362180" y="36774521"/>
            <a:chExt cx="3664444" cy="287156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5898151-AFB3-DE21-5715-E3B741AF8246}"/>
                </a:ext>
              </a:extLst>
            </p:cNvPr>
            <p:cNvGrpSpPr/>
            <p:nvPr/>
          </p:nvGrpSpPr>
          <p:grpSpPr>
            <a:xfrm>
              <a:off x="23614611" y="36917901"/>
              <a:ext cx="3412013" cy="2728180"/>
              <a:chOff x="23614611" y="36917901"/>
              <a:chExt cx="3412013" cy="2728180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8" name="テキスト ボックス 27">
                    <a:extLst>
                      <a:ext uri="{FF2B5EF4-FFF2-40B4-BE49-F238E27FC236}">
                        <a16:creationId xmlns:a16="http://schemas.microsoft.com/office/drawing/2014/main" id="{BED729CF-06FB-0A00-6081-EDA92BE5E60A}"/>
                      </a:ext>
                    </a:extLst>
                  </p:cNvPr>
                  <p:cNvSpPr txBox="1"/>
                  <p:nvPr/>
                </p:nvSpPr>
                <p:spPr>
                  <a:xfrm>
                    <a:off x="24587358" y="39353044"/>
                    <a:ext cx="1904168" cy="29303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en-US" altLang="ja-JP" sz="1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en-US" altLang="ja-JP" sz="1000" i="1" dirty="0"/>
                      <a:t> </a:t>
                    </a:r>
                    <a:r>
                      <a:rPr lang="en-US" altLang="ja-JP" sz="1000" dirty="0"/>
                      <a:t>(rad)</a:t>
                    </a:r>
                    <a:endParaRPr lang="ja-JP" altLang="en-US" sz="1000"/>
                  </a:p>
                </p:txBody>
              </p:sp>
            </mc:Choice>
            <mc:Fallback>
              <p:sp>
                <p:nvSpPr>
                  <p:cNvPr id="28" name="テキスト ボックス 27">
                    <a:extLst>
                      <a:ext uri="{FF2B5EF4-FFF2-40B4-BE49-F238E27FC236}">
                        <a16:creationId xmlns:a16="http://schemas.microsoft.com/office/drawing/2014/main" id="{BED729CF-06FB-0A00-6081-EDA92BE5E60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587358" y="39353044"/>
                    <a:ext cx="1904168" cy="29303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6022D9B7-2AE3-7828-4012-4D70431025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614611" y="36917901"/>
                <a:ext cx="3412013" cy="251636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C4B9FAFE-4CFD-455A-1033-E1D03ABC8926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22486111" y="37650590"/>
                  <a:ext cx="2013748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1050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</m:oMath>
                  </a14:m>
                  <a:r>
                    <a:rPr lang="en-US" altLang="ja-JP" sz="1050" dirty="0"/>
                    <a:t> (rad</a:t>
                  </a:r>
                  <a:r>
                    <a:rPr lang="en-US" altLang="ja-JP" sz="1050" baseline="30000" dirty="0"/>
                    <a:t>-1</a:t>
                  </a:r>
                  <a:r>
                    <a:rPr lang="en-US" altLang="ja-JP" sz="1050" dirty="0"/>
                    <a:t>)</a:t>
                  </a:r>
                  <a:endParaRPr lang="ja-JP" altLang="en-US" sz="1050"/>
                </a:p>
              </p:txBody>
            </p:sp>
          </mc:Choice>
          <mc:Fallback xmlns="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C4B9FAFE-4CFD-455A-1033-E1D03ABC89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22486111" y="37650590"/>
                  <a:ext cx="2013748" cy="261610"/>
                </a:xfrm>
                <a:prstGeom prst="rect">
                  <a:avLst/>
                </a:prstGeom>
                <a:blipFill>
                  <a:blip r:embed="rId10"/>
                  <a:stretch>
                    <a:fillRect r="-3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61254FA-DCBB-E903-8B4C-E7E80FB3FCE1}"/>
              </a:ext>
            </a:extLst>
          </p:cNvPr>
          <p:cNvGrpSpPr/>
          <p:nvPr/>
        </p:nvGrpSpPr>
        <p:grpSpPr>
          <a:xfrm>
            <a:off x="114702" y="1455091"/>
            <a:ext cx="5602587" cy="4573332"/>
            <a:chOff x="15775499" y="33570394"/>
            <a:chExt cx="6667860" cy="5442903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8724ACB-2854-5911-E604-CDD806BFA756}"/>
                </a:ext>
              </a:extLst>
            </p:cNvPr>
            <p:cNvGrpSpPr/>
            <p:nvPr/>
          </p:nvGrpSpPr>
          <p:grpSpPr>
            <a:xfrm>
              <a:off x="15775499" y="33570394"/>
              <a:ext cx="6667860" cy="5442903"/>
              <a:chOff x="16339595" y="33570394"/>
              <a:chExt cx="6667860" cy="544290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98437CFE-0C1C-C53D-50AD-254A946B8E0F}"/>
                  </a:ext>
                </a:extLst>
              </p:cNvPr>
              <p:cNvGrpSpPr/>
              <p:nvPr/>
            </p:nvGrpSpPr>
            <p:grpSpPr>
              <a:xfrm>
                <a:off x="16339595" y="33570394"/>
                <a:ext cx="6211638" cy="5442903"/>
                <a:chOff x="16339595" y="32412598"/>
                <a:chExt cx="6211638" cy="5442903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8426917-E046-2C18-080E-BAFEA9EC8A2F}"/>
                    </a:ext>
                  </a:extLst>
                </p:cNvPr>
                <p:cNvGrpSpPr/>
                <p:nvPr/>
              </p:nvGrpSpPr>
              <p:grpSpPr>
                <a:xfrm>
                  <a:off x="16623173" y="33317170"/>
                  <a:ext cx="5928060" cy="4538331"/>
                  <a:chOff x="16623173" y="33495067"/>
                  <a:chExt cx="5695687" cy="4360434"/>
                </a:xfrm>
              </p:grpSpPr>
              <p:pic>
                <p:nvPicPr>
                  <p:cNvPr id="22" name="図 21">
                    <a:extLst>
                      <a:ext uri="{FF2B5EF4-FFF2-40B4-BE49-F238E27FC236}">
                        <a16:creationId xmlns:a16="http://schemas.microsoft.com/office/drawing/2014/main" id="{D35A3A25-19EA-3606-EF7A-A02A2CB37A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16623173" y="33495067"/>
                    <a:ext cx="5695687" cy="4360434"/>
                  </a:xfrm>
                  <a:prstGeom prst="rect">
                    <a:avLst/>
                  </a:prstGeom>
                </p:spPr>
              </p:pic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51F85110-2BCD-09A0-509F-6979BDF3FDF7}"/>
                      </a:ext>
                    </a:extLst>
                  </p:cNvPr>
                  <p:cNvSpPr/>
                  <p:nvPr/>
                </p:nvSpPr>
                <p:spPr>
                  <a:xfrm>
                    <a:off x="20292927" y="33713287"/>
                    <a:ext cx="1868412" cy="94555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テキスト ボックス 20">
                      <a:extLst>
                        <a:ext uri="{FF2B5EF4-FFF2-40B4-BE49-F238E27FC236}">
                          <a16:creationId xmlns:a16="http://schemas.microsoft.com/office/drawing/2014/main" id="{7D0EEB39-9ADD-3F6E-5ED3-3281D1C061C8}"/>
                        </a:ext>
                      </a:extLst>
                    </p:cNvPr>
                    <p:cNvSpPr txBox="1"/>
                    <p:nvPr/>
                  </p:nvSpPr>
                  <p:spPr>
                    <a:xfrm rot="16200000" flipH="1">
                      <a:off x="13999785" y="34752408"/>
                      <a:ext cx="5031192" cy="351571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ja-JP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sub>
                          </m:sSub>
                          <m: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1100"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100" b="0" i="0" smtClean="0">
                                  <a:latin typeface="Cambria Math" panose="02040503050406030204" pitchFamily="18" charset="0"/>
                                </a:rPr>
                                <m:t>bg</m:t>
                              </m:r>
                              <m:r>
                                <a:rPr lang="en-US" altLang="ja-JP" sz="11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oMath>
                      </a14:m>
                      <a:r>
                        <a:rPr lang="en-US" altLang="ja-JP" sz="1600" dirty="0"/>
                        <a:t> (rad</a:t>
                      </a:r>
                      <a:r>
                        <a:rPr lang="en-US" altLang="ja-JP" sz="1600" baseline="30000" dirty="0"/>
                        <a:t>-1</a:t>
                      </a:r>
                      <a:r>
                        <a:rPr lang="en-US" altLang="ja-JP" sz="1600" dirty="0"/>
                        <a:t>)</a:t>
                      </a:r>
                      <a:endParaRPr lang="ja-JP" altLang="en-US" sz="1600"/>
                    </a:p>
                  </p:txBody>
                </p:sp>
              </mc:Choice>
              <mc:Fallback xmlns="">
                <p:sp>
                  <p:nvSpPr>
                    <p:cNvPr id="21" name="テキスト ボックス 20">
                      <a:extLst>
                        <a:ext uri="{FF2B5EF4-FFF2-40B4-BE49-F238E27FC236}">
                          <a16:creationId xmlns:a16="http://schemas.microsoft.com/office/drawing/2014/main" id="{7D0EEB39-9ADD-3F6E-5ED3-3281D1C061C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6200000" flipH="1">
                      <a:off x="13999785" y="34752408"/>
                      <a:ext cx="5031192" cy="35157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129167" r="-2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5CF7366-748B-221F-B9B2-A9B005DD70B5}"/>
                  </a:ext>
                </a:extLst>
              </p:cNvPr>
              <p:cNvSpPr txBox="1"/>
              <p:nvPr/>
            </p:nvSpPr>
            <p:spPr>
              <a:xfrm>
                <a:off x="17027187" y="34099024"/>
                <a:ext cx="5620752" cy="476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/>
                  <a:t>total</a:t>
                </a:r>
                <a:r>
                  <a:rPr kumimoji="1" lang="ja-JP" altLang="en-US" sz="2000" b="1"/>
                  <a:t>（</a:t>
                </a:r>
                <a:r>
                  <a:rPr kumimoji="1" lang="en-US" altLang="ja-JP" sz="2000" b="1" dirty="0"/>
                  <a:t>jet </a:t>
                </a:r>
                <a:r>
                  <a:rPr kumimoji="1" lang="en-US" altLang="ja-JP" sz="2000" b="1" dirty="0" err="1"/>
                  <a:t>parton</a:t>
                </a:r>
                <a:r>
                  <a:rPr kumimoji="1" lang="en-US" altLang="ja-JP" sz="2000" b="1" dirty="0"/>
                  <a:t> + medium </a:t>
                </a:r>
                <a:r>
                  <a:rPr kumimoji="1" lang="en-US" altLang="ja-JP" sz="2000" b="1" dirty="0" err="1"/>
                  <a:t>parton</a:t>
                </a:r>
                <a:r>
                  <a:rPr kumimoji="1" lang="ja-JP" altLang="en-US" sz="2000" b="1"/>
                  <a:t>）</a:t>
                </a:r>
              </a:p>
            </p:txBody>
          </p:sp>
          <p:sp>
            <p:nvSpPr>
              <p:cNvPr id="19" name="右矢印 18">
                <a:extLst>
                  <a:ext uri="{FF2B5EF4-FFF2-40B4-BE49-F238E27FC236}">
                    <a16:creationId xmlns:a16="http://schemas.microsoft.com/office/drawing/2014/main" id="{0E5ECEC4-9A76-0E18-F2CE-CE932561F775}"/>
                  </a:ext>
                </a:extLst>
              </p:cNvPr>
              <p:cNvSpPr/>
              <p:nvPr/>
            </p:nvSpPr>
            <p:spPr>
              <a:xfrm>
                <a:off x="22554403" y="34301268"/>
                <a:ext cx="453052" cy="1599058"/>
              </a:xfrm>
              <a:prstGeom prst="rightArrow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/>
              </a:p>
            </p:txBody>
          </p:sp>
        </p:grpSp>
        <p:pic>
          <p:nvPicPr>
            <p:cNvPr id="15" name="図 14" descr="テーブル&#10;&#10;自動的に生成された説明">
              <a:extLst>
                <a:ext uri="{FF2B5EF4-FFF2-40B4-BE49-F238E27FC236}">
                  <a16:creationId xmlns:a16="http://schemas.microsoft.com/office/drawing/2014/main" id="{2A9C5556-1E46-36D4-541B-F127B92F3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8539" y="34794054"/>
              <a:ext cx="1651000" cy="93980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712E666-4BCA-D05C-3751-72812ECC58D0}"/>
                  </a:ext>
                </a:extLst>
              </p:cNvPr>
              <p:cNvSpPr txBox="1"/>
              <p:nvPr/>
            </p:nvSpPr>
            <p:spPr>
              <a:xfrm>
                <a:off x="6316679" y="1052988"/>
                <a:ext cx="138590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0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0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712E666-4BCA-D05C-3751-72812ECC5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6679" y="1052988"/>
                <a:ext cx="1385906" cy="4001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444BD319-DD3D-FB2A-D54F-FEB53DE42538}"/>
                  </a:ext>
                </a:extLst>
              </p:cNvPr>
              <p:cNvSpPr txBox="1"/>
              <p:nvPr/>
            </p:nvSpPr>
            <p:spPr>
              <a:xfrm>
                <a:off x="9446750" y="1067263"/>
                <a:ext cx="160969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0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0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444BD319-DD3D-FB2A-D54F-FEB53DE42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6750" y="1067263"/>
                <a:ext cx="1609692" cy="400110"/>
              </a:xfrm>
              <a:prstGeom prst="rect">
                <a:avLst/>
              </a:prstGeom>
              <a:blipFill>
                <a:blip r:embed="rId16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下矢印 41">
            <a:extLst>
              <a:ext uri="{FF2B5EF4-FFF2-40B4-BE49-F238E27FC236}">
                <a16:creationId xmlns:a16="http://schemas.microsoft.com/office/drawing/2014/main" id="{5B65F175-7FC4-51E3-AE64-711C38894F4A}"/>
              </a:ext>
            </a:extLst>
          </p:cNvPr>
          <p:cNvSpPr/>
          <p:nvPr/>
        </p:nvSpPr>
        <p:spPr>
          <a:xfrm>
            <a:off x="11268360" y="1372287"/>
            <a:ext cx="265523" cy="338554"/>
          </a:xfrm>
          <a:prstGeom prst="downArrow">
            <a:avLst/>
          </a:prstGeom>
          <a:solidFill>
            <a:srgbClr val="4A8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1EDA4E0-4067-02A6-5196-7FFE74557DB8}"/>
              </a:ext>
            </a:extLst>
          </p:cNvPr>
          <p:cNvSpPr txBox="1"/>
          <p:nvPr/>
        </p:nvSpPr>
        <p:spPr>
          <a:xfrm>
            <a:off x="6239474" y="1433805"/>
            <a:ext cx="28121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recoil &amp; backreaction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80BB5A69-7A66-E186-155C-3901CE1AA3A9}"/>
                  </a:ext>
                </a:extLst>
              </p:cNvPr>
              <p:cNvSpPr txBox="1"/>
              <p:nvPr/>
            </p:nvSpPr>
            <p:spPr>
              <a:xfrm>
                <a:off x="1370726" y="5975175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80BB5A69-7A66-E186-155C-3901CE1AA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726" y="5975175"/>
                <a:ext cx="3249852" cy="461665"/>
              </a:xfrm>
              <a:prstGeom prst="rect">
                <a:avLst/>
              </a:prstGeom>
              <a:blipFill>
                <a:blip r:embed="rId17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2491A670-CE83-5427-60BB-E76D23AC6EC7}"/>
                  </a:ext>
                </a:extLst>
              </p:cNvPr>
              <p:cNvSpPr txBox="1"/>
              <p:nvPr/>
            </p:nvSpPr>
            <p:spPr>
              <a:xfrm>
                <a:off x="571014" y="1151776"/>
                <a:ext cx="256795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4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4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4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6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8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4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2491A670-CE83-5427-60BB-E76D23AC6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14" y="1151776"/>
                <a:ext cx="2567957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下矢印 44">
            <a:extLst>
              <a:ext uri="{FF2B5EF4-FFF2-40B4-BE49-F238E27FC236}">
                <a16:creationId xmlns:a16="http://schemas.microsoft.com/office/drawing/2014/main" id="{32D31B13-0DD2-EB2F-9762-02C28FC7A0E9}"/>
              </a:ext>
            </a:extLst>
          </p:cNvPr>
          <p:cNvSpPr/>
          <p:nvPr/>
        </p:nvSpPr>
        <p:spPr>
          <a:xfrm rot="10800000">
            <a:off x="8079527" y="1351294"/>
            <a:ext cx="265523" cy="338554"/>
          </a:xfrm>
          <a:prstGeom prst="downArrow">
            <a:avLst/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B4253AC-3A64-85E2-D134-52B54C868DDD}"/>
              </a:ext>
            </a:extLst>
          </p:cNvPr>
          <p:cNvSpPr txBox="1"/>
          <p:nvPr/>
        </p:nvSpPr>
        <p:spPr>
          <a:xfrm>
            <a:off x="6362511" y="3954096"/>
            <a:ext cx="5548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u="sng" dirty="0"/>
              <a:t>Different particle ratio of jet </a:t>
            </a:r>
            <a:r>
              <a:rPr kumimoji="1" lang="en-US" altLang="ja-JP" sz="1600" b="1" u="sng" dirty="0" err="1"/>
              <a:t>parton</a:t>
            </a:r>
            <a:r>
              <a:rPr kumimoji="1" lang="en-US" altLang="ja-JP" sz="1600" b="1" u="sng" dirty="0"/>
              <a:t> to medium </a:t>
            </a:r>
            <a:r>
              <a:rPr kumimoji="1" lang="en-US" altLang="ja-JP" sz="1600" b="1" u="sng" dirty="0" err="1"/>
              <a:t>parton</a:t>
            </a:r>
            <a:endParaRPr kumimoji="1" lang="ja-JP" altLang="en-US" sz="1600" b="1" u="sn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5F0CC959-721B-C785-529E-7D74B8C7CC72}"/>
                  </a:ext>
                </a:extLst>
              </p:cNvPr>
              <p:cNvSpPr txBox="1"/>
              <p:nvPr/>
            </p:nvSpPr>
            <p:spPr>
              <a:xfrm>
                <a:off x="6754003" y="3731550"/>
                <a:ext cx="159995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00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altLang="ja-JP" sz="1000" i="1" dirty="0"/>
                  <a:t> </a:t>
                </a:r>
                <a:r>
                  <a:rPr lang="en-US" altLang="ja-JP" sz="1000" dirty="0"/>
                  <a:t>(rad)</a:t>
                </a:r>
                <a:endParaRPr lang="ja-JP" altLang="en-US" sz="1000"/>
              </a:p>
            </p:txBody>
          </p:sp>
        </mc:Choice>
        <mc:Fallback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5F0CC959-721B-C785-529E-7D74B8C7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003" y="3731550"/>
                <a:ext cx="1599954" cy="246221"/>
              </a:xfrm>
              <a:prstGeom prst="rect">
                <a:avLst/>
              </a:prstGeom>
              <a:blipFill>
                <a:blip r:embed="rId19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6AAA98D-5A66-6D1B-66E7-2F2F009A1F83}"/>
              </a:ext>
            </a:extLst>
          </p:cNvPr>
          <p:cNvSpPr/>
          <p:nvPr/>
        </p:nvSpPr>
        <p:spPr>
          <a:xfrm>
            <a:off x="9519494" y="1081311"/>
            <a:ext cx="1464205" cy="372015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EE94E27-7B43-D1F9-AFC8-2DB4108221F1}"/>
              </a:ext>
            </a:extLst>
          </p:cNvPr>
          <p:cNvSpPr txBox="1"/>
          <p:nvPr/>
        </p:nvSpPr>
        <p:spPr>
          <a:xfrm>
            <a:off x="9403073" y="1440003"/>
            <a:ext cx="25077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recoil &amp; backreaction </a:t>
            </a:r>
            <a:r>
              <a:rPr lang="ja-JP" altLang="en-US" sz="1400" b="1">
                <a:latin typeface="Yu Gothic Medium" panose="020B0400000000000000" pitchFamily="34" charset="-128"/>
                <a:ea typeface="Yu Gothic Medium" panose="020B0400000000000000" pitchFamily="34" charset="-128"/>
              </a:rPr>
              <a:t>　</a:t>
            </a:r>
            <a:endParaRPr lang="en-US" altLang="ja-JP" sz="1400" b="1" dirty="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2A707BFF-0CEB-C3E9-37F2-71327326AEF2}"/>
                  </a:ext>
                </a:extLst>
              </p:cNvPr>
              <p:cNvSpPr txBox="1"/>
              <p:nvPr/>
            </p:nvSpPr>
            <p:spPr>
              <a:xfrm>
                <a:off x="3068425" y="1187328"/>
                <a:ext cx="25679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: local temperature</a:t>
                </a:r>
                <a:endParaRPr lang="ja-JP" altLang="en-US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2A707BFF-0CEB-C3E9-37F2-71327326A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425" y="1187328"/>
                <a:ext cx="2567957" cy="369332"/>
              </a:xfrm>
              <a:prstGeom prst="rect">
                <a:avLst/>
              </a:prstGeom>
              <a:blipFill>
                <a:blip r:embed="rId20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768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A527C2D4-80CD-DA14-6017-C198119D8D39}"/>
              </a:ext>
            </a:extLst>
          </p:cNvPr>
          <p:cNvSpPr/>
          <p:nvPr/>
        </p:nvSpPr>
        <p:spPr>
          <a:xfrm>
            <a:off x="6456935" y="4296501"/>
            <a:ext cx="2274207" cy="688707"/>
          </a:xfrm>
          <a:prstGeom prst="roundRect">
            <a:avLst/>
          </a:prstGeom>
          <a:noFill/>
          <a:ln w="31750"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F454E1A-5C4C-F28C-E312-E9851B5E3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24" y="229840"/>
            <a:ext cx="11602792" cy="109696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Interplay between backreaction vs deposition</a:t>
            </a:r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4ECBB4C-215A-D2EF-E818-1427D8F6B9A5}"/>
              </a:ext>
            </a:extLst>
          </p:cNvPr>
          <p:cNvGrpSpPr/>
          <p:nvPr/>
        </p:nvGrpSpPr>
        <p:grpSpPr>
          <a:xfrm>
            <a:off x="5791223" y="1683827"/>
            <a:ext cx="3101520" cy="2114341"/>
            <a:chOff x="23335383" y="33942278"/>
            <a:chExt cx="3691241" cy="2516360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6A46AE18-2EA1-FAA3-1BA5-76756970C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14610" y="33942278"/>
              <a:ext cx="3412014" cy="25163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997A9C7C-F2EB-E983-1BFC-8A7E7AB07D16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22461591" y="34956247"/>
                  <a:ext cx="2013748" cy="26616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05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𝑑𝑁</m:t>
                                </m:r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altLang="ja-JP" sz="1050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1050">
                                <a:latin typeface="Cambria Math" panose="02040503050406030204" pitchFamily="18" charset="0"/>
                              </a:rPr>
                              <m:t>ev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105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ja-JP" sz="1050" dirty="0"/>
                          <m:t>(</m:t>
                        </m:r>
                        <m:r>
                          <m:rPr>
                            <m:nor/>
                          </m:rPr>
                          <a:rPr lang="en-US" altLang="ja-JP" sz="1050" dirty="0"/>
                          <m:t>rad</m:t>
                        </m:r>
                        <m:r>
                          <m:rPr>
                            <m:nor/>
                          </m:rPr>
                          <a:rPr lang="en-US" altLang="ja-JP" sz="1050" baseline="30000" dirty="0"/>
                          <m:t>−1</m:t>
                        </m:r>
                        <m:r>
                          <m:rPr>
                            <m:nor/>
                          </m:rPr>
                          <a:rPr lang="en-US" altLang="ja-JP" sz="1050" dirty="0"/>
                          <m:t>)</m:t>
                        </m:r>
                      </m:oMath>
                    </m:oMathPara>
                  </a14:m>
                  <a:endParaRPr lang="ja-JP" altLang="en-US" sz="1050"/>
                </a:p>
              </p:txBody>
            </p:sp>
          </mc:Choice>
          <mc:Fallback xmlns="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997A9C7C-F2EB-E983-1BFC-8A7E7AB07D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22461591" y="34956247"/>
                  <a:ext cx="2013748" cy="266163"/>
                </a:xfrm>
                <a:prstGeom prst="rect">
                  <a:avLst/>
                </a:prstGeom>
                <a:blipFill>
                  <a:blip r:embed="rId7"/>
                  <a:stretch>
                    <a:fillRect r="-2222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0E2A3BA-264D-2B61-52A8-3F46DFEF523C}"/>
              </a:ext>
            </a:extLst>
          </p:cNvPr>
          <p:cNvGrpSpPr/>
          <p:nvPr/>
        </p:nvGrpSpPr>
        <p:grpSpPr>
          <a:xfrm>
            <a:off x="9011396" y="1567586"/>
            <a:ext cx="3079004" cy="2412792"/>
            <a:chOff x="23362180" y="36774521"/>
            <a:chExt cx="3664444" cy="287156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5898151-AFB3-DE21-5715-E3B741AF8246}"/>
                </a:ext>
              </a:extLst>
            </p:cNvPr>
            <p:cNvGrpSpPr/>
            <p:nvPr/>
          </p:nvGrpSpPr>
          <p:grpSpPr>
            <a:xfrm>
              <a:off x="23614611" y="36917901"/>
              <a:ext cx="3412013" cy="2728180"/>
              <a:chOff x="23614611" y="36917901"/>
              <a:chExt cx="3412013" cy="2728180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8" name="テキスト ボックス 27">
                    <a:extLst>
                      <a:ext uri="{FF2B5EF4-FFF2-40B4-BE49-F238E27FC236}">
                        <a16:creationId xmlns:a16="http://schemas.microsoft.com/office/drawing/2014/main" id="{BED729CF-06FB-0A00-6081-EDA92BE5E60A}"/>
                      </a:ext>
                    </a:extLst>
                  </p:cNvPr>
                  <p:cNvSpPr txBox="1"/>
                  <p:nvPr/>
                </p:nvSpPr>
                <p:spPr>
                  <a:xfrm>
                    <a:off x="24587358" y="39353044"/>
                    <a:ext cx="1904168" cy="29303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en-US" altLang="ja-JP" sz="10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en-US" altLang="ja-JP" sz="1000" i="1" dirty="0"/>
                      <a:t> </a:t>
                    </a:r>
                    <a:r>
                      <a:rPr lang="en-US" altLang="ja-JP" sz="1000" dirty="0"/>
                      <a:t>(rad)</a:t>
                    </a:r>
                    <a:endParaRPr lang="ja-JP" altLang="en-US" sz="1000"/>
                  </a:p>
                </p:txBody>
              </p:sp>
            </mc:Choice>
            <mc:Fallback>
              <p:sp>
                <p:nvSpPr>
                  <p:cNvPr id="28" name="テキスト ボックス 27">
                    <a:extLst>
                      <a:ext uri="{FF2B5EF4-FFF2-40B4-BE49-F238E27FC236}">
                        <a16:creationId xmlns:a16="http://schemas.microsoft.com/office/drawing/2014/main" id="{BED729CF-06FB-0A00-6081-EDA92BE5E60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587358" y="39353044"/>
                    <a:ext cx="1904168" cy="29303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6022D9B7-2AE3-7828-4012-4D70431025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614611" y="36917901"/>
                <a:ext cx="3412013" cy="251636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C4B9FAFE-4CFD-455A-1033-E1D03ABC8926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22486111" y="37650590"/>
                  <a:ext cx="2013748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105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1050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</m:oMath>
                  </a14:m>
                  <a:r>
                    <a:rPr lang="en-US" altLang="ja-JP" sz="1050" dirty="0"/>
                    <a:t> (rad</a:t>
                  </a:r>
                  <a:r>
                    <a:rPr lang="en-US" altLang="ja-JP" sz="1050" baseline="30000" dirty="0"/>
                    <a:t>-1</a:t>
                  </a:r>
                  <a:r>
                    <a:rPr lang="en-US" altLang="ja-JP" sz="1050" dirty="0"/>
                    <a:t>)</a:t>
                  </a:r>
                  <a:endParaRPr lang="ja-JP" altLang="en-US" sz="1050"/>
                </a:p>
              </p:txBody>
            </p:sp>
          </mc:Choice>
          <mc:Fallback xmlns=""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C4B9FAFE-4CFD-455A-1033-E1D03ABC89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22486111" y="37650590"/>
                  <a:ext cx="2013748" cy="261610"/>
                </a:xfrm>
                <a:prstGeom prst="rect">
                  <a:avLst/>
                </a:prstGeom>
                <a:blipFill>
                  <a:blip r:embed="rId10"/>
                  <a:stretch>
                    <a:fillRect r="-3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61254FA-DCBB-E903-8B4C-E7E80FB3FCE1}"/>
              </a:ext>
            </a:extLst>
          </p:cNvPr>
          <p:cNvGrpSpPr/>
          <p:nvPr/>
        </p:nvGrpSpPr>
        <p:grpSpPr>
          <a:xfrm>
            <a:off x="114702" y="1455091"/>
            <a:ext cx="5602587" cy="4573332"/>
            <a:chOff x="15775499" y="33570394"/>
            <a:chExt cx="6667860" cy="5442903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8724ACB-2854-5911-E604-CDD806BFA756}"/>
                </a:ext>
              </a:extLst>
            </p:cNvPr>
            <p:cNvGrpSpPr/>
            <p:nvPr/>
          </p:nvGrpSpPr>
          <p:grpSpPr>
            <a:xfrm>
              <a:off x="15775499" y="33570394"/>
              <a:ext cx="6667860" cy="5442903"/>
              <a:chOff x="16339595" y="33570394"/>
              <a:chExt cx="6667860" cy="544290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98437CFE-0C1C-C53D-50AD-254A946B8E0F}"/>
                  </a:ext>
                </a:extLst>
              </p:cNvPr>
              <p:cNvGrpSpPr/>
              <p:nvPr/>
            </p:nvGrpSpPr>
            <p:grpSpPr>
              <a:xfrm>
                <a:off x="16339595" y="33570394"/>
                <a:ext cx="6211638" cy="5442903"/>
                <a:chOff x="16339595" y="32412598"/>
                <a:chExt cx="6211638" cy="5442903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8426917-E046-2C18-080E-BAFEA9EC8A2F}"/>
                    </a:ext>
                  </a:extLst>
                </p:cNvPr>
                <p:cNvGrpSpPr/>
                <p:nvPr/>
              </p:nvGrpSpPr>
              <p:grpSpPr>
                <a:xfrm>
                  <a:off x="16623173" y="33317170"/>
                  <a:ext cx="5928060" cy="4538331"/>
                  <a:chOff x="16623173" y="33495067"/>
                  <a:chExt cx="5695687" cy="4360434"/>
                </a:xfrm>
              </p:grpSpPr>
              <p:pic>
                <p:nvPicPr>
                  <p:cNvPr id="22" name="図 21">
                    <a:extLst>
                      <a:ext uri="{FF2B5EF4-FFF2-40B4-BE49-F238E27FC236}">
                        <a16:creationId xmlns:a16="http://schemas.microsoft.com/office/drawing/2014/main" id="{D35A3A25-19EA-3606-EF7A-A02A2CB37A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16623173" y="33495067"/>
                    <a:ext cx="5695687" cy="4360434"/>
                  </a:xfrm>
                  <a:prstGeom prst="rect">
                    <a:avLst/>
                  </a:prstGeom>
                </p:spPr>
              </p:pic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51F85110-2BCD-09A0-509F-6979BDF3FDF7}"/>
                      </a:ext>
                    </a:extLst>
                  </p:cNvPr>
                  <p:cNvSpPr/>
                  <p:nvPr/>
                </p:nvSpPr>
                <p:spPr>
                  <a:xfrm>
                    <a:off x="20292927" y="33713287"/>
                    <a:ext cx="1868412" cy="94555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テキスト ボックス 20">
                      <a:extLst>
                        <a:ext uri="{FF2B5EF4-FFF2-40B4-BE49-F238E27FC236}">
                          <a16:creationId xmlns:a16="http://schemas.microsoft.com/office/drawing/2014/main" id="{7D0EEB39-9ADD-3F6E-5ED3-3281D1C061C8}"/>
                        </a:ext>
                      </a:extLst>
                    </p:cNvPr>
                    <p:cNvSpPr txBox="1"/>
                    <p:nvPr/>
                  </p:nvSpPr>
                  <p:spPr>
                    <a:xfrm rot="16200000" flipH="1">
                      <a:off x="13999785" y="34752408"/>
                      <a:ext cx="5031192" cy="351571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ja-JP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sub>
                          </m:sSub>
                          <m:r>
                            <a:rPr lang="en-US" altLang="ja-JP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𝑑𝑁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ja-JP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1100"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1100" b="0" i="0" smtClean="0">
                                  <a:latin typeface="Cambria Math" panose="02040503050406030204" pitchFamily="18" charset="0"/>
                                </a:rPr>
                                <m:t>bg</m:t>
                              </m:r>
                              <m:r>
                                <a:rPr lang="en-US" altLang="ja-JP" sz="11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oMath>
                      </a14:m>
                      <a:r>
                        <a:rPr lang="en-US" altLang="ja-JP" sz="1600" dirty="0"/>
                        <a:t> (rad</a:t>
                      </a:r>
                      <a:r>
                        <a:rPr lang="en-US" altLang="ja-JP" sz="1600" baseline="30000" dirty="0"/>
                        <a:t>-1</a:t>
                      </a:r>
                      <a:r>
                        <a:rPr lang="en-US" altLang="ja-JP" sz="1600" dirty="0"/>
                        <a:t>)</a:t>
                      </a:r>
                      <a:endParaRPr lang="ja-JP" altLang="en-US" sz="1600"/>
                    </a:p>
                  </p:txBody>
                </p:sp>
              </mc:Choice>
              <mc:Fallback xmlns="">
                <p:sp>
                  <p:nvSpPr>
                    <p:cNvPr id="21" name="テキスト ボックス 20">
                      <a:extLst>
                        <a:ext uri="{FF2B5EF4-FFF2-40B4-BE49-F238E27FC236}">
                          <a16:creationId xmlns:a16="http://schemas.microsoft.com/office/drawing/2014/main" id="{7D0EEB39-9ADD-3F6E-5ED3-3281D1C061C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6200000" flipH="1">
                      <a:off x="13999785" y="34752408"/>
                      <a:ext cx="5031192" cy="35157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129167" r="-2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5CF7366-748B-221F-B9B2-A9B005DD70B5}"/>
                  </a:ext>
                </a:extLst>
              </p:cNvPr>
              <p:cNvSpPr txBox="1"/>
              <p:nvPr/>
            </p:nvSpPr>
            <p:spPr>
              <a:xfrm>
                <a:off x="17027187" y="34099024"/>
                <a:ext cx="5620752" cy="476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/>
                  <a:t>total</a:t>
                </a:r>
                <a:r>
                  <a:rPr kumimoji="1" lang="ja-JP" altLang="en-US" sz="2000" b="1"/>
                  <a:t>（</a:t>
                </a:r>
                <a:r>
                  <a:rPr kumimoji="1" lang="en-US" altLang="ja-JP" sz="2000" b="1" dirty="0"/>
                  <a:t>jet </a:t>
                </a:r>
                <a:r>
                  <a:rPr kumimoji="1" lang="en-US" altLang="ja-JP" sz="2000" b="1" dirty="0" err="1"/>
                  <a:t>parton</a:t>
                </a:r>
                <a:r>
                  <a:rPr kumimoji="1" lang="en-US" altLang="ja-JP" sz="2000" b="1" dirty="0"/>
                  <a:t> + medium </a:t>
                </a:r>
                <a:r>
                  <a:rPr kumimoji="1" lang="en-US" altLang="ja-JP" sz="2000" b="1" dirty="0" err="1"/>
                  <a:t>parton</a:t>
                </a:r>
                <a:r>
                  <a:rPr kumimoji="1" lang="ja-JP" altLang="en-US" sz="2000" b="1"/>
                  <a:t>）</a:t>
                </a:r>
              </a:p>
            </p:txBody>
          </p:sp>
          <p:sp>
            <p:nvSpPr>
              <p:cNvPr id="19" name="右矢印 18">
                <a:extLst>
                  <a:ext uri="{FF2B5EF4-FFF2-40B4-BE49-F238E27FC236}">
                    <a16:creationId xmlns:a16="http://schemas.microsoft.com/office/drawing/2014/main" id="{0E5ECEC4-9A76-0E18-F2CE-CE932561F775}"/>
                  </a:ext>
                </a:extLst>
              </p:cNvPr>
              <p:cNvSpPr/>
              <p:nvPr/>
            </p:nvSpPr>
            <p:spPr>
              <a:xfrm>
                <a:off x="22554403" y="34301268"/>
                <a:ext cx="453052" cy="1599058"/>
              </a:xfrm>
              <a:prstGeom prst="rightArrow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/>
              </a:p>
            </p:txBody>
          </p:sp>
        </p:grpSp>
        <p:pic>
          <p:nvPicPr>
            <p:cNvPr id="15" name="図 14" descr="テーブル&#10;&#10;自動的に生成された説明">
              <a:extLst>
                <a:ext uri="{FF2B5EF4-FFF2-40B4-BE49-F238E27FC236}">
                  <a16:creationId xmlns:a16="http://schemas.microsoft.com/office/drawing/2014/main" id="{2A9C5556-1E46-36D4-541B-F127B92F3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8539" y="34794054"/>
              <a:ext cx="1651000" cy="939800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38F9B1E-0299-5F6F-0401-FE60CD61365C}"/>
              </a:ext>
            </a:extLst>
          </p:cNvPr>
          <p:cNvGrpSpPr/>
          <p:nvPr/>
        </p:nvGrpSpPr>
        <p:grpSpPr>
          <a:xfrm>
            <a:off x="5627647" y="5790072"/>
            <a:ext cx="6586473" cy="656459"/>
            <a:chOff x="22441415" y="38106308"/>
            <a:chExt cx="7838822" cy="781277"/>
          </a:xfrm>
        </p:grpSpPr>
        <p:sp>
          <p:nvSpPr>
            <p:cNvPr id="11" name="角丸四角形 10">
              <a:extLst>
                <a:ext uri="{FF2B5EF4-FFF2-40B4-BE49-F238E27FC236}">
                  <a16:creationId xmlns:a16="http://schemas.microsoft.com/office/drawing/2014/main" id="{60B95161-7148-4209-18EA-89975137DBBC}"/>
                </a:ext>
              </a:extLst>
            </p:cNvPr>
            <p:cNvSpPr/>
            <p:nvPr/>
          </p:nvSpPr>
          <p:spPr>
            <a:xfrm>
              <a:off x="22441415" y="38106308"/>
              <a:ext cx="7748438" cy="78127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25315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D9002E5-48DE-BA08-628E-73DDB0A4CFAE}"/>
                </a:ext>
              </a:extLst>
            </p:cNvPr>
            <p:cNvSpPr txBox="1"/>
            <p:nvPr/>
          </p:nvSpPr>
          <p:spPr>
            <a:xfrm>
              <a:off x="22463819" y="38155319"/>
              <a:ext cx="1309399" cy="402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Outlook:</a:t>
              </a:r>
              <a:endParaRPr kumimoji="1" lang="ja-JP" altLang="en-US" sz="1600" b="1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7917954-A733-2E5E-4322-7D23BE8D177C}"/>
                </a:ext>
              </a:extLst>
            </p:cNvPr>
            <p:cNvSpPr txBox="1"/>
            <p:nvPr/>
          </p:nvSpPr>
          <p:spPr>
            <a:xfrm>
              <a:off x="22476960" y="38490407"/>
              <a:ext cx="7803277" cy="36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I</a:t>
              </a:r>
              <a:r>
                <a:rPr kumimoji="1" lang="en-US" altLang="ja-JP" sz="1400" b="1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nvestigate the particle ratio of hadron to constrain the backreaction picture</a:t>
              </a:r>
              <a:endParaRPr kumimoji="1" lang="ja-JP" altLang="en-US" sz="1400" b="1">
                <a:latin typeface="Yu Gothic Medium" panose="020B0400000000000000" pitchFamily="34" charset="-128"/>
                <a:ea typeface="Yu Gothic Medium" panose="020B0400000000000000" pitchFamily="34" charset="-128"/>
              </a:endParaRPr>
            </a:p>
          </p:txBody>
        </p:sp>
      </p:grpSp>
      <p:sp>
        <p:nvSpPr>
          <p:cNvPr id="42" name="下矢印 41">
            <a:extLst>
              <a:ext uri="{FF2B5EF4-FFF2-40B4-BE49-F238E27FC236}">
                <a16:creationId xmlns:a16="http://schemas.microsoft.com/office/drawing/2014/main" id="{5B65F175-7FC4-51E3-AE64-711C38894F4A}"/>
              </a:ext>
            </a:extLst>
          </p:cNvPr>
          <p:cNvSpPr/>
          <p:nvPr/>
        </p:nvSpPr>
        <p:spPr>
          <a:xfrm>
            <a:off x="11268360" y="1372287"/>
            <a:ext cx="265523" cy="338554"/>
          </a:xfrm>
          <a:prstGeom prst="downArrow">
            <a:avLst/>
          </a:prstGeom>
          <a:solidFill>
            <a:srgbClr val="4A8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1EDA4E0-4067-02A6-5196-7FFE74557DB8}"/>
              </a:ext>
            </a:extLst>
          </p:cNvPr>
          <p:cNvSpPr txBox="1"/>
          <p:nvPr/>
        </p:nvSpPr>
        <p:spPr>
          <a:xfrm>
            <a:off x="6239474" y="1433805"/>
            <a:ext cx="28121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recoil &amp; backreaction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FCA3B28-B252-28D5-C1F8-9DAE5EB99594}"/>
              </a:ext>
            </a:extLst>
          </p:cNvPr>
          <p:cNvSpPr txBox="1"/>
          <p:nvPr/>
        </p:nvSpPr>
        <p:spPr>
          <a:xfrm>
            <a:off x="6456935" y="4485289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Jet: </a:t>
            </a:r>
            <a:endParaRPr kumimoji="1" lang="ja-JP" altLang="en-US" b="1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98BCBB8-0282-0E05-0BEE-2BBF2D7DBCBD}"/>
              </a:ext>
            </a:extLst>
          </p:cNvPr>
          <p:cNvSpPr txBox="1"/>
          <p:nvPr/>
        </p:nvSpPr>
        <p:spPr>
          <a:xfrm>
            <a:off x="9684728" y="4485289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medium:</a:t>
            </a:r>
            <a:endParaRPr kumimoji="1" lang="ja-JP" altLang="en-US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80BB5A69-7A66-E186-155C-3901CE1AA3A9}"/>
                  </a:ext>
                </a:extLst>
              </p:cNvPr>
              <p:cNvSpPr txBox="1"/>
              <p:nvPr/>
            </p:nvSpPr>
            <p:spPr>
              <a:xfrm>
                <a:off x="1370726" y="5975175"/>
                <a:ext cx="324985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400" dirty="0"/>
                  <a:t>(rad)</a:t>
                </a:r>
                <a:endParaRPr lang="ja-JP" altLang="en-US" sz="2400"/>
              </a:p>
            </p:txBody>
          </p:sp>
        </mc:Choice>
        <mc:Fallback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80BB5A69-7A66-E186-155C-3901CE1AA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726" y="5975175"/>
                <a:ext cx="3249852" cy="461665"/>
              </a:xfrm>
              <a:prstGeom prst="rect">
                <a:avLst/>
              </a:prstGeom>
              <a:blipFill>
                <a:blip r:embed="rId15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2491A670-CE83-5427-60BB-E76D23AC6EC7}"/>
                  </a:ext>
                </a:extLst>
              </p:cNvPr>
              <p:cNvSpPr txBox="1"/>
              <p:nvPr/>
            </p:nvSpPr>
            <p:spPr>
              <a:xfrm>
                <a:off x="571014" y="1151776"/>
                <a:ext cx="256795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4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4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4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6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8</m:t>
                      </m:r>
                      <m:r>
                        <a:rPr kumimoji="0" lang="en-US" altLang="ja-JP" sz="24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4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2491A670-CE83-5427-60BB-E76D23AC6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14" y="1151776"/>
                <a:ext cx="2567957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A5421F1-7595-C725-DCD9-89241374A6BE}"/>
              </a:ext>
            </a:extLst>
          </p:cNvPr>
          <p:cNvSpPr txBox="1"/>
          <p:nvPr/>
        </p:nvSpPr>
        <p:spPr>
          <a:xfrm>
            <a:off x="9403073" y="1440003"/>
            <a:ext cx="25077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recoil &amp; backreaction </a:t>
            </a:r>
            <a:r>
              <a:rPr lang="ja-JP" altLang="en-US" sz="1400" b="1">
                <a:latin typeface="Yu Gothic Medium" panose="020B0400000000000000" pitchFamily="34" charset="-128"/>
                <a:ea typeface="Yu Gothic Medium" panose="020B0400000000000000" pitchFamily="34" charset="-128"/>
              </a:rPr>
              <a:t>　</a:t>
            </a:r>
            <a:endParaRPr lang="en-US" altLang="ja-JP" sz="1400" b="1" dirty="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45" name="下矢印 44">
            <a:extLst>
              <a:ext uri="{FF2B5EF4-FFF2-40B4-BE49-F238E27FC236}">
                <a16:creationId xmlns:a16="http://schemas.microsoft.com/office/drawing/2014/main" id="{32D31B13-0DD2-EB2F-9762-02C28FC7A0E9}"/>
              </a:ext>
            </a:extLst>
          </p:cNvPr>
          <p:cNvSpPr/>
          <p:nvPr/>
        </p:nvSpPr>
        <p:spPr>
          <a:xfrm rot="10800000">
            <a:off x="8079527" y="1351294"/>
            <a:ext cx="265523" cy="338554"/>
          </a:xfrm>
          <a:prstGeom prst="downArrow">
            <a:avLst/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B4253AC-3A64-85E2-D134-52B54C868DDD}"/>
              </a:ext>
            </a:extLst>
          </p:cNvPr>
          <p:cNvSpPr txBox="1"/>
          <p:nvPr/>
        </p:nvSpPr>
        <p:spPr>
          <a:xfrm>
            <a:off x="6362511" y="3954096"/>
            <a:ext cx="5548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u="sng" dirty="0"/>
              <a:t>Different particle ratio of jet </a:t>
            </a:r>
            <a:r>
              <a:rPr kumimoji="1" lang="en-US" altLang="ja-JP" sz="1600" b="1" u="sng" dirty="0" err="1"/>
              <a:t>parton</a:t>
            </a:r>
            <a:r>
              <a:rPr kumimoji="1" lang="en-US" altLang="ja-JP" sz="1600" b="1" u="sng" dirty="0"/>
              <a:t> to medium </a:t>
            </a:r>
            <a:r>
              <a:rPr kumimoji="1" lang="en-US" altLang="ja-JP" sz="1600" b="1" u="sng" dirty="0" err="1"/>
              <a:t>parton</a:t>
            </a:r>
            <a:endParaRPr kumimoji="1" lang="ja-JP" altLang="en-US" sz="1600" b="1" u="sng"/>
          </a:p>
        </p:txBody>
      </p:sp>
      <p:sp>
        <p:nvSpPr>
          <p:cNvPr id="49" name="角丸四角形 48">
            <a:extLst>
              <a:ext uri="{FF2B5EF4-FFF2-40B4-BE49-F238E27FC236}">
                <a16:creationId xmlns:a16="http://schemas.microsoft.com/office/drawing/2014/main" id="{BF734C42-8C2A-FB56-04AF-372603FF1F09}"/>
              </a:ext>
            </a:extLst>
          </p:cNvPr>
          <p:cNvSpPr/>
          <p:nvPr/>
        </p:nvSpPr>
        <p:spPr>
          <a:xfrm>
            <a:off x="9658970" y="4298425"/>
            <a:ext cx="2274207" cy="688707"/>
          </a:xfrm>
          <a:prstGeom prst="roundRect">
            <a:avLst/>
          </a:prstGeom>
          <a:noFill/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下矢印 49">
            <a:extLst>
              <a:ext uri="{FF2B5EF4-FFF2-40B4-BE49-F238E27FC236}">
                <a16:creationId xmlns:a16="http://schemas.microsoft.com/office/drawing/2014/main" id="{D813D69E-21AD-3606-EB76-C32905E53382}"/>
              </a:ext>
            </a:extLst>
          </p:cNvPr>
          <p:cNvSpPr/>
          <p:nvPr/>
        </p:nvSpPr>
        <p:spPr>
          <a:xfrm>
            <a:off x="7134007" y="5081120"/>
            <a:ext cx="4030156" cy="236096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D6C1C92-8238-DC67-1161-0F54961CE7F0}"/>
              </a:ext>
            </a:extLst>
          </p:cNvPr>
          <p:cNvSpPr txBox="1"/>
          <p:nvPr/>
        </p:nvSpPr>
        <p:spPr>
          <a:xfrm>
            <a:off x="6898983" y="5370815"/>
            <a:ext cx="464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D</a:t>
            </a:r>
            <a:r>
              <a:rPr kumimoji="1" lang="en-US" altLang="ja-JP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ifferent particle ratio of </a:t>
            </a:r>
            <a:r>
              <a:rPr kumimoji="1" lang="en-US" altLang="ja-JP" b="1" dirty="0" err="1"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r>
              <a:rPr kumimoji="1" lang="en-US" altLang="ja-JP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 &amp; hadron </a:t>
            </a:r>
            <a:endParaRPr kumimoji="1" lang="ja-JP" altLang="en-US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F18D040-2F11-80C2-4B19-B5EE087EAC55}"/>
              </a:ext>
            </a:extLst>
          </p:cNvPr>
          <p:cNvSpPr txBox="1"/>
          <p:nvPr/>
        </p:nvSpPr>
        <p:spPr>
          <a:xfrm>
            <a:off x="7005729" y="4325851"/>
            <a:ext cx="1681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scattering</a:t>
            </a:r>
          </a:p>
          <a:p>
            <a:r>
              <a:rPr lang="en-US" altLang="ja-JP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fragmentation</a:t>
            </a:r>
            <a:endParaRPr kumimoji="1" lang="ja-JP" altLang="en-US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5F0CC959-721B-C785-529E-7D74B8C7CC72}"/>
                  </a:ext>
                </a:extLst>
              </p:cNvPr>
              <p:cNvSpPr txBox="1"/>
              <p:nvPr/>
            </p:nvSpPr>
            <p:spPr>
              <a:xfrm>
                <a:off x="6754003" y="3731550"/>
                <a:ext cx="159995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100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altLang="ja-JP" sz="1000" i="1" dirty="0"/>
                  <a:t> </a:t>
                </a:r>
                <a:r>
                  <a:rPr lang="en-US" altLang="ja-JP" sz="1000" dirty="0"/>
                  <a:t>(rad)</a:t>
                </a:r>
                <a:endParaRPr lang="ja-JP" altLang="en-US" sz="1000"/>
              </a:p>
            </p:txBody>
          </p:sp>
        </mc:Choice>
        <mc:Fallback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5F0CC959-721B-C785-529E-7D74B8C7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003" y="3731550"/>
                <a:ext cx="1599954" cy="246221"/>
              </a:xfrm>
              <a:prstGeom prst="rect">
                <a:avLst/>
              </a:prstGeom>
              <a:blipFill>
                <a:blip r:embed="rId17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CBA84B2E-A9AA-2C13-D65B-7BA6C3D59665}"/>
                  </a:ext>
                </a:extLst>
              </p:cNvPr>
              <p:cNvSpPr txBox="1"/>
              <p:nvPr/>
            </p:nvSpPr>
            <p:spPr>
              <a:xfrm>
                <a:off x="10493587" y="4444347"/>
                <a:ext cx="1609692" cy="423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0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0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CBA84B2E-A9AA-2C13-D65B-7BA6C3D59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3587" y="4444347"/>
                <a:ext cx="1609692" cy="423770"/>
              </a:xfrm>
              <a:prstGeom prst="rect">
                <a:avLst/>
              </a:prstGeom>
              <a:blipFill>
                <a:blip r:embed="rId18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D8F127C-3FCB-5879-1A49-4F29E551BEC0}"/>
              </a:ext>
            </a:extLst>
          </p:cNvPr>
          <p:cNvSpPr txBox="1"/>
          <p:nvPr/>
        </p:nvSpPr>
        <p:spPr>
          <a:xfrm>
            <a:off x="8875529" y="4379244"/>
            <a:ext cx="566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vs</a:t>
            </a:r>
            <a:endParaRPr kumimoji="1" lang="ja-JP" altLang="en-US" sz="2800" b="1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8656F25-CCC5-707D-71F2-0AAABF7AD039}"/>
              </a:ext>
            </a:extLst>
          </p:cNvPr>
          <p:cNvSpPr/>
          <p:nvPr/>
        </p:nvSpPr>
        <p:spPr>
          <a:xfrm>
            <a:off x="6300825" y="1065342"/>
            <a:ext cx="1464205" cy="372015"/>
          </a:xfrm>
          <a:prstGeom prst="rect">
            <a:avLst/>
          </a:prstGeom>
          <a:noFill/>
          <a:ln w="38100"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D60E924-A2A1-B72F-992B-01725212739D}"/>
                  </a:ext>
                </a:extLst>
              </p:cNvPr>
              <p:cNvSpPr txBox="1"/>
              <p:nvPr/>
            </p:nvSpPr>
            <p:spPr>
              <a:xfrm>
                <a:off x="6316679" y="1052988"/>
                <a:ext cx="138590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0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0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D60E924-A2A1-B72F-992B-017252127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6679" y="1052988"/>
                <a:ext cx="1385906" cy="40011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DC8879A6-1D6F-1133-FB43-52394F907911}"/>
                  </a:ext>
                </a:extLst>
              </p:cNvPr>
              <p:cNvSpPr txBox="1"/>
              <p:nvPr/>
            </p:nvSpPr>
            <p:spPr>
              <a:xfrm>
                <a:off x="9446750" y="1067263"/>
                <a:ext cx="160969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2000" b="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2000" b="0" i="0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thr</m:t>
                          </m:r>
                        </m:sub>
                      </m:sSub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kumimoji="0" lang="en-US" altLang="ja-JP" sz="20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ja-JP" sz="2000" dirty="0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DC8879A6-1D6F-1133-FB43-52394F9079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6750" y="1067263"/>
                <a:ext cx="1609692" cy="400110"/>
              </a:xfrm>
              <a:prstGeom prst="rect">
                <a:avLst/>
              </a:prstGeom>
              <a:blipFill>
                <a:blip r:embed="rId20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8210086-1D13-B58E-09EA-10613ED474C6}"/>
              </a:ext>
            </a:extLst>
          </p:cNvPr>
          <p:cNvSpPr/>
          <p:nvPr/>
        </p:nvSpPr>
        <p:spPr>
          <a:xfrm>
            <a:off x="9519494" y="1081311"/>
            <a:ext cx="1464205" cy="372015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8B5092C7-7205-6AD9-5E20-E5F78E358CF7}"/>
                  </a:ext>
                </a:extLst>
              </p:cNvPr>
              <p:cNvSpPr txBox="1"/>
              <p:nvPr/>
            </p:nvSpPr>
            <p:spPr>
              <a:xfrm>
                <a:off x="3068425" y="1187328"/>
                <a:ext cx="25679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ja-JP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: local temperature</a:t>
                </a:r>
                <a:endParaRPr lang="ja-JP" altLang="en-US"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mc:Choice>
        <mc:Fallback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8B5092C7-7205-6AD9-5E20-E5F78E358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425" y="1187328"/>
                <a:ext cx="2567957" cy="369332"/>
              </a:xfrm>
              <a:prstGeom prst="rect">
                <a:avLst/>
              </a:prstGeom>
              <a:blipFill>
                <a:blip r:embed="rId21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8847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3E77BA1-DD59-85D8-2B7E-F862493447F2}"/>
              </a:ext>
            </a:extLst>
          </p:cNvPr>
          <p:cNvGrpSpPr/>
          <p:nvPr/>
        </p:nvGrpSpPr>
        <p:grpSpPr>
          <a:xfrm>
            <a:off x="8723040" y="2516336"/>
            <a:ext cx="2640488" cy="2527223"/>
            <a:chOff x="9356476" y="3193446"/>
            <a:chExt cx="1997324" cy="1911648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F06FEC7-CF11-92BB-044B-836D8D7EE7AD}"/>
                </a:ext>
              </a:extLst>
            </p:cNvPr>
            <p:cNvGrpSpPr/>
            <p:nvPr/>
          </p:nvGrpSpPr>
          <p:grpSpPr>
            <a:xfrm>
              <a:off x="9356476" y="3193446"/>
              <a:ext cx="1997324" cy="1911648"/>
              <a:chOff x="2725127" y="1162050"/>
              <a:chExt cx="4737100" cy="4533900"/>
            </a:xfrm>
          </p:grpSpPr>
          <p:pic>
            <p:nvPicPr>
              <p:cNvPr id="42" name="図 41" descr="グラフ, ヒストグラム&#10;&#10;自動的に生成された説明">
                <a:extLst>
                  <a:ext uri="{FF2B5EF4-FFF2-40B4-BE49-F238E27FC236}">
                    <a16:creationId xmlns:a16="http://schemas.microsoft.com/office/drawing/2014/main" id="{12E89639-2194-F3C7-2A92-BC330210E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25127" y="1162050"/>
                <a:ext cx="4737100" cy="4533900"/>
              </a:xfrm>
              <a:prstGeom prst="rect">
                <a:avLst/>
              </a:prstGeom>
            </p:spPr>
          </p:pic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3D422912-C0F6-6204-1A1A-632F8AEA42A3}"/>
                  </a:ext>
                </a:extLst>
              </p:cNvPr>
              <p:cNvSpPr/>
              <p:nvPr/>
            </p:nvSpPr>
            <p:spPr>
              <a:xfrm>
                <a:off x="3030595" y="1162050"/>
                <a:ext cx="393539" cy="3028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68EE4916-D011-C24C-BE38-FDB4484E3A6A}"/>
                    </a:ext>
                  </a:extLst>
                </p:cNvPr>
                <p:cNvSpPr txBox="1"/>
                <p:nvPr/>
              </p:nvSpPr>
              <p:spPr>
                <a:xfrm>
                  <a:off x="10240153" y="4936743"/>
                  <a:ext cx="390235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sz="10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kumimoji="1" lang="en-US" altLang="ja-JP" sz="10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kumimoji="1" lang="en-US" altLang="ja-JP" sz="1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1000"/>
                </a:p>
              </p:txBody>
            </p:sp>
          </mc:Choice>
          <mc:Fallback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68EE4916-D011-C24C-BE38-FDB4484E3A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0153" y="4936743"/>
                  <a:ext cx="390235" cy="153888"/>
                </a:xfrm>
                <a:prstGeom prst="rect">
                  <a:avLst/>
                </a:prstGeom>
                <a:blipFill>
                  <a:blip r:embed="rId4"/>
                  <a:stretch>
                    <a:fillRect t="-588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5F186A1D-50D5-033F-CC2D-0CCAB1B223F5}"/>
                    </a:ext>
                  </a:extLst>
                </p:cNvPr>
                <p:cNvSpPr txBox="1"/>
                <p:nvPr/>
              </p:nvSpPr>
              <p:spPr>
                <a:xfrm rot="16200000">
                  <a:off x="9255700" y="3992456"/>
                  <a:ext cx="391709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sz="10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kumimoji="1" lang="en-US" altLang="ja-JP" sz="10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  <m:r>
                          <a:rPr kumimoji="1" lang="en-US" altLang="ja-JP" sz="1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1000"/>
                </a:p>
              </p:txBody>
            </p:sp>
          </mc:Choice>
          <mc:Fallback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5F186A1D-50D5-033F-CC2D-0CCAB1B223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9255700" y="3992456"/>
                  <a:ext cx="391709" cy="153888"/>
                </a:xfrm>
                <a:prstGeom prst="rect">
                  <a:avLst/>
                </a:prstGeom>
                <a:blipFill>
                  <a:blip r:embed="rId5"/>
                  <a:stretch>
                    <a:fillRect l="-5882" r="-588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20A7228-51D4-304A-3D70-CF816AB2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D83CD45-A0D8-47DF-BF4D-098B74891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 and outlook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011EA4-2014-81C8-2BCC-0F6C1A00B947}"/>
              </a:ext>
            </a:extLst>
          </p:cNvPr>
          <p:cNvSpPr txBox="1"/>
          <p:nvPr/>
        </p:nvSpPr>
        <p:spPr>
          <a:xfrm>
            <a:off x="692644" y="1210471"/>
            <a:ext cx="117583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8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We introduced hydrodynamic equation with </a:t>
            </a:r>
            <a:r>
              <a:rPr lang="en-US" altLang="ja-JP" sz="2800" dirty="0">
                <a:solidFill>
                  <a:srgbClr val="0070C0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“negative” source term</a:t>
            </a:r>
          </a:p>
          <a:p>
            <a:r>
              <a:rPr lang="en-US" altLang="ja-JP" sz="28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to describe the backreaction of QGP dynamically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369AE6F-5796-1469-088A-2D8658CE0037}"/>
              </a:ext>
            </a:extLst>
          </p:cNvPr>
          <p:cNvSpPr txBox="1"/>
          <p:nvPr/>
        </p:nvSpPr>
        <p:spPr>
          <a:xfrm>
            <a:off x="702508" y="5573189"/>
            <a:ext cx="112706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Include backreaction to Dynamical Core-Corona Initialization (DCCI)</a:t>
            </a:r>
          </a:p>
          <a:p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to compare with experiment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C0242E1-FADA-282E-DDC9-FA6C44DAC2AE}"/>
              </a:ext>
            </a:extLst>
          </p:cNvPr>
          <p:cNvSpPr txBox="1"/>
          <p:nvPr/>
        </p:nvSpPr>
        <p:spPr>
          <a:xfrm>
            <a:off x="512340" y="4451281"/>
            <a:ext cx="1385557" cy="461665"/>
          </a:xfrm>
          <a:prstGeom prst="rect">
            <a:avLst/>
          </a:prstGeom>
          <a:solidFill>
            <a:schemeClr val="accent5">
              <a:lumMod val="60000"/>
              <a:lumOff val="40000"/>
              <a:alpha val="23856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altLang="ja-JP" sz="2400" b="1" dirty="0"/>
              <a:t>Outlook</a:t>
            </a:r>
            <a:endParaRPr lang="ja-JP" altLang="en-US" sz="2400" b="1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BAFF0B2-A855-0A2F-22FF-199AF3431AE9}"/>
              </a:ext>
            </a:extLst>
          </p:cNvPr>
          <p:cNvSpPr txBox="1"/>
          <p:nvPr/>
        </p:nvSpPr>
        <p:spPr>
          <a:xfrm>
            <a:off x="6382909" y="5988687"/>
            <a:ext cx="460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Kanakubo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Phys. Rev. C 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105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024905 (2022)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円/楕円 22">
            <a:extLst>
              <a:ext uri="{FF2B5EF4-FFF2-40B4-BE49-F238E27FC236}">
                <a16:creationId xmlns:a16="http://schemas.microsoft.com/office/drawing/2014/main" id="{1C729163-7AA9-DB1B-F267-89DC636496EB}"/>
              </a:ext>
            </a:extLst>
          </p:cNvPr>
          <p:cNvSpPr/>
          <p:nvPr/>
        </p:nvSpPr>
        <p:spPr>
          <a:xfrm>
            <a:off x="512340" y="1532519"/>
            <a:ext cx="180304" cy="180304"/>
          </a:xfrm>
          <a:prstGeom prst="ellipse">
            <a:avLst/>
          </a:prstGeom>
          <a:solidFill>
            <a:srgbClr val="4C4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>
            <a:extLst>
              <a:ext uri="{FF2B5EF4-FFF2-40B4-BE49-F238E27FC236}">
                <a16:creationId xmlns:a16="http://schemas.microsoft.com/office/drawing/2014/main" id="{5BE1671A-A444-C02F-D2CF-37A9FCFFD97A}"/>
              </a:ext>
            </a:extLst>
          </p:cNvPr>
          <p:cNvSpPr/>
          <p:nvPr/>
        </p:nvSpPr>
        <p:spPr>
          <a:xfrm>
            <a:off x="512340" y="3357771"/>
            <a:ext cx="180304" cy="18030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8953654-BFFB-0E0A-4E71-9657C0C3B457}"/>
              </a:ext>
            </a:extLst>
          </p:cNvPr>
          <p:cNvSpPr txBox="1"/>
          <p:nvPr/>
        </p:nvSpPr>
        <p:spPr>
          <a:xfrm>
            <a:off x="727360" y="3042380"/>
            <a:ext cx="11758365" cy="676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8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Scattering dynamics is crucial to backreaction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202D4969-8AD5-3916-CAFA-EBDFACCA5D14}"/>
                  </a:ext>
                </a:extLst>
              </p:cNvPr>
              <p:cNvSpPr txBox="1"/>
              <p:nvPr/>
            </p:nvSpPr>
            <p:spPr>
              <a:xfrm>
                <a:off x="1630680" y="3595647"/>
                <a:ext cx="6435436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28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Modifies 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latin typeface="Cambria Math" panose="02040503050406030204" pitchFamily="18" charset="0"/>
                      </a:rPr>
                      <m:t>𝑑𝑁</m:t>
                    </m:r>
                    <m:r>
                      <a:rPr lang="en-US" altLang="ja-JP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ja-JP" sz="28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ja-JP" sz="2800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altLang="ja-JP" sz="2800" dirty="0"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 of medium partons</a:t>
                </a:r>
              </a:p>
            </p:txBody>
          </p:sp>
        </mc:Choice>
        <mc:Fallback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202D4969-8AD5-3916-CAFA-EBDFACCA5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680" y="3595647"/>
                <a:ext cx="6435436" cy="676467"/>
              </a:xfrm>
              <a:prstGeom prst="rect">
                <a:avLst/>
              </a:prstGeom>
              <a:blipFill>
                <a:blip r:embed="rId6"/>
                <a:stretch>
                  <a:fillRect l="-1969" b="-240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右矢印 32">
            <a:extLst>
              <a:ext uri="{FF2B5EF4-FFF2-40B4-BE49-F238E27FC236}">
                <a16:creationId xmlns:a16="http://schemas.microsoft.com/office/drawing/2014/main" id="{EA6536A0-9FDC-43BB-3F6F-D150ED058494}"/>
              </a:ext>
            </a:extLst>
          </p:cNvPr>
          <p:cNvSpPr/>
          <p:nvPr/>
        </p:nvSpPr>
        <p:spPr>
          <a:xfrm>
            <a:off x="1050738" y="3773770"/>
            <a:ext cx="579942" cy="428521"/>
          </a:xfrm>
          <a:prstGeom prst="rightArrow">
            <a:avLst/>
          </a:prstGeom>
          <a:solidFill>
            <a:srgbClr val="9370DB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96F8C82-0D38-701E-CD36-8F7A436341ED}"/>
              </a:ext>
            </a:extLst>
          </p:cNvPr>
          <p:cNvSpPr txBox="1"/>
          <p:nvPr/>
        </p:nvSpPr>
        <p:spPr>
          <a:xfrm>
            <a:off x="727359" y="2390209"/>
            <a:ext cx="11758365" cy="676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8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Movement of hole and wake behind the hole</a:t>
            </a:r>
          </a:p>
        </p:txBody>
      </p:sp>
      <p:sp>
        <p:nvSpPr>
          <p:cNvPr id="37" name="円/楕円 36">
            <a:extLst>
              <a:ext uri="{FF2B5EF4-FFF2-40B4-BE49-F238E27FC236}">
                <a16:creationId xmlns:a16="http://schemas.microsoft.com/office/drawing/2014/main" id="{F64C6349-753C-DF9B-DE7A-B02A41C46D04}"/>
              </a:ext>
            </a:extLst>
          </p:cNvPr>
          <p:cNvSpPr/>
          <p:nvPr/>
        </p:nvSpPr>
        <p:spPr>
          <a:xfrm>
            <a:off x="512340" y="2706220"/>
            <a:ext cx="180304" cy="18030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9DB4518-08DE-9420-9E76-3C83E25DB78D}"/>
              </a:ext>
            </a:extLst>
          </p:cNvPr>
          <p:cNvSpPr txBox="1"/>
          <p:nvPr/>
        </p:nvSpPr>
        <p:spPr>
          <a:xfrm>
            <a:off x="702508" y="5081469"/>
            <a:ext cx="112706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Use PYTHIA for initial jet partons &amp; analyze the jet structure function </a:t>
            </a:r>
          </a:p>
        </p:txBody>
      </p:sp>
      <p:sp>
        <p:nvSpPr>
          <p:cNvPr id="55" name="右矢印 54">
            <a:extLst>
              <a:ext uri="{FF2B5EF4-FFF2-40B4-BE49-F238E27FC236}">
                <a16:creationId xmlns:a16="http://schemas.microsoft.com/office/drawing/2014/main" id="{B747EE1D-BCD0-918C-8852-BF1AFE79E99F}"/>
              </a:ext>
            </a:extLst>
          </p:cNvPr>
          <p:cNvSpPr/>
          <p:nvPr/>
        </p:nvSpPr>
        <p:spPr>
          <a:xfrm>
            <a:off x="10808566" y="3506043"/>
            <a:ext cx="533814" cy="316504"/>
          </a:xfrm>
          <a:prstGeom prst="rightArrow">
            <a:avLst/>
          </a:prstGeom>
          <a:solidFill>
            <a:schemeClr val="bg2">
              <a:lumMod val="9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>
            <a:extLst>
              <a:ext uri="{FF2B5EF4-FFF2-40B4-BE49-F238E27FC236}">
                <a16:creationId xmlns:a16="http://schemas.microsoft.com/office/drawing/2014/main" id="{3FFD2C95-4487-EE9D-F058-67242BC3DAAE}"/>
              </a:ext>
            </a:extLst>
          </p:cNvPr>
          <p:cNvSpPr/>
          <p:nvPr/>
        </p:nvSpPr>
        <p:spPr>
          <a:xfrm>
            <a:off x="502440" y="5181566"/>
            <a:ext cx="180304" cy="18030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>
            <a:extLst>
              <a:ext uri="{FF2B5EF4-FFF2-40B4-BE49-F238E27FC236}">
                <a16:creationId xmlns:a16="http://schemas.microsoft.com/office/drawing/2014/main" id="{B08A86DD-8393-7EB4-EAED-22EBDC1AE10E}"/>
              </a:ext>
            </a:extLst>
          </p:cNvPr>
          <p:cNvSpPr/>
          <p:nvPr/>
        </p:nvSpPr>
        <p:spPr>
          <a:xfrm>
            <a:off x="502440" y="5728016"/>
            <a:ext cx="180304" cy="18030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4D6D089-BDC0-8B9D-69C8-1C0A69FED78D}"/>
              </a:ext>
            </a:extLst>
          </p:cNvPr>
          <p:cNvSpPr txBox="1"/>
          <p:nvPr/>
        </p:nvSpPr>
        <p:spPr>
          <a:xfrm>
            <a:off x="10653011" y="3020100"/>
            <a:ext cx="644728" cy="338554"/>
          </a:xfrm>
          <a:prstGeom prst="rect">
            <a:avLst/>
          </a:prstGeom>
          <a:solidFill>
            <a:schemeClr val="bg1"/>
          </a:solidFill>
          <a:ln w="317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Hole</a:t>
            </a:r>
            <a:endParaRPr kumimoji="1" lang="ja-JP" altLang="en-US" sz="1600" b="1"/>
          </a:p>
        </p:txBody>
      </p:sp>
    </p:spTree>
    <p:extLst>
      <p:ext uri="{BB962C8B-B14F-4D97-AF65-F5344CB8AC3E}">
        <p14:creationId xmlns:p14="http://schemas.microsoft.com/office/powerpoint/2010/main" val="2883749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D8D608-FD0F-EA6D-BF7D-69C6DA8F7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74" y="1088148"/>
            <a:ext cx="11019692" cy="2925914"/>
          </a:xfrm>
        </p:spPr>
        <p:txBody>
          <a:bodyPr>
            <a:noAutofit/>
          </a:bodyPr>
          <a:lstStyle/>
          <a:p>
            <a:r>
              <a:rPr kumimoji="1" lang="en-US" altLang="ja-JP" sz="11500" b="1" dirty="0"/>
              <a:t>Back up</a:t>
            </a:r>
            <a:endParaRPr kumimoji="1" lang="ja-JP" altLang="en-US" sz="11500" b="1"/>
          </a:p>
        </p:txBody>
      </p:sp>
    </p:spTree>
    <p:extLst>
      <p:ext uri="{BB962C8B-B14F-4D97-AF65-F5344CB8AC3E}">
        <p14:creationId xmlns:p14="http://schemas.microsoft.com/office/powerpoint/2010/main" val="40602030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9AFF10B-D4AA-9720-9E6A-71300F48A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B022174E-AA9E-B883-E0F3-6FA6B704F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Dynamical hole effect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E70E270-5FAB-D75B-B5F4-D01ABD0FA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53" y="2025941"/>
            <a:ext cx="5325570" cy="398940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AB3473-FD93-1FA7-F061-2006FF920B67}"/>
              </a:ext>
            </a:extLst>
          </p:cNvPr>
          <p:cNvSpPr/>
          <p:nvPr/>
        </p:nvSpPr>
        <p:spPr>
          <a:xfrm>
            <a:off x="4444462" y="2272484"/>
            <a:ext cx="999186" cy="56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3CA4AA4-57CC-6F6E-2053-F4D37A54032A}"/>
              </a:ext>
            </a:extLst>
          </p:cNvPr>
          <p:cNvGrpSpPr/>
          <p:nvPr/>
        </p:nvGrpSpPr>
        <p:grpSpPr>
          <a:xfrm>
            <a:off x="4330757" y="2244614"/>
            <a:ext cx="1272602" cy="582687"/>
            <a:chOff x="4426400" y="2098654"/>
            <a:chExt cx="1272602" cy="582687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8B4F194-51AD-0B72-6C0A-9BDF116E85C8}"/>
                </a:ext>
              </a:extLst>
            </p:cNvPr>
            <p:cNvSpPr txBox="1"/>
            <p:nvPr/>
          </p:nvSpPr>
          <p:spPr>
            <a:xfrm>
              <a:off x="4482419" y="2098654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w Backreaction</a:t>
              </a:r>
              <a:endParaRPr lang="ja-JP" altLang="en-US" sz="900" b="1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A55CA43-F93E-BF6C-9B7B-06E8D604E9D0}"/>
                </a:ext>
              </a:extLst>
            </p:cNvPr>
            <p:cNvSpPr txBox="1"/>
            <p:nvPr/>
          </p:nvSpPr>
          <p:spPr>
            <a:xfrm>
              <a:off x="4426400" y="2270251"/>
              <a:ext cx="1216583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900" b="1" dirty="0"/>
                <a:t>Subtracted</a:t>
              </a:r>
              <a:endParaRPr lang="ja-JP" altLang="en-US" sz="900" b="1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A8B7EEA-64DE-3AE7-3247-C2543FC247CC}"/>
                </a:ext>
              </a:extLst>
            </p:cNvPr>
            <p:cNvSpPr txBox="1"/>
            <p:nvPr/>
          </p:nvSpPr>
          <p:spPr>
            <a:xfrm>
              <a:off x="4555450" y="2450509"/>
              <a:ext cx="925460" cy="23083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US" altLang="ja-JP" sz="900" b="1" dirty="0"/>
                <a:t>background</a:t>
              </a:r>
              <a:endParaRPr lang="ja-JP" altLang="en-US" sz="900" b="1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A963872-CEE6-1263-3E46-29E0C2C53568}"/>
                  </a:ext>
                </a:extLst>
              </p:cNvPr>
              <p:cNvSpPr txBox="1"/>
              <p:nvPr/>
            </p:nvSpPr>
            <p:spPr>
              <a:xfrm>
                <a:off x="2001291" y="6008212"/>
                <a:ext cx="324985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dirty="0"/>
                  <a:t>Azimuthal angle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altLang="ja-JP" i="1" dirty="0"/>
                  <a:t> </a:t>
                </a:r>
                <a:r>
                  <a:rPr lang="en-US" altLang="ja-JP" dirty="0"/>
                  <a:t>(rad)</a:t>
                </a:r>
                <a:endParaRPr lang="ja-JP" altLang="en-US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A963872-CEE6-1263-3E46-29E0C2C53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1291" y="6008212"/>
                <a:ext cx="3249852" cy="369332"/>
              </a:xfrm>
              <a:prstGeom prst="rect">
                <a:avLst/>
              </a:prstGeom>
              <a:blipFill>
                <a:blip r:embed="rId4"/>
                <a:stretch>
                  <a:fillRect l="-1556" t="-10000" b="-2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ECC8332-F0EF-5964-CFCD-176BD8C8820A}"/>
                  </a:ext>
                </a:extLst>
              </p:cNvPr>
              <p:cNvSpPr txBox="1"/>
              <p:nvPr/>
            </p:nvSpPr>
            <p:spPr>
              <a:xfrm rot="16200000" flipH="1">
                <a:off x="-1659926" y="3420118"/>
                <a:ext cx="3854104" cy="3506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16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𝑑𝑁</m:t>
                            </m:r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ja-JP" sz="16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1600">
                            <a:latin typeface="Cambria Math" panose="02040503050406030204" pitchFamily="18" charset="0"/>
                          </a:rPr>
                          <m:t>ev</m:t>
                        </m:r>
                      </m:sub>
                    </m:sSub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sz="110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ja-JP" sz="1100" b="0" i="0" smtClean="0">
                            <a:latin typeface="Cambria Math" panose="02040503050406030204" pitchFamily="18" charset="0"/>
                          </a:rPr>
                          <m:t>bg</m:t>
                        </m:r>
                        <m:r>
                          <a:rPr lang="en-US" altLang="ja-JP" sz="11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altLang="ja-JP" sz="1600" dirty="0"/>
                  <a:t> (rad</a:t>
                </a:r>
                <a:r>
                  <a:rPr lang="en-US" altLang="ja-JP" sz="1600" baseline="30000" dirty="0"/>
                  <a:t>-1</a:t>
                </a:r>
                <a:r>
                  <a:rPr lang="en-US" altLang="ja-JP" sz="1600" dirty="0"/>
                  <a:t>)</a:t>
                </a:r>
                <a:endParaRPr lang="ja-JP" altLang="en-US" sz="1600"/>
              </a:p>
            </p:txBody>
          </p:sp>
        </mc:Choice>
        <mc:Fallback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ECC8332-F0EF-5964-CFCD-176BD8C88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 flipH="1">
                <a:off x="-1659926" y="3420118"/>
                <a:ext cx="3854104" cy="350609"/>
              </a:xfrm>
              <a:prstGeom prst="rect">
                <a:avLst/>
              </a:prstGeom>
              <a:blipFill>
                <a:blip r:embed="rId5"/>
                <a:stretch>
                  <a:fillRect l="-106897" r="-1620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88F00F-9288-F9A0-6DAA-B45A6EE244E6}"/>
              </a:ext>
            </a:extLst>
          </p:cNvPr>
          <p:cNvSpPr txBox="1"/>
          <p:nvPr/>
        </p:nvSpPr>
        <p:spPr>
          <a:xfrm>
            <a:off x="878699" y="2277711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medium</a:t>
            </a:r>
            <a:endParaRPr kumimoji="1" lang="ja-JP" altLang="en-US" b="1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0E42E71-393E-ED21-FE48-6281DF8824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6002" y="2144840"/>
            <a:ext cx="2285530" cy="170903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EA36B0B-400A-96E4-9B33-1E695ABBF306}"/>
              </a:ext>
            </a:extLst>
          </p:cNvPr>
          <p:cNvSpPr txBox="1"/>
          <p:nvPr/>
        </p:nvSpPr>
        <p:spPr>
          <a:xfrm>
            <a:off x="5769385" y="1243002"/>
            <a:ext cx="672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Subtracted </a:t>
            </a:r>
          </a:p>
          <a:p>
            <a:r>
              <a:rPr lang="ja-JP" altLang="en-US" sz="2000" b="1"/>
              <a:t>　</a:t>
            </a:r>
            <a:r>
              <a:rPr lang="en-US" altLang="ja-JP" sz="2000" b="1" dirty="0"/>
              <a:t>= only deposition </a:t>
            </a:r>
            <a:r>
              <a:rPr lang="ja-JP" altLang="en-US" sz="2000" b="1"/>
              <a:t>ー</a:t>
            </a:r>
            <a:r>
              <a:rPr lang="en-US" altLang="ja-JP" sz="2000" b="1" dirty="0"/>
              <a:t> recoiled medium </a:t>
            </a:r>
            <a:r>
              <a:rPr lang="en-US" altLang="ja-JP" sz="2000" b="1" dirty="0" err="1"/>
              <a:t>parton</a:t>
            </a:r>
            <a:endParaRPr kumimoji="1" lang="ja-JP" altLang="en-US" sz="2000" b="1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CCF3ED2-7650-63A0-23D4-43C2F7804628}"/>
              </a:ext>
            </a:extLst>
          </p:cNvPr>
          <p:cNvGrpSpPr/>
          <p:nvPr/>
        </p:nvGrpSpPr>
        <p:grpSpPr>
          <a:xfrm>
            <a:off x="6060439" y="998094"/>
            <a:ext cx="3070521" cy="3086615"/>
            <a:chOff x="5274564" y="785378"/>
            <a:chExt cx="4220068" cy="424218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F6CC14E5-26B6-33EC-4F60-2E270123BE62}"/>
                    </a:ext>
                  </a:extLst>
                </p:cNvPr>
                <p:cNvSpPr txBox="1"/>
                <p:nvPr/>
              </p:nvSpPr>
              <p:spPr>
                <a:xfrm>
                  <a:off x="6244779" y="4710314"/>
                  <a:ext cx="3249853" cy="3172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900" dirty="0"/>
                    <a:t>Azimuthal angle </a:t>
                  </a:r>
                  <a14:m>
                    <m:oMath xmlns:m="http://schemas.openxmlformats.org/officeDocument/2006/math">
                      <m:r>
                        <a:rPr lang="en-US" altLang="ja-JP" sz="90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en-US" altLang="ja-JP" sz="900" i="1" dirty="0"/>
                    <a:t> </a:t>
                  </a:r>
                  <a:r>
                    <a:rPr lang="en-US" altLang="ja-JP" sz="900" dirty="0"/>
                    <a:t>(rad)</a:t>
                  </a:r>
                  <a:endParaRPr lang="ja-JP" altLang="en-US" sz="900"/>
                </a:p>
              </p:txBody>
            </p:sp>
          </mc:Choice>
          <mc:Fallback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F6CC14E5-26B6-33EC-4F60-2E270123BE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4779" y="4710314"/>
                  <a:ext cx="3249853" cy="317251"/>
                </a:xfrm>
                <a:prstGeom prst="rect">
                  <a:avLst/>
                </a:prstGeom>
                <a:blipFill>
                  <a:blip r:embed="rId7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FAA211D0-FFF4-DD9F-631B-99B1BEAB138B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3499396" y="2560546"/>
                  <a:ext cx="3854105" cy="30377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800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  <m:r>
                        <a:rPr lang="en-US" altLang="ja-JP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800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  <m:sSub>
                        <m:sSubPr>
                          <m:ctrlPr>
                            <a:rPr lang="en-US" altLang="ja-JP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500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500" b="0" i="0" smtClean="0">
                              <a:latin typeface="Cambria Math" panose="02040503050406030204" pitchFamily="18" charset="0"/>
                            </a:rPr>
                            <m:t>bg</m:t>
                          </m:r>
                          <m:r>
                            <a:rPr lang="en-US" altLang="ja-JP" sz="5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</m:oMath>
                  </a14:m>
                  <a:r>
                    <a:rPr lang="en-US" altLang="ja-JP" sz="800" dirty="0"/>
                    <a:t> (rad</a:t>
                  </a:r>
                  <a:r>
                    <a:rPr lang="en-US" altLang="ja-JP" sz="800" baseline="30000" dirty="0"/>
                    <a:t>-1</a:t>
                  </a:r>
                  <a:r>
                    <a:rPr lang="en-US" altLang="ja-JP" sz="800" dirty="0"/>
                    <a:t>)</a:t>
                  </a:r>
                  <a:endParaRPr lang="ja-JP" altLang="en-US" sz="800"/>
                </a:p>
              </p:txBody>
            </p:sp>
          </mc:Choice>
          <mc:Fallback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FAA211D0-FFF4-DD9F-631B-99B1BEAB13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3499396" y="2560546"/>
                  <a:ext cx="3854105" cy="303770"/>
                </a:xfrm>
                <a:prstGeom prst="rect">
                  <a:avLst/>
                </a:prstGeom>
                <a:blipFill>
                  <a:blip r:embed="rId8"/>
                  <a:stretch>
                    <a:fillRect l="-66667" r="-1111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8E6E121-AD10-D68D-F482-2557E467F870}"/>
              </a:ext>
            </a:extLst>
          </p:cNvPr>
          <p:cNvSpPr txBox="1"/>
          <p:nvPr/>
        </p:nvSpPr>
        <p:spPr>
          <a:xfrm>
            <a:off x="8552881" y="2522076"/>
            <a:ext cx="4151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200" b="1"/>
              <a:t>ー</a:t>
            </a:r>
            <a:endParaRPr lang="ja-JP" altLang="en-US" sz="3200"/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2BD87CF6-0842-AA01-7D5A-C1AD4ECAD62A}"/>
              </a:ext>
            </a:extLst>
          </p:cNvPr>
          <p:cNvSpPr/>
          <p:nvPr/>
        </p:nvSpPr>
        <p:spPr>
          <a:xfrm>
            <a:off x="6390967" y="2368364"/>
            <a:ext cx="2171784" cy="69381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F7208AB-F505-BBBA-4E27-07F479770A66}"/>
              </a:ext>
            </a:extLst>
          </p:cNvPr>
          <p:cNvGrpSpPr/>
          <p:nvPr/>
        </p:nvGrpSpPr>
        <p:grpSpPr>
          <a:xfrm>
            <a:off x="9094201" y="506273"/>
            <a:ext cx="2961513" cy="3391751"/>
            <a:chOff x="8826070" y="1194345"/>
            <a:chExt cx="2961513" cy="3391751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EDA6B82D-AD6F-254D-1893-B228EF51D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999242" y="2647931"/>
              <a:ext cx="2227644" cy="1681933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B9B15FE4-7A4D-9EDF-B20E-E241E2330AE3}"/>
                    </a:ext>
                  </a:extLst>
                </p:cNvPr>
                <p:cNvSpPr txBox="1"/>
                <p:nvPr/>
              </p:nvSpPr>
              <p:spPr>
                <a:xfrm>
                  <a:off x="9422990" y="4355264"/>
                  <a:ext cx="2364593" cy="2308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900" dirty="0"/>
                    <a:t>Azimuthal angle </a:t>
                  </a:r>
                  <a14:m>
                    <m:oMath xmlns:m="http://schemas.openxmlformats.org/officeDocument/2006/math">
                      <m:r>
                        <a:rPr lang="en-US" altLang="ja-JP" sz="90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en-US" altLang="ja-JP" sz="900" i="1" dirty="0"/>
                    <a:t> </a:t>
                  </a:r>
                  <a:r>
                    <a:rPr lang="en-US" altLang="ja-JP" sz="900" dirty="0"/>
                    <a:t>(rad)</a:t>
                  </a:r>
                  <a:endParaRPr lang="ja-JP" altLang="en-US" sz="900"/>
                </a:p>
              </p:txBody>
            </p:sp>
          </mc:Choice>
          <mc:Fallback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B9B15FE4-7A4D-9EDF-B20E-E241E2330A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2990" y="4355264"/>
                  <a:ext cx="2364593" cy="230832"/>
                </a:xfrm>
                <a:prstGeom prst="rect">
                  <a:avLst/>
                </a:prstGeom>
                <a:blipFill>
                  <a:blip r:embed="rId10"/>
                  <a:stretch>
                    <a:fillRect b="-1578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DBB378A5-5D87-A0D3-C8B7-F409072A09B1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7534458" y="2485957"/>
                  <a:ext cx="2804247" cy="22102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8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800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</m:oMath>
                  </a14:m>
                  <a:r>
                    <a:rPr lang="en-US" altLang="ja-JP" sz="800" dirty="0"/>
                    <a:t> (rad</a:t>
                  </a:r>
                  <a:r>
                    <a:rPr lang="en-US" altLang="ja-JP" sz="800" baseline="30000" dirty="0"/>
                    <a:t>-1</a:t>
                  </a:r>
                  <a:r>
                    <a:rPr lang="en-US" altLang="ja-JP" sz="800" dirty="0"/>
                    <a:t>)</a:t>
                  </a:r>
                  <a:endParaRPr lang="ja-JP" altLang="en-US" sz="800"/>
                </a:p>
              </p:txBody>
            </p:sp>
          </mc:Choice>
          <mc:Fallback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DBB378A5-5D87-A0D3-C8B7-F409072A09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7534458" y="2485957"/>
                  <a:ext cx="2804247" cy="22102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ドーナツ 33">
            <a:extLst>
              <a:ext uri="{FF2B5EF4-FFF2-40B4-BE49-F238E27FC236}">
                <a16:creationId xmlns:a16="http://schemas.microsoft.com/office/drawing/2014/main" id="{26F2DB1F-8511-7C90-54E0-CF1263726F1B}"/>
              </a:ext>
            </a:extLst>
          </p:cNvPr>
          <p:cNvSpPr/>
          <p:nvPr/>
        </p:nvSpPr>
        <p:spPr>
          <a:xfrm>
            <a:off x="4679919" y="4603877"/>
            <a:ext cx="1263690" cy="1263690"/>
          </a:xfrm>
          <a:prstGeom prst="donut">
            <a:avLst>
              <a:gd name="adj" fmla="val 7148"/>
            </a:avLst>
          </a:prstGeom>
          <a:solidFill>
            <a:srgbClr val="FFC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ドーナツ 34">
            <a:extLst>
              <a:ext uri="{FF2B5EF4-FFF2-40B4-BE49-F238E27FC236}">
                <a16:creationId xmlns:a16="http://schemas.microsoft.com/office/drawing/2014/main" id="{AF041C9D-1CB2-9762-69B0-F80DB9EF1A60}"/>
              </a:ext>
            </a:extLst>
          </p:cNvPr>
          <p:cNvSpPr/>
          <p:nvPr/>
        </p:nvSpPr>
        <p:spPr>
          <a:xfrm>
            <a:off x="596734" y="4603877"/>
            <a:ext cx="1263690" cy="1263690"/>
          </a:xfrm>
          <a:prstGeom prst="donut">
            <a:avLst>
              <a:gd name="adj" fmla="val 7148"/>
            </a:avLst>
          </a:prstGeom>
          <a:solidFill>
            <a:srgbClr val="FFC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3710314C-4E6D-8C8A-05DE-37407180B023}"/>
              </a:ext>
            </a:extLst>
          </p:cNvPr>
          <p:cNvGrpSpPr/>
          <p:nvPr/>
        </p:nvGrpSpPr>
        <p:grpSpPr>
          <a:xfrm>
            <a:off x="9226985" y="4084709"/>
            <a:ext cx="2706770" cy="2549718"/>
            <a:chOff x="6005460" y="4110377"/>
            <a:chExt cx="2706770" cy="2549718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CD8C5178-DE8C-A070-E886-77BFFD7E3F64}"/>
                </a:ext>
              </a:extLst>
            </p:cNvPr>
            <p:cNvGrpSpPr/>
            <p:nvPr/>
          </p:nvGrpSpPr>
          <p:grpSpPr>
            <a:xfrm rot="2630395">
              <a:off x="6060869" y="4110377"/>
              <a:ext cx="2651361" cy="2549718"/>
              <a:chOff x="6603844" y="4104424"/>
              <a:chExt cx="2651361" cy="2549718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073EE90F-7DAD-D7A7-D027-2E0E04DB7BC8}"/>
                  </a:ext>
                </a:extLst>
              </p:cNvPr>
              <p:cNvGrpSpPr/>
              <p:nvPr/>
            </p:nvGrpSpPr>
            <p:grpSpPr>
              <a:xfrm>
                <a:off x="6603844" y="4104424"/>
                <a:ext cx="2651361" cy="2549718"/>
                <a:chOff x="6603844" y="4104424"/>
                <a:chExt cx="2651361" cy="2549718"/>
              </a:xfrm>
            </p:grpSpPr>
            <p:pic>
              <p:nvPicPr>
                <p:cNvPr id="80" name="図 79">
                  <a:extLst>
                    <a:ext uri="{FF2B5EF4-FFF2-40B4-BE49-F238E27FC236}">
                      <a16:creationId xmlns:a16="http://schemas.microsoft.com/office/drawing/2014/main" id="{558FE807-5F1C-070C-93AE-4E53246C83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17778" t="12978" r="10821" b="21019"/>
                <a:stretch/>
              </p:blipFill>
              <p:spPr>
                <a:xfrm rot="7655">
                  <a:off x="7048796" y="4707386"/>
                  <a:ext cx="2206409" cy="1946756"/>
                </a:xfrm>
                <a:prstGeom prst="rect">
                  <a:avLst/>
                </a:prstGeom>
              </p:spPr>
            </p:pic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234E7E78-C24A-96D5-4FFB-A1BBBB220D40}"/>
                    </a:ext>
                  </a:extLst>
                </p:cNvPr>
                <p:cNvGrpSpPr/>
                <p:nvPr/>
              </p:nvGrpSpPr>
              <p:grpSpPr>
                <a:xfrm rot="20707655">
                  <a:off x="6603844" y="4104424"/>
                  <a:ext cx="2206409" cy="1946756"/>
                  <a:chOff x="1538378" y="2377729"/>
                  <a:chExt cx="3220215" cy="2841258"/>
                </a:xfrm>
              </p:grpSpPr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2887291C-3ED1-1C0B-C070-8FF22F2A9DF3}"/>
                      </a:ext>
                    </a:extLst>
                  </p:cNvPr>
                  <p:cNvGrpSpPr/>
                  <p:nvPr/>
                </p:nvGrpSpPr>
                <p:grpSpPr>
                  <a:xfrm>
                    <a:off x="1538378" y="2377729"/>
                    <a:ext cx="3220215" cy="2841258"/>
                    <a:chOff x="5551229" y="1570866"/>
                    <a:chExt cx="1484229" cy="1309563"/>
                  </a:xfrm>
                </p:grpSpPr>
                <p:pic>
                  <p:nvPicPr>
                    <p:cNvPr id="60" name="図 59">
                      <a:extLst>
                        <a:ext uri="{FF2B5EF4-FFF2-40B4-BE49-F238E27FC236}">
                          <a16:creationId xmlns:a16="http://schemas.microsoft.com/office/drawing/2014/main" id="{51B32D85-74E1-A63E-0CA7-F40C0EEBE6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2"/>
                    <a:srcRect l="17778" t="12978" r="10821" b="21019"/>
                    <a:stretch/>
                  </p:blipFill>
                  <p:spPr>
                    <a:xfrm>
                      <a:off x="5551229" y="1570866"/>
                      <a:ext cx="1484229" cy="1309563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66" name="直線矢印コネクタ 65">
                      <a:extLst>
                        <a:ext uri="{FF2B5EF4-FFF2-40B4-BE49-F238E27FC236}">
                          <a16:creationId xmlns:a16="http://schemas.microsoft.com/office/drawing/2014/main" id="{56EB7181-A001-2030-008E-62611871F3D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820978" y="2273512"/>
                      <a:ext cx="331586" cy="69222"/>
                    </a:xfrm>
                    <a:prstGeom prst="straightConnector1">
                      <a:avLst/>
                    </a:prstGeom>
                    <a:ln w="47625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3" name="Oval 162">
                      <a:extLst>
                        <a:ext uri="{FF2B5EF4-FFF2-40B4-BE49-F238E27FC236}">
                          <a16:creationId xmlns:a16="http://schemas.microsoft.com/office/drawing/2014/main" id="{04063BD5-AF6A-73D9-29F5-EEC1C5076573}"/>
                        </a:ext>
                      </a:extLst>
                    </p:cNvPr>
                    <p:cNvSpPr/>
                    <p:nvPr/>
                  </p:nvSpPr>
                  <p:spPr>
                    <a:xfrm rot="11077797">
                      <a:off x="6072690" y="2140340"/>
                      <a:ext cx="244158" cy="24961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6675" cap="flat" cmpd="sng" algn="ctr">
                      <a:solidFill>
                        <a:srgbClr val="4A8EF3"/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377"/>
                      <a:endParaRPr kumimoji="0" lang="en-JP" sz="2800" kern="0">
                        <a:solidFill>
                          <a:prstClr val="white"/>
                        </a:solidFill>
                        <a:latin typeface="游ゴシック" panose="020F0502020204030204"/>
                      </a:endParaRPr>
                    </a:p>
                  </p:txBody>
                </p:sp>
                <p:cxnSp>
                  <p:nvCxnSpPr>
                    <p:cNvPr id="64" name="直線矢印コネクタ 63">
                      <a:extLst>
                        <a:ext uri="{FF2B5EF4-FFF2-40B4-BE49-F238E27FC236}">
                          <a16:creationId xmlns:a16="http://schemas.microsoft.com/office/drawing/2014/main" id="{1D0CD9FD-2596-1731-6296-8D74694E4C3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175943" y="2158318"/>
                      <a:ext cx="517510" cy="110137"/>
                    </a:xfrm>
                    <a:prstGeom prst="straightConnector1">
                      <a:avLst/>
                    </a:prstGeom>
                    <a:ln w="69850">
                      <a:solidFill>
                        <a:srgbClr val="00B0F0">
                          <a:alpha val="80000"/>
                        </a:srgbClr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9C70BB99-08AA-8680-FFCF-7F3AB42047D5}"/>
                      </a:ext>
                    </a:extLst>
                  </p:cNvPr>
                  <p:cNvGrpSpPr/>
                  <p:nvPr/>
                </p:nvGrpSpPr>
                <p:grpSpPr>
                  <a:xfrm rot="2077575">
                    <a:off x="2850311" y="3465610"/>
                    <a:ext cx="842542" cy="785493"/>
                    <a:chOff x="4605827" y="4063388"/>
                    <a:chExt cx="770745" cy="718557"/>
                  </a:xfrm>
                </p:grpSpPr>
                <p:grpSp>
                  <p:nvGrpSpPr>
                    <p:cNvPr id="54" name="グループ化 53">
                      <a:extLst>
                        <a:ext uri="{FF2B5EF4-FFF2-40B4-BE49-F238E27FC236}">
                          <a16:creationId xmlns:a16="http://schemas.microsoft.com/office/drawing/2014/main" id="{B223B76C-E5CF-51DD-2F17-6C680F4AE0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92549" y="4167684"/>
                      <a:ext cx="584023" cy="614261"/>
                      <a:chOff x="4792549" y="4167684"/>
                      <a:chExt cx="584023" cy="614261"/>
                    </a:xfrm>
                  </p:grpSpPr>
                  <p:sp>
                    <p:nvSpPr>
                      <p:cNvPr id="58" name="円弧 57">
                        <a:extLst>
                          <a:ext uri="{FF2B5EF4-FFF2-40B4-BE49-F238E27FC236}">
                            <a16:creationId xmlns:a16="http://schemas.microsoft.com/office/drawing/2014/main" id="{592FE6EC-E734-B43C-8D2E-312DF279C43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4792549" y="4167684"/>
                        <a:ext cx="429289" cy="557594"/>
                      </a:xfrm>
                      <a:prstGeom prst="arc">
                        <a:avLst>
                          <a:gd name="adj1" fmla="val 1707795"/>
                          <a:gd name="adj2" fmla="val 5458456"/>
                        </a:avLst>
                      </a:prstGeom>
                      <a:ln w="3810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200"/>
                      </a:p>
                    </p:txBody>
                  </p:sp>
                  <p:sp>
                    <p:nvSpPr>
                      <p:cNvPr id="59" name="円弧 58">
                        <a:extLst>
                          <a:ext uri="{FF2B5EF4-FFF2-40B4-BE49-F238E27FC236}">
                            <a16:creationId xmlns:a16="http://schemas.microsoft.com/office/drawing/2014/main" id="{2BF15EA2-4259-DE79-C47B-540CDD5A1C6E}"/>
                          </a:ext>
                        </a:extLst>
                      </p:cNvPr>
                      <p:cNvSpPr/>
                      <p:nvPr/>
                    </p:nvSpPr>
                    <p:spPr>
                      <a:xfrm rot="20383467">
                        <a:off x="4947283" y="4224351"/>
                        <a:ext cx="429289" cy="557594"/>
                      </a:xfrm>
                      <a:prstGeom prst="arc">
                        <a:avLst>
                          <a:gd name="adj1" fmla="val 21198935"/>
                          <a:gd name="adj2" fmla="val 5458456"/>
                        </a:avLst>
                      </a:prstGeom>
                      <a:ln w="3810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200"/>
                      </a:p>
                    </p:txBody>
                  </p:sp>
                </p:grpSp>
                <p:grpSp>
                  <p:nvGrpSpPr>
                    <p:cNvPr id="55" name="グループ化 54">
                      <a:extLst>
                        <a:ext uri="{FF2B5EF4-FFF2-40B4-BE49-F238E27FC236}">
                          <a16:creationId xmlns:a16="http://schemas.microsoft.com/office/drawing/2014/main" id="{94FB9372-B1A0-8A50-4E5C-88533E52A7FA}"/>
                        </a:ext>
                      </a:extLst>
                    </p:cNvPr>
                    <p:cNvGrpSpPr/>
                    <p:nvPr/>
                  </p:nvGrpSpPr>
                  <p:grpSpPr>
                    <a:xfrm rot="5831127" flipH="1">
                      <a:off x="4620946" y="4048269"/>
                      <a:ext cx="584023" cy="614261"/>
                      <a:chOff x="4792549" y="4167684"/>
                      <a:chExt cx="584023" cy="614261"/>
                    </a:xfrm>
                  </p:grpSpPr>
                  <p:sp>
                    <p:nvSpPr>
                      <p:cNvPr id="56" name="円弧 55">
                        <a:extLst>
                          <a:ext uri="{FF2B5EF4-FFF2-40B4-BE49-F238E27FC236}">
                            <a16:creationId xmlns:a16="http://schemas.microsoft.com/office/drawing/2014/main" id="{4B8D6095-EFBF-C5C8-1D86-4739047569A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4792549" y="4167684"/>
                        <a:ext cx="429289" cy="557594"/>
                      </a:xfrm>
                      <a:prstGeom prst="arc">
                        <a:avLst>
                          <a:gd name="adj1" fmla="val 1707795"/>
                          <a:gd name="adj2" fmla="val 5458456"/>
                        </a:avLst>
                      </a:prstGeom>
                      <a:ln w="3810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200"/>
                      </a:p>
                    </p:txBody>
                  </p:sp>
                  <p:sp>
                    <p:nvSpPr>
                      <p:cNvPr id="57" name="円弧 56">
                        <a:extLst>
                          <a:ext uri="{FF2B5EF4-FFF2-40B4-BE49-F238E27FC236}">
                            <a16:creationId xmlns:a16="http://schemas.microsoft.com/office/drawing/2014/main" id="{A536068C-F41A-5964-336D-1B3CB07681DE}"/>
                          </a:ext>
                        </a:extLst>
                      </p:cNvPr>
                      <p:cNvSpPr/>
                      <p:nvPr/>
                    </p:nvSpPr>
                    <p:spPr>
                      <a:xfrm rot="20383467">
                        <a:off x="4947283" y="4224351"/>
                        <a:ext cx="429289" cy="557594"/>
                      </a:xfrm>
                      <a:prstGeom prst="arc">
                        <a:avLst>
                          <a:gd name="adj1" fmla="val 21198935"/>
                          <a:gd name="adj2" fmla="val 5458456"/>
                        </a:avLst>
                      </a:prstGeom>
                      <a:ln w="38100"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200"/>
                      </a:p>
                    </p:txBody>
                  </p:sp>
                </p:grpSp>
              </p:grpSp>
            </p:grp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4FA5547D-13D9-4EF9-C510-07B880AA4382}"/>
                  </a:ext>
                </a:extLst>
              </p:cNvPr>
              <p:cNvGrpSpPr/>
              <p:nvPr/>
            </p:nvGrpSpPr>
            <p:grpSpPr>
              <a:xfrm rot="18973399">
                <a:off x="7422140" y="5304492"/>
                <a:ext cx="1296994" cy="538199"/>
                <a:chOff x="2123628" y="3465610"/>
                <a:chExt cx="1892940" cy="785493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4BF51851-C2B6-C3DD-F7F5-85A0B0B21D2E}"/>
                    </a:ext>
                  </a:extLst>
                </p:cNvPr>
                <p:cNvGrpSpPr/>
                <p:nvPr/>
              </p:nvGrpSpPr>
              <p:grpSpPr>
                <a:xfrm>
                  <a:off x="2123628" y="3613273"/>
                  <a:ext cx="1892940" cy="541564"/>
                  <a:chOff x="5820978" y="2140340"/>
                  <a:chExt cx="872475" cy="249612"/>
                </a:xfrm>
              </p:grpSpPr>
              <p:cxnSp>
                <p:nvCxnSpPr>
                  <p:cNvPr id="77" name="直線矢印コネクタ 76">
                    <a:extLst>
                      <a:ext uri="{FF2B5EF4-FFF2-40B4-BE49-F238E27FC236}">
                        <a16:creationId xmlns:a16="http://schemas.microsoft.com/office/drawing/2014/main" id="{7973873B-8101-4243-BAD0-47F6A3961F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20978" y="2273512"/>
                    <a:ext cx="331586" cy="69222"/>
                  </a:xfrm>
                  <a:prstGeom prst="straightConnector1">
                    <a:avLst/>
                  </a:prstGeom>
                  <a:ln w="47625">
                    <a:solidFill>
                      <a:schemeClr val="tx2">
                        <a:lumMod val="60000"/>
                        <a:lumOff val="4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8" name="Oval 162">
                    <a:extLst>
                      <a:ext uri="{FF2B5EF4-FFF2-40B4-BE49-F238E27FC236}">
                        <a16:creationId xmlns:a16="http://schemas.microsoft.com/office/drawing/2014/main" id="{C22BF94E-F9AC-DAB9-3D44-EB2F3E93AE82}"/>
                      </a:ext>
                    </a:extLst>
                  </p:cNvPr>
                  <p:cNvSpPr/>
                  <p:nvPr/>
                </p:nvSpPr>
                <p:spPr>
                  <a:xfrm rot="11077797">
                    <a:off x="6072690" y="2140340"/>
                    <a:ext cx="244158" cy="249612"/>
                  </a:xfrm>
                  <a:prstGeom prst="ellipse">
                    <a:avLst/>
                  </a:prstGeom>
                  <a:solidFill>
                    <a:schemeClr val="bg1"/>
                  </a:solidFill>
                  <a:ln w="66675" cap="flat" cmpd="sng" algn="ctr">
                    <a:solidFill>
                      <a:srgbClr val="4A8EF3"/>
                    </a:solidFill>
                    <a:prstDash val="sysDot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377"/>
                    <a:endParaRPr kumimoji="0" lang="en-JP" sz="2800" kern="0">
                      <a:solidFill>
                        <a:prstClr val="white"/>
                      </a:solidFill>
                      <a:latin typeface="游ゴシック" panose="020F0502020204030204"/>
                    </a:endParaRPr>
                  </a:p>
                </p:txBody>
              </p:sp>
              <p:cxnSp>
                <p:nvCxnSpPr>
                  <p:cNvPr id="79" name="直線矢印コネクタ 78">
                    <a:extLst>
                      <a:ext uri="{FF2B5EF4-FFF2-40B4-BE49-F238E27FC236}">
                        <a16:creationId xmlns:a16="http://schemas.microsoft.com/office/drawing/2014/main" id="{51449D72-1FEE-AD2C-58BF-653E19C1D3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75943" y="2158318"/>
                    <a:ext cx="517510" cy="110137"/>
                  </a:xfrm>
                  <a:prstGeom prst="straightConnector1">
                    <a:avLst/>
                  </a:prstGeom>
                  <a:ln w="69850">
                    <a:solidFill>
                      <a:srgbClr val="00B0F0">
                        <a:alpha val="80000"/>
                      </a:srgbClr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2A86ACF5-9114-EDF1-BB89-1618A7544DF0}"/>
                    </a:ext>
                  </a:extLst>
                </p:cNvPr>
                <p:cNvGrpSpPr/>
                <p:nvPr/>
              </p:nvGrpSpPr>
              <p:grpSpPr>
                <a:xfrm rot="2077575">
                  <a:off x="2850311" y="3465610"/>
                  <a:ext cx="842542" cy="785493"/>
                  <a:chOff x="4605827" y="4063388"/>
                  <a:chExt cx="770745" cy="718557"/>
                </a:xfrm>
              </p:grpSpPr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15265E76-6EAF-C56B-95CD-AC9B434CAF36}"/>
                      </a:ext>
                    </a:extLst>
                  </p:cNvPr>
                  <p:cNvGrpSpPr/>
                  <p:nvPr/>
                </p:nvGrpSpPr>
                <p:grpSpPr>
                  <a:xfrm>
                    <a:off x="4792549" y="4167684"/>
                    <a:ext cx="584023" cy="614261"/>
                    <a:chOff x="4792549" y="4167684"/>
                    <a:chExt cx="584023" cy="614261"/>
                  </a:xfrm>
                </p:grpSpPr>
                <p:sp>
                  <p:nvSpPr>
                    <p:cNvPr id="74" name="円弧 73">
                      <a:extLst>
                        <a:ext uri="{FF2B5EF4-FFF2-40B4-BE49-F238E27FC236}">
                          <a16:creationId xmlns:a16="http://schemas.microsoft.com/office/drawing/2014/main" id="{1D48B6A4-2702-03AD-8425-49D6E264478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792549" y="4167684"/>
                      <a:ext cx="429289" cy="557594"/>
                    </a:xfrm>
                    <a:prstGeom prst="arc">
                      <a:avLst>
                        <a:gd name="adj1" fmla="val 1707795"/>
                        <a:gd name="adj2" fmla="val 5458456"/>
                      </a:avLst>
                    </a:prstGeom>
                    <a:ln w="38100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1200"/>
                    </a:p>
                  </p:txBody>
                </p:sp>
                <p:sp>
                  <p:nvSpPr>
                    <p:cNvPr id="75" name="円弧 74">
                      <a:extLst>
                        <a:ext uri="{FF2B5EF4-FFF2-40B4-BE49-F238E27FC236}">
                          <a16:creationId xmlns:a16="http://schemas.microsoft.com/office/drawing/2014/main" id="{EA9DE38B-C517-96F4-F574-35F32B015F49}"/>
                        </a:ext>
                      </a:extLst>
                    </p:cNvPr>
                    <p:cNvSpPr/>
                    <p:nvPr/>
                  </p:nvSpPr>
                  <p:spPr>
                    <a:xfrm rot="20383467">
                      <a:off x="4947283" y="4224351"/>
                      <a:ext cx="429289" cy="557594"/>
                    </a:xfrm>
                    <a:prstGeom prst="arc">
                      <a:avLst>
                        <a:gd name="adj1" fmla="val 21198935"/>
                        <a:gd name="adj2" fmla="val 5458456"/>
                      </a:avLst>
                    </a:prstGeom>
                    <a:ln w="38100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1200"/>
                    </a:p>
                  </p:txBody>
                </p:sp>
              </p:grpSp>
              <p:grpSp>
                <p:nvGrpSpPr>
                  <p:cNvPr id="71" name="グループ化 70">
                    <a:extLst>
                      <a:ext uri="{FF2B5EF4-FFF2-40B4-BE49-F238E27FC236}">
                        <a16:creationId xmlns:a16="http://schemas.microsoft.com/office/drawing/2014/main" id="{38EF1831-CA76-FE5B-A68B-579EC6082710}"/>
                      </a:ext>
                    </a:extLst>
                  </p:cNvPr>
                  <p:cNvGrpSpPr/>
                  <p:nvPr/>
                </p:nvGrpSpPr>
                <p:grpSpPr>
                  <a:xfrm rot="5831127" flipH="1">
                    <a:off x="4620946" y="4048269"/>
                    <a:ext cx="584023" cy="614261"/>
                    <a:chOff x="4792549" y="4167684"/>
                    <a:chExt cx="584023" cy="614261"/>
                  </a:xfrm>
                </p:grpSpPr>
                <p:sp>
                  <p:nvSpPr>
                    <p:cNvPr id="72" name="円弧 71">
                      <a:extLst>
                        <a:ext uri="{FF2B5EF4-FFF2-40B4-BE49-F238E27FC236}">
                          <a16:creationId xmlns:a16="http://schemas.microsoft.com/office/drawing/2014/main" id="{4C8BF790-0B4F-1ECA-0B13-D53CF385416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792549" y="4167684"/>
                      <a:ext cx="429289" cy="557594"/>
                    </a:xfrm>
                    <a:prstGeom prst="arc">
                      <a:avLst>
                        <a:gd name="adj1" fmla="val 1707795"/>
                        <a:gd name="adj2" fmla="val 5458456"/>
                      </a:avLst>
                    </a:prstGeom>
                    <a:ln w="38100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1200"/>
                    </a:p>
                  </p:txBody>
                </p:sp>
                <p:sp>
                  <p:nvSpPr>
                    <p:cNvPr id="73" name="円弧 72">
                      <a:extLst>
                        <a:ext uri="{FF2B5EF4-FFF2-40B4-BE49-F238E27FC236}">
                          <a16:creationId xmlns:a16="http://schemas.microsoft.com/office/drawing/2014/main" id="{CC88BB71-A347-6995-5116-1752198B63ED}"/>
                        </a:ext>
                      </a:extLst>
                    </p:cNvPr>
                    <p:cNvSpPr/>
                    <p:nvPr/>
                  </p:nvSpPr>
                  <p:spPr>
                    <a:xfrm rot="20383467">
                      <a:off x="4947283" y="4224351"/>
                      <a:ext cx="429289" cy="557594"/>
                    </a:xfrm>
                    <a:prstGeom prst="arc">
                      <a:avLst>
                        <a:gd name="adj1" fmla="val 21198935"/>
                        <a:gd name="adj2" fmla="val 5458456"/>
                      </a:avLst>
                    </a:prstGeom>
                    <a:ln w="38100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1200"/>
                    </a:p>
                  </p:txBody>
                </p:sp>
              </p:grpSp>
            </p:grpSp>
          </p:grpSp>
        </p:grp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ACB85B34-52C1-B4BC-1064-55F792A85EED}"/>
                </a:ext>
              </a:extLst>
            </p:cNvPr>
            <p:cNvSpPr txBox="1"/>
            <p:nvPr/>
          </p:nvSpPr>
          <p:spPr>
            <a:xfrm>
              <a:off x="6005460" y="4227466"/>
              <a:ext cx="2651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interference of holes?</a:t>
              </a:r>
              <a:endParaRPr kumimoji="1" lang="ja-JP" altLang="en-US" b="1"/>
            </a:p>
          </p:txBody>
        </p: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F6D79DA5-AF85-0CCF-FB88-BA4F4C095504}"/>
              </a:ext>
            </a:extLst>
          </p:cNvPr>
          <p:cNvSpPr txBox="1"/>
          <p:nvPr/>
        </p:nvSpPr>
        <p:spPr>
          <a:xfrm>
            <a:off x="7449403" y="6127021"/>
            <a:ext cx="3424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→more analysis is necessary</a:t>
            </a:r>
            <a:endParaRPr kumimoji="1" lang="ja-JP" altLang="en-US" b="1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5695AF4C-C6B9-C55A-C175-E3BD81D9C2B2}"/>
              </a:ext>
            </a:extLst>
          </p:cNvPr>
          <p:cNvSpPr txBox="1"/>
          <p:nvPr/>
        </p:nvSpPr>
        <p:spPr>
          <a:xfrm>
            <a:off x="1051153" y="1661683"/>
            <a:ext cx="4400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Azimuthal angle distribution</a:t>
            </a:r>
            <a:endParaRPr kumimoji="1" lang="ja-JP" altLang="en-US" sz="2400" b="1"/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3609E6-77C3-2F19-7FAD-E224E997C379}"/>
              </a:ext>
            </a:extLst>
          </p:cNvPr>
          <p:cNvGrpSpPr/>
          <p:nvPr/>
        </p:nvGrpSpPr>
        <p:grpSpPr>
          <a:xfrm>
            <a:off x="4978384" y="4361674"/>
            <a:ext cx="4237467" cy="1946756"/>
            <a:chOff x="8416131" y="4383965"/>
            <a:chExt cx="4237467" cy="1946756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9C3C315F-36A3-5727-1F2B-035309E574DA}"/>
                </a:ext>
              </a:extLst>
            </p:cNvPr>
            <p:cNvGrpSpPr/>
            <p:nvPr/>
          </p:nvGrpSpPr>
          <p:grpSpPr>
            <a:xfrm rot="19657588">
              <a:off x="10447189" y="4383965"/>
              <a:ext cx="2206409" cy="1946756"/>
              <a:chOff x="1538378" y="2377729"/>
              <a:chExt cx="3220215" cy="2841258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E45D5DEC-5398-0D0E-7044-CE8B725B89F7}"/>
                  </a:ext>
                </a:extLst>
              </p:cNvPr>
              <p:cNvGrpSpPr/>
              <p:nvPr/>
            </p:nvGrpSpPr>
            <p:grpSpPr>
              <a:xfrm>
                <a:off x="1538378" y="2377729"/>
                <a:ext cx="3220215" cy="2841258"/>
                <a:chOff x="5551229" y="1570866"/>
                <a:chExt cx="1484229" cy="1309563"/>
              </a:xfrm>
            </p:grpSpPr>
            <p:pic>
              <p:nvPicPr>
                <p:cNvPr id="95" name="図 94">
                  <a:extLst>
                    <a:ext uri="{FF2B5EF4-FFF2-40B4-BE49-F238E27FC236}">
                      <a16:creationId xmlns:a16="http://schemas.microsoft.com/office/drawing/2014/main" id="{E8B49232-9CEB-249D-F3A1-F0CC795C50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17778" t="12978" r="10821" b="21019"/>
                <a:stretch/>
              </p:blipFill>
              <p:spPr>
                <a:xfrm>
                  <a:off x="5551229" y="1570866"/>
                  <a:ext cx="1484229" cy="1309563"/>
                </a:xfrm>
                <a:prstGeom prst="rect">
                  <a:avLst/>
                </a:prstGeom>
              </p:spPr>
            </p:pic>
            <p:cxnSp>
              <p:nvCxnSpPr>
                <p:cNvPr id="101" name="直線矢印コネクタ 100">
                  <a:extLst>
                    <a:ext uri="{FF2B5EF4-FFF2-40B4-BE49-F238E27FC236}">
                      <a16:creationId xmlns:a16="http://schemas.microsoft.com/office/drawing/2014/main" id="{A1A98708-2EFF-3473-D13E-395B0A9A88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20978" y="2273512"/>
                  <a:ext cx="331586" cy="69222"/>
                </a:xfrm>
                <a:prstGeom prst="straightConnector1">
                  <a:avLst/>
                </a:prstGeom>
                <a:ln w="47625">
                  <a:solidFill>
                    <a:schemeClr val="tx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46F3170E-7E63-D463-55AB-E1D64992A7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104607" y="2052813"/>
                  <a:ext cx="56900" cy="17283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Oval 162">
                  <a:extLst>
                    <a:ext uri="{FF2B5EF4-FFF2-40B4-BE49-F238E27FC236}">
                      <a16:creationId xmlns:a16="http://schemas.microsoft.com/office/drawing/2014/main" id="{E3771B90-7A25-E372-5BD7-CE2E10F4AC89}"/>
                    </a:ext>
                  </a:extLst>
                </p:cNvPr>
                <p:cNvSpPr/>
                <p:nvPr/>
              </p:nvSpPr>
              <p:spPr>
                <a:xfrm rot="11077797">
                  <a:off x="6072690" y="2140340"/>
                  <a:ext cx="244158" cy="249612"/>
                </a:xfrm>
                <a:prstGeom prst="ellipse">
                  <a:avLst/>
                </a:prstGeom>
                <a:solidFill>
                  <a:schemeClr val="bg1"/>
                </a:solidFill>
                <a:ln w="66675" cap="flat" cmpd="sng" algn="ctr">
                  <a:solidFill>
                    <a:srgbClr val="4A8EF3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377"/>
                  <a:endParaRPr kumimoji="0" lang="en-JP" sz="2800" kern="0">
                    <a:solidFill>
                      <a:prstClr val="white"/>
                    </a:solidFill>
                    <a:latin typeface="游ゴシック" panose="020F0502020204030204"/>
                  </a:endParaRPr>
                </a:p>
              </p:txBody>
            </p:sp>
            <p:cxnSp>
              <p:nvCxnSpPr>
                <p:cNvPr id="99" name="直線矢印コネクタ 98">
                  <a:extLst>
                    <a:ext uri="{FF2B5EF4-FFF2-40B4-BE49-F238E27FC236}">
                      <a16:creationId xmlns:a16="http://schemas.microsoft.com/office/drawing/2014/main" id="{A07C6D23-83C4-99D2-75B9-34F7430E68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75943" y="2158318"/>
                  <a:ext cx="517510" cy="110137"/>
                </a:xfrm>
                <a:prstGeom prst="straightConnector1">
                  <a:avLst/>
                </a:prstGeom>
                <a:ln w="69850">
                  <a:solidFill>
                    <a:srgbClr val="00B0F0">
                      <a:alpha val="80000"/>
                    </a:srgb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C24EFFF3-F679-278B-EEAB-B98661034826}"/>
                  </a:ext>
                </a:extLst>
              </p:cNvPr>
              <p:cNvGrpSpPr/>
              <p:nvPr/>
            </p:nvGrpSpPr>
            <p:grpSpPr>
              <a:xfrm rot="2077575">
                <a:off x="2850311" y="3465610"/>
                <a:ext cx="842542" cy="785493"/>
                <a:chOff x="4605827" y="4063388"/>
                <a:chExt cx="770745" cy="718557"/>
              </a:xfrm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FB211E99-7E21-468A-3922-3DD7F44847C3}"/>
                    </a:ext>
                  </a:extLst>
                </p:cNvPr>
                <p:cNvGrpSpPr/>
                <p:nvPr/>
              </p:nvGrpSpPr>
              <p:grpSpPr>
                <a:xfrm>
                  <a:off x="4792549" y="4167684"/>
                  <a:ext cx="584023" cy="614261"/>
                  <a:chOff x="4792549" y="4167684"/>
                  <a:chExt cx="584023" cy="614261"/>
                </a:xfrm>
              </p:grpSpPr>
              <p:sp>
                <p:nvSpPr>
                  <p:cNvPr id="93" name="円弧 92">
                    <a:extLst>
                      <a:ext uri="{FF2B5EF4-FFF2-40B4-BE49-F238E27FC236}">
                        <a16:creationId xmlns:a16="http://schemas.microsoft.com/office/drawing/2014/main" id="{7680B9A5-17CD-B8B6-BE70-B2C26C33CE3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792549" y="4167684"/>
                    <a:ext cx="429289" cy="557594"/>
                  </a:xfrm>
                  <a:prstGeom prst="arc">
                    <a:avLst>
                      <a:gd name="adj1" fmla="val 1707795"/>
                      <a:gd name="adj2" fmla="val 5458456"/>
                    </a:avLst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/>
                  </a:p>
                </p:txBody>
              </p:sp>
              <p:sp>
                <p:nvSpPr>
                  <p:cNvPr id="94" name="円弧 93">
                    <a:extLst>
                      <a:ext uri="{FF2B5EF4-FFF2-40B4-BE49-F238E27FC236}">
                        <a16:creationId xmlns:a16="http://schemas.microsoft.com/office/drawing/2014/main" id="{A89DA349-E802-FB8B-A007-73000FC9D9A0}"/>
                      </a:ext>
                    </a:extLst>
                  </p:cNvPr>
                  <p:cNvSpPr/>
                  <p:nvPr/>
                </p:nvSpPr>
                <p:spPr>
                  <a:xfrm rot="20383467">
                    <a:off x="4947283" y="4224351"/>
                    <a:ext cx="429289" cy="557594"/>
                  </a:xfrm>
                  <a:prstGeom prst="arc">
                    <a:avLst>
                      <a:gd name="adj1" fmla="val 21198935"/>
                      <a:gd name="adj2" fmla="val 5458456"/>
                    </a:avLst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/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EC6B8A4D-C1D4-4AA2-FBF1-5BE49E1E9040}"/>
                    </a:ext>
                  </a:extLst>
                </p:cNvPr>
                <p:cNvGrpSpPr/>
                <p:nvPr/>
              </p:nvGrpSpPr>
              <p:grpSpPr>
                <a:xfrm rot="5831127" flipH="1">
                  <a:off x="4620946" y="4048269"/>
                  <a:ext cx="584023" cy="614261"/>
                  <a:chOff x="4792549" y="4167684"/>
                  <a:chExt cx="584023" cy="614261"/>
                </a:xfrm>
              </p:grpSpPr>
              <p:sp>
                <p:nvSpPr>
                  <p:cNvPr id="91" name="円弧 90">
                    <a:extLst>
                      <a:ext uri="{FF2B5EF4-FFF2-40B4-BE49-F238E27FC236}">
                        <a16:creationId xmlns:a16="http://schemas.microsoft.com/office/drawing/2014/main" id="{1DEE0C2E-6A65-B8AA-89D2-0F101543E43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792549" y="4167684"/>
                    <a:ext cx="429289" cy="557594"/>
                  </a:xfrm>
                  <a:prstGeom prst="arc">
                    <a:avLst>
                      <a:gd name="adj1" fmla="val 1707795"/>
                      <a:gd name="adj2" fmla="val 5458456"/>
                    </a:avLst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/>
                  </a:p>
                </p:txBody>
              </p:sp>
              <p:sp>
                <p:nvSpPr>
                  <p:cNvPr id="92" name="円弧 91">
                    <a:extLst>
                      <a:ext uri="{FF2B5EF4-FFF2-40B4-BE49-F238E27FC236}">
                        <a16:creationId xmlns:a16="http://schemas.microsoft.com/office/drawing/2014/main" id="{EDBE0CF6-35D1-D2D2-8128-F98B1E4344D9}"/>
                      </a:ext>
                    </a:extLst>
                  </p:cNvPr>
                  <p:cNvSpPr/>
                  <p:nvPr/>
                </p:nvSpPr>
                <p:spPr>
                  <a:xfrm rot="20383467">
                    <a:off x="4947283" y="4224351"/>
                    <a:ext cx="429289" cy="557594"/>
                  </a:xfrm>
                  <a:prstGeom prst="arc">
                    <a:avLst>
                      <a:gd name="adj1" fmla="val 21198935"/>
                      <a:gd name="adj2" fmla="val 5458456"/>
                    </a:avLst>
                  </a:prstGeom>
                  <a:ln w="38100"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/>
                  </a:p>
                </p:txBody>
              </p:sp>
            </p:grpSp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5E3302A9-0BC4-995E-C917-B9BB8091B769}"/>
                    </a:ext>
                  </a:extLst>
                </p:cNvPr>
                <p:cNvSpPr txBox="1"/>
                <p:nvPr/>
              </p:nvSpPr>
              <p:spPr>
                <a:xfrm>
                  <a:off x="8416131" y="4430360"/>
                  <a:ext cx="28732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 smtClean="0"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ja-JP" sz="1600" b="1" i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ja-JP" sz="1600" b="1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ja-JP" sz="1600" b="1" i="0" smtClean="0">
                                <a:latin typeface="Cambria Math" panose="02040503050406030204" pitchFamily="18" charset="0"/>
                              </a:rPr>
                              <m:t>𝐡𝐨𝐥𝐞</m:t>
                            </m:r>
                          </m:sub>
                        </m:sSub>
                        <m: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kumimoji="1" lang="ja-JP" altLang="en-US" sz="1600" b="1"/>
                </a:p>
              </p:txBody>
            </p:sp>
          </mc:Choice>
          <mc:Fallback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5E3302A9-0BC4-995E-C917-B9BB8091B7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16131" y="4430360"/>
                  <a:ext cx="2873217" cy="338554"/>
                </a:xfrm>
                <a:prstGeom prst="rect">
                  <a:avLst/>
                </a:prstGeom>
                <a:blipFill>
                  <a:blip r:embed="rId13"/>
                  <a:stretch>
                    <a:fillRect b="-148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5496E29-30D2-4CD7-F7B2-F948A17B60BB}"/>
                </a:ext>
              </a:extLst>
            </p:cNvPr>
            <p:cNvGrpSpPr/>
            <p:nvPr/>
          </p:nvGrpSpPr>
          <p:grpSpPr>
            <a:xfrm rot="19657588">
              <a:off x="9087339" y="5061938"/>
              <a:ext cx="1296994" cy="501180"/>
              <a:chOff x="5820978" y="2052813"/>
              <a:chExt cx="872475" cy="337139"/>
            </a:xfrm>
          </p:grpSpPr>
          <p:cxnSp>
            <p:nvCxnSpPr>
              <p:cNvPr id="113" name="直線矢印コネクタ 112">
                <a:extLst>
                  <a:ext uri="{FF2B5EF4-FFF2-40B4-BE49-F238E27FC236}">
                    <a16:creationId xmlns:a16="http://schemas.microsoft.com/office/drawing/2014/main" id="{25182673-7AEC-296F-E0CE-1FF03827FC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20978" y="2273512"/>
                <a:ext cx="331586" cy="69222"/>
              </a:xfrm>
              <a:prstGeom prst="straightConnector1">
                <a:avLst/>
              </a:prstGeom>
              <a:ln w="47625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CD32C72B-0B4A-F31D-A5DA-7288A6C6C5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04607" y="2052813"/>
                <a:ext cx="56900" cy="172835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Oval 162">
                <a:extLst>
                  <a:ext uri="{FF2B5EF4-FFF2-40B4-BE49-F238E27FC236}">
                    <a16:creationId xmlns:a16="http://schemas.microsoft.com/office/drawing/2014/main" id="{C2A76C87-7869-B57F-0366-79991F1AC092}"/>
                  </a:ext>
                </a:extLst>
              </p:cNvPr>
              <p:cNvSpPr/>
              <p:nvPr/>
            </p:nvSpPr>
            <p:spPr>
              <a:xfrm rot="11077797">
                <a:off x="6072690" y="2140340"/>
                <a:ext cx="244158" cy="249612"/>
              </a:xfrm>
              <a:prstGeom prst="ellipse">
                <a:avLst/>
              </a:prstGeom>
              <a:solidFill>
                <a:schemeClr val="bg1"/>
              </a:solidFill>
              <a:ln w="66675" cap="flat" cmpd="sng" algn="ctr">
                <a:solidFill>
                  <a:srgbClr val="4A8EF3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/>
                <a:endParaRPr kumimoji="0" lang="en-JP" sz="2800" kern="0">
                  <a:solidFill>
                    <a:prstClr val="white"/>
                  </a:solidFill>
                  <a:latin typeface="游ゴシック" panose="020F0502020204030204"/>
                </a:endParaRPr>
              </a:p>
            </p:txBody>
          </p:sp>
          <p:cxnSp>
            <p:nvCxnSpPr>
              <p:cNvPr id="116" name="直線矢印コネクタ 115">
                <a:extLst>
                  <a:ext uri="{FF2B5EF4-FFF2-40B4-BE49-F238E27FC236}">
                    <a16:creationId xmlns:a16="http://schemas.microsoft.com/office/drawing/2014/main" id="{2CBB619E-94D9-7569-719D-893171E66D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75943" y="2158318"/>
                <a:ext cx="517510" cy="110137"/>
              </a:xfrm>
              <a:prstGeom prst="straightConnector1">
                <a:avLst/>
              </a:prstGeom>
              <a:ln w="69850">
                <a:solidFill>
                  <a:srgbClr val="00B0F0">
                    <a:alpha val="80000"/>
                  </a:srgb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BE74C587-F9B4-0144-384F-B119096237E3}"/>
                    </a:ext>
                  </a:extLst>
                </p:cNvPr>
                <p:cNvSpPr txBox="1"/>
                <p:nvPr/>
              </p:nvSpPr>
              <p:spPr>
                <a:xfrm>
                  <a:off x="10131947" y="5131112"/>
                  <a:ext cx="778244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ja-JP" altLang="en-US" sz="3200" b="1" i="1" smtClean="0">
                            <a:latin typeface="Cambria Math" panose="02040503050406030204" pitchFamily="18" charset="0"/>
                          </a:rPr>
                          <m:t>≠</m:t>
                        </m:r>
                      </m:oMath>
                    </m:oMathPara>
                  </a14:m>
                  <a:endParaRPr lang="ja-JP" altLang="en-US" sz="3200"/>
                </a:p>
              </p:txBody>
            </p:sp>
          </mc:Choice>
          <mc:Fallback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BE74C587-F9B4-0144-384F-B119096237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1947" y="5131112"/>
                  <a:ext cx="778244" cy="58477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AB5942B1-19FB-BA1E-A13B-E1917D7A4531}"/>
                  </a:ext>
                </a:extLst>
              </p:cNvPr>
              <p:cNvSpPr txBox="1"/>
              <p:nvPr/>
            </p:nvSpPr>
            <p:spPr>
              <a:xfrm>
                <a:off x="6645102" y="4384294"/>
                <a:ext cx="287321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ja-JP" sz="1600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ja-JP" sz="1600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ja-JP" sz="1600" b="1" i="0" smtClean="0">
                              <a:latin typeface="Cambria Math" panose="02040503050406030204" pitchFamily="18" charset="0"/>
                            </a:rPr>
                            <m:t>𝐡𝐨𝐥𝐞</m:t>
                          </m:r>
                        </m:sub>
                      </m:sSub>
                      <m:r>
                        <a:rPr lang="ja-JP" altLang="en-US" sz="1600" b="1" i="1"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 altLang="ja-JP" sz="16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kumimoji="1" lang="ja-JP" altLang="en-US" sz="1600" b="1"/>
              </a:p>
            </p:txBody>
          </p:sp>
        </mc:Choice>
        <mc:Fallback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AB5942B1-19FB-BA1E-A13B-E1917D7A4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102" y="4384294"/>
                <a:ext cx="2873217" cy="338554"/>
              </a:xfrm>
              <a:prstGeom prst="rect">
                <a:avLst/>
              </a:prstGeom>
              <a:blipFill>
                <a:blip r:embed="rId15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0216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CD5F1E-B954-AFAC-2313-D1B25F53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28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タイトル 3">
                <a:extLst>
                  <a:ext uri="{FF2B5EF4-FFF2-40B4-BE49-F238E27FC236}">
                    <a16:creationId xmlns:a16="http://schemas.microsoft.com/office/drawing/2014/main" id="{7F454E1A-5C4C-F28C-E312-E9851B5E373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kumimoji="1" lang="en-US" altLang="ja-JP" dirty="0"/>
                  <a:t>Threshold of recoil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440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ja-JP" sz="44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ja-JP" sz="4400" b="0" i="0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thr</m:t>
                        </m:r>
                      </m:sub>
                    </m:sSub>
                    <m:r>
                      <a:rPr kumimoji="0" lang="en-US" altLang="ja-JP" sz="4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=4</m:t>
                    </m:r>
                    <m:r>
                      <a:rPr kumimoji="0" lang="en-US" altLang="ja-JP" sz="4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kumimoji="0" lang="en-US" altLang="ja-JP" sz="4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,6</m:t>
                    </m:r>
                    <m:r>
                      <a:rPr kumimoji="0" lang="en-US" altLang="ja-JP" sz="4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kumimoji="0" lang="en-US" altLang="ja-JP" sz="4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,8</m:t>
                    </m:r>
                    <m:r>
                      <a:rPr kumimoji="0" lang="en-US" altLang="ja-JP" sz="4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kumimoji="1" lang="ja-JP" altLang="en-US"/>
              </a:p>
            </p:txBody>
          </p:sp>
        </mc:Choice>
        <mc:Fallback xmlns="">
          <p:sp>
            <p:nvSpPr>
              <p:cNvPr id="4" name="タイトル 3">
                <a:extLst>
                  <a:ext uri="{FF2B5EF4-FFF2-40B4-BE49-F238E27FC236}">
                    <a16:creationId xmlns:a16="http://schemas.microsoft.com/office/drawing/2014/main" id="{7F454E1A-5C4C-F28C-E312-E9851B5E37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413" b="-9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C50D94E-9983-B948-C8C8-94D72E9ABF55}"/>
              </a:ext>
            </a:extLst>
          </p:cNvPr>
          <p:cNvGrpSpPr/>
          <p:nvPr/>
        </p:nvGrpSpPr>
        <p:grpSpPr>
          <a:xfrm>
            <a:off x="536064" y="1026506"/>
            <a:ext cx="6926983" cy="601127"/>
            <a:chOff x="-303775" y="26245037"/>
            <a:chExt cx="9042564" cy="7847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0D9B2C9A-A7F7-E586-0421-0198D76060B8}"/>
                    </a:ext>
                  </a:extLst>
                </p:cNvPr>
                <p:cNvSpPr txBox="1"/>
                <p:nvPr/>
              </p:nvSpPr>
              <p:spPr>
                <a:xfrm>
                  <a:off x="1275551" y="26245037"/>
                  <a:ext cx="7463238" cy="7847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110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1100" i="1" ker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0" lang="en-US" altLang="ja-JP" sz="1100" i="1" ker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0" lang="en-US" altLang="ja-JP" sz="1100" i="1" kern="0">
                          <a:latin typeface="Cambria Math" panose="02040503050406030204" pitchFamily="18" charset="0"/>
                        </a:rPr>
                        <m:t>=500 </m:t>
                      </m:r>
                      <m:r>
                        <m:rPr>
                          <m:sty m:val="p"/>
                        </m:rPr>
                        <a:rPr kumimoji="0" lang="en-US" altLang="ja-JP" sz="1100" ker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kumimoji="0" lang="en-US" altLang="ja-JP" sz="1100" b="0" i="1" kern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kumimoji="0" lang="en-US" altLang="ja-JP" sz="110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altLang="ja-JP" sz="1100" kern="0">
                              <a:latin typeface="Cambria Math" panose="02040503050406030204" pitchFamily="18" charset="0"/>
                            </a:rPr>
                            <m:t>type</m:t>
                          </m:r>
                        </m:e>
                        <m:sub>
                          <m:r>
                            <a:rPr kumimoji="0" lang="en-US" altLang="ja-JP" sz="1100" ker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0" lang="en-US" altLang="ja-JP" sz="1100" kern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altLang="ja-JP" sz="110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kumimoji="0" lang="en-US" altLang="ja-JP" sz="1100" b="0" i="1" kern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sSubSup>
                        <m:sSubSupPr>
                          <m:ctrlP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0" lang="en-US" altLang="ja-JP" sz="11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kumimoji="0" lang="en-US" altLang="ja-JP" sz="11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50 </m:t>
                          </m:r>
                          <m:r>
                            <m:rPr>
                              <m:sty m:val="p"/>
                            </m:rPr>
                            <a:rPr kumimoji="0" lang="en-US" altLang="ja-JP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  50 </m:t>
                          </m:r>
                          <m:r>
                            <m:rPr>
                              <m:sty m:val="p"/>
                            </m:rPr>
                            <a:rPr kumimoji="0" lang="en-US" altLang="ja-JP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kumimoji="0" lang="en-US" altLang="ja-JP" sz="1100" i="1" ker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US" altLang="ja-JP" sz="1100" b="0" i="1" kern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kumimoji="0" lang="en-US" altLang="ja-JP" sz="11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0,  0</m:t>
                          </m:r>
                        </m:e>
                      </m:d>
                      <m:r>
                        <a:rPr kumimoji="0" lang="en-US" altLang="ja-JP" sz="1100" i="1" ker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0" lang="en-US" altLang="ja-JP" sz="1100" b="0" i="1" kern="0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kumimoji="0" lang="en-US" altLang="ja-JP" sz="1100" b="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JP" sz="1100" b="0" i="1" kern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ja-JP" sz="1100" b="0" i="0" kern="0" smtClean="0">
                              <a:latin typeface="Cambria Math" panose="02040503050406030204" pitchFamily="18" charset="0"/>
                            </a:rPr>
                            <m:t>sw</m:t>
                          </m:r>
                        </m:sub>
                      </m:sSub>
                      <m:r>
                        <a:rPr kumimoji="0" lang="en-US" altLang="ja-JP" sz="1100" b="0" i="1" kern="0" smtClean="0">
                          <a:latin typeface="Cambria Math" panose="02040503050406030204" pitchFamily="18" charset="0"/>
                        </a:rPr>
                        <m:t>,=2.0 </m:t>
                      </m:r>
                      <m:r>
                        <m:rPr>
                          <m:sty m:val="p"/>
                        </m:rPr>
                        <a:rPr kumimoji="0" lang="en-US" altLang="ja-JP" sz="1100" b="0" i="0" kern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0" lang="en-US" altLang="ja-JP" sz="1100" b="0" i="1" kern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0" lang="en-US" altLang="ja-JP" sz="1100" b="0" i="0" kern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kumimoji="0" lang="en-US" altLang="ja-JP" sz="1100" b="0" i="1" kern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kumimoji="0" lang="en-US" altLang="ja-JP" sz="11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5000</m:t>
                      </m:r>
                      <m:r>
                        <a:rPr kumimoji="0" lang="en-US" altLang="ja-JP" sz="11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altLang="ja-JP" sz="11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events</m:t>
                      </m:r>
                    </m:oMath>
                  </a14:m>
                  <a:r>
                    <a:rPr lang="en-US" altLang="ja-JP" sz="1100" dirty="0"/>
                    <a:t> </a:t>
                  </a:r>
                  <a:br>
                    <a:rPr lang="en-US" altLang="ja-JP" sz="1100" dirty="0"/>
                  </a:br>
                  <a:r>
                    <a:rPr lang="en-US" altLang="ja-JP" sz="1100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rPr>
                    <a:t>w. </a:t>
                  </a:r>
                  <a:r>
                    <a:rPr lang="en-US" altLang="ja-JP" sz="1100" b="1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rPr>
                    <a:t>energy loss</a:t>
                  </a:r>
                  <a:r>
                    <a:rPr lang="en-US" altLang="ja-JP" sz="1100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rPr>
                    <a:t>, w. </a:t>
                  </a:r>
                  <a:r>
                    <a:rPr lang="en-US" altLang="ja-JP" sz="1100" b="1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rPr>
                    <a:t>deposition</a:t>
                  </a:r>
                  <a:r>
                    <a:rPr lang="en-US" altLang="ja-JP" sz="1100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rPr>
                    <a:t>, w. </a:t>
                  </a:r>
                  <a:r>
                    <a:rPr lang="en-US" altLang="ja-JP" sz="1100" b="1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rPr>
                    <a:t>recoil </a:t>
                  </a:r>
                  <a:endParaRPr lang="ja-JP" altLang="en-US" sz="1100">
                    <a:latin typeface="Yu Gothic Medium" panose="020B0400000000000000" pitchFamily="34" charset="-128"/>
                    <a:ea typeface="Yu Gothic Medium" panose="020B0400000000000000" pitchFamily="34" charset="-128"/>
                  </a:endParaRPr>
                </a:p>
              </p:txBody>
            </p:sp>
          </mc:Choice>
          <mc:Fallback xmlns=""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0D9B2C9A-A7F7-E586-0421-0198D76060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5551" y="26245037"/>
                  <a:ext cx="7463238" cy="784718"/>
                </a:xfrm>
                <a:prstGeom prst="rect">
                  <a:avLst/>
                </a:prstGeom>
                <a:blipFill>
                  <a:blip r:embed="rId4"/>
                  <a:stretch>
                    <a:fillRect b="-612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0515FB0A-7B8C-1024-18A8-6292880534ED}"/>
                </a:ext>
              </a:extLst>
            </p:cNvPr>
            <p:cNvSpPr txBox="1"/>
            <p:nvPr/>
          </p:nvSpPr>
          <p:spPr>
            <a:xfrm>
              <a:off x="-303775" y="26417834"/>
              <a:ext cx="1898401" cy="5223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0" lang="en-US" altLang="ja-JP" sz="2000" b="1" kern="0" dirty="0"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Setting:</a:t>
              </a:r>
              <a:endParaRPr lang="ja-JP" altLang="en-US" sz="2000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D47356D2-42FF-8FD9-E35B-EAEC1B6091F6}"/>
              </a:ext>
            </a:extLst>
          </p:cNvPr>
          <p:cNvGrpSpPr/>
          <p:nvPr/>
        </p:nvGrpSpPr>
        <p:grpSpPr>
          <a:xfrm>
            <a:off x="760933" y="1562103"/>
            <a:ext cx="5213650" cy="4269391"/>
            <a:chOff x="15971340" y="27456611"/>
            <a:chExt cx="6590565" cy="53969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BFFD6AC1-4E45-6D72-1A86-BF6C649A6111}"/>
                    </a:ext>
                  </a:extLst>
                </p:cNvPr>
                <p:cNvSpPr txBox="1"/>
                <p:nvPr/>
              </p:nvSpPr>
              <p:spPr>
                <a:xfrm>
                  <a:off x="18156172" y="32425575"/>
                  <a:ext cx="3301180" cy="4279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600" dirty="0"/>
                    <a:t>Azimuthal angle </a:t>
                  </a:r>
                  <a14:m>
                    <m:oMath xmlns:m="http://schemas.openxmlformats.org/officeDocument/2006/math">
                      <m:r>
                        <a:rPr lang="en-US" altLang="ja-JP" sz="160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en-US" altLang="ja-JP" sz="1600" i="1" dirty="0"/>
                    <a:t> </a:t>
                  </a:r>
                  <a:r>
                    <a:rPr lang="en-US" altLang="ja-JP" sz="1600" dirty="0"/>
                    <a:t>(rad)</a:t>
                  </a:r>
                  <a:endParaRPr lang="ja-JP" altLang="en-US" sz="1600"/>
                </a:p>
              </p:txBody>
            </p:sp>
          </mc:Choice>
          <mc:Fallback xmlns=""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BFFD6AC1-4E45-6D72-1A86-BF6C649A61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6172" y="32425575"/>
                  <a:ext cx="3301180" cy="427966"/>
                </a:xfrm>
                <a:prstGeom prst="rect">
                  <a:avLst/>
                </a:prstGeom>
                <a:blipFill>
                  <a:blip r:embed="rId5"/>
                  <a:stretch>
                    <a:fillRect l="-966" t="-3571" b="-2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EC80AF0C-0930-BB8F-CC96-E787F13C3C38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13696677" y="29731274"/>
                  <a:ext cx="5031193" cy="48186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1200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1200" b="0" i="0" smtClean="0">
                              <a:latin typeface="Cambria Math" panose="02040503050406030204" pitchFamily="18" charset="0"/>
                            </a:rPr>
                            <m:t>bg</m:t>
                          </m:r>
                          <m:r>
                            <a:rPr lang="en-US" altLang="ja-JP" sz="1200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</m:oMath>
                  </a14:m>
                  <a:r>
                    <a:rPr lang="en-US" altLang="ja-JP" dirty="0"/>
                    <a:t> (rad</a:t>
                  </a:r>
                  <a:r>
                    <a:rPr lang="en-US" altLang="ja-JP" baseline="30000" dirty="0"/>
                    <a:t>-1</a:t>
                  </a:r>
                  <a:r>
                    <a:rPr lang="en-US" altLang="ja-JP" dirty="0"/>
                    <a:t>)</a:t>
                  </a:r>
                  <a:endParaRPr lang="ja-JP" altLang="en-US"/>
                </a:p>
              </p:txBody>
            </p:sp>
          </mc:Choice>
          <mc:Fallback xmlns="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EC80AF0C-0930-BB8F-CC96-E787F13C3C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13696677" y="29731274"/>
                  <a:ext cx="5031193" cy="481868"/>
                </a:xfrm>
                <a:prstGeom prst="rect">
                  <a:avLst/>
                </a:prstGeom>
                <a:blipFill>
                  <a:blip r:embed="rId6"/>
                  <a:stretch>
                    <a:fillRect l="-113333" r="-16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50DFB6C-7482-192C-6DB5-A053E2EA5CA1}"/>
                </a:ext>
              </a:extLst>
            </p:cNvPr>
            <p:cNvGrpSpPr/>
            <p:nvPr/>
          </p:nvGrpSpPr>
          <p:grpSpPr>
            <a:xfrm>
              <a:off x="16475741" y="27578339"/>
              <a:ext cx="6086164" cy="4847236"/>
              <a:chOff x="16475741" y="27578339"/>
              <a:chExt cx="6086164" cy="4847236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2FDCC72-8155-21E3-2D58-ED29CCA08744}"/>
                  </a:ext>
                </a:extLst>
              </p:cNvPr>
              <p:cNvGrpSpPr/>
              <p:nvPr/>
            </p:nvGrpSpPr>
            <p:grpSpPr>
              <a:xfrm>
                <a:off x="16475741" y="27874561"/>
                <a:ext cx="6086164" cy="4551014"/>
                <a:chOff x="16475741" y="27874561"/>
                <a:chExt cx="6086164" cy="4551014"/>
              </a:xfrm>
            </p:grpSpPr>
            <p:pic>
              <p:nvPicPr>
                <p:cNvPr id="77" name="図 76">
                  <a:extLst>
                    <a:ext uri="{FF2B5EF4-FFF2-40B4-BE49-F238E27FC236}">
                      <a16:creationId xmlns:a16="http://schemas.microsoft.com/office/drawing/2014/main" id="{33F28BDA-ADCE-1A96-FBAC-718015136F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6475741" y="27874561"/>
                  <a:ext cx="6086164" cy="4551014"/>
                </a:xfrm>
                <a:prstGeom prst="rect">
                  <a:avLst/>
                </a:prstGeom>
              </p:spPr>
            </p:pic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A17C3CE6-142B-0F9F-8E74-CA03E8149CD3}"/>
                    </a:ext>
                  </a:extLst>
                </p:cNvPr>
                <p:cNvSpPr/>
                <p:nvPr/>
              </p:nvSpPr>
              <p:spPr>
                <a:xfrm>
                  <a:off x="21097075" y="28150805"/>
                  <a:ext cx="1221786" cy="8974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B493CC1-3034-823F-F670-B59CAD7D929A}"/>
                  </a:ext>
                </a:extLst>
              </p:cNvPr>
              <p:cNvGrpSpPr/>
              <p:nvPr/>
            </p:nvGrpSpPr>
            <p:grpSpPr>
              <a:xfrm>
                <a:off x="21080923" y="28056647"/>
                <a:ext cx="1324407" cy="1015428"/>
                <a:chOff x="21080923" y="28056647"/>
                <a:chExt cx="1324407" cy="1015428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BDC54B61-421B-DEC8-AF96-9F72F1B651FE}"/>
                    </a:ext>
                  </a:extLst>
                </p:cNvPr>
                <p:cNvGrpSpPr/>
                <p:nvPr/>
              </p:nvGrpSpPr>
              <p:grpSpPr>
                <a:xfrm>
                  <a:off x="21080923" y="28056647"/>
                  <a:ext cx="1115848" cy="817013"/>
                  <a:chOff x="21080923" y="28056647"/>
                  <a:chExt cx="1115848" cy="817013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4" name="テキスト ボックス 73">
                        <a:extLst>
                          <a:ext uri="{FF2B5EF4-FFF2-40B4-BE49-F238E27FC236}">
                            <a16:creationId xmlns:a16="http://schemas.microsoft.com/office/drawing/2014/main" id="{5CD26229-832B-B7B0-96F7-F8A8222F9E3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1086274" y="28056647"/>
                        <a:ext cx="1109779" cy="3501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anchor="ctr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altLang="ja-JP" sz="1200" i="1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JP" sz="1200" b="0" i="1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altLang="ja-JP" sz="1200" b="0" i="0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thr</m:t>
                                  </m:r>
                                </m:sub>
                              </m:sSub>
                              <m:r>
                                <a:rPr kumimoji="0" lang="en-US" altLang="ja-JP" sz="1200" b="0" i="1" kern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=4</m:t>
                              </m:r>
                              <m:r>
                                <a:rPr kumimoji="0" lang="en-US" altLang="ja-JP" sz="1200" b="0" i="1" kern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m:oMathPara>
                        </a14:m>
                        <a:endParaRPr lang="ja-JP" altLang="en-US" sz="1200">
                          <a:latin typeface="Yu Gothic Medium" panose="020B0400000000000000" pitchFamily="34" charset="-128"/>
                          <a:ea typeface="Yu Gothic Medium" panose="020B0400000000000000" pitchFamily="34" charset="-128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4" name="テキスト ボックス 73">
                        <a:extLst>
                          <a:ext uri="{FF2B5EF4-FFF2-40B4-BE49-F238E27FC236}">
                            <a16:creationId xmlns:a16="http://schemas.microsoft.com/office/drawing/2014/main" id="{5CD26229-832B-B7B0-96F7-F8A8222F9E3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086274" y="28056647"/>
                        <a:ext cx="1109779" cy="350154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ja-JP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5" name="テキスト ボックス 74">
                        <a:extLst>
                          <a:ext uri="{FF2B5EF4-FFF2-40B4-BE49-F238E27FC236}">
                            <a16:creationId xmlns:a16="http://schemas.microsoft.com/office/drawing/2014/main" id="{0EBDDB13-9CC0-A97C-5D08-AF910179061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1086992" y="28289903"/>
                        <a:ext cx="1109779" cy="3501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anchor="ctr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altLang="ja-JP" sz="1200" i="1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JP" sz="1200" b="0" i="1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altLang="ja-JP" sz="1200" b="0" i="0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thr</m:t>
                                  </m:r>
                                </m:sub>
                              </m:sSub>
                              <m:r>
                                <a:rPr kumimoji="0" lang="en-US" altLang="ja-JP" sz="1200" b="0" i="1" kern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=6</m:t>
                              </m:r>
                              <m:r>
                                <a:rPr kumimoji="0" lang="en-US" altLang="ja-JP" sz="1200" b="0" i="1" kern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m:oMathPara>
                        </a14:m>
                        <a:endParaRPr lang="ja-JP" altLang="en-US" sz="1200">
                          <a:latin typeface="Yu Gothic Medium" panose="020B0400000000000000" pitchFamily="34" charset="-128"/>
                          <a:ea typeface="Yu Gothic Medium" panose="020B0400000000000000" pitchFamily="34" charset="-128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5" name="テキスト ボックス 74">
                        <a:extLst>
                          <a:ext uri="{FF2B5EF4-FFF2-40B4-BE49-F238E27FC236}">
                            <a16:creationId xmlns:a16="http://schemas.microsoft.com/office/drawing/2014/main" id="{0EBDDB13-9CC0-A97C-5D08-AF910179061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086992" y="28289903"/>
                        <a:ext cx="1109779" cy="35015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ja-JP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6" name="テキスト ボックス 75">
                        <a:extLst>
                          <a:ext uri="{FF2B5EF4-FFF2-40B4-BE49-F238E27FC236}">
                            <a16:creationId xmlns:a16="http://schemas.microsoft.com/office/drawing/2014/main" id="{A6DC9730-22D9-DA36-EEDC-1D55E51A613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1080923" y="28523506"/>
                        <a:ext cx="1109779" cy="3501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anchor="ctr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altLang="ja-JP" sz="1200" i="1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JP" sz="1200" b="0" i="1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altLang="ja-JP" sz="1200" b="0" i="0" kern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thr</m:t>
                                  </m:r>
                                </m:sub>
                              </m:sSub>
                              <m:r>
                                <a:rPr kumimoji="0" lang="en-US" altLang="ja-JP" sz="1200" b="0" i="1" kern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=8</m:t>
                              </m:r>
                              <m:r>
                                <a:rPr kumimoji="0" lang="en-US" altLang="ja-JP" sz="1200" b="0" i="1" kern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m:oMathPara>
                        </a14:m>
                        <a:endParaRPr lang="ja-JP" altLang="en-US" sz="1200">
                          <a:latin typeface="Yu Gothic Medium" panose="020B0400000000000000" pitchFamily="34" charset="-128"/>
                          <a:ea typeface="Yu Gothic Medium" panose="020B0400000000000000" pitchFamily="34" charset="-128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6" name="テキスト ボックス 75">
                        <a:extLst>
                          <a:ext uri="{FF2B5EF4-FFF2-40B4-BE49-F238E27FC236}">
                            <a16:creationId xmlns:a16="http://schemas.microsoft.com/office/drawing/2014/main" id="{A6DC9730-22D9-DA36-EEDC-1D55E51A613E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080923" y="28523506"/>
                        <a:ext cx="1109779" cy="350154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ja-JP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AD098D8A-1F8C-F11E-AAEB-203AB81FB363}"/>
                    </a:ext>
                  </a:extLst>
                </p:cNvPr>
                <p:cNvSpPr txBox="1"/>
                <p:nvPr/>
              </p:nvSpPr>
              <p:spPr>
                <a:xfrm>
                  <a:off x="21197224" y="28760828"/>
                  <a:ext cx="1208106" cy="311247"/>
                </a:xfrm>
                <a:prstGeom prst="rect">
                  <a:avLst/>
                </a:prstGeom>
                <a:noFill/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ja-JP" sz="1000" b="1" dirty="0"/>
                    <a:t>background</a:t>
                  </a:r>
                  <a:endParaRPr lang="ja-JP" altLang="en-US" sz="1000" b="1"/>
                </a:p>
              </p:txBody>
            </p:sp>
          </p:grp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8605739F-62EA-855A-A35E-FB4150FC1F14}"/>
                  </a:ext>
                </a:extLst>
              </p:cNvPr>
              <p:cNvSpPr txBox="1"/>
              <p:nvPr/>
            </p:nvSpPr>
            <p:spPr>
              <a:xfrm>
                <a:off x="18537514" y="27578339"/>
                <a:ext cx="2804878" cy="505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/>
                  <a:t>medium partons</a:t>
                </a:r>
                <a:endParaRPr kumimoji="1" lang="ja-JP" altLang="en-US" sz="2000" b="1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6F5FED89-C06D-CE93-DB06-EDA037BBED69}"/>
              </a:ext>
            </a:extLst>
          </p:cNvPr>
          <p:cNvGrpSpPr/>
          <p:nvPr/>
        </p:nvGrpSpPr>
        <p:grpSpPr>
          <a:xfrm>
            <a:off x="6291692" y="1687231"/>
            <a:ext cx="5117720" cy="4081416"/>
            <a:chOff x="23398815" y="27785498"/>
            <a:chExt cx="6417768" cy="511821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0" name="テキスト ボックス 79">
                  <a:extLst>
                    <a:ext uri="{FF2B5EF4-FFF2-40B4-BE49-F238E27FC236}">
                      <a16:creationId xmlns:a16="http://schemas.microsoft.com/office/drawing/2014/main" id="{73FD005C-3255-C3B0-BAE3-A455DCCD7A3B}"/>
                    </a:ext>
                  </a:extLst>
                </p:cNvPr>
                <p:cNvSpPr txBox="1"/>
                <p:nvPr/>
              </p:nvSpPr>
              <p:spPr>
                <a:xfrm rot="16200000" flipH="1">
                  <a:off x="21986882" y="29744488"/>
                  <a:ext cx="3402807" cy="57894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400">
                              <a:latin typeface="Cambria Math" panose="02040503050406030204" pitchFamily="18" charset="0"/>
                            </a:rPr>
                            <m:t>ev</m:t>
                          </m:r>
                        </m:sub>
                      </m:sSub>
                    </m:oMath>
                  </a14:m>
                  <a:r>
                    <a:rPr lang="en-US" altLang="ja-JP" sz="2400" dirty="0"/>
                    <a:t> (rad</a:t>
                  </a:r>
                  <a:r>
                    <a:rPr lang="en-US" altLang="ja-JP" sz="2400" baseline="30000" dirty="0"/>
                    <a:t>-1</a:t>
                  </a:r>
                  <a:r>
                    <a:rPr lang="en-US" altLang="ja-JP" sz="2400" dirty="0"/>
                    <a:t>)</a:t>
                  </a:r>
                  <a:endParaRPr lang="ja-JP" altLang="en-US" sz="2400"/>
                </a:p>
              </p:txBody>
            </p:sp>
          </mc:Choice>
          <mc:Fallback>
            <p:sp>
              <p:nvSpPr>
                <p:cNvPr id="80" name="テキスト ボックス 79">
                  <a:extLst>
                    <a:ext uri="{FF2B5EF4-FFF2-40B4-BE49-F238E27FC236}">
                      <a16:creationId xmlns:a16="http://schemas.microsoft.com/office/drawing/2014/main" id="{73FD005C-3255-C3B0-BAE3-A455DCCD7A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 flipH="1">
                  <a:off x="21986882" y="29744488"/>
                  <a:ext cx="3402807" cy="578941"/>
                </a:xfrm>
                <a:prstGeom prst="rect">
                  <a:avLst/>
                </a:prstGeom>
                <a:blipFill>
                  <a:blip r:embed="rId11"/>
                  <a:stretch>
                    <a:fillRect l="-10811" r="-2973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>
                  <a:extLst>
                    <a:ext uri="{FF2B5EF4-FFF2-40B4-BE49-F238E27FC236}">
                      <a16:creationId xmlns:a16="http://schemas.microsoft.com/office/drawing/2014/main" id="{5E05E36A-84CA-894E-9E3C-CAC5F7343160}"/>
                    </a:ext>
                  </a:extLst>
                </p:cNvPr>
                <p:cNvSpPr txBox="1"/>
                <p:nvPr/>
              </p:nvSpPr>
              <p:spPr>
                <a:xfrm>
                  <a:off x="25019544" y="32503601"/>
                  <a:ext cx="4242395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2000" dirty="0"/>
                    <a:t>Azimuthal angle </a:t>
                  </a:r>
                  <a14:m>
                    <m:oMath xmlns:m="http://schemas.openxmlformats.org/officeDocument/2006/math">
                      <m:r>
                        <a:rPr lang="en-US" altLang="ja-JP" sz="200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en-US" altLang="ja-JP" sz="2000" i="1" dirty="0"/>
                    <a:t> </a:t>
                  </a:r>
                  <a:r>
                    <a:rPr lang="en-US" altLang="ja-JP" sz="2000" dirty="0"/>
                    <a:t>(rad)</a:t>
                  </a:r>
                  <a:endParaRPr lang="ja-JP" altLang="en-US" sz="2000"/>
                </a:p>
              </p:txBody>
            </p:sp>
          </mc:Choice>
          <mc:Fallback xmlns="">
            <p:sp>
              <p:nvSpPr>
                <p:cNvPr id="81" name="テキスト ボックス 80">
                  <a:extLst>
                    <a:ext uri="{FF2B5EF4-FFF2-40B4-BE49-F238E27FC236}">
                      <a16:creationId xmlns:a16="http://schemas.microsoft.com/office/drawing/2014/main" id="{5E05E36A-84CA-894E-9E3C-CAC5F73431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19544" y="32503601"/>
                  <a:ext cx="4242395" cy="400110"/>
                </a:xfrm>
                <a:prstGeom prst="rect">
                  <a:avLst/>
                </a:prstGeom>
                <a:blipFill>
                  <a:blip r:embed="rId12"/>
                  <a:stretch>
                    <a:fillRect l="-1873" t="-7692" b="-5769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A09C0FC-1E34-BCA2-3B5C-0BCB20D4B3C9}"/>
                </a:ext>
              </a:extLst>
            </p:cNvPr>
            <p:cNvGrpSpPr/>
            <p:nvPr/>
          </p:nvGrpSpPr>
          <p:grpSpPr>
            <a:xfrm>
              <a:off x="23973198" y="28070642"/>
              <a:ext cx="5843385" cy="4519322"/>
              <a:chOff x="23820798" y="27918242"/>
              <a:chExt cx="5843385" cy="4519322"/>
            </a:xfrm>
          </p:grpSpPr>
          <p:pic>
            <p:nvPicPr>
              <p:cNvPr id="85" name="図 84">
                <a:extLst>
                  <a:ext uri="{FF2B5EF4-FFF2-40B4-BE49-F238E27FC236}">
                    <a16:creationId xmlns:a16="http://schemas.microsoft.com/office/drawing/2014/main" id="{8921152C-ED62-4532-C0EF-BF18D5359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3820798" y="27918242"/>
                <a:ext cx="5843385" cy="4519322"/>
              </a:xfrm>
              <a:prstGeom prst="rect">
                <a:avLst/>
              </a:prstGeom>
            </p:spPr>
          </p:pic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8DE6F22A-191D-5835-65EE-5200B2BBC976}"/>
                  </a:ext>
                </a:extLst>
              </p:cNvPr>
              <p:cNvSpPr/>
              <p:nvPr/>
            </p:nvSpPr>
            <p:spPr>
              <a:xfrm>
                <a:off x="27673175" y="28094245"/>
                <a:ext cx="1868412" cy="8974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</p:grp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0D8C7AD4-CDB3-AFCE-5491-673E8418856E}"/>
                </a:ext>
              </a:extLst>
            </p:cNvPr>
            <p:cNvSpPr txBox="1"/>
            <p:nvPr/>
          </p:nvSpPr>
          <p:spPr>
            <a:xfrm>
              <a:off x="26200295" y="27785498"/>
              <a:ext cx="140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jet partons</a:t>
              </a:r>
              <a:endParaRPr kumimoji="1" lang="ja-JP" altLang="en-US" b="1"/>
            </a:p>
          </p:txBody>
        </p:sp>
        <p:pic>
          <p:nvPicPr>
            <p:cNvPr id="84" name="図 83" descr="テーブル&#10;&#10;自動的に生成された説明">
              <a:extLst>
                <a:ext uri="{FF2B5EF4-FFF2-40B4-BE49-F238E27FC236}">
                  <a16:creationId xmlns:a16="http://schemas.microsoft.com/office/drawing/2014/main" id="{0DB31153-6697-59D8-0CEC-D85B3567C5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6" t="5448" r="15999" b="30916"/>
            <a:stretch/>
          </p:blipFill>
          <p:spPr>
            <a:xfrm>
              <a:off x="27825576" y="28317248"/>
              <a:ext cx="1842144" cy="836669"/>
            </a:xfrm>
            <a:prstGeom prst="rect">
              <a:avLst/>
            </a:prstGeom>
          </p:spPr>
        </p:pic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01B3EC7B-1DB0-32AB-C9B3-8F083DFA8F19}"/>
              </a:ext>
            </a:extLst>
          </p:cNvPr>
          <p:cNvGrpSpPr/>
          <p:nvPr/>
        </p:nvGrpSpPr>
        <p:grpSpPr>
          <a:xfrm>
            <a:off x="2255056" y="5846003"/>
            <a:ext cx="8183142" cy="568476"/>
            <a:chOff x="17380620" y="33102582"/>
            <a:chExt cx="12312261" cy="855323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D5E7A02D-9821-BBDE-3FBF-31943963691F}"/>
                </a:ext>
              </a:extLst>
            </p:cNvPr>
            <p:cNvGrpSpPr/>
            <p:nvPr/>
          </p:nvGrpSpPr>
          <p:grpSpPr>
            <a:xfrm>
              <a:off x="17380620" y="33102582"/>
              <a:ext cx="12312261" cy="855323"/>
              <a:chOff x="17620585" y="32950182"/>
              <a:chExt cx="11522723" cy="855323"/>
            </a:xfrm>
          </p:grpSpPr>
          <p:sp>
            <p:nvSpPr>
              <p:cNvPr id="92" name="角丸四角形 91">
                <a:extLst>
                  <a:ext uri="{FF2B5EF4-FFF2-40B4-BE49-F238E27FC236}">
                    <a16:creationId xmlns:a16="http://schemas.microsoft.com/office/drawing/2014/main" id="{780A36D8-D964-17A6-2DC3-8CAE98603862}"/>
                  </a:ext>
                </a:extLst>
              </p:cNvPr>
              <p:cNvSpPr/>
              <p:nvPr/>
            </p:nvSpPr>
            <p:spPr>
              <a:xfrm>
                <a:off x="17620585" y="32950182"/>
                <a:ext cx="11320271" cy="855323"/>
              </a:xfrm>
              <a:prstGeom prst="roundRect">
                <a:avLst/>
              </a:prstGeom>
              <a:solidFill>
                <a:srgbClr val="FFC000">
                  <a:alpha val="2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テキスト ボックス 92">
                    <a:extLst>
                      <a:ext uri="{FF2B5EF4-FFF2-40B4-BE49-F238E27FC236}">
                        <a16:creationId xmlns:a16="http://schemas.microsoft.com/office/drawing/2014/main" id="{FE8574BB-A7DD-E838-9729-65F7E8E73D42}"/>
                      </a:ext>
                    </a:extLst>
                  </p:cNvPr>
                  <p:cNvSpPr txBox="1"/>
                  <p:nvPr/>
                </p:nvSpPr>
                <p:spPr>
                  <a:xfrm>
                    <a:off x="18012434" y="33060792"/>
                    <a:ext cx="11130874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ja-JP" sz="240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ja-JP" sz="2400" b="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ja-JP" sz="2400" b="0" i="0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thr</m:t>
                            </m:r>
                          </m:sub>
                        </m:sSub>
                      </m:oMath>
                    </a14:m>
                    <a:r>
                      <a:rPr lang="en-US" altLang="ja-JP" sz="2400" dirty="0">
                        <a:latin typeface="Yu Gothic Medium" panose="020B0400000000000000" pitchFamily="34" charset="-128"/>
                        <a:ea typeface="Yu Gothic Medium" panose="020B0400000000000000" pitchFamily="34" charset="-128"/>
                      </a:rPr>
                      <a:t> </a:t>
                    </a:r>
                    <a:r>
                      <a:rPr lang="ja-JP" altLang="en-US" sz="2400">
                        <a:latin typeface="Yu Gothic Medium" panose="020B0400000000000000" pitchFamily="34" charset="-128"/>
                        <a:ea typeface="Yu Gothic Medium" panose="020B0400000000000000" pitchFamily="34" charset="-128"/>
                      </a:rPr>
                      <a:t>　</a:t>
                    </a:r>
                    <a:r>
                      <a:rPr lang="en-US" altLang="ja-JP" sz="2400" dirty="0">
                        <a:latin typeface="Yu Gothic Medium" panose="020B0400000000000000" pitchFamily="34" charset="-128"/>
                        <a:ea typeface="Yu Gothic Medium" panose="020B0400000000000000" pitchFamily="34" charset="-128"/>
                      </a:rPr>
                      <a:t>→  the effect of deposition</a:t>
                    </a:r>
                    <a:r>
                      <a:rPr lang="ja-JP" altLang="en-US" sz="2400">
                        <a:latin typeface="Yu Gothic Medium" panose="020B0400000000000000" pitchFamily="34" charset="-128"/>
                        <a:ea typeface="Yu Gothic Medium" panose="020B0400000000000000" pitchFamily="34" charset="-128"/>
                      </a:rPr>
                      <a:t>　</a:t>
                    </a:r>
                    <a:r>
                      <a:rPr lang="en-US" altLang="ja-JP" sz="2400" dirty="0">
                        <a:latin typeface="Yu Gothic Medium" panose="020B0400000000000000" pitchFamily="34" charset="-128"/>
                        <a:ea typeface="Yu Gothic Medium" panose="020B0400000000000000" pitchFamily="34" charset="-128"/>
                      </a:rPr>
                      <a:t> , backreaction </a:t>
                    </a:r>
                    <a:r>
                      <a:rPr lang="ja-JP" altLang="en-US" sz="2400">
                        <a:latin typeface="Yu Gothic Medium" panose="020B0400000000000000" pitchFamily="34" charset="-128"/>
                        <a:ea typeface="Yu Gothic Medium" panose="020B0400000000000000" pitchFamily="34" charset="-128"/>
                      </a:rPr>
                      <a:t>　</a:t>
                    </a:r>
                    <a:endParaRPr lang="en-US" altLang="ja-JP" sz="2400" dirty="0">
                      <a:latin typeface="Yu Gothic Medium" panose="020B0400000000000000" pitchFamily="34" charset="-128"/>
                      <a:ea typeface="Yu Gothic Medium" panose="020B0400000000000000" pitchFamily="34" charset="-128"/>
                    </a:endParaRPr>
                  </a:p>
                </p:txBody>
              </p:sp>
            </mc:Choice>
            <mc:Fallback xmlns="">
              <p:sp>
                <p:nvSpPr>
                  <p:cNvPr id="93" name="テキスト ボックス 92">
                    <a:extLst>
                      <a:ext uri="{FF2B5EF4-FFF2-40B4-BE49-F238E27FC236}">
                        <a16:creationId xmlns:a16="http://schemas.microsoft.com/office/drawing/2014/main" id="{FE8574BB-A7DD-E838-9729-65F7E8E73D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12434" y="33060792"/>
                    <a:ext cx="11130874" cy="461665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161" t="-16000" b="-92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9" name="下矢印 88">
              <a:extLst>
                <a:ext uri="{FF2B5EF4-FFF2-40B4-BE49-F238E27FC236}">
                  <a16:creationId xmlns:a16="http://schemas.microsoft.com/office/drawing/2014/main" id="{75AB0E7B-77FB-9881-8692-A517567A91BC}"/>
                </a:ext>
              </a:extLst>
            </p:cNvPr>
            <p:cNvSpPr/>
            <p:nvPr/>
          </p:nvSpPr>
          <p:spPr>
            <a:xfrm rot="10800000">
              <a:off x="18785995" y="33197957"/>
              <a:ext cx="332834" cy="615662"/>
            </a:xfrm>
            <a:prstGeom prst="downArrow">
              <a:avLst/>
            </a:prstGeom>
            <a:solidFill>
              <a:srgbClr val="FF3D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90" name="下矢印 89">
              <a:extLst>
                <a:ext uri="{FF2B5EF4-FFF2-40B4-BE49-F238E27FC236}">
                  <a16:creationId xmlns:a16="http://schemas.microsoft.com/office/drawing/2014/main" id="{BD546C09-5A0B-0282-8A05-A24E364ED926}"/>
                </a:ext>
              </a:extLst>
            </p:cNvPr>
            <p:cNvSpPr/>
            <p:nvPr/>
          </p:nvSpPr>
          <p:spPr>
            <a:xfrm>
              <a:off x="28613867" y="33233730"/>
              <a:ext cx="332834" cy="615662"/>
            </a:xfrm>
            <a:prstGeom prst="downArrow">
              <a:avLst/>
            </a:prstGeom>
            <a:solidFill>
              <a:srgbClr val="4A8E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91" name="下矢印 90">
              <a:extLst>
                <a:ext uri="{FF2B5EF4-FFF2-40B4-BE49-F238E27FC236}">
                  <a16:creationId xmlns:a16="http://schemas.microsoft.com/office/drawing/2014/main" id="{02D793DA-5B40-CBA8-2EC1-E205588A425E}"/>
                </a:ext>
              </a:extLst>
            </p:cNvPr>
            <p:cNvSpPr/>
            <p:nvPr/>
          </p:nvSpPr>
          <p:spPr>
            <a:xfrm rot="10800000">
              <a:off x="25013468" y="33188957"/>
              <a:ext cx="332834" cy="615662"/>
            </a:xfrm>
            <a:prstGeom prst="downArrow">
              <a:avLst/>
            </a:prstGeom>
            <a:solidFill>
              <a:srgbClr val="FF3D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15702D0-F7FB-CDFF-5A3C-A6FED09E4A09}"/>
              </a:ext>
            </a:extLst>
          </p:cNvPr>
          <p:cNvSpPr txBox="1"/>
          <p:nvPr/>
        </p:nvSpPr>
        <p:spPr>
          <a:xfrm>
            <a:off x="7097759" y="1081390"/>
            <a:ext cx="4355717" cy="3385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>
            <a:spAutoFit/>
          </a:bodyPr>
          <a:lstStyle/>
          <a:p>
            <a:endParaRPr lang="ja-JP" altLang="en-US" sz="1600" b="1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187A6090-66A8-606C-9DFC-E842F3BE9DE7}"/>
              </a:ext>
            </a:extLst>
          </p:cNvPr>
          <p:cNvSpPr txBox="1"/>
          <p:nvPr/>
        </p:nvSpPr>
        <p:spPr>
          <a:xfrm>
            <a:off x="1619367" y="2056776"/>
            <a:ext cx="19479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Backreaction</a:t>
            </a:r>
            <a:endParaRPr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223D36F-8A73-6ECC-05F4-4123B18F9F51}"/>
              </a:ext>
            </a:extLst>
          </p:cNvPr>
          <p:cNvSpPr txBox="1"/>
          <p:nvPr/>
        </p:nvSpPr>
        <p:spPr>
          <a:xfrm>
            <a:off x="7026121" y="2054963"/>
            <a:ext cx="19479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w. Backreaction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7597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矢印: 右 4">
            <a:extLst>
              <a:ext uri="{FF2B5EF4-FFF2-40B4-BE49-F238E27FC236}">
                <a16:creationId xmlns:a16="http://schemas.microsoft.com/office/drawing/2014/main" id="{99C3FB51-CB03-7E3F-B721-C11FCCAEDA4D}"/>
              </a:ext>
            </a:extLst>
          </p:cNvPr>
          <p:cNvSpPr/>
          <p:nvPr/>
        </p:nvSpPr>
        <p:spPr>
          <a:xfrm rot="18820016">
            <a:off x="2305795" y="1156314"/>
            <a:ext cx="947382" cy="593439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ja-JP" altLang="en-US" sz="1600" kern="0">
              <a:solidFill>
                <a:prstClr val="white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81B34724-B26C-C3A6-3793-AECF497C3C26}"/>
              </a:ext>
            </a:extLst>
          </p:cNvPr>
          <p:cNvSpPr/>
          <p:nvPr/>
        </p:nvSpPr>
        <p:spPr>
          <a:xfrm>
            <a:off x="1894870" y="1270957"/>
            <a:ext cx="997733" cy="1249954"/>
          </a:xfrm>
          <a:prstGeom prst="ellipse">
            <a:avLst/>
          </a:prstGeom>
          <a:solidFill>
            <a:schemeClr val="bg1">
              <a:lumMod val="85000"/>
              <a:alpha val="35463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D5429D-6604-9E0D-A1DA-3C1921D44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426" y="1196101"/>
            <a:ext cx="3129931" cy="2872001"/>
          </a:xfrm>
          <a:prstGeom prst="rect">
            <a:avLst/>
          </a:prstGeom>
        </p:spPr>
      </p:pic>
      <p:sp>
        <p:nvSpPr>
          <p:cNvPr id="18" name="円/楕円 17">
            <a:extLst>
              <a:ext uri="{FF2B5EF4-FFF2-40B4-BE49-F238E27FC236}">
                <a16:creationId xmlns:a16="http://schemas.microsoft.com/office/drawing/2014/main" id="{B85588CC-5185-A089-B713-D67A814B0968}"/>
              </a:ext>
            </a:extLst>
          </p:cNvPr>
          <p:cNvSpPr/>
          <p:nvPr/>
        </p:nvSpPr>
        <p:spPr>
          <a:xfrm>
            <a:off x="600602" y="2454211"/>
            <a:ext cx="997733" cy="1249954"/>
          </a:xfrm>
          <a:prstGeom prst="ellipse">
            <a:avLst/>
          </a:prstGeom>
          <a:solidFill>
            <a:schemeClr val="bg1">
              <a:lumMod val="85000"/>
              <a:alpha val="35463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EBE68B3-BFFE-4AF6-125E-ACEF5AE72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3</a:t>
            </a:fld>
            <a:endParaRPr kumimoji="1" lang="ja-JP" alt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5" name="Ink 88">
                <a:extLst>
                  <a:ext uri="{FF2B5EF4-FFF2-40B4-BE49-F238E27FC236}">
                    <a16:creationId xmlns:a16="http://schemas.microsoft.com/office/drawing/2014/main" id="{6AACBCF4-9441-1AE8-C4E1-CF255567A629}"/>
                  </a:ext>
                </a:extLst>
              </p14:cNvPr>
              <p14:cNvContentPartPr/>
              <p14:nvPr/>
            </p14:nvContentPartPr>
            <p14:xfrm rot="19694408">
              <a:off x="3295130" y="2420973"/>
              <a:ext cx="416224" cy="71879"/>
            </p14:xfrm>
          </p:contentPart>
        </mc:Choice>
        <mc:Fallback>
          <p:pic>
            <p:nvPicPr>
              <p:cNvPr id="15" name="Ink 88">
                <a:extLst>
                  <a:ext uri="{FF2B5EF4-FFF2-40B4-BE49-F238E27FC236}">
                    <a16:creationId xmlns:a16="http://schemas.microsoft.com/office/drawing/2014/main" id="{6AACBCF4-9441-1AE8-C4E1-CF255567A6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19694408">
                <a:off x="3285769" y="2411675"/>
                <a:ext cx="434947" cy="90475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83AD084-AC73-A089-4EFD-2B7E85C60A68}"/>
              </a:ext>
            </a:extLst>
          </p:cNvPr>
          <p:cNvSpPr txBox="1"/>
          <p:nvPr/>
        </p:nvSpPr>
        <p:spPr>
          <a:xfrm>
            <a:off x="2629935" y="3161688"/>
            <a:ext cx="1236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in QGP</a:t>
            </a:r>
            <a:endParaRPr lang="ja-JP" altLang="en-US" sz="2000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FC5389B1-4E1C-88E2-E749-4E7498C17DE6}"/>
              </a:ext>
            </a:extLst>
          </p:cNvPr>
          <p:cNvCxnSpPr>
            <a:cxnSpLocks/>
          </p:cNvCxnSpPr>
          <p:nvPr/>
        </p:nvCxnSpPr>
        <p:spPr>
          <a:xfrm>
            <a:off x="1935662" y="2579161"/>
            <a:ext cx="2142638" cy="0"/>
          </a:xfrm>
          <a:prstGeom prst="line">
            <a:avLst/>
          </a:prstGeom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8" name="Ink 88">
                <a:extLst>
                  <a:ext uri="{FF2B5EF4-FFF2-40B4-BE49-F238E27FC236}">
                    <a16:creationId xmlns:a16="http://schemas.microsoft.com/office/drawing/2014/main" id="{E00AE6F7-54BE-C30C-1F30-5AFA45C23C2F}"/>
                  </a:ext>
                </a:extLst>
              </p14:cNvPr>
              <p14:cNvContentPartPr/>
              <p14:nvPr/>
            </p14:nvContentPartPr>
            <p14:xfrm rot="13352295" flipH="1" flipV="1">
              <a:off x="2590728" y="2673468"/>
              <a:ext cx="405742" cy="73732"/>
            </p14:xfrm>
          </p:contentPart>
        </mc:Choice>
        <mc:Fallback>
          <p:pic>
            <p:nvPicPr>
              <p:cNvPr id="38" name="Ink 88">
                <a:extLst>
                  <a:ext uri="{FF2B5EF4-FFF2-40B4-BE49-F238E27FC236}">
                    <a16:creationId xmlns:a16="http://schemas.microsoft.com/office/drawing/2014/main" id="{E00AE6F7-54BE-C30C-1F30-5AFA45C23C2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rot="13352295" flipH="1" flipV="1">
                <a:off x="2581367" y="2664117"/>
                <a:ext cx="424463" cy="924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39" name="Ink 88">
                <a:extLst>
                  <a:ext uri="{FF2B5EF4-FFF2-40B4-BE49-F238E27FC236}">
                    <a16:creationId xmlns:a16="http://schemas.microsoft.com/office/drawing/2014/main" id="{4745BF74-AF80-3F16-4677-0FC7E417B17A}"/>
                  </a:ext>
                </a:extLst>
              </p14:cNvPr>
              <p14:cNvContentPartPr/>
              <p14:nvPr/>
            </p14:nvContentPartPr>
            <p14:xfrm rot="9494564" flipH="1">
              <a:off x="2442490" y="2467032"/>
              <a:ext cx="491735" cy="75131"/>
            </p14:xfrm>
          </p:contentPart>
        </mc:Choice>
        <mc:Fallback>
          <p:pic>
            <p:nvPicPr>
              <p:cNvPr id="39" name="Ink 88">
                <a:extLst>
                  <a:ext uri="{FF2B5EF4-FFF2-40B4-BE49-F238E27FC236}">
                    <a16:creationId xmlns:a16="http://schemas.microsoft.com/office/drawing/2014/main" id="{4745BF74-AF80-3F16-4677-0FC7E417B17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9494564" flipH="1">
                <a:off x="2433124" y="2457641"/>
                <a:ext cx="510468" cy="939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41" name="Ink 88">
                <a:extLst>
                  <a:ext uri="{FF2B5EF4-FFF2-40B4-BE49-F238E27FC236}">
                    <a16:creationId xmlns:a16="http://schemas.microsoft.com/office/drawing/2014/main" id="{FA3E2B00-3B60-D965-6E3C-4EE4F63462A8}"/>
                  </a:ext>
                </a:extLst>
              </p14:cNvPr>
              <p14:cNvContentPartPr/>
              <p14:nvPr/>
            </p14:nvContentPartPr>
            <p14:xfrm rot="9239209" flipH="1" flipV="1">
              <a:off x="2784960" y="2438757"/>
              <a:ext cx="448382" cy="81480"/>
            </p14:xfrm>
          </p:contentPart>
        </mc:Choice>
        <mc:Fallback>
          <p:pic>
            <p:nvPicPr>
              <p:cNvPr id="41" name="Ink 88">
                <a:extLst>
                  <a:ext uri="{FF2B5EF4-FFF2-40B4-BE49-F238E27FC236}">
                    <a16:creationId xmlns:a16="http://schemas.microsoft.com/office/drawing/2014/main" id="{FA3E2B00-3B60-D965-6E3C-4EE4F63462A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rot="9239209" flipH="1" flipV="1">
                <a:off x="2775596" y="2429383"/>
                <a:ext cx="467110" cy="1002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42" name="Ink 88">
                <a:extLst>
                  <a:ext uri="{FF2B5EF4-FFF2-40B4-BE49-F238E27FC236}">
                    <a16:creationId xmlns:a16="http://schemas.microsoft.com/office/drawing/2014/main" id="{A7BE22AE-1FE7-70E5-F14A-37F922B70F22}"/>
                  </a:ext>
                </a:extLst>
              </p14:cNvPr>
              <p14:cNvContentPartPr/>
              <p14:nvPr/>
            </p14:nvContentPartPr>
            <p14:xfrm rot="1530266" flipH="1">
              <a:off x="2956091" y="2642804"/>
              <a:ext cx="525484" cy="112770"/>
            </p14:xfrm>
          </p:contentPart>
        </mc:Choice>
        <mc:Fallback>
          <p:pic>
            <p:nvPicPr>
              <p:cNvPr id="42" name="Ink 88">
                <a:extLst>
                  <a:ext uri="{FF2B5EF4-FFF2-40B4-BE49-F238E27FC236}">
                    <a16:creationId xmlns:a16="http://schemas.microsoft.com/office/drawing/2014/main" id="{A7BE22AE-1FE7-70E5-F14A-37F922B70F2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 rot="1530266" flipH="1">
                <a:off x="2946727" y="2633466"/>
                <a:ext cx="544213" cy="1314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43" name="Ink 88">
                <a:extLst>
                  <a:ext uri="{FF2B5EF4-FFF2-40B4-BE49-F238E27FC236}">
                    <a16:creationId xmlns:a16="http://schemas.microsoft.com/office/drawing/2014/main" id="{F1329C86-E9E6-6203-C59D-F954AC9B15DA}"/>
                  </a:ext>
                </a:extLst>
              </p14:cNvPr>
              <p14:cNvContentPartPr/>
              <p14:nvPr/>
            </p14:nvContentPartPr>
            <p14:xfrm rot="12012561" flipH="1" flipV="1">
              <a:off x="3499745" y="2628906"/>
              <a:ext cx="405742" cy="73732"/>
            </p14:xfrm>
          </p:contentPart>
        </mc:Choice>
        <mc:Fallback>
          <p:pic>
            <p:nvPicPr>
              <p:cNvPr id="43" name="Ink 88">
                <a:extLst>
                  <a:ext uri="{FF2B5EF4-FFF2-40B4-BE49-F238E27FC236}">
                    <a16:creationId xmlns:a16="http://schemas.microsoft.com/office/drawing/2014/main" id="{F1329C86-E9E6-6203-C59D-F954AC9B15D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rot="12012561" flipH="1" flipV="1">
                <a:off x="3490384" y="2619555"/>
                <a:ext cx="424463" cy="924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71ECD867-D67D-8D56-0159-6DC01D843DC9}"/>
                  </a:ext>
                </a:extLst>
              </p:cNvPr>
              <p:cNvSpPr txBox="1"/>
              <p:nvPr/>
            </p:nvSpPr>
            <p:spPr>
              <a:xfrm>
                <a:off x="3060715" y="1831387"/>
                <a:ext cx="70978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ja-JP" altLang="en-US" sz="2000"/>
              </a:p>
            </p:txBody>
          </p:sp>
        </mc:Choice>
        <mc:Fallback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71ECD867-D67D-8D56-0159-6DC01D843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715" y="1831387"/>
                <a:ext cx="709787" cy="400110"/>
              </a:xfrm>
              <a:prstGeom prst="rect">
                <a:avLst/>
              </a:prstGeom>
              <a:blipFill>
                <a:blip r:embed="rId1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46" name="Ink 88">
                <a:extLst>
                  <a:ext uri="{FF2B5EF4-FFF2-40B4-BE49-F238E27FC236}">
                    <a16:creationId xmlns:a16="http://schemas.microsoft.com/office/drawing/2014/main" id="{76F8BCCE-BA9A-886B-AAFB-F7A8EE1B2D78}"/>
                  </a:ext>
                </a:extLst>
              </p14:cNvPr>
              <p14:cNvContentPartPr/>
              <p14:nvPr/>
            </p14:nvContentPartPr>
            <p14:xfrm rot="12373014" flipH="1" flipV="1">
              <a:off x="2233140" y="2620389"/>
              <a:ext cx="425224" cy="78001"/>
            </p14:xfrm>
          </p:contentPart>
        </mc:Choice>
        <mc:Fallback>
          <p:pic>
            <p:nvPicPr>
              <p:cNvPr id="46" name="Ink 88">
                <a:extLst>
                  <a:ext uri="{FF2B5EF4-FFF2-40B4-BE49-F238E27FC236}">
                    <a16:creationId xmlns:a16="http://schemas.microsoft.com/office/drawing/2014/main" id="{76F8BCCE-BA9A-886B-AAFB-F7A8EE1B2D7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 rot="12373014" flipH="1" flipV="1">
                <a:off x="2223779" y="2611043"/>
                <a:ext cx="443947" cy="96692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矢印: 右 4">
            <a:extLst>
              <a:ext uri="{FF2B5EF4-FFF2-40B4-BE49-F238E27FC236}">
                <a16:creationId xmlns:a16="http://schemas.microsoft.com/office/drawing/2014/main" id="{AEEE58A7-6EC2-85A9-873C-2DB290018391}"/>
              </a:ext>
            </a:extLst>
          </p:cNvPr>
          <p:cNvSpPr/>
          <p:nvPr/>
        </p:nvSpPr>
        <p:spPr>
          <a:xfrm rot="8020016">
            <a:off x="291809" y="3163979"/>
            <a:ext cx="947382" cy="593439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ja-JP" altLang="en-US" sz="1600" kern="0">
              <a:solidFill>
                <a:prstClr val="white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884074BF-A5B3-45BC-CC06-0F5331CE89C4}"/>
              </a:ext>
            </a:extLst>
          </p:cNvPr>
          <p:cNvCxnSpPr>
            <a:cxnSpLocks/>
          </p:cNvCxnSpPr>
          <p:nvPr/>
        </p:nvCxnSpPr>
        <p:spPr>
          <a:xfrm flipV="1">
            <a:off x="1698331" y="2577655"/>
            <a:ext cx="254082" cy="262992"/>
          </a:xfrm>
          <a:prstGeom prst="line">
            <a:avLst/>
          </a:prstGeom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ACC4BCCA-80C6-DF9B-F18B-1AEA08C7B1FD}"/>
              </a:ext>
            </a:extLst>
          </p:cNvPr>
          <p:cNvCxnSpPr>
            <a:cxnSpLocks/>
          </p:cNvCxnSpPr>
          <p:nvPr/>
        </p:nvCxnSpPr>
        <p:spPr>
          <a:xfrm flipV="1">
            <a:off x="1593132" y="2152441"/>
            <a:ext cx="259014" cy="268098"/>
          </a:xfrm>
          <a:prstGeom prst="line">
            <a:avLst/>
          </a:prstGeom>
          <a:ln w="38100">
            <a:solidFill>
              <a:srgbClr val="FF3B0D">
                <a:alpha val="3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40029ADB-8831-8754-2F67-3B0980A9BF90}"/>
              </a:ext>
            </a:extLst>
          </p:cNvPr>
          <p:cNvCxnSpPr>
            <a:cxnSpLocks/>
          </p:cNvCxnSpPr>
          <p:nvPr/>
        </p:nvCxnSpPr>
        <p:spPr>
          <a:xfrm flipV="1">
            <a:off x="1341889" y="2415654"/>
            <a:ext cx="268971" cy="1697"/>
          </a:xfrm>
          <a:prstGeom prst="line">
            <a:avLst/>
          </a:prstGeom>
          <a:ln w="38100">
            <a:solidFill>
              <a:srgbClr val="FF3B0D">
                <a:alpha val="3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Explosion 1 43">
            <a:extLst>
              <a:ext uri="{FF2B5EF4-FFF2-40B4-BE49-F238E27FC236}">
                <a16:creationId xmlns:a16="http://schemas.microsoft.com/office/drawing/2014/main" id="{F13FD0AD-1396-28CA-6BAA-A1CBD2B5BB4E}"/>
              </a:ext>
            </a:extLst>
          </p:cNvPr>
          <p:cNvSpPr/>
          <p:nvPr/>
        </p:nvSpPr>
        <p:spPr>
          <a:xfrm>
            <a:off x="1607623" y="2318153"/>
            <a:ext cx="339000" cy="372887"/>
          </a:xfrm>
          <a:prstGeom prst="irregularSeal1">
            <a:avLst/>
          </a:prstGeom>
          <a:solidFill>
            <a:srgbClr val="FFC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en-JP" sz="2000" kern="0">
              <a:solidFill>
                <a:prstClr val="white"/>
              </a:solidFill>
              <a:latin typeface="游ゴシック" panose="020F0502020204030204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4BA59C9-A151-0ECB-DCE9-D227B82A4BA2}"/>
              </a:ext>
            </a:extLst>
          </p:cNvPr>
          <p:cNvGrpSpPr/>
          <p:nvPr/>
        </p:nvGrpSpPr>
        <p:grpSpPr>
          <a:xfrm>
            <a:off x="4117158" y="1743034"/>
            <a:ext cx="4069118" cy="1536395"/>
            <a:chOff x="4979670" y="1743034"/>
            <a:chExt cx="2250711" cy="1536395"/>
          </a:xfrm>
        </p:grpSpPr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0F901974-E704-39C7-DEE8-616DC858BC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8195" y="2265857"/>
              <a:ext cx="1884046" cy="151958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右矢印 90">
              <a:extLst>
                <a:ext uri="{FF2B5EF4-FFF2-40B4-BE49-F238E27FC236}">
                  <a16:creationId xmlns:a16="http://schemas.microsoft.com/office/drawing/2014/main" id="{2B4CAC41-FCE8-1C8A-5F43-BF3FE90E661A}"/>
                </a:ext>
              </a:extLst>
            </p:cNvPr>
            <p:cNvSpPr/>
            <p:nvPr/>
          </p:nvSpPr>
          <p:spPr>
            <a:xfrm rot="21404296">
              <a:off x="5636893" y="2275653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41467CE6-AB04-176A-15D9-6CC5037AC2FD}"/>
                </a:ext>
              </a:extLst>
            </p:cNvPr>
            <p:cNvCxnSpPr>
              <a:cxnSpLocks/>
            </p:cNvCxnSpPr>
            <p:nvPr/>
          </p:nvCxnSpPr>
          <p:spPr>
            <a:xfrm>
              <a:off x="5047001" y="2575560"/>
              <a:ext cx="2103692" cy="12551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右矢印 88">
              <a:extLst>
                <a:ext uri="{FF2B5EF4-FFF2-40B4-BE49-F238E27FC236}">
                  <a16:creationId xmlns:a16="http://schemas.microsoft.com/office/drawing/2014/main" id="{4D79E947-5ABE-6E05-A22C-020585AC4A2D}"/>
                </a:ext>
              </a:extLst>
            </p:cNvPr>
            <p:cNvSpPr/>
            <p:nvPr/>
          </p:nvSpPr>
          <p:spPr>
            <a:xfrm>
              <a:off x="5755529" y="2512221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C4162ECF-03CF-E2BF-B1F4-4C6DB1484261}"/>
                </a:ext>
              </a:extLst>
            </p:cNvPr>
            <p:cNvCxnSpPr>
              <a:cxnSpLocks/>
            </p:cNvCxnSpPr>
            <p:nvPr/>
          </p:nvCxnSpPr>
          <p:spPr>
            <a:xfrm>
              <a:off x="5101600" y="2659721"/>
              <a:ext cx="1947852" cy="95393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右矢印 86">
              <a:extLst>
                <a:ext uri="{FF2B5EF4-FFF2-40B4-BE49-F238E27FC236}">
                  <a16:creationId xmlns:a16="http://schemas.microsoft.com/office/drawing/2014/main" id="{E57223E9-2665-F3B9-F8A4-09665B8D7A53}"/>
                </a:ext>
              </a:extLst>
            </p:cNvPr>
            <p:cNvSpPr/>
            <p:nvPr/>
          </p:nvSpPr>
          <p:spPr>
            <a:xfrm>
              <a:off x="5521010" y="2623970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18A6B70E-FD11-1C19-FC93-3CCE66534DD7}"/>
                </a:ext>
              </a:extLst>
            </p:cNvPr>
            <p:cNvCxnSpPr>
              <a:cxnSpLocks/>
            </p:cNvCxnSpPr>
            <p:nvPr/>
          </p:nvCxnSpPr>
          <p:spPr>
            <a:xfrm rot="21488288" flipV="1">
              <a:off x="4998175" y="1995000"/>
              <a:ext cx="1132026" cy="177765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右矢印 74">
              <a:extLst>
                <a:ext uri="{FF2B5EF4-FFF2-40B4-BE49-F238E27FC236}">
                  <a16:creationId xmlns:a16="http://schemas.microsoft.com/office/drawing/2014/main" id="{888B4D13-3989-E951-178D-CBEF90811908}"/>
                </a:ext>
              </a:extLst>
            </p:cNvPr>
            <p:cNvSpPr/>
            <p:nvPr/>
          </p:nvSpPr>
          <p:spPr>
            <a:xfrm rot="20736260" flipV="1">
              <a:off x="5698440" y="1953207"/>
              <a:ext cx="88050" cy="1602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003DCA33-E0E6-39B8-3FD5-380A0E8CF4CC}"/>
                </a:ext>
              </a:extLst>
            </p:cNvPr>
            <p:cNvCxnSpPr>
              <a:cxnSpLocks/>
            </p:cNvCxnSpPr>
            <p:nvPr/>
          </p:nvCxnSpPr>
          <p:spPr>
            <a:xfrm>
              <a:off x="5010354" y="2902115"/>
              <a:ext cx="1067169" cy="259573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右矢印 72">
              <a:extLst>
                <a:ext uri="{FF2B5EF4-FFF2-40B4-BE49-F238E27FC236}">
                  <a16:creationId xmlns:a16="http://schemas.microsoft.com/office/drawing/2014/main" id="{D22C7E74-F67B-A79C-DAF5-48031E59BBC0}"/>
                </a:ext>
              </a:extLst>
            </p:cNvPr>
            <p:cNvSpPr/>
            <p:nvPr/>
          </p:nvSpPr>
          <p:spPr>
            <a:xfrm rot="944244" flipV="1">
              <a:off x="5647770" y="2988516"/>
              <a:ext cx="88050" cy="16028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8B712D30-1CA6-4503-C1EC-2E95DD3E0E63}"/>
                </a:ext>
              </a:extLst>
            </p:cNvPr>
            <p:cNvCxnSpPr>
              <a:cxnSpLocks/>
            </p:cNvCxnSpPr>
            <p:nvPr/>
          </p:nvCxnSpPr>
          <p:spPr>
            <a:xfrm>
              <a:off x="5023885" y="2733547"/>
              <a:ext cx="1878357" cy="179441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右矢印 70">
              <a:extLst>
                <a:ext uri="{FF2B5EF4-FFF2-40B4-BE49-F238E27FC236}">
                  <a16:creationId xmlns:a16="http://schemas.microsoft.com/office/drawing/2014/main" id="{41318DE1-6186-6771-0A55-BA0C5A9015CF}"/>
                </a:ext>
              </a:extLst>
            </p:cNvPr>
            <p:cNvSpPr/>
            <p:nvPr/>
          </p:nvSpPr>
          <p:spPr>
            <a:xfrm rot="207816">
              <a:off x="5594387" y="2743134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5AD7AC81-3EF4-E7C6-90E7-CB4E43C9B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7528" y="2394687"/>
              <a:ext cx="1971925" cy="94404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右矢印 68">
              <a:extLst>
                <a:ext uri="{FF2B5EF4-FFF2-40B4-BE49-F238E27FC236}">
                  <a16:creationId xmlns:a16="http://schemas.microsoft.com/office/drawing/2014/main" id="{47FEBC45-C839-FF98-CDD3-30D15A26C25D}"/>
                </a:ext>
              </a:extLst>
            </p:cNvPr>
            <p:cNvSpPr/>
            <p:nvPr/>
          </p:nvSpPr>
          <p:spPr>
            <a:xfrm rot="21448677" flipV="1">
              <a:off x="5495792" y="2404708"/>
              <a:ext cx="514707" cy="120907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488D10F-8A2D-C2AE-835B-7128861D2E66}"/>
                </a:ext>
              </a:extLst>
            </p:cNvPr>
            <p:cNvCxnSpPr>
              <a:cxnSpLocks/>
            </p:cNvCxnSpPr>
            <p:nvPr/>
          </p:nvCxnSpPr>
          <p:spPr>
            <a:xfrm>
              <a:off x="5006736" y="2822377"/>
              <a:ext cx="1378107" cy="193600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右矢印 66">
              <a:extLst>
                <a:ext uri="{FF2B5EF4-FFF2-40B4-BE49-F238E27FC236}">
                  <a16:creationId xmlns:a16="http://schemas.microsoft.com/office/drawing/2014/main" id="{DE413E57-85D0-6C00-1A40-6A02D847596C}"/>
                </a:ext>
              </a:extLst>
            </p:cNvPr>
            <p:cNvSpPr/>
            <p:nvPr/>
          </p:nvSpPr>
          <p:spPr>
            <a:xfrm rot="518437" flipV="1">
              <a:off x="5665310" y="2845183"/>
              <a:ext cx="88050" cy="16028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586412F6-F752-CD19-8853-AE975ADA02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8088" y="2161405"/>
              <a:ext cx="1333317" cy="187032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右矢印 64">
              <a:extLst>
                <a:ext uri="{FF2B5EF4-FFF2-40B4-BE49-F238E27FC236}">
                  <a16:creationId xmlns:a16="http://schemas.microsoft.com/office/drawing/2014/main" id="{9DBF6A1B-6886-CCB5-7675-7FFE743CCE92}"/>
                </a:ext>
              </a:extLst>
            </p:cNvPr>
            <p:cNvSpPr/>
            <p:nvPr/>
          </p:nvSpPr>
          <p:spPr>
            <a:xfrm rot="21081563">
              <a:off x="5696662" y="2182669"/>
              <a:ext cx="88050" cy="145119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C9DCFCA1-CAF0-787D-37FE-F8A7172DD1AB}"/>
                </a:ext>
              </a:extLst>
            </p:cNvPr>
            <p:cNvCxnSpPr>
              <a:cxnSpLocks/>
            </p:cNvCxnSpPr>
            <p:nvPr/>
          </p:nvCxnSpPr>
          <p:spPr>
            <a:xfrm rot="21588195" flipV="1">
              <a:off x="5030794" y="2067472"/>
              <a:ext cx="1433705" cy="183389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右矢印 62">
              <a:extLst>
                <a:ext uri="{FF2B5EF4-FFF2-40B4-BE49-F238E27FC236}">
                  <a16:creationId xmlns:a16="http://schemas.microsoft.com/office/drawing/2014/main" id="{E8ABB0F8-27DE-8B9F-627F-6311FBB593F2}"/>
                </a:ext>
              </a:extLst>
            </p:cNvPr>
            <p:cNvSpPr/>
            <p:nvPr/>
          </p:nvSpPr>
          <p:spPr>
            <a:xfrm rot="20891467" flipV="1">
              <a:off x="5474399" y="2100859"/>
              <a:ext cx="88050" cy="1602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D611ECA3-D95F-79C9-7DE9-5634AB33C51A}"/>
                </a:ext>
              </a:extLst>
            </p:cNvPr>
            <p:cNvCxnSpPr>
              <a:cxnSpLocks/>
            </p:cNvCxnSpPr>
            <p:nvPr/>
          </p:nvCxnSpPr>
          <p:spPr>
            <a:xfrm rot="244515">
              <a:off x="4979670" y="3019856"/>
              <a:ext cx="1067169" cy="259573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右矢印 60">
              <a:extLst>
                <a:ext uri="{FF2B5EF4-FFF2-40B4-BE49-F238E27FC236}">
                  <a16:creationId xmlns:a16="http://schemas.microsoft.com/office/drawing/2014/main" id="{D13B9B2A-A224-F503-15E5-360B176C7448}"/>
                </a:ext>
              </a:extLst>
            </p:cNvPr>
            <p:cNvSpPr/>
            <p:nvPr/>
          </p:nvSpPr>
          <p:spPr>
            <a:xfrm rot="1188759" flipV="1">
              <a:off x="5476563" y="3082551"/>
              <a:ext cx="88050" cy="16028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sp>
          <p:nvSpPr>
            <p:cNvPr id="109" name="右大かっこ 108">
              <a:extLst>
                <a:ext uri="{FF2B5EF4-FFF2-40B4-BE49-F238E27FC236}">
                  <a16:creationId xmlns:a16="http://schemas.microsoft.com/office/drawing/2014/main" id="{4B1297A5-D770-0362-B42A-112D6BF17474}"/>
                </a:ext>
              </a:extLst>
            </p:cNvPr>
            <p:cNvSpPr/>
            <p:nvPr/>
          </p:nvSpPr>
          <p:spPr>
            <a:xfrm>
              <a:off x="6977127" y="2152441"/>
              <a:ext cx="253254" cy="858728"/>
            </a:xfrm>
            <a:prstGeom prst="rightBracket">
              <a:avLst/>
            </a:prstGeom>
            <a:ln w="412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3200"/>
            </a:p>
          </p:txBody>
        </p: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458F1331-B20D-9957-C544-526FFE0EAEE9}"/>
                </a:ext>
              </a:extLst>
            </p:cNvPr>
            <p:cNvCxnSpPr>
              <a:cxnSpLocks/>
            </p:cNvCxnSpPr>
            <p:nvPr/>
          </p:nvCxnSpPr>
          <p:spPr>
            <a:xfrm>
              <a:off x="7105672" y="1743034"/>
              <a:ext cx="0" cy="425686"/>
            </a:xfrm>
            <a:prstGeom prst="line">
              <a:avLst/>
            </a:prstGeom>
            <a:ln w="444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246D272B-D1DF-3294-C791-0CE649BF9BE8}"/>
              </a:ext>
            </a:extLst>
          </p:cNvPr>
          <p:cNvSpPr txBox="1"/>
          <p:nvPr/>
        </p:nvSpPr>
        <p:spPr>
          <a:xfrm>
            <a:off x="7593023" y="1104136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/>
              <a:t>Jet</a:t>
            </a:r>
            <a:endParaRPr kumimoji="1" lang="ja-JP" altLang="en-US" sz="3600" b="1"/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D402068C-75CA-29D7-C847-8C0978625C79}"/>
              </a:ext>
            </a:extLst>
          </p:cNvPr>
          <p:cNvSpPr txBox="1"/>
          <p:nvPr/>
        </p:nvSpPr>
        <p:spPr>
          <a:xfrm>
            <a:off x="7957779" y="1992265"/>
            <a:ext cx="4351141" cy="1200329"/>
          </a:xfrm>
          <a:prstGeom prst="rect">
            <a:avLst/>
          </a:prstGeom>
          <a:noFill/>
          <a:ln w="539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Modification of jets holds</a:t>
            </a:r>
          </a:p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information </a:t>
            </a:r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about</a:t>
            </a:r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 </a:t>
            </a:r>
          </a:p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“jet-medium interaction”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4E71EF-6256-096E-C5BB-D5615B562EE9}"/>
              </a:ext>
            </a:extLst>
          </p:cNvPr>
          <p:cNvSpPr txBox="1"/>
          <p:nvPr/>
        </p:nvSpPr>
        <p:spPr>
          <a:xfrm>
            <a:off x="5301890" y="1394500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hadron</a:t>
            </a:r>
            <a:endParaRPr kumimoji="1" lang="ja-JP" altLang="en-US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647D1E0-B0FC-4CEA-5325-EC927E8060D6}"/>
              </a:ext>
            </a:extLst>
          </p:cNvPr>
          <p:cNvSpPr txBox="1"/>
          <p:nvPr/>
        </p:nvSpPr>
        <p:spPr>
          <a:xfrm>
            <a:off x="3128563" y="149488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2880BA4-F34D-10D5-3B4F-13678873B0C3}"/>
              </a:ext>
            </a:extLst>
          </p:cNvPr>
          <p:cNvSpPr/>
          <p:nvPr/>
        </p:nvSpPr>
        <p:spPr>
          <a:xfrm>
            <a:off x="778283" y="293835"/>
            <a:ext cx="3111909" cy="779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7F0C88E-4563-D553-8BD6-AD3D813BA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Jet in heavy-ion collision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582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図 112">
            <a:extLst>
              <a:ext uri="{FF2B5EF4-FFF2-40B4-BE49-F238E27FC236}">
                <a16:creationId xmlns:a16="http://schemas.microsoft.com/office/drawing/2014/main" id="{D49B8B44-472B-62AD-5752-2A4E0E6FAF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8" t="12978" r="10821" b="21019"/>
          <a:stretch/>
        </p:blipFill>
        <p:spPr>
          <a:xfrm>
            <a:off x="392026" y="3903781"/>
            <a:ext cx="6650423" cy="2658695"/>
          </a:xfrm>
          <a:prstGeom prst="rect">
            <a:avLst/>
          </a:prstGeom>
        </p:spPr>
      </p:pic>
      <p:sp>
        <p:nvSpPr>
          <p:cNvPr id="10" name="矢印: 右 4">
            <a:extLst>
              <a:ext uri="{FF2B5EF4-FFF2-40B4-BE49-F238E27FC236}">
                <a16:creationId xmlns:a16="http://schemas.microsoft.com/office/drawing/2014/main" id="{99C3FB51-CB03-7E3F-B721-C11FCCAEDA4D}"/>
              </a:ext>
            </a:extLst>
          </p:cNvPr>
          <p:cNvSpPr/>
          <p:nvPr/>
        </p:nvSpPr>
        <p:spPr>
          <a:xfrm rot="18820016">
            <a:off x="2305795" y="1156314"/>
            <a:ext cx="947382" cy="593439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ja-JP" altLang="en-US" sz="1600" kern="0">
              <a:solidFill>
                <a:prstClr val="white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81B34724-B26C-C3A6-3793-AECF497C3C26}"/>
              </a:ext>
            </a:extLst>
          </p:cNvPr>
          <p:cNvSpPr/>
          <p:nvPr/>
        </p:nvSpPr>
        <p:spPr>
          <a:xfrm>
            <a:off x="1894870" y="1270957"/>
            <a:ext cx="997733" cy="1249954"/>
          </a:xfrm>
          <a:prstGeom prst="ellipse">
            <a:avLst/>
          </a:prstGeom>
          <a:solidFill>
            <a:schemeClr val="bg1">
              <a:lumMod val="85000"/>
              <a:alpha val="35463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D5429D-6604-9E0D-A1DA-3C1921D44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426" y="1196101"/>
            <a:ext cx="3129931" cy="2872001"/>
          </a:xfrm>
          <a:prstGeom prst="rect">
            <a:avLst/>
          </a:prstGeom>
        </p:spPr>
      </p:pic>
      <p:sp>
        <p:nvSpPr>
          <p:cNvPr id="18" name="円/楕円 17">
            <a:extLst>
              <a:ext uri="{FF2B5EF4-FFF2-40B4-BE49-F238E27FC236}">
                <a16:creationId xmlns:a16="http://schemas.microsoft.com/office/drawing/2014/main" id="{B85588CC-5185-A089-B713-D67A814B0968}"/>
              </a:ext>
            </a:extLst>
          </p:cNvPr>
          <p:cNvSpPr/>
          <p:nvPr/>
        </p:nvSpPr>
        <p:spPr>
          <a:xfrm>
            <a:off x="600602" y="2454211"/>
            <a:ext cx="997733" cy="1249954"/>
          </a:xfrm>
          <a:prstGeom prst="ellipse">
            <a:avLst/>
          </a:prstGeom>
          <a:solidFill>
            <a:schemeClr val="bg1">
              <a:lumMod val="85000"/>
              <a:alpha val="35463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195E31EC-156A-38C8-1DFE-F1996FB6B70A}"/>
              </a:ext>
            </a:extLst>
          </p:cNvPr>
          <p:cNvSpPr/>
          <p:nvPr/>
        </p:nvSpPr>
        <p:spPr>
          <a:xfrm>
            <a:off x="6611915" y="3896297"/>
            <a:ext cx="5429170" cy="2424965"/>
          </a:xfrm>
          <a:prstGeom prst="roundRect">
            <a:avLst>
              <a:gd name="adj" fmla="val 6047"/>
            </a:avLst>
          </a:prstGeom>
          <a:solidFill>
            <a:schemeClr val="accent5">
              <a:lumMod val="20000"/>
              <a:lumOff val="80000"/>
              <a:alpha val="73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EBE68B3-BFFE-4AF6-125E-ACEF5AE72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6D48-0AB3-3B45-9E4F-D0D772DC6518}" type="slidenum">
              <a:rPr kumimoji="1" lang="ja-JP" altLang="en-US" smtClean="0"/>
              <a:t>4</a:t>
            </a:fld>
            <a:endParaRPr kumimoji="1" lang="ja-JP" alt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5" name="Ink 88">
                <a:extLst>
                  <a:ext uri="{FF2B5EF4-FFF2-40B4-BE49-F238E27FC236}">
                    <a16:creationId xmlns:a16="http://schemas.microsoft.com/office/drawing/2014/main" id="{6AACBCF4-9441-1AE8-C4E1-CF255567A629}"/>
                  </a:ext>
                </a:extLst>
              </p14:cNvPr>
              <p14:cNvContentPartPr/>
              <p14:nvPr/>
            </p14:nvContentPartPr>
            <p14:xfrm rot="19694408">
              <a:off x="3295130" y="2420973"/>
              <a:ext cx="416224" cy="71879"/>
            </p14:xfrm>
          </p:contentPart>
        </mc:Choice>
        <mc:Fallback>
          <p:pic>
            <p:nvPicPr>
              <p:cNvPr id="15" name="Ink 88">
                <a:extLst>
                  <a:ext uri="{FF2B5EF4-FFF2-40B4-BE49-F238E27FC236}">
                    <a16:creationId xmlns:a16="http://schemas.microsoft.com/office/drawing/2014/main" id="{6AACBCF4-9441-1AE8-C4E1-CF255567A6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19694408">
                <a:off x="3285769" y="2411675"/>
                <a:ext cx="434947" cy="90475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83AD084-AC73-A089-4EFD-2B7E85C60A68}"/>
              </a:ext>
            </a:extLst>
          </p:cNvPr>
          <p:cNvSpPr txBox="1"/>
          <p:nvPr/>
        </p:nvSpPr>
        <p:spPr>
          <a:xfrm>
            <a:off x="2629935" y="3161688"/>
            <a:ext cx="1236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in QGP</a:t>
            </a:r>
            <a:endParaRPr lang="ja-JP" altLang="en-US" sz="2000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FC5389B1-4E1C-88E2-E749-4E7498C17DE6}"/>
              </a:ext>
            </a:extLst>
          </p:cNvPr>
          <p:cNvCxnSpPr>
            <a:cxnSpLocks/>
          </p:cNvCxnSpPr>
          <p:nvPr/>
        </p:nvCxnSpPr>
        <p:spPr>
          <a:xfrm>
            <a:off x="1935662" y="2579161"/>
            <a:ext cx="2142638" cy="0"/>
          </a:xfrm>
          <a:prstGeom prst="line">
            <a:avLst/>
          </a:prstGeom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8" name="Ink 88">
                <a:extLst>
                  <a:ext uri="{FF2B5EF4-FFF2-40B4-BE49-F238E27FC236}">
                    <a16:creationId xmlns:a16="http://schemas.microsoft.com/office/drawing/2014/main" id="{E00AE6F7-54BE-C30C-1F30-5AFA45C23C2F}"/>
                  </a:ext>
                </a:extLst>
              </p14:cNvPr>
              <p14:cNvContentPartPr/>
              <p14:nvPr/>
            </p14:nvContentPartPr>
            <p14:xfrm rot="13352295" flipH="1" flipV="1">
              <a:off x="2590728" y="2673468"/>
              <a:ext cx="405742" cy="73732"/>
            </p14:xfrm>
          </p:contentPart>
        </mc:Choice>
        <mc:Fallback>
          <p:pic>
            <p:nvPicPr>
              <p:cNvPr id="38" name="Ink 88">
                <a:extLst>
                  <a:ext uri="{FF2B5EF4-FFF2-40B4-BE49-F238E27FC236}">
                    <a16:creationId xmlns:a16="http://schemas.microsoft.com/office/drawing/2014/main" id="{E00AE6F7-54BE-C30C-1F30-5AFA45C23C2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rot="13352295" flipH="1" flipV="1">
                <a:off x="2581367" y="2664117"/>
                <a:ext cx="424463" cy="924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39" name="Ink 88">
                <a:extLst>
                  <a:ext uri="{FF2B5EF4-FFF2-40B4-BE49-F238E27FC236}">
                    <a16:creationId xmlns:a16="http://schemas.microsoft.com/office/drawing/2014/main" id="{4745BF74-AF80-3F16-4677-0FC7E417B17A}"/>
                  </a:ext>
                </a:extLst>
              </p14:cNvPr>
              <p14:cNvContentPartPr/>
              <p14:nvPr/>
            </p14:nvContentPartPr>
            <p14:xfrm rot="9494564" flipH="1">
              <a:off x="2442490" y="2467032"/>
              <a:ext cx="491735" cy="75131"/>
            </p14:xfrm>
          </p:contentPart>
        </mc:Choice>
        <mc:Fallback>
          <p:pic>
            <p:nvPicPr>
              <p:cNvPr id="39" name="Ink 88">
                <a:extLst>
                  <a:ext uri="{FF2B5EF4-FFF2-40B4-BE49-F238E27FC236}">
                    <a16:creationId xmlns:a16="http://schemas.microsoft.com/office/drawing/2014/main" id="{4745BF74-AF80-3F16-4677-0FC7E417B17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9494564" flipH="1">
                <a:off x="2433124" y="2457641"/>
                <a:ext cx="510468" cy="939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41" name="Ink 88">
                <a:extLst>
                  <a:ext uri="{FF2B5EF4-FFF2-40B4-BE49-F238E27FC236}">
                    <a16:creationId xmlns:a16="http://schemas.microsoft.com/office/drawing/2014/main" id="{FA3E2B00-3B60-D965-6E3C-4EE4F63462A8}"/>
                  </a:ext>
                </a:extLst>
              </p14:cNvPr>
              <p14:cNvContentPartPr/>
              <p14:nvPr/>
            </p14:nvContentPartPr>
            <p14:xfrm rot="9239209" flipH="1" flipV="1">
              <a:off x="2784960" y="2438757"/>
              <a:ext cx="448382" cy="81480"/>
            </p14:xfrm>
          </p:contentPart>
        </mc:Choice>
        <mc:Fallback>
          <p:pic>
            <p:nvPicPr>
              <p:cNvPr id="41" name="Ink 88">
                <a:extLst>
                  <a:ext uri="{FF2B5EF4-FFF2-40B4-BE49-F238E27FC236}">
                    <a16:creationId xmlns:a16="http://schemas.microsoft.com/office/drawing/2014/main" id="{FA3E2B00-3B60-D965-6E3C-4EE4F63462A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rot="9239209" flipH="1" flipV="1">
                <a:off x="2775596" y="2429383"/>
                <a:ext cx="467110" cy="1002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42" name="Ink 88">
                <a:extLst>
                  <a:ext uri="{FF2B5EF4-FFF2-40B4-BE49-F238E27FC236}">
                    <a16:creationId xmlns:a16="http://schemas.microsoft.com/office/drawing/2014/main" id="{A7BE22AE-1FE7-70E5-F14A-37F922B70F22}"/>
                  </a:ext>
                </a:extLst>
              </p14:cNvPr>
              <p14:cNvContentPartPr/>
              <p14:nvPr/>
            </p14:nvContentPartPr>
            <p14:xfrm rot="1530266" flipH="1">
              <a:off x="2956091" y="2642804"/>
              <a:ext cx="525484" cy="112770"/>
            </p14:xfrm>
          </p:contentPart>
        </mc:Choice>
        <mc:Fallback>
          <p:pic>
            <p:nvPicPr>
              <p:cNvPr id="42" name="Ink 88">
                <a:extLst>
                  <a:ext uri="{FF2B5EF4-FFF2-40B4-BE49-F238E27FC236}">
                    <a16:creationId xmlns:a16="http://schemas.microsoft.com/office/drawing/2014/main" id="{A7BE22AE-1FE7-70E5-F14A-37F922B70F2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 rot="1530266" flipH="1">
                <a:off x="2946727" y="2633466"/>
                <a:ext cx="544213" cy="1314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43" name="Ink 88">
                <a:extLst>
                  <a:ext uri="{FF2B5EF4-FFF2-40B4-BE49-F238E27FC236}">
                    <a16:creationId xmlns:a16="http://schemas.microsoft.com/office/drawing/2014/main" id="{F1329C86-E9E6-6203-C59D-F954AC9B15DA}"/>
                  </a:ext>
                </a:extLst>
              </p14:cNvPr>
              <p14:cNvContentPartPr/>
              <p14:nvPr/>
            </p14:nvContentPartPr>
            <p14:xfrm rot="12012561" flipH="1" flipV="1">
              <a:off x="3499745" y="2628906"/>
              <a:ext cx="405742" cy="73732"/>
            </p14:xfrm>
          </p:contentPart>
        </mc:Choice>
        <mc:Fallback>
          <p:pic>
            <p:nvPicPr>
              <p:cNvPr id="43" name="Ink 88">
                <a:extLst>
                  <a:ext uri="{FF2B5EF4-FFF2-40B4-BE49-F238E27FC236}">
                    <a16:creationId xmlns:a16="http://schemas.microsoft.com/office/drawing/2014/main" id="{F1329C86-E9E6-6203-C59D-F954AC9B15D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rot="12012561" flipH="1" flipV="1">
                <a:off x="3490384" y="2619555"/>
                <a:ext cx="424463" cy="924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71ECD867-D67D-8D56-0159-6DC01D843DC9}"/>
                  </a:ext>
                </a:extLst>
              </p:cNvPr>
              <p:cNvSpPr txBox="1"/>
              <p:nvPr/>
            </p:nvSpPr>
            <p:spPr>
              <a:xfrm>
                <a:off x="3060715" y="1831387"/>
                <a:ext cx="70978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ja-JP" altLang="en-US" sz="2000"/>
              </a:p>
            </p:txBody>
          </p:sp>
        </mc:Choice>
        <mc:Fallback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71ECD867-D67D-8D56-0159-6DC01D843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715" y="1831387"/>
                <a:ext cx="709787" cy="400110"/>
              </a:xfrm>
              <a:prstGeom prst="rect">
                <a:avLst/>
              </a:prstGeom>
              <a:blipFill>
                <a:blip r:embed="rId1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46" name="Ink 88">
                <a:extLst>
                  <a:ext uri="{FF2B5EF4-FFF2-40B4-BE49-F238E27FC236}">
                    <a16:creationId xmlns:a16="http://schemas.microsoft.com/office/drawing/2014/main" id="{76F8BCCE-BA9A-886B-AAFB-F7A8EE1B2D78}"/>
                  </a:ext>
                </a:extLst>
              </p14:cNvPr>
              <p14:cNvContentPartPr/>
              <p14:nvPr/>
            </p14:nvContentPartPr>
            <p14:xfrm rot="12373014" flipH="1" flipV="1">
              <a:off x="2233140" y="2620389"/>
              <a:ext cx="425224" cy="78001"/>
            </p14:xfrm>
          </p:contentPart>
        </mc:Choice>
        <mc:Fallback>
          <p:pic>
            <p:nvPicPr>
              <p:cNvPr id="46" name="Ink 88">
                <a:extLst>
                  <a:ext uri="{FF2B5EF4-FFF2-40B4-BE49-F238E27FC236}">
                    <a16:creationId xmlns:a16="http://schemas.microsoft.com/office/drawing/2014/main" id="{76F8BCCE-BA9A-886B-AAFB-F7A8EE1B2D7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 rot="12373014" flipH="1" flipV="1">
                <a:off x="2223779" y="2611043"/>
                <a:ext cx="443947" cy="96692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矢印: 右 4">
            <a:extLst>
              <a:ext uri="{FF2B5EF4-FFF2-40B4-BE49-F238E27FC236}">
                <a16:creationId xmlns:a16="http://schemas.microsoft.com/office/drawing/2014/main" id="{AEEE58A7-6EC2-85A9-873C-2DB290018391}"/>
              </a:ext>
            </a:extLst>
          </p:cNvPr>
          <p:cNvSpPr/>
          <p:nvPr/>
        </p:nvSpPr>
        <p:spPr>
          <a:xfrm rot="8020016">
            <a:off x="291809" y="3163979"/>
            <a:ext cx="947382" cy="593439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ja-JP" altLang="en-US" sz="1600" kern="0">
              <a:solidFill>
                <a:prstClr val="white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884074BF-A5B3-45BC-CC06-0F5331CE89C4}"/>
              </a:ext>
            </a:extLst>
          </p:cNvPr>
          <p:cNvCxnSpPr>
            <a:cxnSpLocks/>
          </p:cNvCxnSpPr>
          <p:nvPr/>
        </p:nvCxnSpPr>
        <p:spPr>
          <a:xfrm flipV="1">
            <a:off x="1698331" y="2577655"/>
            <a:ext cx="254082" cy="262992"/>
          </a:xfrm>
          <a:prstGeom prst="line">
            <a:avLst/>
          </a:prstGeom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ACC4BCCA-80C6-DF9B-F18B-1AEA08C7B1FD}"/>
              </a:ext>
            </a:extLst>
          </p:cNvPr>
          <p:cNvCxnSpPr>
            <a:cxnSpLocks/>
          </p:cNvCxnSpPr>
          <p:nvPr/>
        </p:nvCxnSpPr>
        <p:spPr>
          <a:xfrm flipV="1">
            <a:off x="1593132" y="2152441"/>
            <a:ext cx="259014" cy="268098"/>
          </a:xfrm>
          <a:prstGeom prst="line">
            <a:avLst/>
          </a:prstGeom>
          <a:ln w="38100">
            <a:solidFill>
              <a:srgbClr val="FF3B0D">
                <a:alpha val="3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40029ADB-8831-8754-2F67-3B0980A9BF90}"/>
              </a:ext>
            </a:extLst>
          </p:cNvPr>
          <p:cNvCxnSpPr>
            <a:cxnSpLocks/>
          </p:cNvCxnSpPr>
          <p:nvPr/>
        </p:nvCxnSpPr>
        <p:spPr>
          <a:xfrm flipV="1">
            <a:off x="1341889" y="2415654"/>
            <a:ext cx="268971" cy="1697"/>
          </a:xfrm>
          <a:prstGeom prst="line">
            <a:avLst/>
          </a:prstGeom>
          <a:ln w="38100">
            <a:solidFill>
              <a:srgbClr val="FF3B0D">
                <a:alpha val="3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Explosion 1 43">
            <a:extLst>
              <a:ext uri="{FF2B5EF4-FFF2-40B4-BE49-F238E27FC236}">
                <a16:creationId xmlns:a16="http://schemas.microsoft.com/office/drawing/2014/main" id="{F13FD0AD-1396-28CA-6BAA-A1CBD2B5BB4E}"/>
              </a:ext>
            </a:extLst>
          </p:cNvPr>
          <p:cNvSpPr/>
          <p:nvPr/>
        </p:nvSpPr>
        <p:spPr>
          <a:xfrm>
            <a:off x="1607623" y="2318153"/>
            <a:ext cx="339000" cy="372887"/>
          </a:xfrm>
          <a:prstGeom prst="irregularSeal1">
            <a:avLst/>
          </a:prstGeom>
          <a:solidFill>
            <a:srgbClr val="FFC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en-JP" sz="2000" kern="0">
              <a:solidFill>
                <a:prstClr val="white"/>
              </a:solidFill>
              <a:latin typeface="游ゴシック" panose="020F0502020204030204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4BA59C9-A151-0ECB-DCE9-D227B82A4BA2}"/>
              </a:ext>
            </a:extLst>
          </p:cNvPr>
          <p:cNvGrpSpPr/>
          <p:nvPr/>
        </p:nvGrpSpPr>
        <p:grpSpPr>
          <a:xfrm>
            <a:off x="4117158" y="1743034"/>
            <a:ext cx="4069118" cy="1536395"/>
            <a:chOff x="4979670" y="1743034"/>
            <a:chExt cx="2250711" cy="1536395"/>
          </a:xfrm>
        </p:grpSpPr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0F901974-E704-39C7-DEE8-616DC858BC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8195" y="2265857"/>
              <a:ext cx="1884046" cy="151958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右矢印 90">
              <a:extLst>
                <a:ext uri="{FF2B5EF4-FFF2-40B4-BE49-F238E27FC236}">
                  <a16:creationId xmlns:a16="http://schemas.microsoft.com/office/drawing/2014/main" id="{2B4CAC41-FCE8-1C8A-5F43-BF3FE90E661A}"/>
                </a:ext>
              </a:extLst>
            </p:cNvPr>
            <p:cNvSpPr/>
            <p:nvPr/>
          </p:nvSpPr>
          <p:spPr>
            <a:xfrm rot="21404296">
              <a:off x="5636893" y="2275653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41467CE6-AB04-176A-15D9-6CC5037AC2FD}"/>
                </a:ext>
              </a:extLst>
            </p:cNvPr>
            <p:cNvCxnSpPr>
              <a:cxnSpLocks/>
            </p:cNvCxnSpPr>
            <p:nvPr/>
          </p:nvCxnSpPr>
          <p:spPr>
            <a:xfrm>
              <a:off x="5047001" y="2575560"/>
              <a:ext cx="2103692" cy="12551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右矢印 88">
              <a:extLst>
                <a:ext uri="{FF2B5EF4-FFF2-40B4-BE49-F238E27FC236}">
                  <a16:creationId xmlns:a16="http://schemas.microsoft.com/office/drawing/2014/main" id="{4D79E947-5ABE-6E05-A22C-020585AC4A2D}"/>
                </a:ext>
              </a:extLst>
            </p:cNvPr>
            <p:cNvSpPr/>
            <p:nvPr/>
          </p:nvSpPr>
          <p:spPr>
            <a:xfrm>
              <a:off x="5755529" y="2512221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C4162ECF-03CF-E2BF-B1F4-4C6DB1484261}"/>
                </a:ext>
              </a:extLst>
            </p:cNvPr>
            <p:cNvCxnSpPr>
              <a:cxnSpLocks/>
            </p:cNvCxnSpPr>
            <p:nvPr/>
          </p:nvCxnSpPr>
          <p:spPr>
            <a:xfrm>
              <a:off x="5101600" y="2659721"/>
              <a:ext cx="1947852" cy="95393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右矢印 86">
              <a:extLst>
                <a:ext uri="{FF2B5EF4-FFF2-40B4-BE49-F238E27FC236}">
                  <a16:creationId xmlns:a16="http://schemas.microsoft.com/office/drawing/2014/main" id="{E57223E9-2665-F3B9-F8A4-09665B8D7A53}"/>
                </a:ext>
              </a:extLst>
            </p:cNvPr>
            <p:cNvSpPr/>
            <p:nvPr/>
          </p:nvSpPr>
          <p:spPr>
            <a:xfrm>
              <a:off x="5521010" y="2623970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18A6B70E-FD11-1C19-FC93-3CCE66534DD7}"/>
                </a:ext>
              </a:extLst>
            </p:cNvPr>
            <p:cNvCxnSpPr>
              <a:cxnSpLocks/>
            </p:cNvCxnSpPr>
            <p:nvPr/>
          </p:nvCxnSpPr>
          <p:spPr>
            <a:xfrm rot="21488288" flipV="1">
              <a:off x="4998175" y="1995000"/>
              <a:ext cx="1132026" cy="177765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右矢印 74">
              <a:extLst>
                <a:ext uri="{FF2B5EF4-FFF2-40B4-BE49-F238E27FC236}">
                  <a16:creationId xmlns:a16="http://schemas.microsoft.com/office/drawing/2014/main" id="{888B4D13-3989-E951-178D-CBEF90811908}"/>
                </a:ext>
              </a:extLst>
            </p:cNvPr>
            <p:cNvSpPr/>
            <p:nvPr/>
          </p:nvSpPr>
          <p:spPr>
            <a:xfrm rot="20736260" flipV="1">
              <a:off x="5698440" y="1953207"/>
              <a:ext cx="88050" cy="1602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003DCA33-E0E6-39B8-3FD5-380A0E8CF4CC}"/>
                </a:ext>
              </a:extLst>
            </p:cNvPr>
            <p:cNvCxnSpPr>
              <a:cxnSpLocks/>
            </p:cNvCxnSpPr>
            <p:nvPr/>
          </p:nvCxnSpPr>
          <p:spPr>
            <a:xfrm>
              <a:off x="5010354" y="2902115"/>
              <a:ext cx="1067169" cy="259573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右矢印 72">
              <a:extLst>
                <a:ext uri="{FF2B5EF4-FFF2-40B4-BE49-F238E27FC236}">
                  <a16:creationId xmlns:a16="http://schemas.microsoft.com/office/drawing/2014/main" id="{D22C7E74-F67B-A79C-DAF5-48031E59BBC0}"/>
                </a:ext>
              </a:extLst>
            </p:cNvPr>
            <p:cNvSpPr/>
            <p:nvPr/>
          </p:nvSpPr>
          <p:spPr>
            <a:xfrm rot="944244" flipV="1">
              <a:off x="5647770" y="2988516"/>
              <a:ext cx="88050" cy="16028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8B712D30-1CA6-4503-C1EC-2E95DD3E0E63}"/>
                </a:ext>
              </a:extLst>
            </p:cNvPr>
            <p:cNvCxnSpPr>
              <a:cxnSpLocks/>
            </p:cNvCxnSpPr>
            <p:nvPr/>
          </p:nvCxnSpPr>
          <p:spPr>
            <a:xfrm>
              <a:off x="5023885" y="2733547"/>
              <a:ext cx="1878357" cy="179441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右矢印 70">
              <a:extLst>
                <a:ext uri="{FF2B5EF4-FFF2-40B4-BE49-F238E27FC236}">
                  <a16:creationId xmlns:a16="http://schemas.microsoft.com/office/drawing/2014/main" id="{41318DE1-6186-6771-0A55-BA0C5A9015CF}"/>
                </a:ext>
              </a:extLst>
            </p:cNvPr>
            <p:cNvSpPr/>
            <p:nvPr/>
          </p:nvSpPr>
          <p:spPr>
            <a:xfrm rot="207816">
              <a:off x="5594387" y="2743134"/>
              <a:ext cx="514707" cy="140016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5AD7AC81-3EF4-E7C6-90E7-CB4E43C9B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7528" y="2394687"/>
              <a:ext cx="1971925" cy="94404"/>
            </a:xfrm>
            <a:prstGeom prst="line">
              <a:avLst/>
            </a:prstGeom>
            <a:ln w="38100">
              <a:solidFill>
                <a:srgbClr val="2456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右矢印 68">
              <a:extLst>
                <a:ext uri="{FF2B5EF4-FFF2-40B4-BE49-F238E27FC236}">
                  <a16:creationId xmlns:a16="http://schemas.microsoft.com/office/drawing/2014/main" id="{47FEBC45-C839-FF98-CDD3-30D15A26C25D}"/>
                </a:ext>
              </a:extLst>
            </p:cNvPr>
            <p:cNvSpPr/>
            <p:nvPr/>
          </p:nvSpPr>
          <p:spPr>
            <a:xfrm rot="21448677" flipV="1">
              <a:off x="5495792" y="2404708"/>
              <a:ext cx="514707" cy="120907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2456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4488D10F-8A2D-C2AE-835B-7128861D2E66}"/>
                </a:ext>
              </a:extLst>
            </p:cNvPr>
            <p:cNvCxnSpPr>
              <a:cxnSpLocks/>
            </p:cNvCxnSpPr>
            <p:nvPr/>
          </p:nvCxnSpPr>
          <p:spPr>
            <a:xfrm>
              <a:off x="5006736" y="2822377"/>
              <a:ext cx="1378107" cy="193600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右矢印 66">
              <a:extLst>
                <a:ext uri="{FF2B5EF4-FFF2-40B4-BE49-F238E27FC236}">
                  <a16:creationId xmlns:a16="http://schemas.microsoft.com/office/drawing/2014/main" id="{DE413E57-85D0-6C00-1A40-6A02D847596C}"/>
                </a:ext>
              </a:extLst>
            </p:cNvPr>
            <p:cNvSpPr/>
            <p:nvPr/>
          </p:nvSpPr>
          <p:spPr>
            <a:xfrm rot="518437" flipV="1">
              <a:off x="5665310" y="2845183"/>
              <a:ext cx="88050" cy="16028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586412F6-F752-CD19-8853-AE975ADA02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8088" y="2161405"/>
              <a:ext cx="1333317" cy="187032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右矢印 64">
              <a:extLst>
                <a:ext uri="{FF2B5EF4-FFF2-40B4-BE49-F238E27FC236}">
                  <a16:creationId xmlns:a16="http://schemas.microsoft.com/office/drawing/2014/main" id="{9DBF6A1B-6886-CCB5-7675-7FFE743CCE92}"/>
                </a:ext>
              </a:extLst>
            </p:cNvPr>
            <p:cNvSpPr/>
            <p:nvPr/>
          </p:nvSpPr>
          <p:spPr>
            <a:xfrm rot="21081563">
              <a:off x="5696662" y="2182669"/>
              <a:ext cx="88050" cy="145119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C9DCFCA1-CAF0-787D-37FE-F8A7172DD1AB}"/>
                </a:ext>
              </a:extLst>
            </p:cNvPr>
            <p:cNvCxnSpPr>
              <a:cxnSpLocks/>
            </p:cNvCxnSpPr>
            <p:nvPr/>
          </p:nvCxnSpPr>
          <p:spPr>
            <a:xfrm rot="21588195" flipV="1">
              <a:off x="5030794" y="2067472"/>
              <a:ext cx="1433705" cy="183389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右矢印 62">
              <a:extLst>
                <a:ext uri="{FF2B5EF4-FFF2-40B4-BE49-F238E27FC236}">
                  <a16:creationId xmlns:a16="http://schemas.microsoft.com/office/drawing/2014/main" id="{E8ABB0F8-27DE-8B9F-627F-6311FBB593F2}"/>
                </a:ext>
              </a:extLst>
            </p:cNvPr>
            <p:cNvSpPr/>
            <p:nvPr/>
          </p:nvSpPr>
          <p:spPr>
            <a:xfrm rot="20891467" flipV="1">
              <a:off x="5474399" y="2100859"/>
              <a:ext cx="88050" cy="1602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D611ECA3-D95F-79C9-7DE9-5634AB33C51A}"/>
                </a:ext>
              </a:extLst>
            </p:cNvPr>
            <p:cNvCxnSpPr>
              <a:cxnSpLocks/>
            </p:cNvCxnSpPr>
            <p:nvPr/>
          </p:nvCxnSpPr>
          <p:spPr>
            <a:xfrm rot="244515">
              <a:off x="4979670" y="3019856"/>
              <a:ext cx="1067169" cy="259573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右矢印 60">
              <a:extLst>
                <a:ext uri="{FF2B5EF4-FFF2-40B4-BE49-F238E27FC236}">
                  <a16:creationId xmlns:a16="http://schemas.microsoft.com/office/drawing/2014/main" id="{D13B9B2A-A224-F503-15E5-360B176C7448}"/>
                </a:ext>
              </a:extLst>
            </p:cNvPr>
            <p:cNvSpPr/>
            <p:nvPr/>
          </p:nvSpPr>
          <p:spPr>
            <a:xfrm rot="1188759" flipV="1">
              <a:off x="5476563" y="3082551"/>
              <a:ext cx="88050" cy="16028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  <p:sp>
          <p:nvSpPr>
            <p:cNvPr id="109" name="右大かっこ 108">
              <a:extLst>
                <a:ext uri="{FF2B5EF4-FFF2-40B4-BE49-F238E27FC236}">
                  <a16:creationId xmlns:a16="http://schemas.microsoft.com/office/drawing/2014/main" id="{4B1297A5-D770-0362-B42A-112D6BF17474}"/>
                </a:ext>
              </a:extLst>
            </p:cNvPr>
            <p:cNvSpPr/>
            <p:nvPr/>
          </p:nvSpPr>
          <p:spPr>
            <a:xfrm>
              <a:off x="6977127" y="2152441"/>
              <a:ext cx="253254" cy="858728"/>
            </a:xfrm>
            <a:prstGeom prst="rightBracket">
              <a:avLst/>
            </a:prstGeom>
            <a:ln w="412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3200"/>
            </a:p>
          </p:txBody>
        </p: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458F1331-B20D-9957-C544-526FFE0EAEE9}"/>
                </a:ext>
              </a:extLst>
            </p:cNvPr>
            <p:cNvCxnSpPr>
              <a:cxnSpLocks/>
            </p:cNvCxnSpPr>
            <p:nvPr/>
          </p:nvCxnSpPr>
          <p:spPr>
            <a:xfrm>
              <a:off x="7105672" y="1743034"/>
              <a:ext cx="0" cy="425686"/>
            </a:xfrm>
            <a:prstGeom prst="line">
              <a:avLst/>
            </a:prstGeom>
            <a:ln w="444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D402068C-75CA-29D7-C847-8C0978625C79}"/>
              </a:ext>
            </a:extLst>
          </p:cNvPr>
          <p:cNvSpPr txBox="1"/>
          <p:nvPr/>
        </p:nvSpPr>
        <p:spPr>
          <a:xfrm>
            <a:off x="7957779" y="1992265"/>
            <a:ext cx="4351141" cy="1200329"/>
          </a:xfrm>
          <a:prstGeom prst="rect">
            <a:avLst/>
          </a:prstGeom>
          <a:noFill/>
          <a:ln w="539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Modification of jets holds</a:t>
            </a:r>
          </a:p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information </a:t>
            </a:r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about</a:t>
            </a:r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 </a:t>
            </a:r>
          </a:p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“jet-medium interaction”</a:t>
            </a:r>
          </a:p>
        </p:txBody>
      </p:sp>
      <p:cxnSp>
        <p:nvCxnSpPr>
          <p:cNvPr id="182" name="直線コネクタ 181">
            <a:extLst>
              <a:ext uri="{FF2B5EF4-FFF2-40B4-BE49-F238E27FC236}">
                <a16:creationId xmlns:a16="http://schemas.microsoft.com/office/drawing/2014/main" id="{3E29D761-9CBA-8A24-8CC3-586B2B467132}"/>
              </a:ext>
            </a:extLst>
          </p:cNvPr>
          <p:cNvCxnSpPr>
            <a:cxnSpLocks/>
          </p:cNvCxnSpPr>
          <p:nvPr/>
        </p:nvCxnSpPr>
        <p:spPr>
          <a:xfrm flipH="1">
            <a:off x="1002642" y="3202931"/>
            <a:ext cx="1458427" cy="132797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B83D6E15-E943-AD77-3BEC-AE54CBE4F83A}"/>
              </a:ext>
            </a:extLst>
          </p:cNvPr>
          <p:cNvSpPr txBox="1"/>
          <p:nvPr/>
        </p:nvSpPr>
        <p:spPr>
          <a:xfrm>
            <a:off x="6791529" y="3998527"/>
            <a:ext cx="48143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Jet-medium interaction</a:t>
            </a:r>
          </a:p>
          <a:p>
            <a:pPr>
              <a:lnSpc>
                <a:spcPct val="150000"/>
              </a:lnSpc>
            </a:pPr>
            <a:r>
              <a:rPr kumimoji="1" lang="ja-JP" altLang="en-US" sz="2000" b="1">
                <a:latin typeface="Yu Gothic Medium" panose="020B0400000000000000" pitchFamily="34" charset="-128"/>
                <a:ea typeface="Yu Gothic Medium" panose="020B0400000000000000" pitchFamily="34" charset="-128"/>
              </a:rPr>
              <a:t>・</a:t>
            </a:r>
            <a:r>
              <a:rPr kumimoji="1" lang="en-US" altLang="ja-JP" sz="20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Radiation induced by medium</a:t>
            </a:r>
          </a:p>
          <a:p>
            <a:r>
              <a:rPr lang="ja-JP" altLang="en-US" sz="2000" b="1">
                <a:latin typeface="Yu Gothic Medium" panose="020B0400000000000000" pitchFamily="34" charset="-128"/>
                <a:ea typeface="Yu Gothic Medium" panose="020B0400000000000000" pitchFamily="34" charset="-128"/>
              </a:rPr>
              <a:t>・</a:t>
            </a:r>
            <a:r>
              <a:rPr lang="en-US" altLang="ja-JP" sz="2000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Elastic scattering</a:t>
            </a:r>
            <a:endParaRPr kumimoji="1" lang="ja-JP" altLang="en-US" sz="2000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cxnSp>
        <p:nvCxnSpPr>
          <p:cNvPr id="294" name="直線コネクタ 293">
            <a:extLst>
              <a:ext uri="{FF2B5EF4-FFF2-40B4-BE49-F238E27FC236}">
                <a16:creationId xmlns:a16="http://schemas.microsoft.com/office/drawing/2014/main" id="{52448264-C735-3336-90D1-2B05CDDDF38A}"/>
              </a:ext>
            </a:extLst>
          </p:cNvPr>
          <p:cNvCxnSpPr>
            <a:cxnSpLocks/>
          </p:cNvCxnSpPr>
          <p:nvPr/>
        </p:nvCxnSpPr>
        <p:spPr>
          <a:xfrm>
            <a:off x="3848229" y="3164520"/>
            <a:ext cx="1453661" cy="130762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矢印: 右 4">
            <a:extLst>
              <a:ext uri="{FF2B5EF4-FFF2-40B4-BE49-F238E27FC236}">
                <a16:creationId xmlns:a16="http://schemas.microsoft.com/office/drawing/2014/main" id="{867A4BAA-EB42-25ED-0BF2-D6F649983848}"/>
              </a:ext>
            </a:extLst>
          </p:cNvPr>
          <p:cNvSpPr/>
          <p:nvPr/>
        </p:nvSpPr>
        <p:spPr>
          <a:xfrm>
            <a:off x="6898577" y="5397512"/>
            <a:ext cx="477233" cy="718874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/>
            <a:endParaRPr kumimoji="0" lang="ja-JP" altLang="en-US" sz="1600" kern="0">
              <a:solidFill>
                <a:prstClr val="white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303" name="テキスト ボックス 302">
            <a:extLst>
              <a:ext uri="{FF2B5EF4-FFF2-40B4-BE49-F238E27FC236}">
                <a16:creationId xmlns:a16="http://schemas.microsoft.com/office/drawing/2014/main" id="{181D94B2-00AA-E35E-BA36-BF7779C00398}"/>
              </a:ext>
            </a:extLst>
          </p:cNvPr>
          <p:cNvSpPr txBox="1"/>
          <p:nvPr/>
        </p:nvSpPr>
        <p:spPr>
          <a:xfrm>
            <a:off x="7556072" y="5321637"/>
            <a:ext cx="4336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Access the information </a:t>
            </a:r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about</a:t>
            </a:r>
            <a:endParaRPr kumimoji="1" lang="en-US" altLang="ja-JP" sz="2400" dirty="0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  <a:p>
            <a:pPr algn="ctr"/>
            <a:r>
              <a:rPr kumimoji="1"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quark</a:t>
            </a:r>
            <a:r>
              <a:rPr lang="en-US" altLang="ja-JP" sz="2400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-gluon plasma (QGP)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4E71EF-6256-096E-C5BB-D5615B562EE9}"/>
              </a:ext>
            </a:extLst>
          </p:cNvPr>
          <p:cNvSpPr txBox="1"/>
          <p:nvPr/>
        </p:nvSpPr>
        <p:spPr>
          <a:xfrm>
            <a:off x="5301890" y="1394500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Yu Gothic Medium" panose="020B0400000000000000" pitchFamily="34" charset="-128"/>
                <a:ea typeface="Yu Gothic Medium" panose="020B0400000000000000" pitchFamily="34" charset="-128"/>
              </a:rPr>
              <a:t>hadron</a:t>
            </a:r>
            <a:endParaRPr kumimoji="1" lang="ja-JP" altLang="en-US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647D1E0-B0FC-4CEA-5325-EC927E8060D6}"/>
              </a:ext>
            </a:extLst>
          </p:cNvPr>
          <p:cNvSpPr txBox="1"/>
          <p:nvPr/>
        </p:nvSpPr>
        <p:spPr>
          <a:xfrm>
            <a:off x="3128563" y="149488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9BC83AD-5E95-74B8-BDBB-D975A2172542}"/>
              </a:ext>
            </a:extLst>
          </p:cNvPr>
          <p:cNvGrpSpPr/>
          <p:nvPr/>
        </p:nvGrpSpPr>
        <p:grpSpPr>
          <a:xfrm>
            <a:off x="2894468" y="4822160"/>
            <a:ext cx="376065" cy="137841"/>
            <a:chOff x="7550713" y="3559127"/>
            <a:chExt cx="522411" cy="191482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307BF4FF-4EF6-D38A-28E4-FBDD17DA1E04}"/>
                </a:ext>
              </a:extLst>
            </p:cNvPr>
            <p:cNvCxnSpPr>
              <a:cxnSpLocks/>
            </p:cNvCxnSpPr>
            <p:nvPr/>
          </p:nvCxnSpPr>
          <p:spPr>
            <a:xfrm>
              <a:off x="7550713" y="3559127"/>
              <a:ext cx="522411" cy="191482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右矢印 116">
              <a:extLst>
                <a:ext uri="{FF2B5EF4-FFF2-40B4-BE49-F238E27FC236}">
                  <a16:creationId xmlns:a16="http://schemas.microsoft.com/office/drawing/2014/main" id="{7FE8BB4E-33FD-99A1-646E-BC594CBEAC8B}"/>
                </a:ext>
              </a:extLst>
            </p:cNvPr>
            <p:cNvSpPr/>
            <p:nvPr/>
          </p:nvSpPr>
          <p:spPr>
            <a:xfrm rot="1056647">
              <a:off x="7756449" y="3562145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20F2BFCB-9A39-057F-2A8C-E29F388C5230}"/>
              </a:ext>
            </a:extLst>
          </p:cNvPr>
          <p:cNvGrpSpPr/>
          <p:nvPr/>
        </p:nvGrpSpPr>
        <p:grpSpPr>
          <a:xfrm rot="900000">
            <a:off x="739109" y="5260674"/>
            <a:ext cx="973702" cy="256017"/>
            <a:chOff x="6939030" y="3935619"/>
            <a:chExt cx="1352618" cy="355647"/>
          </a:xfrm>
          <a:solidFill>
            <a:srgbClr val="FF3B0D"/>
          </a:solidFill>
        </p:grpSpPr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93E3AECB-45B4-B02D-5E33-03B38D755E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9030" y="3935619"/>
              <a:ext cx="1352618" cy="355647"/>
            </a:xfrm>
            <a:prstGeom prst="line">
              <a:avLst/>
            </a:prstGeom>
            <a:grpFill/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右矢印 119">
              <a:extLst>
                <a:ext uri="{FF2B5EF4-FFF2-40B4-BE49-F238E27FC236}">
                  <a16:creationId xmlns:a16="http://schemas.microsoft.com/office/drawing/2014/main" id="{53358F4E-D46F-E1AF-417D-C5411C7E3FAF}"/>
                </a:ext>
              </a:extLst>
            </p:cNvPr>
            <p:cNvSpPr/>
            <p:nvPr/>
          </p:nvSpPr>
          <p:spPr>
            <a:xfrm rot="20780857">
              <a:off x="7375044" y="4069677"/>
              <a:ext cx="123826" cy="1914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rgbClr val="FF3B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F1BC89DC-6ABF-F5BA-ABEB-159992A21396}"/>
              </a:ext>
            </a:extLst>
          </p:cNvPr>
          <p:cNvGrpSpPr/>
          <p:nvPr/>
        </p:nvGrpSpPr>
        <p:grpSpPr>
          <a:xfrm rot="17100000">
            <a:off x="2290380" y="4750589"/>
            <a:ext cx="314009" cy="196567"/>
            <a:chOff x="5513165" y="4143480"/>
            <a:chExt cx="314009" cy="196567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F6148AA4-D84D-C466-4093-9360FC059734}"/>
                </a:ext>
              </a:extLst>
            </p:cNvPr>
            <p:cNvGrpSpPr/>
            <p:nvPr/>
          </p:nvGrpSpPr>
          <p:grpSpPr>
            <a:xfrm>
              <a:off x="5569618" y="4199636"/>
              <a:ext cx="257556" cy="140411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3D90F1AD-34E6-DB40-451A-5042B6E5D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右矢印 133">
                <a:extLst>
                  <a:ext uri="{FF2B5EF4-FFF2-40B4-BE49-F238E27FC236}">
                    <a16:creationId xmlns:a16="http://schemas.microsoft.com/office/drawing/2014/main" id="{1D1E5FF9-D1DC-0BFB-A7FB-3D597157CABB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135" name="Oval 162">
              <a:extLst>
                <a:ext uri="{FF2B5EF4-FFF2-40B4-BE49-F238E27FC236}">
                  <a16:creationId xmlns:a16="http://schemas.microsoft.com/office/drawing/2014/main" id="{62B0E803-0896-7E35-4466-39F91A6A1D2A}"/>
                </a:ext>
              </a:extLst>
            </p:cNvPr>
            <p:cNvSpPr/>
            <p:nvPr/>
          </p:nvSpPr>
          <p:spPr>
            <a:xfrm rot="11077797">
              <a:off x="5513165" y="4143480"/>
              <a:ext cx="104998" cy="10734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0287CA3A-3E02-9111-8057-60C7F11F3D65}"/>
              </a:ext>
            </a:extLst>
          </p:cNvPr>
          <p:cNvGrpSpPr/>
          <p:nvPr/>
        </p:nvGrpSpPr>
        <p:grpSpPr>
          <a:xfrm>
            <a:off x="3889990" y="5787465"/>
            <a:ext cx="285049" cy="251874"/>
            <a:chOff x="6292082" y="3877534"/>
            <a:chExt cx="285049" cy="251874"/>
          </a:xfrm>
        </p:grpSpPr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456385BE-6E00-5265-0471-1417D1A36D44}"/>
                </a:ext>
              </a:extLst>
            </p:cNvPr>
            <p:cNvCxnSpPr>
              <a:cxnSpLocks/>
            </p:cNvCxnSpPr>
            <p:nvPr/>
          </p:nvCxnSpPr>
          <p:spPr>
            <a:xfrm rot="7430378">
              <a:off x="6312036" y="3960025"/>
              <a:ext cx="222144" cy="82428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4BB19B2A-3EF3-F053-1D2A-51B64C552A38}"/>
                </a:ext>
              </a:extLst>
            </p:cNvPr>
            <p:cNvGrpSpPr/>
            <p:nvPr/>
          </p:nvGrpSpPr>
          <p:grpSpPr>
            <a:xfrm>
              <a:off x="6292082" y="3877534"/>
              <a:ext cx="285049" cy="251874"/>
              <a:chOff x="6292082" y="3877534"/>
              <a:chExt cx="285049" cy="251874"/>
            </a:xfrm>
          </p:grpSpPr>
          <p:sp>
            <p:nvSpPr>
              <p:cNvPr id="154" name="右矢印 153">
                <a:extLst>
                  <a:ext uri="{FF2B5EF4-FFF2-40B4-BE49-F238E27FC236}">
                    <a16:creationId xmlns:a16="http://schemas.microsoft.com/office/drawing/2014/main" id="{2A3D9A82-27D9-6595-0610-DA2AF64E984C}"/>
                  </a:ext>
                </a:extLst>
              </p:cNvPr>
              <p:cNvSpPr/>
              <p:nvPr/>
            </p:nvSpPr>
            <p:spPr>
              <a:xfrm rot="8487025">
                <a:off x="6292082" y="3991567"/>
                <a:ext cx="109708" cy="137841"/>
              </a:xfrm>
              <a:prstGeom prst="rightArrow">
                <a:avLst>
                  <a:gd name="adj1" fmla="val 0"/>
                  <a:gd name="adj2" fmla="val 73301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p:sp>
            <p:nvSpPr>
              <p:cNvPr id="155" name="Oval 162">
                <a:extLst>
                  <a:ext uri="{FF2B5EF4-FFF2-40B4-BE49-F238E27FC236}">
                    <a16:creationId xmlns:a16="http://schemas.microsoft.com/office/drawing/2014/main" id="{5BB3526D-4AE4-5B53-1F1A-2270112B54E8}"/>
                  </a:ext>
                </a:extLst>
              </p:cNvPr>
              <p:cNvSpPr/>
              <p:nvPr/>
            </p:nvSpPr>
            <p:spPr>
              <a:xfrm rot="18508175">
                <a:off x="6470960" y="3876361"/>
                <a:ext cx="104998" cy="107344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75B04F93-7008-F7B6-3784-A517DA303910}"/>
              </a:ext>
            </a:extLst>
          </p:cNvPr>
          <p:cNvSpPr txBox="1"/>
          <p:nvPr/>
        </p:nvSpPr>
        <p:spPr>
          <a:xfrm>
            <a:off x="301110" y="4583303"/>
            <a:ext cx="1037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jet </a:t>
            </a:r>
            <a:r>
              <a:rPr kumimoji="1" lang="en-US" altLang="ja-JP" sz="14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parton</a:t>
            </a:r>
            <a:endParaRPr kumimoji="1" lang="ja-JP" altLang="en-US" sz="1400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018DEB94-B7F6-E6AF-C8E1-7344F5330647}"/>
              </a:ext>
            </a:extLst>
          </p:cNvPr>
          <p:cNvSpPr txBox="1"/>
          <p:nvPr/>
        </p:nvSpPr>
        <p:spPr>
          <a:xfrm>
            <a:off x="1967231" y="4054594"/>
            <a:ext cx="1511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medium </a:t>
            </a:r>
            <a:r>
              <a:rPr kumimoji="1" lang="en-US" altLang="ja-JP" sz="14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parton</a:t>
            </a:r>
            <a:endParaRPr kumimoji="1" lang="ja-JP" altLang="en-US" sz="1400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192" name="直線コネクタ 191">
            <a:extLst>
              <a:ext uri="{FF2B5EF4-FFF2-40B4-BE49-F238E27FC236}">
                <a16:creationId xmlns:a16="http://schemas.microsoft.com/office/drawing/2014/main" id="{792CE552-80BF-0927-EC45-8326BF6E2769}"/>
              </a:ext>
            </a:extLst>
          </p:cNvPr>
          <p:cNvCxnSpPr>
            <a:cxnSpLocks/>
          </p:cNvCxnSpPr>
          <p:nvPr/>
        </p:nvCxnSpPr>
        <p:spPr>
          <a:xfrm flipV="1">
            <a:off x="1737212" y="5119704"/>
            <a:ext cx="1555816" cy="273505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コネクタ 202">
            <a:extLst>
              <a:ext uri="{FF2B5EF4-FFF2-40B4-BE49-F238E27FC236}">
                <a16:creationId xmlns:a16="http://schemas.microsoft.com/office/drawing/2014/main" id="{17E02EF5-057D-AE3B-C5E3-47C4F75166DC}"/>
              </a:ext>
            </a:extLst>
          </p:cNvPr>
          <p:cNvCxnSpPr>
            <a:cxnSpLocks/>
          </p:cNvCxnSpPr>
          <p:nvPr/>
        </p:nvCxnSpPr>
        <p:spPr>
          <a:xfrm flipV="1">
            <a:off x="3259370" y="4923207"/>
            <a:ext cx="0" cy="206938"/>
          </a:xfrm>
          <a:prstGeom prst="line">
            <a:avLst/>
          </a:prstGeom>
          <a:ln w="38100">
            <a:solidFill>
              <a:srgbClr val="350F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コネクタ 221">
            <a:extLst>
              <a:ext uri="{FF2B5EF4-FFF2-40B4-BE49-F238E27FC236}">
                <a16:creationId xmlns:a16="http://schemas.microsoft.com/office/drawing/2014/main" id="{64411BBF-8A96-EBF9-BC70-81F7E66913FA}"/>
              </a:ext>
            </a:extLst>
          </p:cNvPr>
          <p:cNvCxnSpPr>
            <a:cxnSpLocks/>
          </p:cNvCxnSpPr>
          <p:nvPr/>
        </p:nvCxnSpPr>
        <p:spPr>
          <a:xfrm flipV="1">
            <a:off x="3267228" y="4853496"/>
            <a:ext cx="246160" cy="102417"/>
          </a:xfrm>
          <a:prstGeom prst="line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1DDCD413-459A-F63D-F92A-B27A01F9834F}"/>
              </a:ext>
            </a:extLst>
          </p:cNvPr>
          <p:cNvGrpSpPr/>
          <p:nvPr/>
        </p:nvGrpSpPr>
        <p:grpSpPr>
          <a:xfrm rot="997994">
            <a:off x="3518635" y="4569026"/>
            <a:ext cx="408570" cy="366306"/>
            <a:chOff x="4761698" y="4516599"/>
            <a:chExt cx="408570" cy="366306"/>
          </a:xfrm>
        </p:grpSpPr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120589F1-9F6A-21EB-6DAC-53878EFA8B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50520" y="4597455"/>
              <a:ext cx="251596" cy="210881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右矢印 217">
              <a:extLst>
                <a:ext uri="{FF2B5EF4-FFF2-40B4-BE49-F238E27FC236}">
                  <a16:creationId xmlns:a16="http://schemas.microsoft.com/office/drawing/2014/main" id="{E18927DE-3B3B-3055-636D-84BC6A424C06}"/>
                </a:ext>
              </a:extLst>
            </p:cNvPr>
            <p:cNvSpPr/>
            <p:nvPr/>
          </p:nvSpPr>
          <p:spPr>
            <a:xfrm rot="19056647">
              <a:off x="5060560" y="4516599"/>
              <a:ext cx="109708" cy="137841"/>
            </a:xfrm>
            <a:prstGeom prst="rightArrow">
              <a:avLst>
                <a:gd name="adj1" fmla="val 1374"/>
                <a:gd name="adj2" fmla="val 7330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216" name="Oval 162">
              <a:extLst>
                <a:ext uri="{FF2B5EF4-FFF2-40B4-BE49-F238E27FC236}">
                  <a16:creationId xmlns:a16="http://schemas.microsoft.com/office/drawing/2014/main" id="{F82A548D-56CC-1D45-63FD-75C1C8BC0180}"/>
                </a:ext>
              </a:extLst>
            </p:cNvPr>
            <p:cNvSpPr/>
            <p:nvPr/>
          </p:nvSpPr>
          <p:spPr>
            <a:xfrm rot="7477797">
              <a:off x="4762871" y="4776734"/>
              <a:ext cx="104998" cy="10734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26" name="直線コネクタ 225">
            <a:extLst>
              <a:ext uri="{FF2B5EF4-FFF2-40B4-BE49-F238E27FC236}">
                <a16:creationId xmlns:a16="http://schemas.microsoft.com/office/drawing/2014/main" id="{DE343983-08AD-81DD-7BC4-72FF5642DECB}"/>
              </a:ext>
            </a:extLst>
          </p:cNvPr>
          <p:cNvCxnSpPr>
            <a:cxnSpLocks/>
          </p:cNvCxnSpPr>
          <p:nvPr/>
        </p:nvCxnSpPr>
        <p:spPr>
          <a:xfrm>
            <a:off x="2625106" y="5429392"/>
            <a:ext cx="109707" cy="109707"/>
          </a:xfrm>
          <a:prstGeom prst="line">
            <a:avLst/>
          </a:prstGeom>
          <a:ln w="38100">
            <a:solidFill>
              <a:srgbClr val="350F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EA9B87A-BD11-83A3-CE49-86EFD4818478}"/>
              </a:ext>
            </a:extLst>
          </p:cNvPr>
          <p:cNvGrpSpPr/>
          <p:nvPr/>
        </p:nvGrpSpPr>
        <p:grpSpPr>
          <a:xfrm rot="10800000">
            <a:off x="2722184" y="5549017"/>
            <a:ext cx="376065" cy="137841"/>
            <a:chOff x="7550713" y="3559127"/>
            <a:chExt cx="522411" cy="191482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D3FF13FF-0A87-F71A-6E8D-7A2F87609FF4}"/>
                </a:ext>
              </a:extLst>
            </p:cNvPr>
            <p:cNvCxnSpPr>
              <a:cxnSpLocks/>
            </p:cNvCxnSpPr>
            <p:nvPr/>
          </p:nvCxnSpPr>
          <p:spPr>
            <a:xfrm>
              <a:off x="7550713" y="3559127"/>
              <a:ext cx="522411" cy="191482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右矢印 228">
              <a:extLst>
                <a:ext uri="{FF2B5EF4-FFF2-40B4-BE49-F238E27FC236}">
                  <a16:creationId xmlns:a16="http://schemas.microsoft.com/office/drawing/2014/main" id="{4317BFD1-D28D-6323-9E6C-1284E8687907}"/>
                </a:ext>
              </a:extLst>
            </p:cNvPr>
            <p:cNvSpPr/>
            <p:nvPr/>
          </p:nvSpPr>
          <p:spPr>
            <a:xfrm rot="1056647">
              <a:off x="7756449" y="3562145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cxnSp>
        <p:nvCxnSpPr>
          <p:cNvPr id="235" name="直線コネクタ 234">
            <a:extLst>
              <a:ext uri="{FF2B5EF4-FFF2-40B4-BE49-F238E27FC236}">
                <a16:creationId xmlns:a16="http://schemas.microsoft.com/office/drawing/2014/main" id="{BAF4DE4C-B172-6EE5-EA59-9E6D93028EDA}"/>
              </a:ext>
            </a:extLst>
          </p:cNvPr>
          <p:cNvCxnSpPr>
            <a:cxnSpLocks/>
          </p:cNvCxnSpPr>
          <p:nvPr/>
        </p:nvCxnSpPr>
        <p:spPr>
          <a:xfrm flipH="1">
            <a:off x="2676651" y="5553168"/>
            <a:ext cx="50801" cy="106160"/>
          </a:xfrm>
          <a:prstGeom prst="line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34416D7B-2253-BB7D-D7E6-BCBA29E34B15}"/>
              </a:ext>
            </a:extLst>
          </p:cNvPr>
          <p:cNvGrpSpPr/>
          <p:nvPr/>
        </p:nvGrpSpPr>
        <p:grpSpPr>
          <a:xfrm rot="5400000">
            <a:off x="2449188" y="5719746"/>
            <a:ext cx="314009" cy="196567"/>
            <a:chOff x="5513165" y="4143480"/>
            <a:chExt cx="314009" cy="196567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2E73C19-C04C-BCE9-1D68-301D557E4ECF}"/>
                </a:ext>
              </a:extLst>
            </p:cNvPr>
            <p:cNvGrpSpPr/>
            <p:nvPr/>
          </p:nvGrpSpPr>
          <p:grpSpPr>
            <a:xfrm>
              <a:off x="5569618" y="4199636"/>
              <a:ext cx="257556" cy="140411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233" name="直線コネクタ 232">
                <a:extLst>
                  <a:ext uri="{FF2B5EF4-FFF2-40B4-BE49-F238E27FC236}">
                    <a16:creationId xmlns:a16="http://schemas.microsoft.com/office/drawing/2014/main" id="{CEC49D54-BF46-25AA-45D2-61B18A0CCA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右矢印 233">
                <a:extLst>
                  <a:ext uri="{FF2B5EF4-FFF2-40B4-BE49-F238E27FC236}">
                    <a16:creationId xmlns:a16="http://schemas.microsoft.com/office/drawing/2014/main" id="{740BA17D-77A7-71AF-122C-F37195436CD6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232" name="Oval 162">
              <a:extLst>
                <a:ext uri="{FF2B5EF4-FFF2-40B4-BE49-F238E27FC236}">
                  <a16:creationId xmlns:a16="http://schemas.microsoft.com/office/drawing/2014/main" id="{5D17D5A9-7EC4-E222-BFA9-42469D9EEE4A}"/>
                </a:ext>
              </a:extLst>
            </p:cNvPr>
            <p:cNvSpPr/>
            <p:nvPr/>
          </p:nvSpPr>
          <p:spPr>
            <a:xfrm rot="11077797">
              <a:off x="5513165" y="4143480"/>
              <a:ext cx="104998" cy="10734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94" name="直線コネクタ 193">
            <a:extLst>
              <a:ext uri="{FF2B5EF4-FFF2-40B4-BE49-F238E27FC236}">
                <a16:creationId xmlns:a16="http://schemas.microsoft.com/office/drawing/2014/main" id="{F8FA0960-DF64-85B7-F284-C3F0BC4459BC}"/>
              </a:ext>
            </a:extLst>
          </p:cNvPr>
          <p:cNvCxnSpPr>
            <a:cxnSpLocks/>
          </p:cNvCxnSpPr>
          <p:nvPr/>
        </p:nvCxnSpPr>
        <p:spPr>
          <a:xfrm>
            <a:off x="1722473" y="5386861"/>
            <a:ext cx="918505" cy="49031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直線コネクタ 238">
            <a:extLst>
              <a:ext uri="{FF2B5EF4-FFF2-40B4-BE49-F238E27FC236}">
                <a16:creationId xmlns:a16="http://schemas.microsoft.com/office/drawing/2014/main" id="{1315D93F-4E8F-1701-5B32-48E3A8BF02FE}"/>
              </a:ext>
            </a:extLst>
          </p:cNvPr>
          <p:cNvCxnSpPr>
            <a:cxnSpLocks/>
          </p:cNvCxnSpPr>
          <p:nvPr/>
        </p:nvCxnSpPr>
        <p:spPr>
          <a:xfrm flipV="1">
            <a:off x="3254029" y="5061048"/>
            <a:ext cx="477894" cy="64338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直線コネクタ 247">
            <a:extLst>
              <a:ext uri="{FF2B5EF4-FFF2-40B4-BE49-F238E27FC236}">
                <a16:creationId xmlns:a16="http://schemas.microsoft.com/office/drawing/2014/main" id="{72848AA1-D5DC-DD07-CDBA-2A0C8C9DE621}"/>
              </a:ext>
            </a:extLst>
          </p:cNvPr>
          <p:cNvCxnSpPr>
            <a:cxnSpLocks/>
          </p:cNvCxnSpPr>
          <p:nvPr/>
        </p:nvCxnSpPr>
        <p:spPr>
          <a:xfrm flipV="1">
            <a:off x="3803329" y="5468805"/>
            <a:ext cx="1033253" cy="61545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直線コネクタ 249">
            <a:extLst>
              <a:ext uri="{FF2B5EF4-FFF2-40B4-BE49-F238E27FC236}">
                <a16:creationId xmlns:a16="http://schemas.microsoft.com/office/drawing/2014/main" id="{71A303A5-5FB6-ED7F-D3CF-D424A61AD9D6}"/>
              </a:ext>
            </a:extLst>
          </p:cNvPr>
          <p:cNvCxnSpPr>
            <a:cxnSpLocks/>
          </p:cNvCxnSpPr>
          <p:nvPr/>
        </p:nvCxnSpPr>
        <p:spPr>
          <a:xfrm>
            <a:off x="3810459" y="5528260"/>
            <a:ext cx="1026123" cy="111903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直線コネクタ 256">
            <a:extLst>
              <a:ext uri="{FF2B5EF4-FFF2-40B4-BE49-F238E27FC236}">
                <a16:creationId xmlns:a16="http://schemas.microsoft.com/office/drawing/2014/main" id="{CD8A0168-D7D5-F83D-7A3D-9D24C0FED752}"/>
              </a:ext>
            </a:extLst>
          </p:cNvPr>
          <p:cNvCxnSpPr>
            <a:cxnSpLocks/>
          </p:cNvCxnSpPr>
          <p:nvPr/>
        </p:nvCxnSpPr>
        <p:spPr>
          <a:xfrm flipV="1">
            <a:off x="3717238" y="4870078"/>
            <a:ext cx="949632" cy="194404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直線コネクタ 259">
            <a:extLst>
              <a:ext uri="{FF2B5EF4-FFF2-40B4-BE49-F238E27FC236}">
                <a16:creationId xmlns:a16="http://schemas.microsoft.com/office/drawing/2014/main" id="{850B86B8-5133-76B2-4E17-3BCC430A54A0}"/>
              </a:ext>
            </a:extLst>
          </p:cNvPr>
          <p:cNvCxnSpPr>
            <a:cxnSpLocks/>
          </p:cNvCxnSpPr>
          <p:nvPr/>
        </p:nvCxnSpPr>
        <p:spPr>
          <a:xfrm flipV="1">
            <a:off x="3735842" y="5039779"/>
            <a:ext cx="1011072" cy="22895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右矢印 261">
            <a:extLst>
              <a:ext uri="{FF2B5EF4-FFF2-40B4-BE49-F238E27FC236}">
                <a16:creationId xmlns:a16="http://schemas.microsoft.com/office/drawing/2014/main" id="{C189BD86-6148-720C-6677-63AC3D3D61F6}"/>
              </a:ext>
            </a:extLst>
          </p:cNvPr>
          <p:cNvSpPr/>
          <p:nvPr/>
        </p:nvSpPr>
        <p:spPr>
          <a:xfrm rot="20780857">
            <a:off x="2660339" y="5151078"/>
            <a:ext cx="89138" cy="137841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263" name="右矢印 262">
            <a:extLst>
              <a:ext uri="{FF2B5EF4-FFF2-40B4-BE49-F238E27FC236}">
                <a16:creationId xmlns:a16="http://schemas.microsoft.com/office/drawing/2014/main" id="{9587AA98-72D7-2A5A-D045-CEA7505997CB}"/>
              </a:ext>
            </a:extLst>
          </p:cNvPr>
          <p:cNvSpPr/>
          <p:nvPr/>
        </p:nvSpPr>
        <p:spPr>
          <a:xfrm rot="519528">
            <a:off x="2257737" y="5355095"/>
            <a:ext cx="89138" cy="137841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2AD1B800-54E9-D06E-FF91-606375F97115}"/>
              </a:ext>
            </a:extLst>
          </p:cNvPr>
          <p:cNvGrpSpPr/>
          <p:nvPr/>
        </p:nvGrpSpPr>
        <p:grpSpPr>
          <a:xfrm rot="386722">
            <a:off x="2625059" y="5404001"/>
            <a:ext cx="1211252" cy="137841"/>
            <a:chOff x="4095820" y="5249272"/>
            <a:chExt cx="1211252" cy="137841"/>
          </a:xfrm>
        </p:grpSpPr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EF61D6AF-93AE-85AC-1CD4-6EB522AFE1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95820" y="5305562"/>
              <a:ext cx="1211252" cy="40494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右矢印 263">
              <a:extLst>
                <a:ext uri="{FF2B5EF4-FFF2-40B4-BE49-F238E27FC236}">
                  <a16:creationId xmlns:a16="http://schemas.microsoft.com/office/drawing/2014/main" id="{3DC215E7-1A86-DA67-941C-FA448185DB3D}"/>
                </a:ext>
              </a:extLst>
            </p:cNvPr>
            <p:cNvSpPr/>
            <p:nvPr/>
          </p:nvSpPr>
          <p:spPr>
            <a:xfrm>
              <a:off x="4741541" y="5249272"/>
              <a:ext cx="89138" cy="137841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rgbClr val="FF3B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sp>
        <p:nvSpPr>
          <p:cNvPr id="265" name="右矢印 264">
            <a:extLst>
              <a:ext uri="{FF2B5EF4-FFF2-40B4-BE49-F238E27FC236}">
                <a16:creationId xmlns:a16="http://schemas.microsoft.com/office/drawing/2014/main" id="{C109A64A-5C6A-D7FD-7001-7AAE8EAE0207}"/>
              </a:ext>
            </a:extLst>
          </p:cNvPr>
          <p:cNvSpPr/>
          <p:nvPr/>
        </p:nvSpPr>
        <p:spPr>
          <a:xfrm rot="21206789">
            <a:off x="3522394" y="5016840"/>
            <a:ext cx="89138" cy="137841"/>
          </a:xfrm>
          <a:prstGeom prst="rightArrow">
            <a:avLst>
              <a:gd name="adj1" fmla="val 0"/>
              <a:gd name="adj2" fmla="val 100000"/>
            </a:avLst>
          </a:prstGeom>
          <a:solidFill>
            <a:srgbClr val="FF3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27F429A7-FDEC-C97D-8A1A-E977B9CAB9DF}"/>
              </a:ext>
            </a:extLst>
          </p:cNvPr>
          <p:cNvGrpSpPr/>
          <p:nvPr/>
        </p:nvGrpSpPr>
        <p:grpSpPr>
          <a:xfrm rot="21366246">
            <a:off x="4607862" y="4701800"/>
            <a:ext cx="933312" cy="149178"/>
            <a:chOff x="4771084" y="3984054"/>
            <a:chExt cx="1526076" cy="243920"/>
          </a:xfrm>
        </p:grpSpPr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581BCCB2-88E0-418B-2695-CAF58AC25D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1084" y="4055753"/>
              <a:ext cx="1183577" cy="172221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矢印コネクタ 269">
              <a:extLst>
                <a:ext uri="{FF2B5EF4-FFF2-40B4-BE49-F238E27FC236}">
                  <a16:creationId xmlns:a16="http://schemas.microsoft.com/office/drawing/2014/main" id="{DC3D5033-B150-E956-DE03-D897415B862B}"/>
                </a:ext>
              </a:extLst>
            </p:cNvPr>
            <p:cNvCxnSpPr>
              <a:cxnSpLocks/>
            </p:cNvCxnSpPr>
            <p:nvPr/>
          </p:nvCxnSpPr>
          <p:spPr>
            <a:xfrm rot="233754" flipV="1">
              <a:off x="6072957" y="3984054"/>
              <a:ext cx="224203" cy="55268"/>
            </a:xfrm>
            <a:prstGeom prst="straightConnector1">
              <a:avLst/>
            </a:prstGeom>
            <a:ln w="76200">
              <a:solidFill>
                <a:srgbClr val="FF3B0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3E07D34-870C-5468-994A-8D15DB47F9CE}"/>
              </a:ext>
            </a:extLst>
          </p:cNvPr>
          <p:cNvCxnSpPr>
            <a:cxnSpLocks/>
          </p:cNvCxnSpPr>
          <p:nvPr/>
        </p:nvCxnSpPr>
        <p:spPr>
          <a:xfrm>
            <a:off x="736989" y="4923207"/>
            <a:ext cx="0" cy="35350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C100CF9F-7D35-5C58-9D8C-EBCEF58132BA}"/>
              </a:ext>
            </a:extLst>
          </p:cNvPr>
          <p:cNvCxnSpPr>
            <a:cxnSpLocks/>
          </p:cNvCxnSpPr>
          <p:nvPr/>
        </p:nvCxnSpPr>
        <p:spPr>
          <a:xfrm>
            <a:off x="2454668" y="4400879"/>
            <a:ext cx="0" cy="2655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2880BA4-F34D-10D5-3B4F-13678873B0C3}"/>
              </a:ext>
            </a:extLst>
          </p:cNvPr>
          <p:cNvSpPr/>
          <p:nvPr/>
        </p:nvSpPr>
        <p:spPr>
          <a:xfrm>
            <a:off x="778283" y="293835"/>
            <a:ext cx="3111909" cy="779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7F0C88E-4563-D553-8BD6-AD3D813BA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Jet in heavy-ion collision</a:t>
            </a:r>
            <a:endParaRPr kumimoji="1" lang="ja-JP" altLang="en-US"/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C2F06B8A-6027-C5F9-0E13-0247FDF3E6B5}"/>
              </a:ext>
            </a:extLst>
          </p:cNvPr>
          <p:cNvGrpSpPr/>
          <p:nvPr/>
        </p:nvGrpSpPr>
        <p:grpSpPr>
          <a:xfrm rot="481517">
            <a:off x="4737402" y="4957070"/>
            <a:ext cx="933312" cy="149178"/>
            <a:chOff x="4771084" y="3984054"/>
            <a:chExt cx="1526076" cy="243920"/>
          </a:xfrm>
        </p:grpSpPr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B0E753F2-3AC8-980A-8BAF-B0E3855434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1084" y="4055753"/>
              <a:ext cx="1183577" cy="172221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625ED99A-D8A2-0364-0CBD-2C52A042EEDB}"/>
                </a:ext>
              </a:extLst>
            </p:cNvPr>
            <p:cNvCxnSpPr>
              <a:cxnSpLocks/>
            </p:cNvCxnSpPr>
            <p:nvPr/>
          </p:nvCxnSpPr>
          <p:spPr>
            <a:xfrm rot="233754" flipV="1">
              <a:off x="6072957" y="3984054"/>
              <a:ext cx="224203" cy="55268"/>
            </a:xfrm>
            <a:prstGeom prst="straightConnector1">
              <a:avLst/>
            </a:prstGeom>
            <a:ln w="76200">
              <a:solidFill>
                <a:srgbClr val="FF3B0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0C555C14-5109-B981-C006-14E04006AF73}"/>
              </a:ext>
            </a:extLst>
          </p:cNvPr>
          <p:cNvGrpSpPr/>
          <p:nvPr/>
        </p:nvGrpSpPr>
        <p:grpSpPr>
          <a:xfrm rot="288541">
            <a:off x="4872657" y="5360930"/>
            <a:ext cx="933312" cy="149178"/>
            <a:chOff x="4771084" y="3984054"/>
            <a:chExt cx="1526076" cy="243920"/>
          </a:xfrm>
        </p:grpSpPr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A2633AF2-65D3-F69D-A28B-4C2FDB8E51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1084" y="4055753"/>
              <a:ext cx="1183577" cy="172221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矢印コネクタ 91">
              <a:extLst>
                <a:ext uri="{FF2B5EF4-FFF2-40B4-BE49-F238E27FC236}">
                  <a16:creationId xmlns:a16="http://schemas.microsoft.com/office/drawing/2014/main" id="{37DC2110-6770-E6D6-E27C-816C5D2B0EFE}"/>
                </a:ext>
              </a:extLst>
            </p:cNvPr>
            <p:cNvCxnSpPr>
              <a:cxnSpLocks/>
            </p:cNvCxnSpPr>
            <p:nvPr/>
          </p:nvCxnSpPr>
          <p:spPr>
            <a:xfrm rot="233754" flipV="1">
              <a:off x="6072957" y="3984054"/>
              <a:ext cx="224203" cy="55268"/>
            </a:xfrm>
            <a:prstGeom prst="straightConnector1">
              <a:avLst/>
            </a:prstGeom>
            <a:ln w="76200">
              <a:solidFill>
                <a:srgbClr val="FF3B0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03F99ED3-D9F6-BE77-4F02-F4E5E1E8EBA3}"/>
              </a:ext>
            </a:extLst>
          </p:cNvPr>
          <p:cNvGrpSpPr/>
          <p:nvPr/>
        </p:nvGrpSpPr>
        <p:grpSpPr>
          <a:xfrm rot="864049">
            <a:off x="4882182" y="5610485"/>
            <a:ext cx="933312" cy="149178"/>
            <a:chOff x="4771084" y="3984054"/>
            <a:chExt cx="1526076" cy="243920"/>
          </a:xfrm>
        </p:grpSpPr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30BA956A-59EC-6BCB-8FFB-BA4FC85535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1084" y="4055753"/>
              <a:ext cx="1183577" cy="172221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>
              <a:extLst>
                <a:ext uri="{FF2B5EF4-FFF2-40B4-BE49-F238E27FC236}">
                  <a16:creationId xmlns:a16="http://schemas.microsoft.com/office/drawing/2014/main" id="{3C679CD2-2A47-A0B5-1B07-95EA0044E821}"/>
                </a:ext>
              </a:extLst>
            </p:cNvPr>
            <p:cNvCxnSpPr>
              <a:cxnSpLocks/>
            </p:cNvCxnSpPr>
            <p:nvPr/>
          </p:nvCxnSpPr>
          <p:spPr>
            <a:xfrm rot="233754" flipV="1">
              <a:off x="6072957" y="3984054"/>
              <a:ext cx="224203" cy="55268"/>
            </a:xfrm>
            <a:prstGeom prst="straightConnector1">
              <a:avLst/>
            </a:prstGeom>
            <a:ln w="76200">
              <a:solidFill>
                <a:srgbClr val="FF3B0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A605C47-8366-C336-92CA-D9679DDC1703}"/>
              </a:ext>
            </a:extLst>
          </p:cNvPr>
          <p:cNvSpPr txBox="1"/>
          <p:nvPr/>
        </p:nvSpPr>
        <p:spPr>
          <a:xfrm>
            <a:off x="7593023" y="1104136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/>
              <a:t>Jet</a:t>
            </a:r>
            <a:endParaRPr kumimoji="1" lang="ja-JP" altLang="en-US" sz="3600" b="1"/>
          </a:p>
        </p:txBody>
      </p:sp>
    </p:spTree>
    <p:extLst>
      <p:ext uri="{BB962C8B-B14F-4D97-AF65-F5344CB8AC3E}">
        <p14:creationId xmlns:p14="http://schemas.microsoft.com/office/powerpoint/2010/main" val="857458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B63BE0-ABA4-8957-7F1E-E52959E9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0CF259BF-98CF-99A1-DBDC-E0906E097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8" t="12978" r="10821" b="21019"/>
          <a:stretch/>
        </p:blipFill>
        <p:spPr>
          <a:xfrm>
            <a:off x="17386" y="282628"/>
            <a:ext cx="8717441" cy="6906758"/>
          </a:xfrm>
          <a:prstGeom prst="rect">
            <a:avLst/>
          </a:prstGeom>
        </p:spPr>
      </p:pic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F6D38ECA-1FFC-ECE0-7DE2-3005DD2463FC}"/>
              </a:ext>
            </a:extLst>
          </p:cNvPr>
          <p:cNvGrpSpPr/>
          <p:nvPr/>
        </p:nvGrpSpPr>
        <p:grpSpPr>
          <a:xfrm>
            <a:off x="1542576" y="3544778"/>
            <a:ext cx="834119" cy="308471"/>
            <a:chOff x="7550713" y="3559127"/>
            <a:chExt cx="606422" cy="224266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029F5E3D-8C09-C937-436E-E8D474C3BD75}"/>
                </a:ext>
              </a:extLst>
            </p:cNvPr>
            <p:cNvCxnSpPr>
              <a:cxnSpLocks/>
            </p:cNvCxnSpPr>
            <p:nvPr/>
          </p:nvCxnSpPr>
          <p:spPr>
            <a:xfrm>
              <a:off x="7550713" y="3559127"/>
              <a:ext cx="606422" cy="224266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右矢印 104">
              <a:extLst>
                <a:ext uri="{FF2B5EF4-FFF2-40B4-BE49-F238E27FC236}">
                  <a16:creationId xmlns:a16="http://schemas.microsoft.com/office/drawing/2014/main" id="{63EA630D-8013-01F1-814F-86F52A041784}"/>
                </a:ext>
              </a:extLst>
            </p:cNvPr>
            <p:cNvSpPr/>
            <p:nvPr/>
          </p:nvSpPr>
          <p:spPr>
            <a:xfrm rot="1056647">
              <a:off x="7756449" y="3562145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FAED779-800E-0AFC-DA7C-5047352D0C82}"/>
              </a:ext>
            </a:extLst>
          </p:cNvPr>
          <p:cNvGrpSpPr/>
          <p:nvPr/>
        </p:nvGrpSpPr>
        <p:grpSpPr>
          <a:xfrm>
            <a:off x="719813" y="4028830"/>
            <a:ext cx="1860494" cy="489184"/>
            <a:chOff x="6939030" y="3935619"/>
            <a:chExt cx="1352618" cy="355647"/>
          </a:xfrm>
          <a:solidFill>
            <a:srgbClr val="FF3B0D"/>
          </a:solidFill>
        </p:grpSpPr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228B21EA-A109-8308-5847-44ADA92A4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9030" y="3935619"/>
              <a:ext cx="1352618" cy="355647"/>
            </a:xfrm>
            <a:prstGeom prst="line">
              <a:avLst/>
            </a:prstGeom>
            <a:grpFill/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右矢印 106">
              <a:extLst>
                <a:ext uri="{FF2B5EF4-FFF2-40B4-BE49-F238E27FC236}">
                  <a16:creationId xmlns:a16="http://schemas.microsoft.com/office/drawing/2014/main" id="{53381DC4-8897-2B34-8BAE-4D8E63F26D78}"/>
                </a:ext>
              </a:extLst>
            </p:cNvPr>
            <p:cNvSpPr/>
            <p:nvPr/>
          </p:nvSpPr>
          <p:spPr>
            <a:xfrm rot="20780857">
              <a:off x="7375044" y="4069677"/>
              <a:ext cx="123826" cy="1914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rgbClr val="FF3B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9A3D43AE-9809-38F5-22E0-9817358899F4}"/>
              </a:ext>
            </a:extLst>
          </p:cNvPr>
          <p:cNvCxnSpPr>
            <a:cxnSpLocks/>
          </p:cNvCxnSpPr>
          <p:nvPr/>
        </p:nvCxnSpPr>
        <p:spPr>
          <a:xfrm>
            <a:off x="2569439" y="4045357"/>
            <a:ext cx="1025638" cy="86951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E019B273-A2FA-E9E9-E981-D07F5334F5AC}"/>
              </a:ext>
            </a:extLst>
          </p:cNvPr>
          <p:cNvCxnSpPr>
            <a:cxnSpLocks/>
          </p:cNvCxnSpPr>
          <p:nvPr/>
        </p:nvCxnSpPr>
        <p:spPr>
          <a:xfrm flipV="1">
            <a:off x="2376697" y="3690675"/>
            <a:ext cx="1117325" cy="162581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80F2ED5-582E-A398-D713-7DC45CAAEE38}"/>
              </a:ext>
            </a:extLst>
          </p:cNvPr>
          <p:cNvGrpSpPr/>
          <p:nvPr/>
        </p:nvGrpSpPr>
        <p:grpSpPr>
          <a:xfrm rot="6300000">
            <a:off x="4576614" y="4379423"/>
            <a:ext cx="599990" cy="375588"/>
            <a:chOff x="1972064" y="2369153"/>
            <a:chExt cx="599990" cy="375588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34637AA9-4D70-7650-8567-2CEE3E80B7BF}"/>
                </a:ext>
              </a:extLst>
            </p:cNvPr>
            <p:cNvGrpSpPr/>
            <p:nvPr/>
          </p:nvGrpSpPr>
          <p:grpSpPr>
            <a:xfrm>
              <a:off x="2079932" y="2476453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827EFCF7-DD21-6532-20F7-D8F95CEB6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右矢印 160">
                <a:extLst>
                  <a:ext uri="{FF2B5EF4-FFF2-40B4-BE49-F238E27FC236}">
                    <a16:creationId xmlns:a16="http://schemas.microsoft.com/office/drawing/2014/main" id="{83412F7D-18FA-D346-31FB-B351A67C087F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159" name="Oval 162">
              <a:extLst>
                <a:ext uri="{FF2B5EF4-FFF2-40B4-BE49-F238E27FC236}">
                  <a16:creationId xmlns:a16="http://schemas.microsoft.com/office/drawing/2014/main" id="{0CF69359-A970-7A39-B81A-CE462D4B0FC0}"/>
                </a:ext>
              </a:extLst>
            </p:cNvPr>
            <p:cNvSpPr/>
            <p:nvPr/>
          </p:nvSpPr>
          <p:spPr>
            <a:xfrm rot="11077797">
              <a:off x="1972064" y="2369153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8167B73-A553-54D8-B26B-FC9D12A9F834}"/>
              </a:ext>
            </a:extLst>
          </p:cNvPr>
          <p:cNvGrpSpPr/>
          <p:nvPr/>
        </p:nvGrpSpPr>
        <p:grpSpPr>
          <a:xfrm rot="4500000">
            <a:off x="2643363" y="4690973"/>
            <a:ext cx="492122" cy="504011"/>
            <a:chOff x="2347147" y="5012947"/>
            <a:chExt cx="492122" cy="504011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D9A4E1F-842C-6F94-AFC6-EBC38EF1C4D6}"/>
                </a:ext>
              </a:extLst>
            </p:cNvPr>
            <p:cNvGrpSpPr/>
            <p:nvPr/>
          </p:nvGrpSpPr>
          <p:grpSpPr>
            <a:xfrm rot="13132810">
              <a:off x="2347147" y="5012947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FE23C88F-131B-73FB-5529-EE2B44A3BB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右矢印 168">
                <a:extLst>
                  <a:ext uri="{FF2B5EF4-FFF2-40B4-BE49-F238E27FC236}">
                    <a16:creationId xmlns:a16="http://schemas.microsoft.com/office/drawing/2014/main" id="{69110D2E-7382-F8C2-F4F3-AAE4F38DF847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167" name="Oval 162">
              <a:extLst>
                <a:ext uri="{FF2B5EF4-FFF2-40B4-BE49-F238E27FC236}">
                  <a16:creationId xmlns:a16="http://schemas.microsoft.com/office/drawing/2014/main" id="{62E2EDC2-999B-D2D7-00A4-9B30147F6F66}"/>
                </a:ext>
              </a:extLst>
            </p:cNvPr>
            <p:cNvSpPr/>
            <p:nvPr/>
          </p:nvSpPr>
          <p:spPr>
            <a:xfrm rot="2610607">
              <a:off x="2603146" y="5311851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8989335-6A60-0228-2832-C985EEC4EBF7}"/>
              </a:ext>
            </a:extLst>
          </p:cNvPr>
          <p:cNvGrpSpPr/>
          <p:nvPr/>
        </p:nvGrpSpPr>
        <p:grpSpPr>
          <a:xfrm>
            <a:off x="3401146" y="3543185"/>
            <a:ext cx="896298" cy="240051"/>
            <a:chOff x="5388913" y="3640333"/>
            <a:chExt cx="767011" cy="205425"/>
          </a:xfrm>
        </p:grpSpPr>
        <p:cxnSp>
          <p:nvCxnSpPr>
            <p:cNvPr id="176" name="直線矢印コネクタ 175">
              <a:extLst>
                <a:ext uri="{FF2B5EF4-FFF2-40B4-BE49-F238E27FC236}">
                  <a16:creationId xmlns:a16="http://schemas.microsoft.com/office/drawing/2014/main" id="{83783E6E-C384-4AC2-3185-7931432A68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677" y="3640333"/>
              <a:ext cx="621247" cy="111346"/>
            </a:xfrm>
            <a:prstGeom prst="straightConnector1">
              <a:avLst/>
            </a:prstGeom>
            <a:ln w="63500">
              <a:solidFill>
                <a:srgbClr val="FF6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Oval 162">
              <a:extLst>
                <a:ext uri="{FF2B5EF4-FFF2-40B4-BE49-F238E27FC236}">
                  <a16:creationId xmlns:a16="http://schemas.microsoft.com/office/drawing/2014/main" id="{39E116A7-AC98-643D-F48D-FEF65B9034F4}"/>
                </a:ext>
              </a:extLst>
            </p:cNvPr>
            <p:cNvSpPr/>
            <p:nvPr/>
          </p:nvSpPr>
          <p:spPr>
            <a:xfrm rot="11077797">
              <a:off x="5388913" y="3670237"/>
              <a:ext cx="171685" cy="175521"/>
            </a:xfrm>
            <a:prstGeom prst="ellipse">
              <a:avLst/>
            </a:prstGeom>
            <a:solidFill>
              <a:srgbClr val="FF6000"/>
            </a:solidFill>
            <a:ln w="635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967DE9D-2D6F-1AF9-73EC-C028731A0EC9}"/>
              </a:ext>
            </a:extLst>
          </p:cNvPr>
          <p:cNvGrpSpPr/>
          <p:nvPr/>
        </p:nvGrpSpPr>
        <p:grpSpPr>
          <a:xfrm rot="3600000">
            <a:off x="2954594" y="2621669"/>
            <a:ext cx="544655" cy="481266"/>
            <a:chOff x="3460373" y="1860999"/>
            <a:chExt cx="544655" cy="481266"/>
          </a:xfrm>
        </p:grpSpPr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0B81A5C4-329B-3C3A-D5EC-9457629392F5}"/>
                </a:ext>
              </a:extLst>
            </p:cNvPr>
            <p:cNvCxnSpPr>
              <a:cxnSpLocks/>
            </p:cNvCxnSpPr>
            <p:nvPr/>
          </p:nvCxnSpPr>
          <p:spPr>
            <a:xfrm rot="7430378">
              <a:off x="3498501" y="2018619"/>
              <a:ext cx="424459" cy="157500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右矢印 191">
              <a:extLst>
                <a:ext uri="{FF2B5EF4-FFF2-40B4-BE49-F238E27FC236}">
                  <a16:creationId xmlns:a16="http://schemas.microsoft.com/office/drawing/2014/main" id="{0FCE877E-5DC0-2158-3A12-5B657FEF9FBD}"/>
                </a:ext>
              </a:extLst>
            </p:cNvPr>
            <p:cNvSpPr/>
            <p:nvPr/>
          </p:nvSpPr>
          <p:spPr>
            <a:xfrm rot="8487025">
              <a:off x="3460373" y="2078886"/>
              <a:ext cx="209624" cy="263379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193" name="Oval 162">
              <a:extLst>
                <a:ext uri="{FF2B5EF4-FFF2-40B4-BE49-F238E27FC236}">
                  <a16:creationId xmlns:a16="http://schemas.microsoft.com/office/drawing/2014/main" id="{0FC4430C-31CD-9B00-BAB1-AC6D4D040BD1}"/>
                </a:ext>
              </a:extLst>
            </p:cNvPr>
            <p:cNvSpPr/>
            <p:nvPr/>
          </p:nvSpPr>
          <p:spPr>
            <a:xfrm rot="18508175">
              <a:off x="3802163" y="1858757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B38E6F96-024B-1C40-96B1-82A7DC71AD2E}"/>
              </a:ext>
            </a:extLst>
          </p:cNvPr>
          <p:cNvSpPr txBox="1"/>
          <p:nvPr/>
        </p:nvSpPr>
        <p:spPr>
          <a:xfrm>
            <a:off x="741034" y="1652876"/>
            <a:ext cx="1358448" cy="755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QGP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7764DA-C29C-77BF-0BC0-460F7F2599C4}"/>
              </a:ext>
            </a:extLst>
          </p:cNvPr>
          <p:cNvSpPr txBox="1"/>
          <p:nvPr/>
        </p:nvSpPr>
        <p:spPr>
          <a:xfrm>
            <a:off x="197819" y="4654617"/>
            <a:ext cx="122180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jet </a:t>
            </a:r>
            <a:r>
              <a:rPr kumimoji="1" lang="en-US" altLang="ja-JP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B96199E-CAEA-3E3C-5350-D44050906006}"/>
              </a:ext>
            </a:extLst>
          </p:cNvPr>
          <p:cNvSpPr txBox="1"/>
          <p:nvPr/>
        </p:nvSpPr>
        <p:spPr>
          <a:xfrm>
            <a:off x="127756" y="2987697"/>
            <a:ext cx="179728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medium </a:t>
            </a:r>
            <a:r>
              <a:rPr kumimoji="1" lang="en-US" altLang="ja-JP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85375AB-46CB-0B7F-4F0E-63ED5A190B7C}"/>
              </a:ext>
            </a:extLst>
          </p:cNvPr>
          <p:cNvSpPr txBox="1"/>
          <p:nvPr/>
        </p:nvSpPr>
        <p:spPr>
          <a:xfrm>
            <a:off x="8841896" y="4980786"/>
            <a:ext cx="215869" cy="431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7993CD1-9B76-19C9-9624-0814D504D53A}"/>
              </a:ext>
            </a:extLst>
          </p:cNvPr>
          <p:cNvSpPr txBox="1"/>
          <p:nvPr/>
        </p:nvSpPr>
        <p:spPr>
          <a:xfrm>
            <a:off x="7606539" y="1626989"/>
            <a:ext cx="1740661" cy="68334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Recoil</a:t>
            </a:r>
          </a:p>
        </p:txBody>
      </p:sp>
      <p:sp>
        <p:nvSpPr>
          <p:cNvPr id="26" name="タイトル 106">
            <a:extLst>
              <a:ext uri="{FF2B5EF4-FFF2-40B4-BE49-F238E27FC236}">
                <a16:creationId xmlns:a16="http://schemas.microsoft.com/office/drawing/2014/main" id="{42D92584-2DFF-9544-6892-49323E4D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/>
          <a:lstStyle/>
          <a:p>
            <a:r>
              <a:rPr lang="en-US" altLang="ja-JP" dirty="0"/>
              <a:t>Recoil and backreaction</a:t>
            </a:r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AC1337-5C21-335D-9165-B96530E1A3CC}"/>
              </a:ext>
            </a:extLst>
          </p:cNvPr>
          <p:cNvSpPr txBox="1"/>
          <p:nvPr/>
        </p:nvSpPr>
        <p:spPr>
          <a:xfrm>
            <a:off x="7645915" y="2668172"/>
            <a:ext cx="4415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・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acquires high energy and momentum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・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becomes non-equilibrated </a:t>
            </a:r>
            <a:r>
              <a:rPr kumimoji="1" lang="en-US" altLang="ja-JP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en-US" altLang="ja-JP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A9D69C-9921-5582-92B7-44B1616B7CE4}"/>
              </a:ext>
            </a:extLst>
          </p:cNvPr>
          <p:cNvSpPr txBox="1"/>
          <p:nvPr/>
        </p:nvSpPr>
        <p:spPr>
          <a:xfrm>
            <a:off x="7645915" y="2237033"/>
            <a:ext cx="47066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Medium </a:t>
            </a:r>
            <a:r>
              <a:rPr kumimoji="1" lang="en-US" altLang="ja-JP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 kicked out by jet </a:t>
            </a:r>
            <a:r>
              <a:rPr kumimoji="1" lang="en-US" altLang="ja-JP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 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F665AC8-D9ED-F0EF-77D8-DE23AA22FA5C}"/>
              </a:ext>
            </a:extLst>
          </p:cNvPr>
          <p:cNvGrpSpPr/>
          <p:nvPr/>
        </p:nvGrpSpPr>
        <p:grpSpPr>
          <a:xfrm>
            <a:off x="7309291" y="254520"/>
            <a:ext cx="4132944" cy="1059585"/>
            <a:chOff x="7309291" y="254520"/>
            <a:chExt cx="4132944" cy="1059585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31B7515F-5549-B560-6D29-52302005E4E3}"/>
                </a:ext>
              </a:extLst>
            </p:cNvPr>
            <p:cNvSpPr txBox="1"/>
            <p:nvPr/>
          </p:nvSpPr>
          <p:spPr>
            <a:xfrm>
              <a:off x="7669046" y="483296"/>
              <a:ext cx="377318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200" b="0" i="0" dirty="0" err="1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Korinna</a:t>
              </a:r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C. </a:t>
              </a:r>
              <a:r>
                <a:rPr lang="en-US" altLang="ja-JP" sz="1200" b="0" i="0" dirty="0" err="1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Zapp</a:t>
              </a:r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 Phys. Lett. B735 (2014)</a:t>
              </a:r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DFAABBF-3963-B3C0-05A1-1C7E44E3C584}"/>
                </a:ext>
              </a:extLst>
            </p:cNvPr>
            <p:cNvSpPr txBox="1"/>
            <p:nvPr/>
          </p:nvSpPr>
          <p:spPr>
            <a:xfrm>
              <a:off x="7669046" y="1037106"/>
              <a:ext cx="377318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T. Luo </a:t>
              </a:r>
              <a:r>
                <a:rPr lang="en-US" altLang="ja-JP" sz="1200" b="0" i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 PLB782, 707-716 (2018)</a:t>
              </a:r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BDCFEA9-7C04-2237-7876-F543337006F9}"/>
                </a:ext>
              </a:extLst>
            </p:cNvPr>
            <p:cNvSpPr txBox="1"/>
            <p:nvPr/>
          </p:nvSpPr>
          <p:spPr>
            <a:xfrm>
              <a:off x="7431133" y="254520"/>
              <a:ext cx="1232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JEWEL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4CCA6C2-D08A-A074-12FB-12E013B23E7C}"/>
                </a:ext>
              </a:extLst>
            </p:cNvPr>
            <p:cNvSpPr txBox="1"/>
            <p:nvPr/>
          </p:nvSpPr>
          <p:spPr>
            <a:xfrm>
              <a:off x="7309291" y="842143"/>
              <a:ext cx="1232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LBT</a:t>
              </a:r>
            </a:p>
          </p:txBody>
        </p:sp>
      </p:grp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7DF47054-9F18-96B7-B85A-74C3BDC46CB7}"/>
              </a:ext>
            </a:extLst>
          </p:cNvPr>
          <p:cNvCxnSpPr>
            <a:cxnSpLocks/>
          </p:cNvCxnSpPr>
          <p:nvPr/>
        </p:nvCxnSpPr>
        <p:spPr>
          <a:xfrm>
            <a:off x="2380906" y="3840774"/>
            <a:ext cx="209622" cy="209622"/>
          </a:xfrm>
          <a:prstGeom prst="line">
            <a:avLst/>
          </a:prstGeom>
          <a:ln w="38100">
            <a:solidFill>
              <a:srgbClr val="350F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EEE24F8-6751-4302-97FA-05F4C0E514A5}"/>
              </a:ext>
            </a:extLst>
          </p:cNvPr>
          <p:cNvGrpSpPr/>
          <p:nvPr/>
        </p:nvGrpSpPr>
        <p:grpSpPr>
          <a:xfrm rot="875141">
            <a:off x="3522286" y="4078538"/>
            <a:ext cx="896298" cy="240051"/>
            <a:chOff x="5388913" y="3640333"/>
            <a:chExt cx="767011" cy="205425"/>
          </a:xfrm>
        </p:grpSpPr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6AE65AEE-A298-DC7D-B7D9-59C19F635D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677" y="3640333"/>
              <a:ext cx="621247" cy="111346"/>
            </a:xfrm>
            <a:prstGeom prst="straightConnector1">
              <a:avLst/>
            </a:prstGeom>
            <a:ln w="63500">
              <a:solidFill>
                <a:srgbClr val="FF6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62">
              <a:extLst>
                <a:ext uri="{FF2B5EF4-FFF2-40B4-BE49-F238E27FC236}">
                  <a16:creationId xmlns:a16="http://schemas.microsoft.com/office/drawing/2014/main" id="{74211BF7-163A-B974-4504-AA625F17D1B1}"/>
                </a:ext>
              </a:extLst>
            </p:cNvPr>
            <p:cNvSpPr/>
            <p:nvPr/>
          </p:nvSpPr>
          <p:spPr>
            <a:xfrm rot="11077797">
              <a:off x="5388913" y="3670237"/>
              <a:ext cx="171685" cy="175521"/>
            </a:xfrm>
            <a:prstGeom prst="ellipse">
              <a:avLst/>
            </a:prstGeom>
            <a:solidFill>
              <a:srgbClr val="FF6000"/>
            </a:solidFill>
            <a:ln w="635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sp>
        <p:nvSpPr>
          <p:cNvPr id="35" name="Oval 162">
            <a:extLst>
              <a:ext uri="{FF2B5EF4-FFF2-40B4-BE49-F238E27FC236}">
                <a16:creationId xmlns:a16="http://schemas.microsoft.com/office/drawing/2014/main" id="{0F4F78F6-E44D-E5A1-27E9-669D355AD5CA}"/>
              </a:ext>
            </a:extLst>
          </p:cNvPr>
          <p:cNvSpPr/>
          <p:nvPr/>
        </p:nvSpPr>
        <p:spPr>
          <a:xfrm rot="11077797">
            <a:off x="2258453" y="3684997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2720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B63BE0-ABA4-8957-7F1E-E52959E9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0CF259BF-98CF-99A1-DBDC-E0906E097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8" t="12978" r="10821" b="21019"/>
          <a:stretch/>
        </p:blipFill>
        <p:spPr>
          <a:xfrm>
            <a:off x="17386" y="282628"/>
            <a:ext cx="8717441" cy="6906758"/>
          </a:xfrm>
          <a:prstGeom prst="rect">
            <a:avLst/>
          </a:prstGeom>
        </p:spPr>
      </p:pic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F6D38ECA-1FFC-ECE0-7DE2-3005DD2463FC}"/>
              </a:ext>
            </a:extLst>
          </p:cNvPr>
          <p:cNvGrpSpPr/>
          <p:nvPr/>
        </p:nvGrpSpPr>
        <p:grpSpPr>
          <a:xfrm>
            <a:off x="1542576" y="3544778"/>
            <a:ext cx="834119" cy="308471"/>
            <a:chOff x="7550713" y="3559127"/>
            <a:chExt cx="606422" cy="224266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029F5E3D-8C09-C937-436E-E8D474C3BD75}"/>
                </a:ext>
              </a:extLst>
            </p:cNvPr>
            <p:cNvCxnSpPr>
              <a:cxnSpLocks/>
            </p:cNvCxnSpPr>
            <p:nvPr/>
          </p:nvCxnSpPr>
          <p:spPr>
            <a:xfrm>
              <a:off x="7550713" y="3559127"/>
              <a:ext cx="606422" cy="224266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右矢印 104">
              <a:extLst>
                <a:ext uri="{FF2B5EF4-FFF2-40B4-BE49-F238E27FC236}">
                  <a16:creationId xmlns:a16="http://schemas.microsoft.com/office/drawing/2014/main" id="{63EA630D-8013-01F1-814F-86F52A041784}"/>
                </a:ext>
              </a:extLst>
            </p:cNvPr>
            <p:cNvSpPr/>
            <p:nvPr/>
          </p:nvSpPr>
          <p:spPr>
            <a:xfrm rot="1056647">
              <a:off x="7756449" y="3562145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FAED779-800E-0AFC-DA7C-5047352D0C82}"/>
              </a:ext>
            </a:extLst>
          </p:cNvPr>
          <p:cNvGrpSpPr/>
          <p:nvPr/>
        </p:nvGrpSpPr>
        <p:grpSpPr>
          <a:xfrm>
            <a:off x="719813" y="4028830"/>
            <a:ext cx="1860494" cy="489184"/>
            <a:chOff x="6939030" y="3935619"/>
            <a:chExt cx="1352618" cy="355647"/>
          </a:xfrm>
          <a:solidFill>
            <a:srgbClr val="FF3B0D"/>
          </a:solidFill>
        </p:grpSpPr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228B21EA-A109-8308-5847-44ADA92A4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9030" y="3935619"/>
              <a:ext cx="1352618" cy="355647"/>
            </a:xfrm>
            <a:prstGeom prst="line">
              <a:avLst/>
            </a:prstGeom>
            <a:grpFill/>
            <a:ln w="38100">
              <a:solidFill>
                <a:srgbClr val="FF3B0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右矢印 106">
              <a:extLst>
                <a:ext uri="{FF2B5EF4-FFF2-40B4-BE49-F238E27FC236}">
                  <a16:creationId xmlns:a16="http://schemas.microsoft.com/office/drawing/2014/main" id="{53381DC4-8897-2B34-8BAE-4D8E63F26D78}"/>
                </a:ext>
              </a:extLst>
            </p:cNvPr>
            <p:cNvSpPr/>
            <p:nvPr/>
          </p:nvSpPr>
          <p:spPr>
            <a:xfrm rot="20780857">
              <a:off x="7375044" y="4069677"/>
              <a:ext cx="123826" cy="191482"/>
            </a:xfrm>
            <a:prstGeom prst="rightArrow">
              <a:avLst>
                <a:gd name="adj1" fmla="val 0"/>
                <a:gd name="adj2" fmla="val 100000"/>
              </a:avLst>
            </a:prstGeom>
            <a:solidFill>
              <a:srgbClr val="FF3B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9A3D43AE-9809-38F5-22E0-9817358899F4}"/>
              </a:ext>
            </a:extLst>
          </p:cNvPr>
          <p:cNvCxnSpPr>
            <a:cxnSpLocks/>
          </p:cNvCxnSpPr>
          <p:nvPr/>
        </p:nvCxnSpPr>
        <p:spPr>
          <a:xfrm>
            <a:off x="2569439" y="4045357"/>
            <a:ext cx="2274995" cy="192868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E019B273-A2FA-E9E9-E981-D07F5334F5AC}"/>
              </a:ext>
            </a:extLst>
          </p:cNvPr>
          <p:cNvCxnSpPr>
            <a:cxnSpLocks/>
          </p:cNvCxnSpPr>
          <p:nvPr/>
        </p:nvCxnSpPr>
        <p:spPr>
          <a:xfrm flipV="1">
            <a:off x="2376697" y="3652005"/>
            <a:ext cx="1383080" cy="201251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右矢印 124">
            <a:extLst>
              <a:ext uri="{FF2B5EF4-FFF2-40B4-BE49-F238E27FC236}">
                <a16:creationId xmlns:a16="http://schemas.microsoft.com/office/drawing/2014/main" id="{5F99CFF0-B370-F701-01C2-7A7B23951D98}"/>
              </a:ext>
            </a:extLst>
          </p:cNvPr>
          <p:cNvSpPr/>
          <p:nvPr/>
        </p:nvSpPr>
        <p:spPr>
          <a:xfrm rot="21088118">
            <a:off x="3067591" y="3595889"/>
            <a:ext cx="150944" cy="283088"/>
          </a:xfrm>
          <a:prstGeom prst="rightArrow">
            <a:avLst>
              <a:gd name="adj1" fmla="val 0"/>
              <a:gd name="adj2" fmla="val 96462"/>
            </a:avLst>
          </a:prstGeom>
          <a:solidFill>
            <a:srgbClr val="FF3B0D"/>
          </a:solidFill>
          <a:ln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cxnSp>
        <p:nvCxnSpPr>
          <p:cNvPr id="138" name="直線コネクタ 137">
            <a:extLst>
              <a:ext uri="{FF2B5EF4-FFF2-40B4-BE49-F238E27FC236}">
                <a16:creationId xmlns:a16="http://schemas.microsoft.com/office/drawing/2014/main" id="{ACAB53EC-747A-2954-0728-68407564670F}"/>
              </a:ext>
            </a:extLst>
          </p:cNvPr>
          <p:cNvCxnSpPr>
            <a:cxnSpLocks/>
          </p:cNvCxnSpPr>
          <p:nvPr/>
        </p:nvCxnSpPr>
        <p:spPr>
          <a:xfrm flipV="1">
            <a:off x="4778571" y="4020051"/>
            <a:ext cx="1294970" cy="216922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右矢印 138">
            <a:extLst>
              <a:ext uri="{FF2B5EF4-FFF2-40B4-BE49-F238E27FC236}">
                <a16:creationId xmlns:a16="http://schemas.microsoft.com/office/drawing/2014/main" id="{D6A769AF-CEA1-4621-7D03-61F2626CF5DA}"/>
              </a:ext>
            </a:extLst>
          </p:cNvPr>
          <p:cNvSpPr/>
          <p:nvPr/>
        </p:nvSpPr>
        <p:spPr>
          <a:xfrm rot="20982765">
            <a:off x="5459552" y="3968553"/>
            <a:ext cx="209624" cy="263379"/>
          </a:xfrm>
          <a:prstGeom prst="rightArrow">
            <a:avLst>
              <a:gd name="adj1" fmla="val 0"/>
              <a:gd name="adj2" fmla="val 73301"/>
            </a:avLst>
          </a:prstGeom>
          <a:solidFill>
            <a:srgbClr val="FF3B0D"/>
          </a:solidFill>
          <a:ln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cxnSp>
        <p:nvCxnSpPr>
          <p:cNvPr id="151" name="直線コネクタ 150">
            <a:extLst>
              <a:ext uri="{FF2B5EF4-FFF2-40B4-BE49-F238E27FC236}">
                <a16:creationId xmlns:a16="http://schemas.microsoft.com/office/drawing/2014/main" id="{28030627-0CAF-86C1-03E8-362203CB9D5C}"/>
              </a:ext>
            </a:extLst>
          </p:cNvPr>
          <p:cNvCxnSpPr>
            <a:cxnSpLocks/>
          </p:cNvCxnSpPr>
          <p:nvPr/>
        </p:nvCxnSpPr>
        <p:spPr>
          <a:xfrm flipV="1">
            <a:off x="3933740" y="3018648"/>
            <a:ext cx="2192315" cy="352602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右矢印 151">
            <a:extLst>
              <a:ext uri="{FF2B5EF4-FFF2-40B4-BE49-F238E27FC236}">
                <a16:creationId xmlns:a16="http://schemas.microsoft.com/office/drawing/2014/main" id="{9AC4C50B-6B12-648E-86FB-0A5A59223096}"/>
              </a:ext>
            </a:extLst>
          </p:cNvPr>
          <p:cNvSpPr/>
          <p:nvPr/>
        </p:nvSpPr>
        <p:spPr>
          <a:xfrm rot="20929044">
            <a:off x="4882038" y="3075822"/>
            <a:ext cx="209624" cy="263379"/>
          </a:xfrm>
          <a:prstGeom prst="rightArrow">
            <a:avLst>
              <a:gd name="adj1" fmla="val 0"/>
              <a:gd name="adj2" fmla="val 73301"/>
            </a:avLst>
          </a:prstGeom>
          <a:solidFill>
            <a:srgbClr val="FF3B0D"/>
          </a:solidFill>
          <a:ln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cxnSp>
        <p:nvCxnSpPr>
          <p:cNvPr id="155" name="直線コネクタ 154">
            <a:extLst>
              <a:ext uri="{FF2B5EF4-FFF2-40B4-BE49-F238E27FC236}">
                <a16:creationId xmlns:a16="http://schemas.microsoft.com/office/drawing/2014/main" id="{CF8885B8-0B16-FBF9-B327-B407CC3480A4}"/>
              </a:ext>
            </a:extLst>
          </p:cNvPr>
          <p:cNvCxnSpPr>
            <a:cxnSpLocks/>
          </p:cNvCxnSpPr>
          <p:nvPr/>
        </p:nvCxnSpPr>
        <p:spPr>
          <a:xfrm flipV="1">
            <a:off x="3717904" y="3527944"/>
            <a:ext cx="2378903" cy="126338"/>
          </a:xfrm>
          <a:prstGeom prst="line">
            <a:avLst/>
          </a:prstGeom>
          <a:solidFill>
            <a:srgbClr val="FF3B0D"/>
          </a:solidFill>
          <a:ln w="38100">
            <a:solidFill>
              <a:srgbClr val="FF3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右矢印 155">
            <a:extLst>
              <a:ext uri="{FF2B5EF4-FFF2-40B4-BE49-F238E27FC236}">
                <a16:creationId xmlns:a16="http://schemas.microsoft.com/office/drawing/2014/main" id="{26D5F15F-1C66-0E77-5FB3-A4F6B273BE07}"/>
              </a:ext>
            </a:extLst>
          </p:cNvPr>
          <p:cNvSpPr/>
          <p:nvPr/>
        </p:nvSpPr>
        <p:spPr>
          <a:xfrm rot="21297028">
            <a:off x="4763192" y="3463913"/>
            <a:ext cx="209624" cy="263379"/>
          </a:xfrm>
          <a:prstGeom prst="rightArrow">
            <a:avLst>
              <a:gd name="adj1" fmla="val 0"/>
              <a:gd name="adj2" fmla="val 73301"/>
            </a:avLst>
          </a:prstGeom>
          <a:solidFill>
            <a:srgbClr val="FF3B0D"/>
          </a:solidFill>
          <a:ln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7DFBC00-B8BC-3D45-D857-10AA269DCD95}"/>
              </a:ext>
            </a:extLst>
          </p:cNvPr>
          <p:cNvGrpSpPr/>
          <p:nvPr/>
        </p:nvGrpSpPr>
        <p:grpSpPr>
          <a:xfrm rot="1884865">
            <a:off x="2294039" y="2847258"/>
            <a:ext cx="599990" cy="375588"/>
            <a:chOff x="1972064" y="2369153"/>
            <a:chExt cx="599990" cy="375588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34637AA9-4D70-7650-8567-2CEE3E80B7BF}"/>
                </a:ext>
              </a:extLst>
            </p:cNvPr>
            <p:cNvGrpSpPr/>
            <p:nvPr/>
          </p:nvGrpSpPr>
          <p:grpSpPr>
            <a:xfrm>
              <a:off x="2079932" y="2476453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827EFCF7-DD21-6532-20F7-D8F95CEB6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右矢印 160">
                <a:extLst>
                  <a:ext uri="{FF2B5EF4-FFF2-40B4-BE49-F238E27FC236}">
                    <a16:creationId xmlns:a16="http://schemas.microsoft.com/office/drawing/2014/main" id="{83412F7D-18FA-D346-31FB-B351A67C087F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159" name="Oval 162">
              <a:extLst>
                <a:ext uri="{FF2B5EF4-FFF2-40B4-BE49-F238E27FC236}">
                  <a16:creationId xmlns:a16="http://schemas.microsoft.com/office/drawing/2014/main" id="{0CF69359-A970-7A39-B81A-CE462D4B0FC0}"/>
                </a:ext>
              </a:extLst>
            </p:cNvPr>
            <p:cNvSpPr/>
            <p:nvPr/>
          </p:nvSpPr>
          <p:spPr>
            <a:xfrm rot="11077797">
              <a:off x="1972064" y="2369153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216CAF6-6AF8-E314-399F-0A1C0D88B4F5}"/>
              </a:ext>
            </a:extLst>
          </p:cNvPr>
          <p:cNvGrpSpPr/>
          <p:nvPr/>
        </p:nvGrpSpPr>
        <p:grpSpPr>
          <a:xfrm>
            <a:off x="2697777" y="4838358"/>
            <a:ext cx="492122" cy="504011"/>
            <a:chOff x="2347147" y="5012947"/>
            <a:chExt cx="492122" cy="504011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D9A4E1F-842C-6F94-AFC6-EBC38EF1C4D6}"/>
                </a:ext>
              </a:extLst>
            </p:cNvPr>
            <p:cNvGrpSpPr/>
            <p:nvPr/>
          </p:nvGrpSpPr>
          <p:grpSpPr>
            <a:xfrm rot="13132810">
              <a:off x="2347147" y="5012947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FE23C88F-131B-73FB-5529-EE2B44A3BB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右矢印 168">
                <a:extLst>
                  <a:ext uri="{FF2B5EF4-FFF2-40B4-BE49-F238E27FC236}">
                    <a16:creationId xmlns:a16="http://schemas.microsoft.com/office/drawing/2014/main" id="{69110D2E-7382-F8C2-F4F3-AAE4F38DF847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167" name="Oval 162">
              <a:extLst>
                <a:ext uri="{FF2B5EF4-FFF2-40B4-BE49-F238E27FC236}">
                  <a16:creationId xmlns:a16="http://schemas.microsoft.com/office/drawing/2014/main" id="{62E2EDC2-999B-D2D7-00A4-9B30147F6F66}"/>
                </a:ext>
              </a:extLst>
            </p:cNvPr>
            <p:cNvSpPr/>
            <p:nvPr/>
          </p:nvSpPr>
          <p:spPr>
            <a:xfrm rot="2610607">
              <a:off x="2603146" y="5311851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8989335-6A60-0228-2832-C985EEC4EBF7}"/>
              </a:ext>
            </a:extLst>
          </p:cNvPr>
          <p:cNvGrpSpPr/>
          <p:nvPr/>
        </p:nvGrpSpPr>
        <p:grpSpPr>
          <a:xfrm>
            <a:off x="6081492" y="2878348"/>
            <a:ext cx="896298" cy="240051"/>
            <a:chOff x="5388913" y="3640333"/>
            <a:chExt cx="767011" cy="205425"/>
          </a:xfrm>
        </p:grpSpPr>
        <p:cxnSp>
          <p:nvCxnSpPr>
            <p:cNvPr id="176" name="直線矢印コネクタ 175">
              <a:extLst>
                <a:ext uri="{FF2B5EF4-FFF2-40B4-BE49-F238E27FC236}">
                  <a16:creationId xmlns:a16="http://schemas.microsoft.com/office/drawing/2014/main" id="{83783E6E-C384-4AC2-3185-7931432A68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677" y="3640333"/>
              <a:ext cx="621247" cy="111346"/>
            </a:xfrm>
            <a:prstGeom prst="straightConnector1">
              <a:avLst/>
            </a:prstGeom>
            <a:ln w="120650">
              <a:solidFill>
                <a:srgbClr val="FF6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Oval 162">
              <a:extLst>
                <a:ext uri="{FF2B5EF4-FFF2-40B4-BE49-F238E27FC236}">
                  <a16:creationId xmlns:a16="http://schemas.microsoft.com/office/drawing/2014/main" id="{39E116A7-AC98-643D-F48D-FEF65B9034F4}"/>
                </a:ext>
              </a:extLst>
            </p:cNvPr>
            <p:cNvSpPr/>
            <p:nvPr/>
          </p:nvSpPr>
          <p:spPr>
            <a:xfrm rot="11077797">
              <a:off x="5388913" y="3670237"/>
              <a:ext cx="171685" cy="175521"/>
            </a:xfrm>
            <a:prstGeom prst="ellipse">
              <a:avLst/>
            </a:prstGeom>
            <a:solidFill>
              <a:srgbClr val="FF6000"/>
            </a:solidFill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82" name="直線矢印コネクタ 181">
            <a:extLst>
              <a:ext uri="{FF2B5EF4-FFF2-40B4-BE49-F238E27FC236}">
                <a16:creationId xmlns:a16="http://schemas.microsoft.com/office/drawing/2014/main" id="{1CEC7F05-A322-7B4C-6EB7-DE88C99AE176}"/>
              </a:ext>
            </a:extLst>
          </p:cNvPr>
          <p:cNvCxnSpPr>
            <a:cxnSpLocks/>
          </p:cNvCxnSpPr>
          <p:nvPr/>
        </p:nvCxnSpPr>
        <p:spPr>
          <a:xfrm rot="448330" flipV="1">
            <a:off x="6251940" y="3435846"/>
            <a:ext cx="725964" cy="130114"/>
          </a:xfrm>
          <a:prstGeom prst="straightConnector1">
            <a:avLst/>
          </a:prstGeom>
          <a:ln w="120650">
            <a:solidFill>
              <a:srgbClr val="FF6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Oval 162">
            <a:extLst>
              <a:ext uri="{FF2B5EF4-FFF2-40B4-BE49-F238E27FC236}">
                <a16:creationId xmlns:a16="http://schemas.microsoft.com/office/drawing/2014/main" id="{56D0CFD7-EA19-B7D8-CEC9-DA86C578C88B}"/>
              </a:ext>
            </a:extLst>
          </p:cNvPr>
          <p:cNvSpPr/>
          <p:nvPr/>
        </p:nvSpPr>
        <p:spPr>
          <a:xfrm rot="11526127">
            <a:off x="6075863" y="3413865"/>
            <a:ext cx="200624" cy="205107"/>
          </a:xfrm>
          <a:prstGeom prst="ellipse">
            <a:avLst/>
          </a:prstGeom>
          <a:solidFill>
            <a:srgbClr val="FF6000"/>
          </a:solidFill>
          <a:ln w="254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B60D71D-FEFA-91CE-276A-B4C4876CEA54}"/>
              </a:ext>
            </a:extLst>
          </p:cNvPr>
          <p:cNvGrpSpPr/>
          <p:nvPr/>
        </p:nvGrpSpPr>
        <p:grpSpPr>
          <a:xfrm rot="850535">
            <a:off x="6075321" y="3848789"/>
            <a:ext cx="867513" cy="338920"/>
            <a:chOff x="5810312" y="3412329"/>
            <a:chExt cx="742378" cy="290032"/>
          </a:xfrm>
        </p:grpSpPr>
        <p:cxnSp>
          <p:nvCxnSpPr>
            <p:cNvPr id="185" name="直線矢印コネクタ 184">
              <a:extLst>
                <a:ext uri="{FF2B5EF4-FFF2-40B4-BE49-F238E27FC236}">
                  <a16:creationId xmlns:a16="http://schemas.microsoft.com/office/drawing/2014/main" id="{DAE3B858-EDEF-A80E-066B-F3082DFD0981}"/>
                </a:ext>
              </a:extLst>
            </p:cNvPr>
            <p:cNvCxnSpPr>
              <a:cxnSpLocks/>
            </p:cNvCxnSpPr>
            <p:nvPr/>
          </p:nvCxnSpPr>
          <p:spPr>
            <a:xfrm rot="20791809" flipV="1">
              <a:off x="5931443" y="3412329"/>
              <a:ext cx="621247" cy="111346"/>
            </a:xfrm>
            <a:prstGeom prst="straightConnector1">
              <a:avLst/>
            </a:prstGeom>
            <a:ln w="120650">
              <a:solidFill>
                <a:srgbClr val="FF6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Oval 162">
              <a:extLst>
                <a:ext uri="{FF2B5EF4-FFF2-40B4-BE49-F238E27FC236}">
                  <a16:creationId xmlns:a16="http://schemas.microsoft.com/office/drawing/2014/main" id="{DCA4B8CF-86B6-EED8-593D-0329FA2E6C2D}"/>
                </a:ext>
              </a:extLst>
            </p:cNvPr>
            <p:cNvSpPr/>
            <p:nvPr/>
          </p:nvSpPr>
          <p:spPr>
            <a:xfrm rot="10269606">
              <a:off x="5810312" y="3526840"/>
              <a:ext cx="171685" cy="175521"/>
            </a:xfrm>
            <a:prstGeom prst="ellipse">
              <a:avLst/>
            </a:prstGeom>
            <a:solidFill>
              <a:srgbClr val="FF6000"/>
            </a:solidFill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A5DF96B-1AF0-5571-9BB9-92BBAAE0CBB6}"/>
              </a:ext>
            </a:extLst>
          </p:cNvPr>
          <p:cNvGrpSpPr/>
          <p:nvPr/>
        </p:nvGrpSpPr>
        <p:grpSpPr>
          <a:xfrm rot="273114">
            <a:off x="4941581" y="4220982"/>
            <a:ext cx="2290799" cy="378439"/>
            <a:chOff x="4771084" y="3930658"/>
            <a:chExt cx="1960361" cy="323851"/>
          </a:xfrm>
        </p:grpSpPr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4689B463-F9C4-1C1D-616B-ED78E67405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1084" y="4055753"/>
              <a:ext cx="1183577" cy="172221"/>
            </a:xfrm>
            <a:prstGeom prst="line">
              <a:avLst/>
            </a:prstGeom>
            <a:solidFill>
              <a:srgbClr val="FF3B0D"/>
            </a:solidFill>
            <a:ln w="38100">
              <a:solidFill>
                <a:srgbClr val="FF3B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右矢印 141">
              <a:extLst>
                <a:ext uri="{FF2B5EF4-FFF2-40B4-BE49-F238E27FC236}">
                  <a16:creationId xmlns:a16="http://schemas.microsoft.com/office/drawing/2014/main" id="{4CB68B0A-7DF1-DCFF-E62B-005AF9D59119}"/>
                </a:ext>
              </a:extLst>
            </p:cNvPr>
            <p:cNvSpPr/>
            <p:nvPr/>
          </p:nvSpPr>
          <p:spPr>
            <a:xfrm rot="20949447">
              <a:off x="5303858" y="4029121"/>
              <a:ext cx="179387" cy="225388"/>
            </a:xfrm>
            <a:prstGeom prst="rightArrow">
              <a:avLst>
                <a:gd name="adj1" fmla="val 0"/>
                <a:gd name="adj2" fmla="val 73301"/>
              </a:avLst>
            </a:prstGeom>
            <a:solidFill>
              <a:srgbClr val="FF3B0D"/>
            </a:solidFill>
            <a:ln>
              <a:solidFill>
                <a:srgbClr val="FF3B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cxnSp>
          <p:nvCxnSpPr>
            <p:cNvPr id="188" name="直線矢印コネクタ 187">
              <a:extLst>
                <a:ext uri="{FF2B5EF4-FFF2-40B4-BE49-F238E27FC236}">
                  <a16:creationId xmlns:a16="http://schemas.microsoft.com/office/drawing/2014/main" id="{A085CA65-60E5-868A-9B95-056BEFDF765A}"/>
                </a:ext>
              </a:extLst>
            </p:cNvPr>
            <p:cNvCxnSpPr>
              <a:cxnSpLocks/>
            </p:cNvCxnSpPr>
            <p:nvPr/>
          </p:nvCxnSpPr>
          <p:spPr>
            <a:xfrm rot="157476" flipV="1">
              <a:off x="6110198" y="3930658"/>
              <a:ext cx="621247" cy="111346"/>
            </a:xfrm>
            <a:prstGeom prst="straightConnector1">
              <a:avLst/>
            </a:prstGeom>
            <a:ln w="120650">
              <a:solidFill>
                <a:srgbClr val="FF6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Oval 162">
              <a:extLst>
                <a:ext uri="{FF2B5EF4-FFF2-40B4-BE49-F238E27FC236}">
                  <a16:creationId xmlns:a16="http://schemas.microsoft.com/office/drawing/2014/main" id="{1F392788-BDB7-380F-2093-054536D352F8}"/>
                </a:ext>
              </a:extLst>
            </p:cNvPr>
            <p:cNvSpPr/>
            <p:nvPr/>
          </p:nvSpPr>
          <p:spPr>
            <a:xfrm rot="11235273">
              <a:off x="5961985" y="3943528"/>
              <a:ext cx="171685" cy="175521"/>
            </a:xfrm>
            <a:prstGeom prst="ellipse">
              <a:avLst/>
            </a:prstGeom>
            <a:solidFill>
              <a:srgbClr val="FF6000"/>
            </a:solidFill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87CA46E-A938-20F3-9F02-9DA5B8E6928D}"/>
              </a:ext>
            </a:extLst>
          </p:cNvPr>
          <p:cNvGrpSpPr/>
          <p:nvPr/>
        </p:nvGrpSpPr>
        <p:grpSpPr>
          <a:xfrm rot="900000">
            <a:off x="3421736" y="2028426"/>
            <a:ext cx="544655" cy="481266"/>
            <a:chOff x="3460373" y="1860999"/>
            <a:chExt cx="544655" cy="481266"/>
          </a:xfrm>
        </p:grpSpPr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0B81A5C4-329B-3C3A-D5EC-9457629392F5}"/>
                </a:ext>
              </a:extLst>
            </p:cNvPr>
            <p:cNvCxnSpPr>
              <a:cxnSpLocks/>
            </p:cNvCxnSpPr>
            <p:nvPr/>
          </p:nvCxnSpPr>
          <p:spPr>
            <a:xfrm rot="7430378">
              <a:off x="3498501" y="2018619"/>
              <a:ext cx="424459" cy="157500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08CC9CC-ACE8-A580-4AE4-8FF28D1403BC}"/>
                </a:ext>
              </a:extLst>
            </p:cNvPr>
            <p:cNvGrpSpPr/>
            <p:nvPr/>
          </p:nvGrpSpPr>
          <p:grpSpPr>
            <a:xfrm>
              <a:off x="3460373" y="1860999"/>
              <a:ext cx="544655" cy="481266"/>
              <a:chOff x="3460373" y="1860999"/>
              <a:chExt cx="544655" cy="481266"/>
            </a:xfrm>
          </p:grpSpPr>
          <p:sp>
            <p:nvSpPr>
              <p:cNvPr id="192" name="右矢印 191">
                <a:extLst>
                  <a:ext uri="{FF2B5EF4-FFF2-40B4-BE49-F238E27FC236}">
                    <a16:creationId xmlns:a16="http://schemas.microsoft.com/office/drawing/2014/main" id="{0FCE877E-5DC0-2158-3A12-5B657FEF9FBD}"/>
                  </a:ext>
                </a:extLst>
              </p:cNvPr>
              <p:cNvSpPr/>
              <p:nvPr/>
            </p:nvSpPr>
            <p:spPr>
              <a:xfrm rot="8487025">
                <a:off x="3460373" y="2078886"/>
                <a:ext cx="209624" cy="263379"/>
              </a:xfrm>
              <a:prstGeom prst="rightArrow">
                <a:avLst>
                  <a:gd name="adj1" fmla="val 0"/>
                  <a:gd name="adj2" fmla="val 73301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p:sp>
            <p:nvSpPr>
              <p:cNvPr id="193" name="Oval 162">
                <a:extLst>
                  <a:ext uri="{FF2B5EF4-FFF2-40B4-BE49-F238E27FC236}">
                    <a16:creationId xmlns:a16="http://schemas.microsoft.com/office/drawing/2014/main" id="{0FC4430C-31CD-9B00-BAB1-AC6D4D040BD1}"/>
                  </a:ext>
                </a:extLst>
              </p:cNvPr>
              <p:cNvSpPr/>
              <p:nvPr/>
            </p:nvSpPr>
            <p:spPr>
              <a:xfrm rot="18508175">
                <a:off x="3802163" y="1858757"/>
                <a:ext cx="200624" cy="20510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B38E6F96-024B-1C40-96B1-82A7DC71AD2E}"/>
              </a:ext>
            </a:extLst>
          </p:cNvPr>
          <p:cNvSpPr txBox="1"/>
          <p:nvPr/>
        </p:nvSpPr>
        <p:spPr>
          <a:xfrm>
            <a:off x="741034" y="1652876"/>
            <a:ext cx="1358448" cy="755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QGP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7764DA-C29C-77BF-0BC0-460F7F2599C4}"/>
              </a:ext>
            </a:extLst>
          </p:cNvPr>
          <p:cNvSpPr txBox="1"/>
          <p:nvPr/>
        </p:nvSpPr>
        <p:spPr>
          <a:xfrm>
            <a:off x="197819" y="4654617"/>
            <a:ext cx="122180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jet </a:t>
            </a:r>
            <a:r>
              <a:rPr kumimoji="1" lang="en-US" altLang="ja-JP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B96199E-CAEA-3E3C-5350-D44050906006}"/>
              </a:ext>
            </a:extLst>
          </p:cNvPr>
          <p:cNvSpPr txBox="1"/>
          <p:nvPr/>
        </p:nvSpPr>
        <p:spPr>
          <a:xfrm>
            <a:off x="127756" y="2987697"/>
            <a:ext cx="179728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medium </a:t>
            </a:r>
            <a:r>
              <a:rPr kumimoji="1" lang="en-US" altLang="ja-JP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0F9C11A7-A401-308F-34DD-9A8522DDB4A2}"/>
              </a:ext>
            </a:extLst>
          </p:cNvPr>
          <p:cNvSpPr/>
          <p:nvPr/>
        </p:nvSpPr>
        <p:spPr>
          <a:xfrm rot="565987">
            <a:off x="3663608" y="3996820"/>
            <a:ext cx="150944" cy="283088"/>
          </a:xfrm>
          <a:prstGeom prst="rightArrow">
            <a:avLst>
              <a:gd name="adj1" fmla="val 0"/>
              <a:gd name="adj2" fmla="val 96462"/>
            </a:avLst>
          </a:prstGeom>
          <a:solidFill>
            <a:srgbClr val="FF3B0D"/>
          </a:solidFill>
          <a:ln>
            <a:solidFill>
              <a:srgbClr val="FF3B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6B1586F-5FD0-1531-3C8B-756CD9287B2E}"/>
              </a:ext>
            </a:extLst>
          </p:cNvPr>
          <p:cNvGrpSpPr/>
          <p:nvPr/>
        </p:nvGrpSpPr>
        <p:grpSpPr>
          <a:xfrm rot="6839471">
            <a:off x="3823302" y="2787121"/>
            <a:ext cx="705414" cy="462834"/>
            <a:chOff x="7497916" y="3529766"/>
            <a:chExt cx="512852" cy="336490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317A642-146D-98FC-84AB-38F784A3EAC5}"/>
                </a:ext>
              </a:extLst>
            </p:cNvPr>
            <p:cNvCxnSpPr>
              <a:cxnSpLocks/>
            </p:cNvCxnSpPr>
            <p:nvPr/>
          </p:nvCxnSpPr>
          <p:spPr>
            <a:xfrm rot="14760529" flipH="1">
              <a:off x="7586097" y="3441585"/>
              <a:ext cx="336490" cy="512852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右矢印 12">
              <a:extLst>
                <a:ext uri="{FF2B5EF4-FFF2-40B4-BE49-F238E27FC236}">
                  <a16:creationId xmlns:a16="http://schemas.microsoft.com/office/drawing/2014/main" id="{32AFF873-493C-F7FD-88C4-8AFCA320ED0E}"/>
                </a:ext>
              </a:extLst>
            </p:cNvPr>
            <p:cNvSpPr/>
            <p:nvPr/>
          </p:nvSpPr>
          <p:spPr>
            <a:xfrm rot="260363">
              <a:off x="7673818" y="3599352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E473569-DB93-1F51-0019-789A11A5E5E5}"/>
              </a:ext>
            </a:extLst>
          </p:cNvPr>
          <p:cNvGrpSpPr/>
          <p:nvPr/>
        </p:nvGrpSpPr>
        <p:grpSpPr>
          <a:xfrm rot="18610209">
            <a:off x="4373601" y="4435389"/>
            <a:ext cx="557594" cy="603638"/>
            <a:chOff x="7545397" y="3466058"/>
            <a:chExt cx="405383" cy="438859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BCF3AEEA-7985-AA49-4ABF-37152E88CE85}"/>
                </a:ext>
              </a:extLst>
            </p:cNvPr>
            <p:cNvCxnSpPr>
              <a:cxnSpLocks/>
            </p:cNvCxnSpPr>
            <p:nvPr/>
          </p:nvCxnSpPr>
          <p:spPr>
            <a:xfrm rot="2989791" flipV="1">
              <a:off x="7528659" y="3482796"/>
              <a:ext cx="438859" cy="405383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右矢印 17">
              <a:extLst>
                <a:ext uri="{FF2B5EF4-FFF2-40B4-BE49-F238E27FC236}">
                  <a16:creationId xmlns:a16="http://schemas.microsoft.com/office/drawing/2014/main" id="{6EE2B3C9-82B7-2A6D-6E82-3F7247CE8097}"/>
                </a:ext>
              </a:extLst>
            </p:cNvPr>
            <p:cNvSpPr/>
            <p:nvPr/>
          </p:nvSpPr>
          <p:spPr>
            <a:xfrm rot="555172">
              <a:off x="7673818" y="3599351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85375AB-46CB-0B7F-4F0E-63ED5A190B7C}"/>
              </a:ext>
            </a:extLst>
          </p:cNvPr>
          <p:cNvSpPr txBox="1"/>
          <p:nvPr/>
        </p:nvSpPr>
        <p:spPr>
          <a:xfrm>
            <a:off x="8841896" y="4980786"/>
            <a:ext cx="215869" cy="431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DE0FDAE-88B9-DB31-2EF2-87E17981BA07}"/>
              </a:ext>
            </a:extLst>
          </p:cNvPr>
          <p:cNvSpPr txBox="1"/>
          <p:nvPr/>
        </p:nvSpPr>
        <p:spPr>
          <a:xfrm>
            <a:off x="5578142" y="2264944"/>
            <a:ext cx="1715534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Recoil partons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124F706-38F5-3450-626A-56D8EC13A609}"/>
              </a:ext>
            </a:extLst>
          </p:cNvPr>
          <p:cNvGrpSpPr/>
          <p:nvPr/>
        </p:nvGrpSpPr>
        <p:grpSpPr>
          <a:xfrm>
            <a:off x="7514289" y="1626989"/>
            <a:ext cx="4211348" cy="3626867"/>
            <a:chOff x="8454442" y="2880392"/>
            <a:chExt cx="4855162" cy="3103708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7993CD1-9B76-19C9-9624-0814D504D53A}"/>
                </a:ext>
              </a:extLst>
            </p:cNvPr>
            <p:cNvSpPr txBox="1"/>
            <p:nvPr/>
          </p:nvSpPr>
          <p:spPr>
            <a:xfrm>
              <a:off x="8560795" y="2880392"/>
              <a:ext cx="2006766" cy="58477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rPr>
                <a:t>Recoil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B7146A86-451D-E1B4-CB43-EFB723DB8A42}"/>
                </a:ext>
              </a:extLst>
            </p:cNvPr>
            <p:cNvSpPr txBox="1"/>
            <p:nvPr/>
          </p:nvSpPr>
          <p:spPr>
            <a:xfrm>
              <a:off x="8454442" y="5272971"/>
              <a:ext cx="4855162" cy="7111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Energy and momentum of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jet partons are modified</a:t>
              </a:r>
            </a:p>
          </p:txBody>
        </p:sp>
      </p:grpSp>
      <p:sp>
        <p:nvSpPr>
          <p:cNvPr id="21" name="下矢印 20">
            <a:extLst>
              <a:ext uri="{FF2B5EF4-FFF2-40B4-BE49-F238E27FC236}">
                <a16:creationId xmlns:a16="http://schemas.microsoft.com/office/drawing/2014/main" id="{B977601E-5FF7-96F7-CB8E-3C6D49BE3A31}"/>
              </a:ext>
            </a:extLst>
          </p:cNvPr>
          <p:cNvSpPr/>
          <p:nvPr/>
        </p:nvSpPr>
        <p:spPr>
          <a:xfrm>
            <a:off x="9160468" y="3634752"/>
            <a:ext cx="863670" cy="520403"/>
          </a:xfrm>
          <a:prstGeom prst="downArrow">
            <a:avLst/>
          </a:prstGeom>
          <a:solidFill>
            <a:srgbClr val="FF3D1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26" name="タイトル 106">
            <a:extLst>
              <a:ext uri="{FF2B5EF4-FFF2-40B4-BE49-F238E27FC236}">
                <a16:creationId xmlns:a16="http://schemas.microsoft.com/office/drawing/2014/main" id="{42D92584-2DFF-9544-6892-49323E4D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/>
          <a:lstStyle/>
          <a:p>
            <a:r>
              <a:rPr lang="en-US" altLang="ja-JP" dirty="0"/>
              <a:t>Recoil and backreaction</a:t>
            </a:r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AC1337-5C21-335D-9165-B96530E1A3CC}"/>
              </a:ext>
            </a:extLst>
          </p:cNvPr>
          <p:cNvSpPr txBox="1"/>
          <p:nvPr/>
        </p:nvSpPr>
        <p:spPr>
          <a:xfrm>
            <a:off x="7645915" y="2668172"/>
            <a:ext cx="4415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・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acquires high energy and momentum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・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becomes non-equilibrated </a:t>
            </a:r>
            <a:r>
              <a:rPr kumimoji="1" lang="en-US" altLang="ja-JP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en-US" altLang="ja-JP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A9D69C-9921-5582-92B7-44B1616B7CE4}"/>
              </a:ext>
            </a:extLst>
          </p:cNvPr>
          <p:cNvSpPr txBox="1"/>
          <p:nvPr/>
        </p:nvSpPr>
        <p:spPr>
          <a:xfrm>
            <a:off x="7645915" y="2237033"/>
            <a:ext cx="47066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Medium </a:t>
            </a:r>
            <a:r>
              <a:rPr kumimoji="1" lang="en-US" altLang="ja-JP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 kicked out by jet </a:t>
            </a:r>
            <a:r>
              <a:rPr kumimoji="1" lang="en-US" altLang="ja-JP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r>
              <a:rPr kumimoji="1" lang="en-US" altLang="ja-JP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 </a:t>
            </a:r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7DF47054-9F18-96B7-B85A-74C3BDC46CB7}"/>
              </a:ext>
            </a:extLst>
          </p:cNvPr>
          <p:cNvCxnSpPr>
            <a:cxnSpLocks/>
          </p:cNvCxnSpPr>
          <p:nvPr/>
        </p:nvCxnSpPr>
        <p:spPr>
          <a:xfrm>
            <a:off x="2380906" y="3840774"/>
            <a:ext cx="209622" cy="209622"/>
          </a:xfrm>
          <a:prstGeom prst="line">
            <a:avLst/>
          </a:prstGeom>
          <a:ln w="38100">
            <a:solidFill>
              <a:srgbClr val="350F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コネクタ 146">
            <a:extLst>
              <a:ext uri="{FF2B5EF4-FFF2-40B4-BE49-F238E27FC236}">
                <a16:creationId xmlns:a16="http://schemas.microsoft.com/office/drawing/2014/main" id="{41D83FCB-59CF-A75B-E3A2-2174CAAB729B}"/>
              </a:ext>
            </a:extLst>
          </p:cNvPr>
          <p:cNvCxnSpPr>
            <a:cxnSpLocks/>
          </p:cNvCxnSpPr>
          <p:nvPr/>
        </p:nvCxnSpPr>
        <p:spPr>
          <a:xfrm flipH="1">
            <a:off x="3738305" y="3383562"/>
            <a:ext cx="198123" cy="275607"/>
          </a:xfrm>
          <a:prstGeom prst="line">
            <a:avLst/>
          </a:prstGeom>
          <a:ln w="38100">
            <a:solidFill>
              <a:srgbClr val="350F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AC156DF8-68BB-66FB-8300-47AE0B17FC3F}"/>
              </a:ext>
            </a:extLst>
          </p:cNvPr>
          <p:cNvCxnSpPr>
            <a:cxnSpLocks/>
          </p:cNvCxnSpPr>
          <p:nvPr/>
        </p:nvCxnSpPr>
        <p:spPr>
          <a:xfrm>
            <a:off x="4788580" y="4222137"/>
            <a:ext cx="162332" cy="270846"/>
          </a:xfrm>
          <a:prstGeom prst="line">
            <a:avLst/>
          </a:prstGeom>
          <a:ln w="38100">
            <a:solidFill>
              <a:srgbClr val="350F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E27515-EF80-A6D9-4B5E-EC107CB86B4A}"/>
              </a:ext>
            </a:extLst>
          </p:cNvPr>
          <p:cNvGrpSpPr/>
          <p:nvPr/>
        </p:nvGrpSpPr>
        <p:grpSpPr>
          <a:xfrm>
            <a:off x="7309291" y="254520"/>
            <a:ext cx="1354161" cy="895400"/>
            <a:chOff x="7309291" y="254520"/>
            <a:chExt cx="1354161" cy="895400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7D49ED13-84FA-970C-0BA5-276F54F970D0}"/>
                </a:ext>
              </a:extLst>
            </p:cNvPr>
            <p:cNvSpPr txBox="1"/>
            <p:nvPr/>
          </p:nvSpPr>
          <p:spPr>
            <a:xfrm>
              <a:off x="7431133" y="254520"/>
              <a:ext cx="1232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JEWEL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ADACF23-37E9-3143-2EC1-AB1B00ACA2DA}"/>
                </a:ext>
              </a:extLst>
            </p:cNvPr>
            <p:cNvSpPr txBox="1"/>
            <p:nvPr/>
          </p:nvSpPr>
          <p:spPr>
            <a:xfrm>
              <a:off x="7309291" y="842143"/>
              <a:ext cx="123231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LBT</a:t>
              </a:r>
            </a:p>
          </p:txBody>
        </p:sp>
      </p:grpSp>
      <p:sp>
        <p:nvSpPr>
          <p:cNvPr id="22" name="Oval 162">
            <a:extLst>
              <a:ext uri="{FF2B5EF4-FFF2-40B4-BE49-F238E27FC236}">
                <a16:creationId xmlns:a16="http://schemas.microsoft.com/office/drawing/2014/main" id="{04EAA69D-07D9-A36F-EDCC-7B0B601951C0}"/>
              </a:ext>
            </a:extLst>
          </p:cNvPr>
          <p:cNvSpPr/>
          <p:nvPr/>
        </p:nvSpPr>
        <p:spPr>
          <a:xfrm rot="11077797">
            <a:off x="4801820" y="4338364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4" name="Oval 162">
            <a:extLst>
              <a:ext uri="{FF2B5EF4-FFF2-40B4-BE49-F238E27FC236}">
                <a16:creationId xmlns:a16="http://schemas.microsoft.com/office/drawing/2014/main" id="{FFABBA6F-16E0-A29F-A95F-541C96608E33}"/>
              </a:ext>
            </a:extLst>
          </p:cNvPr>
          <p:cNvSpPr/>
          <p:nvPr/>
        </p:nvSpPr>
        <p:spPr>
          <a:xfrm rot="11077797">
            <a:off x="2258453" y="3684997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5" name="Oval 162">
            <a:extLst>
              <a:ext uri="{FF2B5EF4-FFF2-40B4-BE49-F238E27FC236}">
                <a16:creationId xmlns:a16="http://schemas.microsoft.com/office/drawing/2014/main" id="{289FDC51-BF26-C6F1-C1F2-DA216ADD08AD}"/>
              </a:ext>
            </a:extLst>
          </p:cNvPr>
          <p:cNvSpPr/>
          <p:nvPr/>
        </p:nvSpPr>
        <p:spPr>
          <a:xfrm rot="11077797">
            <a:off x="3805218" y="3226066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C632569-A283-DEA3-A764-BE4FCC5E78CE}"/>
              </a:ext>
            </a:extLst>
          </p:cNvPr>
          <p:cNvSpPr txBox="1"/>
          <p:nvPr/>
        </p:nvSpPr>
        <p:spPr>
          <a:xfrm>
            <a:off x="7669046" y="483296"/>
            <a:ext cx="37731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Korinna</a:t>
            </a:r>
            <a:r>
              <a:rPr lang="en-US" altLang="ja-JP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C. </a:t>
            </a:r>
            <a:r>
              <a:rPr lang="en-US" altLang="ja-JP" sz="1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Zapp</a:t>
            </a:r>
            <a:r>
              <a:rPr lang="en-US" altLang="ja-JP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Phys. Lett. B735 (2014)</a:t>
            </a:r>
            <a:endParaRPr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A792DB-4B26-C2B2-3754-B2FAA51BC624}"/>
              </a:ext>
            </a:extLst>
          </p:cNvPr>
          <p:cNvSpPr txBox="1"/>
          <p:nvPr/>
        </p:nvSpPr>
        <p:spPr>
          <a:xfrm>
            <a:off x="7669046" y="1037106"/>
            <a:ext cx="37731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T. Luo </a:t>
            </a:r>
            <a:r>
              <a:rPr lang="en-US" altLang="ja-JP" sz="12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altLang="ja-JP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PLB782, 707-716 (2018)</a:t>
            </a:r>
            <a:endParaRPr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180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B63BE0-ABA4-8957-7F1E-E52959E9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0CF259BF-98CF-99A1-DBDC-E0906E097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8" t="12978" r="10821" b="21019"/>
          <a:stretch/>
        </p:blipFill>
        <p:spPr>
          <a:xfrm>
            <a:off x="98085" y="380466"/>
            <a:ext cx="8717441" cy="6906758"/>
          </a:xfrm>
          <a:prstGeom prst="rect">
            <a:avLst/>
          </a:prstGeom>
        </p:spPr>
      </p:pic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F6D38ECA-1FFC-ECE0-7DE2-3005DD2463FC}"/>
              </a:ext>
            </a:extLst>
          </p:cNvPr>
          <p:cNvGrpSpPr/>
          <p:nvPr/>
        </p:nvGrpSpPr>
        <p:grpSpPr>
          <a:xfrm>
            <a:off x="1542576" y="3544778"/>
            <a:ext cx="834119" cy="308471"/>
            <a:chOff x="7550713" y="3559127"/>
            <a:chExt cx="606422" cy="224266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029F5E3D-8C09-C937-436E-E8D474C3BD75}"/>
                </a:ext>
              </a:extLst>
            </p:cNvPr>
            <p:cNvCxnSpPr>
              <a:cxnSpLocks/>
            </p:cNvCxnSpPr>
            <p:nvPr/>
          </p:nvCxnSpPr>
          <p:spPr>
            <a:xfrm>
              <a:off x="7550713" y="3559127"/>
              <a:ext cx="606422" cy="224266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右矢印 104">
              <a:extLst>
                <a:ext uri="{FF2B5EF4-FFF2-40B4-BE49-F238E27FC236}">
                  <a16:creationId xmlns:a16="http://schemas.microsoft.com/office/drawing/2014/main" id="{63EA630D-8013-01F1-814F-86F52A041784}"/>
                </a:ext>
              </a:extLst>
            </p:cNvPr>
            <p:cNvSpPr/>
            <p:nvPr/>
          </p:nvSpPr>
          <p:spPr>
            <a:xfrm rot="1056647">
              <a:off x="7756449" y="3562145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B38E6F96-024B-1C40-96B1-82A7DC71AD2E}"/>
              </a:ext>
            </a:extLst>
          </p:cNvPr>
          <p:cNvSpPr txBox="1"/>
          <p:nvPr/>
        </p:nvSpPr>
        <p:spPr>
          <a:xfrm>
            <a:off x="741034" y="1652876"/>
            <a:ext cx="1358448" cy="755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QGP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B96199E-CAEA-3E3C-5350-D44050906006}"/>
              </a:ext>
            </a:extLst>
          </p:cNvPr>
          <p:cNvSpPr txBox="1"/>
          <p:nvPr/>
        </p:nvSpPr>
        <p:spPr>
          <a:xfrm>
            <a:off x="127756" y="2987697"/>
            <a:ext cx="179728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medium </a:t>
            </a:r>
            <a:r>
              <a:rPr kumimoji="1" lang="en-US" altLang="ja-JP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6B1586F-5FD0-1531-3C8B-756CD9287B2E}"/>
              </a:ext>
            </a:extLst>
          </p:cNvPr>
          <p:cNvGrpSpPr/>
          <p:nvPr/>
        </p:nvGrpSpPr>
        <p:grpSpPr>
          <a:xfrm rot="6839471">
            <a:off x="3823302" y="2787121"/>
            <a:ext cx="705414" cy="462834"/>
            <a:chOff x="7497916" y="3529766"/>
            <a:chExt cx="512852" cy="336490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317A642-146D-98FC-84AB-38F784A3EAC5}"/>
                </a:ext>
              </a:extLst>
            </p:cNvPr>
            <p:cNvCxnSpPr>
              <a:cxnSpLocks/>
            </p:cNvCxnSpPr>
            <p:nvPr/>
          </p:nvCxnSpPr>
          <p:spPr>
            <a:xfrm rot="14760529" flipH="1">
              <a:off x="7586097" y="3441585"/>
              <a:ext cx="336490" cy="512852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右矢印 12">
              <a:extLst>
                <a:ext uri="{FF2B5EF4-FFF2-40B4-BE49-F238E27FC236}">
                  <a16:creationId xmlns:a16="http://schemas.microsoft.com/office/drawing/2014/main" id="{32AFF873-493C-F7FD-88C4-8AFCA320ED0E}"/>
                </a:ext>
              </a:extLst>
            </p:cNvPr>
            <p:cNvSpPr/>
            <p:nvPr/>
          </p:nvSpPr>
          <p:spPr>
            <a:xfrm rot="260363">
              <a:off x="7673818" y="3599352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E473569-DB93-1F51-0019-789A11A5E5E5}"/>
              </a:ext>
            </a:extLst>
          </p:cNvPr>
          <p:cNvGrpSpPr/>
          <p:nvPr/>
        </p:nvGrpSpPr>
        <p:grpSpPr>
          <a:xfrm rot="18610209">
            <a:off x="4373601" y="4435389"/>
            <a:ext cx="557594" cy="603638"/>
            <a:chOff x="7545397" y="3466058"/>
            <a:chExt cx="405383" cy="438859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BCF3AEEA-7985-AA49-4ABF-37152E88CE85}"/>
                </a:ext>
              </a:extLst>
            </p:cNvPr>
            <p:cNvCxnSpPr>
              <a:cxnSpLocks/>
            </p:cNvCxnSpPr>
            <p:nvPr/>
          </p:nvCxnSpPr>
          <p:spPr>
            <a:xfrm rot="2989791" flipV="1">
              <a:off x="7528659" y="3482796"/>
              <a:ext cx="438859" cy="405383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右矢印 17">
              <a:extLst>
                <a:ext uri="{FF2B5EF4-FFF2-40B4-BE49-F238E27FC236}">
                  <a16:creationId xmlns:a16="http://schemas.microsoft.com/office/drawing/2014/main" id="{6EE2B3C9-82B7-2A6D-6E82-3F7247CE8097}"/>
                </a:ext>
              </a:extLst>
            </p:cNvPr>
            <p:cNvSpPr/>
            <p:nvPr/>
          </p:nvSpPr>
          <p:spPr>
            <a:xfrm rot="555172">
              <a:off x="7673818" y="3599351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85375AB-46CB-0B7F-4F0E-63ED5A190B7C}"/>
              </a:ext>
            </a:extLst>
          </p:cNvPr>
          <p:cNvSpPr txBox="1"/>
          <p:nvPr/>
        </p:nvSpPr>
        <p:spPr>
          <a:xfrm>
            <a:off x="8841896" y="4980786"/>
            <a:ext cx="215869" cy="431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26" name="タイトル 106">
            <a:extLst>
              <a:ext uri="{FF2B5EF4-FFF2-40B4-BE49-F238E27FC236}">
                <a16:creationId xmlns:a16="http://schemas.microsoft.com/office/drawing/2014/main" id="{42D92584-2DFF-9544-6892-49323E4D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/>
          <a:lstStyle/>
          <a:p>
            <a:r>
              <a:rPr lang="en-US" altLang="ja-JP" dirty="0"/>
              <a:t>Recoil and backreaction</a:t>
            </a:r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E27515-EF80-A6D9-4B5E-EC107CB86B4A}"/>
              </a:ext>
            </a:extLst>
          </p:cNvPr>
          <p:cNvGrpSpPr/>
          <p:nvPr/>
        </p:nvGrpSpPr>
        <p:grpSpPr>
          <a:xfrm>
            <a:off x="7293676" y="775829"/>
            <a:ext cx="4148559" cy="538276"/>
            <a:chOff x="7293676" y="775829"/>
            <a:chExt cx="4148559" cy="538276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E534943-128A-57AF-F6DD-658FADAF9EA0}"/>
                </a:ext>
              </a:extLst>
            </p:cNvPr>
            <p:cNvSpPr txBox="1"/>
            <p:nvPr/>
          </p:nvSpPr>
          <p:spPr>
            <a:xfrm>
              <a:off x="7669046" y="1037106"/>
              <a:ext cx="377318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W. Chen, </a:t>
              </a:r>
              <a:r>
                <a:rPr lang="en-US" altLang="ja-JP" sz="1200" b="0" i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 PLB 777, 86 (2018)</a:t>
              </a:r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ADACF23-37E9-3143-2EC1-AB1B00ACA2DA}"/>
                </a:ext>
              </a:extLst>
            </p:cNvPr>
            <p:cNvSpPr txBox="1"/>
            <p:nvPr/>
          </p:nvSpPr>
          <p:spPr>
            <a:xfrm>
              <a:off x="7293676" y="775829"/>
              <a:ext cx="2037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CoLBT</a:t>
              </a:r>
              <a:r>
                <a:rPr kumimoji="1" lang="en-US" altLang="ja-JP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-hydro</a:t>
              </a:r>
            </a:p>
          </p:txBody>
        </p:sp>
      </p:grpSp>
      <p:sp>
        <p:nvSpPr>
          <p:cNvPr id="22" name="Oval 162">
            <a:extLst>
              <a:ext uri="{FF2B5EF4-FFF2-40B4-BE49-F238E27FC236}">
                <a16:creationId xmlns:a16="http://schemas.microsoft.com/office/drawing/2014/main" id="{04EAA69D-07D9-A36F-EDCC-7B0B601951C0}"/>
              </a:ext>
            </a:extLst>
          </p:cNvPr>
          <p:cNvSpPr/>
          <p:nvPr/>
        </p:nvSpPr>
        <p:spPr>
          <a:xfrm rot="11077797">
            <a:off x="4801820" y="4338364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4" name="Oval 162">
            <a:extLst>
              <a:ext uri="{FF2B5EF4-FFF2-40B4-BE49-F238E27FC236}">
                <a16:creationId xmlns:a16="http://schemas.microsoft.com/office/drawing/2014/main" id="{FFABBA6F-16E0-A29F-A95F-541C96608E33}"/>
              </a:ext>
            </a:extLst>
          </p:cNvPr>
          <p:cNvSpPr/>
          <p:nvPr/>
        </p:nvSpPr>
        <p:spPr>
          <a:xfrm rot="11077797">
            <a:off x="2258453" y="3684997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5" name="Oval 162">
            <a:extLst>
              <a:ext uri="{FF2B5EF4-FFF2-40B4-BE49-F238E27FC236}">
                <a16:creationId xmlns:a16="http://schemas.microsoft.com/office/drawing/2014/main" id="{289FDC51-BF26-C6F1-C1F2-DA216ADD08AD}"/>
              </a:ext>
            </a:extLst>
          </p:cNvPr>
          <p:cNvSpPr/>
          <p:nvPr/>
        </p:nvSpPr>
        <p:spPr>
          <a:xfrm rot="11077797">
            <a:off x="3805218" y="3226066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29DBD67-D922-6A8C-13CE-6BEEA0DAB6D5}"/>
              </a:ext>
            </a:extLst>
          </p:cNvPr>
          <p:cNvGrpSpPr/>
          <p:nvPr/>
        </p:nvGrpSpPr>
        <p:grpSpPr>
          <a:xfrm rot="1884865">
            <a:off x="2294039" y="2847258"/>
            <a:ext cx="599990" cy="375588"/>
            <a:chOff x="1972064" y="2369153"/>
            <a:chExt cx="599990" cy="375588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09020CC-A96C-24BC-6C29-F60FB1D3B4C6}"/>
                </a:ext>
              </a:extLst>
            </p:cNvPr>
            <p:cNvGrpSpPr/>
            <p:nvPr/>
          </p:nvGrpSpPr>
          <p:grpSpPr>
            <a:xfrm>
              <a:off x="2079932" y="2476453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35BF6BD6-7C4F-8D8D-0137-57BBFF6D87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右矢印 50">
                <a:extLst>
                  <a:ext uri="{FF2B5EF4-FFF2-40B4-BE49-F238E27FC236}">
                    <a16:creationId xmlns:a16="http://schemas.microsoft.com/office/drawing/2014/main" id="{02E20B8B-7B8B-6349-725C-08C6829BBB03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49" name="Oval 162">
              <a:extLst>
                <a:ext uri="{FF2B5EF4-FFF2-40B4-BE49-F238E27FC236}">
                  <a16:creationId xmlns:a16="http://schemas.microsoft.com/office/drawing/2014/main" id="{7DB35DB7-8E10-809F-38E0-17F088BDB3AA}"/>
                </a:ext>
              </a:extLst>
            </p:cNvPr>
            <p:cNvSpPr/>
            <p:nvPr/>
          </p:nvSpPr>
          <p:spPr>
            <a:xfrm rot="11077797">
              <a:off x="1972064" y="2369153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03A224B3-821A-3016-63F7-23A8FBAA1C54}"/>
              </a:ext>
            </a:extLst>
          </p:cNvPr>
          <p:cNvGrpSpPr/>
          <p:nvPr/>
        </p:nvGrpSpPr>
        <p:grpSpPr>
          <a:xfrm>
            <a:off x="2697777" y="4838358"/>
            <a:ext cx="492122" cy="504011"/>
            <a:chOff x="2347147" y="5012947"/>
            <a:chExt cx="492122" cy="50401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ABB4105-F6EE-7C77-C3EB-3D7C8C6E7A60}"/>
                </a:ext>
              </a:extLst>
            </p:cNvPr>
            <p:cNvGrpSpPr/>
            <p:nvPr/>
          </p:nvGrpSpPr>
          <p:grpSpPr>
            <a:xfrm rot="13132810">
              <a:off x="2347147" y="5012947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19266EC2-BAFB-49F3-AA59-935D119884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右矢印 55">
                <a:extLst>
                  <a:ext uri="{FF2B5EF4-FFF2-40B4-BE49-F238E27FC236}">
                    <a16:creationId xmlns:a16="http://schemas.microsoft.com/office/drawing/2014/main" id="{F321F4C0-F2E1-A1DB-312F-FBB5FA450983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54" name="Oval 162">
              <a:extLst>
                <a:ext uri="{FF2B5EF4-FFF2-40B4-BE49-F238E27FC236}">
                  <a16:creationId xmlns:a16="http://schemas.microsoft.com/office/drawing/2014/main" id="{0589F04D-C8FF-DEC2-3B87-3F87CDDFC42E}"/>
                </a:ext>
              </a:extLst>
            </p:cNvPr>
            <p:cNvSpPr/>
            <p:nvPr/>
          </p:nvSpPr>
          <p:spPr>
            <a:xfrm rot="2610607">
              <a:off x="2603146" y="5311851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BAFB87DA-4030-7C72-BDEF-E5560D122D02}"/>
              </a:ext>
            </a:extLst>
          </p:cNvPr>
          <p:cNvGrpSpPr/>
          <p:nvPr/>
        </p:nvGrpSpPr>
        <p:grpSpPr>
          <a:xfrm rot="900000">
            <a:off x="3421736" y="2028426"/>
            <a:ext cx="544655" cy="481266"/>
            <a:chOff x="3460373" y="1860999"/>
            <a:chExt cx="544655" cy="48126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5646F6CA-90F9-FA2D-6885-AE8CB6106F1E}"/>
                </a:ext>
              </a:extLst>
            </p:cNvPr>
            <p:cNvCxnSpPr>
              <a:cxnSpLocks/>
            </p:cNvCxnSpPr>
            <p:nvPr/>
          </p:nvCxnSpPr>
          <p:spPr>
            <a:xfrm rot="7430378">
              <a:off x="3498501" y="2018619"/>
              <a:ext cx="424459" cy="157500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B9CE261-87B8-3DA8-06B5-CCF5CC84F5B2}"/>
                </a:ext>
              </a:extLst>
            </p:cNvPr>
            <p:cNvGrpSpPr/>
            <p:nvPr/>
          </p:nvGrpSpPr>
          <p:grpSpPr>
            <a:xfrm>
              <a:off x="3460373" y="1860999"/>
              <a:ext cx="544655" cy="481266"/>
              <a:chOff x="3460373" y="1860999"/>
              <a:chExt cx="544655" cy="481266"/>
            </a:xfrm>
          </p:grpSpPr>
          <p:sp>
            <p:nvSpPr>
              <p:cNvPr id="60" name="右矢印 59">
                <a:extLst>
                  <a:ext uri="{FF2B5EF4-FFF2-40B4-BE49-F238E27FC236}">
                    <a16:creationId xmlns:a16="http://schemas.microsoft.com/office/drawing/2014/main" id="{E9A52D03-8A23-B60D-EB7C-88BAD36E3C06}"/>
                  </a:ext>
                </a:extLst>
              </p:cNvPr>
              <p:cNvSpPr/>
              <p:nvPr/>
            </p:nvSpPr>
            <p:spPr>
              <a:xfrm rot="8487025">
                <a:off x="3460373" y="2078886"/>
                <a:ext cx="209624" cy="263379"/>
              </a:xfrm>
              <a:prstGeom prst="rightArrow">
                <a:avLst>
                  <a:gd name="adj1" fmla="val 0"/>
                  <a:gd name="adj2" fmla="val 73301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p:sp>
            <p:nvSpPr>
              <p:cNvPr id="61" name="Oval 162">
                <a:extLst>
                  <a:ext uri="{FF2B5EF4-FFF2-40B4-BE49-F238E27FC236}">
                    <a16:creationId xmlns:a16="http://schemas.microsoft.com/office/drawing/2014/main" id="{6A95FF4D-D403-087D-098C-ACECD4604CC7}"/>
                  </a:ext>
                </a:extLst>
              </p:cNvPr>
              <p:cNvSpPr/>
              <p:nvPr/>
            </p:nvSpPr>
            <p:spPr>
              <a:xfrm rot="18508175">
                <a:off x="3802163" y="1858757"/>
                <a:ext cx="200624" cy="20510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29A38B80-CCBD-728E-7DC7-D68EA75BCFE8}"/>
                  </a:ext>
                </a:extLst>
              </p:cNvPr>
              <p:cNvSpPr txBox="1"/>
              <p:nvPr/>
            </p:nvSpPr>
            <p:spPr>
              <a:xfrm>
                <a:off x="1123896" y="3824785"/>
                <a:ext cx="1121336" cy="5471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42852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Q</m:t>
                              </m:r>
                            </m:e>
                            <m:sub>
                              <m: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42852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29A38B80-CCBD-728E-7DC7-D68EA75BC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896" y="3824785"/>
                <a:ext cx="1121336" cy="547137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95A32973-89BB-FB9C-1481-6597DFB17CFF}"/>
                  </a:ext>
                </a:extLst>
              </p:cNvPr>
              <p:cNvSpPr txBox="1"/>
              <p:nvPr/>
            </p:nvSpPr>
            <p:spPr>
              <a:xfrm>
                <a:off x="4042577" y="2937050"/>
                <a:ext cx="1121336" cy="5616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42852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Q</m:t>
                              </m:r>
                            </m:e>
                            <m:sub>
                              <m: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42852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95A32973-89BB-FB9C-1481-6597DFB17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577" y="2937050"/>
                <a:ext cx="1121336" cy="561692"/>
              </a:xfrm>
              <a:prstGeom prst="rect">
                <a:avLst/>
              </a:prstGeom>
              <a:blipFill>
                <a:blip r:embed="rId5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504B6B36-40D2-4415-EB33-6CC975BBF72E}"/>
                  </a:ext>
                </a:extLst>
              </p:cNvPr>
              <p:cNvSpPr txBox="1"/>
              <p:nvPr/>
            </p:nvSpPr>
            <p:spPr>
              <a:xfrm>
                <a:off x="4622518" y="4726716"/>
                <a:ext cx="1121336" cy="5616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42852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Q</m:t>
                              </m:r>
                            </m:e>
                            <m:sub>
                              <m: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42852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504B6B36-40D2-4415-EB33-6CC975BBF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2518" y="4726716"/>
                <a:ext cx="1121336" cy="561692"/>
              </a:xfrm>
              <a:prstGeom prst="rect">
                <a:avLst/>
              </a:prstGeom>
              <a:blipFill>
                <a:blip r:embed="rId6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5362F565-0FB9-8AEB-1984-0186094FA097}"/>
              </a:ext>
            </a:extLst>
          </p:cNvPr>
          <p:cNvCxnSpPr>
            <a:cxnSpLocks/>
          </p:cNvCxnSpPr>
          <p:nvPr/>
        </p:nvCxnSpPr>
        <p:spPr>
          <a:xfrm>
            <a:off x="2632201" y="3957525"/>
            <a:ext cx="1020557" cy="22757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2EFE469B-78CC-ED1F-B7F2-38F23A6FBC3A}"/>
              </a:ext>
            </a:extLst>
          </p:cNvPr>
          <p:cNvCxnSpPr>
            <a:cxnSpLocks/>
          </p:cNvCxnSpPr>
          <p:nvPr/>
        </p:nvCxnSpPr>
        <p:spPr>
          <a:xfrm>
            <a:off x="3652758" y="4192272"/>
            <a:ext cx="1049294" cy="23798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>
            <a:extLst>
              <a:ext uri="{FF2B5EF4-FFF2-40B4-BE49-F238E27FC236}">
                <a16:creationId xmlns:a16="http://schemas.microsoft.com/office/drawing/2014/main" id="{A434AF33-B054-6B0E-2A79-0D6861B35C89}"/>
              </a:ext>
            </a:extLst>
          </p:cNvPr>
          <p:cNvCxnSpPr>
            <a:cxnSpLocks/>
          </p:cNvCxnSpPr>
          <p:nvPr/>
        </p:nvCxnSpPr>
        <p:spPr>
          <a:xfrm flipV="1">
            <a:off x="3585227" y="3580846"/>
            <a:ext cx="300331" cy="59662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EE4D04BC-B1C1-0884-8760-CB0D6A28D0A2}"/>
              </a:ext>
            </a:extLst>
          </p:cNvPr>
          <p:cNvSpPr txBox="1"/>
          <p:nvPr/>
        </p:nvSpPr>
        <p:spPr>
          <a:xfrm>
            <a:off x="3117083" y="3853249"/>
            <a:ext cx="1145279" cy="5847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/>
              <a:t>Hole</a:t>
            </a:r>
            <a:endParaRPr kumimoji="1" lang="ja-JP" altLang="en-US" sz="3200" b="1"/>
          </a:p>
        </p:txBody>
      </p:sp>
    </p:spTree>
    <p:extLst>
      <p:ext uri="{BB962C8B-B14F-4D97-AF65-F5344CB8AC3E}">
        <p14:creationId xmlns:p14="http://schemas.microsoft.com/office/powerpoint/2010/main" val="4233108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D5D3425-53C5-62AA-45BD-42D4124EFAA9}"/>
              </a:ext>
            </a:extLst>
          </p:cNvPr>
          <p:cNvSpPr/>
          <p:nvPr/>
        </p:nvSpPr>
        <p:spPr>
          <a:xfrm>
            <a:off x="7094483" y="4358629"/>
            <a:ext cx="4995917" cy="1963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B63BE0-ABA4-8957-7F1E-E52959E9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96D48-0AB3-3B45-9E4F-D0D772DC6518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0CF259BF-98CF-99A1-DBDC-E0906E097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8" t="12978" r="10821" b="21019"/>
          <a:stretch/>
        </p:blipFill>
        <p:spPr>
          <a:xfrm>
            <a:off x="63653" y="254520"/>
            <a:ext cx="8717441" cy="6906758"/>
          </a:xfrm>
          <a:prstGeom prst="rect">
            <a:avLst/>
          </a:prstGeom>
        </p:spPr>
      </p:pic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F6D38ECA-1FFC-ECE0-7DE2-3005DD2463FC}"/>
              </a:ext>
            </a:extLst>
          </p:cNvPr>
          <p:cNvGrpSpPr/>
          <p:nvPr/>
        </p:nvGrpSpPr>
        <p:grpSpPr>
          <a:xfrm>
            <a:off x="1542576" y="3544778"/>
            <a:ext cx="834119" cy="308471"/>
            <a:chOff x="7550713" y="3559127"/>
            <a:chExt cx="606422" cy="224266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029F5E3D-8C09-C937-436E-E8D474C3BD75}"/>
                </a:ext>
              </a:extLst>
            </p:cNvPr>
            <p:cNvCxnSpPr>
              <a:cxnSpLocks/>
            </p:cNvCxnSpPr>
            <p:nvPr/>
          </p:nvCxnSpPr>
          <p:spPr>
            <a:xfrm>
              <a:off x="7550713" y="3559127"/>
              <a:ext cx="606422" cy="224266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右矢印 104">
              <a:extLst>
                <a:ext uri="{FF2B5EF4-FFF2-40B4-BE49-F238E27FC236}">
                  <a16:creationId xmlns:a16="http://schemas.microsoft.com/office/drawing/2014/main" id="{63EA630D-8013-01F1-814F-86F52A041784}"/>
                </a:ext>
              </a:extLst>
            </p:cNvPr>
            <p:cNvSpPr/>
            <p:nvPr/>
          </p:nvSpPr>
          <p:spPr>
            <a:xfrm rot="1056647">
              <a:off x="7756449" y="3562145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B38E6F96-024B-1C40-96B1-82A7DC71AD2E}"/>
              </a:ext>
            </a:extLst>
          </p:cNvPr>
          <p:cNvSpPr txBox="1"/>
          <p:nvPr/>
        </p:nvSpPr>
        <p:spPr>
          <a:xfrm>
            <a:off x="741034" y="1652876"/>
            <a:ext cx="1358448" cy="755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QGP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B96199E-CAEA-3E3C-5350-D44050906006}"/>
              </a:ext>
            </a:extLst>
          </p:cNvPr>
          <p:cNvSpPr txBox="1"/>
          <p:nvPr/>
        </p:nvSpPr>
        <p:spPr>
          <a:xfrm>
            <a:off x="127756" y="2987697"/>
            <a:ext cx="179728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medium </a:t>
            </a:r>
            <a:r>
              <a:rPr kumimoji="1" lang="en-US" altLang="ja-JP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parton</a:t>
            </a:r>
            <a:endParaRPr kumimoji="1" lang="ja-JP" altLang="en-US" b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400000000000000" pitchFamily="34" charset="-128"/>
              <a:ea typeface="Yu Gothic Medium" panose="020B0400000000000000" pitchFamily="34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6B1586F-5FD0-1531-3C8B-756CD9287B2E}"/>
              </a:ext>
            </a:extLst>
          </p:cNvPr>
          <p:cNvGrpSpPr/>
          <p:nvPr/>
        </p:nvGrpSpPr>
        <p:grpSpPr>
          <a:xfrm rot="6839471">
            <a:off x="3823302" y="2787121"/>
            <a:ext cx="705414" cy="462834"/>
            <a:chOff x="7497916" y="3529766"/>
            <a:chExt cx="512852" cy="336490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317A642-146D-98FC-84AB-38F784A3EAC5}"/>
                </a:ext>
              </a:extLst>
            </p:cNvPr>
            <p:cNvCxnSpPr>
              <a:cxnSpLocks/>
            </p:cNvCxnSpPr>
            <p:nvPr/>
          </p:nvCxnSpPr>
          <p:spPr>
            <a:xfrm rot="14760529" flipH="1">
              <a:off x="7586097" y="3441585"/>
              <a:ext cx="336490" cy="512852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右矢印 12">
              <a:extLst>
                <a:ext uri="{FF2B5EF4-FFF2-40B4-BE49-F238E27FC236}">
                  <a16:creationId xmlns:a16="http://schemas.microsoft.com/office/drawing/2014/main" id="{32AFF873-493C-F7FD-88C4-8AFCA320ED0E}"/>
                </a:ext>
              </a:extLst>
            </p:cNvPr>
            <p:cNvSpPr/>
            <p:nvPr/>
          </p:nvSpPr>
          <p:spPr>
            <a:xfrm rot="260363">
              <a:off x="7673818" y="3599352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E473569-DB93-1F51-0019-789A11A5E5E5}"/>
              </a:ext>
            </a:extLst>
          </p:cNvPr>
          <p:cNvGrpSpPr/>
          <p:nvPr/>
        </p:nvGrpSpPr>
        <p:grpSpPr>
          <a:xfrm rot="18610209">
            <a:off x="4373601" y="4435389"/>
            <a:ext cx="557594" cy="603638"/>
            <a:chOff x="7545397" y="3466058"/>
            <a:chExt cx="405383" cy="438859"/>
          </a:xfrm>
          <a:solidFill>
            <a:schemeClr val="tx2">
              <a:lumMod val="40000"/>
              <a:lumOff val="60000"/>
            </a:schemeClr>
          </a:solidFill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BCF3AEEA-7985-AA49-4ABF-37152E88CE85}"/>
                </a:ext>
              </a:extLst>
            </p:cNvPr>
            <p:cNvCxnSpPr>
              <a:cxnSpLocks/>
            </p:cNvCxnSpPr>
            <p:nvPr/>
          </p:nvCxnSpPr>
          <p:spPr>
            <a:xfrm rot="2989791" flipV="1">
              <a:off x="7528659" y="3482796"/>
              <a:ext cx="438859" cy="405383"/>
            </a:xfrm>
            <a:prstGeom prst="line">
              <a:avLst/>
            </a:prstGeom>
            <a:grpFill/>
            <a:ln w="38100"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右矢印 17">
              <a:extLst>
                <a:ext uri="{FF2B5EF4-FFF2-40B4-BE49-F238E27FC236}">
                  <a16:creationId xmlns:a16="http://schemas.microsoft.com/office/drawing/2014/main" id="{6EE2B3C9-82B7-2A6D-6E82-3F7247CE8097}"/>
                </a:ext>
              </a:extLst>
            </p:cNvPr>
            <p:cNvSpPr/>
            <p:nvPr/>
          </p:nvSpPr>
          <p:spPr>
            <a:xfrm rot="555172">
              <a:off x="7673818" y="3599351"/>
              <a:ext cx="95056" cy="183407"/>
            </a:xfrm>
            <a:prstGeom prst="rightArrow">
              <a:avLst>
                <a:gd name="adj1" fmla="val 0"/>
                <a:gd name="adj2" fmla="val 99683"/>
              </a:avLst>
            </a:prstGeom>
            <a:grp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85375AB-46CB-0B7F-4F0E-63ED5A190B7C}"/>
              </a:ext>
            </a:extLst>
          </p:cNvPr>
          <p:cNvSpPr txBox="1"/>
          <p:nvPr/>
        </p:nvSpPr>
        <p:spPr>
          <a:xfrm>
            <a:off x="9126903" y="4649701"/>
            <a:ext cx="215869" cy="431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7993CD1-9B76-19C9-9624-0814D504D53A}"/>
              </a:ext>
            </a:extLst>
          </p:cNvPr>
          <p:cNvSpPr txBox="1"/>
          <p:nvPr/>
        </p:nvSpPr>
        <p:spPr>
          <a:xfrm>
            <a:off x="7489146" y="1404622"/>
            <a:ext cx="3290061" cy="5847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Backreaction</a:t>
            </a:r>
          </a:p>
        </p:txBody>
      </p:sp>
      <p:sp>
        <p:nvSpPr>
          <p:cNvPr id="26" name="タイトル 106">
            <a:extLst>
              <a:ext uri="{FF2B5EF4-FFF2-40B4-BE49-F238E27FC236}">
                <a16:creationId xmlns:a16="http://schemas.microsoft.com/office/drawing/2014/main" id="{42D92584-2DFF-9544-6892-49323E4D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656"/>
            <a:ext cx="10515600" cy="1096961"/>
          </a:xfrm>
        </p:spPr>
        <p:txBody>
          <a:bodyPr/>
          <a:lstStyle/>
          <a:p>
            <a:r>
              <a:rPr lang="en-US" altLang="ja-JP" dirty="0"/>
              <a:t>Recoil and backreaction</a:t>
            </a:r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E27515-EF80-A6D9-4B5E-EC107CB86B4A}"/>
              </a:ext>
            </a:extLst>
          </p:cNvPr>
          <p:cNvGrpSpPr/>
          <p:nvPr/>
        </p:nvGrpSpPr>
        <p:grpSpPr>
          <a:xfrm>
            <a:off x="7293676" y="775829"/>
            <a:ext cx="4148559" cy="538276"/>
            <a:chOff x="7293676" y="775829"/>
            <a:chExt cx="4148559" cy="538276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E534943-128A-57AF-F6DD-658FADAF9EA0}"/>
                </a:ext>
              </a:extLst>
            </p:cNvPr>
            <p:cNvSpPr txBox="1"/>
            <p:nvPr/>
          </p:nvSpPr>
          <p:spPr>
            <a:xfrm>
              <a:off x="7669046" y="1037106"/>
              <a:ext cx="377318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W. Chen, </a:t>
              </a:r>
              <a:r>
                <a:rPr lang="en-US" altLang="ja-JP" sz="1200" b="0" i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</a:t>
              </a:r>
              <a:r>
                <a:rPr lang="en-US" altLang="ja-JP" sz="12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 PLB 777, 86 (2018)</a:t>
              </a:r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ADACF23-37E9-3143-2EC1-AB1B00ACA2DA}"/>
                </a:ext>
              </a:extLst>
            </p:cNvPr>
            <p:cNvSpPr txBox="1"/>
            <p:nvPr/>
          </p:nvSpPr>
          <p:spPr>
            <a:xfrm>
              <a:off x="7293676" y="775829"/>
              <a:ext cx="2037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CoLBT</a:t>
              </a:r>
              <a:r>
                <a:rPr kumimoji="1" lang="en-US" altLang="ja-JP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rPr>
                <a:t>-hydro</a:t>
              </a:r>
            </a:p>
          </p:txBody>
        </p:sp>
      </p:grpSp>
      <p:sp>
        <p:nvSpPr>
          <p:cNvPr id="22" name="Oval 162">
            <a:extLst>
              <a:ext uri="{FF2B5EF4-FFF2-40B4-BE49-F238E27FC236}">
                <a16:creationId xmlns:a16="http://schemas.microsoft.com/office/drawing/2014/main" id="{04EAA69D-07D9-A36F-EDCC-7B0B601951C0}"/>
              </a:ext>
            </a:extLst>
          </p:cNvPr>
          <p:cNvSpPr/>
          <p:nvPr/>
        </p:nvSpPr>
        <p:spPr>
          <a:xfrm rot="11077797">
            <a:off x="4801820" y="4338364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4" name="Oval 162">
            <a:extLst>
              <a:ext uri="{FF2B5EF4-FFF2-40B4-BE49-F238E27FC236}">
                <a16:creationId xmlns:a16="http://schemas.microsoft.com/office/drawing/2014/main" id="{FFABBA6F-16E0-A29F-A95F-541C96608E33}"/>
              </a:ext>
            </a:extLst>
          </p:cNvPr>
          <p:cNvSpPr/>
          <p:nvPr/>
        </p:nvSpPr>
        <p:spPr>
          <a:xfrm rot="11077797">
            <a:off x="2258453" y="3684997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5" name="Oval 162">
            <a:extLst>
              <a:ext uri="{FF2B5EF4-FFF2-40B4-BE49-F238E27FC236}">
                <a16:creationId xmlns:a16="http://schemas.microsoft.com/office/drawing/2014/main" id="{289FDC51-BF26-C6F1-C1F2-DA216ADD08AD}"/>
              </a:ext>
            </a:extLst>
          </p:cNvPr>
          <p:cNvSpPr/>
          <p:nvPr/>
        </p:nvSpPr>
        <p:spPr>
          <a:xfrm rot="11077797">
            <a:off x="3805218" y="3226066"/>
            <a:ext cx="291192" cy="297697"/>
          </a:xfrm>
          <a:prstGeom prst="ellipse">
            <a:avLst/>
          </a:prstGeom>
          <a:solidFill>
            <a:schemeClr val="bg1"/>
          </a:solidFill>
          <a:ln w="31750" cap="flat" cmpd="sng" algn="ctr">
            <a:solidFill>
              <a:srgbClr val="00B0F0">
                <a:alpha val="99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29DBD67-D922-6A8C-13CE-6BEEA0DAB6D5}"/>
              </a:ext>
            </a:extLst>
          </p:cNvPr>
          <p:cNvGrpSpPr/>
          <p:nvPr/>
        </p:nvGrpSpPr>
        <p:grpSpPr>
          <a:xfrm rot="1884865">
            <a:off x="2294039" y="2847258"/>
            <a:ext cx="599990" cy="375588"/>
            <a:chOff x="1972064" y="2369153"/>
            <a:chExt cx="599990" cy="375588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09020CC-A96C-24BC-6C29-F60FB1D3B4C6}"/>
                </a:ext>
              </a:extLst>
            </p:cNvPr>
            <p:cNvGrpSpPr/>
            <p:nvPr/>
          </p:nvGrpSpPr>
          <p:grpSpPr>
            <a:xfrm>
              <a:off x="2079932" y="2476453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35BF6BD6-7C4F-8D8D-0137-57BBFF6D87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右矢印 50">
                <a:extLst>
                  <a:ext uri="{FF2B5EF4-FFF2-40B4-BE49-F238E27FC236}">
                    <a16:creationId xmlns:a16="http://schemas.microsoft.com/office/drawing/2014/main" id="{02E20B8B-7B8B-6349-725C-08C6829BBB03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49" name="Oval 162">
              <a:extLst>
                <a:ext uri="{FF2B5EF4-FFF2-40B4-BE49-F238E27FC236}">
                  <a16:creationId xmlns:a16="http://schemas.microsoft.com/office/drawing/2014/main" id="{7DB35DB7-8E10-809F-38E0-17F088BDB3AA}"/>
                </a:ext>
              </a:extLst>
            </p:cNvPr>
            <p:cNvSpPr/>
            <p:nvPr/>
          </p:nvSpPr>
          <p:spPr>
            <a:xfrm rot="11077797">
              <a:off x="1972064" y="2369153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03A224B3-821A-3016-63F7-23A8FBAA1C54}"/>
              </a:ext>
            </a:extLst>
          </p:cNvPr>
          <p:cNvGrpSpPr/>
          <p:nvPr/>
        </p:nvGrpSpPr>
        <p:grpSpPr>
          <a:xfrm>
            <a:off x="2697777" y="4838358"/>
            <a:ext cx="492122" cy="504011"/>
            <a:chOff x="2347147" y="5012947"/>
            <a:chExt cx="492122" cy="50401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ABB4105-F6EE-7C77-C3EB-3D7C8C6E7A60}"/>
                </a:ext>
              </a:extLst>
            </p:cNvPr>
            <p:cNvGrpSpPr/>
            <p:nvPr/>
          </p:nvGrpSpPr>
          <p:grpSpPr>
            <a:xfrm rot="13132810">
              <a:off x="2347147" y="5012947"/>
              <a:ext cx="492122" cy="268288"/>
              <a:chOff x="6898369" y="1806580"/>
              <a:chExt cx="357783" cy="195051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19266EC2-BAFB-49F3-AA59-935D119884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8369" y="1806580"/>
                <a:ext cx="308591" cy="114505"/>
              </a:xfrm>
              <a:prstGeom prst="line">
                <a:avLst/>
              </a:prstGeom>
              <a:grpFill/>
              <a:ln w="38100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右矢印 55">
                <a:extLst>
                  <a:ext uri="{FF2B5EF4-FFF2-40B4-BE49-F238E27FC236}">
                    <a16:creationId xmlns:a16="http://schemas.microsoft.com/office/drawing/2014/main" id="{F321F4C0-F2E1-A1DB-312F-FBB5FA450983}"/>
                  </a:ext>
                </a:extLst>
              </p:cNvPr>
              <p:cNvSpPr/>
              <p:nvPr/>
            </p:nvSpPr>
            <p:spPr>
              <a:xfrm rot="1056647">
                <a:off x="7103751" y="1810149"/>
                <a:ext cx="152401" cy="191482"/>
              </a:xfrm>
              <a:prstGeom prst="rightArrow">
                <a:avLst>
                  <a:gd name="adj1" fmla="val 0"/>
                  <a:gd name="adj2" fmla="val 73301"/>
                </a:avLst>
              </a:prstGeom>
              <a:grpFill/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p:grpSp>
        <p:sp>
          <p:nvSpPr>
            <p:cNvPr id="54" name="Oval 162">
              <a:extLst>
                <a:ext uri="{FF2B5EF4-FFF2-40B4-BE49-F238E27FC236}">
                  <a16:creationId xmlns:a16="http://schemas.microsoft.com/office/drawing/2014/main" id="{0589F04D-C8FF-DEC2-3B87-3F87CDDFC42E}"/>
                </a:ext>
              </a:extLst>
            </p:cNvPr>
            <p:cNvSpPr/>
            <p:nvPr/>
          </p:nvSpPr>
          <p:spPr>
            <a:xfrm rot="2610607">
              <a:off x="2603146" y="5311851"/>
              <a:ext cx="200624" cy="20510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 cap="flat" cmpd="sng" algn="ctr">
              <a:solidFill>
                <a:schemeClr val="tx2">
                  <a:lumMod val="40000"/>
                  <a:lumOff val="60000"/>
                  <a:alpha val="41841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BAFB87DA-4030-7C72-BDEF-E5560D122D02}"/>
              </a:ext>
            </a:extLst>
          </p:cNvPr>
          <p:cNvGrpSpPr/>
          <p:nvPr/>
        </p:nvGrpSpPr>
        <p:grpSpPr>
          <a:xfrm rot="900000">
            <a:off x="3421736" y="2028426"/>
            <a:ext cx="544655" cy="481266"/>
            <a:chOff x="3460373" y="1860999"/>
            <a:chExt cx="544655" cy="48126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5646F6CA-90F9-FA2D-6885-AE8CB6106F1E}"/>
                </a:ext>
              </a:extLst>
            </p:cNvPr>
            <p:cNvCxnSpPr>
              <a:cxnSpLocks/>
            </p:cNvCxnSpPr>
            <p:nvPr/>
          </p:nvCxnSpPr>
          <p:spPr>
            <a:xfrm rot="7430378">
              <a:off x="3498501" y="2018619"/>
              <a:ext cx="424459" cy="157500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2">
                  <a:lumMod val="40000"/>
                  <a:lumOff val="60000"/>
                  <a:alpha val="41841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B9CE261-87B8-3DA8-06B5-CCF5CC84F5B2}"/>
                </a:ext>
              </a:extLst>
            </p:cNvPr>
            <p:cNvGrpSpPr/>
            <p:nvPr/>
          </p:nvGrpSpPr>
          <p:grpSpPr>
            <a:xfrm>
              <a:off x="3460373" y="1860999"/>
              <a:ext cx="544655" cy="481266"/>
              <a:chOff x="3460373" y="1860999"/>
              <a:chExt cx="544655" cy="481266"/>
            </a:xfrm>
          </p:grpSpPr>
          <p:sp>
            <p:nvSpPr>
              <p:cNvPr id="60" name="右矢印 59">
                <a:extLst>
                  <a:ext uri="{FF2B5EF4-FFF2-40B4-BE49-F238E27FC236}">
                    <a16:creationId xmlns:a16="http://schemas.microsoft.com/office/drawing/2014/main" id="{E9A52D03-8A23-B60D-EB7C-88BAD36E3C06}"/>
                  </a:ext>
                </a:extLst>
              </p:cNvPr>
              <p:cNvSpPr/>
              <p:nvPr/>
            </p:nvSpPr>
            <p:spPr>
              <a:xfrm rot="8487025">
                <a:off x="3460373" y="2078886"/>
                <a:ext cx="209624" cy="263379"/>
              </a:xfrm>
              <a:prstGeom prst="rightArrow">
                <a:avLst>
                  <a:gd name="adj1" fmla="val 0"/>
                  <a:gd name="adj2" fmla="val 73301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  <p:sp>
            <p:nvSpPr>
              <p:cNvPr id="61" name="Oval 162">
                <a:extLst>
                  <a:ext uri="{FF2B5EF4-FFF2-40B4-BE49-F238E27FC236}">
                    <a16:creationId xmlns:a16="http://schemas.microsoft.com/office/drawing/2014/main" id="{6A95FF4D-D403-087D-098C-ACECD4604CC7}"/>
                  </a:ext>
                </a:extLst>
              </p:cNvPr>
              <p:cNvSpPr/>
              <p:nvPr/>
            </p:nvSpPr>
            <p:spPr>
              <a:xfrm rot="18508175">
                <a:off x="3802163" y="1858757"/>
                <a:ext cx="200624" cy="20510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solidFill>
                  <a:schemeClr val="tx2">
                    <a:lumMod val="40000"/>
                    <a:lumOff val="60000"/>
                    <a:alpha val="41841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02DC672E-5648-0A32-6804-AC326265F16A}"/>
              </a:ext>
            </a:extLst>
          </p:cNvPr>
          <p:cNvCxnSpPr>
            <a:cxnSpLocks/>
          </p:cNvCxnSpPr>
          <p:nvPr/>
        </p:nvCxnSpPr>
        <p:spPr>
          <a:xfrm>
            <a:off x="2421396" y="3857918"/>
            <a:ext cx="659636" cy="264995"/>
          </a:xfrm>
          <a:prstGeom prst="straightConnector1">
            <a:avLst/>
          </a:prstGeom>
          <a:ln w="82550">
            <a:solidFill>
              <a:srgbClr val="00B0F0">
                <a:alpha val="71128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4A55545C-3BFC-EB29-10FD-1D00C7EBD498}"/>
              </a:ext>
            </a:extLst>
          </p:cNvPr>
          <p:cNvCxnSpPr>
            <a:cxnSpLocks/>
          </p:cNvCxnSpPr>
          <p:nvPr/>
        </p:nvCxnSpPr>
        <p:spPr>
          <a:xfrm flipH="1">
            <a:off x="3643233" y="3373578"/>
            <a:ext cx="308637" cy="481028"/>
          </a:xfrm>
          <a:prstGeom prst="straightConnector1">
            <a:avLst/>
          </a:prstGeom>
          <a:ln w="82550">
            <a:solidFill>
              <a:srgbClr val="00B0F0">
                <a:alpha val="71128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5EA9BF4C-FBC0-12F4-627B-7A20D9D1B6C3}"/>
              </a:ext>
            </a:extLst>
          </p:cNvPr>
          <p:cNvCxnSpPr>
            <a:cxnSpLocks/>
          </p:cNvCxnSpPr>
          <p:nvPr/>
        </p:nvCxnSpPr>
        <p:spPr>
          <a:xfrm flipV="1">
            <a:off x="4941334" y="4010333"/>
            <a:ext cx="441186" cy="472245"/>
          </a:xfrm>
          <a:prstGeom prst="straightConnector1">
            <a:avLst/>
          </a:prstGeom>
          <a:ln w="82550">
            <a:solidFill>
              <a:srgbClr val="00B0F0">
                <a:alpha val="71128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B9CB3955-2AAA-329F-A7D4-CB894B3FF41E}"/>
              </a:ext>
            </a:extLst>
          </p:cNvPr>
          <p:cNvGrpSpPr/>
          <p:nvPr/>
        </p:nvGrpSpPr>
        <p:grpSpPr>
          <a:xfrm>
            <a:off x="4605827" y="4063388"/>
            <a:ext cx="770745" cy="718557"/>
            <a:chOff x="4605827" y="4063388"/>
            <a:chExt cx="770745" cy="718557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D024D136-8A19-8CA9-FFEA-9B5B6610F441}"/>
                </a:ext>
              </a:extLst>
            </p:cNvPr>
            <p:cNvGrpSpPr/>
            <p:nvPr/>
          </p:nvGrpSpPr>
          <p:grpSpPr>
            <a:xfrm>
              <a:off x="4792549" y="4167684"/>
              <a:ext cx="584023" cy="614261"/>
              <a:chOff x="4792549" y="4167684"/>
              <a:chExt cx="584023" cy="614261"/>
            </a:xfrm>
          </p:grpSpPr>
          <p:sp>
            <p:nvSpPr>
              <p:cNvPr id="76" name="円弧 75">
                <a:extLst>
                  <a:ext uri="{FF2B5EF4-FFF2-40B4-BE49-F238E27FC236}">
                    <a16:creationId xmlns:a16="http://schemas.microsoft.com/office/drawing/2014/main" id="{74774435-636D-2B12-427A-9A6D9898020C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弧 76">
                <a:extLst>
                  <a:ext uri="{FF2B5EF4-FFF2-40B4-BE49-F238E27FC236}">
                    <a16:creationId xmlns:a16="http://schemas.microsoft.com/office/drawing/2014/main" id="{33E6FE1C-D58A-2B95-35CA-A5B7623FE8A5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3CCE88F9-5672-D77B-9E3B-762F2EE38A77}"/>
                </a:ext>
              </a:extLst>
            </p:cNvPr>
            <p:cNvGrpSpPr/>
            <p:nvPr/>
          </p:nvGrpSpPr>
          <p:grpSpPr>
            <a:xfrm rot="5831127" flipH="1">
              <a:off x="4620946" y="4048269"/>
              <a:ext cx="584023" cy="614261"/>
              <a:chOff x="4792549" y="4167684"/>
              <a:chExt cx="584023" cy="614261"/>
            </a:xfrm>
          </p:grpSpPr>
          <p:sp>
            <p:nvSpPr>
              <p:cNvPr id="81" name="円弧 80">
                <a:extLst>
                  <a:ext uri="{FF2B5EF4-FFF2-40B4-BE49-F238E27FC236}">
                    <a16:creationId xmlns:a16="http://schemas.microsoft.com/office/drawing/2014/main" id="{929AB957-B1AF-2B2C-15A0-51212DBAE8A2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弧 81">
                <a:extLst>
                  <a:ext uri="{FF2B5EF4-FFF2-40B4-BE49-F238E27FC236}">
                    <a16:creationId xmlns:a16="http://schemas.microsoft.com/office/drawing/2014/main" id="{0FAFED47-1408-8EFD-655F-10D0DD8D29F3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F462002-445C-C68C-CD83-BBBCEC9950DF}"/>
              </a:ext>
            </a:extLst>
          </p:cNvPr>
          <p:cNvGrpSpPr/>
          <p:nvPr/>
        </p:nvGrpSpPr>
        <p:grpSpPr>
          <a:xfrm rot="9602280">
            <a:off x="3561835" y="3045049"/>
            <a:ext cx="770745" cy="718557"/>
            <a:chOff x="4605827" y="4063388"/>
            <a:chExt cx="770745" cy="718557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0656E73-B276-DC10-3650-EA71379398CA}"/>
                </a:ext>
              </a:extLst>
            </p:cNvPr>
            <p:cNvGrpSpPr/>
            <p:nvPr/>
          </p:nvGrpSpPr>
          <p:grpSpPr>
            <a:xfrm>
              <a:off x="4792549" y="4167684"/>
              <a:ext cx="584023" cy="614261"/>
              <a:chOff x="4792549" y="4167684"/>
              <a:chExt cx="584023" cy="614261"/>
            </a:xfrm>
          </p:grpSpPr>
          <p:sp>
            <p:nvSpPr>
              <p:cNvPr id="89" name="円弧 88">
                <a:extLst>
                  <a:ext uri="{FF2B5EF4-FFF2-40B4-BE49-F238E27FC236}">
                    <a16:creationId xmlns:a16="http://schemas.microsoft.com/office/drawing/2014/main" id="{08CEB14C-CA7B-5984-A6F5-459DBC257BAA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弧 89">
                <a:extLst>
                  <a:ext uri="{FF2B5EF4-FFF2-40B4-BE49-F238E27FC236}">
                    <a16:creationId xmlns:a16="http://schemas.microsoft.com/office/drawing/2014/main" id="{ADE8093D-5669-10ED-5BA2-72B5FEED09B9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DAF90488-EFF8-B23A-AB79-D993F6F13299}"/>
                </a:ext>
              </a:extLst>
            </p:cNvPr>
            <p:cNvGrpSpPr/>
            <p:nvPr/>
          </p:nvGrpSpPr>
          <p:grpSpPr>
            <a:xfrm rot="5831127" flipH="1">
              <a:off x="4620946" y="4048269"/>
              <a:ext cx="584023" cy="614261"/>
              <a:chOff x="4792549" y="4167684"/>
              <a:chExt cx="584023" cy="614261"/>
            </a:xfrm>
          </p:grpSpPr>
          <p:sp>
            <p:nvSpPr>
              <p:cNvPr id="87" name="円弧 86">
                <a:extLst>
                  <a:ext uri="{FF2B5EF4-FFF2-40B4-BE49-F238E27FC236}">
                    <a16:creationId xmlns:a16="http://schemas.microsoft.com/office/drawing/2014/main" id="{FDB8B30C-C8C4-DAA3-A3D1-C34B66E2B5A7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弧 87">
                <a:extLst>
                  <a:ext uri="{FF2B5EF4-FFF2-40B4-BE49-F238E27FC236}">
                    <a16:creationId xmlns:a16="http://schemas.microsoft.com/office/drawing/2014/main" id="{F1028BFD-221A-7254-A646-8C9842701207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DFB00DF-A6BB-A986-1EC4-3E95F6DEFA5D}"/>
              </a:ext>
            </a:extLst>
          </p:cNvPr>
          <p:cNvGrpSpPr/>
          <p:nvPr/>
        </p:nvGrpSpPr>
        <p:grpSpPr>
          <a:xfrm rot="4662742">
            <a:off x="2066912" y="3514812"/>
            <a:ext cx="770745" cy="718557"/>
            <a:chOff x="4605827" y="4063388"/>
            <a:chExt cx="770745" cy="718557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611FBC6-4C6F-9B3E-5C80-16D43B925A17}"/>
                </a:ext>
              </a:extLst>
            </p:cNvPr>
            <p:cNvGrpSpPr/>
            <p:nvPr/>
          </p:nvGrpSpPr>
          <p:grpSpPr>
            <a:xfrm>
              <a:off x="4792549" y="4167684"/>
              <a:ext cx="584023" cy="614261"/>
              <a:chOff x="4792549" y="4167684"/>
              <a:chExt cx="584023" cy="614261"/>
            </a:xfrm>
          </p:grpSpPr>
          <p:sp>
            <p:nvSpPr>
              <p:cNvPr id="96" name="円弧 95">
                <a:extLst>
                  <a:ext uri="{FF2B5EF4-FFF2-40B4-BE49-F238E27FC236}">
                    <a16:creationId xmlns:a16="http://schemas.microsoft.com/office/drawing/2014/main" id="{DF619C49-1378-0E84-E27E-5573849A51AA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弧 96">
                <a:extLst>
                  <a:ext uri="{FF2B5EF4-FFF2-40B4-BE49-F238E27FC236}">
                    <a16:creationId xmlns:a16="http://schemas.microsoft.com/office/drawing/2014/main" id="{D96FFA52-8103-A1AB-B478-EF376F777ECB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6BC0AF0-5665-2AC5-BE62-2EAB75EFD8A4}"/>
                </a:ext>
              </a:extLst>
            </p:cNvPr>
            <p:cNvGrpSpPr/>
            <p:nvPr/>
          </p:nvGrpSpPr>
          <p:grpSpPr>
            <a:xfrm rot="5831127" flipH="1">
              <a:off x="4620946" y="4048269"/>
              <a:ext cx="584023" cy="614261"/>
              <a:chOff x="4792549" y="4167684"/>
              <a:chExt cx="584023" cy="614261"/>
            </a:xfrm>
          </p:grpSpPr>
          <p:sp>
            <p:nvSpPr>
              <p:cNvPr id="94" name="円弧 93">
                <a:extLst>
                  <a:ext uri="{FF2B5EF4-FFF2-40B4-BE49-F238E27FC236}">
                    <a16:creationId xmlns:a16="http://schemas.microsoft.com/office/drawing/2014/main" id="{BF7F3F86-A171-BBDB-3646-16ADCDABF1AA}"/>
                  </a:ext>
                </a:extLst>
              </p:cNvPr>
              <p:cNvSpPr/>
              <p:nvPr/>
            </p:nvSpPr>
            <p:spPr>
              <a:xfrm rot="19800000">
                <a:off x="4792549" y="4167684"/>
                <a:ext cx="429289" cy="557594"/>
              </a:xfrm>
              <a:prstGeom prst="arc">
                <a:avLst>
                  <a:gd name="adj1" fmla="val 170779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弧 94">
                <a:extLst>
                  <a:ext uri="{FF2B5EF4-FFF2-40B4-BE49-F238E27FC236}">
                    <a16:creationId xmlns:a16="http://schemas.microsoft.com/office/drawing/2014/main" id="{0BF632DF-6F8B-F9F8-3881-02BA9DD7E792}"/>
                  </a:ext>
                </a:extLst>
              </p:cNvPr>
              <p:cNvSpPr/>
              <p:nvPr/>
            </p:nvSpPr>
            <p:spPr>
              <a:xfrm rot="20383467">
                <a:off x="4947283" y="4224351"/>
                <a:ext cx="429289" cy="557594"/>
              </a:xfrm>
              <a:prstGeom prst="arc">
                <a:avLst>
                  <a:gd name="adj1" fmla="val 21198935"/>
                  <a:gd name="adj2" fmla="val 5458456"/>
                </a:avLst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84FE9AD-9CCE-78DC-0F08-D2732AAD2A8A}"/>
                  </a:ext>
                </a:extLst>
              </p:cNvPr>
              <p:cNvSpPr txBox="1"/>
              <p:nvPr/>
            </p:nvSpPr>
            <p:spPr>
              <a:xfrm>
                <a:off x="4042577" y="2937050"/>
                <a:ext cx="1121336" cy="5616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42852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Q</m:t>
                              </m:r>
                            </m:e>
                            <m:sub>
                              <m: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42852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84FE9AD-9CCE-78DC-0F08-D2732AAD2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577" y="2937050"/>
                <a:ext cx="1121336" cy="561692"/>
              </a:xfrm>
              <a:prstGeom prst="rect">
                <a:avLst/>
              </a:prstGeom>
              <a:blipFill>
                <a:blip r:embed="rId4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879D444-DC23-AC5E-D785-393FBE3E85B2}"/>
                  </a:ext>
                </a:extLst>
              </p:cNvPr>
              <p:cNvSpPr txBox="1"/>
              <p:nvPr/>
            </p:nvSpPr>
            <p:spPr>
              <a:xfrm>
                <a:off x="4622518" y="4726716"/>
                <a:ext cx="1121336" cy="5616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42852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Q</m:t>
                              </m:r>
                            </m:e>
                            <m:sub>
                              <m: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42852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879D444-DC23-AC5E-D785-393FBE3E8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2518" y="4726716"/>
                <a:ext cx="1121336" cy="561692"/>
              </a:xfrm>
              <a:prstGeom prst="rect">
                <a:avLst/>
              </a:prstGeom>
              <a:blipFill>
                <a:blip r:embed="rId5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4F15CBAC-246C-1293-E6FE-2A4A6253F6D3}"/>
              </a:ext>
            </a:extLst>
          </p:cNvPr>
          <p:cNvGrpSpPr/>
          <p:nvPr/>
        </p:nvGrpSpPr>
        <p:grpSpPr>
          <a:xfrm>
            <a:off x="6870224" y="1705818"/>
            <a:ext cx="5705174" cy="3211286"/>
            <a:chOff x="6870224" y="1705818"/>
            <a:chExt cx="5705174" cy="321128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47AF2ED-B137-2029-632F-84C63A95C355}"/>
                </a:ext>
              </a:extLst>
            </p:cNvPr>
            <p:cNvGrpSpPr/>
            <p:nvPr/>
          </p:nvGrpSpPr>
          <p:grpSpPr>
            <a:xfrm>
              <a:off x="6870224" y="1705818"/>
              <a:ext cx="5705174" cy="3211286"/>
              <a:chOff x="9706087" y="5144122"/>
              <a:chExt cx="3006337" cy="169218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916A6FED-01F7-DC0F-B5C3-6888A2EC8CAD}"/>
                  </a:ext>
                </a:extLst>
              </p:cNvPr>
              <p:cNvGrpSpPr/>
              <p:nvPr/>
            </p:nvGrpSpPr>
            <p:grpSpPr>
              <a:xfrm>
                <a:off x="9706087" y="5144122"/>
                <a:ext cx="3006337" cy="1692184"/>
                <a:chOff x="6678178" y="5049807"/>
                <a:chExt cx="3006337" cy="1692184"/>
              </a:xfrm>
            </p:grpSpPr>
            <p:pic>
              <p:nvPicPr>
                <p:cNvPr id="41" name="図 40">
                  <a:extLst>
                    <a:ext uri="{FF2B5EF4-FFF2-40B4-BE49-F238E27FC236}">
                      <a16:creationId xmlns:a16="http://schemas.microsoft.com/office/drawing/2014/main" id="{380CBE80-0232-94D9-9A7F-480F295E20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7778" t="12978" r="10821" b="21019"/>
                <a:stretch/>
              </p:blipFill>
              <p:spPr>
                <a:xfrm flipV="1">
                  <a:off x="6678178" y="5049807"/>
                  <a:ext cx="3006337" cy="1692184"/>
                </a:xfrm>
                <a:prstGeom prst="rect">
                  <a:avLst/>
                </a:prstGeom>
              </p:spPr>
            </p:pic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2" name="テキスト ボックス 41">
                      <a:extLst>
                        <a:ext uri="{FF2B5EF4-FFF2-40B4-BE49-F238E27FC236}">
                          <a16:creationId xmlns:a16="http://schemas.microsoft.com/office/drawing/2014/main" id="{3CABED8B-BDDC-2B10-19EE-5C4945E31D0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72407" y="5701285"/>
                      <a:ext cx="590887" cy="4115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42852">
                                    <a:lumMod val="60000"/>
                                    <a:lumOff val="4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kumimoji="1" lang="en-US" altLang="ja-JP" sz="3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42852">
                                        <a:lumMod val="60000"/>
                                        <a:lumOff val="4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3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42852">
                                        <a:lumMod val="60000"/>
                                        <a:lumOff val="4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𝑝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kumimoji="1" lang="en-US" altLang="ja-JP" sz="36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242852">
                                            <a:lumMod val="60000"/>
                                            <a:lumOff val="40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sz="36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242852">
                                            <a:lumMod val="60000"/>
                                            <a:lumOff val="40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kumimoji="1" lang="en-US" altLang="ja-JP" sz="3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242852">
                                            <a:lumMod val="60000"/>
                                            <a:lumOff val="40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kumimoji="1" lang="en-US" altLang="ja-JP" sz="3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42852">
                                        <a:lumMod val="60000"/>
                                        <a:lumOff val="4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𝜇</m:t>
                                </m:r>
                              </m:sup>
                            </m:sSubSup>
                          </m:oMath>
                        </m:oMathPara>
                      </a14:m>
                      <a:endParaRPr kumimoji="1" lang="ja-JP" altLang="en-US" sz="3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42852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游ゴシック" panose="020F0502020204030204"/>
                        <a:ea typeface="游ゴシック" panose="020B0400000000000000" pitchFamily="34" charset="-128"/>
                        <a:cs typeface="+mn-cs"/>
                      </a:endParaRPr>
                    </a:p>
                  </p:txBody>
                </p:sp>
              </mc:Choice>
              <mc:Fallback>
                <p:sp>
                  <p:nvSpPr>
                    <p:cNvPr id="42" name="テキスト ボックス 41">
                      <a:extLst>
                        <a:ext uri="{FF2B5EF4-FFF2-40B4-BE49-F238E27FC236}">
                          <a16:creationId xmlns:a16="http://schemas.microsoft.com/office/drawing/2014/main" id="{3CABED8B-BDDC-2B10-19EE-5C4945E31D0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72407" y="5701285"/>
                      <a:ext cx="590887" cy="411505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b="-952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3" name="Oval 162">
                  <a:extLst>
                    <a:ext uri="{FF2B5EF4-FFF2-40B4-BE49-F238E27FC236}">
                      <a16:creationId xmlns:a16="http://schemas.microsoft.com/office/drawing/2014/main" id="{505BCCEE-1261-682A-5E8F-CA4DD1EC1A41}"/>
                    </a:ext>
                  </a:extLst>
                </p:cNvPr>
                <p:cNvSpPr/>
                <p:nvPr/>
              </p:nvSpPr>
              <p:spPr>
                <a:xfrm rot="11077797">
                  <a:off x="7694330" y="5667342"/>
                  <a:ext cx="387117" cy="39576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76200" cap="flat" cmpd="sng" algn="ctr">
                  <a:solidFill>
                    <a:srgbClr val="00B0F0"/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JP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游ゴシック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AB31822F-605D-1976-0588-BF2EFD847CBD}"/>
                  </a:ext>
                </a:extLst>
              </p:cNvPr>
              <p:cNvSpPr txBox="1"/>
              <p:nvPr/>
            </p:nvSpPr>
            <p:spPr>
              <a:xfrm>
                <a:off x="10175934" y="5436571"/>
                <a:ext cx="498543" cy="2757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Yu Gothic Medium" panose="020B0400000000000000" pitchFamily="34" charset="-128"/>
                    <a:ea typeface="Yu Gothic Medium" panose="020B0400000000000000" pitchFamily="34" charset="-128"/>
                  </a:rPr>
                  <a:t>Hole</a:t>
                </a:r>
                <a:endParaRPr kumimoji="1" lang="ja-JP" altLang="en-US" sz="280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Medium" panose="020B0400000000000000" pitchFamily="34" charset="-128"/>
                  <a:ea typeface="Yu Gothic Medium" panose="020B0400000000000000" pitchFamily="34" charset="-128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4D9838B-A5D8-F571-DD2F-1F0CE857FF9E}"/>
                </a:ext>
              </a:extLst>
            </p:cNvPr>
            <p:cNvGrpSpPr/>
            <p:nvPr/>
          </p:nvGrpSpPr>
          <p:grpSpPr>
            <a:xfrm rot="2655026">
              <a:off x="8596466" y="2573282"/>
              <a:ext cx="1424173" cy="1398951"/>
              <a:chOff x="4605827" y="4063388"/>
              <a:chExt cx="759340" cy="772310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C0891FC-36DD-AB0C-3FA6-14F9DBFD0C1D}"/>
                  </a:ext>
                </a:extLst>
              </p:cNvPr>
              <p:cNvGrpSpPr/>
              <p:nvPr/>
            </p:nvGrpSpPr>
            <p:grpSpPr>
              <a:xfrm>
                <a:off x="4761491" y="4229284"/>
                <a:ext cx="603676" cy="606414"/>
                <a:chOff x="4761491" y="4229284"/>
                <a:chExt cx="603676" cy="606414"/>
              </a:xfrm>
            </p:grpSpPr>
            <p:sp>
              <p:nvSpPr>
                <p:cNvPr id="28" name="円弧 27">
                  <a:extLst>
                    <a:ext uri="{FF2B5EF4-FFF2-40B4-BE49-F238E27FC236}">
                      <a16:creationId xmlns:a16="http://schemas.microsoft.com/office/drawing/2014/main" id="{B9E4BCBD-1CD7-D294-DC9F-0FE9D4367FFA}"/>
                    </a:ext>
                  </a:extLst>
                </p:cNvPr>
                <p:cNvSpPr/>
                <p:nvPr/>
              </p:nvSpPr>
              <p:spPr>
                <a:xfrm rot="19115569">
                  <a:off x="4761491" y="42292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  <p:sp>
              <p:nvSpPr>
                <p:cNvPr id="29" name="円弧 28">
                  <a:extLst>
                    <a:ext uri="{FF2B5EF4-FFF2-40B4-BE49-F238E27FC236}">
                      <a16:creationId xmlns:a16="http://schemas.microsoft.com/office/drawing/2014/main" id="{A190683D-CF3F-74B2-BB11-99D2A0E1F701}"/>
                    </a:ext>
                  </a:extLst>
                </p:cNvPr>
                <p:cNvSpPr/>
                <p:nvPr/>
              </p:nvSpPr>
              <p:spPr>
                <a:xfrm rot="19274930">
                  <a:off x="4935878" y="4278104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B4BBF0C-21E6-3B75-99F9-D96DBC81ACE9}"/>
                  </a:ext>
                </a:extLst>
              </p:cNvPr>
              <p:cNvGrpSpPr/>
              <p:nvPr/>
            </p:nvGrpSpPr>
            <p:grpSpPr>
              <a:xfrm rot="5831127" flipH="1">
                <a:off x="4620946" y="4048269"/>
                <a:ext cx="584023" cy="614261"/>
                <a:chOff x="4792549" y="4167684"/>
                <a:chExt cx="584023" cy="614261"/>
              </a:xfrm>
            </p:grpSpPr>
            <p:sp>
              <p:nvSpPr>
                <p:cNvPr id="21" name="円弧 20">
                  <a:extLst>
                    <a:ext uri="{FF2B5EF4-FFF2-40B4-BE49-F238E27FC236}">
                      <a16:creationId xmlns:a16="http://schemas.microsoft.com/office/drawing/2014/main" id="{0891EB33-D945-FDE3-2380-6440ECD7C965}"/>
                    </a:ext>
                  </a:extLst>
                </p:cNvPr>
                <p:cNvSpPr/>
                <p:nvPr/>
              </p:nvSpPr>
              <p:spPr>
                <a:xfrm rot="19800000">
                  <a:off x="4792549" y="4167684"/>
                  <a:ext cx="429289" cy="557594"/>
                </a:xfrm>
                <a:prstGeom prst="arc">
                  <a:avLst>
                    <a:gd name="adj1" fmla="val 170779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  <p:sp>
              <p:nvSpPr>
                <p:cNvPr id="23" name="円弧 22">
                  <a:extLst>
                    <a:ext uri="{FF2B5EF4-FFF2-40B4-BE49-F238E27FC236}">
                      <a16:creationId xmlns:a16="http://schemas.microsoft.com/office/drawing/2014/main" id="{9647AD9D-CF86-A859-F992-29F1FA906C8A}"/>
                    </a:ext>
                  </a:extLst>
                </p:cNvPr>
                <p:cNvSpPr/>
                <p:nvPr/>
              </p:nvSpPr>
              <p:spPr>
                <a:xfrm rot="20383467">
                  <a:off x="4947283" y="4224351"/>
                  <a:ext cx="429289" cy="557594"/>
                </a:xfrm>
                <a:prstGeom prst="arc">
                  <a:avLst>
                    <a:gd name="adj1" fmla="val 21198935"/>
                    <a:gd name="adj2" fmla="val 5458456"/>
                  </a:avLst>
                </a:prstGeom>
                <a:ln w="5080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2400"/>
                </a:p>
              </p:txBody>
            </p:sp>
          </p:grpSp>
        </p:grp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3BDD818D-6F5D-25E7-53B1-A8AE7D3D024E}"/>
                </a:ext>
              </a:extLst>
            </p:cNvPr>
            <p:cNvCxnSpPr>
              <a:cxnSpLocks/>
            </p:cNvCxnSpPr>
            <p:nvPr/>
          </p:nvCxnSpPr>
          <p:spPr>
            <a:xfrm>
              <a:off x="9134177" y="3274059"/>
              <a:ext cx="1515247" cy="27950"/>
            </a:xfrm>
            <a:prstGeom prst="straightConnector1">
              <a:avLst/>
            </a:prstGeom>
            <a:ln w="133350">
              <a:solidFill>
                <a:srgbClr val="00B0F0">
                  <a:alpha val="71128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B9D0A3CF-C64D-5262-E763-1E8644423BD1}"/>
                  </a:ext>
                </a:extLst>
              </p:cNvPr>
              <p:cNvSpPr txBox="1"/>
              <p:nvPr/>
            </p:nvSpPr>
            <p:spPr>
              <a:xfrm>
                <a:off x="1123896" y="3824785"/>
                <a:ext cx="1121336" cy="5471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42852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Q</m:t>
                              </m:r>
                            </m:e>
                            <m:sub>
                              <m:r>
                                <a:rPr kumimoji="1" lang="en-US" altLang="ja-JP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242852">
                                      <a:lumMod val="60000"/>
                                      <a:lumOff val="4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42852">
                                  <a:lumMod val="60000"/>
                                  <a:lumOff val="4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42852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B9D0A3CF-C64D-5262-E763-1E8644423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896" y="3824785"/>
                <a:ext cx="1121336" cy="547137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EC7F4F7-3C66-9093-A9F7-8F9D41AD148F}"/>
              </a:ext>
            </a:extLst>
          </p:cNvPr>
          <p:cNvSpPr txBox="1"/>
          <p:nvPr/>
        </p:nvSpPr>
        <p:spPr>
          <a:xfrm>
            <a:off x="7231093" y="4915367"/>
            <a:ext cx="511727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Investigate the effect of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“dynamical” backreaction of QGP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717E3B2-89D9-9CE7-EDCF-6F8B09F096C5}"/>
              </a:ext>
            </a:extLst>
          </p:cNvPr>
          <p:cNvSpPr txBox="1"/>
          <p:nvPr/>
        </p:nvSpPr>
        <p:spPr>
          <a:xfrm>
            <a:off x="7539782" y="4400895"/>
            <a:ext cx="1440851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400000000000000" pitchFamily="34" charset="-128"/>
                <a:ea typeface="Yu Gothic Medium" panose="020B0400000000000000" pitchFamily="34" charset="-128"/>
              </a:rPr>
              <a:t>Purpose</a:t>
            </a:r>
          </a:p>
        </p:txBody>
      </p:sp>
      <p:sp>
        <p:nvSpPr>
          <p:cNvPr id="45" name="下矢印 44">
            <a:extLst>
              <a:ext uri="{FF2B5EF4-FFF2-40B4-BE49-F238E27FC236}">
                <a16:creationId xmlns:a16="http://schemas.microsoft.com/office/drawing/2014/main" id="{84DDA71C-41EE-3E86-CEC6-D429A1B28B05}"/>
              </a:ext>
            </a:extLst>
          </p:cNvPr>
          <p:cNvSpPr/>
          <p:nvPr/>
        </p:nvSpPr>
        <p:spPr>
          <a:xfrm rot="16200000">
            <a:off x="7191841" y="5777870"/>
            <a:ext cx="544373" cy="481360"/>
          </a:xfrm>
          <a:prstGeom prst="downArrow">
            <a:avLst/>
          </a:prstGeom>
          <a:solidFill>
            <a:srgbClr val="FF3D1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BD51266-30DF-CB0F-2122-428C91664E3B}"/>
              </a:ext>
            </a:extLst>
          </p:cNvPr>
          <p:cNvSpPr txBox="1"/>
          <p:nvPr/>
        </p:nvSpPr>
        <p:spPr>
          <a:xfrm>
            <a:off x="7699531" y="5828723"/>
            <a:ext cx="447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To understand </a:t>
            </a:r>
            <a:r>
              <a:rPr lang="en-US" altLang="ja-JP" b="1" dirty="0"/>
              <a:t>jet-medium interaction</a:t>
            </a:r>
            <a:endParaRPr kumimoji="1" lang="ja-JP" altLang="en-US" b="1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C6792FEB-A20A-2455-7D96-1327E9D177FA}"/>
              </a:ext>
            </a:extLst>
          </p:cNvPr>
          <p:cNvSpPr/>
          <p:nvPr/>
        </p:nvSpPr>
        <p:spPr>
          <a:xfrm>
            <a:off x="7354444" y="4536901"/>
            <a:ext cx="174057" cy="1740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18BEF193-06BF-B509-FFF5-0FCE4C72E2B2}"/>
              </a:ext>
            </a:extLst>
          </p:cNvPr>
          <p:cNvSpPr/>
          <p:nvPr/>
        </p:nvSpPr>
        <p:spPr>
          <a:xfrm>
            <a:off x="9019845" y="4535846"/>
            <a:ext cx="174057" cy="1740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852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D8D608-FD0F-EA6D-BF7D-69C6DA8F7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54" y="1980899"/>
            <a:ext cx="11019692" cy="2925914"/>
          </a:xfrm>
        </p:spPr>
        <p:txBody>
          <a:bodyPr anchor="ctr">
            <a:noAutofit/>
          </a:bodyPr>
          <a:lstStyle/>
          <a:p>
            <a:r>
              <a:rPr lang="en-US" altLang="ja-JP" sz="9600" dirty="0">
                <a:latin typeface="+mn-ea"/>
                <a:ea typeface="+mn-ea"/>
              </a:rPr>
              <a:t>Framework</a:t>
            </a:r>
            <a:endParaRPr kumimoji="1" lang="ja-JP" altLang="en-US" sz="9600">
              <a:latin typeface="+mn-ea"/>
              <a:ea typeface="+mn-ea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BC3A8B-8F57-0B9F-B15A-99DE6A1124EA}"/>
              </a:ext>
            </a:extLst>
          </p:cNvPr>
          <p:cNvGrpSpPr/>
          <p:nvPr/>
        </p:nvGrpSpPr>
        <p:grpSpPr>
          <a:xfrm>
            <a:off x="9202832" y="3963579"/>
            <a:ext cx="3358987" cy="2727106"/>
            <a:chOff x="667537" y="3617733"/>
            <a:chExt cx="4001648" cy="311489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10ED44D-73FB-45F4-AA04-7E26122D4BB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7537" y="3617733"/>
              <a:ext cx="1425402" cy="3114893"/>
              <a:chOff x="1855550" y="2426600"/>
              <a:chExt cx="1977865" cy="4322177"/>
            </a:xfrm>
          </p:grpSpPr>
          <p:pic>
            <p:nvPicPr>
              <p:cNvPr id="11" name="グラフィックス 10" descr="装飾的な円">
                <a:extLst>
                  <a:ext uri="{FF2B5EF4-FFF2-40B4-BE49-F238E27FC236}">
                    <a16:creationId xmlns:a16="http://schemas.microsoft.com/office/drawing/2014/main" id="{97FF86EC-2274-BDDF-2308-7B7DAB22B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400000">
                <a:off x="2504312" y="2426600"/>
                <a:ext cx="680338" cy="4322177"/>
              </a:xfrm>
              <a:prstGeom prst="rect">
                <a:avLst/>
              </a:prstGeom>
            </p:spPr>
          </p:pic>
          <p:pic>
            <p:nvPicPr>
              <p:cNvPr id="12" name="グラフィックス 11" descr="中心点から放射状に広がる複数の円">
                <a:extLst>
                  <a:ext uri="{FF2B5EF4-FFF2-40B4-BE49-F238E27FC236}">
                    <a16:creationId xmlns:a16="http://schemas.microsoft.com/office/drawing/2014/main" id="{036753E6-ADAA-4D56-CA01-6E6DE5FB17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alphaModFix amt="7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855550" y="3147501"/>
                <a:ext cx="1977865" cy="2880000"/>
              </a:xfrm>
              <a:prstGeom prst="rect">
                <a:avLst/>
              </a:prstGeom>
            </p:spPr>
          </p:pic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1EFF09D-495B-5E29-FCD7-08E94391340D}"/>
                </a:ext>
              </a:extLst>
            </p:cNvPr>
            <p:cNvSpPr/>
            <p:nvPr/>
          </p:nvSpPr>
          <p:spPr>
            <a:xfrm>
              <a:off x="1274759" y="4437185"/>
              <a:ext cx="3394426" cy="1475715"/>
            </a:xfrm>
            <a:prstGeom prst="rect">
              <a:avLst/>
            </a:prstGeom>
            <a:noFill/>
          </p:spPr>
          <p:txBody>
            <a:bodyPr wrap="square" lIns="60303" tIns="30151" rIns="60303" bIns="30151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SOPHIA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HADRON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PHYSICS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i="0" u="none" strike="noStrike" kern="1200" cap="none" spc="0" normalizeH="0" baseline="0" noProof="0" dirty="0">
                  <a:ln w="0"/>
                  <a:effectLst/>
                  <a:uLnTx/>
                  <a:uFillTx/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Segoe UI Semibold" panose="020B0702040204020203" pitchFamily="34" charset="0"/>
                </a:rPr>
                <a:t>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3517648"/>
      </p:ext>
    </p:extLst>
  </p:cSld>
  <p:clrMapOvr>
    <a:masterClrMapping/>
  </p:clrMapOvr>
</p:sld>
</file>

<file path=ppt/theme/theme1.xml><?xml version="1.0" encoding="utf-8"?>
<a:theme xmlns:a="http://schemas.openxmlformats.org/drawingml/2006/main" name="シンプル青ベース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シンプル青ベース" id="{E36C552A-8855-6A49-A46E-DC2CA176ED45}" vid="{EF345C0A-E556-AE46-90FC-C0DE6301B66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5632</TotalTime>
  <Words>2989</Words>
  <Application>Microsoft Macintosh PowerPoint</Application>
  <PresentationFormat>ワイド画面</PresentationFormat>
  <Paragraphs>538</Paragraphs>
  <Slides>28</Slides>
  <Notes>28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8" baseType="lpstr">
      <vt:lpstr>Yu Gothic UI Semilight</vt:lpstr>
      <vt:lpstr>Yu Gothic</vt:lpstr>
      <vt:lpstr>Yu Gothic</vt:lpstr>
      <vt:lpstr>游ゴシック Light</vt:lpstr>
      <vt:lpstr>Yu Gothic Medium</vt:lpstr>
      <vt:lpstr>Arial</vt:lpstr>
      <vt:lpstr>Cambria Math</vt:lpstr>
      <vt:lpstr>Roboto</vt:lpstr>
      <vt:lpstr>Times New Roman</vt:lpstr>
      <vt:lpstr>シンプル青ベース</vt:lpstr>
      <vt:lpstr>Backreaction of QGP fluids  from recoil partons</vt:lpstr>
      <vt:lpstr>Introduction</vt:lpstr>
      <vt:lpstr>Jet in heavy-ion collision</vt:lpstr>
      <vt:lpstr>Jet in heavy-ion collision</vt:lpstr>
      <vt:lpstr>Recoil and backreaction</vt:lpstr>
      <vt:lpstr>Recoil and backreaction</vt:lpstr>
      <vt:lpstr>Recoil and backreaction</vt:lpstr>
      <vt:lpstr>Recoil and backreaction</vt:lpstr>
      <vt:lpstr>Framework</vt:lpstr>
      <vt:lpstr>Negative source term for backreaction</vt:lpstr>
      <vt:lpstr>Test calculation</vt:lpstr>
      <vt:lpstr>Test calculation</vt:lpstr>
      <vt:lpstr>Test calculation</vt:lpstr>
      <vt:lpstr>Elastic process</vt:lpstr>
      <vt:lpstr>Medium response</vt:lpstr>
      <vt:lpstr>Set up of the simulation</vt:lpstr>
      <vt:lpstr>Results</vt:lpstr>
      <vt:lpstr>Effect of backreaction</vt:lpstr>
      <vt:lpstr>Effect of backreaction</vt:lpstr>
      <vt:lpstr>Effect of backreaction</vt:lpstr>
      <vt:lpstr>Effect of backreaction</vt:lpstr>
      <vt:lpstr>Interplay between backreaction vs deposition</vt:lpstr>
      <vt:lpstr>Interplay between backreaction vs deposition</vt:lpstr>
      <vt:lpstr>Interplay between backreaction vs deposition</vt:lpstr>
      <vt:lpstr>Summary and outlook</vt:lpstr>
      <vt:lpstr>Back up</vt:lpstr>
      <vt:lpstr>Dynamical hole effect</vt:lpstr>
      <vt:lpstr>Threshold of recoil E_thr=4T,6T,8T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佐久間 翔士 SHOTO SAKUMA</dc:creator>
  <cp:lastModifiedBy>佐久間 翔士 SHOTO SAKUMA</cp:lastModifiedBy>
  <cp:revision>5</cp:revision>
  <dcterms:created xsi:type="dcterms:W3CDTF">2024-09-19T15:56:07Z</dcterms:created>
  <dcterms:modified xsi:type="dcterms:W3CDTF">2024-09-28T04:41:11Z</dcterms:modified>
</cp:coreProperties>
</file>