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4508" r:id="rId4"/>
    <p:sldId id="450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4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18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04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01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59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84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838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7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314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81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64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63416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677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89707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20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30314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8381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59190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44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251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62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891630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22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General Information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FCC-ee Optics Design Meeting, 11 March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A34A60-9332-2B5B-81FF-D733D18693BC}"/>
              </a:ext>
            </a:extLst>
          </p:cNvPr>
          <p:cNvSpPr txBox="1"/>
          <p:nvPr/>
        </p:nvSpPr>
        <p:spPr>
          <a:xfrm>
            <a:off x="295942" y="80433"/>
            <a:ext cx="10841450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2800" dirty="0"/>
          </a:p>
          <a:p>
            <a:pPr algn="l"/>
            <a:r>
              <a:rPr lang="en-US" sz="2800" dirty="0"/>
              <a:t>New “Accelerator Technical Design Committee” (ATDC) chaired by J.-P. Burnet and T. Raubenheimer– on Thursday afternoons - alternating with the optics design meeting (re-named “Accelerator Design Committee or Meeting” (?), co-chaired by Jorg Wenninger)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Today FCC ADC, next week ATDC …		</a:t>
            </a:r>
          </a:p>
          <a:p>
            <a:pPr algn="l"/>
            <a:r>
              <a:rPr lang="en-US" sz="2800" dirty="0"/>
              <a:t>		important topics : survey, BPMs, and BBA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Today conflict with PED coordination – sincere apologies to Patrick</a:t>
            </a:r>
          </a:p>
          <a:p>
            <a:pPr algn="l"/>
            <a:r>
              <a:rPr lang="en-GB" sz="2000" dirty="0"/>
              <a:t>(stay alert: next two PED coordination meetings are scheduled on 16 May and 3 July) </a:t>
            </a:r>
            <a:r>
              <a:rPr lang="en-US" sz="20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3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57519-A495-B8EE-77BD-9A67DE749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744CCEC-CC00-BD36-D920-6186356B9485}"/>
              </a:ext>
            </a:extLst>
          </p:cNvPr>
          <p:cNvSpPr txBox="1"/>
          <p:nvPr/>
        </p:nvSpPr>
        <p:spPr>
          <a:xfrm>
            <a:off x="295942" y="80433"/>
            <a:ext cx="10841450" cy="680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2800" dirty="0"/>
          </a:p>
          <a:p>
            <a:pPr algn="l"/>
            <a:r>
              <a:rPr lang="en-US" sz="3200" dirty="0"/>
              <a:t>FCC Week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CERN participants determined and mostly informed</a:t>
            </a:r>
          </a:p>
          <a:p>
            <a:pPr algn="l"/>
            <a:r>
              <a:rPr lang="en-US" sz="2800" dirty="0"/>
              <a:t>Program to be finalized</a:t>
            </a:r>
          </a:p>
          <a:p>
            <a:pPr algn="l"/>
            <a:endParaRPr lang="en-US" sz="2800" dirty="0"/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Upcoming presentations</a:t>
            </a:r>
          </a:p>
          <a:p>
            <a:pPr algn="l"/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solenoid modelling in Xsuite – Gianni Iadarola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brief report from </a:t>
            </a:r>
            <a:r>
              <a:rPr lang="en-US" sz="2800" dirty="0" err="1"/>
              <a:t>SuperKEKB</a:t>
            </a:r>
            <a:r>
              <a:rPr lang="en-US" sz="2800" dirty="0"/>
              <a:t> visit – Mael </a:t>
            </a:r>
            <a:r>
              <a:rPr lang="en-US" sz="2800" dirty="0" err="1"/>
              <a:t>LeGarrec</a:t>
            </a: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update on LCC DA – Simon White 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optics advance – Katsunobu Oide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/>
              <a:t>…</a:t>
            </a:r>
          </a:p>
          <a:p>
            <a:pPr algn="l"/>
            <a:endParaRPr lang="en-US" sz="2800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379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3439</TotalTime>
  <Words>151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Symbol</vt:lpstr>
      <vt:lpstr>Times New Roman</vt:lpstr>
      <vt:lpstr>Wingdings</vt:lpstr>
      <vt:lpstr>1_Office Theme</vt:lpstr>
      <vt:lpstr>2_Office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11</cp:revision>
  <dcterms:created xsi:type="dcterms:W3CDTF">2023-08-29T20:07:43Z</dcterms:created>
  <dcterms:modified xsi:type="dcterms:W3CDTF">2024-04-11T12:44:19Z</dcterms:modified>
</cp:coreProperties>
</file>