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51DC0-2C83-EAA6-A6A6-D82A4C9E5E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740ED3-122B-58DA-90D4-CC30763C22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F0AA3E-4823-87D9-F39E-32CC6878E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00C11-7FC6-F201-7B1F-5497F9995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DC8852-86A5-F89E-C6B4-4196616254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325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D14A1-CB0F-A9DD-2B33-BA87C456D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6B6F38-039D-5AF5-2394-EDA923417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0C38D8-AF7B-3BA9-2BCF-B4DFF7F48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11621B-8EE5-BF91-AB46-22E433B88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6ACE1-8454-1CE9-4F63-BB1817BBB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974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152C14-F404-63C4-C506-D5F765EE59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EC287D-0B77-57B9-2F80-34C4AC655B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FA71B-2EA6-7053-C395-9D3D32C21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438C1-E717-5008-D8DF-A55FE0BE0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067BC-EB50-3E8C-E893-4EA3237CF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327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459BCD-CC2C-F15D-E466-738A0AE11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866C5F-7CBC-C079-9CA5-B537549524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B5217-8F88-2050-30E6-31C9ACFF4D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97719-EDB6-9EEB-50DE-BFFAD45DAF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B4EE5C-45D9-DB86-547D-EAC8DF854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12398D-6BCF-41F0-9210-DE4C61631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3D2E4D-8EB4-72A1-C897-EEF10115E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4B52D5-50C8-EC9D-4855-F315D71D0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AC7AA-DF1E-B4FD-5309-5B0B5E8B8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804AB-1AE2-0E64-1236-5FEE52A56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4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B5234-0809-F168-B200-DC55A3CA1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F0BC5A-1F00-8C03-D78A-DE29F449A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560352-A879-7449-9920-1DA5B37FF1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FE985-1F27-AC21-2A7C-6DF702360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E1699-05FC-7FF3-7982-6363FA200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049F44-C378-5029-81EF-C2FE60D9F8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540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7D0836-277F-4E09-8257-4B4091F88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AC4DAF-D35D-C397-66DD-8ECF08AC10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11FB09-D225-8784-8CB5-ED7EBED20B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1B588C-4E08-6D9F-32DD-D1C69A7B1B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387611-54C5-8D49-9722-10206F2DBC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13770B9-E2EC-AC8C-94D2-9F0DD871D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F78EEE-82EF-B42D-6BC1-835F414EA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029BE3F-6A24-D766-7C9A-FD8AD71576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544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21866-9514-207C-362F-9C37695DA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D0CBBD-3F58-0138-C09E-5FFC4593A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A70518A-96F7-FA1F-3392-FC56C8807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1CB405-1681-3753-4116-4C2D8DAB9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515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9B268D-AB1F-CA78-B6F2-3990CAD1A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F6CB01-2306-4D5C-B965-0934BF57C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4A7D43-02D2-0CB3-2582-67730DAF85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24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5807F2-D015-7E7C-10A1-9B5DF91E1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887E5C-7DDD-0AA3-AA61-DDC0716D51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E17417-EA5B-22CC-E8F1-3B8DFA8A5A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7DB01E-8F88-92DB-F64D-FF7BD72B82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BE4730-93B0-D9C7-778E-0C578FF6B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A468A6-ED3E-6234-78EA-225DA1137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72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408AD-B541-4B99-C1AD-FE15D1FC8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7C2DDD-9C55-CF8A-D614-5560328B01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4E9AAD-6B26-B83F-70E2-FBFC631A8E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1FCA8A-3E0F-6112-1505-87BAAB748D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B4BB00-DF90-FE44-77D0-040928FAE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772204-24D8-59CE-EAF7-A3CB72DD5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263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7E725D-A855-4329-2D0B-D0F020B494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C3F4F-494C-91AB-C5F8-55003080EF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C2C9BA-0BF7-0157-2657-3F7A15E722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D84B0-52E8-4ECA-BF73-D4B881D84E15}" type="datetimeFigureOut">
              <a:rPr lang="en-GB" smtClean="0"/>
              <a:t>11/04/2024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988907-0346-DDCC-4DA4-2A4B74220F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AA6D2A-DC39-2791-5566-224FCCC8F1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CE623-AEFD-4781-A193-A9727CD05E2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12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C05AB0-9FF8-2097-A4B0-A20F725EC9E7}"/>
              </a:ext>
            </a:extLst>
          </p:cNvPr>
          <p:cNvSpPr txBox="1"/>
          <p:nvPr/>
        </p:nvSpPr>
        <p:spPr>
          <a:xfrm>
            <a:off x="1337144" y="1859339"/>
            <a:ext cx="9517711" cy="313932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/>
              <a:t>BORIS Tube </a:t>
            </a:r>
          </a:p>
          <a:p>
            <a:pPr algn="ctr"/>
            <a:r>
              <a:rPr lang="en-US" sz="6600" b="1" dirty="0"/>
              <a:t>Manufacturing process</a:t>
            </a:r>
          </a:p>
          <a:p>
            <a:pPr algn="ctr"/>
            <a:r>
              <a:rPr lang="en-US" sz="6600" b="1" dirty="0"/>
              <a:t>Pictures</a:t>
            </a:r>
            <a:endParaRPr lang="en-GB" sz="6600" b="1" dirty="0"/>
          </a:p>
        </p:txBody>
      </p:sp>
    </p:spTree>
    <p:extLst>
      <p:ext uri="{BB962C8B-B14F-4D97-AF65-F5344CB8AC3E}">
        <p14:creationId xmlns:p14="http://schemas.microsoft.com/office/powerpoint/2010/main" val="4116500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11BE3FA7-0D70-4431-814F-D8C40576E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erson in a lab&#10;&#10;Description automatically generated">
            <a:extLst>
              <a:ext uri="{FF2B5EF4-FFF2-40B4-BE49-F238E27FC236}">
                <a16:creationId xmlns:a16="http://schemas.microsoft.com/office/drawing/2014/main" id="{6D03C99F-98C2-583B-9F8A-09B6F4ADCB1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6" r="31048" b="-1"/>
          <a:stretch/>
        </p:blipFill>
        <p:spPr>
          <a:xfrm>
            <a:off x="321731" y="557189"/>
            <a:ext cx="5668684" cy="5743618"/>
          </a:xfrm>
          <a:prstGeom prst="rect">
            <a:avLst/>
          </a:prstGeom>
        </p:spPr>
      </p:pic>
      <p:pic>
        <p:nvPicPr>
          <p:cNvPr id="5" name="Picture 4" descr="A roll of white plastic&#10;&#10;Description automatically generated">
            <a:extLst>
              <a:ext uri="{FF2B5EF4-FFF2-40B4-BE49-F238E27FC236}">
                <a16:creationId xmlns:a16="http://schemas.microsoft.com/office/drawing/2014/main" id="{9E636390-030A-696C-5EF1-07FF2D1CAC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07" r="22616" b="-1"/>
          <a:stretch/>
        </p:blipFill>
        <p:spPr>
          <a:xfrm>
            <a:off x="6195375" y="557189"/>
            <a:ext cx="5674893" cy="5743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653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in a lab coat&#10;&#10;Description automatically generated">
            <a:extLst>
              <a:ext uri="{FF2B5EF4-FFF2-40B4-BE49-F238E27FC236}">
                <a16:creationId xmlns:a16="http://schemas.microsoft.com/office/drawing/2014/main" id="{32546ED0-1F6D-1B15-1A65-67CDEF0CD2A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118" b="32941"/>
          <a:stretch/>
        </p:blipFill>
        <p:spPr>
          <a:xfrm>
            <a:off x="643467" y="1584421"/>
            <a:ext cx="5291666" cy="3689158"/>
          </a:xfrm>
          <a:prstGeom prst="rect">
            <a:avLst/>
          </a:prstGeom>
        </p:spPr>
      </p:pic>
      <p:pic>
        <p:nvPicPr>
          <p:cNvPr id="5" name="Picture 4" descr="A large cylinder with a green cylinder inside&#10;&#10;Description automatically generated">
            <a:extLst>
              <a:ext uri="{FF2B5EF4-FFF2-40B4-BE49-F238E27FC236}">
                <a16:creationId xmlns:a16="http://schemas.microsoft.com/office/drawing/2014/main" id="{509E46FC-11D3-0B16-1964-7E3E557237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865" y="1940719"/>
            <a:ext cx="5291667" cy="2976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69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9F529C3-C941-49FD-8C67-82F134F64B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0586029-32A0-47E5-9AEC-AE3ABA6B94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close-up of a machine&#10;&#10;Description automatically generated">
            <a:extLst>
              <a:ext uri="{FF2B5EF4-FFF2-40B4-BE49-F238E27FC236}">
                <a16:creationId xmlns:a16="http://schemas.microsoft.com/office/drawing/2014/main" id="{F07804F3-087A-E655-2070-BF49239FE5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939860"/>
            <a:ext cx="5294716" cy="29782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C730EAB-A532-4295-A302-FB4B90DB9F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79958" y="1143000"/>
            <a:ext cx="0" cy="4572000"/>
          </a:xfrm>
          <a:prstGeom prst="line">
            <a:avLst/>
          </a:prstGeom>
          <a:ln>
            <a:solidFill>
              <a:srgbClr val="4E4E4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A large round machine in a factory&#10;&#10;Description automatically generated">
            <a:extLst>
              <a:ext uri="{FF2B5EF4-FFF2-40B4-BE49-F238E27FC236}">
                <a16:creationId xmlns:a16="http://schemas.microsoft.com/office/drawing/2014/main" id="{8AF81652-4ED2-B52F-BCDB-D8802F4E89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3817" y="1939861"/>
            <a:ext cx="5294715" cy="297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5164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</Words>
  <Application>Microsoft Office PowerPoint</Application>
  <PresentationFormat>Widescreen</PresentationFormat>
  <Paragraphs>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Jean-Sebastien Rigaud</dc:creator>
  <cp:lastModifiedBy>Jean-Sebastien Rigaud</cp:lastModifiedBy>
  <cp:revision>3</cp:revision>
  <dcterms:created xsi:type="dcterms:W3CDTF">2024-04-11T18:18:33Z</dcterms:created>
  <dcterms:modified xsi:type="dcterms:W3CDTF">2024-04-11T18:25:43Z</dcterms:modified>
</cp:coreProperties>
</file>