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0857-5BB1-486E-9595-B4BFF289478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FAA92-BFBA-4EC2-8838-07C549735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2e.web.cern.ch/R2E/Presentations/Project/Collimation_LMC_040511_final.pptx" TargetMode="External"/><Relationship Id="rId2" Type="http://schemas.openxmlformats.org/officeDocument/2006/relationships/hyperlink" Target="https://espace.cern.ch/h4irrad/default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2e.web.cern.ch/R2E/Presentations/Project/LMC-20110525-Perrot-v3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R2E </a:t>
            </a:r>
            <a:r>
              <a:rPr lang="en-US" dirty="0" smtClean="0"/>
              <a:t>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867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/>
              <a:t>Failures </a:t>
            </a:r>
            <a:r>
              <a:rPr lang="en-US" sz="2800" dirty="0" smtClean="0"/>
              <a:t>observed during 2011 operation </a:t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 smtClean="0"/>
              <a:t>Collimation (3x), </a:t>
            </a:r>
            <a:r>
              <a:rPr lang="en-US" sz="2800" dirty="0" err="1" smtClean="0"/>
              <a:t>Cryo</a:t>
            </a:r>
            <a:r>
              <a:rPr lang="en-US" sz="2800" dirty="0" smtClean="0"/>
              <a:t> </a:t>
            </a:r>
            <a:r>
              <a:rPr lang="en-US" sz="2800" dirty="0" smtClean="0"/>
              <a:t>PLCs (3x), </a:t>
            </a:r>
            <a:r>
              <a:rPr lang="en-US" sz="2800" dirty="0" smtClean="0"/>
              <a:t>QPS ISO, </a:t>
            </a:r>
            <a:r>
              <a:rPr lang="en-US" sz="2800" dirty="0" err="1" smtClean="0"/>
              <a:t>uFIP</a:t>
            </a:r>
            <a:r>
              <a:rPr lang="en-US" sz="2800" dirty="0" smtClean="0"/>
              <a:t>, PCs, UPS</a:t>
            </a:r>
            <a:r>
              <a:rPr lang="en-US" sz="2800" dirty="0" smtClean="0"/>
              <a:t>?, Biometry)</a:t>
            </a:r>
            <a:endParaRPr lang="en-US" sz="2800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Detailed analysis of respective </a:t>
            </a:r>
            <a:r>
              <a:rPr lang="en-US" dirty="0" smtClean="0"/>
              <a:t>radiation level </a:t>
            </a:r>
            <a:r>
              <a:rPr lang="en-US" dirty="0" smtClean="0"/>
              <a:t>is very important to </a:t>
            </a:r>
            <a:r>
              <a:rPr lang="en-US" dirty="0" smtClean="0"/>
              <a:t>check for 2011/2012 operation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 general levels follow the predicted pattern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performed actions (shielding RR73/77, UJ76, UJ23, UJ87, relocation actions, etc…) were important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Patch-Solutions asked for by the management – the planning for those also strongly depends on the detailed analysis of radiation levels </a:t>
            </a:r>
            <a:endParaRPr lang="en-US" sz="2800" dirty="0" smtClean="0"/>
          </a:p>
          <a:p>
            <a:pPr>
              <a:spcBef>
                <a:spcPts val="0"/>
              </a:spcBef>
            </a:pPr>
            <a:r>
              <a:rPr lang="en-US" sz="2800" dirty="0" smtClean="0"/>
              <a:t>What’s about ‘hidden failures’, e.g., communication problems caused by Ethernet switches (failing early at CNRAD), how can we analyze this?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R2E </a:t>
            </a:r>
            <a:r>
              <a:rPr lang="en-US" dirty="0" smtClean="0"/>
              <a:t>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867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/>
              <a:t>Weekly </a:t>
            </a:r>
            <a:r>
              <a:rPr lang="en-US" sz="2800" dirty="0" smtClean="0"/>
              <a:t>radiation reports: Quality of reporting is very good with high quality (it was worth the effort), few things to be followed (r-factor update, BLM tables,…)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Scrubbing-Run</a:t>
            </a:r>
            <a:r>
              <a:rPr lang="en-US" sz="2800" dirty="0" smtClean="0"/>
              <a:t>: radiation levels much lower than anticipated -&gt; reason: beam-gas densities remained two orders of magnitude lower (heat load on beam-screen was ‘limiting’ factor</a:t>
            </a:r>
            <a:r>
              <a:rPr lang="en-US" sz="2800" dirty="0" smtClean="0"/>
              <a:t>)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Radiation levels: few question marks remain: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Difference between UJ14/16 and UJ56 (FGCs don’t show counts)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Linked: thermal neutrons and R-Factor -&gt; seems to be lower</a:t>
            </a:r>
            <a:br>
              <a:rPr lang="en-US" sz="2400" dirty="0" smtClean="0"/>
            </a:br>
            <a:r>
              <a:rPr lang="en-US" sz="2400" dirty="0" smtClean="0"/>
              <a:t>(additional TLD analysis required)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P4 levels keep rising -&gt; possible impact to UX45 (cryogenics)?</a:t>
            </a:r>
          </a:p>
          <a:p>
            <a:pPr lvl="1">
              <a:spcBef>
                <a:spcPts val="0"/>
              </a:spcBef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R2E </a:t>
            </a:r>
            <a:r>
              <a:rPr lang="en-US" dirty="0" smtClean="0"/>
              <a:t>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867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H4IRRAD radiation tests </a:t>
            </a:r>
            <a:r>
              <a:rPr lang="en-US" dirty="0" smtClean="0"/>
              <a:t>more important than ever, long list of scheduled tests (see </a:t>
            </a:r>
            <a:r>
              <a:rPr lang="en-US" dirty="0" smtClean="0">
                <a:hlinkClick r:id="rId2"/>
              </a:rPr>
              <a:t>website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R2E safety structure put in question by DSOs/RSOs and HSE, to be followed</a:t>
            </a:r>
          </a:p>
          <a:p>
            <a:r>
              <a:rPr lang="en-US" dirty="0" smtClean="0"/>
              <a:t>Budget update upcoming</a:t>
            </a:r>
          </a:p>
          <a:p>
            <a:pPr lvl="1"/>
            <a:r>
              <a:rPr lang="en-US" dirty="0" smtClean="0"/>
              <a:t>End of June (before ‘summer break’) we have to review the budget estimates (focus on 2011/12)</a:t>
            </a:r>
          </a:p>
          <a:p>
            <a:pPr lvl="1"/>
            <a:r>
              <a:rPr lang="en-US" dirty="0" smtClean="0"/>
              <a:t>Iterations starts now, each responsible for a budget code has to prepare the respective analysis</a:t>
            </a:r>
            <a:endParaRPr lang="en-US" dirty="0" smtClean="0"/>
          </a:p>
          <a:p>
            <a:r>
              <a:rPr lang="en-US" dirty="0" smtClean="0"/>
              <a:t>LMC presentation on collimation control failure analysis (see </a:t>
            </a:r>
            <a:r>
              <a:rPr lang="en-US" dirty="0" smtClean="0">
                <a:hlinkClick r:id="rId3"/>
              </a:rPr>
              <a:t>link</a:t>
            </a:r>
            <a:r>
              <a:rPr lang="en-US" dirty="0" smtClean="0"/>
              <a:t>)</a:t>
            </a:r>
          </a:p>
          <a:p>
            <a:r>
              <a:rPr lang="en-US" dirty="0" smtClean="0"/>
              <a:t>Update on P1 relocation/shielding options by Anne-Laure yesterday (see </a:t>
            </a:r>
            <a:r>
              <a:rPr lang="en-US" dirty="0" smtClean="0">
                <a:hlinkClick r:id="rId4"/>
              </a:rPr>
              <a:t>link</a:t>
            </a:r>
            <a:r>
              <a:rPr lang="en-US" dirty="0" smtClean="0"/>
              <a:t>)</a:t>
            </a:r>
          </a:p>
          <a:p>
            <a:r>
              <a:rPr lang="en-US" dirty="0" smtClean="0"/>
              <a:t>R2E </a:t>
            </a:r>
            <a:r>
              <a:rPr lang="en-US" dirty="0" smtClean="0"/>
              <a:t>review to be scheduled for November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204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R2E News</vt:lpstr>
      <vt:lpstr>R2E News</vt:lpstr>
      <vt:lpstr>R2E News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R2E News – Monitoring/Calculations</dc:title>
  <dc:creator>Markus Brugger</dc:creator>
  <cp:lastModifiedBy>Markus Brugger</cp:lastModifiedBy>
  <cp:revision>7</cp:revision>
  <dcterms:created xsi:type="dcterms:W3CDTF">2011-05-12T07:57:23Z</dcterms:created>
  <dcterms:modified xsi:type="dcterms:W3CDTF">2011-05-26T08:25:12Z</dcterms:modified>
</cp:coreProperties>
</file>