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66" r:id="rId2"/>
    <p:sldId id="271" r:id="rId3"/>
    <p:sldId id="265" r:id="rId4"/>
    <p:sldId id="270" r:id="rId5"/>
    <p:sldId id="261" r:id="rId6"/>
    <p:sldId id="269" r:id="rId7"/>
    <p:sldId id="264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887597-20C7-41FF-A349-86EF23260123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D1B15F6-0BAE-446A-9D82-15FD5CA8A926}">
      <dgm:prSet phldrT="[Text]" custT="1"/>
      <dgm:spPr/>
      <dgm:t>
        <a:bodyPr/>
        <a:lstStyle/>
        <a:p>
          <a:r>
            <a:rPr lang="en-GB" sz="2400" dirty="0"/>
            <a:t>Operations</a:t>
          </a:r>
        </a:p>
      </dgm:t>
    </dgm:pt>
    <dgm:pt modelId="{39980F11-1251-452B-BE7E-D1B1B6185EEA}" type="parTrans" cxnId="{D8A391D6-3785-4134-A148-679453B3ED64}">
      <dgm:prSet/>
      <dgm:spPr/>
      <dgm:t>
        <a:bodyPr/>
        <a:lstStyle/>
        <a:p>
          <a:endParaRPr lang="en-GB"/>
        </a:p>
      </dgm:t>
    </dgm:pt>
    <dgm:pt modelId="{4270BD3A-026C-474F-A94E-DC08512CB49B}" type="sibTrans" cxnId="{D8A391D6-3785-4134-A148-679453B3ED64}">
      <dgm:prSet/>
      <dgm:spPr/>
      <dgm:t>
        <a:bodyPr/>
        <a:lstStyle/>
        <a:p>
          <a:endParaRPr lang="en-GB"/>
        </a:p>
      </dgm:t>
    </dgm:pt>
    <dgm:pt modelId="{2D7333A6-4252-4B53-B399-D6D25FB39F6D}">
      <dgm:prSet phldrT="[Text]" custT="1"/>
      <dgm:spPr/>
      <dgm:t>
        <a:bodyPr anchor="ctr" anchorCtr="0"/>
        <a:lstStyle/>
        <a:p>
          <a:r>
            <a:rPr lang="en-GB" sz="1800" i="1" dirty="0"/>
            <a:t>1-2 talks per TE-TM (15’ + 5’)</a:t>
          </a:r>
        </a:p>
      </dgm:t>
    </dgm:pt>
    <dgm:pt modelId="{EE985950-C221-49A0-8483-8757781166CD}" type="parTrans" cxnId="{FAF4CEA8-204C-43A3-9CA6-7DA73A7AAAF2}">
      <dgm:prSet/>
      <dgm:spPr/>
      <dgm:t>
        <a:bodyPr/>
        <a:lstStyle/>
        <a:p>
          <a:endParaRPr lang="en-GB"/>
        </a:p>
      </dgm:t>
    </dgm:pt>
    <dgm:pt modelId="{7A0ACDD6-64AD-498D-AD3A-06B83F15B7A5}" type="sibTrans" cxnId="{FAF4CEA8-204C-43A3-9CA6-7DA73A7AAAF2}">
      <dgm:prSet/>
      <dgm:spPr/>
      <dgm:t>
        <a:bodyPr/>
        <a:lstStyle/>
        <a:p>
          <a:endParaRPr lang="en-GB"/>
        </a:p>
      </dgm:t>
    </dgm:pt>
    <dgm:pt modelId="{DF0B07F1-1F44-40E0-ABC0-8F474133A039}">
      <dgm:prSet phldrT="[Text]" custT="1"/>
      <dgm:spPr/>
      <dgm:t>
        <a:bodyPr/>
        <a:lstStyle/>
        <a:p>
          <a:pPr>
            <a:buClr>
              <a:schemeClr val="tx1"/>
            </a:buClr>
          </a:pPr>
          <a:r>
            <a:rPr lang="en-GB" sz="1800" dirty="0">
              <a:solidFill>
                <a:schemeClr val="tx2"/>
              </a:solidFill>
            </a:rPr>
            <a:t>Status updates and lessons learned from both LHC and non-LHC operation</a:t>
          </a:r>
        </a:p>
      </dgm:t>
    </dgm:pt>
    <dgm:pt modelId="{60E16D49-DD40-46FC-83EE-660E624770BD}" type="parTrans" cxnId="{ECDC7113-1DCC-4C3A-88E0-691D332508DF}">
      <dgm:prSet/>
      <dgm:spPr/>
      <dgm:t>
        <a:bodyPr/>
        <a:lstStyle/>
        <a:p>
          <a:endParaRPr lang="en-GB"/>
        </a:p>
      </dgm:t>
    </dgm:pt>
    <dgm:pt modelId="{95EA292F-D940-46B8-85B7-3B8C89E84006}" type="sibTrans" cxnId="{ECDC7113-1DCC-4C3A-88E0-691D332508DF}">
      <dgm:prSet/>
      <dgm:spPr/>
      <dgm:t>
        <a:bodyPr/>
        <a:lstStyle/>
        <a:p>
          <a:endParaRPr lang="en-GB"/>
        </a:p>
      </dgm:t>
    </dgm:pt>
    <dgm:pt modelId="{FB12711D-E2AA-4550-9916-D85628D4B9EE}">
      <dgm:prSet phldrT="[Text]" custT="1"/>
      <dgm:spPr/>
      <dgm:t>
        <a:bodyPr/>
        <a:lstStyle/>
        <a:p>
          <a:r>
            <a:rPr lang="en-GB" sz="2400" dirty="0"/>
            <a:t>Engagements</a:t>
          </a:r>
          <a:endParaRPr lang="en-GB" sz="2800" dirty="0"/>
        </a:p>
      </dgm:t>
    </dgm:pt>
    <dgm:pt modelId="{0345965F-5872-4F0C-ABBB-A5550E3A853A}" type="parTrans" cxnId="{88E4C10E-E6E9-4AB7-9C26-DAC165680C25}">
      <dgm:prSet/>
      <dgm:spPr/>
      <dgm:t>
        <a:bodyPr/>
        <a:lstStyle/>
        <a:p>
          <a:endParaRPr lang="en-GB"/>
        </a:p>
      </dgm:t>
    </dgm:pt>
    <dgm:pt modelId="{E4355654-B0E4-4D89-8D7D-0BFB4392B7A7}" type="sibTrans" cxnId="{88E4C10E-E6E9-4AB7-9C26-DAC165680C25}">
      <dgm:prSet/>
      <dgm:spPr/>
      <dgm:t>
        <a:bodyPr/>
        <a:lstStyle/>
        <a:p>
          <a:endParaRPr lang="en-GB"/>
        </a:p>
      </dgm:t>
    </dgm:pt>
    <dgm:pt modelId="{7EF73737-D153-40C3-A2ED-C953C43218D3}">
      <dgm:prSet phldrT="[Text]" custT="1"/>
      <dgm:spPr/>
      <dgm:t>
        <a:bodyPr anchor="ctr" anchorCtr="0"/>
        <a:lstStyle/>
        <a:p>
          <a:r>
            <a:rPr lang="en-GB" sz="1800" i="1" dirty="0"/>
            <a:t>1-2 talks per TE-TM (30’ + 5’)</a:t>
          </a:r>
        </a:p>
      </dgm:t>
    </dgm:pt>
    <dgm:pt modelId="{A53785A6-5157-4E62-9864-A67D77C9358D}" type="parTrans" cxnId="{3A3449DC-3769-4DF2-A9E8-7B14675F3CD1}">
      <dgm:prSet/>
      <dgm:spPr/>
      <dgm:t>
        <a:bodyPr/>
        <a:lstStyle/>
        <a:p>
          <a:endParaRPr lang="en-GB"/>
        </a:p>
      </dgm:t>
    </dgm:pt>
    <dgm:pt modelId="{BB069B3C-E31A-4FEB-A686-0A7E0F4C1B70}" type="sibTrans" cxnId="{3A3449DC-3769-4DF2-A9E8-7B14675F3CD1}">
      <dgm:prSet/>
      <dgm:spPr/>
      <dgm:t>
        <a:bodyPr/>
        <a:lstStyle/>
        <a:p>
          <a:endParaRPr lang="en-GB"/>
        </a:p>
      </dgm:t>
    </dgm:pt>
    <dgm:pt modelId="{EAE847F5-76E2-433B-B2E9-2A553CC4BE68}">
      <dgm:prSet phldrT="[Text]" custT="1"/>
      <dgm:spPr/>
      <dgm:t>
        <a:bodyPr/>
        <a:lstStyle/>
        <a:p>
          <a:pPr>
            <a:buClr>
              <a:schemeClr val="tx1"/>
            </a:buClr>
          </a:pPr>
          <a:r>
            <a:rPr lang="en-GB" sz="1800" dirty="0">
              <a:solidFill>
                <a:schemeClr val="tx2"/>
              </a:solidFill>
            </a:rPr>
            <a:t>Showcase projects that TE is directly involved with that might be transversal to several groups</a:t>
          </a:r>
        </a:p>
      </dgm:t>
    </dgm:pt>
    <dgm:pt modelId="{55E44B40-FEA1-4FEB-BA2A-E80F496427E5}" type="parTrans" cxnId="{AE94AF0B-E0F4-4981-B065-33770CF9E6B9}">
      <dgm:prSet/>
      <dgm:spPr/>
      <dgm:t>
        <a:bodyPr/>
        <a:lstStyle/>
        <a:p>
          <a:endParaRPr lang="en-GB"/>
        </a:p>
      </dgm:t>
    </dgm:pt>
    <dgm:pt modelId="{28447862-C2FB-452F-8EAA-480B4BE09B04}" type="sibTrans" cxnId="{AE94AF0B-E0F4-4981-B065-33770CF9E6B9}">
      <dgm:prSet/>
      <dgm:spPr/>
      <dgm:t>
        <a:bodyPr/>
        <a:lstStyle/>
        <a:p>
          <a:endParaRPr lang="en-GB"/>
        </a:p>
      </dgm:t>
    </dgm:pt>
    <dgm:pt modelId="{DD49EEE1-1840-4AE5-8793-944C4AC7A920}">
      <dgm:prSet phldrT="[Text]" custT="1"/>
      <dgm:spPr/>
      <dgm:t>
        <a:bodyPr/>
        <a:lstStyle/>
        <a:p>
          <a:r>
            <a:rPr lang="en-GB" sz="2400" dirty="0"/>
            <a:t>Mini-workshops</a:t>
          </a:r>
        </a:p>
      </dgm:t>
    </dgm:pt>
    <dgm:pt modelId="{96BD4DB7-A4B9-41FC-98ED-363C5B5657C5}" type="parTrans" cxnId="{7CCA50CD-56AD-41C3-9EA5-816C5FD23084}">
      <dgm:prSet/>
      <dgm:spPr/>
      <dgm:t>
        <a:bodyPr/>
        <a:lstStyle/>
        <a:p>
          <a:endParaRPr lang="en-GB"/>
        </a:p>
      </dgm:t>
    </dgm:pt>
    <dgm:pt modelId="{FC6C2DE4-524C-4F04-B5C1-5F3AC4D8B7EB}" type="sibTrans" cxnId="{7CCA50CD-56AD-41C3-9EA5-816C5FD23084}">
      <dgm:prSet/>
      <dgm:spPr/>
      <dgm:t>
        <a:bodyPr/>
        <a:lstStyle/>
        <a:p>
          <a:endParaRPr lang="en-GB"/>
        </a:p>
      </dgm:t>
    </dgm:pt>
    <dgm:pt modelId="{56DD2E44-4E60-4281-AD60-A42C596457A9}">
      <dgm:prSet phldrT="[Text]" custT="1"/>
      <dgm:spPr/>
      <dgm:t>
        <a:bodyPr anchor="ctr" anchorCtr="0"/>
        <a:lstStyle/>
        <a:p>
          <a:r>
            <a:rPr lang="en-GB" sz="1800" i="1" dirty="0"/>
            <a:t>Full morning, once per trimester</a:t>
          </a:r>
        </a:p>
      </dgm:t>
    </dgm:pt>
    <dgm:pt modelId="{AAF9E3B7-989E-4796-8E1E-2BF0456CDDC3}" type="parTrans" cxnId="{0AE64062-3B80-4151-99FB-3C35D9A17507}">
      <dgm:prSet/>
      <dgm:spPr/>
      <dgm:t>
        <a:bodyPr/>
        <a:lstStyle/>
        <a:p>
          <a:endParaRPr lang="en-GB"/>
        </a:p>
      </dgm:t>
    </dgm:pt>
    <dgm:pt modelId="{00C3BA53-60C7-4FCA-B294-F8E638B0C766}" type="sibTrans" cxnId="{0AE64062-3B80-4151-99FB-3C35D9A17507}">
      <dgm:prSet/>
      <dgm:spPr/>
      <dgm:t>
        <a:bodyPr/>
        <a:lstStyle/>
        <a:p>
          <a:endParaRPr lang="en-GB"/>
        </a:p>
      </dgm:t>
    </dgm:pt>
    <dgm:pt modelId="{36E1E53C-1071-402E-9841-CEAA1FF96E6C}">
      <dgm:prSet phldrT="[Text]" custT="1"/>
      <dgm:spPr/>
      <dgm:t>
        <a:bodyPr/>
        <a:lstStyle/>
        <a:p>
          <a:pPr>
            <a:buClr>
              <a:schemeClr val="tx1"/>
            </a:buClr>
          </a:pPr>
          <a:r>
            <a:rPr lang="en-GB" sz="1800" dirty="0">
              <a:solidFill>
                <a:schemeClr val="tx2"/>
              </a:solidFill>
            </a:rPr>
            <a:t>Technology-oriented ‘mini-retreats’ on topics that are common to all groups within TE and that can benefit from a forum where knowledge can be shared</a:t>
          </a:r>
        </a:p>
      </dgm:t>
    </dgm:pt>
    <dgm:pt modelId="{74425FCA-AC3D-4B45-BADB-CF7F0538F5E1}" type="parTrans" cxnId="{8D2571B9-3C61-4483-BB8C-D9CBF892DC83}">
      <dgm:prSet/>
      <dgm:spPr/>
      <dgm:t>
        <a:bodyPr/>
        <a:lstStyle/>
        <a:p>
          <a:endParaRPr lang="en-GB"/>
        </a:p>
      </dgm:t>
    </dgm:pt>
    <dgm:pt modelId="{5F2F1537-9BAD-4F1C-8FA7-959643D33810}" type="sibTrans" cxnId="{8D2571B9-3C61-4483-BB8C-D9CBF892DC83}">
      <dgm:prSet/>
      <dgm:spPr/>
      <dgm:t>
        <a:bodyPr/>
        <a:lstStyle/>
        <a:p>
          <a:endParaRPr lang="en-GB"/>
        </a:p>
      </dgm:t>
    </dgm:pt>
    <dgm:pt modelId="{9F299433-B029-46A7-AFB5-3A151C0C81DF}">
      <dgm:prSet phldrT="[Text]" custT="1"/>
      <dgm:spPr/>
      <dgm:t>
        <a:bodyPr/>
        <a:lstStyle/>
        <a:p>
          <a:endParaRPr lang="en-GB" sz="1050" dirty="0"/>
        </a:p>
      </dgm:t>
    </dgm:pt>
    <dgm:pt modelId="{39F1DD1A-EE88-4C81-A69B-750FEFEEB13B}" type="parTrans" cxnId="{FCF60F97-C0D9-4807-A292-31A55B51CF3B}">
      <dgm:prSet/>
      <dgm:spPr/>
      <dgm:t>
        <a:bodyPr/>
        <a:lstStyle/>
        <a:p>
          <a:endParaRPr lang="en-GB"/>
        </a:p>
      </dgm:t>
    </dgm:pt>
    <dgm:pt modelId="{46357B10-F0C0-4366-8004-2F09E5947B0C}" type="sibTrans" cxnId="{FCF60F97-C0D9-4807-A292-31A55B51CF3B}">
      <dgm:prSet/>
      <dgm:spPr/>
      <dgm:t>
        <a:bodyPr/>
        <a:lstStyle/>
        <a:p>
          <a:endParaRPr lang="en-GB"/>
        </a:p>
      </dgm:t>
    </dgm:pt>
    <dgm:pt modelId="{E709AD77-A506-44B8-A208-D9238F6979DB}">
      <dgm:prSet phldrT="[Text]" custT="1"/>
      <dgm:spPr/>
      <dgm:t>
        <a:bodyPr/>
        <a:lstStyle/>
        <a:p>
          <a:endParaRPr lang="en-GB" sz="1050" dirty="0"/>
        </a:p>
      </dgm:t>
    </dgm:pt>
    <dgm:pt modelId="{003FC19B-59B3-4768-B885-0231ED72457C}" type="parTrans" cxnId="{B65E7B62-5B44-43A0-B930-69EAE3849CDC}">
      <dgm:prSet/>
      <dgm:spPr/>
      <dgm:t>
        <a:bodyPr/>
        <a:lstStyle/>
        <a:p>
          <a:endParaRPr lang="en-GB"/>
        </a:p>
      </dgm:t>
    </dgm:pt>
    <dgm:pt modelId="{2C8829AA-AE10-4F00-8A3F-3AD28C0447AE}" type="sibTrans" cxnId="{B65E7B62-5B44-43A0-B930-69EAE3849CDC}">
      <dgm:prSet/>
      <dgm:spPr/>
      <dgm:t>
        <a:bodyPr/>
        <a:lstStyle/>
        <a:p>
          <a:endParaRPr lang="en-GB"/>
        </a:p>
      </dgm:t>
    </dgm:pt>
    <dgm:pt modelId="{046A1132-7A69-4DC1-93C5-5C31F91AEBAE}">
      <dgm:prSet phldrT="[Text]" custT="1"/>
      <dgm:spPr/>
      <dgm:t>
        <a:bodyPr/>
        <a:lstStyle/>
        <a:p>
          <a:endParaRPr lang="en-GB" sz="1050" dirty="0"/>
        </a:p>
      </dgm:t>
    </dgm:pt>
    <dgm:pt modelId="{E5ADCEE6-2F24-4D78-98D5-928C051A4C69}" type="parTrans" cxnId="{44560E65-597C-4BF3-9A9F-DC3F8141F25F}">
      <dgm:prSet/>
      <dgm:spPr/>
      <dgm:t>
        <a:bodyPr/>
        <a:lstStyle/>
        <a:p>
          <a:endParaRPr lang="en-GB"/>
        </a:p>
      </dgm:t>
    </dgm:pt>
    <dgm:pt modelId="{62E9D2FC-BECB-482D-A228-40BFD42AC0C9}" type="sibTrans" cxnId="{44560E65-597C-4BF3-9A9F-DC3F8141F25F}">
      <dgm:prSet/>
      <dgm:spPr/>
      <dgm:t>
        <a:bodyPr/>
        <a:lstStyle/>
        <a:p>
          <a:endParaRPr lang="en-GB"/>
        </a:p>
      </dgm:t>
    </dgm:pt>
    <dgm:pt modelId="{8C95D450-068F-41AE-9A07-1E4B65F7A313}">
      <dgm:prSet phldrT="[Text]" custT="1"/>
      <dgm:spPr/>
      <dgm:t>
        <a:bodyPr/>
        <a:lstStyle/>
        <a:p>
          <a:pPr>
            <a:buClr>
              <a:schemeClr val="tx1"/>
            </a:buClr>
          </a:pPr>
          <a:r>
            <a:rPr lang="en-GB" sz="1800" dirty="0">
              <a:solidFill>
                <a:schemeClr val="tx2"/>
              </a:solidFill>
            </a:rPr>
            <a:t>Issue-oriented</a:t>
          </a:r>
        </a:p>
      </dgm:t>
    </dgm:pt>
    <dgm:pt modelId="{471FE9B4-0053-4DAD-B417-B6CA4C74E89E}" type="parTrans" cxnId="{055C0623-6215-4B2A-AC94-D8C8A8C63434}">
      <dgm:prSet/>
      <dgm:spPr/>
      <dgm:t>
        <a:bodyPr/>
        <a:lstStyle/>
        <a:p>
          <a:endParaRPr lang="en-GB"/>
        </a:p>
      </dgm:t>
    </dgm:pt>
    <dgm:pt modelId="{5CC7A5F9-8AD4-4CE6-BB22-8F140B4126A2}" type="sibTrans" cxnId="{055C0623-6215-4B2A-AC94-D8C8A8C63434}">
      <dgm:prSet/>
      <dgm:spPr/>
      <dgm:t>
        <a:bodyPr/>
        <a:lstStyle/>
        <a:p>
          <a:endParaRPr lang="en-GB"/>
        </a:p>
      </dgm:t>
    </dgm:pt>
    <dgm:pt modelId="{5865BDDC-F7F8-4EE7-9D58-BDC527C588BE}">
      <dgm:prSet phldrT="[Text]" custT="1"/>
      <dgm:spPr/>
      <dgm:t>
        <a:bodyPr/>
        <a:lstStyle/>
        <a:p>
          <a:pPr>
            <a:buClr>
              <a:schemeClr val="tx1"/>
            </a:buClr>
          </a:pPr>
          <a:r>
            <a:rPr lang="en-GB" sz="1800" dirty="0">
              <a:solidFill>
                <a:schemeClr val="tx2"/>
              </a:solidFill>
            </a:rPr>
            <a:t>Special focus on collaborations with external partners </a:t>
          </a:r>
        </a:p>
      </dgm:t>
    </dgm:pt>
    <dgm:pt modelId="{264E7BEB-6755-4CD9-BA55-178CF77E2F05}" type="parTrans" cxnId="{1B674D58-1F23-4D06-84E8-47985B8F3E9A}">
      <dgm:prSet/>
      <dgm:spPr/>
      <dgm:t>
        <a:bodyPr/>
        <a:lstStyle/>
        <a:p>
          <a:endParaRPr lang="en-GB"/>
        </a:p>
      </dgm:t>
    </dgm:pt>
    <dgm:pt modelId="{CBAEDEE7-ACE1-4580-A1EB-FB1B687397B9}" type="sibTrans" cxnId="{1B674D58-1F23-4D06-84E8-47985B8F3E9A}">
      <dgm:prSet/>
      <dgm:spPr/>
      <dgm:t>
        <a:bodyPr/>
        <a:lstStyle/>
        <a:p>
          <a:endParaRPr lang="en-GB"/>
        </a:p>
      </dgm:t>
    </dgm:pt>
    <dgm:pt modelId="{815B7718-5A79-4981-B9EC-B53504D2292B}">
      <dgm:prSet phldrT="[Text]" custT="1"/>
      <dgm:spPr/>
      <dgm:t>
        <a:bodyPr/>
        <a:lstStyle/>
        <a:p>
          <a:pPr>
            <a:buClr>
              <a:schemeClr val="tx1"/>
            </a:buClr>
          </a:pPr>
          <a:r>
            <a:rPr lang="en-GB" sz="1800" dirty="0">
              <a:solidFill>
                <a:schemeClr val="tx2"/>
              </a:solidFill>
            </a:rPr>
            <a:t>Should be the platform where future developments get proposed, accepted, organised</a:t>
          </a:r>
        </a:p>
      </dgm:t>
    </dgm:pt>
    <dgm:pt modelId="{EEE88EAB-ECDC-4C5E-8850-38BC2515FCEC}" type="parTrans" cxnId="{A42CF1B4-BAFD-489B-A8D8-045EDF9A22E5}">
      <dgm:prSet/>
      <dgm:spPr/>
      <dgm:t>
        <a:bodyPr/>
        <a:lstStyle/>
        <a:p>
          <a:endParaRPr lang="en-GB"/>
        </a:p>
      </dgm:t>
    </dgm:pt>
    <dgm:pt modelId="{14D080C1-621A-4CDA-9932-AF3EC206BDC4}" type="sibTrans" cxnId="{A42CF1B4-BAFD-489B-A8D8-045EDF9A22E5}">
      <dgm:prSet/>
      <dgm:spPr/>
      <dgm:t>
        <a:bodyPr/>
        <a:lstStyle/>
        <a:p>
          <a:endParaRPr lang="en-GB"/>
        </a:p>
      </dgm:t>
    </dgm:pt>
    <dgm:pt modelId="{200CA51F-0D82-4F04-B95B-725C5F3BA280}" type="pres">
      <dgm:prSet presAssocID="{3A887597-20C7-41FF-A349-86EF2326012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C1558F8A-B4F8-4B61-BF49-465473BFF607}" type="pres">
      <dgm:prSet presAssocID="{1D1B15F6-0BAE-446A-9D82-15FD5CA8A926}" presName="composite" presStyleCnt="0"/>
      <dgm:spPr/>
    </dgm:pt>
    <dgm:pt modelId="{DD58CE9A-564D-4238-98A7-652A9E096068}" type="pres">
      <dgm:prSet presAssocID="{1D1B15F6-0BAE-446A-9D82-15FD5CA8A926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F947B4FB-9486-4336-9586-4C37F5A41402}" type="pres">
      <dgm:prSet presAssocID="{1D1B15F6-0BAE-446A-9D82-15FD5CA8A926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</dgm:pt>
    <dgm:pt modelId="{C6ED2172-1A94-4906-A041-3A895978AC63}" type="pres">
      <dgm:prSet presAssocID="{1D1B15F6-0BAE-446A-9D82-15FD5CA8A926}" presName="Accent" presStyleLbl="parChTrans1D1" presStyleIdx="0" presStyleCnt="3"/>
      <dgm:spPr/>
    </dgm:pt>
    <dgm:pt modelId="{0C43C6E3-3DF5-4DF5-BD13-4D79AA2125AA}" type="pres">
      <dgm:prSet presAssocID="{1D1B15F6-0BAE-446A-9D82-15FD5CA8A926}" presName="Child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D2991BD0-FA11-42EA-B79D-0CA828CD9ED3}" type="pres">
      <dgm:prSet presAssocID="{4270BD3A-026C-474F-A94E-DC08512CB49B}" presName="sibTrans" presStyleCnt="0"/>
      <dgm:spPr/>
    </dgm:pt>
    <dgm:pt modelId="{23B59333-1D8D-4CDA-941F-9BD6614EE9FD}" type="pres">
      <dgm:prSet presAssocID="{FB12711D-E2AA-4550-9916-D85628D4B9EE}" presName="composite" presStyleCnt="0"/>
      <dgm:spPr/>
    </dgm:pt>
    <dgm:pt modelId="{B81E00C5-1BBB-4B09-90EC-A0E02E215AA8}" type="pres">
      <dgm:prSet presAssocID="{FB12711D-E2AA-4550-9916-D85628D4B9EE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A34746AB-14AE-4CA2-8F36-DC15AF394C18}" type="pres">
      <dgm:prSet presAssocID="{FB12711D-E2AA-4550-9916-D85628D4B9EE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</dgm:pt>
    <dgm:pt modelId="{BE3FBE0C-80E0-4B2A-B2BF-424A1F6B606A}" type="pres">
      <dgm:prSet presAssocID="{FB12711D-E2AA-4550-9916-D85628D4B9EE}" presName="Accent" presStyleLbl="parChTrans1D1" presStyleIdx="1" presStyleCnt="3"/>
      <dgm:spPr/>
    </dgm:pt>
    <dgm:pt modelId="{0FCC0E86-955F-4879-8E58-AB92C0BF5E3B}" type="pres">
      <dgm:prSet presAssocID="{FB12711D-E2AA-4550-9916-D85628D4B9EE}" presName="Child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7457D6BC-DB25-4E2B-B756-AF1BB84C509E}" type="pres">
      <dgm:prSet presAssocID="{E4355654-B0E4-4D89-8D7D-0BFB4392B7A7}" presName="sibTrans" presStyleCnt="0"/>
      <dgm:spPr/>
    </dgm:pt>
    <dgm:pt modelId="{CB98CED6-F3F0-4249-B9F4-71A3F3ECFBDF}" type="pres">
      <dgm:prSet presAssocID="{DD49EEE1-1840-4AE5-8793-944C4AC7A920}" presName="composite" presStyleCnt="0"/>
      <dgm:spPr/>
    </dgm:pt>
    <dgm:pt modelId="{8F41F883-1C91-4656-B575-EEA6B8593C81}" type="pres">
      <dgm:prSet presAssocID="{DD49EEE1-1840-4AE5-8793-944C4AC7A920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E314FCEB-EE2F-47F4-8B8A-6CBDA1C13A60}" type="pres">
      <dgm:prSet presAssocID="{DD49EEE1-1840-4AE5-8793-944C4AC7A920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</dgm:pt>
    <dgm:pt modelId="{D1C8DB09-5306-4D72-A9AA-7B7CA8869C3E}" type="pres">
      <dgm:prSet presAssocID="{DD49EEE1-1840-4AE5-8793-944C4AC7A920}" presName="Accent" presStyleLbl="parChTrans1D1" presStyleIdx="2" presStyleCnt="3"/>
      <dgm:spPr/>
    </dgm:pt>
    <dgm:pt modelId="{685CDB08-DB04-4A1F-B963-9560898D2172}" type="pres">
      <dgm:prSet presAssocID="{DD49EEE1-1840-4AE5-8793-944C4AC7A920}" presName="Child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26F1E607-1CC7-40D1-AC9A-0F864F196D8E}" type="presOf" srcId="{56DD2E44-4E60-4281-AD60-A42C596457A9}" destId="{8F41F883-1C91-4656-B575-EEA6B8593C81}" srcOrd="0" destOrd="0" presId="urn:microsoft.com/office/officeart/2011/layout/TabList"/>
    <dgm:cxn modelId="{AE94AF0B-E0F4-4981-B065-33770CF9E6B9}" srcId="{FB12711D-E2AA-4550-9916-D85628D4B9EE}" destId="{EAE847F5-76E2-433B-B2E9-2A553CC4BE68}" srcOrd="2" destOrd="0" parTransId="{55E44B40-FEA1-4FEB-BA2A-E80F496427E5}" sibTransId="{28447862-C2FB-452F-8EAA-480B4BE09B04}"/>
    <dgm:cxn modelId="{88E4C10E-E6E9-4AB7-9C26-DAC165680C25}" srcId="{3A887597-20C7-41FF-A349-86EF23260123}" destId="{FB12711D-E2AA-4550-9916-D85628D4B9EE}" srcOrd="1" destOrd="0" parTransId="{0345965F-5872-4F0C-ABBB-A5550E3A853A}" sibTransId="{E4355654-B0E4-4D89-8D7D-0BFB4392B7A7}"/>
    <dgm:cxn modelId="{ECDC7113-1DCC-4C3A-88E0-691D332508DF}" srcId="{1D1B15F6-0BAE-446A-9D82-15FD5CA8A926}" destId="{DF0B07F1-1F44-40E0-ABC0-8F474133A039}" srcOrd="2" destOrd="0" parTransId="{60E16D49-DD40-46FC-83EE-660E624770BD}" sibTransId="{95EA292F-D940-46B8-85B7-3B8C89E84006}"/>
    <dgm:cxn modelId="{055C0623-6215-4B2A-AC94-D8C8A8C63434}" srcId="{1D1B15F6-0BAE-446A-9D82-15FD5CA8A926}" destId="{8C95D450-068F-41AE-9A07-1E4B65F7A313}" srcOrd="3" destOrd="0" parTransId="{471FE9B4-0053-4DAD-B417-B6CA4C74E89E}" sibTransId="{5CC7A5F9-8AD4-4CE6-BB22-8F140B4126A2}"/>
    <dgm:cxn modelId="{DAF6F02D-7631-47CC-878C-5F49B2487E2B}" type="presOf" srcId="{8C95D450-068F-41AE-9A07-1E4B65F7A313}" destId="{0C43C6E3-3DF5-4DF5-BD13-4D79AA2125AA}" srcOrd="0" destOrd="2" presId="urn:microsoft.com/office/officeart/2011/layout/TabList"/>
    <dgm:cxn modelId="{DE02C43D-DA2B-48A7-8941-8537B1C2E638}" type="presOf" srcId="{2D7333A6-4252-4B53-B399-D6D25FB39F6D}" destId="{DD58CE9A-564D-4238-98A7-652A9E096068}" srcOrd="0" destOrd="0" presId="urn:microsoft.com/office/officeart/2011/layout/TabList"/>
    <dgm:cxn modelId="{0AE64062-3B80-4151-99FB-3C35D9A17507}" srcId="{DD49EEE1-1840-4AE5-8793-944C4AC7A920}" destId="{56DD2E44-4E60-4281-AD60-A42C596457A9}" srcOrd="0" destOrd="0" parTransId="{AAF9E3B7-989E-4796-8E1E-2BF0456CDDC3}" sibTransId="{00C3BA53-60C7-4FCA-B294-F8E638B0C766}"/>
    <dgm:cxn modelId="{B65E7B62-5B44-43A0-B930-69EAE3849CDC}" srcId="{FB12711D-E2AA-4550-9916-D85628D4B9EE}" destId="{E709AD77-A506-44B8-A208-D9238F6979DB}" srcOrd="1" destOrd="0" parTransId="{003FC19B-59B3-4768-B885-0231ED72457C}" sibTransId="{2C8829AA-AE10-4F00-8A3F-3AD28C0447AE}"/>
    <dgm:cxn modelId="{44560E65-597C-4BF3-9A9F-DC3F8141F25F}" srcId="{DD49EEE1-1840-4AE5-8793-944C4AC7A920}" destId="{046A1132-7A69-4DC1-93C5-5C31F91AEBAE}" srcOrd="1" destOrd="0" parTransId="{E5ADCEE6-2F24-4D78-98D5-928C051A4C69}" sibTransId="{62E9D2FC-BECB-482D-A228-40BFD42AC0C9}"/>
    <dgm:cxn modelId="{7D58D153-548F-4D43-87BA-4083C209BAC1}" type="presOf" srcId="{36E1E53C-1071-402E-9841-CEAA1FF96E6C}" destId="{685CDB08-DB04-4A1F-B963-9560898D2172}" srcOrd="0" destOrd="1" presId="urn:microsoft.com/office/officeart/2011/layout/TabList"/>
    <dgm:cxn modelId="{1B674D58-1F23-4D06-84E8-47985B8F3E9A}" srcId="{FB12711D-E2AA-4550-9916-D85628D4B9EE}" destId="{5865BDDC-F7F8-4EE7-9D58-BDC527C588BE}" srcOrd="3" destOrd="0" parTransId="{264E7BEB-6755-4CD9-BA55-178CF77E2F05}" sibTransId="{CBAEDEE7-ACE1-4580-A1EB-FB1B687397B9}"/>
    <dgm:cxn modelId="{4081F17B-ABE5-4FBB-ACDB-6905B86D1C02}" type="presOf" srcId="{DD49EEE1-1840-4AE5-8793-944C4AC7A920}" destId="{E314FCEB-EE2F-47F4-8B8A-6CBDA1C13A60}" srcOrd="0" destOrd="0" presId="urn:microsoft.com/office/officeart/2011/layout/TabList"/>
    <dgm:cxn modelId="{E186E887-7669-41AD-840B-7E682B94AA9F}" type="presOf" srcId="{E709AD77-A506-44B8-A208-D9238F6979DB}" destId="{0FCC0E86-955F-4879-8E58-AB92C0BF5E3B}" srcOrd="0" destOrd="0" presId="urn:microsoft.com/office/officeart/2011/layout/TabList"/>
    <dgm:cxn modelId="{863E3D88-109B-4165-81F9-40BB8FE15102}" type="presOf" srcId="{FB12711D-E2AA-4550-9916-D85628D4B9EE}" destId="{A34746AB-14AE-4CA2-8F36-DC15AF394C18}" srcOrd="0" destOrd="0" presId="urn:microsoft.com/office/officeart/2011/layout/TabList"/>
    <dgm:cxn modelId="{E481C38D-6519-43A8-A8C2-7C9B27FBA82B}" type="presOf" srcId="{1D1B15F6-0BAE-446A-9D82-15FD5CA8A926}" destId="{F947B4FB-9486-4336-9586-4C37F5A41402}" srcOrd="0" destOrd="0" presId="urn:microsoft.com/office/officeart/2011/layout/TabList"/>
    <dgm:cxn modelId="{56274B91-0B5A-4A35-B959-4F481F3380B1}" type="presOf" srcId="{5865BDDC-F7F8-4EE7-9D58-BDC527C588BE}" destId="{0FCC0E86-955F-4879-8E58-AB92C0BF5E3B}" srcOrd="0" destOrd="2" presId="urn:microsoft.com/office/officeart/2011/layout/TabList"/>
    <dgm:cxn modelId="{FCF60F97-C0D9-4807-A292-31A55B51CF3B}" srcId="{1D1B15F6-0BAE-446A-9D82-15FD5CA8A926}" destId="{9F299433-B029-46A7-AFB5-3A151C0C81DF}" srcOrd="1" destOrd="0" parTransId="{39F1DD1A-EE88-4C81-A69B-750FEFEEB13B}" sibTransId="{46357B10-F0C0-4366-8004-2F09E5947B0C}"/>
    <dgm:cxn modelId="{CB0B76A2-FAC8-488F-B419-C3F72BEC01F1}" type="presOf" srcId="{EAE847F5-76E2-433B-B2E9-2A553CC4BE68}" destId="{0FCC0E86-955F-4879-8E58-AB92C0BF5E3B}" srcOrd="0" destOrd="1" presId="urn:microsoft.com/office/officeart/2011/layout/TabList"/>
    <dgm:cxn modelId="{FAF4CEA8-204C-43A3-9CA6-7DA73A7AAAF2}" srcId="{1D1B15F6-0BAE-446A-9D82-15FD5CA8A926}" destId="{2D7333A6-4252-4B53-B399-D6D25FB39F6D}" srcOrd="0" destOrd="0" parTransId="{EE985950-C221-49A0-8483-8757781166CD}" sibTransId="{7A0ACDD6-64AD-498D-AD3A-06B83F15B7A5}"/>
    <dgm:cxn modelId="{FA38D8A9-1339-442F-8398-47D2A668727A}" type="presOf" srcId="{815B7718-5A79-4981-B9EC-B53504D2292B}" destId="{685CDB08-DB04-4A1F-B963-9560898D2172}" srcOrd="0" destOrd="2" presId="urn:microsoft.com/office/officeart/2011/layout/TabList"/>
    <dgm:cxn modelId="{A42CF1B4-BAFD-489B-A8D8-045EDF9A22E5}" srcId="{DD49EEE1-1840-4AE5-8793-944C4AC7A920}" destId="{815B7718-5A79-4981-B9EC-B53504D2292B}" srcOrd="3" destOrd="0" parTransId="{EEE88EAB-ECDC-4C5E-8850-38BC2515FCEC}" sibTransId="{14D080C1-621A-4CDA-9932-AF3EC206BDC4}"/>
    <dgm:cxn modelId="{8D2571B9-3C61-4483-BB8C-D9CBF892DC83}" srcId="{DD49EEE1-1840-4AE5-8793-944C4AC7A920}" destId="{36E1E53C-1071-402E-9841-CEAA1FF96E6C}" srcOrd="2" destOrd="0" parTransId="{74425FCA-AC3D-4B45-BADB-CF7F0538F5E1}" sibTransId="{5F2F1537-9BAD-4F1C-8FA7-959643D33810}"/>
    <dgm:cxn modelId="{0DF8E8BC-0ABC-4E29-B977-CEF9CF433E60}" type="presOf" srcId="{7EF73737-D153-40C3-A2ED-C953C43218D3}" destId="{B81E00C5-1BBB-4B09-90EC-A0E02E215AA8}" srcOrd="0" destOrd="0" presId="urn:microsoft.com/office/officeart/2011/layout/TabList"/>
    <dgm:cxn modelId="{AC9FE6C6-1B54-4EB9-8689-81489C9EEA7C}" type="presOf" srcId="{3A887597-20C7-41FF-A349-86EF23260123}" destId="{200CA51F-0D82-4F04-B95B-725C5F3BA280}" srcOrd="0" destOrd="0" presId="urn:microsoft.com/office/officeart/2011/layout/TabList"/>
    <dgm:cxn modelId="{7CCA50CD-56AD-41C3-9EA5-816C5FD23084}" srcId="{3A887597-20C7-41FF-A349-86EF23260123}" destId="{DD49EEE1-1840-4AE5-8793-944C4AC7A920}" srcOrd="2" destOrd="0" parTransId="{96BD4DB7-A4B9-41FC-98ED-363C5B5657C5}" sibTransId="{FC6C2DE4-524C-4F04-B5C1-5F3AC4D8B7EB}"/>
    <dgm:cxn modelId="{EEF30FD1-A7DA-4E9D-9737-0E1A4B838E0C}" type="presOf" srcId="{DF0B07F1-1F44-40E0-ABC0-8F474133A039}" destId="{0C43C6E3-3DF5-4DF5-BD13-4D79AA2125AA}" srcOrd="0" destOrd="1" presId="urn:microsoft.com/office/officeart/2011/layout/TabList"/>
    <dgm:cxn modelId="{D8A391D6-3785-4134-A148-679453B3ED64}" srcId="{3A887597-20C7-41FF-A349-86EF23260123}" destId="{1D1B15F6-0BAE-446A-9D82-15FD5CA8A926}" srcOrd="0" destOrd="0" parTransId="{39980F11-1251-452B-BE7E-D1B1B6185EEA}" sibTransId="{4270BD3A-026C-474F-A94E-DC08512CB49B}"/>
    <dgm:cxn modelId="{3A3449DC-3769-4DF2-A9E8-7B14675F3CD1}" srcId="{FB12711D-E2AA-4550-9916-D85628D4B9EE}" destId="{7EF73737-D153-40C3-A2ED-C953C43218D3}" srcOrd="0" destOrd="0" parTransId="{A53785A6-5157-4E62-9864-A67D77C9358D}" sibTransId="{BB069B3C-E31A-4FEB-A686-0A7E0F4C1B70}"/>
    <dgm:cxn modelId="{543B08F2-52AF-4FBC-847E-BF8C38FAAB56}" type="presOf" srcId="{9F299433-B029-46A7-AFB5-3A151C0C81DF}" destId="{0C43C6E3-3DF5-4DF5-BD13-4D79AA2125AA}" srcOrd="0" destOrd="0" presId="urn:microsoft.com/office/officeart/2011/layout/TabList"/>
    <dgm:cxn modelId="{62F70DFC-14EC-4258-9FBC-5B80D6415D63}" type="presOf" srcId="{046A1132-7A69-4DC1-93C5-5C31F91AEBAE}" destId="{685CDB08-DB04-4A1F-B963-9560898D2172}" srcOrd="0" destOrd="0" presId="urn:microsoft.com/office/officeart/2011/layout/TabList"/>
    <dgm:cxn modelId="{337BAB34-13C4-4095-9A60-BEECAE2BB312}" type="presParOf" srcId="{200CA51F-0D82-4F04-B95B-725C5F3BA280}" destId="{C1558F8A-B4F8-4B61-BF49-465473BFF607}" srcOrd="0" destOrd="0" presId="urn:microsoft.com/office/officeart/2011/layout/TabList"/>
    <dgm:cxn modelId="{A5C6A748-1F8A-4D4D-8861-6F7625FE8343}" type="presParOf" srcId="{C1558F8A-B4F8-4B61-BF49-465473BFF607}" destId="{DD58CE9A-564D-4238-98A7-652A9E096068}" srcOrd="0" destOrd="0" presId="urn:microsoft.com/office/officeart/2011/layout/TabList"/>
    <dgm:cxn modelId="{0CF12250-B445-4D26-88EF-EA554CEB596D}" type="presParOf" srcId="{C1558F8A-B4F8-4B61-BF49-465473BFF607}" destId="{F947B4FB-9486-4336-9586-4C37F5A41402}" srcOrd="1" destOrd="0" presId="urn:microsoft.com/office/officeart/2011/layout/TabList"/>
    <dgm:cxn modelId="{2713121E-3F3B-4BA4-A271-6B10A207A0A8}" type="presParOf" srcId="{C1558F8A-B4F8-4B61-BF49-465473BFF607}" destId="{C6ED2172-1A94-4906-A041-3A895978AC63}" srcOrd="2" destOrd="0" presId="urn:microsoft.com/office/officeart/2011/layout/TabList"/>
    <dgm:cxn modelId="{1117A436-0D60-47ED-8029-F941B4922886}" type="presParOf" srcId="{200CA51F-0D82-4F04-B95B-725C5F3BA280}" destId="{0C43C6E3-3DF5-4DF5-BD13-4D79AA2125AA}" srcOrd="1" destOrd="0" presId="urn:microsoft.com/office/officeart/2011/layout/TabList"/>
    <dgm:cxn modelId="{5AD688C5-6FEE-4CB4-AD6C-79197B2D43BB}" type="presParOf" srcId="{200CA51F-0D82-4F04-B95B-725C5F3BA280}" destId="{D2991BD0-FA11-42EA-B79D-0CA828CD9ED3}" srcOrd="2" destOrd="0" presId="urn:microsoft.com/office/officeart/2011/layout/TabList"/>
    <dgm:cxn modelId="{8250F963-8AA8-4F6D-9D45-67D0C3CF34D6}" type="presParOf" srcId="{200CA51F-0D82-4F04-B95B-725C5F3BA280}" destId="{23B59333-1D8D-4CDA-941F-9BD6614EE9FD}" srcOrd="3" destOrd="0" presId="urn:microsoft.com/office/officeart/2011/layout/TabList"/>
    <dgm:cxn modelId="{33D3488F-D7AA-42A3-829B-58347CEAC9C9}" type="presParOf" srcId="{23B59333-1D8D-4CDA-941F-9BD6614EE9FD}" destId="{B81E00C5-1BBB-4B09-90EC-A0E02E215AA8}" srcOrd="0" destOrd="0" presId="urn:microsoft.com/office/officeart/2011/layout/TabList"/>
    <dgm:cxn modelId="{B990969E-546D-42C9-91DF-37CFC10C0A22}" type="presParOf" srcId="{23B59333-1D8D-4CDA-941F-9BD6614EE9FD}" destId="{A34746AB-14AE-4CA2-8F36-DC15AF394C18}" srcOrd="1" destOrd="0" presId="urn:microsoft.com/office/officeart/2011/layout/TabList"/>
    <dgm:cxn modelId="{69A33E3A-8136-4AE1-8173-683E5AEDE871}" type="presParOf" srcId="{23B59333-1D8D-4CDA-941F-9BD6614EE9FD}" destId="{BE3FBE0C-80E0-4B2A-B2BF-424A1F6B606A}" srcOrd="2" destOrd="0" presId="urn:microsoft.com/office/officeart/2011/layout/TabList"/>
    <dgm:cxn modelId="{AFBFE6E5-2AD3-4FF8-AD7B-667B651FEBC8}" type="presParOf" srcId="{200CA51F-0D82-4F04-B95B-725C5F3BA280}" destId="{0FCC0E86-955F-4879-8E58-AB92C0BF5E3B}" srcOrd="4" destOrd="0" presId="urn:microsoft.com/office/officeart/2011/layout/TabList"/>
    <dgm:cxn modelId="{0815102F-20E5-48D4-866F-437208E611D9}" type="presParOf" srcId="{200CA51F-0D82-4F04-B95B-725C5F3BA280}" destId="{7457D6BC-DB25-4E2B-B756-AF1BB84C509E}" srcOrd="5" destOrd="0" presId="urn:microsoft.com/office/officeart/2011/layout/TabList"/>
    <dgm:cxn modelId="{F7DBA733-9CD6-45BB-B63A-8D20746AEFFC}" type="presParOf" srcId="{200CA51F-0D82-4F04-B95B-725C5F3BA280}" destId="{CB98CED6-F3F0-4249-B9F4-71A3F3ECFBDF}" srcOrd="6" destOrd="0" presId="urn:microsoft.com/office/officeart/2011/layout/TabList"/>
    <dgm:cxn modelId="{7FF9688D-3595-4725-BE65-74F4EDDB4DFC}" type="presParOf" srcId="{CB98CED6-F3F0-4249-B9F4-71A3F3ECFBDF}" destId="{8F41F883-1C91-4656-B575-EEA6B8593C81}" srcOrd="0" destOrd="0" presId="urn:microsoft.com/office/officeart/2011/layout/TabList"/>
    <dgm:cxn modelId="{5B1D8D8B-6D1A-4357-8BB4-38E4D926838A}" type="presParOf" srcId="{CB98CED6-F3F0-4249-B9F4-71A3F3ECFBDF}" destId="{E314FCEB-EE2F-47F4-8B8A-6CBDA1C13A60}" srcOrd="1" destOrd="0" presId="urn:microsoft.com/office/officeart/2011/layout/TabList"/>
    <dgm:cxn modelId="{97960398-583B-4105-9473-2A617BB0492E}" type="presParOf" srcId="{CB98CED6-F3F0-4249-B9F4-71A3F3ECFBDF}" destId="{D1C8DB09-5306-4D72-A9AA-7B7CA8869C3E}" srcOrd="2" destOrd="0" presId="urn:microsoft.com/office/officeart/2011/layout/TabList"/>
    <dgm:cxn modelId="{37C28B85-18AB-4265-9B19-1160286564D2}" type="presParOf" srcId="{200CA51F-0D82-4F04-B95B-725C5F3BA280}" destId="{685CDB08-DB04-4A1F-B963-9560898D2172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8DB09-5306-4D72-A9AA-7B7CA8869C3E}">
      <dsp:nvSpPr>
        <dsp:cNvPr id="0" name=""/>
        <dsp:cNvSpPr/>
      </dsp:nvSpPr>
      <dsp:spPr>
        <a:xfrm>
          <a:off x="0" y="3837548"/>
          <a:ext cx="1137602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FBE0C-80E0-4B2A-B2BF-424A1F6B606A}">
      <dsp:nvSpPr>
        <dsp:cNvPr id="0" name=""/>
        <dsp:cNvSpPr/>
      </dsp:nvSpPr>
      <dsp:spPr>
        <a:xfrm>
          <a:off x="0" y="2189260"/>
          <a:ext cx="1137602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D2172-1A94-4906-A041-3A895978AC63}">
      <dsp:nvSpPr>
        <dsp:cNvPr id="0" name=""/>
        <dsp:cNvSpPr/>
      </dsp:nvSpPr>
      <dsp:spPr>
        <a:xfrm>
          <a:off x="0" y="540972"/>
          <a:ext cx="1137602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58CE9A-564D-4238-98A7-652A9E096068}">
      <dsp:nvSpPr>
        <dsp:cNvPr id="0" name=""/>
        <dsp:cNvSpPr/>
      </dsp:nvSpPr>
      <dsp:spPr>
        <a:xfrm>
          <a:off x="2957766" y="603"/>
          <a:ext cx="8418258" cy="540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i="1" kern="1200" dirty="0"/>
            <a:t>1-2 talks per TE-TM (15’ + 5’)</a:t>
          </a:r>
        </a:p>
      </dsp:txBody>
      <dsp:txXfrm>
        <a:off x="2957766" y="603"/>
        <a:ext cx="8418258" cy="540369"/>
      </dsp:txXfrm>
    </dsp:sp>
    <dsp:sp modelId="{F947B4FB-9486-4336-9586-4C37F5A41402}">
      <dsp:nvSpPr>
        <dsp:cNvPr id="0" name=""/>
        <dsp:cNvSpPr/>
      </dsp:nvSpPr>
      <dsp:spPr>
        <a:xfrm>
          <a:off x="0" y="603"/>
          <a:ext cx="2957766" cy="5403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Operations</a:t>
          </a:r>
        </a:p>
      </dsp:txBody>
      <dsp:txXfrm>
        <a:off x="26383" y="26986"/>
        <a:ext cx="2905000" cy="513986"/>
      </dsp:txXfrm>
    </dsp:sp>
    <dsp:sp modelId="{0C43C6E3-3DF5-4DF5-BD13-4D79AA2125AA}">
      <dsp:nvSpPr>
        <dsp:cNvPr id="0" name=""/>
        <dsp:cNvSpPr/>
      </dsp:nvSpPr>
      <dsp:spPr>
        <a:xfrm>
          <a:off x="0" y="540972"/>
          <a:ext cx="11376025" cy="1080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05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tx1"/>
            </a:buClr>
            <a:buChar char="•"/>
          </a:pPr>
          <a:r>
            <a:rPr lang="en-GB" sz="1800" kern="1200" dirty="0">
              <a:solidFill>
                <a:schemeClr val="tx2"/>
              </a:solidFill>
            </a:rPr>
            <a:t>Status updates and lessons learned from both LHC and non-LHC operation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tx1"/>
            </a:buClr>
            <a:buChar char="•"/>
          </a:pPr>
          <a:r>
            <a:rPr lang="en-GB" sz="1800" kern="1200" dirty="0">
              <a:solidFill>
                <a:schemeClr val="tx2"/>
              </a:solidFill>
            </a:rPr>
            <a:t>Issue-oriented</a:t>
          </a:r>
        </a:p>
      </dsp:txBody>
      <dsp:txXfrm>
        <a:off x="0" y="540972"/>
        <a:ext cx="11376025" cy="1080900"/>
      </dsp:txXfrm>
    </dsp:sp>
    <dsp:sp modelId="{B81E00C5-1BBB-4B09-90EC-A0E02E215AA8}">
      <dsp:nvSpPr>
        <dsp:cNvPr id="0" name=""/>
        <dsp:cNvSpPr/>
      </dsp:nvSpPr>
      <dsp:spPr>
        <a:xfrm>
          <a:off x="2957766" y="1648891"/>
          <a:ext cx="8418258" cy="540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i="1" kern="1200" dirty="0"/>
            <a:t>1-2 talks per TE-TM (30’ + 5’)</a:t>
          </a:r>
        </a:p>
      </dsp:txBody>
      <dsp:txXfrm>
        <a:off x="2957766" y="1648891"/>
        <a:ext cx="8418258" cy="540369"/>
      </dsp:txXfrm>
    </dsp:sp>
    <dsp:sp modelId="{A34746AB-14AE-4CA2-8F36-DC15AF394C18}">
      <dsp:nvSpPr>
        <dsp:cNvPr id="0" name=""/>
        <dsp:cNvSpPr/>
      </dsp:nvSpPr>
      <dsp:spPr>
        <a:xfrm>
          <a:off x="0" y="1648891"/>
          <a:ext cx="2957766" cy="5403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Engagements</a:t>
          </a:r>
          <a:endParaRPr lang="en-GB" sz="2800" kern="1200" dirty="0"/>
        </a:p>
      </dsp:txBody>
      <dsp:txXfrm>
        <a:off x="26383" y="1675274"/>
        <a:ext cx="2905000" cy="513986"/>
      </dsp:txXfrm>
    </dsp:sp>
    <dsp:sp modelId="{0FCC0E86-955F-4879-8E58-AB92C0BF5E3B}">
      <dsp:nvSpPr>
        <dsp:cNvPr id="0" name=""/>
        <dsp:cNvSpPr/>
      </dsp:nvSpPr>
      <dsp:spPr>
        <a:xfrm>
          <a:off x="0" y="2189260"/>
          <a:ext cx="11376025" cy="1080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05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tx1"/>
            </a:buClr>
            <a:buChar char="•"/>
          </a:pPr>
          <a:r>
            <a:rPr lang="en-GB" sz="1800" kern="1200" dirty="0">
              <a:solidFill>
                <a:schemeClr val="tx2"/>
              </a:solidFill>
            </a:rPr>
            <a:t>Showcase projects that TE is directly involved with that might be transversal to several groups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tx1"/>
            </a:buClr>
            <a:buChar char="•"/>
          </a:pPr>
          <a:r>
            <a:rPr lang="en-GB" sz="1800" kern="1200" dirty="0">
              <a:solidFill>
                <a:schemeClr val="tx2"/>
              </a:solidFill>
            </a:rPr>
            <a:t>Special focus on collaborations with external partners </a:t>
          </a:r>
        </a:p>
      </dsp:txBody>
      <dsp:txXfrm>
        <a:off x="0" y="2189260"/>
        <a:ext cx="11376025" cy="1080900"/>
      </dsp:txXfrm>
    </dsp:sp>
    <dsp:sp modelId="{8F41F883-1C91-4656-B575-EEA6B8593C81}">
      <dsp:nvSpPr>
        <dsp:cNvPr id="0" name=""/>
        <dsp:cNvSpPr/>
      </dsp:nvSpPr>
      <dsp:spPr>
        <a:xfrm>
          <a:off x="2957766" y="3297179"/>
          <a:ext cx="8418258" cy="540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i="1" kern="1200" dirty="0"/>
            <a:t>Full morning, once per trimester</a:t>
          </a:r>
        </a:p>
      </dsp:txBody>
      <dsp:txXfrm>
        <a:off x="2957766" y="3297179"/>
        <a:ext cx="8418258" cy="540369"/>
      </dsp:txXfrm>
    </dsp:sp>
    <dsp:sp modelId="{E314FCEB-EE2F-47F4-8B8A-6CBDA1C13A60}">
      <dsp:nvSpPr>
        <dsp:cNvPr id="0" name=""/>
        <dsp:cNvSpPr/>
      </dsp:nvSpPr>
      <dsp:spPr>
        <a:xfrm>
          <a:off x="0" y="3297179"/>
          <a:ext cx="2957766" cy="5403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Mini-workshops</a:t>
          </a:r>
        </a:p>
      </dsp:txBody>
      <dsp:txXfrm>
        <a:off x="26383" y="3323562"/>
        <a:ext cx="2905000" cy="513986"/>
      </dsp:txXfrm>
    </dsp:sp>
    <dsp:sp modelId="{685CDB08-DB04-4A1F-B963-9560898D2172}">
      <dsp:nvSpPr>
        <dsp:cNvPr id="0" name=""/>
        <dsp:cNvSpPr/>
      </dsp:nvSpPr>
      <dsp:spPr>
        <a:xfrm>
          <a:off x="0" y="3837548"/>
          <a:ext cx="11376025" cy="1080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05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tx1"/>
            </a:buClr>
            <a:buChar char="•"/>
          </a:pPr>
          <a:r>
            <a:rPr lang="en-GB" sz="1800" kern="1200" dirty="0">
              <a:solidFill>
                <a:schemeClr val="tx2"/>
              </a:solidFill>
            </a:rPr>
            <a:t>Technology-oriented ‘mini-retreats’ on topics that are common to all groups within TE and that can benefit from a forum where knowledge can be shared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tx1"/>
            </a:buClr>
            <a:buChar char="•"/>
          </a:pPr>
          <a:r>
            <a:rPr lang="en-GB" sz="1800" kern="1200" dirty="0">
              <a:solidFill>
                <a:schemeClr val="tx2"/>
              </a:solidFill>
            </a:rPr>
            <a:t>Should be the platform where future developments get proposed, accepted, organised</a:t>
          </a:r>
        </a:p>
      </dsp:txBody>
      <dsp:txXfrm>
        <a:off x="0" y="3837548"/>
        <a:ext cx="11376025" cy="1080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8B1B5-929A-4088-A36B-4F3EF3C7C0A0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E4147-4700-4CD7-9204-0D8B4C809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039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9AD79A-B7A7-458D-8E0C-1E6FB1F06180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733960-F901-4626-8F87-66AA2F4B2E9C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D831E5-49ED-4694-9656-443972651AB0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8537165-46F1-4BF7-9DBA-00FBC248B182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97B6FB5-7A41-43B5-8EF2-474F9CDA2FB6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10D000C-412E-47CE-B47D-E000F5184066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3E3E0EC-9C3E-438A-A3C4-BC181644B867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6FB8C2E-A246-4FAF-B2C3-BE40389FB0AA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B3CE-5E32-4E8F-B212-9E1C0168469B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973B-1875-43A4-BE00-DAAB5875152A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0BE98-39A7-4B4E-BE1A-96F057FF70A1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D82F9-CCF6-44DA-A929-88C02FCDFA72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B999-40C3-424A-AE39-E4D16A0F22CB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58611-7F15-4936-B6A7-4E0463DF0904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4FBA-0B09-409D-A011-A5962275B9B6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C4E3-5E10-412F-B02D-FB4172C9DBDF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02502-1136-409F-9CE1-918AB5E9E983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E48-6197-4527-8C84-2BB90DC9B396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A183369-6A3E-4584-BC48-2469F988EB24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TE-TM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indico.cern.ch/category/5732/events.ics?user_token=87542_JfCrHzZTq7LBSOPNPeAkx-ejhWYFajbvgYn0_zJqCJ0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hyperlink" Target="https://indico.cern.ch/category/5732/" TargetMode="External"/><Relationship Id="rId5" Type="http://schemas.openxmlformats.org/officeDocument/2006/relationships/hyperlink" Target="https://maps.cern.ch/?n=%5b%2730/7-018%27%5d" TargetMode="External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xkcd.com/2173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city with cars and buildings&#10;&#10;Description automatically generated with medium confidence">
            <a:extLst>
              <a:ext uri="{FF2B5EF4-FFF2-40B4-BE49-F238E27FC236}">
                <a16:creationId xmlns:a16="http://schemas.microsoft.com/office/drawing/2014/main" id="{9356E0CC-AFD5-95A4-D3FF-E36D165E56D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5205" b="15205"/>
          <a:stretch>
            <a:fillRect/>
          </a:stretch>
        </p:blipFill>
        <p:spPr/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AF9F5-C9B5-A399-0BB8-D2E781B58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651"/>
            <a:ext cx="4116387" cy="6370820"/>
          </a:xfrm>
        </p:spPr>
        <p:txBody>
          <a:bodyPr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TE Department Technical Meetings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Introduction</a:t>
            </a:r>
            <a:br>
              <a:rPr lang="en-GB" dirty="0"/>
            </a:br>
            <a:r>
              <a:rPr lang="en-GB" dirty="0"/>
              <a:t> to new format</a:t>
            </a:r>
          </a:p>
          <a:p>
            <a:pPr algn="ctr"/>
            <a:endParaRPr lang="en-GB" dirty="0"/>
          </a:p>
          <a:p>
            <a:pPr algn="ctr"/>
            <a:endParaRPr lang="en-GB" sz="1600" dirty="0"/>
          </a:p>
          <a:p>
            <a:pPr algn="ctr"/>
            <a:r>
              <a:rPr lang="en-GB" sz="1800" i="1" dirty="0"/>
              <a:t>Monday, 22</a:t>
            </a:r>
            <a:r>
              <a:rPr lang="en-GB" sz="1800" i="1" baseline="30000" dirty="0"/>
              <a:t>nd</a:t>
            </a:r>
            <a:r>
              <a:rPr lang="en-GB" sz="1800" i="1" dirty="0"/>
              <a:t> April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49BD76-B86D-DD3E-7BCC-74F6C3BADFE4}"/>
              </a:ext>
            </a:extLst>
          </p:cNvPr>
          <p:cNvSpPr txBox="1"/>
          <p:nvPr/>
        </p:nvSpPr>
        <p:spPr>
          <a:xfrm>
            <a:off x="0" y="6151613"/>
            <a:ext cx="38290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i="1" dirty="0">
                <a:solidFill>
                  <a:schemeClr val="bg1"/>
                </a:solidFill>
              </a:rPr>
              <a:t>Credit: </a:t>
            </a:r>
            <a:r>
              <a:rPr lang="en-GB" sz="1100" dirty="0">
                <a:solidFill>
                  <a:schemeClr val="bg1"/>
                </a:solidFill>
              </a:rPr>
              <a:t>CERN-PHOTO-202310-230-4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1CEA5D-6455-2705-01A2-073830DEC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22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F6FF3-083C-8004-5EB5-7700ABF13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408E4-8285-DDC3-64BC-97C442CEC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15458-75A9-26A8-BA73-31B07B7CE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B343-B845-4CC1-9768-08EE3F1BA4E8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B40FD-90FE-5FF7-9FA3-B2A1A9F1A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13423-CA72-4CED-C41D-5B5BF6620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884B46-72E7-6D7A-3CC9-B174F58FC532}"/>
              </a:ext>
            </a:extLst>
          </p:cNvPr>
          <p:cNvSpPr txBox="1"/>
          <p:nvPr/>
        </p:nvSpPr>
        <p:spPr>
          <a:xfrm>
            <a:off x="2414954" y="1861018"/>
            <a:ext cx="736209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0" dirty="0">
                <a:solidFill>
                  <a:schemeClr val="tx2"/>
                </a:solidFill>
              </a:rPr>
              <a:t>Welcome to the 210</a:t>
            </a:r>
            <a:r>
              <a:rPr lang="en-GB" sz="2800" b="0" baseline="30000" dirty="0">
                <a:solidFill>
                  <a:schemeClr val="tx2"/>
                </a:solidFill>
              </a:rPr>
              <a:t>th</a:t>
            </a:r>
            <a:r>
              <a:rPr lang="en-GB" sz="2800" b="0" dirty="0">
                <a:solidFill>
                  <a:schemeClr val="tx2"/>
                </a:solidFill>
              </a:rPr>
              <a:t> TE Technical Meeting!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schemeClr val="tx2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4E8F57-202C-B55A-AFE4-B3BC6C694DC1}"/>
              </a:ext>
            </a:extLst>
          </p:cNvPr>
          <p:cNvSpPr txBox="1"/>
          <p:nvPr/>
        </p:nvSpPr>
        <p:spPr>
          <a:xfrm>
            <a:off x="1292424" y="3105834"/>
            <a:ext cx="95390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chemeClr val="tx2"/>
                </a:solidFill>
              </a:rPr>
              <a:t>We adopted a new format, driven by the will to refresh this series of meetings to foster </a:t>
            </a:r>
            <a:r>
              <a:rPr lang="en-GB" sz="2000" b="1" dirty="0"/>
              <a:t>participation</a:t>
            </a:r>
            <a:r>
              <a:rPr lang="en-GB" sz="2000" dirty="0">
                <a:solidFill>
                  <a:schemeClr val="tx2"/>
                </a:solidFill>
              </a:rPr>
              <a:t> and </a:t>
            </a:r>
            <a:r>
              <a:rPr lang="en-GB" sz="2000" b="1" dirty="0"/>
              <a:t>interaction</a:t>
            </a:r>
            <a:r>
              <a:rPr lang="en-GB" sz="2000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0C90498-CAE7-621B-DEC6-7C832902B50B}"/>
              </a:ext>
            </a:extLst>
          </p:cNvPr>
          <p:cNvGrpSpPr/>
          <p:nvPr/>
        </p:nvGrpSpPr>
        <p:grpSpPr>
          <a:xfrm>
            <a:off x="1370656" y="3752165"/>
            <a:ext cx="4725344" cy="2098889"/>
            <a:chOff x="1370656" y="3752165"/>
            <a:chExt cx="4725344" cy="2098889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6C1CBAB-9735-C779-954E-124177334D0B}"/>
                </a:ext>
              </a:extLst>
            </p:cNvPr>
            <p:cNvCxnSpPr/>
            <p:nvPr/>
          </p:nvCxnSpPr>
          <p:spPr>
            <a:xfrm flipH="1">
              <a:off x="4401083" y="3752165"/>
              <a:ext cx="941371" cy="8694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CBE7752-FF52-7B04-B05F-07AA6EA2AA62}"/>
                </a:ext>
              </a:extLst>
            </p:cNvPr>
            <p:cNvSpPr txBox="1"/>
            <p:nvPr/>
          </p:nvSpPr>
          <p:spPr>
            <a:xfrm>
              <a:off x="1370656" y="4650725"/>
              <a:ext cx="4725344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marR="0" lvl="0" indent="-2857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dirty="0">
                  <a:solidFill>
                    <a:schemeClr val="tx2"/>
                  </a:solidFill>
                </a:rPr>
                <a:t>We have opened the invitation (and Indico page) also to fellows, graduates, and doctoral students</a:t>
              </a:r>
            </a:p>
            <a:p>
              <a:pPr marL="285750" marR="0" lvl="0" indent="-2857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sz="1800" dirty="0">
                  <a:solidFill>
                    <a:schemeClr val="tx2"/>
                  </a:solidFill>
                </a:rPr>
                <a:t>Meetings to be held exclusively in-person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406BE58-573F-8950-9CAF-1B117F87B11A}"/>
              </a:ext>
            </a:extLst>
          </p:cNvPr>
          <p:cNvGrpSpPr/>
          <p:nvPr/>
        </p:nvGrpSpPr>
        <p:grpSpPr>
          <a:xfrm>
            <a:off x="6967416" y="3752165"/>
            <a:ext cx="3932160" cy="2083102"/>
            <a:chOff x="6967416" y="3752165"/>
            <a:chExt cx="3932160" cy="2083102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5951C13A-34FF-9C84-191E-A229FE693646}"/>
                </a:ext>
              </a:extLst>
            </p:cNvPr>
            <p:cNvCxnSpPr>
              <a:cxnSpLocks/>
            </p:cNvCxnSpPr>
            <p:nvPr/>
          </p:nvCxnSpPr>
          <p:spPr>
            <a:xfrm>
              <a:off x="7515513" y="3752165"/>
              <a:ext cx="941371" cy="8694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BAEF288-9B61-E484-16FC-2C1C0BD4F5C4}"/>
                </a:ext>
              </a:extLst>
            </p:cNvPr>
            <p:cNvSpPr txBox="1"/>
            <p:nvPr/>
          </p:nvSpPr>
          <p:spPr>
            <a:xfrm>
              <a:off x="6967416" y="4634938"/>
              <a:ext cx="393216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marR="0" lvl="0" indent="-2857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dirty="0">
                  <a:solidFill>
                    <a:schemeClr val="tx2"/>
                  </a:solidFill>
                </a:rPr>
                <a:t>Representatives of each TE group in the committee</a:t>
              </a:r>
            </a:p>
            <a:p>
              <a:pPr marL="285750" marR="0" lvl="0" indent="-2857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sz="1800" dirty="0">
                  <a:solidFill>
                    <a:schemeClr val="tx2"/>
                  </a:solidFill>
                </a:rPr>
                <a:t>Allocated more time for discussions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123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836EB-0475-F959-E323-F3213B2C6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BB2203CA-6465-8B9F-4E4F-392AB861C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309691" y="3284179"/>
            <a:ext cx="1117714" cy="14400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F9BD644A-B9B5-60D2-988A-D43D6981C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4779651" y="3284179"/>
            <a:ext cx="1071000" cy="14400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E370966C-01FE-CAFC-EC97-A607827407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20614" r="15887"/>
          <a:stretch/>
        </p:blipFill>
        <p:spPr bwMode="auto">
          <a:xfrm>
            <a:off x="9134448" y="3301507"/>
            <a:ext cx="1226837" cy="1449021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3613BB-A514-FC6B-28A0-C9A661882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3222" y="1764354"/>
            <a:ext cx="1388832" cy="522200"/>
          </a:xfrm>
        </p:spPr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Chair:</a:t>
            </a:r>
            <a:endParaRPr lang="en-GB" sz="2400" b="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F8AB5A-D80A-EE3B-2E64-230B594A1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TE-TM Program Committee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2F5E4-E05C-1EA2-D5D2-7E99E1262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B343-B845-4CC1-9768-08EE3F1BA4E8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49522-78E5-337D-E7A2-CE02B413E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46B1C-150F-033E-7AFC-E8F0ADBEA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648963-5A4A-8E01-E1DE-B27DB257F2D4}"/>
              </a:ext>
            </a:extLst>
          </p:cNvPr>
          <p:cNvSpPr txBox="1"/>
          <p:nvPr/>
        </p:nvSpPr>
        <p:spPr>
          <a:xfrm>
            <a:off x="9261196" y="5809511"/>
            <a:ext cx="2514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b="1" dirty="0"/>
              <a:t>TE/VSC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D5F587-BD6E-9F38-C975-C23D73A92029}"/>
              </a:ext>
            </a:extLst>
          </p:cNvPr>
          <p:cNvSpPr txBox="1"/>
          <p:nvPr/>
        </p:nvSpPr>
        <p:spPr>
          <a:xfrm>
            <a:off x="6299882" y="5809511"/>
            <a:ext cx="2514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b="1" dirty="0"/>
              <a:t>TE/MSC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4906E6-2099-494E-8998-7E437092C94E}"/>
              </a:ext>
            </a:extLst>
          </p:cNvPr>
          <p:cNvSpPr txBox="1"/>
          <p:nvPr/>
        </p:nvSpPr>
        <p:spPr>
          <a:xfrm>
            <a:off x="3293378" y="5809511"/>
            <a:ext cx="2514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b="1" dirty="0"/>
              <a:t>TE/MPE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D42D61-4EDE-4898-0244-D22DD2BED819}"/>
              </a:ext>
            </a:extLst>
          </p:cNvPr>
          <p:cNvSpPr txBox="1"/>
          <p:nvPr/>
        </p:nvSpPr>
        <p:spPr>
          <a:xfrm>
            <a:off x="698462" y="5809511"/>
            <a:ext cx="178017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b="1" dirty="0"/>
              <a:t>TE/CRG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3B1D62-D524-A468-9C07-CC3D3772C670}"/>
              </a:ext>
            </a:extLst>
          </p:cNvPr>
          <p:cNvSpPr txBox="1"/>
          <p:nvPr/>
        </p:nvSpPr>
        <p:spPr>
          <a:xfrm>
            <a:off x="295238" y="4791535"/>
            <a:ext cx="11466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Laurent Delprat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D263A6-4850-A035-B7F9-F9CA57591E70}"/>
              </a:ext>
            </a:extLst>
          </p:cNvPr>
          <p:cNvSpPr txBox="1"/>
          <p:nvPr/>
        </p:nvSpPr>
        <p:spPr>
          <a:xfrm>
            <a:off x="1735971" y="4791535"/>
            <a:ext cx="122026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Patricia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Borges de Sousa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1B3B3A-C256-1D6A-9F38-D2D0BD974BA1}"/>
              </a:ext>
            </a:extLst>
          </p:cNvPr>
          <p:cNvSpPr txBox="1"/>
          <p:nvPr/>
        </p:nvSpPr>
        <p:spPr>
          <a:xfrm>
            <a:off x="2932133" y="4741436"/>
            <a:ext cx="1727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 dirty="0">
                <a:solidFill>
                  <a:schemeClr val="tx2"/>
                </a:solidFill>
              </a:rPr>
              <a:t>Cedric Hernalsteens</a:t>
            </a:r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id="{1CA3DC37-D87B-B889-5539-D9828F5E2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3290080" y="3284179"/>
            <a:ext cx="1081195" cy="14400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CE16A6F-A0D3-6BF8-94D4-B2819B37A796}"/>
              </a:ext>
            </a:extLst>
          </p:cNvPr>
          <p:cNvSpPr txBox="1"/>
          <p:nvPr/>
        </p:nvSpPr>
        <p:spPr>
          <a:xfrm>
            <a:off x="4446515" y="4741436"/>
            <a:ext cx="1727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 dirty="0">
                <a:solidFill>
                  <a:schemeClr val="tx2"/>
                </a:solidFill>
              </a:rPr>
              <a:t>Mariusz Wozniak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F10D29-AC2F-2DCA-A4E0-7D8B0ECEEF10}"/>
              </a:ext>
            </a:extLst>
          </p:cNvPr>
          <p:cNvSpPr txBox="1"/>
          <p:nvPr/>
        </p:nvSpPr>
        <p:spPr>
          <a:xfrm>
            <a:off x="6105372" y="4767579"/>
            <a:ext cx="1440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 dirty="0">
                <a:solidFill>
                  <a:schemeClr val="tx2"/>
                </a:solidFill>
              </a:rPr>
              <a:t>Algirdas Baskys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2A7F3C-DC99-CBBF-0A9B-958DE2E64E65}"/>
              </a:ext>
            </a:extLst>
          </p:cNvPr>
          <p:cNvSpPr txBox="1"/>
          <p:nvPr/>
        </p:nvSpPr>
        <p:spPr>
          <a:xfrm>
            <a:off x="7841384" y="4750529"/>
            <a:ext cx="9534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chemeClr val="tx2"/>
                </a:solidFill>
              </a:rPr>
              <a:t>Lucie Baudin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15EF2D-066F-E50D-BCC1-4FC83CD2B6B5}"/>
              </a:ext>
            </a:extLst>
          </p:cNvPr>
          <p:cNvSpPr txBox="1"/>
          <p:nvPr/>
        </p:nvSpPr>
        <p:spPr>
          <a:xfrm>
            <a:off x="9119981" y="4741435"/>
            <a:ext cx="13985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 dirty="0">
                <a:solidFill>
                  <a:schemeClr val="tx2"/>
                </a:solidFill>
              </a:rPr>
              <a:t>Marco Morrone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DE1D19-2DB1-FD41-3EFC-0DB5367F94BA}"/>
              </a:ext>
            </a:extLst>
          </p:cNvPr>
          <p:cNvSpPr txBox="1"/>
          <p:nvPr/>
        </p:nvSpPr>
        <p:spPr>
          <a:xfrm>
            <a:off x="10694504" y="4750528"/>
            <a:ext cx="12112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chemeClr val="tx2"/>
                </a:solidFill>
              </a:rPr>
              <a:t>Valentine Petit</a:t>
            </a:r>
            <a:endParaRPr lang="en-GB" dirty="0"/>
          </a:p>
        </p:txBody>
      </p:sp>
      <p:pic>
        <p:nvPicPr>
          <p:cNvPr id="33" name="Picture 4">
            <a:extLst>
              <a:ext uri="{FF2B5EF4-FFF2-40B4-BE49-F238E27FC236}">
                <a16:creationId xmlns:a16="http://schemas.microsoft.com/office/drawing/2014/main" id="{F950C02D-C913-D88D-0A3A-8C5364465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5270457" y="1191102"/>
            <a:ext cx="1160388" cy="14400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3A39828-7BB0-CAAA-629A-F92AA1F3BC1D}"/>
              </a:ext>
            </a:extLst>
          </p:cNvPr>
          <p:cNvSpPr txBox="1"/>
          <p:nvPr/>
        </p:nvSpPr>
        <p:spPr>
          <a:xfrm>
            <a:off x="5007852" y="2699205"/>
            <a:ext cx="1818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>
                <a:solidFill>
                  <a:schemeClr val="tx2"/>
                </a:solidFill>
              </a:rPr>
              <a:t>Arnaud Devred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69E14D74-1797-3205-3AC3-0A92BF7CA0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/>
          <a:srcRect l="13187" r="12362"/>
          <a:stretch/>
        </p:blipFill>
        <p:spPr bwMode="auto">
          <a:xfrm>
            <a:off x="10558083" y="3292414"/>
            <a:ext cx="1318605" cy="1431765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99CA49AB-A840-B8BE-55C0-8E7AA225BA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/>
          <a:srcRect l="7899" r="7124"/>
          <a:stretch/>
        </p:blipFill>
        <p:spPr bwMode="auto">
          <a:xfrm>
            <a:off x="7721049" y="3292414"/>
            <a:ext cx="1122501" cy="14400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id="{F5F79D06-325E-09D9-65F7-918652BD5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/>
        </p:blipFill>
        <p:spPr bwMode="auto">
          <a:xfrm>
            <a:off x="1769110" y="3284179"/>
            <a:ext cx="1152191" cy="14400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35B087B2-7DF8-8936-607F-9DD7040E0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/>
          <a:srcRect/>
          <a:stretch/>
        </p:blipFill>
        <p:spPr bwMode="auto">
          <a:xfrm>
            <a:off x="6172866" y="3286174"/>
            <a:ext cx="1121628" cy="1440000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31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1C42E-0FB7-E5E4-5037-43BC1211A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E8E4CF-CAC6-5553-660F-FB41A5901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information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F3CA5-BD55-16B5-33E8-E8AD90DD6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6D1-D2C4-477B-81AC-CB6BCAEF0DB8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237BC-39AD-0257-A50C-D81DA6902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1C912-7981-E984-7BAD-0B789FCA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249D86-C8B8-4151-BEAE-32709D804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3148" y="417102"/>
            <a:ext cx="2448267" cy="31055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DE7191-0F5D-E12D-4F34-892FDD3861C7}"/>
              </a:ext>
            </a:extLst>
          </p:cNvPr>
          <p:cNvSpPr txBox="1"/>
          <p:nvPr/>
        </p:nvSpPr>
        <p:spPr>
          <a:xfrm rot="19523487">
            <a:off x="10990325" y="2616343"/>
            <a:ext cx="11169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save</a:t>
            </a:r>
            <a:br>
              <a:rPr lang="en-GB" dirty="0"/>
            </a:br>
            <a:r>
              <a:rPr lang="en-GB" dirty="0"/>
              <a:t>the date!</a:t>
            </a:r>
            <a:endParaRPr lang="en-GB" sz="1800" b="0" dirty="0"/>
          </a:p>
        </p:txBody>
      </p:sp>
      <p:pic>
        <p:nvPicPr>
          <p:cNvPr id="13" name="Picture 12">
            <a:hlinkClick r:id="rId3" tooltip="Click to add to calendar"/>
            <a:extLst>
              <a:ext uri="{FF2B5EF4-FFF2-40B4-BE49-F238E27FC236}">
                <a16:creationId xmlns:a16="http://schemas.microsoft.com/office/drawing/2014/main" id="{11DEF0EF-A567-15CD-EEDF-F30FDFD7D3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22" y="1671332"/>
            <a:ext cx="326919" cy="324000"/>
          </a:xfrm>
          <a:prstGeom prst="rect">
            <a:avLst/>
          </a:prstGeom>
        </p:spPr>
      </p:pic>
      <p:pic>
        <p:nvPicPr>
          <p:cNvPr id="12" name="Picture 11">
            <a:hlinkClick r:id="rId5" tooltip="Click to see room on CERN map"/>
            <a:extLst>
              <a:ext uri="{FF2B5EF4-FFF2-40B4-BE49-F238E27FC236}">
                <a16:creationId xmlns:a16="http://schemas.microsoft.com/office/drawing/2014/main" id="{2CCD786D-F679-2D40-F0F0-E414BB01B8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458" y="2305420"/>
            <a:ext cx="283043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0FF8DED-A241-1EB6-A770-C09DBB85A4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131" y="3586151"/>
            <a:ext cx="348099" cy="324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4C90FED-576A-04F2-4591-7D9E3BC495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988" y="2939508"/>
            <a:ext cx="325653" cy="324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8A9C40-AFB1-9B39-60B6-65425D5004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2468" y="4190486"/>
            <a:ext cx="495424" cy="40219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45C118-696B-E752-4135-8255CD0954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3746" y="4814016"/>
            <a:ext cx="426331" cy="39600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50AA647-BFA4-64B2-0CF9-473A5E4586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412101"/>
              </p:ext>
            </p:extLst>
          </p:nvPr>
        </p:nvGraphicFramePr>
        <p:xfrm>
          <a:off x="817892" y="1508760"/>
          <a:ext cx="855114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884">
                  <a:extLst>
                    <a:ext uri="{9D8B030D-6E8A-4147-A177-3AD203B41FA5}">
                      <a16:colId xmlns:a16="http://schemas.microsoft.com/office/drawing/2014/main" val="245645918"/>
                    </a:ext>
                  </a:extLst>
                </a:gridCol>
                <a:gridCol w="6635262">
                  <a:extLst>
                    <a:ext uri="{9D8B030D-6E8A-4147-A177-3AD203B41FA5}">
                      <a16:colId xmlns:a16="http://schemas.microsoft.com/office/drawing/2014/main" val="451858519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rgbClr val="0033A0"/>
                          </a:solidFill>
                        </a:rPr>
                        <a:t>When:</a:t>
                      </a:r>
                      <a:endParaRPr lang="en-GB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tx2"/>
                          </a:solidFill>
                        </a:rPr>
                        <a:t>Monday 10:00 to 12:00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794052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rgbClr val="0033A0"/>
                          </a:solidFill>
                        </a:rPr>
                        <a:t>Where:</a:t>
                      </a:r>
                      <a:endParaRPr lang="en-GB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tx2"/>
                          </a:solidFill>
                        </a:rPr>
                        <a:t>30/7-018 Kjell Johnsen Auditorium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105758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rgbClr val="0033A0"/>
                          </a:solidFill>
                        </a:rPr>
                        <a:t>How often:</a:t>
                      </a:r>
                      <a:endParaRPr lang="en-GB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tx2"/>
                          </a:solidFill>
                        </a:rPr>
                        <a:t>once a month – </a:t>
                      </a:r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“</a:t>
                      </a:r>
                      <a:r>
                        <a:rPr lang="en-GB" sz="1800" b="0" dirty="0">
                          <a:solidFill>
                            <a:schemeClr val="tx2"/>
                          </a:solidFill>
                        </a:rPr>
                        <a:t>save the date” will be sent for dates up to summer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535681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rgbClr val="0033A0"/>
                          </a:solidFill>
                        </a:rPr>
                        <a:t>Who takes part:</a:t>
                      </a:r>
                      <a:endParaRPr lang="en-GB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Scientific &amp; Engineering staff, graduates, doctoral students</a:t>
                      </a:r>
                      <a:endParaRPr lang="en-GB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981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rgbClr val="0033A0"/>
                          </a:solidFill>
                        </a:rPr>
                        <a:t>Indico page:</a:t>
                      </a:r>
                      <a:endParaRPr lang="en-GB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hlinkClick r:id="rId11"/>
                        </a:rPr>
                        <a:t>Technical Meeting · Indico (cern.ch)</a:t>
                      </a:r>
                      <a:endParaRPr lang="en-GB" sz="2400" b="0" dirty="0">
                        <a:solidFill>
                          <a:schemeClr val="dk1"/>
                        </a:solidFill>
                      </a:endParaRPr>
                    </a:p>
                    <a:p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Agenda, links to the materials stored in EDMS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730759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Contact:</a:t>
                      </a:r>
                      <a:endParaRPr lang="en-GB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TE-TM-ProgramCommittee@cern.ch 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0090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116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274E138-396E-F3B2-709C-5DA7857E10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267201"/>
              </p:ext>
            </p:extLst>
          </p:nvPr>
        </p:nvGraphicFramePr>
        <p:xfrm>
          <a:off x="407988" y="1281723"/>
          <a:ext cx="11376025" cy="4919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BDE87DC-C20A-AA31-6C24-A70A5EBE6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C1D67-6E00-F5A1-AB3C-987ACFAA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769B-853F-4E98-8A90-4A74CA6EFAB0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C21C7-4358-544F-E5CA-F9D949955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3D52F-9F3C-CED6-C211-54FA28FBE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527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5DE8E-6BA1-C0A0-9CA0-2D9308535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F94C04-E682-FB9C-45B1-9CFD9FD9A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Mini-workshops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82F49-0344-F452-D903-6DA07BACA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769B-853F-4E98-8A90-4A74CA6EFAB0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AA6A7-5751-37E2-537F-79BF339C5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B435D-0259-E630-5941-2B67AD211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8" name="Picture 4" descr="Trained a Neural Net">
            <a:extLst>
              <a:ext uri="{FF2B5EF4-FFF2-40B4-BE49-F238E27FC236}">
                <a16:creationId xmlns:a16="http://schemas.microsoft.com/office/drawing/2014/main" id="{AD745281-0D77-EF1E-DD0E-A0E3CEC25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376" y="2838084"/>
            <a:ext cx="2274214" cy="334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9F7C5A-553D-3FC7-D687-3927982782F4}"/>
              </a:ext>
            </a:extLst>
          </p:cNvPr>
          <p:cNvSpPr txBox="1"/>
          <p:nvPr/>
        </p:nvSpPr>
        <p:spPr>
          <a:xfrm>
            <a:off x="9592109" y="2622795"/>
            <a:ext cx="247874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https://xkcd.com/2173/</a:t>
            </a:r>
            <a:endParaRPr lang="en-GB" sz="1100" dirty="0">
              <a:solidFill>
                <a:schemeClr val="tx2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04DC8D1-4F1F-6F8E-5B2F-78F46CF6C9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988000"/>
              </p:ext>
            </p:extLst>
          </p:nvPr>
        </p:nvGraphicFramePr>
        <p:xfrm>
          <a:off x="479363" y="2045301"/>
          <a:ext cx="8172268" cy="3062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452">
                  <a:extLst>
                    <a:ext uri="{9D8B030D-6E8A-4147-A177-3AD203B41FA5}">
                      <a16:colId xmlns:a16="http://schemas.microsoft.com/office/drawing/2014/main" val="4167984946"/>
                    </a:ext>
                  </a:extLst>
                </a:gridCol>
                <a:gridCol w="6611816">
                  <a:extLst>
                    <a:ext uri="{9D8B030D-6E8A-4147-A177-3AD203B41FA5}">
                      <a16:colId xmlns:a16="http://schemas.microsoft.com/office/drawing/2014/main" val="335893739"/>
                    </a:ext>
                  </a:extLst>
                </a:gridCol>
              </a:tblGrid>
              <a:tr h="456115"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solidFill>
                            <a:schemeClr val="tx1"/>
                          </a:solidFill>
                        </a:rPr>
                        <a:t>When: </a:t>
                      </a:r>
                      <a:endParaRPr lang="en-GB" sz="2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0" dirty="0">
                          <a:solidFill>
                            <a:schemeClr val="tx2"/>
                          </a:solidFill>
                        </a:rPr>
                        <a:t>1</a:t>
                      </a:r>
                      <a:r>
                        <a:rPr lang="en-GB" sz="2100" b="0" baseline="30000" dirty="0">
                          <a:solidFill>
                            <a:schemeClr val="tx2"/>
                          </a:solidFill>
                        </a:rPr>
                        <a:t>st</a:t>
                      </a:r>
                      <a:r>
                        <a:rPr lang="en-GB" sz="2100" b="0" dirty="0">
                          <a:solidFill>
                            <a:schemeClr val="tx2"/>
                          </a:solidFill>
                        </a:rPr>
                        <a:t> workshop planned for mid-September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1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833923"/>
                  </a:ext>
                </a:extLst>
              </a:tr>
              <a:tr h="1165627"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solidFill>
                            <a:schemeClr val="tx1"/>
                          </a:solidFill>
                        </a:rPr>
                        <a:t>Topic: </a:t>
                      </a:r>
                      <a:endParaRPr lang="en-GB" sz="2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0" dirty="0">
                          <a:solidFill>
                            <a:schemeClr val="tx2"/>
                          </a:solidFill>
                        </a:rPr>
                        <a:t>Artificial Intelligence (AI) and Machine Learning (ML), and its applications within TE</a:t>
                      </a:r>
                    </a:p>
                    <a:p>
                      <a:endParaRPr lang="en-GB" sz="21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204376"/>
                  </a:ext>
                </a:extLst>
              </a:tr>
              <a:tr h="1165627"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solidFill>
                            <a:schemeClr val="tx1"/>
                          </a:solidFill>
                        </a:rPr>
                        <a:t>Speakers: </a:t>
                      </a:r>
                      <a:endParaRPr lang="en-GB" sz="2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0" dirty="0">
                          <a:solidFill>
                            <a:schemeClr val="tx2"/>
                          </a:solidFill>
                        </a:rPr>
                        <a:t>to be confirmed, suggestions for talks/speakers are welcome! </a:t>
                      </a:r>
                    </a:p>
                    <a:p>
                      <a:endParaRPr lang="en-GB" sz="21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352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667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DFFC73-2454-8A18-3E3B-17D47D6E2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agenda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3F305-7B01-E89E-9A7F-832B6D9E0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97DEB-84BA-4E2A-88A5-C82CE80D722C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28B6-B102-4973-E899-149CC155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B8CC5-2106-15B7-D4DA-020B07073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764628B-C745-A1A8-C541-AB245AD71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144" y="955111"/>
            <a:ext cx="7811671" cy="528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014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E0DBD-E64C-6D36-10FF-178A4EFD9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68246"/>
            <a:ext cx="11376025" cy="758091"/>
          </a:xfrm>
        </p:spPr>
        <p:txBody>
          <a:bodyPr/>
          <a:lstStyle/>
          <a:p>
            <a:pPr algn="ctr"/>
            <a:r>
              <a:rPr lang="en-GB" dirty="0"/>
              <a:t>Thank you for your participation!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ECE347-25C0-AA3F-263B-563C54D7E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973B-1875-43A4-BE00-DAAB5875152A}" type="datetime1">
              <a:rPr lang="en-GB" smtClean="0"/>
              <a:t>22/04/2024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F68003-ADDD-E47C-485A-866438575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TE-TM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B4A5A9-F3C1-9516-F82F-72EFFB1A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34459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CERN" id="{1A76D69B-429E-4ECA-803E-1A49C9693332}" vid="{CFCA5C4A-C487-4437-A473-56B532E77C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25143</TotalTime>
  <Words>396</Words>
  <Application>Microsoft Office PowerPoint</Application>
  <PresentationFormat>Widescreen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ThemeCERN</vt:lpstr>
      <vt:lpstr>PowerPoint Presentation</vt:lpstr>
      <vt:lpstr>Introduction</vt:lpstr>
      <vt:lpstr>TE-TM Program Committee</vt:lpstr>
      <vt:lpstr>Practical information</vt:lpstr>
      <vt:lpstr>New structure</vt:lpstr>
      <vt:lpstr>Mini-workshops</vt:lpstr>
      <vt:lpstr>Today’s agenda</vt:lpstr>
      <vt:lpstr>Thank you for your participation!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Tavares Coutinho Borges De Sousa</dc:creator>
  <cp:lastModifiedBy>Patricia Tavares Coutinho Borges De Sousa</cp:lastModifiedBy>
  <cp:revision>41</cp:revision>
  <dcterms:created xsi:type="dcterms:W3CDTF">2024-03-14T12:55:39Z</dcterms:created>
  <dcterms:modified xsi:type="dcterms:W3CDTF">2024-04-22T06:51:55Z</dcterms:modified>
</cp:coreProperties>
</file>