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57" r:id="rId4"/>
    <p:sldId id="258" r:id="rId5"/>
    <p:sldId id="259" r:id="rId6"/>
    <p:sldId id="263" r:id="rId7"/>
    <p:sldId id="262" r:id="rId8"/>
    <p:sldId id="264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D28DDC-26EC-44B4-9569-09541ECFEB52}" v="56" dt="2024-10-14T05:15:03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6" autoAdjust="0"/>
    <p:restoredTop sz="94660"/>
  </p:normalViewPr>
  <p:slideViewPr>
    <p:cSldViewPr snapToGrid="0">
      <p:cViewPr>
        <p:scale>
          <a:sx n="76" d="100"/>
          <a:sy n="76" d="100"/>
        </p:scale>
        <p:origin x="63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jeev Botadra" userId="4e7b908b3ca274a6" providerId="LiveId" clId="{C3D28DDC-26EC-44B4-9569-09541ECFEB52}"/>
    <pc:docChg chg="undo custSel addSld delSld modSld sldOrd">
      <pc:chgData name="Rajeev Botadra" userId="4e7b908b3ca274a6" providerId="LiveId" clId="{C3D28DDC-26EC-44B4-9569-09541ECFEB52}" dt="2024-10-14T05:17:28.300" v="3368" actId="27636"/>
      <pc:docMkLst>
        <pc:docMk/>
      </pc:docMkLst>
      <pc:sldChg chg="addSp delSp modSp mod modMedia setBg delAnim">
        <pc:chgData name="Rajeev Botadra" userId="4e7b908b3ca274a6" providerId="LiveId" clId="{C3D28DDC-26EC-44B4-9569-09541ECFEB52}" dt="2024-10-14T05:17:28.300" v="3368" actId="27636"/>
        <pc:sldMkLst>
          <pc:docMk/>
          <pc:sldMk cId="3161360524" sldId="256"/>
        </pc:sldMkLst>
        <pc:spChg chg="mod">
          <ac:chgData name="Rajeev Botadra" userId="4e7b908b3ca274a6" providerId="LiveId" clId="{C3D28DDC-26EC-44B4-9569-09541ECFEB52}" dt="2024-10-14T05:16:01.402" v="3354" actId="1076"/>
          <ac:spMkLst>
            <pc:docMk/>
            <pc:sldMk cId="3161360524" sldId="256"/>
            <ac:spMk id="2" creationId="{7BFC459B-E7A7-8EF0-70A5-2BC9B6B273FE}"/>
          </ac:spMkLst>
        </pc:spChg>
        <pc:spChg chg="mod">
          <ac:chgData name="Rajeev Botadra" userId="4e7b908b3ca274a6" providerId="LiveId" clId="{C3D28DDC-26EC-44B4-9569-09541ECFEB52}" dt="2024-10-14T05:17:28.300" v="3368" actId="27636"/>
          <ac:spMkLst>
            <pc:docMk/>
            <pc:sldMk cId="3161360524" sldId="256"/>
            <ac:spMk id="3" creationId="{F0035B4C-5152-F2F9-8C4A-37127C2DBF25}"/>
          </ac:spMkLst>
        </pc:spChg>
        <pc:spChg chg="add">
          <ac:chgData name="Rajeev Botadra" userId="4e7b908b3ca274a6" providerId="LiveId" clId="{C3D28DDC-26EC-44B4-9569-09541ECFEB52}" dt="2024-10-14T05:14:21.980" v="3334" actId="26606"/>
          <ac:spMkLst>
            <pc:docMk/>
            <pc:sldMk cId="3161360524" sldId="256"/>
            <ac:spMk id="9" creationId="{E0AE394F-AFF1-4485-AF1F-7387A2F041AA}"/>
          </ac:spMkLst>
        </pc:spChg>
        <pc:spChg chg="add">
          <ac:chgData name="Rajeev Botadra" userId="4e7b908b3ca274a6" providerId="LiveId" clId="{C3D28DDC-26EC-44B4-9569-09541ECFEB52}" dt="2024-10-14T05:14:21.980" v="3334" actId="26606"/>
          <ac:spMkLst>
            <pc:docMk/>
            <pc:sldMk cId="3161360524" sldId="256"/>
            <ac:spMk id="11" creationId="{5683D043-25BB-4AC9-8130-641179672614}"/>
          </ac:spMkLst>
        </pc:spChg>
        <pc:spChg chg="add">
          <ac:chgData name="Rajeev Botadra" userId="4e7b908b3ca274a6" providerId="LiveId" clId="{C3D28DDC-26EC-44B4-9569-09541ECFEB52}" dt="2024-10-14T05:14:21.980" v="3334" actId="26606"/>
          <ac:spMkLst>
            <pc:docMk/>
            <pc:sldMk cId="3161360524" sldId="256"/>
            <ac:spMk id="13" creationId="{AA61CCAC-6875-474C-8E9E-F57ABF078C2B}"/>
          </ac:spMkLst>
        </pc:spChg>
        <pc:picChg chg="add del mod">
          <ac:chgData name="Rajeev Botadra" userId="4e7b908b3ca274a6" providerId="LiveId" clId="{C3D28DDC-26EC-44B4-9569-09541ECFEB52}" dt="2024-10-14T05:14:57.397" v="3337" actId="478"/>
          <ac:picMkLst>
            <pc:docMk/>
            <pc:sldMk cId="3161360524" sldId="256"/>
            <ac:picMk id="5" creationId="{3EC9EDAC-E7E4-3B21-867D-22AFA060C4C7}"/>
          </ac:picMkLst>
        </pc:picChg>
        <pc:picChg chg="add mod ord">
          <ac:chgData name="Rajeev Botadra" userId="4e7b908b3ca274a6" providerId="LiveId" clId="{C3D28DDC-26EC-44B4-9569-09541ECFEB52}" dt="2024-10-14T05:15:30.303" v="3349" actId="1076"/>
          <ac:picMkLst>
            <pc:docMk/>
            <pc:sldMk cId="3161360524" sldId="256"/>
            <ac:picMk id="7" creationId="{84ED3BE3-5657-AF9D-2EFB-57628990110D}"/>
          </ac:picMkLst>
        </pc:picChg>
      </pc:sldChg>
      <pc:sldChg chg="modSp mod">
        <pc:chgData name="Rajeev Botadra" userId="4e7b908b3ca274a6" providerId="LiveId" clId="{C3D28DDC-26EC-44B4-9569-09541ECFEB52}" dt="2024-10-14T04:32:40.706" v="2594" actId="2711"/>
        <pc:sldMkLst>
          <pc:docMk/>
          <pc:sldMk cId="1481821910" sldId="257"/>
        </pc:sldMkLst>
        <pc:spChg chg="mod">
          <ac:chgData name="Rajeev Botadra" userId="4e7b908b3ca274a6" providerId="LiveId" clId="{C3D28DDC-26EC-44B4-9569-09541ECFEB52}" dt="2024-10-13T20:33:50.033" v="1775" actId="20577"/>
          <ac:spMkLst>
            <pc:docMk/>
            <pc:sldMk cId="1481821910" sldId="257"/>
            <ac:spMk id="2" creationId="{45C920C7-EAC8-7E51-2353-8889FAA89E97}"/>
          </ac:spMkLst>
        </pc:spChg>
        <pc:spChg chg="mod">
          <ac:chgData name="Rajeev Botadra" userId="4e7b908b3ca274a6" providerId="LiveId" clId="{C3D28DDC-26EC-44B4-9569-09541ECFEB52}" dt="2024-10-14T04:32:40.706" v="2594" actId="2711"/>
          <ac:spMkLst>
            <pc:docMk/>
            <pc:sldMk cId="1481821910" sldId="257"/>
            <ac:spMk id="3" creationId="{82E94261-2381-4743-3991-A050C05B016B}"/>
          </ac:spMkLst>
        </pc:spChg>
        <pc:spChg chg="mod">
          <ac:chgData name="Rajeev Botadra" userId="4e7b908b3ca274a6" providerId="LiveId" clId="{C3D28DDC-26EC-44B4-9569-09541ECFEB52}" dt="2024-10-13T20:43:10.038" v="2024" actId="207"/>
          <ac:spMkLst>
            <pc:docMk/>
            <pc:sldMk cId="1481821910" sldId="257"/>
            <ac:spMk id="7" creationId="{E2180A82-700D-A650-2472-39527B111720}"/>
          </ac:spMkLst>
        </pc:spChg>
      </pc:sldChg>
      <pc:sldChg chg="addSp delSp modSp mod">
        <pc:chgData name="Rajeev Botadra" userId="4e7b908b3ca274a6" providerId="LiveId" clId="{C3D28DDC-26EC-44B4-9569-09541ECFEB52}" dt="2024-10-14T04:56:43.168" v="2913" actId="1076"/>
        <pc:sldMkLst>
          <pc:docMk/>
          <pc:sldMk cId="2642859813" sldId="258"/>
        </pc:sldMkLst>
        <pc:spChg chg="mod">
          <ac:chgData name="Rajeev Botadra" userId="4e7b908b3ca274a6" providerId="LiveId" clId="{C3D28DDC-26EC-44B4-9569-09541ECFEB52}" dt="2024-10-13T20:33:45.965" v="1772" actId="20577"/>
          <ac:spMkLst>
            <pc:docMk/>
            <pc:sldMk cId="2642859813" sldId="258"/>
            <ac:spMk id="2" creationId="{A4B78183-72EE-135B-ADBE-711432C3247D}"/>
          </ac:spMkLst>
        </pc:spChg>
        <pc:spChg chg="mod">
          <ac:chgData name="Rajeev Botadra" userId="4e7b908b3ca274a6" providerId="LiveId" clId="{C3D28DDC-26EC-44B4-9569-09541ECFEB52}" dt="2024-10-14T04:32:44.982" v="2595" actId="2711"/>
          <ac:spMkLst>
            <pc:docMk/>
            <pc:sldMk cId="2642859813" sldId="258"/>
            <ac:spMk id="3" creationId="{FE67782F-B486-092E-E051-DC344E67196F}"/>
          </ac:spMkLst>
        </pc:spChg>
        <pc:spChg chg="mod">
          <ac:chgData name="Rajeev Botadra" userId="4e7b908b3ca274a6" providerId="LiveId" clId="{C3D28DDC-26EC-44B4-9569-09541ECFEB52}" dt="2024-10-13T20:43:04.712" v="2023" actId="207"/>
          <ac:spMkLst>
            <pc:docMk/>
            <pc:sldMk cId="2642859813" sldId="258"/>
            <ac:spMk id="9" creationId="{8E7CD21F-8D96-40EB-206A-49DF792F1641}"/>
          </ac:spMkLst>
        </pc:spChg>
        <pc:spChg chg="add del mod">
          <ac:chgData name="Rajeev Botadra" userId="4e7b908b3ca274a6" providerId="LiveId" clId="{C3D28DDC-26EC-44B4-9569-09541ECFEB52}" dt="2024-10-14T04:56:40.581" v="2912" actId="478"/>
          <ac:spMkLst>
            <pc:docMk/>
            <pc:sldMk cId="2642859813" sldId="258"/>
            <ac:spMk id="10" creationId="{87EC8903-1B13-EBF2-F9CE-1562F4C1FE8E}"/>
          </ac:spMkLst>
        </pc:spChg>
        <pc:picChg chg="add del mod">
          <ac:chgData name="Rajeev Botadra" userId="4e7b908b3ca274a6" providerId="LiveId" clId="{C3D28DDC-26EC-44B4-9569-09541ECFEB52}" dt="2024-10-14T04:47:35.747" v="2856" actId="478"/>
          <ac:picMkLst>
            <pc:docMk/>
            <pc:sldMk cId="2642859813" sldId="258"/>
            <ac:picMk id="1026" creationId="{72D45B92-2DB1-CF0D-A4DB-63A0075B2739}"/>
          </ac:picMkLst>
        </pc:picChg>
        <pc:picChg chg="add del">
          <ac:chgData name="Rajeev Botadra" userId="4e7b908b3ca274a6" providerId="LiveId" clId="{C3D28DDC-26EC-44B4-9569-09541ECFEB52}" dt="2024-10-14T04:47:43.187" v="2858" actId="478"/>
          <ac:picMkLst>
            <pc:docMk/>
            <pc:sldMk cId="2642859813" sldId="258"/>
            <ac:picMk id="1028" creationId="{7FEF473D-0027-47BB-4068-99649EE89D3D}"/>
          </ac:picMkLst>
        </pc:picChg>
        <pc:picChg chg="add del">
          <ac:chgData name="Rajeev Botadra" userId="4e7b908b3ca274a6" providerId="LiveId" clId="{C3D28DDC-26EC-44B4-9569-09541ECFEB52}" dt="2024-10-14T04:47:44.897" v="2860" actId="478"/>
          <ac:picMkLst>
            <pc:docMk/>
            <pc:sldMk cId="2642859813" sldId="258"/>
            <ac:picMk id="1030" creationId="{41CC6271-B139-192C-2752-78D795C8EDEE}"/>
          </ac:picMkLst>
        </pc:picChg>
        <pc:picChg chg="add mod">
          <ac:chgData name="Rajeev Botadra" userId="4e7b908b3ca274a6" providerId="LiveId" clId="{C3D28DDC-26EC-44B4-9569-09541ECFEB52}" dt="2024-10-14T04:56:43.168" v="2913" actId="1076"/>
          <ac:picMkLst>
            <pc:docMk/>
            <pc:sldMk cId="2642859813" sldId="258"/>
            <ac:picMk id="1032" creationId="{16982B4B-1455-E113-9018-DFF809AF141E}"/>
          </ac:picMkLst>
        </pc:picChg>
      </pc:sldChg>
      <pc:sldChg chg="modSp mod">
        <pc:chgData name="Rajeev Botadra" userId="4e7b908b3ca274a6" providerId="LiveId" clId="{C3D28DDC-26EC-44B4-9569-09541ECFEB52}" dt="2024-10-14T04:56:55.399" v="2915" actId="1076"/>
        <pc:sldMkLst>
          <pc:docMk/>
          <pc:sldMk cId="3148261146" sldId="259"/>
        </pc:sldMkLst>
        <pc:spChg chg="mod">
          <ac:chgData name="Rajeev Botadra" userId="4e7b908b3ca274a6" providerId="LiveId" clId="{C3D28DDC-26EC-44B4-9569-09541ECFEB52}" dt="2024-10-13T20:33:42.675" v="1769" actId="20577"/>
          <ac:spMkLst>
            <pc:docMk/>
            <pc:sldMk cId="3148261146" sldId="259"/>
            <ac:spMk id="2" creationId="{450ADC2B-88BE-0A8A-AF4C-204B78FF5C23}"/>
          </ac:spMkLst>
        </pc:spChg>
        <pc:spChg chg="mod">
          <ac:chgData name="Rajeev Botadra" userId="4e7b908b3ca274a6" providerId="LiveId" clId="{C3D28DDC-26EC-44B4-9569-09541ECFEB52}" dt="2024-10-14T04:45:36.177" v="2848" actId="313"/>
          <ac:spMkLst>
            <pc:docMk/>
            <pc:sldMk cId="3148261146" sldId="259"/>
            <ac:spMk id="3" creationId="{31948847-4458-0602-11F1-A14F0960C636}"/>
          </ac:spMkLst>
        </pc:spChg>
        <pc:spChg chg="mod">
          <ac:chgData name="Rajeev Botadra" userId="4e7b908b3ca274a6" providerId="LiveId" clId="{C3D28DDC-26EC-44B4-9569-09541ECFEB52}" dt="2024-10-14T04:56:55.399" v="2915" actId="1076"/>
          <ac:spMkLst>
            <pc:docMk/>
            <pc:sldMk cId="3148261146" sldId="259"/>
            <ac:spMk id="7" creationId="{5B9A4797-166B-CD3D-1CB4-60ADE3F6FFB9}"/>
          </ac:spMkLst>
        </pc:spChg>
        <pc:spChg chg="mod">
          <ac:chgData name="Rajeev Botadra" userId="4e7b908b3ca274a6" providerId="LiveId" clId="{C3D28DDC-26EC-44B4-9569-09541ECFEB52}" dt="2024-10-13T20:42:57.758" v="2022" actId="207"/>
          <ac:spMkLst>
            <pc:docMk/>
            <pc:sldMk cId="3148261146" sldId="259"/>
            <ac:spMk id="8" creationId="{393C6688-2678-490C-C6CD-0FE51078B28C}"/>
          </ac:spMkLst>
        </pc:spChg>
        <pc:picChg chg="mod">
          <ac:chgData name="Rajeev Botadra" userId="4e7b908b3ca274a6" providerId="LiveId" clId="{C3D28DDC-26EC-44B4-9569-09541ECFEB52}" dt="2024-10-14T04:45:47.432" v="2850" actId="1076"/>
          <ac:picMkLst>
            <pc:docMk/>
            <pc:sldMk cId="3148261146" sldId="259"/>
            <ac:picMk id="4" creationId="{AC8C8EFC-8914-A8DD-D586-421F79E4F63A}"/>
          </ac:picMkLst>
        </pc:picChg>
      </pc:sldChg>
      <pc:sldChg chg="modSp mod">
        <pc:chgData name="Rajeev Botadra" userId="4e7b908b3ca274a6" providerId="LiveId" clId="{C3D28DDC-26EC-44B4-9569-09541ECFEB52}" dt="2024-10-14T05:01:44.332" v="3139" actId="20577"/>
        <pc:sldMkLst>
          <pc:docMk/>
          <pc:sldMk cId="3260678357" sldId="260"/>
        </pc:sldMkLst>
        <pc:spChg chg="mod">
          <ac:chgData name="Rajeev Botadra" userId="4e7b908b3ca274a6" providerId="LiveId" clId="{C3D28DDC-26EC-44B4-9569-09541ECFEB52}" dt="2024-10-13T20:33:52.389" v="1778" actId="20577"/>
          <ac:spMkLst>
            <pc:docMk/>
            <pc:sldMk cId="3260678357" sldId="260"/>
            <ac:spMk id="2" creationId="{1CF8E9CC-7AA1-988D-1EB0-A8D6AFA604F8}"/>
          </ac:spMkLst>
        </pc:spChg>
        <pc:spChg chg="mod">
          <ac:chgData name="Rajeev Botadra" userId="4e7b908b3ca274a6" providerId="LiveId" clId="{C3D28DDC-26EC-44B4-9569-09541ECFEB52}" dt="2024-10-14T05:01:44.332" v="3139" actId="20577"/>
          <ac:spMkLst>
            <pc:docMk/>
            <pc:sldMk cId="3260678357" sldId="260"/>
            <ac:spMk id="3" creationId="{4295014C-8A70-DD44-8681-D097CB84DF97}"/>
          </ac:spMkLst>
        </pc:spChg>
        <pc:spChg chg="mod">
          <ac:chgData name="Rajeev Botadra" userId="4e7b908b3ca274a6" providerId="LiveId" clId="{C3D28DDC-26EC-44B4-9569-09541ECFEB52}" dt="2024-10-13T20:43:20.198" v="2025" actId="207"/>
          <ac:spMkLst>
            <pc:docMk/>
            <pc:sldMk cId="3260678357" sldId="260"/>
            <ac:spMk id="6" creationId="{9B228A14-1639-F0DA-BC47-7B9786AF0368}"/>
          </ac:spMkLst>
        </pc:spChg>
      </pc:sldChg>
      <pc:sldChg chg="delSp modSp del mod ord">
        <pc:chgData name="Rajeev Botadra" userId="4e7b908b3ca274a6" providerId="LiveId" clId="{C3D28DDC-26EC-44B4-9569-09541ECFEB52}" dt="2024-10-14T05:08:29.226" v="3332" actId="47"/>
        <pc:sldMkLst>
          <pc:docMk/>
          <pc:sldMk cId="1121108818" sldId="261"/>
        </pc:sldMkLst>
        <pc:spChg chg="mod">
          <ac:chgData name="Rajeev Botadra" userId="4e7b908b3ca274a6" providerId="LiveId" clId="{C3D28DDC-26EC-44B4-9569-09541ECFEB52}" dt="2024-10-13T20:33:39.120" v="1766" actId="20577"/>
          <ac:spMkLst>
            <pc:docMk/>
            <pc:sldMk cId="1121108818" sldId="261"/>
            <ac:spMk id="2" creationId="{BF89FEE3-D478-0807-6251-62CD58B777FF}"/>
          </ac:spMkLst>
        </pc:spChg>
        <pc:spChg chg="mod">
          <ac:chgData name="Rajeev Botadra" userId="4e7b908b3ca274a6" providerId="LiveId" clId="{C3D28DDC-26EC-44B4-9569-09541ECFEB52}" dt="2024-10-14T04:39:41.614" v="2801" actId="14100"/>
          <ac:spMkLst>
            <pc:docMk/>
            <pc:sldMk cId="1121108818" sldId="261"/>
            <ac:spMk id="3" creationId="{8F0922E9-A7F3-61AF-3991-CF94D547001A}"/>
          </ac:spMkLst>
        </pc:spChg>
        <pc:spChg chg="mod">
          <ac:chgData name="Rajeev Botadra" userId="4e7b908b3ca274a6" providerId="LiveId" clId="{C3D28DDC-26EC-44B4-9569-09541ECFEB52}" dt="2024-10-13T20:42:51.958" v="2021" actId="207"/>
          <ac:spMkLst>
            <pc:docMk/>
            <pc:sldMk cId="1121108818" sldId="261"/>
            <ac:spMk id="6" creationId="{6A69D739-0B5E-3912-B349-857483E09909}"/>
          </ac:spMkLst>
        </pc:spChg>
        <pc:spChg chg="del">
          <ac:chgData name="Rajeev Botadra" userId="4e7b908b3ca274a6" providerId="LiveId" clId="{C3D28DDC-26EC-44B4-9569-09541ECFEB52}" dt="2024-10-13T20:40:48.451" v="1950" actId="478"/>
          <ac:spMkLst>
            <pc:docMk/>
            <pc:sldMk cId="1121108818" sldId="261"/>
            <ac:spMk id="8" creationId="{84DF0F46-19D3-9192-5113-E5EA4A2A2458}"/>
          </ac:spMkLst>
        </pc:spChg>
      </pc:sldChg>
      <pc:sldChg chg="addSp delSp modSp add mod">
        <pc:chgData name="Rajeev Botadra" userId="4e7b908b3ca274a6" providerId="LiveId" clId="{C3D28DDC-26EC-44B4-9569-09541ECFEB52}" dt="2024-10-14T04:58:14.872" v="2966" actId="20577"/>
        <pc:sldMkLst>
          <pc:docMk/>
          <pc:sldMk cId="62415235" sldId="262"/>
        </pc:sldMkLst>
        <pc:spChg chg="mod">
          <ac:chgData name="Rajeev Botadra" userId="4e7b908b3ca274a6" providerId="LiveId" clId="{C3D28DDC-26EC-44B4-9569-09541ECFEB52}" dt="2024-10-13T20:33:32.509" v="1760" actId="20577"/>
          <ac:spMkLst>
            <pc:docMk/>
            <pc:sldMk cId="62415235" sldId="262"/>
            <ac:spMk id="2" creationId="{26FA39D6-8DD9-958A-E4D1-3C264974815B}"/>
          </ac:spMkLst>
        </pc:spChg>
        <pc:spChg chg="mod">
          <ac:chgData name="Rajeev Botadra" userId="4e7b908b3ca274a6" providerId="LiveId" clId="{C3D28DDC-26EC-44B4-9569-09541ECFEB52}" dt="2024-10-14T04:33:07.849" v="2603" actId="2711"/>
          <ac:spMkLst>
            <pc:docMk/>
            <pc:sldMk cId="62415235" sldId="262"/>
            <ac:spMk id="3" creationId="{5D0423E3-51F8-04FA-A7A9-3A24D19F4148}"/>
          </ac:spMkLst>
        </pc:spChg>
        <pc:spChg chg="mod">
          <ac:chgData name="Rajeev Botadra" userId="4e7b908b3ca274a6" providerId="LiveId" clId="{C3D28DDC-26EC-44B4-9569-09541ECFEB52}" dt="2024-10-13T20:42:40.026" v="2019" actId="207"/>
          <ac:spMkLst>
            <pc:docMk/>
            <pc:sldMk cId="62415235" sldId="262"/>
            <ac:spMk id="6" creationId="{C353EB4E-8822-876C-A89B-150DD74DCF8F}"/>
          </ac:spMkLst>
        </pc:spChg>
        <pc:spChg chg="mod">
          <ac:chgData name="Rajeev Botadra" userId="4e7b908b3ca274a6" providerId="LiveId" clId="{C3D28DDC-26EC-44B4-9569-09541ECFEB52}" dt="2024-10-14T04:58:14.872" v="2966" actId="20577"/>
          <ac:spMkLst>
            <pc:docMk/>
            <pc:sldMk cId="62415235" sldId="262"/>
            <ac:spMk id="7" creationId="{7D272872-F74D-E2E7-F295-4DEA61212227}"/>
          </ac:spMkLst>
        </pc:spChg>
        <pc:spChg chg="del">
          <ac:chgData name="Rajeev Botadra" userId="4e7b908b3ca274a6" providerId="LiveId" clId="{C3D28DDC-26EC-44B4-9569-09541ECFEB52}" dt="2024-10-13T20:40:40.452" v="1948" actId="478"/>
          <ac:spMkLst>
            <pc:docMk/>
            <pc:sldMk cId="62415235" sldId="262"/>
            <ac:spMk id="8" creationId="{53DDF01B-7B14-A59B-82E9-2B16A3E2A5D0}"/>
          </ac:spMkLst>
        </pc:spChg>
        <pc:picChg chg="add mod">
          <ac:chgData name="Rajeev Botadra" userId="4e7b908b3ca274a6" providerId="LiveId" clId="{C3D28DDC-26EC-44B4-9569-09541ECFEB52}" dt="2024-10-13T20:39:08.646" v="1911" actId="1076"/>
          <ac:picMkLst>
            <pc:docMk/>
            <pc:sldMk cId="62415235" sldId="262"/>
            <ac:picMk id="4" creationId="{E89B6215-C67E-2076-C27D-A7579DB3F5FF}"/>
          </ac:picMkLst>
        </pc:picChg>
        <pc:picChg chg="add mod">
          <ac:chgData name="Rajeev Botadra" userId="4e7b908b3ca274a6" providerId="LiveId" clId="{C3D28DDC-26EC-44B4-9569-09541ECFEB52}" dt="2024-10-13T20:13:26.503" v="550"/>
          <ac:picMkLst>
            <pc:docMk/>
            <pc:sldMk cId="62415235" sldId="262"/>
            <ac:picMk id="5" creationId="{587E5AE1-7A78-2588-0162-E34DA10C0814}"/>
          </ac:picMkLst>
        </pc:picChg>
      </pc:sldChg>
      <pc:sldChg chg="del">
        <pc:chgData name="Rajeev Botadra" userId="4e7b908b3ca274a6" providerId="LiveId" clId="{C3D28DDC-26EC-44B4-9569-09541ECFEB52}" dt="2024-10-13T20:02:54.013" v="41" actId="47"/>
        <pc:sldMkLst>
          <pc:docMk/>
          <pc:sldMk cId="1398215843" sldId="262"/>
        </pc:sldMkLst>
      </pc:sldChg>
      <pc:sldChg chg="addSp delSp modSp add mod ord">
        <pc:chgData name="Rajeev Botadra" userId="4e7b908b3ca274a6" providerId="LiveId" clId="{C3D28DDC-26EC-44B4-9569-09541ECFEB52}" dt="2024-10-14T04:58:11.289" v="2964" actId="20577"/>
        <pc:sldMkLst>
          <pc:docMk/>
          <pc:sldMk cId="3877516462" sldId="263"/>
        </pc:sldMkLst>
        <pc:spChg chg="mod">
          <ac:chgData name="Rajeev Botadra" userId="4e7b908b3ca274a6" providerId="LiveId" clId="{C3D28DDC-26EC-44B4-9569-09541ECFEB52}" dt="2024-10-13T20:33:35.704" v="1763" actId="20577"/>
          <ac:spMkLst>
            <pc:docMk/>
            <pc:sldMk cId="3877516462" sldId="263"/>
            <ac:spMk id="2" creationId="{A710A5A2-8562-A4D7-B34E-43BA004BFE6F}"/>
          </ac:spMkLst>
        </pc:spChg>
        <pc:spChg chg="mod">
          <ac:chgData name="Rajeev Botadra" userId="4e7b908b3ca274a6" providerId="LiveId" clId="{C3D28DDC-26EC-44B4-9569-09541ECFEB52}" dt="2024-10-14T04:33:02.050" v="2602" actId="2711"/>
          <ac:spMkLst>
            <pc:docMk/>
            <pc:sldMk cId="3877516462" sldId="263"/>
            <ac:spMk id="3" creationId="{464EACAE-E3D4-7D77-E8CE-AB269AE65D61}"/>
          </ac:spMkLst>
        </pc:spChg>
        <pc:spChg chg="mod">
          <ac:chgData name="Rajeev Botadra" userId="4e7b908b3ca274a6" providerId="LiveId" clId="{C3D28DDC-26EC-44B4-9569-09541ECFEB52}" dt="2024-10-13T20:42:45.321" v="2020" actId="207"/>
          <ac:spMkLst>
            <pc:docMk/>
            <pc:sldMk cId="3877516462" sldId="263"/>
            <ac:spMk id="6" creationId="{0B178BD4-26E0-1A59-9358-9F0EEACDF424}"/>
          </ac:spMkLst>
        </pc:spChg>
        <pc:spChg chg="mod">
          <ac:chgData name="Rajeev Botadra" userId="4e7b908b3ca274a6" providerId="LiveId" clId="{C3D28DDC-26EC-44B4-9569-09541ECFEB52}" dt="2024-10-14T04:58:11.289" v="2964" actId="20577"/>
          <ac:spMkLst>
            <pc:docMk/>
            <pc:sldMk cId="3877516462" sldId="263"/>
            <ac:spMk id="7" creationId="{ADC402FB-C4B0-6D50-8242-E458F73F6A6D}"/>
          </ac:spMkLst>
        </pc:spChg>
        <pc:spChg chg="del">
          <ac:chgData name="Rajeev Botadra" userId="4e7b908b3ca274a6" providerId="LiveId" clId="{C3D28DDC-26EC-44B4-9569-09541ECFEB52}" dt="2024-10-13T20:40:44.408" v="1949" actId="478"/>
          <ac:spMkLst>
            <pc:docMk/>
            <pc:sldMk cId="3877516462" sldId="263"/>
            <ac:spMk id="8" creationId="{6F48BC7A-B7E7-5CF4-5A04-D491B7F57347}"/>
          </ac:spMkLst>
        </pc:spChg>
        <pc:spChg chg="add mod">
          <ac:chgData name="Rajeev Botadra" userId="4e7b908b3ca274a6" providerId="LiveId" clId="{C3D28DDC-26EC-44B4-9569-09541ECFEB52}" dt="2024-10-14T04:58:08.821" v="2962" actId="20577"/>
          <ac:spMkLst>
            <pc:docMk/>
            <pc:sldMk cId="3877516462" sldId="263"/>
            <ac:spMk id="10" creationId="{493DCEFB-C87E-1C32-68D3-DD559CE8D2DC}"/>
          </ac:spMkLst>
        </pc:spChg>
        <pc:picChg chg="del">
          <ac:chgData name="Rajeev Botadra" userId="4e7b908b3ca274a6" providerId="LiveId" clId="{C3D28DDC-26EC-44B4-9569-09541ECFEB52}" dt="2024-10-13T20:14:59.115" v="767" actId="478"/>
          <ac:picMkLst>
            <pc:docMk/>
            <pc:sldMk cId="3877516462" sldId="263"/>
            <ac:picMk id="4" creationId="{21CB8350-2A17-F153-DC18-9E2CB81975DD}"/>
          </ac:picMkLst>
        </pc:picChg>
        <pc:picChg chg="add mod">
          <ac:chgData name="Rajeev Botadra" userId="4e7b908b3ca274a6" providerId="LiveId" clId="{C3D28DDC-26EC-44B4-9569-09541ECFEB52}" dt="2024-10-13T20:18:12.809" v="1107" actId="14100"/>
          <ac:picMkLst>
            <pc:docMk/>
            <pc:sldMk cId="3877516462" sldId="263"/>
            <ac:picMk id="5" creationId="{B109C099-0657-02A2-E6B5-0012C448040A}"/>
          </ac:picMkLst>
        </pc:picChg>
        <pc:picChg chg="add mod">
          <ac:chgData name="Rajeev Botadra" userId="4e7b908b3ca274a6" providerId="LiveId" clId="{C3D28DDC-26EC-44B4-9569-09541ECFEB52}" dt="2024-10-14T04:57:27.017" v="2919" actId="1076"/>
          <ac:picMkLst>
            <pc:docMk/>
            <pc:sldMk cId="3877516462" sldId="263"/>
            <ac:picMk id="9" creationId="{3742AF2F-425D-4D89-9772-75705854EAAD}"/>
          </ac:picMkLst>
        </pc:picChg>
      </pc:sldChg>
      <pc:sldChg chg="addSp delSp modSp add mod">
        <pc:chgData name="Rajeev Botadra" userId="4e7b908b3ca274a6" providerId="LiveId" clId="{C3D28DDC-26EC-44B4-9569-09541ECFEB52}" dt="2024-10-14T04:33:18.049" v="2605" actId="2711"/>
        <pc:sldMkLst>
          <pc:docMk/>
          <pc:sldMk cId="3194987037" sldId="264"/>
        </pc:sldMkLst>
        <pc:spChg chg="mod">
          <ac:chgData name="Rajeev Botadra" userId="4e7b908b3ca274a6" providerId="LiveId" clId="{C3D28DDC-26EC-44B4-9569-09541ECFEB52}" dt="2024-10-13T20:33:27.524" v="1755" actId="20577"/>
          <ac:spMkLst>
            <pc:docMk/>
            <pc:sldMk cId="3194987037" sldId="264"/>
            <ac:spMk id="2" creationId="{10F956C2-7CE3-7AC3-033E-819D29C01462}"/>
          </ac:spMkLst>
        </pc:spChg>
        <pc:spChg chg="mod">
          <ac:chgData name="Rajeev Botadra" userId="4e7b908b3ca274a6" providerId="LiveId" clId="{C3D28DDC-26EC-44B4-9569-09541ECFEB52}" dt="2024-10-14T04:33:12.557" v="2604" actId="2711"/>
          <ac:spMkLst>
            <pc:docMk/>
            <pc:sldMk cId="3194987037" sldId="264"/>
            <ac:spMk id="3" creationId="{329C038F-BFD5-732B-5817-AC0C1C209CA6}"/>
          </ac:spMkLst>
        </pc:spChg>
        <pc:spChg chg="mod">
          <ac:chgData name="Rajeev Botadra" userId="4e7b908b3ca274a6" providerId="LiveId" clId="{C3D28DDC-26EC-44B4-9569-09541ECFEB52}" dt="2024-10-13T20:42:34.885" v="2018" actId="207"/>
          <ac:spMkLst>
            <pc:docMk/>
            <pc:sldMk cId="3194987037" sldId="264"/>
            <ac:spMk id="6" creationId="{DE92B94D-0E37-2F2C-2497-0B14A4311A78}"/>
          </ac:spMkLst>
        </pc:spChg>
        <pc:spChg chg="mod">
          <ac:chgData name="Rajeev Botadra" userId="4e7b908b3ca274a6" providerId="LiveId" clId="{C3D28DDC-26EC-44B4-9569-09541ECFEB52}" dt="2024-10-13T20:33:00.553" v="1744" actId="1076"/>
          <ac:spMkLst>
            <pc:docMk/>
            <pc:sldMk cId="3194987037" sldId="264"/>
            <ac:spMk id="7" creationId="{63068D36-55DD-38DD-BB7A-8DDF5AD89AEE}"/>
          </ac:spMkLst>
        </pc:spChg>
        <pc:spChg chg="del mod">
          <ac:chgData name="Rajeev Botadra" userId="4e7b908b3ca274a6" providerId="LiveId" clId="{C3D28DDC-26EC-44B4-9569-09541ECFEB52}" dt="2024-10-13T20:40:36.235" v="1947" actId="478"/>
          <ac:spMkLst>
            <pc:docMk/>
            <pc:sldMk cId="3194987037" sldId="264"/>
            <ac:spMk id="8" creationId="{D58BF49C-9607-13F2-76AC-758C2E387A80}"/>
          </ac:spMkLst>
        </pc:spChg>
        <pc:spChg chg="add mod">
          <ac:chgData name="Rajeev Botadra" userId="4e7b908b3ca274a6" providerId="LiveId" clId="{C3D28DDC-26EC-44B4-9569-09541ECFEB52}" dt="2024-10-13T20:31:21.550" v="1656" actId="20577"/>
          <ac:spMkLst>
            <pc:docMk/>
            <pc:sldMk cId="3194987037" sldId="264"/>
            <ac:spMk id="10" creationId="{AD6A5B83-669D-4324-966B-53BC817A3160}"/>
          </ac:spMkLst>
        </pc:spChg>
        <pc:spChg chg="add mod">
          <ac:chgData name="Rajeev Botadra" userId="4e7b908b3ca274a6" providerId="LiveId" clId="{C3D28DDC-26EC-44B4-9569-09541ECFEB52}" dt="2024-10-14T04:33:18.049" v="2605" actId="2711"/>
          <ac:spMkLst>
            <pc:docMk/>
            <pc:sldMk cId="3194987037" sldId="264"/>
            <ac:spMk id="11" creationId="{12FC9A94-ED40-9235-CC47-E2854DB43C75}"/>
          </ac:spMkLst>
        </pc:spChg>
        <pc:spChg chg="add del mod">
          <ac:chgData name="Rajeev Botadra" userId="4e7b908b3ca274a6" providerId="LiveId" clId="{C3D28DDC-26EC-44B4-9569-09541ECFEB52}" dt="2024-10-13T20:39:53.457" v="1917" actId="478"/>
          <ac:spMkLst>
            <pc:docMk/>
            <pc:sldMk cId="3194987037" sldId="264"/>
            <ac:spMk id="17" creationId="{CA339388-A4EC-FB0F-9095-BCD072E1245D}"/>
          </ac:spMkLst>
        </pc:spChg>
        <pc:picChg chg="del">
          <ac:chgData name="Rajeev Botadra" userId="4e7b908b3ca274a6" providerId="LiveId" clId="{C3D28DDC-26EC-44B4-9569-09541ECFEB52}" dt="2024-10-13T20:28:15.271" v="1424" actId="478"/>
          <ac:picMkLst>
            <pc:docMk/>
            <pc:sldMk cId="3194987037" sldId="264"/>
            <ac:picMk id="4" creationId="{82E6FE00-3406-CCC8-9D69-84F2DC150946}"/>
          </ac:picMkLst>
        </pc:picChg>
        <pc:picChg chg="add del mod">
          <ac:chgData name="Rajeev Botadra" userId="4e7b908b3ca274a6" providerId="LiveId" clId="{C3D28DDC-26EC-44B4-9569-09541ECFEB52}" dt="2024-10-13T20:45:17.415" v="2026" actId="478"/>
          <ac:picMkLst>
            <pc:docMk/>
            <pc:sldMk cId="3194987037" sldId="264"/>
            <ac:picMk id="5" creationId="{5D20F7E4-0105-4C51-8180-9343267A0CC2}"/>
          </ac:picMkLst>
        </pc:picChg>
        <pc:picChg chg="add mod">
          <ac:chgData name="Rajeev Botadra" userId="4e7b908b3ca274a6" providerId="LiveId" clId="{C3D28DDC-26EC-44B4-9569-09541ECFEB52}" dt="2024-10-13T20:30:03.699" v="1579" actId="1076"/>
          <ac:picMkLst>
            <pc:docMk/>
            <pc:sldMk cId="3194987037" sldId="264"/>
            <ac:picMk id="9" creationId="{289C3069-A26C-857F-41E3-238F338F7722}"/>
          </ac:picMkLst>
        </pc:picChg>
        <pc:picChg chg="add mod">
          <ac:chgData name="Rajeev Botadra" userId="4e7b908b3ca274a6" providerId="LiveId" clId="{C3D28DDC-26EC-44B4-9569-09541ECFEB52}" dt="2024-10-13T20:45:43.455" v="2030" actId="1076"/>
          <ac:picMkLst>
            <pc:docMk/>
            <pc:sldMk cId="3194987037" sldId="264"/>
            <ac:picMk id="19" creationId="{C0CEBCEF-0112-4E12-5CD5-2447E2E80A17}"/>
          </ac:picMkLst>
        </pc:picChg>
        <pc:cxnChg chg="add mod">
          <ac:chgData name="Rajeev Botadra" userId="4e7b908b3ca274a6" providerId="LiveId" clId="{C3D28DDC-26EC-44B4-9569-09541ECFEB52}" dt="2024-10-13T20:38:21.501" v="1906" actId="14100"/>
          <ac:cxnSpMkLst>
            <pc:docMk/>
            <pc:sldMk cId="3194987037" sldId="264"/>
            <ac:cxnSpMk id="13" creationId="{FEB94702-EF83-2DCB-76B3-E61553863FEE}"/>
          </ac:cxnSpMkLst>
        </pc:cxnChg>
      </pc:sldChg>
      <pc:sldChg chg="addSp delSp modSp add mod">
        <pc:chgData name="Rajeev Botadra" userId="4e7b908b3ca274a6" providerId="LiveId" clId="{C3D28DDC-26EC-44B4-9569-09541ECFEB52}" dt="2024-10-14T04:58:42.490" v="2970" actId="1076"/>
        <pc:sldMkLst>
          <pc:docMk/>
          <pc:sldMk cId="1750542255" sldId="265"/>
        </pc:sldMkLst>
        <pc:spChg chg="mod">
          <ac:chgData name="Rajeev Botadra" userId="4e7b908b3ca274a6" providerId="LiveId" clId="{C3D28DDC-26EC-44B4-9569-09541ECFEB52}" dt="2024-10-13T20:40:06.953" v="1936" actId="20577"/>
          <ac:spMkLst>
            <pc:docMk/>
            <pc:sldMk cId="1750542255" sldId="265"/>
            <ac:spMk id="2" creationId="{A0CAA5C2-6770-7B3F-42AC-E20088112701}"/>
          </ac:spMkLst>
        </pc:spChg>
        <pc:spChg chg="del mod">
          <ac:chgData name="Rajeev Botadra" userId="4e7b908b3ca274a6" providerId="LiveId" clId="{C3D28DDC-26EC-44B4-9569-09541ECFEB52}" dt="2024-10-13T20:40:11.014" v="1938" actId="478"/>
          <ac:spMkLst>
            <pc:docMk/>
            <pc:sldMk cId="1750542255" sldId="265"/>
            <ac:spMk id="3" creationId="{66999ED3-28E6-0FBC-896E-4FC914822E37}"/>
          </ac:spMkLst>
        </pc:spChg>
        <pc:spChg chg="mod">
          <ac:chgData name="Rajeev Botadra" userId="4e7b908b3ca274a6" providerId="LiveId" clId="{C3D28DDC-26EC-44B4-9569-09541ECFEB52}" dt="2024-10-13T20:42:28.298" v="2017" actId="207"/>
          <ac:spMkLst>
            <pc:docMk/>
            <pc:sldMk cId="1750542255" sldId="265"/>
            <ac:spMk id="6" creationId="{42762281-4558-C2C8-A672-FB6F8F288BF3}"/>
          </ac:spMkLst>
        </pc:spChg>
        <pc:spChg chg="mod">
          <ac:chgData name="Rajeev Botadra" userId="4e7b908b3ca274a6" providerId="LiveId" clId="{C3D28DDC-26EC-44B4-9569-09541ECFEB52}" dt="2024-10-13T20:42:16.468" v="2014" actId="1076"/>
          <ac:spMkLst>
            <pc:docMk/>
            <pc:sldMk cId="1750542255" sldId="265"/>
            <ac:spMk id="7" creationId="{27BF970B-3910-373A-7B24-A0DACAAAA04A}"/>
          </ac:spMkLst>
        </pc:spChg>
        <pc:spChg chg="del">
          <ac:chgData name="Rajeev Botadra" userId="4e7b908b3ca274a6" providerId="LiveId" clId="{C3D28DDC-26EC-44B4-9569-09541ECFEB52}" dt="2024-10-13T20:40:25.087" v="1945" actId="478"/>
          <ac:spMkLst>
            <pc:docMk/>
            <pc:sldMk cId="1750542255" sldId="265"/>
            <ac:spMk id="8" creationId="{2F003DC8-C0E0-C226-47F9-1F97B2509ADE}"/>
          </ac:spMkLst>
        </pc:spChg>
        <pc:spChg chg="del">
          <ac:chgData name="Rajeev Botadra" userId="4e7b908b3ca274a6" providerId="LiveId" clId="{C3D28DDC-26EC-44B4-9569-09541ECFEB52}" dt="2024-10-13T20:40:20.322" v="1943" actId="478"/>
          <ac:spMkLst>
            <pc:docMk/>
            <pc:sldMk cId="1750542255" sldId="265"/>
            <ac:spMk id="10" creationId="{7389B2A3-E0DE-9B29-ADB0-E9DC92EB96D3}"/>
          </ac:spMkLst>
        </pc:spChg>
        <pc:spChg chg="del">
          <ac:chgData name="Rajeev Botadra" userId="4e7b908b3ca274a6" providerId="LiveId" clId="{C3D28DDC-26EC-44B4-9569-09541ECFEB52}" dt="2024-10-13T20:40:22.830" v="1944" actId="478"/>
          <ac:spMkLst>
            <pc:docMk/>
            <pc:sldMk cId="1750542255" sldId="265"/>
            <ac:spMk id="11" creationId="{34F949BE-4D08-CBB7-1C94-9EC99AF1AE32}"/>
          </ac:spMkLst>
        </pc:spChg>
        <pc:spChg chg="add del mod">
          <ac:chgData name="Rajeev Botadra" userId="4e7b908b3ca274a6" providerId="LiveId" clId="{C3D28DDC-26EC-44B4-9569-09541ECFEB52}" dt="2024-10-13T20:40:15.944" v="1940" actId="478"/>
          <ac:spMkLst>
            <pc:docMk/>
            <pc:sldMk cId="1750542255" sldId="265"/>
            <ac:spMk id="12" creationId="{B16447D7-4A95-6B7C-F31B-2ABC2271F846}"/>
          </ac:spMkLst>
        </pc:spChg>
        <pc:spChg chg="add mod">
          <ac:chgData name="Rajeev Botadra" userId="4e7b908b3ca274a6" providerId="LiveId" clId="{C3D28DDC-26EC-44B4-9569-09541ECFEB52}" dt="2024-10-14T04:58:38.901" v="2969" actId="1076"/>
          <ac:spMkLst>
            <pc:docMk/>
            <pc:sldMk cId="1750542255" sldId="265"/>
            <ac:spMk id="17" creationId="{5E44FFFC-ADDF-A8CE-8567-37936331ABF2}"/>
          </ac:spMkLst>
        </pc:spChg>
        <pc:spChg chg="add mod">
          <ac:chgData name="Rajeev Botadra" userId="4e7b908b3ca274a6" providerId="LiveId" clId="{C3D28DDC-26EC-44B4-9569-09541ECFEB52}" dt="2024-10-14T04:58:42.490" v="2970" actId="1076"/>
          <ac:spMkLst>
            <pc:docMk/>
            <pc:sldMk cId="1750542255" sldId="265"/>
            <ac:spMk id="18" creationId="{E423E19B-BF61-1293-9DEB-C2F09F5D6969}"/>
          </ac:spMkLst>
        </pc:spChg>
        <pc:picChg chg="del">
          <ac:chgData name="Rajeev Botadra" userId="4e7b908b3ca274a6" providerId="LiveId" clId="{C3D28DDC-26EC-44B4-9569-09541ECFEB52}" dt="2024-10-13T20:40:17.408" v="1941" actId="478"/>
          <ac:picMkLst>
            <pc:docMk/>
            <pc:sldMk cId="1750542255" sldId="265"/>
            <ac:picMk id="5" creationId="{AF592DEA-34AE-E226-BDFE-93FAD373478B}"/>
          </ac:picMkLst>
        </pc:picChg>
        <pc:picChg chg="del">
          <ac:chgData name="Rajeev Botadra" userId="4e7b908b3ca274a6" providerId="LiveId" clId="{C3D28DDC-26EC-44B4-9569-09541ECFEB52}" dt="2024-10-13T20:40:18.842" v="1942" actId="478"/>
          <ac:picMkLst>
            <pc:docMk/>
            <pc:sldMk cId="1750542255" sldId="265"/>
            <ac:picMk id="9" creationId="{8B3CEE66-5A52-C917-13B9-ED4610C4D0F5}"/>
          </ac:picMkLst>
        </pc:picChg>
        <pc:picChg chg="add mod">
          <ac:chgData name="Rajeev Botadra" userId="4e7b908b3ca274a6" providerId="LiveId" clId="{C3D28DDC-26EC-44B4-9569-09541ECFEB52}" dt="2024-10-13T20:51:55.351" v="2458" actId="1076"/>
          <ac:picMkLst>
            <pc:docMk/>
            <pc:sldMk cId="1750542255" sldId="265"/>
            <ac:picMk id="14" creationId="{C41C8DD3-DBE6-A90F-7382-8C68F83D565D}"/>
          </ac:picMkLst>
        </pc:picChg>
        <pc:picChg chg="add del mod">
          <ac:chgData name="Rajeev Botadra" userId="4e7b908b3ca274a6" providerId="LiveId" clId="{C3D28DDC-26EC-44B4-9569-09541ECFEB52}" dt="2024-10-14T04:57:16.920" v="2916" actId="478"/>
          <ac:picMkLst>
            <pc:docMk/>
            <pc:sldMk cId="1750542255" sldId="265"/>
            <ac:picMk id="15" creationId="{6CCED083-26C6-79D7-C34F-9D706F303813}"/>
          </ac:picMkLst>
        </pc:picChg>
        <pc:cxnChg chg="del mod">
          <ac:chgData name="Rajeev Botadra" userId="4e7b908b3ca274a6" providerId="LiveId" clId="{C3D28DDC-26EC-44B4-9569-09541ECFEB52}" dt="2024-10-13T20:40:22.830" v="1944" actId="478"/>
          <ac:cxnSpMkLst>
            <pc:docMk/>
            <pc:sldMk cId="1750542255" sldId="265"/>
            <ac:cxnSpMk id="13" creationId="{24249397-A58F-7883-8E40-D8358D55558D}"/>
          </ac:cxnSpMkLst>
        </pc:cxnChg>
      </pc:sldChg>
      <pc:sldChg chg="addSp delSp modSp add mod ord">
        <pc:chgData name="Rajeev Botadra" userId="4e7b908b3ca274a6" providerId="LiveId" clId="{C3D28DDC-26EC-44B4-9569-09541ECFEB52}" dt="2024-10-14T05:01:07.676" v="3117" actId="1076"/>
        <pc:sldMkLst>
          <pc:docMk/>
          <pc:sldMk cId="478911690" sldId="266"/>
        </pc:sldMkLst>
        <pc:spChg chg="mod">
          <ac:chgData name="Rajeev Botadra" userId="4e7b908b3ca274a6" providerId="LiveId" clId="{C3D28DDC-26EC-44B4-9569-09541ECFEB52}" dt="2024-10-13T20:49:03.366" v="2125" actId="20577"/>
          <ac:spMkLst>
            <pc:docMk/>
            <pc:sldMk cId="478911690" sldId="266"/>
            <ac:spMk id="2" creationId="{FCD5FA55-56D9-E7BA-D42C-7C23D364BF02}"/>
          </ac:spMkLst>
        </pc:spChg>
        <pc:spChg chg="mod">
          <ac:chgData name="Rajeev Botadra" userId="4e7b908b3ca274a6" providerId="LiveId" clId="{C3D28DDC-26EC-44B4-9569-09541ECFEB52}" dt="2024-10-14T04:33:36.545" v="2608" actId="2711"/>
          <ac:spMkLst>
            <pc:docMk/>
            <pc:sldMk cId="478911690" sldId="266"/>
            <ac:spMk id="3" creationId="{43637071-52F1-E8D0-C1C9-FD853517A60D}"/>
          </ac:spMkLst>
        </pc:spChg>
        <pc:spChg chg="mod">
          <ac:chgData name="Rajeev Botadra" userId="4e7b908b3ca274a6" providerId="LiveId" clId="{C3D28DDC-26EC-44B4-9569-09541ECFEB52}" dt="2024-10-14T04:59:11.103" v="2975" actId="20577"/>
          <ac:spMkLst>
            <pc:docMk/>
            <pc:sldMk cId="478911690" sldId="266"/>
            <ac:spMk id="7" creationId="{C86CD068-FFFC-9828-5DCC-C114202A7432}"/>
          </ac:spMkLst>
        </pc:spChg>
        <pc:spChg chg="mod">
          <ac:chgData name="Rajeev Botadra" userId="4e7b908b3ca274a6" providerId="LiveId" clId="{C3D28DDC-26EC-44B4-9569-09541ECFEB52}" dt="2024-10-14T04:59:58.412" v="3038" actId="20577"/>
          <ac:spMkLst>
            <pc:docMk/>
            <pc:sldMk cId="478911690" sldId="266"/>
            <ac:spMk id="10" creationId="{DC498D0E-4CAA-D383-E982-10EB77EC67A6}"/>
          </ac:spMkLst>
        </pc:spChg>
        <pc:spChg chg="del">
          <ac:chgData name="Rajeev Botadra" userId="4e7b908b3ca274a6" providerId="LiveId" clId="{C3D28DDC-26EC-44B4-9569-09541ECFEB52}" dt="2024-10-13T20:49:09.805" v="2127" actId="478"/>
          <ac:spMkLst>
            <pc:docMk/>
            <pc:sldMk cId="478911690" sldId="266"/>
            <ac:spMk id="11" creationId="{076A39BF-3BFF-4AE6-0B13-3BB03926BE66}"/>
          </ac:spMkLst>
        </pc:spChg>
        <pc:spChg chg="add mod">
          <ac:chgData name="Rajeev Botadra" userId="4e7b908b3ca274a6" providerId="LiveId" clId="{C3D28DDC-26EC-44B4-9569-09541ECFEB52}" dt="2024-10-14T05:00:59.391" v="3116" actId="20577"/>
          <ac:spMkLst>
            <pc:docMk/>
            <pc:sldMk cId="478911690" sldId="266"/>
            <ac:spMk id="12" creationId="{218102D5-EA80-055A-C66A-E9F653D0C5E9}"/>
          </ac:spMkLst>
        </pc:spChg>
        <pc:picChg chg="add mod">
          <ac:chgData name="Rajeev Botadra" userId="4e7b908b3ca274a6" providerId="LiveId" clId="{C3D28DDC-26EC-44B4-9569-09541ECFEB52}" dt="2024-10-14T04:59:01.445" v="2973" actId="1076"/>
          <ac:picMkLst>
            <pc:docMk/>
            <pc:sldMk cId="478911690" sldId="266"/>
            <ac:picMk id="4" creationId="{7BDA4BC2-11FD-073F-18EA-A96DFF21F63F}"/>
          </ac:picMkLst>
        </pc:picChg>
        <pc:picChg chg="add mod">
          <ac:chgData name="Rajeev Botadra" userId="4e7b908b3ca274a6" providerId="LiveId" clId="{C3D28DDC-26EC-44B4-9569-09541ECFEB52}" dt="2024-10-14T04:59:36.106" v="2982" actId="1076"/>
          <ac:picMkLst>
            <pc:docMk/>
            <pc:sldMk cId="478911690" sldId="266"/>
            <ac:picMk id="5" creationId="{B5B3C81D-7346-8099-FE6D-0EEEC7ABF0A6}"/>
          </ac:picMkLst>
        </pc:picChg>
        <pc:picChg chg="add mod">
          <ac:chgData name="Rajeev Botadra" userId="4e7b908b3ca274a6" providerId="LiveId" clId="{C3D28DDC-26EC-44B4-9569-09541ECFEB52}" dt="2024-10-14T05:01:07.676" v="3117" actId="1076"/>
          <ac:picMkLst>
            <pc:docMk/>
            <pc:sldMk cId="478911690" sldId="266"/>
            <ac:picMk id="8" creationId="{E47EFE7E-43EC-3CD0-11B9-788460104BA9}"/>
          </ac:picMkLst>
        </pc:picChg>
        <pc:picChg chg="del">
          <ac:chgData name="Rajeev Botadra" userId="4e7b908b3ca274a6" providerId="LiveId" clId="{C3D28DDC-26EC-44B4-9569-09541ECFEB52}" dt="2024-10-14T04:59:24.247" v="2976" actId="478"/>
          <ac:picMkLst>
            <pc:docMk/>
            <pc:sldMk cId="478911690" sldId="266"/>
            <ac:picMk id="9" creationId="{61ABE106-F2AA-59E0-B2FB-6135673BABE5}"/>
          </ac:picMkLst>
        </pc:picChg>
        <pc:picChg chg="del">
          <ac:chgData name="Rajeev Botadra" userId="4e7b908b3ca274a6" providerId="LiveId" clId="{C3D28DDC-26EC-44B4-9569-09541ECFEB52}" dt="2024-10-13T20:49:07.322" v="2126" actId="478"/>
          <ac:picMkLst>
            <pc:docMk/>
            <pc:sldMk cId="478911690" sldId="266"/>
            <ac:picMk id="19" creationId="{0C7F4423-C286-F3FF-38AC-F6E70A9B756C}"/>
          </ac:picMkLst>
        </pc:picChg>
        <pc:cxnChg chg="del mod">
          <ac:chgData name="Rajeev Botadra" userId="4e7b908b3ca274a6" providerId="LiveId" clId="{C3D28DDC-26EC-44B4-9569-09541ECFEB52}" dt="2024-10-13T20:49:09.805" v="2127" actId="478"/>
          <ac:cxnSpMkLst>
            <pc:docMk/>
            <pc:sldMk cId="478911690" sldId="266"/>
            <ac:cxnSpMk id="13" creationId="{AE70F88D-AD2C-8EE9-EF13-F5F557F87709}"/>
          </ac:cxnSpMkLst>
        </pc:cxnChg>
      </pc:sldChg>
      <pc:sldChg chg="add del">
        <pc:chgData name="Rajeev Botadra" userId="4e7b908b3ca274a6" providerId="LiveId" clId="{C3D28DDC-26EC-44B4-9569-09541ECFEB52}" dt="2024-10-13T20:48:11.197" v="2038"/>
        <pc:sldMkLst>
          <pc:docMk/>
          <pc:sldMk cId="4054494969" sldId="266"/>
        </pc:sldMkLst>
      </pc:sldChg>
      <pc:sldChg chg="addSp delSp modSp add del mod">
        <pc:chgData name="Rajeev Botadra" userId="4e7b908b3ca274a6" providerId="LiveId" clId="{C3D28DDC-26EC-44B4-9569-09541ECFEB52}" dt="2024-10-14T04:28:13.716" v="2560" actId="47"/>
        <pc:sldMkLst>
          <pc:docMk/>
          <pc:sldMk cId="3389920375" sldId="267"/>
        </pc:sldMkLst>
        <pc:spChg chg="mod">
          <ac:chgData name="Rajeev Botadra" userId="4e7b908b3ca274a6" providerId="LiveId" clId="{C3D28DDC-26EC-44B4-9569-09541ECFEB52}" dt="2024-10-13T20:49:24.758" v="2137" actId="20577"/>
          <ac:spMkLst>
            <pc:docMk/>
            <pc:sldMk cId="3389920375" sldId="267"/>
            <ac:spMk id="2" creationId="{2CF8CC92-EF35-0FF7-3E5C-E2FAC3DFF2D6}"/>
          </ac:spMkLst>
        </pc:spChg>
        <pc:spChg chg="add mod">
          <ac:chgData name="Rajeev Botadra" userId="4e7b908b3ca274a6" providerId="LiveId" clId="{C3D28DDC-26EC-44B4-9569-09541ECFEB52}" dt="2024-10-13T20:51:02.569" v="2449" actId="5793"/>
          <ac:spMkLst>
            <pc:docMk/>
            <pc:sldMk cId="3389920375" sldId="267"/>
            <ac:spMk id="3" creationId="{997E40C5-9BE4-316A-C508-D2FDB63719FC}"/>
          </ac:spMkLst>
        </pc:spChg>
        <pc:picChg chg="del">
          <ac:chgData name="Rajeev Botadra" userId="4e7b908b3ca274a6" providerId="LiveId" clId="{C3D28DDC-26EC-44B4-9569-09541ECFEB52}" dt="2024-10-13T20:49:27.351" v="2138" actId="478"/>
          <ac:picMkLst>
            <pc:docMk/>
            <pc:sldMk cId="3389920375" sldId="267"/>
            <ac:picMk id="14" creationId="{D1DF0A9E-FD73-EAA9-DAAD-31A5AB4CFDB6}"/>
          </ac:picMkLst>
        </pc:picChg>
        <pc:picChg chg="del">
          <ac:chgData name="Rajeev Botadra" userId="4e7b908b3ca274a6" providerId="LiveId" clId="{C3D28DDC-26EC-44B4-9569-09541ECFEB52}" dt="2024-10-13T20:49:28.911" v="2139" actId="478"/>
          <ac:picMkLst>
            <pc:docMk/>
            <pc:sldMk cId="3389920375" sldId="267"/>
            <ac:picMk id="15" creationId="{DCDCEF16-C1C0-D3CA-70C4-06D165E7451F}"/>
          </ac:picMkLst>
        </pc:picChg>
      </pc:sldChg>
      <pc:sldChg chg="delSp modSp new mod">
        <pc:chgData name="Rajeev Botadra" userId="4e7b908b3ca274a6" providerId="LiveId" clId="{C3D28DDC-26EC-44B4-9569-09541ECFEB52}" dt="2024-10-14T05:14:14.772" v="3333"/>
        <pc:sldMkLst>
          <pc:docMk/>
          <pc:sldMk cId="4145867644" sldId="267"/>
        </pc:sldMkLst>
        <pc:spChg chg="mod">
          <ac:chgData name="Rajeev Botadra" userId="4e7b908b3ca274a6" providerId="LiveId" clId="{C3D28DDC-26EC-44B4-9569-09541ECFEB52}" dt="2024-10-14T05:08:22.141" v="3331" actId="20577"/>
          <ac:spMkLst>
            <pc:docMk/>
            <pc:sldMk cId="4145867644" sldId="267"/>
            <ac:spMk id="2" creationId="{C9A34084-E47E-A0C3-16DA-713770756946}"/>
          </ac:spMkLst>
        </pc:spChg>
        <pc:spChg chg="del">
          <ac:chgData name="Rajeev Botadra" userId="4e7b908b3ca274a6" providerId="LiveId" clId="{C3D28DDC-26EC-44B4-9569-09541ECFEB52}" dt="2024-10-14T04:40:02.969" v="2810" actId="478"/>
          <ac:spMkLst>
            <pc:docMk/>
            <pc:sldMk cId="4145867644" sldId="267"/>
            <ac:spMk id="3" creationId="{D5850C5F-32EA-1830-32A8-9C68DFE24A7C}"/>
          </ac:spMkLst>
        </pc:spChg>
        <pc:spChg chg="mod">
          <ac:chgData name="Rajeev Botadra" userId="4e7b908b3ca274a6" providerId="LiveId" clId="{C3D28DDC-26EC-44B4-9569-09541ECFEB52}" dt="2024-10-14T05:14:14.772" v="3333"/>
          <ac:spMkLst>
            <pc:docMk/>
            <pc:sldMk cId="4145867644" sldId="267"/>
            <ac:spMk id="4" creationId="{2EAC462E-810A-C543-CFB4-3A189C6FF0F9}"/>
          </ac:spMkLst>
        </pc:spChg>
      </pc:sldChg>
      <pc:sldChg chg="addSp delSp modSp add mod">
        <pc:chgData name="Rajeev Botadra" userId="4e7b908b3ca274a6" providerId="LiveId" clId="{C3D28DDC-26EC-44B4-9569-09541ECFEB52}" dt="2024-10-14T05:07:40.838" v="3288" actId="20577"/>
        <pc:sldMkLst>
          <pc:docMk/>
          <pc:sldMk cId="3322557580" sldId="268"/>
        </pc:sldMkLst>
        <pc:spChg chg="mod">
          <ac:chgData name="Rajeev Botadra" userId="4e7b908b3ca274a6" providerId="LiveId" clId="{C3D28DDC-26EC-44B4-9569-09541ECFEB52}" dt="2024-10-14T05:02:09.188" v="3164" actId="20577"/>
          <ac:spMkLst>
            <pc:docMk/>
            <pc:sldMk cId="3322557580" sldId="268"/>
            <ac:spMk id="2" creationId="{6AFD2028-1F1C-0BD3-1F67-D47B53D284D2}"/>
          </ac:spMkLst>
        </pc:spChg>
        <pc:spChg chg="mod">
          <ac:chgData name="Rajeev Botadra" userId="4e7b908b3ca274a6" providerId="LiveId" clId="{C3D28DDC-26EC-44B4-9569-09541ECFEB52}" dt="2024-10-14T05:02:27.782" v="3172" actId="255"/>
          <ac:spMkLst>
            <pc:docMk/>
            <pc:sldMk cId="3322557580" sldId="268"/>
            <ac:spMk id="3" creationId="{CFEF9B81-8C5A-06E0-287D-552BA21E7E19}"/>
          </ac:spMkLst>
        </pc:spChg>
        <pc:spChg chg="del">
          <ac:chgData name="Rajeev Botadra" userId="4e7b908b3ca274a6" providerId="LiveId" clId="{C3D28DDC-26EC-44B4-9569-09541ECFEB52}" dt="2024-10-14T05:02:19.234" v="3170" actId="478"/>
          <ac:spMkLst>
            <pc:docMk/>
            <pc:sldMk cId="3322557580" sldId="268"/>
            <ac:spMk id="7" creationId="{3F66FC7C-9B0E-E59F-4015-A22BAA4736A1}"/>
          </ac:spMkLst>
        </pc:spChg>
        <pc:spChg chg="del">
          <ac:chgData name="Rajeev Botadra" userId="4e7b908b3ca274a6" providerId="LiveId" clId="{C3D28DDC-26EC-44B4-9569-09541ECFEB52}" dt="2024-10-14T05:02:14.213" v="3167" actId="478"/>
          <ac:spMkLst>
            <pc:docMk/>
            <pc:sldMk cId="3322557580" sldId="268"/>
            <ac:spMk id="10" creationId="{6E9474B9-62B0-9970-060F-BE78C1ED1754}"/>
          </ac:spMkLst>
        </pc:spChg>
        <pc:spChg chg="del">
          <ac:chgData name="Rajeev Botadra" userId="4e7b908b3ca274a6" providerId="LiveId" clId="{C3D28DDC-26EC-44B4-9569-09541ECFEB52}" dt="2024-10-14T05:02:12.516" v="3166" actId="478"/>
          <ac:spMkLst>
            <pc:docMk/>
            <pc:sldMk cId="3322557580" sldId="268"/>
            <ac:spMk id="12" creationId="{A6935A2D-D68E-C965-8FA1-DDE3F7575461}"/>
          </ac:spMkLst>
        </pc:spChg>
        <pc:spChg chg="add mod">
          <ac:chgData name="Rajeev Botadra" userId="4e7b908b3ca274a6" providerId="LiveId" clId="{C3D28DDC-26EC-44B4-9569-09541ECFEB52}" dt="2024-10-14T05:06:18.516" v="3229" actId="20577"/>
          <ac:spMkLst>
            <pc:docMk/>
            <pc:sldMk cId="3322557580" sldId="268"/>
            <ac:spMk id="13" creationId="{9BB793F9-2066-06FF-75C5-B8F69F72952F}"/>
          </ac:spMkLst>
        </pc:spChg>
        <pc:spChg chg="add mod">
          <ac:chgData name="Rajeev Botadra" userId="4e7b908b3ca274a6" providerId="LiveId" clId="{C3D28DDC-26EC-44B4-9569-09541ECFEB52}" dt="2024-10-14T05:07:40.838" v="3288" actId="20577"/>
          <ac:spMkLst>
            <pc:docMk/>
            <pc:sldMk cId="3322557580" sldId="268"/>
            <ac:spMk id="14" creationId="{252DE27F-EA99-EF04-BB23-D86093CB72E1}"/>
          </ac:spMkLst>
        </pc:spChg>
        <pc:picChg chg="del">
          <ac:chgData name="Rajeev Botadra" userId="4e7b908b3ca274a6" providerId="LiveId" clId="{C3D28DDC-26EC-44B4-9569-09541ECFEB52}" dt="2024-10-14T05:02:16.794" v="3169" actId="478"/>
          <ac:picMkLst>
            <pc:docMk/>
            <pc:sldMk cId="3322557580" sldId="268"/>
            <ac:picMk id="4" creationId="{790BA736-D7FA-18E6-2391-908AE3626543}"/>
          </ac:picMkLst>
        </pc:picChg>
        <pc:picChg chg="del">
          <ac:chgData name="Rajeev Botadra" userId="4e7b908b3ca274a6" providerId="LiveId" clId="{C3D28DDC-26EC-44B4-9569-09541ECFEB52}" dt="2024-10-14T05:02:15.530" v="3168" actId="478"/>
          <ac:picMkLst>
            <pc:docMk/>
            <pc:sldMk cId="3322557580" sldId="268"/>
            <ac:picMk id="5" creationId="{439F35DD-7742-23AA-DA19-98424AE9226A}"/>
          </ac:picMkLst>
        </pc:picChg>
        <pc:picChg chg="del">
          <ac:chgData name="Rajeev Botadra" userId="4e7b908b3ca274a6" providerId="LiveId" clId="{C3D28DDC-26EC-44B4-9569-09541ECFEB52}" dt="2024-10-14T05:02:10.617" v="3165" actId="478"/>
          <ac:picMkLst>
            <pc:docMk/>
            <pc:sldMk cId="3322557580" sldId="268"/>
            <ac:picMk id="8" creationId="{38602682-E113-BED4-AD86-073B7C1179D9}"/>
          </ac:picMkLst>
        </pc:picChg>
        <pc:picChg chg="add mod">
          <ac:chgData name="Rajeev Botadra" userId="4e7b908b3ca274a6" providerId="LiveId" clId="{C3D28DDC-26EC-44B4-9569-09541ECFEB52}" dt="2024-10-14T05:05:05.187" v="3186" actId="1076"/>
          <ac:picMkLst>
            <pc:docMk/>
            <pc:sldMk cId="3322557580" sldId="268"/>
            <ac:picMk id="11" creationId="{48B75F71-B9ED-7825-7C1E-F4335E0F3292}"/>
          </ac:picMkLst>
        </pc:picChg>
        <pc:picChg chg="add mod">
          <ac:chgData name="Rajeev Botadra" userId="4e7b908b3ca274a6" providerId="LiveId" clId="{C3D28DDC-26EC-44B4-9569-09541ECFEB52}" dt="2024-10-14T05:05:01.573" v="3185" actId="1076"/>
          <ac:picMkLst>
            <pc:docMk/>
            <pc:sldMk cId="3322557580" sldId="268"/>
            <ac:picMk id="2050" creationId="{581E481D-2997-F054-36B4-30F88B4BB15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8FD61-DD75-42C9-88DA-9ECA368D87A3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0FBA6-F89E-42EA-B5D1-BEFB99950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1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0FBA6-F89E-42EA-B5D1-BEFB99950D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0FBA6-F89E-42EA-B5D1-BEFB99950D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C7D8-A41B-4DDC-9002-550C39397650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4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5A50-1DEA-4BE0-B371-37B9DCAEF317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4466-6B90-4ADC-871B-D61493728A44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15B6-551C-4319-AB55-BE92290B115D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17F2-4FEF-4124-AE07-87B8F0080961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7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0064-DF31-4114-878B-4F81E56CD20C}" type="datetime1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3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776A-8DC8-46D8-8161-8226AA404C33}" type="datetime1">
              <a:rPr lang="en-US" smtClean="0"/>
              <a:t>10/13/2024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3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B671-A02B-4D57-9EE8-A9C6CB2384CE}" type="datetime1">
              <a:rPr lang="en-US" smtClean="0"/>
              <a:t>10/13/2024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2F01-A77C-495C-B818-9A6092800DBE}" type="datetime1">
              <a:rPr lang="en-US" smtClean="0"/>
              <a:t>10/13/2024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1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B87D-5479-4954-BF5C-3225AE36C622}" type="datetime1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2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D4F4-0361-46E8-AA36-58F69EA40CEC}" type="datetime1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4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6440E-C129-4362-A525-57F702D9C838}" type="datetime1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20A15F-CD57-4873-B050-F529A0C6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6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0AE394F-AFF1-4485-AF1F-7387A2F04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brain with a white background&#10;&#10;Description automatically generated">
            <a:extLst>
              <a:ext uri="{FF2B5EF4-FFF2-40B4-BE49-F238E27FC236}">
                <a16:creationId xmlns:a16="http://schemas.microsoft.com/office/drawing/2014/main" id="{84ED3BE3-5657-AF9D-2EFB-576289901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FC459B-E7A7-8EF0-70A5-2BC9B6B273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50" y="0"/>
            <a:ext cx="11505709" cy="3902673"/>
          </a:xfrm>
        </p:spPr>
        <p:txBody>
          <a:bodyPr anchor="t">
            <a:normAutofit/>
          </a:bodyPr>
          <a:lstStyle/>
          <a:p>
            <a:pPr algn="l"/>
            <a:r>
              <a:rPr lang="en-US" sz="5200" b="1" dirty="0">
                <a:solidFill>
                  <a:srgbClr val="FFFFFF"/>
                </a:solidFill>
              </a:rPr>
              <a:t>Closed Loop Brain Stimulation in NHPs</a:t>
            </a:r>
            <a:br>
              <a:rPr lang="en-US" sz="5200" b="1" dirty="0">
                <a:solidFill>
                  <a:srgbClr val="FFFFFF"/>
                </a:solidFill>
              </a:rPr>
            </a:br>
            <a:r>
              <a:rPr lang="en-US" sz="3400" b="1" dirty="0">
                <a:solidFill>
                  <a:srgbClr val="FFFFFF"/>
                </a:solidFill>
              </a:rPr>
              <a:t>Using Hardware Accelerated Machine Learning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047" y="4704862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035B4C-5152-F2F9-8C4A-37127C2DB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050" y="5687367"/>
            <a:ext cx="10678296" cy="1170519"/>
          </a:xfrm>
        </p:spPr>
        <p:txBody>
          <a:bodyPr anchor="b">
            <a:normAutofit/>
          </a:bodyPr>
          <a:lstStyle/>
          <a:p>
            <a:pPr algn="l"/>
            <a:r>
              <a:rPr lang="en-US" sz="3500" dirty="0">
                <a:solidFill>
                  <a:srgbClr val="FFFFFF"/>
                </a:solidFill>
              </a:rPr>
              <a:t>Rajeev B. Botadra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FFFFFF"/>
                </a:solidFill>
              </a:rPr>
              <a:t>Department of Electrical &amp; Computer Engineering, 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FFFFFF"/>
                </a:solidFill>
              </a:rPr>
              <a:t>University of Washington</a:t>
            </a:r>
          </a:p>
        </p:txBody>
      </p:sp>
    </p:spTree>
    <p:extLst>
      <p:ext uri="{BB962C8B-B14F-4D97-AF65-F5344CB8AC3E}">
        <p14:creationId xmlns:p14="http://schemas.microsoft.com/office/powerpoint/2010/main" val="316136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2B3FA-0D3D-98C8-FB1A-221326A40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5FA55-56D9-E7BA-D42C-7C23D364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Quantized Model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37071-52F1-E8D0-C1C9-FD853517A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191794" cy="556970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The pre-trained LFADS model weights were quantized with QAT</a:t>
            </a:r>
          </a:p>
          <a:p>
            <a:pPr marL="0" indent="0">
              <a:buNone/>
            </a:pPr>
            <a:endParaRPr lang="en-US" sz="2200" dirty="0"/>
          </a:p>
          <a:p>
            <a:pPr marL="457200" lvl="1" indent="0">
              <a:buNone/>
            </a:pPr>
            <a:endParaRPr lang="en-US" sz="20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marL="457200" lvl="1" indent="0">
              <a:buNone/>
            </a:pP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0F260-FEA8-B917-8442-C46CB9FA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CD068-FFFC-9828-5DCC-C114202A7432}"/>
              </a:ext>
            </a:extLst>
          </p:cNvPr>
          <p:cNvSpPr txBox="1"/>
          <p:nvPr/>
        </p:nvSpPr>
        <p:spPr>
          <a:xfrm>
            <a:off x="289341" y="5484295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9: Raster Plot and Firing frequency from neurons in cockroach femur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498D0E-4CAA-D383-E982-10EB77EC67A6}"/>
              </a:ext>
            </a:extLst>
          </p:cNvPr>
          <p:cNvSpPr txBox="1"/>
          <p:nvPr/>
        </p:nvSpPr>
        <p:spPr>
          <a:xfrm>
            <a:off x="6494740" y="2613859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Table 2: R^2 Score for Floating point and 8-bit LFADS</a:t>
            </a:r>
          </a:p>
        </p:txBody>
      </p:sp>
      <p:pic>
        <p:nvPicPr>
          <p:cNvPr id="4" name="Picture 3" descr="A graph with dots and lines&#10;&#10;Description automatically generated">
            <a:extLst>
              <a:ext uri="{FF2B5EF4-FFF2-40B4-BE49-F238E27FC236}">
                <a16:creationId xmlns:a16="http://schemas.microsoft.com/office/drawing/2014/main" id="{7BDA4BC2-11FD-073F-18EA-A96DFF21F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5" r="6400" b="5018"/>
          <a:stretch/>
        </p:blipFill>
        <p:spPr>
          <a:xfrm>
            <a:off x="289341" y="2002094"/>
            <a:ext cx="5632181" cy="339499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B3C81D-7346-8099-FE6D-0EEEC7ABF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7497" t="35669" r="24522" b="36035"/>
          <a:stretch/>
        </p:blipFill>
        <p:spPr>
          <a:xfrm>
            <a:off x="6446888" y="1164538"/>
            <a:ext cx="5279728" cy="144932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47EFE7E-43EC-3CD0-11B9-788460104B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7278" t="36948" r="24050" b="24303"/>
          <a:stretch/>
        </p:blipFill>
        <p:spPr>
          <a:xfrm>
            <a:off x="6470813" y="3272309"/>
            <a:ext cx="5231877" cy="19436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8102D5-EA80-055A-C66A-E9F653D0C5E9}"/>
              </a:ext>
            </a:extLst>
          </p:cNvPr>
          <p:cNvSpPr txBox="1"/>
          <p:nvPr/>
        </p:nvSpPr>
        <p:spPr>
          <a:xfrm>
            <a:off x="6670783" y="5258587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Table 3: Resource usage on an </a:t>
            </a:r>
            <a:r>
              <a:rPr lang="en-US" sz="1200" dirty="0" err="1">
                <a:latin typeface="Abadi" panose="020B0604020104020204" pitchFamily="34" charset="0"/>
              </a:rPr>
              <a:t>Alevo</a:t>
            </a:r>
            <a:r>
              <a:rPr lang="en-US" sz="1200" dirty="0">
                <a:latin typeface="Abadi" panose="020B0604020104020204" pitchFamily="34" charset="0"/>
              </a:rPr>
              <a:t> U55C FPGA</a:t>
            </a:r>
          </a:p>
        </p:txBody>
      </p:sp>
    </p:spTree>
    <p:extLst>
      <p:ext uri="{BB962C8B-B14F-4D97-AF65-F5344CB8AC3E}">
        <p14:creationId xmlns:p14="http://schemas.microsoft.com/office/powerpoint/2010/main" val="47891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46B71-55CE-6E23-7C61-A3C8E9CF7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2028-1F1C-0BD3-1F67-D47B53D28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Future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F9B81-8C5A-06E0-287D-552BA21E7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191794" cy="556970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Test and deploy additional model architectures (NDT, MRAE, modified LFADS)</a:t>
            </a:r>
          </a:p>
          <a:p>
            <a:endParaRPr lang="en-US" sz="22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Leverage closed-loop capability in experiment design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Investigating motion pre-planning through the hand-reach-out task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23FAA-8243-43B8-4FBF-05593CBB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B75F71-B9ED-7825-7C1E-F4335E0F3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404" y="738553"/>
            <a:ext cx="3817425" cy="3241875"/>
          </a:xfrm>
          <a:prstGeom prst="rect">
            <a:avLst/>
          </a:prstGeom>
        </p:spPr>
      </p:pic>
      <p:pic>
        <p:nvPicPr>
          <p:cNvPr id="2050" name="Picture 2" descr="Brain circuits control voluntary movement. Voluntary movements are... |  Download Scientific Diagram">
            <a:extLst>
              <a:ext uri="{FF2B5EF4-FFF2-40B4-BE49-F238E27FC236}">
                <a16:creationId xmlns:a16="http://schemas.microsoft.com/office/drawing/2014/main" id="{581E481D-2997-F054-36B4-30F88B4BB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940" y="3663187"/>
            <a:ext cx="3125742" cy="249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B793F9-2066-06FF-75C5-B8F69F72952F}"/>
              </a:ext>
            </a:extLst>
          </p:cNvPr>
          <p:cNvSpPr txBox="1"/>
          <p:nvPr/>
        </p:nvSpPr>
        <p:spPr>
          <a:xfrm>
            <a:off x="7047695" y="3980428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10: Overview of the hand reach-out task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2DE27F-EA99-EF04-BB23-D86093CB72E1}"/>
              </a:ext>
            </a:extLst>
          </p:cNvPr>
          <p:cNvSpPr txBox="1"/>
          <p:nvPr/>
        </p:nvSpPr>
        <p:spPr>
          <a:xfrm>
            <a:off x="3095897" y="6318052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11: Active areas of study in different brain regions</a:t>
            </a:r>
          </a:p>
        </p:txBody>
      </p:sp>
    </p:spTree>
    <p:extLst>
      <p:ext uri="{BB962C8B-B14F-4D97-AF65-F5344CB8AC3E}">
        <p14:creationId xmlns:p14="http://schemas.microsoft.com/office/powerpoint/2010/main" val="332255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34084-E47E-A0C3-16DA-713770756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1077"/>
            <a:ext cx="10515600" cy="1325563"/>
          </a:xfrm>
        </p:spPr>
        <p:txBody>
          <a:bodyPr/>
          <a:lstStyle/>
          <a:p>
            <a:pPr algn="ctr"/>
            <a:r>
              <a:rPr lang="en-US" sz="1600" dirty="0"/>
              <a:t>Thanks for listening!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C462E-810A-C543-CFB4-3A189C6FF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A15F-CD57-4873-B050-F529A0C65F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307FB-0999-5AC9-EB25-A3BEE0F87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8E9CC-7AA1-988D-1EB0-A8D6AFA60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5014C-8A70-DD44-8681-D097CB84D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42" y="1288296"/>
            <a:ext cx="7932518" cy="556970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200" dirty="0">
                <a:cs typeface="Calibri" panose="020F0502020204030204" pitchFamily="34" charset="0"/>
              </a:rPr>
              <a:t>Background &amp; Motivations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200" dirty="0">
                <a:cs typeface="Calibri" panose="020F0502020204030204" pitchFamily="34" charset="0"/>
              </a:rPr>
              <a:t>The Decoder model &amp; Latency Constraints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200" dirty="0">
                <a:cs typeface="Calibri" panose="020F0502020204030204" pitchFamily="34" charset="0"/>
              </a:rPr>
              <a:t>Hardware Acceleration using FPGAs &amp; System Design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200" dirty="0">
                <a:cs typeface="Calibri" panose="020F0502020204030204" pitchFamily="34" charset="0"/>
              </a:rPr>
              <a:t>Results &amp; Future Works</a:t>
            </a:r>
          </a:p>
          <a:p>
            <a:pPr>
              <a:lnSpc>
                <a:spcPct val="200000"/>
              </a:lnSpc>
              <a:buFont typeface="Courier New" panose="02070309020205020404" pitchFamily="49" charset="0"/>
              <a:buChar char="o"/>
            </a:pPr>
            <a:endParaRPr lang="en-US" sz="2200" dirty="0"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28A14-1639-F0DA-BC47-7B9786AF0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920C7-EAC8-7E51-2353-8889FAA89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A Brief Background on Neurons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94261-2381-4743-3991-A050C05B0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589336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Neurons transmit information using electric fields via electrochemical ionization channels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This electrical activity can be recorded outside the cell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cs typeface="Calibri" panose="020F0502020204030204" pitchFamily="34" charset="0"/>
              </a:rPr>
              <a:t>Occurs on the order of milliseconds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External electrical stimuli can incite or inhibit activity of a neighborhood of neurons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180A82-700D-A650-2472-39527B111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A graph of a sound wave&#10;&#10;Description automatically generated">
            <a:extLst>
              <a:ext uri="{FF2B5EF4-FFF2-40B4-BE49-F238E27FC236}">
                <a16:creationId xmlns:a16="http://schemas.microsoft.com/office/drawing/2014/main" id="{42701BEF-FFA8-BB51-568A-04A6E1D19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0" t="4520" r="7498" b="4919"/>
          <a:stretch/>
        </p:blipFill>
        <p:spPr>
          <a:xfrm>
            <a:off x="6873192" y="1218414"/>
            <a:ext cx="4137751" cy="2399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DD91F1-D714-0164-4044-97B698A38A30}"/>
              </a:ext>
            </a:extLst>
          </p:cNvPr>
          <p:cNvSpPr txBox="1"/>
          <p:nvPr/>
        </p:nvSpPr>
        <p:spPr>
          <a:xfrm>
            <a:off x="6825007" y="3796148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" panose="020B0604020104020204" pitchFamily="34" charset="0"/>
              </a:rPr>
              <a:t>Figure 1: Spiking data muscle activity from a Cockroach femur</a:t>
            </a:r>
          </a:p>
        </p:txBody>
      </p:sp>
    </p:spTree>
    <p:extLst>
      <p:ext uri="{BB962C8B-B14F-4D97-AF65-F5344CB8AC3E}">
        <p14:creationId xmlns:p14="http://schemas.microsoft.com/office/powerpoint/2010/main" val="148182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65CFC-55AE-4328-E10C-B8C6DD4F4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8183-72EE-135B-ADBE-711432C32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Closed-Loop Brian Stimulation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7782F-B486-092E-E051-DC344E671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589336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Closed-loop systems decode neural activity to control some mechanism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cs typeface="Calibri" panose="020F0502020204030204" pitchFamily="34" charset="0"/>
              </a:rPr>
              <a:t>I.E. Prosthetic device, neural implant, keyboard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>
              <a:cs typeface="Calibri" panose="020F05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The mechanism triggers a response in the brain through some method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cs typeface="Calibri" panose="020F0502020204030204" pitchFamily="34" charset="0"/>
              </a:rPr>
              <a:t>I.E. Tactile stimulation, electrophysiological stimulation, visual stimulation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7CD21F-8D96-40EB-206A-49DF792F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B073DCD-2C8F-E1AB-A5E2-B39805A3A5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2353" b="37247"/>
          <a:stretch/>
        </p:blipFill>
        <p:spPr>
          <a:xfrm>
            <a:off x="6396379" y="1325563"/>
            <a:ext cx="5795621" cy="30241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56D76D-46BF-A4C7-5449-E7D459897976}"/>
              </a:ext>
            </a:extLst>
          </p:cNvPr>
          <p:cNvSpPr txBox="1"/>
          <p:nvPr/>
        </p:nvSpPr>
        <p:spPr>
          <a:xfrm>
            <a:off x="6829720" y="4402318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" panose="020B0604020104020204" pitchFamily="34" charset="0"/>
              </a:rPr>
              <a:t>Figure 2: Example Closed-Loop system with electrophysiological stimulation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16982B4B-1455-E113-9018-DFF809AF1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46" y="4720552"/>
            <a:ext cx="4360357" cy="142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85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DCDE7-D920-DF79-D97D-6B05426CE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DC2B-88BE-0A8A-AF4C-204B78FF5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48847-4458-0602-11F1-A14F0960C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589336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Closed-loop Brain-Computer Interfaces (BCIs) are studied for many physical and neural treatments:</a:t>
            </a:r>
          </a:p>
          <a:p>
            <a:pPr marL="457200" lvl="1" indent="0">
              <a:buNone/>
            </a:pPr>
            <a:r>
              <a:rPr lang="en-US" sz="2000" dirty="0">
                <a:cs typeface="Calibri" panose="020F0502020204030204" pitchFamily="34" charset="0"/>
              </a:rPr>
              <a:t>1. Neurotherapy (I.E. treating Parkinson's disease)</a:t>
            </a:r>
          </a:p>
          <a:p>
            <a:pPr marL="457200" lvl="1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2000" dirty="0">
                <a:cs typeface="Calibri" panose="020F0502020204030204" pitchFamily="34" charset="0"/>
              </a:rPr>
              <a:t>2. Neuroprosthetics (I.E. artificial limbs, quadriplegia)</a:t>
            </a:r>
          </a:p>
          <a:p>
            <a:pPr marL="457200" lvl="1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2000" dirty="0">
                <a:cs typeface="Calibri" panose="020F0502020204030204" pitchFamily="34" charset="0"/>
              </a:rPr>
              <a:t>3. Treating anxiety and depressive disorders</a:t>
            </a:r>
          </a:p>
          <a:p>
            <a:pPr marL="457200" lvl="1" indent="0"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93C6688-2678-490C-C6CD-0FE51078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9A4797-166B-CD3D-1CB4-60ADE3F6FFB9}"/>
              </a:ext>
            </a:extLst>
          </p:cNvPr>
          <p:cNvSpPr txBox="1"/>
          <p:nvPr/>
        </p:nvSpPr>
        <p:spPr>
          <a:xfrm>
            <a:off x="7009234" y="4391098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" panose="020B0604020104020204" pitchFamily="34" charset="0"/>
              </a:rPr>
              <a:t>Figure 3: Example BCI System to treat neural diseases </a:t>
            </a:r>
          </a:p>
        </p:txBody>
      </p:sp>
      <p:pic>
        <p:nvPicPr>
          <p:cNvPr id="4" name="Picture 2" descr="Biomedicines 11 02516 g001">
            <a:extLst>
              <a:ext uri="{FF2B5EF4-FFF2-40B4-BE49-F238E27FC236}">
                <a16:creationId xmlns:a16="http://schemas.microsoft.com/office/drawing/2014/main" id="{AC8C8EFC-8914-A8DD-D586-421F79E4F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720" y="1225278"/>
            <a:ext cx="5112978" cy="30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261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1EA29-BCEA-0235-DA29-F37E90AE1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A5A2-8562-A4D7-B34E-43BA004BF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Decoding Neural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EACAE-E3D4-7D77-E8CE-AB269AE65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746240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Inferred neural activity is used to determine timing and pattern of inhibitory stimulation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Enables isolation of the neuron population’s role in observed behavior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78BD4-26E0-1A59-9358-9F0EEACDF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402FB-C4B0-6D50-8242-E458F73F6A6D}"/>
              </a:ext>
            </a:extLst>
          </p:cNvPr>
          <p:cNvSpPr txBox="1"/>
          <p:nvPr/>
        </p:nvSpPr>
        <p:spPr>
          <a:xfrm>
            <a:off x="6697620" y="4174889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5: Example of inferred neural signal given previous activity</a:t>
            </a:r>
          </a:p>
        </p:txBody>
      </p: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B109C099-0657-02A2-E6B5-0012C4480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2" r="5646"/>
          <a:stretch/>
        </p:blipFill>
        <p:spPr>
          <a:xfrm>
            <a:off x="6843463" y="1079709"/>
            <a:ext cx="4940191" cy="3095180"/>
          </a:xfrm>
          <a:prstGeom prst="rect">
            <a:avLst/>
          </a:prstGeom>
        </p:spPr>
      </p:pic>
      <p:pic>
        <p:nvPicPr>
          <p:cNvPr id="9" name="Picture 8" descr="A diagram of a circuit function&#10;&#10;Description automatically generated">
            <a:extLst>
              <a:ext uri="{FF2B5EF4-FFF2-40B4-BE49-F238E27FC236}">
                <a16:creationId xmlns:a16="http://schemas.microsoft.com/office/drawing/2014/main" id="{3742AF2F-425D-4D89-9772-75705854E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29" y="3287544"/>
            <a:ext cx="3069271" cy="27162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3DCEFB-C87E-1C32-68D3-DD559CE8D2DC}"/>
              </a:ext>
            </a:extLst>
          </p:cNvPr>
          <p:cNvSpPr txBox="1"/>
          <p:nvPr/>
        </p:nvSpPr>
        <p:spPr>
          <a:xfrm>
            <a:off x="1228326" y="6072114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4: Studying Neural Function</a:t>
            </a:r>
          </a:p>
        </p:txBody>
      </p:sp>
    </p:spTree>
    <p:extLst>
      <p:ext uri="{BB962C8B-B14F-4D97-AF65-F5344CB8AC3E}">
        <p14:creationId xmlns:p14="http://schemas.microsoft.com/office/powerpoint/2010/main" val="387751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CDBFD-B5A9-24C0-BC94-2AA98AF7E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39D6-8DD9-958A-E4D1-3C2649748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The LFADS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423E3-51F8-04FA-A7A9-3A24D19F4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12192000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Latent Factor Analysis via Dynamical Systems (LFADS)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cs typeface="Calibri" panose="020F0502020204030204" pitchFamily="34" charset="0"/>
              </a:rPr>
              <a:t>Variational Sequential Autoencoder model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cs typeface="Calibri" panose="020F0502020204030204" pitchFamily="34" charset="0"/>
              </a:rPr>
              <a:t>Predicts firing activity of brain region using latent model of neighborhood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3EB4E-8822-876C-A89B-150DD74DC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72872-F74D-E2E7-F295-4DEA61212227}"/>
              </a:ext>
            </a:extLst>
          </p:cNvPr>
          <p:cNvSpPr txBox="1"/>
          <p:nvPr/>
        </p:nvSpPr>
        <p:spPr>
          <a:xfrm>
            <a:off x="3528706" y="5673655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[1] Figure 6: The LFADS model architecture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9B6215-C67E-2076-C27D-A7579DB3F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76" y="2724034"/>
            <a:ext cx="10782735" cy="284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5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C57B6-8905-BB2D-E560-AFB1DD254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56C2-7CE3-7AC3-033E-819D29C01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Latency Constraint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C038F-BFD5-732B-5817-AC0C1C209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88296"/>
            <a:ext cx="6191794" cy="556970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cs typeface="Calibri" panose="020F0502020204030204" pitchFamily="34" charset="0"/>
              </a:rPr>
              <a:t>The processing and communication latency of the system must not exceed (1/F)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2B94D-0E37-2F2C-2497-0B14A431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068D36-55DD-38DD-BB7A-8DDF5AD89AEE}"/>
              </a:ext>
            </a:extLst>
          </p:cNvPr>
          <p:cNvSpPr txBox="1"/>
          <p:nvPr/>
        </p:nvSpPr>
        <p:spPr>
          <a:xfrm>
            <a:off x="479959" y="5857865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7: Raster Plot and Firing frequency from neurons in cockroach femur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89C3069-A26C-857F-41E3-238F338F77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457" t="37057" r="17356" b="36204"/>
          <a:stretch/>
        </p:blipFill>
        <p:spPr>
          <a:xfrm>
            <a:off x="6096000" y="1201088"/>
            <a:ext cx="6029356" cy="14127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6A5B83-669D-4324-966B-53BC817A3160}"/>
              </a:ext>
            </a:extLst>
          </p:cNvPr>
          <p:cNvSpPr txBox="1"/>
          <p:nvPr/>
        </p:nvSpPr>
        <p:spPr>
          <a:xfrm>
            <a:off x="6494740" y="2613859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Table 1: Inference latency for LFADS on a single batch of data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FC9A94-ED40-9235-CC47-E2854DB43C75}"/>
              </a:ext>
            </a:extLst>
          </p:cNvPr>
          <p:cNvSpPr txBox="1"/>
          <p:nvPr/>
        </p:nvSpPr>
        <p:spPr>
          <a:xfrm>
            <a:off x="7064034" y="4572488"/>
            <a:ext cx="4077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alibri" panose="020F0502020204030204" pitchFamily="34" charset="0"/>
              </a:rPr>
              <a:t>Maximum average firing rate of ~60Hz – constraint of ~17ms on system latency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B94702-EF83-2DCB-76B3-E61553863FEE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162187" y="4895654"/>
            <a:ext cx="90184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C0CEBCEF-0112-4E12-5CD5-2447E2E80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2386381"/>
            <a:ext cx="6095999" cy="337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8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D270E-FBA3-5BFD-E6ED-DC094B649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AA5C2-6770-7B3F-42AC-E2008811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  System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62281-4558-C2C8-A672-FB6F8F288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0840" y="6492874"/>
            <a:ext cx="391160" cy="365125"/>
          </a:xfrm>
        </p:spPr>
        <p:txBody>
          <a:bodyPr/>
          <a:lstStyle/>
          <a:p>
            <a:fld id="{0B20A15F-CD57-4873-B050-F529A0C65FD2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BF970B-3910-373A-7B24-A0DACAAAA04A}"/>
              </a:ext>
            </a:extLst>
          </p:cNvPr>
          <p:cNvSpPr txBox="1"/>
          <p:nvPr/>
        </p:nvSpPr>
        <p:spPr>
          <a:xfrm>
            <a:off x="3480062" y="6000947"/>
            <a:ext cx="5231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badi" panose="020B0604020104020204" pitchFamily="34" charset="0"/>
              </a:rPr>
              <a:t>Figure 8: Experimental Apparatus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41C8DD3-DBE6-A90F-7382-8C68F83D5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963" t="4246" r="1359" b="31309"/>
          <a:stretch/>
        </p:blipFill>
        <p:spPr>
          <a:xfrm>
            <a:off x="108152" y="1410868"/>
            <a:ext cx="12083848" cy="45308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44FFFC-ADDF-A8CE-8567-37936331ABF2}"/>
              </a:ext>
            </a:extLst>
          </p:cNvPr>
          <p:cNvSpPr txBox="1"/>
          <p:nvPr/>
        </p:nvSpPr>
        <p:spPr>
          <a:xfrm>
            <a:off x="6835573" y="4399032"/>
            <a:ext cx="52482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The signal is pre-processed by </a:t>
            </a:r>
            <a:r>
              <a:rPr lang="en-US" sz="1400" dirty="0" err="1"/>
              <a:t>Neuropixels</a:t>
            </a:r>
            <a:r>
              <a:rPr lang="en-US" sz="1400" dirty="0"/>
              <a:t> before heading to PC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23E19B-BF61-1293-9DEB-C2F09F5D6969}"/>
              </a:ext>
            </a:extLst>
          </p:cNvPr>
          <p:cNvSpPr txBox="1"/>
          <p:nvPr/>
        </p:nvSpPr>
        <p:spPr>
          <a:xfrm>
            <a:off x="6835573" y="4706809"/>
            <a:ext cx="52482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** LFADS kernel deploys a fine-tuned and quantized model</a:t>
            </a:r>
          </a:p>
        </p:txBody>
      </p:sp>
    </p:spTree>
    <p:extLst>
      <p:ext uri="{BB962C8B-B14F-4D97-AF65-F5344CB8AC3E}">
        <p14:creationId xmlns:p14="http://schemas.microsoft.com/office/powerpoint/2010/main" val="1750542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97E0A228-C590-4D20-B05F-A6BF04A05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1443</TotalTime>
  <Words>507</Words>
  <Application>Microsoft Office PowerPoint</Application>
  <PresentationFormat>Widescreen</PresentationFormat>
  <Paragraphs>93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Abadi</vt:lpstr>
      <vt:lpstr>Aptos</vt:lpstr>
      <vt:lpstr>Aptos Display</vt:lpstr>
      <vt:lpstr>Arial</vt:lpstr>
      <vt:lpstr>Calibri</vt:lpstr>
      <vt:lpstr>Courier New</vt:lpstr>
      <vt:lpstr>Wingdings</vt:lpstr>
      <vt:lpstr>Office Theme</vt:lpstr>
      <vt:lpstr>Closed Loop Brain Stimulation in NHPs Using Hardware Accelerated Machine Learning</vt:lpstr>
      <vt:lpstr>   Outline</vt:lpstr>
      <vt:lpstr>   A Brief Background on Neurons</vt:lpstr>
      <vt:lpstr>   Closed-Loop Brian Stimulation</vt:lpstr>
      <vt:lpstr>   Applications</vt:lpstr>
      <vt:lpstr>   Decoding Neural Activity</vt:lpstr>
      <vt:lpstr>   The LFADS Model</vt:lpstr>
      <vt:lpstr>   Latency Constraint</vt:lpstr>
      <vt:lpstr>   System Design</vt:lpstr>
      <vt:lpstr>   Quantized Model Performance</vt:lpstr>
      <vt:lpstr>   Future Works</vt:lpstr>
      <vt:lpstr>Thanks for listening!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Rajeev Botadra</dc:creator>
  <cp:lastModifiedBy>Rajeev Botadra</cp:lastModifiedBy>
  <cp:revision>1</cp:revision>
  <dcterms:created xsi:type="dcterms:W3CDTF">2024-10-13T05:13:53Z</dcterms:created>
  <dcterms:modified xsi:type="dcterms:W3CDTF">2024-10-14T05:17:32Z</dcterms:modified>
</cp:coreProperties>
</file>