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notesMasterIdLst>
    <p:notesMasterId r:id="rId5"/>
  </p:notesMasterIdLst>
  <p:sldIdLst>
    <p:sldId id="662" r:id="rId2"/>
    <p:sldId id="729" r:id="rId3"/>
    <p:sldId id="730" r:id="rId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FF"/>
    <a:srgbClr val="808040"/>
    <a:srgbClr val="FF0000"/>
    <a:srgbClr val="0000FF"/>
    <a:srgbClr val="0064EB"/>
    <a:srgbClr val="D5F6FF"/>
    <a:srgbClr val="2CFD2C"/>
    <a:srgbClr val="FFFF00"/>
    <a:srgbClr val="FF00FF"/>
    <a:srgbClr val="04D3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6" autoAdjust="0"/>
    <p:restoredTop sz="99700" autoAdjust="0"/>
  </p:normalViewPr>
  <p:slideViewPr>
    <p:cSldViewPr>
      <p:cViewPr varScale="1">
        <p:scale>
          <a:sx n="88" d="100"/>
          <a:sy n="88" d="100"/>
        </p:scale>
        <p:origin x="1434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body"/>
          </p:nvPr>
        </p:nvSpPr>
        <p:spPr>
          <a:xfrm>
            <a:off x="749350" y="5483215"/>
            <a:ext cx="5994443" cy="51944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51465" cy="576812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241678" y="0"/>
            <a:ext cx="3251465" cy="576812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GB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0" y="10966819"/>
            <a:ext cx="3251465" cy="576812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GB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4241678" y="10966819"/>
            <a:ext cx="3251465" cy="576812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4D7A648A-21B4-43A2-9FDB-58B0178F41B4}" type="slidenum">
              <a:rPr lang="en-GB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968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9D5D-02DB-4711-822A-78073F245839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05-05-2024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DABE0-03DF-4C36-86A9-B3C33309EFAD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95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D803D-E6C8-46B4-833E-3A733F8F4B6A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05-05-2024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98184-C2AA-49E6-A869-02BA3697BCA5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37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AE008-35DA-4AE4-A6F9-33C089D59AD7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05-05-2024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5B27B-85F1-45FC-93FC-F17FA391A1AF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13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91B94-8657-4261-A75D-A172C172A16D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05-05-2024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50C3F-7ABF-4310-9F7F-4F340F88F736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27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4C454-E896-4D73-8D0D-72210F7B715F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05-05-2024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6C862-3A6F-4F89-869B-381E06585DC3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02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5AF3-997E-402C-A851-1636280FCD13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05-05-2024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CA4E6-528E-4EA6-A10A-B9724D38A04B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237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BB019-3FF9-4F64-A632-0FEDD485AA6A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05-05-2024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F4403-2732-4173-8A1E-018953B1D418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88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EEF2B-28D8-450F-BD4A-6CC07A6F2BBC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05-05-2024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462E-7E32-484C-9363-6C35382029BF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36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91447-5961-48EE-A52F-C2F5DCD4AE0E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05-05-2024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431B9-67F5-44BB-B261-2BE51C0AD04B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290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CF68B-E4F3-4588-8159-68F07A72370D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05-05-2024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8850D-AA80-4953-B26F-59DD225EB1B9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49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57C49-CCAD-48D4-8DE2-76ACC012A455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05-05-2024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367D5-1059-4E87-81E0-9208BB642CE4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5D1FDD-E859-4897-8603-17195176EF7D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05-05-2024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6BFF77-A7A1-46A8-A901-AEA64615630D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77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03486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ktangel 18"/>
          <p:cNvSpPr/>
          <p:nvPr/>
        </p:nvSpPr>
        <p:spPr>
          <a:xfrm>
            <a:off x="2135560" y="0"/>
            <a:ext cx="7920880" cy="616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2" name="Rektangel 11"/>
          <p:cNvSpPr/>
          <p:nvPr/>
        </p:nvSpPr>
        <p:spPr>
          <a:xfrm>
            <a:off x="4367808" y="6453337"/>
            <a:ext cx="3427126" cy="4012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524000" y="6456760"/>
            <a:ext cx="9144000" cy="428625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Kick-off meeting for DRD4 WG5</a:t>
            </a:r>
          </a:p>
        </p:txBody>
      </p:sp>
      <p:sp>
        <p:nvSpPr>
          <p:cNvPr id="18" name="Rektangel 17"/>
          <p:cNvSpPr/>
          <p:nvPr/>
        </p:nvSpPr>
        <p:spPr>
          <a:xfrm>
            <a:off x="3359696" y="6165304"/>
            <a:ext cx="5472608" cy="2880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cxnSp>
        <p:nvCxnSpPr>
          <p:cNvPr id="3" name="Lige forbindelse 2"/>
          <p:cNvCxnSpPr>
            <a:cxnSpLocks/>
          </p:cNvCxnSpPr>
          <p:nvPr/>
        </p:nvCxnSpPr>
        <p:spPr>
          <a:xfrm>
            <a:off x="0" y="6453336"/>
            <a:ext cx="1219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0" y="5733256"/>
            <a:ext cx="12194000" cy="288032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Sune Jakobsen (CERN EP-DT-TP)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" y="5229200"/>
            <a:ext cx="12183154" cy="288032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06-05-2024</a:t>
            </a:r>
          </a:p>
        </p:txBody>
      </p:sp>
      <p:pic>
        <p:nvPicPr>
          <p:cNvPr id="14" name="Picture 5" descr="CERN_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336" y="5257801"/>
            <a:ext cx="1142310" cy="1117239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0" y="2281432"/>
            <a:ext cx="12192000" cy="571504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36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DRD4 Work Group 5: </a:t>
            </a:r>
          </a:p>
          <a:p>
            <a:pPr algn="ctr">
              <a:defRPr/>
            </a:pPr>
            <a:r>
              <a:rPr lang="en-US" sz="36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Scintillating Fibers and Transition-Radiation Detectors</a:t>
            </a:r>
            <a:endParaRPr lang="en-US" sz="2000" b="1" dirty="0">
              <a:solidFill>
                <a:srgbClr val="183962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15028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ktangel 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Line 6"/>
          <p:cNvSpPr/>
          <p:nvPr/>
        </p:nvSpPr>
        <p:spPr>
          <a:xfrm flipH="1">
            <a:off x="723404" y="217939"/>
            <a:ext cx="11468596" cy="0"/>
          </a:xfrm>
          <a:prstGeom prst="line">
            <a:avLst/>
          </a:prstGeom>
          <a:ln w="12700">
            <a:solidFill>
              <a:srgbClr val="3161AB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" name="Tekstboks 17"/>
          <p:cNvSpPr txBox="1">
            <a:spLocks noChangeArrowheads="1"/>
          </p:cNvSpPr>
          <p:nvPr/>
        </p:nvSpPr>
        <p:spPr bwMode="auto">
          <a:xfrm>
            <a:off x="10344472" y="6525345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</a:p>
        </p:txBody>
      </p:sp>
      <p:cxnSp>
        <p:nvCxnSpPr>
          <p:cNvPr id="14" name="Lige forbindelse 13"/>
          <p:cNvCxnSpPr>
            <a:cxnSpLocks/>
          </p:cNvCxnSpPr>
          <p:nvPr/>
        </p:nvCxnSpPr>
        <p:spPr>
          <a:xfrm flipH="1">
            <a:off x="0" y="6755532"/>
            <a:ext cx="12192000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1640616" y="6552158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2/3</a:t>
            </a:r>
          </a:p>
        </p:txBody>
      </p:sp>
      <p:pic>
        <p:nvPicPr>
          <p:cNvPr id="21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45" y="214200"/>
            <a:ext cx="583920" cy="571320"/>
          </a:xfrm>
          <a:prstGeom prst="rect">
            <a:avLst/>
          </a:prstGeom>
          <a:ln>
            <a:noFill/>
          </a:ln>
        </p:spPr>
      </p:pic>
      <p:sp>
        <p:nvSpPr>
          <p:cNvPr id="3" name="CustomShape 1">
            <a:extLst>
              <a:ext uri="{FF2B5EF4-FFF2-40B4-BE49-F238E27FC236}">
                <a16:creationId xmlns:a16="http://schemas.microsoft.com/office/drawing/2014/main" id="{470F3ED5-18D8-697C-2D9F-08C3530BD0BA}"/>
              </a:ext>
            </a:extLst>
          </p:cNvPr>
          <p:cNvSpPr/>
          <p:nvPr/>
        </p:nvSpPr>
        <p:spPr>
          <a:xfrm>
            <a:off x="623392" y="306360"/>
            <a:ext cx="11568608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2600" i="1" dirty="0">
                <a:solidFill>
                  <a:srgbClr val="183962"/>
                </a:solidFill>
              </a:rPr>
              <a:t>DRD4 Work Group 5 administrative overview</a:t>
            </a:r>
          </a:p>
        </p:txBody>
      </p:sp>
      <p:sp>
        <p:nvSpPr>
          <p:cNvPr id="4" name="CustomShape 3">
            <a:extLst>
              <a:ext uri="{FF2B5EF4-FFF2-40B4-BE49-F238E27FC236}">
                <a16:creationId xmlns:a16="http://schemas.microsoft.com/office/drawing/2014/main" id="{10B14519-A9AD-471F-7A6C-261ED3E43820}"/>
              </a:ext>
            </a:extLst>
          </p:cNvPr>
          <p:cNvSpPr/>
          <p:nvPr/>
        </p:nvSpPr>
        <p:spPr>
          <a:xfrm>
            <a:off x="335360" y="1700808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Work group 5 deputy : </a:t>
            </a:r>
            <a:r>
              <a:rPr lang="it-IT" sz="1600" dirty="0">
                <a:solidFill>
                  <a:schemeClr val="tx2"/>
                </a:solidFill>
              </a:rPr>
              <a:t>Francesco Loparco (INFN) 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" name="Tekstboks 16">
            <a:extLst>
              <a:ext uri="{FF2B5EF4-FFF2-40B4-BE49-F238E27FC236}">
                <a16:creationId xmlns:a16="http://schemas.microsoft.com/office/drawing/2014/main" id="{4362A253-54E0-2171-3D9F-26157D8EB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25345"/>
            <a:ext cx="1034447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Kick-off meeting for DRD4 WG5	          DRD4 Work Group 5: Scintillating Fibers and Transition-Radiation Detectors	                 06-05-2024	</a:t>
            </a:r>
          </a:p>
        </p:txBody>
      </p:sp>
      <p:sp>
        <p:nvSpPr>
          <p:cNvPr id="15" name="CustomShape 3">
            <a:extLst>
              <a:ext uri="{FF2B5EF4-FFF2-40B4-BE49-F238E27FC236}">
                <a16:creationId xmlns:a16="http://schemas.microsoft.com/office/drawing/2014/main" id="{A3B02916-AD98-968E-587E-4543BE45593F}"/>
              </a:ext>
            </a:extLst>
          </p:cNvPr>
          <p:cNvSpPr/>
          <p:nvPr/>
        </p:nvSpPr>
        <p:spPr>
          <a:xfrm>
            <a:off x="335360" y="908720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Work group 5 leader: Sune Jakobsen (CERN)</a:t>
            </a:r>
          </a:p>
        </p:txBody>
      </p:sp>
      <p:sp>
        <p:nvSpPr>
          <p:cNvPr id="46" name="CustomShape 3">
            <a:extLst>
              <a:ext uri="{FF2B5EF4-FFF2-40B4-BE49-F238E27FC236}">
                <a16:creationId xmlns:a16="http://schemas.microsoft.com/office/drawing/2014/main" id="{1EEA2E07-07BB-18EA-A79E-6382B26C8EB3}"/>
              </a:ext>
            </a:extLst>
          </p:cNvPr>
          <p:cNvSpPr/>
          <p:nvPr/>
        </p:nvSpPr>
        <p:spPr>
          <a:xfrm>
            <a:off x="335360" y="2492896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Work package 5 (</a:t>
            </a:r>
            <a:r>
              <a:rPr lang="en-US" sz="1600" dirty="0" err="1">
                <a:solidFill>
                  <a:schemeClr val="tx2"/>
                </a:solidFill>
              </a:rPr>
              <a:t>SciFi</a:t>
            </a:r>
            <a:r>
              <a:rPr lang="en-US" sz="1600" dirty="0">
                <a:solidFill>
                  <a:schemeClr val="tx2"/>
                </a:solidFill>
              </a:rPr>
              <a:t>) leader: </a:t>
            </a:r>
            <a:r>
              <a:rPr lang="nb-NO" sz="1600" dirty="0">
                <a:solidFill>
                  <a:schemeClr val="tx2"/>
                </a:solidFill>
              </a:rPr>
              <a:t>Blake Leverington </a:t>
            </a:r>
            <a:r>
              <a:rPr lang="en-US" sz="1600" dirty="0">
                <a:solidFill>
                  <a:schemeClr val="tx2"/>
                </a:solidFill>
              </a:rPr>
              <a:t>(Heidelberg University)</a:t>
            </a:r>
          </a:p>
        </p:txBody>
      </p:sp>
      <p:sp>
        <p:nvSpPr>
          <p:cNvPr id="18" name="Tekstboks 63">
            <a:extLst>
              <a:ext uri="{FF2B5EF4-FFF2-40B4-BE49-F238E27FC236}">
                <a16:creationId xmlns:a16="http://schemas.microsoft.com/office/drawing/2014/main" id="{6BFA7909-F66F-97E2-E109-715D5BA68430}"/>
              </a:ext>
            </a:extLst>
          </p:cNvPr>
          <p:cNvSpPr txBox="1"/>
          <p:nvPr/>
        </p:nvSpPr>
        <p:spPr>
          <a:xfrm>
            <a:off x="742608" y="-24"/>
            <a:ext cx="114493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>
                <a:solidFill>
                  <a:srgbClr val="3161AB"/>
                </a:solidFill>
                <a:latin typeface="Calibri" panose="020F0502020204030204" pitchFamily="34" charset="0"/>
              </a:rPr>
              <a:t>Administrative overview</a:t>
            </a:r>
            <a:r>
              <a:rPr lang="en-US" sz="1000" dirty="0">
                <a:solidFill>
                  <a:srgbClr val="3161AB"/>
                </a:solidFill>
                <a:latin typeface="Calibri" panose="020F0502020204030204" pitchFamily="34" charset="0"/>
              </a:rPr>
              <a:t>                                                                                            							 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59739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8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2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28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5" grpId="0"/>
      <p:bldP spid="15" grpId="1"/>
      <p:bldP spid="46" grpId="0"/>
      <p:bldP spid="4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ktangel 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Line 6"/>
          <p:cNvSpPr/>
          <p:nvPr/>
        </p:nvSpPr>
        <p:spPr>
          <a:xfrm flipH="1">
            <a:off x="723404" y="217939"/>
            <a:ext cx="11468596" cy="0"/>
          </a:xfrm>
          <a:prstGeom prst="line">
            <a:avLst/>
          </a:prstGeom>
          <a:ln w="12700">
            <a:solidFill>
              <a:srgbClr val="3161AB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" name="Tekstboks 17"/>
          <p:cNvSpPr txBox="1">
            <a:spLocks noChangeArrowheads="1"/>
          </p:cNvSpPr>
          <p:nvPr/>
        </p:nvSpPr>
        <p:spPr bwMode="auto">
          <a:xfrm>
            <a:off x="10344472" y="6525345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</a:p>
        </p:txBody>
      </p:sp>
      <p:cxnSp>
        <p:nvCxnSpPr>
          <p:cNvPr id="14" name="Lige forbindelse 13"/>
          <p:cNvCxnSpPr>
            <a:cxnSpLocks/>
          </p:cNvCxnSpPr>
          <p:nvPr/>
        </p:nvCxnSpPr>
        <p:spPr>
          <a:xfrm flipH="1">
            <a:off x="0" y="6755532"/>
            <a:ext cx="12192000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1640616" y="6552158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3/3</a:t>
            </a:r>
          </a:p>
        </p:txBody>
      </p:sp>
      <p:pic>
        <p:nvPicPr>
          <p:cNvPr id="21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45" y="214200"/>
            <a:ext cx="583920" cy="571320"/>
          </a:xfrm>
          <a:prstGeom prst="rect">
            <a:avLst/>
          </a:prstGeom>
          <a:ln>
            <a:noFill/>
          </a:ln>
        </p:spPr>
      </p:pic>
      <p:sp>
        <p:nvSpPr>
          <p:cNvPr id="3" name="CustomShape 1">
            <a:extLst>
              <a:ext uri="{FF2B5EF4-FFF2-40B4-BE49-F238E27FC236}">
                <a16:creationId xmlns:a16="http://schemas.microsoft.com/office/drawing/2014/main" id="{470F3ED5-18D8-697C-2D9F-08C3530BD0BA}"/>
              </a:ext>
            </a:extLst>
          </p:cNvPr>
          <p:cNvSpPr/>
          <p:nvPr/>
        </p:nvSpPr>
        <p:spPr>
          <a:xfrm>
            <a:off x="623392" y="306360"/>
            <a:ext cx="11568608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2600" i="1" dirty="0">
                <a:solidFill>
                  <a:srgbClr val="183962"/>
                </a:solidFill>
              </a:rPr>
              <a:t>DRD4 Collaboration Meeting</a:t>
            </a:r>
          </a:p>
        </p:txBody>
      </p:sp>
      <p:sp>
        <p:nvSpPr>
          <p:cNvPr id="4" name="CustomShape 3">
            <a:extLst>
              <a:ext uri="{FF2B5EF4-FFF2-40B4-BE49-F238E27FC236}">
                <a16:creationId xmlns:a16="http://schemas.microsoft.com/office/drawing/2014/main" id="{10B14519-A9AD-471F-7A6C-261ED3E43820}"/>
              </a:ext>
            </a:extLst>
          </p:cNvPr>
          <p:cNvSpPr/>
          <p:nvPr/>
        </p:nvSpPr>
        <p:spPr>
          <a:xfrm>
            <a:off x="335360" y="1700808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The meeting will be mainly in person at CERN</a:t>
            </a:r>
          </a:p>
        </p:txBody>
      </p:sp>
      <p:sp>
        <p:nvSpPr>
          <p:cNvPr id="12" name="Tekstboks 16">
            <a:extLst>
              <a:ext uri="{FF2B5EF4-FFF2-40B4-BE49-F238E27FC236}">
                <a16:creationId xmlns:a16="http://schemas.microsoft.com/office/drawing/2014/main" id="{4362A253-54E0-2171-3D9F-26157D8EB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25345"/>
            <a:ext cx="1034447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Kick-off meeting for DRD4 WG5	          DRD4 Work Group 5: Scintillating Fibers and Transition-Radiation Detectors	                 06-05-2024	</a:t>
            </a:r>
          </a:p>
        </p:txBody>
      </p:sp>
      <p:sp>
        <p:nvSpPr>
          <p:cNvPr id="15" name="CustomShape 3">
            <a:extLst>
              <a:ext uri="{FF2B5EF4-FFF2-40B4-BE49-F238E27FC236}">
                <a16:creationId xmlns:a16="http://schemas.microsoft.com/office/drawing/2014/main" id="{A3B02916-AD98-968E-587E-4543BE45593F}"/>
              </a:ext>
            </a:extLst>
          </p:cNvPr>
          <p:cNvSpPr/>
          <p:nvPr/>
        </p:nvSpPr>
        <p:spPr>
          <a:xfrm>
            <a:off x="335360" y="908720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A DRD4 Collaboration Meeting is foreseen for 17-20 June</a:t>
            </a:r>
          </a:p>
        </p:txBody>
      </p:sp>
      <p:sp>
        <p:nvSpPr>
          <p:cNvPr id="46" name="CustomShape 3">
            <a:extLst>
              <a:ext uri="{FF2B5EF4-FFF2-40B4-BE49-F238E27FC236}">
                <a16:creationId xmlns:a16="http://schemas.microsoft.com/office/drawing/2014/main" id="{1EEA2E07-07BB-18EA-A79E-6382B26C8EB3}"/>
              </a:ext>
            </a:extLst>
          </p:cNvPr>
          <p:cNvSpPr/>
          <p:nvPr/>
        </p:nvSpPr>
        <p:spPr>
          <a:xfrm>
            <a:off x="335360" y="2492896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The agenda is being prepared and a draft is available here: </a:t>
            </a:r>
            <a:r>
              <a:rPr lang="en-US" sz="1600" dirty="0">
                <a:solidFill>
                  <a:schemeClr val="tx2"/>
                </a:solidFill>
                <a:hlinkClick r:id="rId3"/>
              </a:rPr>
              <a:t>https://indico.cern.ch/event/1403486/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" name="Tekstboks 63">
            <a:extLst>
              <a:ext uri="{FF2B5EF4-FFF2-40B4-BE49-F238E27FC236}">
                <a16:creationId xmlns:a16="http://schemas.microsoft.com/office/drawing/2014/main" id="{E54E0B94-84A0-F9B9-4C46-590B6B1A175C}"/>
              </a:ext>
            </a:extLst>
          </p:cNvPr>
          <p:cNvSpPr txBox="1"/>
          <p:nvPr/>
        </p:nvSpPr>
        <p:spPr>
          <a:xfrm>
            <a:off x="742608" y="-24"/>
            <a:ext cx="114493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3161AB"/>
                </a:solidFill>
                <a:latin typeface="Calibri" panose="020F0502020204030204" pitchFamily="34" charset="0"/>
              </a:rPr>
              <a:t>Administrative overview                                                                                            							</a:t>
            </a:r>
            <a:r>
              <a:rPr lang="en-US" sz="1000" u="sng" dirty="0">
                <a:solidFill>
                  <a:srgbClr val="3161AB"/>
                </a:solidFill>
                <a:latin typeface="Calibri" panose="020F0502020204030204" pitchFamily="34" charset="0"/>
              </a:rPr>
              <a:t> 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217621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8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2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28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5" grpId="0"/>
      <p:bldP spid="15" grpId="1"/>
      <p:bldP spid="46" grpId="0"/>
      <p:bldP spid="46" grpId="1"/>
    </p:bldLst>
  </p:timing>
</p:sld>
</file>

<file path=ppt/theme/theme1.xml><?xml version="1.0" encoding="utf-8"?>
<a:theme xmlns:a="http://schemas.openxmlformats.org/drawingml/2006/main" name="1_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56390</TotalTime>
  <Words>179</Words>
  <Application>Microsoft Office PowerPoint</Application>
  <PresentationFormat>Widescreen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1_Kontortema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Sune Jakobsen</dc:creator>
  <cp:lastModifiedBy>Sune Jakobsen</cp:lastModifiedBy>
  <cp:revision>989</cp:revision>
  <cp:lastPrinted>2018-06-11T07:55:06Z</cp:lastPrinted>
  <dcterms:modified xsi:type="dcterms:W3CDTF">2024-05-05T16:04:25Z</dcterms:modified>
</cp:coreProperties>
</file>