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cf9e39d737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cf9e39d737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cf9e39d737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cf9e39d737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cf9e39d737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cf9e39d737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cfa051de9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cfa051de9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cf9e39d737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cf9e39d73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9.png"/><Relationship Id="rId6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SND@LHC Presentation 4/25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Thornton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Setting up Gitlab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17725"/>
            <a:ext cx="3876126" cy="205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6136" y="1017725"/>
            <a:ext cx="3461341" cy="205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" y="3073800"/>
            <a:ext cx="3620122" cy="205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20123" y="3020401"/>
            <a:ext cx="3191851" cy="216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Script Code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1924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Changing</a:t>
            </a:r>
            <a:r>
              <a:rPr lang="en"/>
              <a:t> parameters in CONFIGURATIONS and then using previously event building code to analyze differences 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8656" y="0"/>
            <a:ext cx="6815335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Script Outputting More Data Files Than Expected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2466"/>
            <a:ext cx="9144000" cy="25189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Noise Settings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152475"/>
            <a:ext cx="3101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According to the DAQ expert the </a:t>
            </a:r>
            <a:r>
              <a:rPr lang="en"/>
              <a:t>difference</a:t>
            </a:r>
            <a:r>
              <a:rPr lang="en"/>
              <a:t> in noise filters settings can drastically affect the amount of events and therefore data files. </a:t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9665" y="1152475"/>
            <a:ext cx="5584336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timestamp difference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4060650"/>
            <a:ext cx="8520600" cy="5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05"/>
              <a:buNone/>
            </a:pPr>
            <a:r>
              <a:rPr lang="en" sz="1690"/>
              <a:t>See if the events that are close to one another are noise, make a 2D graph, event difference on x axis and sum of hits on all systems on y axis</a:t>
            </a:r>
            <a:endParaRPr sz="1690"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1574" y="1217488"/>
            <a:ext cx="4136048" cy="270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6268" y="1439875"/>
            <a:ext cx="3895832" cy="24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