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5"/>
  </p:notesMasterIdLst>
  <p:sldIdLst>
    <p:sldId id="256" r:id="rId5"/>
    <p:sldId id="257" r:id="rId6"/>
    <p:sldId id="283" r:id="rId7"/>
    <p:sldId id="295" r:id="rId8"/>
    <p:sldId id="290" r:id="rId9"/>
    <p:sldId id="288" r:id="rId10"/>
    <p:sldId id="289" r:id="rId11"/>
    <p:sldId id="296" r:id="rId12"/>
    <p:sldId id="297" r:id="rId13"/>
    <p:sldId id="299" r:id="rId14"/>
    <p:sldId id="300" r:id="rId15"/>
    <p:sldId id="301" r:id="rId16"/>
    <p:sldId id="302" r:id="rId17"/>
    <p:sldId id="303" r:id="rId18"/>
    <p:sldId id="298" r:id="rId19"/>
    <p:sldId id="291" r:id="rId20"/>
    <p:sldId id="281" r:id="rId21"/>
    <p:sldId id="282" r:id="rId22"/>
    <p:sldId id="264" r:id="rId23"/>
    <p:sldId id="279" r:id="rId24"/>
    <p:sldId id="269" r:id="rId25"/>
    <p:sldId id="270" r:id="rId26"/>
    <p:sldId id="277" r:id="rId27"/>
    <p:sldId id="271" r:id="rId28"/>
    <p:sldId id="273" r:id="rId29"/>
    <p:sldId id="272" r:id="rId30"/>
    <p:sldId id="276" r:id="rId31"/>
    <p:sldId id="287" r:id="rId32"/>
    <p:sldId id="263" r:id="rId33"/>
    <p:sldId id="265"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10656B-6B54-49DA-9416-3DF0B138D727}" v="196" dt="2024-04-25T15:46:03.6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22" autoAdjust="0"/>
    <p:restoredTop sz="72913" autoAdjust="0"/>
  </p:normalViewPr>
  <p:slideViewPr>
    <p:cSldViewPr snapToGrid="0">
      <p:cViewPr varScale="1">
        <p:scale>
          <a:sx n="74" d="100"/>
          <a:sy n="74" d="100"/>
        </p:scale>
        <p:origin x="1164"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an Reiter" userId="6c2518ee-4556-4d22-8b29-f61cffcdbc19" providerId="ADAL" clId="{DE10656B-6B54-49DA-9416-3DF0B138D727}"/>
    <pc:docChg chg="undo custSel addSld delSld modSld sldOrd">
      <pc:chgData name="Dean Reiter" userId="6c2518ee-4556-4d22-8b29-f61cffcdbc19" providerId="ADAL" clId="{DE10656B-6B54-49DA-9416-3DF0B138D727}" dt="2024-04-25T16:39:12.767" v="7989" actId="20577"/>
      <pc:docMkLst>
        <pc:docMk/>
      </pc:docMkLst>
      <pc:sldChg chg="modSp mod">
        <pc:chgData name="Dean Reiter" userId="6c2518ee-4556-4d22-8b29-f61cffcdbc19" providerId="ADAL" clId="{DE10656B-6B54-49DA-9416-3DF0B138D727}" dt="2024-04-25T15:58:07.222" v="7966" actId="20577"/>
        <pc:sldMkLst>
          <pc:docMk/>
          <pc:sldMk cId="277578156" sldId="256"/>
        </pc:sldMkLst>
        <pc:spChg chg="mod">
          <ac:chgData name="Dean Reiter" userId="6c2518ee-4556-4d22-8b29-f61cffcdbc19" providerId="ADAL" clId="{DE10656B-6B54-49DA-9416-3DF0B138D727}" dt="2024-04-25T15:58:07.222" v="7966" actId="20577"/>
          <ac:spMkLst>
            <pc:docMk/>
            <pc:sldMk cId="277578156" sldId="256"/>
            <ac:spMk id="2" creationId="{9FB728F8-3971-044D-ED34-85E00027D8C5}"/>
          </ac:spMkLst>
        </pc:spChg>
        <pc:spChg chg="mod">
          <ac:chgData name="Dean Reiter" userId="6c2518ee-4556-4d22-8b29-f61cffcdbc19" providerId="ADAL" clId="{DE10656B-6B54-49DA-9416-3DF0B138D727}" dt="2024-04-25T14:13:22.801" v="7585" actId="20577"/>
          <ac:spMkLst>
            <pc:docMk/>
            <pc:sldMk cId="277578156" sldId="256"/>
            <ac:spMk id="3" creationId="{EE86E8CF-E0DC-485C-15A5-3AF4FB744F25}"/>
          </ac:spMkLst>
        </pc:spChg>
      </pc:sldChg>
      <pc:sldChg chg="modSp mod">
        <pc:chgData name="Dean Reiter" userId="6c2518ee-4556-4d22-8b29-f61cffcdbc19" providerId="ADAL" clId="{DE10656B-6B54-49DA-9416-3DF0B138D727}" dt="2024-04-25T12:03:44.206" v="181" actId="20577"/>
        <pc:sldMkLst>
          <pc:docMk/>
          <pc:sldMk cId="526247747" sldId="257"/>
        </pc:sldMkLst>
        <pc:spChg chg="mod">
          <ac:chgData name="Dean Reiter" userId="6c2518ee-4556-4d22-8b29-f61cffcdbc19" providerId="ADAL" clId="{DE10656B-6B54-49DA-9416-3DF0B138D727}" dt="2024-04-25T12:03:44.206" v="181" actId="20577"/>
          <ac:spMkLst>
            <pc:docMk/>
            <pc:sldMk cId="526247747" sldId="257"/>
            <ac:spMk id="3" creationId="{65C87830-4CA2-E85F-78DE-7C0494663242}"/>
          </ac:spMkLst>
        </pc:spChg>
      </pc:sldChg>
      <pc:sldChg chg="del ord">
        <pc:chgData name="Dean Reiter" userId="6c2518ee-4556-4d22-8b29-f61cffcdbc19" providerId="ADAL" clId="{DE10656B-6B54-49DA-9416-3DF0B138D727}" dt="2024-04-25T15:53:05.677" v="7888" actId="2696"/>
        <pc:sldMkLst>
          <pc:docMk/>
          <pc:sldMk cId="1345694621" sldId="258"/>
        </pc:sldMkLst>
      </pc:sldChg>
      <pc:sldChg chg="ord">
        <pc:chgData name="Dean Reiter" userId="6c2518ee-4556-4d22-8b29-f61cffcdbc19" providerId="ADAL" clId="{DE10656B-6B54-49DA-9416-3DF0B138D727}" dt="2024-04-25T12:15:14.075" v="545"/>
        <pc:sldMkLst>
          <pc:docMk/>
          <pc:sldMk cId="3855364198" sldId="263"/>
        </pc:sldMkLst>
      </pc:sldChg>
      <pc:sldChg chg="del">
        <pc:chgData name="Dean Reiter" userId="6c2518ee-4556-4d22-8b29-f61cffcdbc19" providerId="ADAL" clId="{DE10656B-6B54-49DA-9416-3DF0B138D727}" dt="2024-04-25T15:53:14.270" v="7889" actId="2696"/>
        <pc:sldMkLst>
          <pc:docMk/>
          <pc:sldMk cId="2516546451" sldId="267"/>
        </pc:sldMkLst>
      </pc:sldChg>
      <pc:sldChg chg="modSp mod">
        <pc:chgData name="Dean Reiter" userId="6c2518ee-4556-4d22-8b29-f61cffcdbc19" providerId="ADAL" clId="{DE10656B-6B54-49DA-9416-3DF0B138D727}" dt="2024-04-25T12:29:58.627" v="1645" actId="1076"/>
        <pc:sldMkLst>
          <pc:docMk/>
          <pc:sldMk cId="2702333178" sldId="272"/>
        </pc:sldMkLst>
        <pc:picChg chg="mod">
          <ac:chgData name="Dean Reiter" userId="6c2518ee-4556-4d22-8b29-f61cffcdbc19" providerId="ADAL" clId="{DE10656B-6B54-49DA-9416-3DF0B138D727}" dt="2024-04-25T12:29:58.627" v="1645" actId="1076"/>
          <ac:picMkLst>
            <pc:docMk/>
            <pc:sldMk cId="2702333178" sldId="272"/>
            <ac:picMk id="8" creationId="{8CF2D535-6DCD-0C14-45D1-AC6A171CC5AF}"/>
          </ac:picMkLst>
        </pc:picChg>
      </pc:sldChg>
      <pc:sldChg chg="modSp mod ord">
        <pc:chgData name="Dean Reiter" userId="6c2518ee-4556-4d22-8b29-f61cffcdbc19" providerId="ADAL" clId="{DE10656B-6B54-49DA-9416-3DF0B138D727}" dt="2024-04-25T16:01:28.015" v="7980" actId="1076"/>
        <pc:sldMkLst>
          <pc:docMk/>
          <pc:sldMk cId="1490042215" sldId="283"/>
        </pc:sldMkLst>
        <pc:spChg chg="mod">
          <ac:chgData name="Dean Reiter" userId="6c2518ee-4556-4d22-8b29-f61cffcdbc19" providerId="ADAL" clId="{DE10656B-6B54-49DA-9416-3DF0B138D727}" dt="2024-04-25T12:06:53.104" v="316" actId="20577"/>
          <ac:spMkLst>
            <pc:docMk/>
            <pc:sldMk cId="1490042215" sldId="283"/>
            <ac:spMk id="2" creationId="{FDB047BF-9FAB-41B3-11F8-870BDCFC55AE}"/>
          </ac:spMkLst>
        </pc:spChg>
        <pc:spChg chg="mod">
          <ac:chgData name="Dean Reiter" userId="6c2518ee-4556-4d22-8b29-f61cffcdbc19" providerId="ADAL" clId="{DE10656B-6B54-49DA-9416-3DF0B138D727}" dt="2024-04-25T12:16:03.549" v="556" actId="20577"/>
          <ac:spMkLst>
            <pc:docMk/>
            <pc:sldMk cId="1490042215" sldId="283"/>
            <ac:spMk id="12" creationId="{609127E1-6D39-31CD-7AF0-064F59F41E8D}"/>
          </ac:spMkLst>
        </pc:spChg>
        <pc:picChg chg="mod">
          <ac:chgData name="Dean Reiter" userId="6c2518ee-4556-4d22-8b29-f61cffcdbc19" providerId="ADAL" clId="{DE10656B-6B54-49DA-9416-3DF0B138D727}" dt="2024-04-25T16:01:28.015" v="7980" actId="1076"/>
          <ac:picMkLst>
            <pc:docMk/>
            <pc:sldMk cId="1490042215" sldId="283"/>
            <ac:picMk id="10" creationId="{ED957FDB-1D1D-0436-2971-D29E827CB4A5}"/>
          </ac:picMkLst>
        </pc:picChg>
      </pc:sldChg>
      <pc:sldChg chg="del">
        <pc:chgData name="Dean Reiter" userId="6c2518ee-4556-4d22-8b29-f61cffcdbc19" providerId="ADAL" clId="{DE10656B-6B54-49DA-9416-3DF0B138D727}" dt="2024-04-25T12:13:40.122" v="534" actId="47"/>
        <pc:sldMkLst>
          <pc:docMk/>
          <pc:sldMk cId="3456077317" sldId="284"/>
        </pc:sldMkLst>
      </pc:sldChg>
      <pc:sldChg chg="del">
        <pc:chgData name="Dean Reiter" userId="6c2518ee-4556-4d22-8b29-f61cffcdbc19" providerId="ADAL" clId="{DE10656B-6B54-49DA-9416-3DF0B138D727}" dt="2024-04-25T12:13:42.177" v="535" actId="47"/>
        <pc:sldMkLst>
          <pc:docMk/>
          <pc:sldMk cId="1436648401" sldId="286"/>
        </pc:sldMkLst>
      </pc:sldChg>
      <pc:sldChg chg="ord">
        <pc:chgData name="Dean Reiter" userId="6c2518ee-4556-4d22-8b29-f61cffcdbc19" providerId="ADAL" clId="{DE10656B-6B54-49DA-9416-3DF0B138D727}" dt="2024-04-25T12:14:47.467" v="543"/>
        <pc:sldMkLst>
          <pc:docMk/>
          <pc:sldMk cId="2083782791" sldId="287"/>
        </pc:sldMkLst>
      </pc:sldChg>
      <pc:sldChg chg="addSp delSp modSp mod">
        <pc:chgData name="Dean Reiter" userId="6c2518ee-4556-4d22-8b29-f61cffcdbc19" providerId="ADAL" clId="{DE10656B-6B54-49DA-9416-3DF0B138D727}" dt="2024-04-25T15:39:01.185" v="7841" actId="947"/>
        <pc:sldMkLst>
          <pc:docMk/>
          <pc:sldMk cId="90557649" sldId="288"/>
        </pc:sldMkLst>
        <pc:spChg chg="mod">
          <ac:chgData name="Dean Reiter" userId="6c2518ee-4556-4d22-8b29-f61cffcdbc19" providerId="ADAL" clId="{DE10656B-6B54-49DA-9416-3DF0B138D727}" dt="2024-04-25T12:23:08.854" v="1363" actId="20577"/>
          <ac:spMkLst>
            <pc:docMk/>
            <pc:sldMk cId="90557649" sldId="288"/>
            <ac:spMk id="2" creationId="{C5061FA3-6CEF-31E5-ADD9-FFAE223A54B6}"/>
          </ac:spMkLst>
        </pc:spChg>
        <pc:spChg chg="add del mod">
          <ac:chgData name="Dean Reiter" userId="6c2518ee-4556-4d22-8b29-f61cffcdbc19" providerId="ADAL" clId="{DE10656B-6B54-49DA-9416-3DF0B138D727}" dt="2024-04-25T12:19:30.970" v="905"/>
          <ac:spMkLst>
            <pc:docMk/>
            <pc:sldMk cId="90557649" sldId="288"/>
            <ac:spMk id="3" creationId="{C17905B1-7EC1-78C5-96C7-A67677C4A77D}"/>
          </ac:spMkLst>
        </pc:spChg>
        <pc:spChg chg="add mod">
          <ac:chgData name="Dean Reiter" userId="6c2518ee-4556-4d22-8b29-f61cffcdbc19" providerId="ADAL" clId="{DE10656B-6B54-49DA-9416-3DF0B138D727}" dt="2024-04-25T15:39:01.185" v="7841" actId="947"/>
          <ac:spMkLst>
            <pc:docMk/>
            <pc:sldMk cId="90557649" sldId="288"/>
            <ac:spMk id="6" creationId="{467B7BA8-55F6-6EA2-3195-B47AE6E2CBEE}"/>
          </ac:spMkLst>
        </pc:spChg>
        <pc:picChg chg="mod">
          <ac:chgData name="Dean Reiter" userId="6c2518ee-4556-4d22-8b29-f61cffcdbc19" providerId="ADAL" clId="{DE10656B-6B54-49DA-9416-3DF0B138D727}" dt="2024-04-25T12:23:11.335" v="1364" actId="14100"/>
          <ac:picMkLst>
            <pc:docMk/>
            <pc:sldMk cId="90557649" sldId="288"/>
            <ac:picMk id="7" creationId="{9F908819-49BE-1C26-432F-D5CAC6BB896E}"/>
          </ac:picMkLst>
        </pc:picChg>
        <pc:picChg chg="del">
          <ac:chgData name="Dean Reiter" userId="6c2518ee-4556-4d22-8b29-f61cffcdbc19" providerId="ADAL" clId="{DE10656B-6B54-49DA-9416-3DF0B138D727}" dt="2024-04-25T12:19:19.570" v="895" actId="478"/>
          <ac:picMkLst>
            <pc:docMk/>
            <pc:sldMk cId="90557649" sldId="288"/>
            <ac:picMk id="10" creationId="{D4C05A2A-E35F-CC15-9772-87AEEBDE2827}"/>
          </ac:picMkLst>
        </pc:picChg>
      </pc:sldChg>
      <pc:sldChg chg="addSp modSp mod ord">
        <pc:chgData name="Dean Reiter" userId="6c2518ee-4556-4d22-8b29-f61cffcdbc19" providerId="ADAL" clId="{DE10656B-6B54-49DA-9416-3DF0B138D727}" dt="2024-04-25T15:37:45.061" v="7824" actId="20577"/>
        <pc:sldMkLst>
          <pc:docMk/>
          <pc:sldMk cId="3625444084" sldId="289"/>
        </pc:sldMkLst>
        <pc:spChg chg="mod">
          <ac:chgData name="Dean Reiter" userId="6c2518ee-4556-4d22-8b29-f61cffcdbc19" providerId="ADAL" clId="{DE10656B-6B54-49DA-9416-3DF0B138D727}" dt="2024-04-25T12:26:46.699" v="1448" actId="27636"/>
          <ac:spMkLst>
            <pc:docMk/>
            <pc:sldMk cId="3625444084" sldId="289"/>
            <ac:spMk id="2" creationId="{C5061FA3-6CEF-31E5-ADD9-FFAE223A54B6}"/>
          </ac:spMkLst>
        </pc:spChg>
        <pc:spChg chg="add mod">
          <ac:chgData name="Dean Reiter" userId="6c2518ee-4556-4d22-8b29-f61cffcdbc19" providerId="ADAL" clId="{DE10656B-6B54-49DA-9416-3DF0B138D727}" dt="2024-04-25T12:45:42.797" v="1896" actId="1076"/>
          <ac:spMkLst>
            <pc:docMk/>
            <pc:sldMk cId="3625444084" sldId="289"/>
            <ac:spMk id="6" creationId="{EC380BAC-749A-2CE8-3F35-85F267841163}"/>
          </ac:spMkLst>
        </pc:spChg>
        <pc:spChg chg="mod">
          <ac:chgData name="Dean Reiter" userId="6c2518ee-4556-4d22-8b29-f61cffcdbc19" providerId="ADAL" clId="{DE10656B-6B54-49DA-9416-3DF0B138D727}" dt="2024-04-25T15:37:45.061" v="7824" actId="20577"/>
          <ac:spMkLst>
            <pc:docMk/>
            <pc:sldMk cId="3625444084" sldId="289"/>
            <ac:spMk id="9" creationId="{55815D55-E9D3-4C9F-7941-1F34E943F6DD}"/>
          </ac:spMkLst>
        </pc:spChg>
        <pc:picChg chg="add mod">
          <ac:chgData name="Dean Reiter" userId="6c2518ee-4556-4d22-8b29-f61cffcdbc19" providerId="ADAL" clId="{DE10656B-6B54-49DA-9416-3DF0B138D727}" dt="2024-04-25T12:27:24.971" v="1502" actId="1076"/>
          <ac:picMkLst>
            <pc:docMk/>
            <pc:sldMk cId="3625444084" sldId="289"/>
            <ac:picMk id="3" creationId="{5F669D1F-0679-E7AB-4F6D-7E1D4A1FDCAE}"/>
          </ac:picMkLst>
        </pc:picChg>
        <pc:picChg chg="mod">
          <ac:chgData name="Dean Reiter" userId="6c2518ee-4556-4d22-8b29-f61cffcdbc19" providerId="ADAL" clId="{DE10656B-6B54-49DA-9416-3DF0B138D727}" dt="2024-04-25T12:27:26.482" v="1503" actId="1076"/>
          <ac:picMkLst>
            <pc:docMk/>
            <pc:sldMk cId="3625444084" sldId="289"/>
            <ac:picMk id="8" creationId="{8369CED8-57D3-AD84-5E93-2168B1CB3653}"/>
          </ac:picMkLst>
        </pc:picChg>
        <pc:picChg chg="add mod">
          <ac:chgData name="Dean Reiter" userId="6c2518ee-4556-4d22-8b29-f61cffcdbc19" providerId="ADAL" clId="{DE10656B-6B54-49DA-9416-3DF0B138D727}" dt="2024-04-25T12:27:30.604" v="1506" actId="1076"/>
          <ac:picMkLst>
            <pc:docMk/>
            <pc:sldMk cId="3625444084" sldId="289"/>
            <ac:picMk id="1026" creationId="{5AA26427-DB03-FBF8-E045-9F2DF67B7643}"/>
          </ac:picMkLst>
        </pc:picChg>
      </pc:sldChg>
      <pc:sldChg chg="addSp delSp modSp mod ord">
        <pc:chgData name="Dean Reiter" userId="6c2518ee-4556-4d22-8b29-f61cffcdbc19" providerId="ADAL" clId="{DE10656B-6B54-49DA-9416-3DF0B138D727}" dt="2024-04-25T13:02:32.275" v="3287" actId="27636"/>
        <pc:sldMkLst>
          <pc:docMk/>
          <pc:sldMk cId="3791061992" sldId="290"/>
        </pc:sldMkLst>
        <pc:spChg chg="mod">
          <ac:chgData name="Dean Reiter" userId="6c2518ee-4556-4d22-8b29-f61cffcdbc19" providerId="ADAL" clId="{DE10656B-6B54-49DA-9416-3DF0B138D727}" dt="2024-04-25T12:16:36.719" v="570" actId="20577"/>
          <ac:spMkLst>
            <pc:docMk/>
            <pc:sldMk cId="3791061992" sldId="290"/>
            <ac:spMk id="2" creationId="{CACFA401-75A3-5A1F-D701-59295FCE93A8}"/>
          </ac:spMkLst>
        </pc:spChg>
        <pc:spChg chg="mod">
          <ac:chgData name="Dean Reiter" userId="6c2518ee-4556-4d22-8b29-f61cffcdbc19" providerId="ADAL" clId="{DE10656B-6B54-49DA-9416-3DF0B138D727}" dt="2024-04-25T13:02:32.275" v="3287" actId="27636"/>
          <ac:spMkLst>
            <pc:docMk/>
            <pc:sldMk cId="3791061992" sldId="290"/>
            <ac:spMk id="3" creationId="{3DE67FF6-81CB-BF8D-4D64-99C168EB1933}"/>
          </ac:spMkLst>
        </pc:spChg>
        <pc:picChg chg="del">
          <ac:chgData name="Dean Reiter" userId="6c2518ee-4556-4d22-8b29-f61cffcdbc19" providerId="ADAL" clId="{DE10656B-6B54-49DA-9416-3DF0B138D727}" dt="2024-04-25T12:16:52.410" v="572" actId="478"/>
          <ac:picMkLst>
            <pc:docMk/>
            <pc:sldMk cId="3791061992" sldId="290"/>
            <ac:picMk id="6" creationId="{E8CF7467-8078-6993-E2BB-1CC3A1CB3661}"/>
          </ac:picMkLst>
        </pc:picChg>
        <pc:picChg chg="add del mod">
          <ac:chgData name="Dean Reiter" userId="6c2518ee-4556-4d22-8b29-f61cffcdbc19" providerId="ADAL" clId="{DE10656B-6B54-49DA-9416-3DF0B138D727}" dt="2024-04-25T12:18:32.639" v="872" actId="478"/>
          <ac:picMkLst>
            <pc:docMk/>
            <pc:sldMk cId="3791061992" sldId="290"/>
            <ac:picMk id="7" creationId="{1E019D1F-DE35-4F37-EB9B-134AEDE21583}"/>
          </ac:picMkLst>
        </pc:picChg>
        <pc:picChg chg="add mod">
          <ac:chgData name="Dean Reiter" userId="6c2518ee-4556-4d22-8b29-f61cffcdbc19" providerId="ADAL" clId="{DE10656B-6B54-49DA-9416-3DF0B138D727}" dt="2024-04-25T12:19:00.111" v="884" actId="1076"/>
          <ac:picMkLst>
            <pc:docMk/>
            <pc:sldMk cId="3791061992" sldId="290"/>
            <ac:picMk id="8" creationId="{990519B3-5CF0-64A0-7B79-E6CE484F9866}"/>
          </ac:picMkLst>
        </pc:picChg>
      </pc:sldChg>
      <pc:sldChg chg="modSp mod">
        <pc:chgData name="Dean Reiter" userId="6c2518ee-4556-4d22-8b29-f61cffcdbc19" providerId="ADAL" clId="{DE10656B-6B54-49DA-9416-3DF0B138D727}" dt="2024-04-25T16:39:12.767" v="7989" actId="20577"/>
        <pc:sldMkLst>
          <pc:docMk/>
          <pc:sldMk cId="2602456876" sldId="291"/>
        </pc:sldMkLst>
        <pc:spChg chg="mod">
          <ac:chgData name="Dean Reiter" userId="6c2518ee-4556-4d22-8b29-f61cffcdbc19" providerId="ADAL" clId="{DE10656B-6B54-49DA-9416-3DF0B138D727}" dt="2024-04-25T13:12:28.147" v="4381" actId="20577"/>
          <ac:spMkLst>
            <pc:docMk/>
            <pc:sldMk cId="2602456876" sldId="291"/>
            <ac:spMk id="2" creationId="{CACFA401-75A3-5A1F-D701-59295FCE93A8}"/>
          </ac:spMkLst>
        </pc:spChg>
        <pc:spChg chg="mod">
          <ac:chgData name="Dean Reiter" userId="6c2518ee-4556-4d22-8b29-f61cffcdbc19" providerId="ADAL" clId="{DE10656B-6B54-49DA-9416-3DF0B138D727}" dt="2024-04-25T16:39:12.767" v="7989" actId="20577"/>
          <ac:spMkLst>
            <pc:docMk/>
            <pc:sldMk cId="2602456876" sldId="291"/>
            <ac:spMk id="3" creationId="{3DE67FF6-81CB-BF8D-4D64-99C168EB1933}"/>
          </ac:spMkLst>
        </pc:spChg>
      </pc:sldChg>
      <pc:sldChg chg="del">
        <pc:chgData name="Dean Reiter" userId="6c2518ee-4556-4d22-8b29-f61cffcdbc19" providerId="ADAL" clId="{DE10656B-6B54-49DA-9416-3DF0B138D727}" dt="2024-04-25T12:15:28.021" v="546" actId="47"/>
        <pc:sldMkLst>
          <pc:docMk/>
          <pc:sldMk cId="206672138" sldId="292"/>
        </pc:sldMkLst>
      </pc:sldChg>
      <pc:sldChg chg="addSp delSp modSp new del mod">
        <pc:chgData name="Dean Reiter" userId="6c2518ee-4556-4d22-8b29-f61cffcdbc19" providerId="ADAL" clId="{DE10656B-6B54-49DA-9416-3DF0B138D727}" dt="2024-04-25T12:10:13.316" v="455" actId="47"/>
        <pc:sldMkLst>
          <pc:docMk/>
          <pc:sldMk cId="3371154886" sldId="293"/>
        </pc:sldMkLst>
        <pc:spChg chg="del">
          <ac:chgData name="Dean Reiter" userId="6c2518ee-4556-4d22-8b29-f61cffcdbc19" providerId="ADAL" clId="{DE10656B-6B54-49DA-9416-3DF0B138D727}" dt="2024-04-25T12:08:04.309" v="411" actId="478"/>
          <ac:spMkLst>
            <pc:docMk/>
            <pc:sldMk cId="3371154886" sldId="293"/>
            <ac:spMk id="2" creationId="{287FFC22-DC52-D84C-7311-BBEA493C37D6}"/>
          </ac:spMkLst>
        </pc:spChg>
        <pc:spChg chg="del">
          <ac:chgData name="Dean Reiter" userId="6c2518ee-4556-4d22-8b29-f61cffcdbc19" providerId="ADAL" clId="{DE10656B-6B54-49DA-9416-3DF0B138D727}" dt="2024-04-25T12:08:06.259" v="412" actId="478"/>
          <ac:spMkLst>
            <pc:docMk/>
            <pc:sldMk cId="3371154886" sldId="293"/>
            <ac:spMk id="3" creationId="{D70DD4DD-8059-3F9C-2D01-2A8C0E046EB7}"/>
          </ac:spMkLst>
        </pc:spChg>
        <pc:spChg chg="add mod">
          <ac:chgData name="Dean Reiter" userId="6c2518ee-4556-4d22-8b29-f61cffcdbc19" providerId="ADAL" clId="{DE10656B-6B54-49DA-9416-3DF0B138D727}" dt="2024-04-25T12:09:18.063" v="429" actId="20577"/>
          <ac:spMkLst>
            <pc:docMk/>
            <pc:sldMk cId="3371154886" sldId="293"/>
            <ac:spMk id="10" creationId="{C9F3469A-4B4E-C35D-0B79-FCECBCC298C5}"/>
          </ac:spMkLst>
        </pc:spChg>
        <pc:picChg chg="add del mod">
          <ac:chgData name="Dean Reiter" userId="6c2518ee-4556-4d22-8b29-f61cffcdbc19" providerId="ADAL" clId="{DE10656B-6B54-49DA-9416-3DF0B138D727}" dt="2024-04-25T12:09:52.838" v="443" actId="21"/>
          <ac:picMkLst>
            <pc:docMk/>
            <pc:sldMk cId="3371154886" sldId="293"/>
            <ac:picMk id="7" creationId="{6A855681-A375-CE80-0393-2B2324228292}"/>
          </ac:picMkLst>
        </pc:picChg>
        <pc:picChg chg="add del mod">
          <ac:chgData name="Dean Reiter" userId="6c2518ee-4556-4d22-8b29-f61cffcdbc19" providerId="ADAL" clId="{DE10656B-6B54-49DA-9416-3DF0B138D727}" dt="2024-04-25T12:09:52.838" v="443" actId="21"/>
          <ac:picMkLst>
            <pc:docMk/>
            <pc:sldMk cId="3371154886" sldId="293"/>
            <ac:picMk id="9" creationId="{FAEB5727-2BAF-F6FB-7DB8-EFB11DCE463F}"/>
          </ac:picMkLst>
        </pc:picChg>
        <pc:picChg chg="add del">
          <ac:chgData name="Dean Reiter" userId="6c2518ee-4556-4d22-8b29-f61cffcdbc19" providerId="ADAL" clId="{DE10656B-6B54-49DA-9416-3DF0B138D727}" dt="2024-04-25T12:09:21.079" v="431" actId="478"/>
          <ac:picMkLst>
            <pc:docMk/>
            <pc:sldMk cId="3371154886" sldId="293"/>
            <ac:picMk id="12" creationId="{EDEBE183-F26B-E6E0-FF26-232AE61A290D}"/>
          </ac:picMkLst>
        </pc:picChg>
      </pc:sldChg>
      <pc:sldChg chg="addSp delSp modSp new del mod">
        <pc:chgData name="Dean Reiter" userId="6c2518ee-4556-4d22-8b29-f61cffcdbc19" providerId="ADAL" clId="{DE10656B-6B54-49DA-9416-3DF0B138D727}" dt="2024-04-25T12:13:27.652" v="531" actId="47"/>
        <pc:sldMkLst>
          <pc:docMk/>
          <pc:sldMk cId="2874344771" sldId="294"/>
        </pc:sldMkLst>
        <pc:spChg chg="mod">
          <ac:chgData name="Dean Reiter" userId="6c2518ee-4556-4d22-8b29-f61cffcdbc19" providerId="ADAL" clId="{DE10656B-6B54-49DA-9416-3DF0B138D727}" dt="2024-04-25T12:10:22.636" v="461" actId="20577"/>
          <ac:spMkLst>
            <pc:docMk/>
            <pc:sldMk cId="2874344771" sldId="294"/>
            <ac:spMk id="2" creationId="{DF1D3665-15AC-0FC4-8347-8F9837956278}"/>
          </ac:spMkLst>
        </pc:spChg>
        <pc:spChg chg="del">
          <ac:chgData name="Dean Reiter" userId="6c2518ee-4556-4d22-8b29-f61cffcdbc19" providerId="ADAL" clId="{DE10656B-6B54-49DA-9416-3DF0B138D727}" dt="2024-04-25T12:09:49.548" v="442" actId="478"/>
          <ac:spMkLst>
            <pc:docMk/>
            <pc:sldMk cId="2874344771" sldId="294"/>
            <ac:spMk id="3" creationId="{37DBC7EE-32C4-94D2-6A8B-C5217042ED57}"/>
          </ac:spMkLst>
        </pc:spChg>
        <pc:picChg chg="add mod">
          <ac:chgData name="Dean Reiter" userId="6c2518ee-4556-4d22-8b29-f61cffcdbc19" providerId="ADAL" clId="{DE10656B-6B54-49DA-9416-3DF0B138D727}" dt="2024-04-25T12:10:02.213" v="451" actId="1076"/>
          <ac:picMkLst>
            <pc:docMk/>
            <pc:sldMk cId="2874344771" sldId="294"/>
            <ac:picMk id="7" creationId="{6A855681-A375-CE80-0393-2B2324228292}"/>
          </ac:picMkLst>
        </pc:picChg>
        <pc:picChg chg="add mod">
          <ac:chgData name="Dean Reiter" userId="6c2518ee-4556-4d22-8b29-f61cffcdbc19" providerId="ADAL" clId="{DE10656B-6B54-49DA-9416-3DF0B138D727}" dt="2024-04-25T12:10:08.209" v="453" actId="1076"/>
          <ac:picMkLst>
            <pc:docMk/>
            <pc:sldMk cId="2874344771" sldId="294"/>
            <ac:picMk id="9" creationId="{FAEB5727-2BAF-F6FB-7DB8-EFB11DCE463F}"/>
          </ac:picMkLst>
        </pc:picChg>
      </pc:sldChg>
      <pc:sldChg chg="addSp delSp modSp add mod ord">
        <pc:chgData name="Dean Reiter" userId="6c2518ee-4556-4d22-8b29-f61cffcdbc19" providerId="ADAL" clId="{DE10656B-6B54-49DA-9416-3DF0B138D727}" dt="2024-04-25T16:00:51.926" v="7977" actId="14100"/>
        <pc:sldMkLst>
          <pc:docMk/>
          <pc:sldMk cId="2119838487" sldId="295"/>
        </pc:sldMkLst>
        <pc:spChg chg="del">
          <ac:chgData name="Dean Reiter" userId="6c2518ee-4556-4d22-8b29-f61cffcdbc19" providerId="ADAL" clId="{DE10656B-6B54-49DA-9416-3DF0B138D727}" dt="2024-04-25T12:12:04.974" v="474" actId="478"/>
          <ac:spMkLst>
            <pc:docMk/>
            <pc:sldMk cId="2119838487" sldId="295"/>
            <ac:spMk id="2" creationId="{DF1D3665-15AC-0FC4-8347-8F9837956278}"/>
          </ac:spMkLst>
        </pc:spChg>
        <pc:spChg chg="add del mod">
          <ac:chgData name="Dean Reiter" userId="6c2518ee-4556-4d22-8b29-f61cffcdbc19" providerId="ADAL" clId="{DE10656B-6B54-49DA-9416-3DF0B138D727}" dt="2024-04-25T12:12:08.221" v="475" actId="478"/>
          <ac:spMkLst>
            <pc:docMk/>
            <pc:sldMk cId="2119838487" sldId="295"/>
            <ac:spMk id="10" creationId="{14B5672B-8DDB-E3B4-94D4-B21B6FE177F3}"/>
          </ac:spMkLst>
        </pc:spChg>
        <pc:spChg chg="add mod">
          <ac:chgData name="Dean Reiter" userId="6c2518ee-4556-4d22-8b29-f61cffcdbc19" providerId="ADAL" clId="{DE10656B-6B54-49DA-9416-3DF0B138D727}" dt="2024-04-25T16:00:21.277" v="7972" actId="1076"/>
          <ac:spMkLst>
            <pc:docMk/>
            <pc:sldMk cId="2119838487" sldId="295"/>
            <ac:spMk id="11" creationId="{E8A92291-7102-63D5-EE04-927E0F47B800}"/>
          </ac:spMkLst>
        </pc:spChg>
        <pc:spChg chg="add mod">
          <ac:chgData name="Dean Reiter" userId="6c2518ee-4556-4d22-8b29-f61cffcdbc19" providerId="ADAL" clId="{DE10656B-6B54-49DA-9416-3DF0B138D727}" dt="2024-04-25T12:13:22.952" v="530" actId="1076"/>
          <ac:spMkLst>
            <pc:docMk/>
            <pc:sldMk cId="2119838487" sldId="295"/>
            <ac:spMk id="12" creationId="{4E90281E-CBDE-EC14-3A62-BBE32A92BA2C}"/>
          </ac:spMkLst>
        </pc:spChg>
        <pc:spChg chg="add mod">
          <ac:chgData name="Dean Reiter" userId="6c2518ee-4556-4d22-8b29-f61cffcdbc19" providerId="ADAL" clId="{DE10656B-6B54-49DA-9416-3DF0B138D727}" dt="2024-04-25T12:13:10.202" v="526" actId="20577"/>
          <ac:spMkLst>
            <pc:docMk/>
            <pc:sldMk cId="2119838487" sldId="295"/>
            <ac:spMk id="15" creationId="{B94D7770-96D9-B4E3-CA7C-FE13B5F66615}"/>
          </ac:spMkLst>
        </pc:spChg>
        <pc:picChg chg="add mod">
          <ac:chgData name="Dean Reiter" userId="6c2518ee-4556-4d22-8b29-f61cffcdbc19" providerId="ADAL" clId="{DE10656B-6B54-49DA-9416-3DF0B138D727}" dt="2024-04-25T16:00:51.926" v="7977" actId="14100"/>
          <ac:picMkLst>
            <pc:docMk/>
            <pc:sldMk cId="2119838487" sldId="295"/>
            <ac:picMk id="6" creationId="{AEC92975-1399-E411-966E-0B9F73A1EFB3}"/>
          </ac:picMkLst>
        </pc:picChg>
        <pc:picChg chg="mod">
          <ac:chgData name="Dean Reiter" userId="6c2518ee-4556-4d22-8b29-f61cffcdbc19" providerId="ADAL" clId="{DE10656B-6B54-49DA-9416-3DF0B138D727}" dt="2024-04-25T16:00:41.071" v="7975" actId="14100"/>
          <ac:picMkLst>
            <pc:docMk/>
            <pc:sldMk cId="2119838487" sldId="295"/>
            <ac:picMk id="7" creationId="{6A855681-A375-CE80-0393-2B2324228292}"/>
          </ac:picMkLst>
        </pc:picChg>
        <pc:picChg chg="mod">
          <ac:chgData name="Dean Reiter" userId="6c2518ee-4556-4d22-8b29-f61cffcdbc19" providerId="ADAL" clId="{DE10656B-6B54-49DA-9416-3DF0B138D727}" dt="2024-04-25T16:00:45.856" v="7976" actId="14100"/>
          <ac:picMkLst>
            <pc:docMk/>
            <pc:sldMk cId="2119838487" sldId="295"/>
            <ac:picMk id="9" creationId="{FAEB5727-2BAF-F6FB-7DB8-EFB11DCE463F}"/>
          </ac:picMkLst>
        </pc:picChg>
        <pc:picChg chg="add mod">
          <ac:chgData name="Dean Reiter" userId="6c2518ee-4556-4d22-8b29-f61cffcdbc19" providerId="ADAL" clId="{DE10656B-6B54-49DA-9416-3DF0B138D727}" dt="2024-04-25T16:00:24.723" v="7973" actId="1076"/>
          <ac:picMkLst>
            <pc:docMk/>
            <pc:sldMk cId="2119838487" sldId="295"/>
            <ac:picMk id="14" creationId="{79018159-75FE-9332-95B9-4F64E0116F94}"/>
          </ac:picMkLst>
        </pc:picChg>
      </pc:sldChg>
      <pc:sldChg chg="addSp delSp modSp new mod ord delAnim modAnim">
        <pc:chgData name="Dean Reiter" userId="6c2518ee-4556-4d22-8b29-f61cffcdbc19" providerId="ADAL" clId="{DE10656B-6B54-49DA-9416-3DF0B138D727}" dt="2024-04-25T15:46:03.683" v="7887"/>
        <pc:sldMkLst>
          <pc:docMk/>
          <pc:sldMk cId="623654213" sldId="296"/>
        </pc:sldMkLst>
        <pc:spChg chg="mod">
          <ac:chgData name="Dean Reiter" userId="6c2518ee-4556-4d22-8b29-f61cffcdbc19" providerId="ADAL" clId="{DE10656B-6B54-49DA-9416-3DF0B138D727}" dt="2024-04-25T12:29:21.467" v="1636" actId="313"/>
          <ac:spMkLst>
            <pc:docMk/>
            <pc:sldMk cId="623654213" sldId="296"/>
            <ac:spMk id="2" creationId="{28E66E91-D1FF-4CFD-D1C4-9F7DBD994942}"/>
          </ac:spMkLst>
        </pc:spChg>
        <pc:spChg chg="del">
          <ac:chgData name="Dean Reiter" userId="6c2518ee-4556-4d22-8b29-f61cffcdbc19" providerId="ADAL" clId="{DE10656B-6B54-49DA-9416-3DF0B138D727}" dt="2024-04-25T12:25:41.549" v="1368" actId="478"/>
          <ac:spMkLst>
            <pc:docMk/>
            <pc:sldMk cId="623654213" sldId="296"/>
            <ac:spMk id="3" creationId="{BE3B5AC0-44AF-AB8A-13A0-82D535C1E857}"/>
          </ac:spMkLst>
        </pc:spChg>
        <pc:spChg chg="add mod">
          <ac:chgData name="Dean Reiter" userId="6c2518ee-4556-4d22-8b29-f61cffcdbc19" providerId="ADAL" clId="{DE10656B-6B54-49DA-9416-3DF0B138D727}" dt="2024-04-25T12:29:40.967" v="1643" actId="5793"/>
          <ac:spMkLst>
            <pc:docMk/>
            <pc:sldMk cId="623654213" sldId="296"/>
            <ac:spMk id="7" creationId="{7C6497A7-9080-EABD-7C0C-D6E711563696}"/>
          </ac:spMkLst>
        </pc:spChg>
        <pc:spChg chg="add mod">
          <ac:chgData name="Dean Reiter" userId="6c2518ee-4556-4d22-8b29-f61cffcdbc19" providerId="ADAL" clId="{DE10656B-6B54-49DA-9416-3DF0B138D727}" dt="2024-04-25T12:36:18.999" v="1754" actId="14100"/>
          <ac:spMkLst>
            <pc:docMk/>
            <pc:sldMk cId="623654213" sldId="296"/>
            <ac:spMk id="24" creationId="{4C6DE013-ED7B-0B31-5A40-2B6474F6C92F}"/>
          </ac:spMkLst>
        </pc:spChg>
        <pc:spChg chg="add del mod">
          <ac:chgData name="Dean Reiter" userId="6c2518ee-4556-4d22-8b29-f61cffcdbc19" providerId="ADAL" clId="{DE10656B-6B54-49DA-9416-3DF0B138D727}" dt="2024-04-25T12:35:08.371" v="1732"/>
          <ac:spMkLst>
            <pc:docMk/>
            <pc:sldMk cId="623654213" sldId="296"/>
            <ac:spMk id="25" creationId="{63784F60-4340-6CE7-5A10-6C41705A3B38}"/>
          </ac:spMkLst>
        </pc:spChg>
        <pc:spChg chg="add mod">
          <ac:chgData name="Dean Reiter" userId="6c2518ee-4556-4d22-8b29-f61cffcdbc19" providerId="ADAL" clId="{DE10656B-6B54-49DA-9416-3DF0B138D727}" dt="2024-04-25T15:45:32.370" v="7885" actId="1076"/>
          <ac:spMkLst>
            <pc:docMk/>
            <pc:sldMk cId="623654213" sldId="296"/>
            <ac:spMk id="26" creationId="{2B71694B-1BBF-CFC0-BCC4-4996070DC384}"/>
          </ac:spMkLst>
        </pc:spChg>
        <pc:spChg chg="add mod">
          <ac:chgData name="Dean Reiter" userId="6c2518ee-4556-4d22-8b29-f61cffcdbc19" providerId="ADAL" clId="{DE10656B-6B54-49DA-9416-3DF0B138D727}" dt="2024-04-25T12:45:48.728" v="1900" actId="20577"/>
          <ac:spMkLst>
            <pc:docMk/>
            <pc:sldMk cId="623654213" sldId="296"/>
            <ac:spMk id="66" creationId="{D48723A3-8720-925A-7C02-6953727C158B}"/>
          </ac:spMkLst>
        </pc:spChg>
        <pc:picChg chg="add del mod modCrop">
          <ac:chgData name="Dean Reiter" userId="6c2518ee-4556-4d22-8b29-f61cffcdbc19" providerId="ADAL" clId="{DE10656B-6B54-49DA-9416-3DF0B138D727}" dt="2024-04-25T12:29:23.558" v="1638" actId="478"/>
          <ac:picMkLst>
            <pc:docMk/>
            <pc:sldMk cId="623654213" sldId="296"/>
            <ac:picMk id="6" creationId="{CDB119F8-7574-CD35-7EED-A7142433AC15}"/>
          </ac:picMkLst>
        </pc:picChg>
        <pc:picChg chg="add mod">
          <ac:chgData name="Dean Reiter" userId="6c2518ee-4556-4d22-8b29-f61cffcdbc19" providerId="ADAL" clId="{DE10656B-6B54-49DA-9416-3DF0B138D727}" dt="2024-04-25T12:30:24.131" v="1652" actId="1076"/>
          <ac:picMkLst>
            <pc:docMk/>
            <pc:sldMk cId="623654213" sldId="296"/>
            <ac:picMk id="8" creationId="{43BA2ADF-2B57-C198-EFCB-29FB25C75785}"/>
          </ac:picMkLst>
        </pc:picChg>
        <pc:picChg chg="add mod">
          <ac:chgData name="Dean Reiter" userId="6c2518ee-4556-4d22-8b29-f61cffcdbc19" providerId="ADAL" clId="{DE10656B-6B54-49DA-9416-3DF0B138D727}" dt="2024-04-25T12:32:36.918" v="1682" actId="1076"/>
          <ac:picMkLst>
            <pc:docMk/>
            <pc:sldMk cId="623654213" sldId="296"/>
            <ac:picMk id="10" creationId="{8FD33D75-B0EE-EFFC-E453-064C090F613B}"/>
          </ac:picMkLst>
        </pc:picChg>
        <pc:picChg chg="add mod">
          <ac:chgData name="Dean Reiter" userId="6c2518ee-4556-4d22-8b29-f61cffcdbc19" providerId="ADAL" clId="{DE10656B-6B54-49DA-9416-3DF0B138D727}" dt="2024-04-25T12:38:38.335" v="1792" actId="1076"/>
          <ac:picMkLst>
            <pc:docMk/>
            <pc:sldMk cId="623654213" sldId="296"/>
            <ac:picMk id="12" creationId="{CF59C88C-2064-1DAF-2CD4-C8FE1194696A}"/>
          </ac:picMkLst>
        </pc:picChg>
        <pc:picChg chg="add mod">
          <ac:chgData name="Dean Reiter" userId="6c2518ee-4556-4d22-8b29-f61cffcdbc19" providerId="ADAL" clId="{DE10656B-6B54-49DA-9416-3DF0B138D727}" dt="2024-04-25T12:32:42.434" v="1690" actId="1076"/>
          <ac:picMkLst>
            <pc:docMk/>
            <pc:sldMk cId="623654213" sldId="296"/>
            <ac:picMk id="13" creationId="{C690616D-FB42-A8CA-C10B-D15290380A90}"/>
          </ac:picMkLst>
        </pc:picChg>
        <pc:picChg chg="add mod">
          <ac:chgData name="Dean Reiter" userId="6c2518ee-4556-4d22-8b29-f61cffcdbc19" providerId="ADAL" clId="{DE10656B-6B54-49DA-9416-3DF0B138D727}" dt="2024-04-25T12:32:47.708" v="1695" actId="1076"/>
          <ac:picMkLst>
            <pc:docMk/>
            <pc:sldMk cId="623654213" sldId="296"/>
            <ac:picMk id="14" creationId="{233C3BE5-D82F-C6D1-B4D1-778017EBEB01}"/>
          </ac:picMkLst>
        </pc:picChg>
        <pc:picChg chg="add mod">
          <ac:chgData name="Dean Reiter" userId="6c2518ee-4556-4d22-8b29-f61cffcdbc19" providerId="ADAL" clId="{DE10656B-6B54-49DA-9416-3DF0B138D727}" dt="2024-04-25T12:34:38.153" v="1720" actId="1076"/>
          <ac:picMkLst>
            <pc:docMk/>
            <pc:sldMk cId="623654213" sldId="296"/>
            <ac:picMk id="15" creationId="{1ED84E3F-26F4-ADAC-0447-76C6D35776A7}"/>
          </ac:picMkLst>
        </pc:picChg>
        <pc:picChg chg="add mod">
          <ac:chgData name="Dean Reiter" userId="6c2518ee-4556-4d22-8b29-f61cffcdbc19" providerId="ADAL" clId="{DE10656B-6B54-49DA-9416-3DF0B138D727}" dt="2024-04-25T12:38:30.109" v="1789" actId="1076"/>
          <ac:picMkLst>
            <pc:docMk/>
            <pc:sldMk cId="623654213" sldId="296"/>
            <ac:picMk id="16" creationId="{F611345C-6D19-0526-C8F0-81CF96722E58}"/>
          </ac:picMkLst>
        </pc:picChg>
        <pc:picChg chg="add del mod">
          <ac:chgData name="Dean Reiter" userId="6c2518ee-4556-4d22-8b29-f61cffcdbc19" providerId="ADAL" clId="{DE10656B-6B54-49DA-9416-3DF0B138D727}" dt="2024-04-25T12:34:15.086" v="1704" actId="478"/>
          <ac:picMkLst>
            <pc:docMk/>
            <pc:sldMk cId="623654213" sldId="296"/>
            <ac:picMk id="18" creationId="{B822D8DA-0060-B244-7CB5-A30E24F1E8EE}"/>
          </ac:picMkLst>
        </pc:picChg>
        <pc:picChg chg="add mod">
          <ac:chgData name="Dean Reiter" userId="6c2518ee-4556-4d22-8b29-f61cffcdbc19" providerId="ADAL" clId="{DE10656B-6B54-49DA-9416-3DF0B138D727}" dt="2024-04-25T12:34:36.358" v="1718" actId="1076"/>
          <ac:picMkLst>
            <pc:docMk/>
            <pc:sldMk cId="623654213" sldId="296"/>
            <ac:picMk id="20" creationId="{96C3BADC-4AD8-0E25-C19B-5783E37C1C90}"/>
          </ac:picMkLst>
        </pc:picChg>
        <pc:picChg chg="add mod">
          <ac:chgData name="Dean Reiter" userId="6c2518ee-4556-4d22-8b29-f61cffcdbc19" providerId="ADAL" clId="{DE10656B-6B54-49DA-9416-3DF0B138D727}" dt="2024-04-25T12:34:27.478" v="1715" actId="1076"/>
          <ac:picMkLst>
            <pc:docMk/>
            <pc:sldMk cId="623654213" sldId="296"/>
            <ac:picMk id="22" creationId="{ECE0EF59-9FD5-3138-9356-D5EF44DD4F65}"/>
          </ac:picMkLst>
        </pc:picChg>
        <pc:picChg chg="add mod">
          <ac:chgData name="Dean Reiter" userId="6c2518ee-4556-4d22-8b29-f61cffcdbc19" providerId="ADAL" clId="{DE10656B-6B54-49DA-9416-3DF0B138D727}" dt="2024-04-25T12:34:37.176" v="1719" actId="1076"/>
          <ac:picMkLst>
            <pc:docMk/>
            <pc:sldMk cId="623654213" sldId="296"/>
            <ac:picMk id="23" creationId="{AA7DE78E-8D3E-63C7-F1B4-A89A3C56B5CA}"/>
          </ac:picMkLst>
        </pc:picChg>
        <pc:picChg chg="add mod">
          <ac:chgData name="Dean Reiter" userId="6c2518ee-4556-4d22-8b29-f61cffcdbc19" providerId="ADAL" clId="{DE10656B-6B54-49DA-9416-3DF0B138D727}" dt="2024-04-25T12:37:19.868" v="1771" actId="1076"/>
          <ac:picMkLst>
            <pc:docMk/>
            <pc:sldMk cId="623654213" sldId="296"/>
            <ac:picMk id="28" creationId="{41C6B8B5-893B-5431-C463-34220F5E2ED9}"/>
          </ac:picMkLst>
        </pc:picChg>
        <pc:picChg chg="add mod">
          <ac:chgData name="Dean Reiter" userId="6c2518ee-4556-4d22-8b29-f61cffcdbc19" providerId="ADAL" clId="{DE10656B-6B54-49DA-9416-3DF0B138D727}" dt="2024-04-25T12:37:21.995" v="1773" actId="1076"/>
          <ac:picMkLst>
            <pc:docMk/>
            <pc:sldMk cId="623654213" sldId="296"/>
            <ac:picMk id="30" creationId="{1582B36F-C51A-F2C3-CBB2-214A8C5D0945}"/>
          </ac:picMkLst>
        </pc:picChg>
        <pc:picChg chg="add mod">
          <ac:chgData name="Dean Reiter" userId="6c2518ee-4556-4d22-8b29-f61cffcdbc19" providerId="ADAL" clId="{DE10656B-6B54-49DA-9416-3DF0B138D727}" dt="2024-04-25T12:37:21.132" v="1772" actId="1076"/>
          <ac:picMkLst>
            <pc:docMk/>
            <pc:sldMk cId="623654213" sldId="296"/>
            <ac:picMk id="32" creationId="{06C50F6A-735A-5EFE-6CD9-1A4E6C502CD5}"/>
          </ac:picMkLst>
        </pc:picChg>
        <pc:cxnChg chg="add del mod">
          <ac:chgData name="Dean Reiter" userId="6c2518ee-4556-4d22-8b29-f61cffcdbc19" providerId="ADAL" clId="{DE10656B-6B54-49DA-9416-3DF0B138D727}" dt="2024-04-25T12:44:41.356" v="1844" actId="478"/>
          <ac:cxnSpMkLst>
            <pc:docMk/>
            <pc:sldMk cId="623654213" sldId="296"/>
            <ac:cxnSpMk id="34" creationId="{6DFC3216-4A8D-2368-EFAF-709F067AC239}"/>
          </ac:cxnSpMkLst>
        </pc:cxnChg>
        <pc:cxnChg chg="add mod">
          <ac:chgData name="Dean Reiter" userId="6c2518ee-4556-4d22-8b29-f61cffcdbc19" providerId="ADAL" clId="{DE10656B-6B54-49DA-9416-3DF0B138D727}" dt="2024-04-25T12:38:34.088" v="1790" actId="14100"/>
          <ac:cxnSpMkLst>
            <pc:docMk/>
            <pc:sldMk cId="623654213" sldId="296"/>
            <ac:cxnSpMk id="37" creationId="{1D469A35-A425-A1C0-ADCF-33A5B3D7AD0B}"/>
          </ac:cxnSpMkLst>
        </pc:cxnChg>
        <pc:cxnChg chg="add mod">
          <ac:chgData name="Dean Reiter" userId="6c2518ee-4556-4d22-8b29-f61cffcdbc19" providerId="ADAL" clId="{DE10656B-6B54-49DA-9416-3DF0B138D727}" dt="2024-04-25T12:38:45.517" v="1795" actId="1076"/>
          <ac:cxnSpMkLst>
            <pc:docMk/>
            <pc:sldMk cId="623654213" sldId="296"/>
            <ac:cxnSpMk id="42" creationId="{62005D6E-50E9-A8A2-2C23-203071F5C79A}"/>
          </ac:cxnSpMkLst>
        </pc:cxnChg>
        <pc:cxnChg chg="add mod">
          <ac:chgData name="Dean Reiter" userId="6c2518ee-4556-4d22-8b29-f61cffcdbc19" providerId="ADAL" clId="{DE10656B-6B54-49DA-9416-3DF0B138D727}" dt="2024-04-25T12:38:51.269" v="1798" actId="14100"/>
          <ac:cxnSpMkLst>
            <pc:docMk/>
            <pc:sldMk cId="623654213" sldId="296"/>
            <ac:cxnSpMk id="44" creationId="{69D8B44D-D159-04E5-D6DA-106226B8F7D4}"/>
          </ac:cxnSpMkLst>
        </pc:cxnChg>
        <pc:cxnChg chg="add mod">
          <ac:chgData name="Dean Reiter" userId="6c2518ee-4556-4d22-8b29-f61cffcdbc19" providerId="ADAL" clId="{DE10656B-6B54-49DA-9416-3DF0B138D727}" dt="2024-04-25T12:38:55.768" v="1801" actId="14100"/>
          <ac:cxnSpMkLst>
            <pc:docMk/>
            <pc:sldMk cId="623654213" sldId="296"/>
            <ac:cxnSpMk id="46" creationId="{D6AF872B-9A2B-25DF-0DFB-EA9FE472D0D8}"/>
          </ac:cxnSpMkLst>
        </pc:cxnChg>
        <pc:cxnChg chg="add mod">
          <ac:chgData name="Dean Reiter" userId="6c2518ee-4556-4d22-8b29-f61cffcdbc19" providerId="ADAL" clId="{DE10656B-6B54-49DA-9416-3DF0B138D727}" dt="2024-04-25T12:40:10.996" v="1824" actId="208"/>
          <ac:cxnSpMkLst>
            <pc:docMk/>
            <pc:sldMk cId="623654213" sldId="296"/>
            <ac:cxnSpMk id="48" creationId="{63173935-68D6-9E69-B147-04C5841AA19C}"/>
          </ac:cxnSpMkLst>
        </pc:cxnChg>
        <pc:cxnChg chg="add del mod">
          <ac:chgData name="Dean Reiter" userId="6c2518ee-4556-4d22-8b29-f61cffcdbc19" providerId="ADAL" clId="{DE10656B-6B54-49DA-9416-3DF0B138D727}" dt="2024-04-25T12:39:13.986" v="1808" actId="478"/>
          <ac:cxnSpMkLst>
            <pc:docMk/>
            <pc:sldMk cId="623654213" sldId="296"/>
            <ac:cxnSpMk id="50" creationId="{480D278D-EC8C-EC4D-AF0A-7558962E1447}"/>
          </ac:cxnSpMkLst>
        </pc:cxnChg>
        <pc:cxnChg chg="add mod">
          <ac:chgData name="Dean Reiter" userId="6c2518ee-4556-4d22-8b29-f61cffcdbc19" providerId="ADAL" clId="{DE10656B-6B54-49DA-9416-3DF0B138D727}" dt="2024-04-25T12:39:28.468" v="1811" actId="14100"/>
          <ac:cxnSpMkLst>
            <pc:docMk/>
            <pc:sldMk cId="623654213" sldId="296"/>
            <ac:cxnSpMk id="52" creationId="{92305415-E375-C964-DD90-A2D22A417F82}"/>
          </ac:cxnSpMkLst>
        </pc:cxnChg>
        <pc:cxnChg chg="add mod">
          <ac:chgData name="Dean Reiter" userId="6c2518ee-4556-4d22-8b29-f61cffcdbc19" providerId="ADAL" clId="{DE10656B-6B54-49DA-9416-3DF0B138D727}" dt="2024-04-25T12:39:33.045" v="1814" actId="14100"/>
          <ac:cxnSpMkLst>
            <pc:docMk/>
            <pc:sldMk cId="623654213" sldId="296"/>
            <ac:cxnSpMk id="54" creationId="{F7367C03-1508-1581-16CB-A8D090ACDCED}"/>
          </ac:cxnSpMkLst>
        </pc:cxnChg>
        <pc:cxnChg chg="add mod">
          <ac:chgData name="Dean Reiter" userId="6c2518ee-4556-4d22-8b29-f61cffcdbc19" providerId="ADAL" clId="{DE10656B-6B54-49DA-9416-3DF0B138D727}" dt="2024-04-25T12:39:37.660" v="1817" actId="14100"/>
          <ac:cxnSpMkLst>
            <pc:docMk/>
            <pc:sldMk cId="623654213" sldId="296"/>
            <ac:cxnSpMk id="56" creationId="{D59E40F3-32B4-95A0-F486-55BA1917E763}"/>
          </ac:cxnSpMkLst>
        </pc:cxnChg>
        <pc:cxnChg chg="add mod">
          <ac:chgData name="Dean Reiter" userId="6c2518ee-4556-4d22-8b29-f61cffcdbc19" providerId="ADAL" clId="{DE10656B-6B54-49DA-9416-3DF0B138D727}" dt="2024-04-25T12:39:44.043" v="1818"/>
          <ac:cxnSpMkLst>
            <pc:docMk/>
            <pc:sldMk cId="623654213" sldId="296"/>
            <ac:cxnSpMk id="58" creationId="{317FC6F0-3038-34F2-C0C4-134EBE1FE0AF}"/>
          </ac:cxnSpMkLst>
        </pc:cxnChg>
        <pc:cxnChg chg="add mod">
          <ac:chgData name="Dean Reiter" userId="6c2518ee-4556-4d22-8b29-f61cffcdbc19" providerId="ADAL" clId="{DE10656B-6B54-49DA-9416-3DF0B138D727}" dt="2024-04-25T12:40:14.675" v="1825" actId="208"/>
          <ac:cxnSpMkLst>
            <pc:docMk/>
            <pc:sldMk cId="623654213" sldId="296"/>
            <ac:cxnSpMk id="60" creationId="{0F54BF99-129B-9F60-7D36-DB9040BA32AD}"/>
          </ac:cxnSpMkLst>
        </pc:cxnChg>
        <pc:cxnChg chg="add mod">
          <ac:chgData name="Dean Reiter" userId="6c2518ee-4556-4d22-8b29-f61cffcdbc19" providerId="ADAL" clId="{DE10656B-6B54-49DA-9416-3DF0B138D727}" dt="2024-04-25T12:40:21.700" v="1828" actId="14100"/>
          <ac:cxnSpMkLst>
            <pc:docMk/>
            <pc:sldMk cId="623654213" sldId="296"/>
            <ac:cxnSpMk id="62" creationId="{1DF04826-1F60-C858-D4E1-18BB40ACB8DA}"/>
          </ac:cxnSpMkLst>
        </pc:cxnChg>
        <pc:cxnChg chg="add mod">
          <ac:chgData name="Dean Reiter" userId="6c2518ee-4556-4d22-8b29-f61cffcdbc19" providerId="ADAL" clId="{DE10656B-6B54-49DA-9416-3DF0B138D727}" dt="2024-04-25T12:41:02.612" v="1831" actId="14100"/>
          <ac:cxnSpMkLst>
            <pc:docMk/>
            <pc:sldMk cId="623654213" sldId="296"/>
            <ac:cxnSpMk id="64" creationId="{D84E7C7C-A39B-E9C8-3DC7-DA1C767BB6D5}"/>
          </ac:cxnSpMkLst>
        </pc:cxnChg>
      </pc:sldChg>
      <pc:sldChg chg="addSp delSp modSp new mod ord">
        <pc:chgData name="Dean Reiter" userId="6c2518ee-4556-4d22-8b29-f61cffcdbc19" providerId="ADAL" clId="{DE10656B-6B54-49DA-9416-3DF0B138D727}" dt="2024-04-25T15:03:24.840" v="7803" actId="20577"/>
        <pc:sldMkLst>
          <pc:docMk/>
          <pc:sldMk cId="977982762" sldId="297"/>
        </pc:sldMkLst>
        <pc:spChg chg="mod">
          <ac:chgData name="Dean Reiter" userId="6c2518ee-4556-4d22-8b29-f61cffcdbc19" providerId="ADAL" clId="{DE10656B-6B54-49DA-9416-3DF0B138D727}" dt="2024-04-25T15:03:24.840" v="7803" actId="20577"/>
          <ac:spMkLst>
            <pc:docMk/>
            <pc:sldMk cId="977982762" sldId="297"/>
            <ac:spMk id="2" creationId="{DA9E5D0D-1340-F081-8827-1F22B347AD4C}"/>
          </ac:spMkLst>
        </pc:spChg>
        <pc:spChg chg="mod">
          <ac:chgData name="Dean Reiter" userId="6c2518ee-4556-4d22-8b29-f61cffcdbc19" providerId="ADAL" clId="{DE10656B-6B54-49DA-9416-3DF0B138D727}" dt="2024-04-25T12:54:08.726" v="2638" actId="20577"/>
          <ac:spMkLst>
            <pc:docMk/>
            <pc:sldMk cId="977982762" sldId="297"/>
            <ac:spMk id="3" creationId="{468151B3-7056-945F-0F99-FF4E8DEE92D1}"/>
          </ac:spMkLst>
        </pc:spChg>
        <pc:spChg chg="add del mod">
          <ac:chgData name="Dean Reiter" userId="6c2518ee-4556-4d22-8b29-f61cffcdbc19" providerId="ADAL" clId="{DE10656B-6B54-49DA-9416-3DF0B138D727}" dt="2024-04-25T12:50:47.415" v="2312"/>
          <ac:spMkLst>
            <pc:docMk/>
            <pc:sldMk cId="977982762" sldId="297"/>
            <ac:spMk id="6" creationId="{C9B06895-D599-EAD4-3B82-829D642CCB79}"/>
          </ac:spMkLst>
        </pc:spChg>
        <pc:spChg chg="add mod">
          <ac:chgData name="Dean Reiter" userId="6c2518ee-4556-4d22-8b29-f61cffcdbc19" providerId="ADAL" clId="{DE10656B-6B54-49DA-9416-3DF0B138D727}" dt="2024-04-25T12:50:23.314" v="2274" actId="1076"/>
          <ac:spMkLst>
            <pc:docMk/>
            <pc:sldMk cId="977982762" sldId="297"/>
            <ac:spMk id="7" creationId="{371FE598-9775-CE1F-C244-BBF582A7414E}"/>
          </ac:spMkLst>
        </pc:spChg>
        <pc:spChg chg="add mod">
          <ac:chgData name="Dean Reiter" userId="6c2518ee-4556-4d22-8b29-f61cffcdbc19" providerId="ADAL" clId="{DE10656B-6B54-49DA-9416-3DF0B138D727}" dt="2024-04-25T12:53:35.945" v="2614" actId="1076"/>
          <ac:spMkLst>
            <pc:docMk/>
            <pc:sldMk cId="977982762" sldId="297"/>
            <ac:spMk id="8" creationId="{516C5E24-3FB0-163E-F4D5-BA855CDBDFD8}"/>
          </ac:spMkLst>
        </pc:spChg>
        <pc:spChg chg="add mod">
          <ac:chgData name="Dean Reiter" userId="6c2518ee-4556-4d22-8b29-f61cffcdbc19" providerId="ADAL" clId="{DE10656B-6B54-49DA-9416-3DF0B138D727}" dt="2024-04-25T13:10:45.083" v="4110" actId="20577"/>
          <ac:spMkLst>
            <pc:docMk/>
            <pc:sldMk cId="977982762" sldId="297"/>
            <ac:spMk id="9" creationId="{5789C58A-4921-B2C5-BBF3-2876359253FD}"/>
          </ac:spMkLst>
        </pc:spChg>
      </pc:sldChg>
      <pc:sldChg chg="modSp new mod">
        <pc:chgData name="Dean Reiter" userId="6c2518ee-4556-4d22-8b29-f61cffcdbc19" providerId="ADAL" clId="{DE10656B-6B54-49DA-9416-3DF0B138D727}" dt="2024-04-25T14:46:25.539" v="7652" actId="20577"/>
        <pc:sldMkLst>
          <pc:docMk/>
          <pc:sldMk cId="4265807762" sldId="298"/>
        </pc:sldMkLst>
        <pc:spChg chg="mod">
          <ac:chgData name="Dean Reiter" userId="6c2518ee-4556-4d22-8b29-f61cffcdbc19" providerId="ADAL" clId="{DE10656B-6B54-49DA-9416-3DF0B138D727}" dt="2024-04-25T14:46:25.539" v="7652" actId="20577"/>
          <ac:spMkLst>
            <pc:docMk/>
            <pc:sldMk cId="4265807762" sldId="298"/>
            <ac:spMk id="2" creationId="{255141EA-A066-2A69-A76E-CC3D1C23C8DB}"/>
          </ac:spMkLst>
        </pc:spChg>
        <pc:spChg chg="mod">
          <ac:chgData name="Dean Reiter" userId="6c2518ee-4556-4d22-8b29-f61cffcdbc19" providerId="ADAL" clId="{DE10656B-6B54-49DA-9416-3DF0B138D727}" dt="2024-04-25T13:15:15.827" v="4764" actId="20577"/>
          <ac:spMkLst>
            <pc:docMk/>
            <pc:sldMk cId="4265807762" sldId="298"/>
            <ac:spMk id="3" creationId="{3236C251-2C41-5065-AE62-C2F482757792}"/>
          </ac:spMkLst>
        </pc:spChg>
      </pc:sldChg>
      <pc:sldChg chg="addSp delSp modSp new mod ord">
        <pc:chgData name="Dean Reiter" userId="6c2518ee-4556-4d22-8b29-f61cffcdbc19" providerId="ADAL" clId="{DE10656B-6B54-49DA-9416-3DF0B138D727}" dt="2024-04-25T15:03:52.641" v="7822" actId="14100"/>
        <pc:sldMkLst>
          <pc:docMk/>
          <pc:sldMk cId="1180438952" sldId="299"/>
        </pc:sldMkLst>
        <pc:spChg chg="mod">
          <ac:chgData name="Dean Reiter" userId="6c2518ee-4556-4d22-8b29-f61cffcdbc19" providerId="ADAL" clId="{DE10656B-6B54-49DA-9416-3DF0B138D727}" dt="2024-04-25T15:03:32.770" v="7819" actId="20577"/>
          <ac:spMkLst>
            <pc:docMk/>
            <pc:sldMk cId="1180438952" sldId="299"/>
            <ac:spMk id="2" creationId="{A3744D4D-7D15-621D-7D99-A0059E3E4484}"/>
          </ac:spMkLst>
        </pc:spChg>
        <pc:spChg chg="del">
          <ac:chgData name="Dean Reiter" userId="6c2518ee-4556-4d22-8b29-f61cffcdbc19" providerId="ADAL" clId="{DE10656B-6B54-49DA-9416-3DF0B138D727}" dt="2024-04-25T12:54:55.575" v="2696"/>
          <ac:spMkLst>
            <pc:docMk/>
            <pc:sldMk cId="1180438952" sldId="299"/>
            <ac:spMk id="3" creationId="{A22106B4-79F4-7C32-F179-29359C652E7C}"/>
          </ac:spMkLst>
        </pc:spChg>
        <pc:spChg chg="add mod">
          <ac:chgData name="Dean Reiter" userId="6c2518ee-4556-4d22-8b29-f61cffcdbc19" providerId="ADAL" clId="{DE10656B-6B54-49DA-9416-3DF0B138D727}" dt="2024-04-25T13:02:53.155" v="3292" actId="1076"/>
          <ac:spMkLst>
            <pc:docMk/>
            <pc:sldMk cId="1180438952" sldId="299"/>
            <ac:spMk id="8" creationId="{07EA2227-4D93-BDD7-BD0A-4A9F93269EEB}"/>
          </ac:spMkLst>
        </pc:spChg>
        <pc:spChg chg="add del mod">
          <ac:chgData name="Dean Reiter" userId="6c2518ee-4556-4d22-8b29-f61cffcdbc19" providerId="ADAL" clId="{DE10656B-6B54-49DA-9416-3DF0B138D727}" dt="2024-04-25T12:59:10.461" v="2966" actId="478"/>
          <ac:spMkLst>
            <pc:docMk/>
            <pc:sldMk cId="1180438952" sldId="299"/>
            <ac:spMk id="10" creationId="{6E7DC3DC-8B4E-209F-FC9B-76A396A16E71}"/>
          </ac:spMkLst>
        </pc:spChg>
        <pc:picChg chg="add del mod">
          <ac:chgData name="Dean Reiter" userId="6c2518ee-4556-4d22-8b29-f61cffcdbc19" providerId="ADAL" clId="{DE10656B-6B54-49DA-9416-3DF0B138D727}" dt="2024-04-25T12:59:05.825" v="2965" actId="478"/>
          <ac:picMkLst>
            <pc:docMk/>
            <pc:sldMk cId="1180438952" sldId="299"/>
            <ac:picMk id="6" creationId="{E7B920DE-AA41-1A58-D075-2826CF685A36}"/>
          </ac:picMkLst>
        </pc:picChg>
        <pc:picChg chg="add mod">
          <ac:chgData name="Dean Reiter" userId="6c2518ee-4556-4d22-8b29-f61cffcdbc19" providerId="ADAL" clId="{DE10656B-6B54-49DA-9416-3DF0B138D727}" dt="2024-04-25T15:03:52.641" v="7822" actId="14100"/>
          <ac:picMkLst>
            <pc:docMk/>
            <pc:sldMk cId="1180438952" sldId="299"/>
            <ac:picMk id="7" creationId="{B91621EB-5FBF-2F9A-3449-5D8F6A610FB1}"/>
          </ac:picMkLst>
        </pc:picChg>
        <pc:picChg chg="add mod">
          <ac:chgData name="Dean Reiter" userId="6c2518ee-4556-4d22-8b29-f61cffcdbc19" providerId="ADAL" clId="{DE10656B-6B54-49DA-9416-3DF0B138D727}" dt="2024-04-25T13:16:55.980" v="4767" actId="1076"/>
          <ac:picMkLst>
            <pc:docMk/>
            <pc:sldMk cId="1180438952" sldId="299"/>
            <ac:picMk id="2050" creationId="{00AE0B10-CFD7-FA08-602B-605D6FA6E9C6}"/>
          </ac:picMkLst>
        </pc:picChg>
        <pc:picChg chg="add mod">
          <ac:chgData name="Dean Reiter" userId="6c2518ee-4556-4d22-8b29-f61cffcdbc19" providerId="ADAL" clId="{DE10656B-6B54-49DA-9416-3DF0B138D727}" dt="2024-04-25T13:03:05.714" v="3296" actId="1076"/>
          <ac:picMkLst>
            <pc:docMk/>
            <pc:sldMk cId="1180438952" sldId="299"/>
            <ac:picMk id="2052" creationId="{6DB742C1-CDAF-92B4-F310-5E6A658CFF51}"/>
          </ac:picMkLst>
        </pc:picChg>
      </pc:sldChg>
      <pc:sldChg chg="new del">
        <pc:chgData name="Dean Reiter" userId="6c2518ee-4556-4d22-8b29-f61cffcdbc19" providerId="ADAL" clId="{DE10656B-6B54-49DA-9416-3DF0B138D727}" dt="2024-04-25T12:47:15.490" v="1953" actId="47"/>
        <pc:sldMkLst>
          <pc:docMk/>
          <pc:sldMk cId="2831074904" sldId="299"/>
        </pc:sldMkLst>
      </pc:sldChg>
      <pc:sldChg chg="addSp modSp new mod">
        <pc:chgData name="Dean Reiter" userId="6c2518ee-4556-4d22-8b29-f61cffcdbc19" providerId="ADAL" clId="{DE10656B-6B54-49DA-9416-3DF0B138D727}" dt="2024-04-25T15:40:48.151" v="7844" actId="20577"/>
        <pc:sldMkLst>
          <pc:docMk/>
          <pc:sldMk cId="3965859187" sldId="300"/>
        </pc:sldMkLst>
        <pc:spChg chg="mod">
          <ac:chgData name="Dean Reiter" userId="6c2518ee-4556-4d22-8b29-f61cffcdbc19" providerId="ADAL" clId="{DE10656B-6B54-49DA-9416-3DF0B138D727}" dt="2024-04-25T13:03:50.843" v="3364" actId="20577"/>
          <ac:spMkLst>
            <pc:docMk/>
            <pc:sldMk cId="3965859187" sldId="300"/>
            <ac:spMk id="2" creationId="{F053E66C-701D-83E2-A9A7-ADFADCF9B3A5}"/>
          </ac:spMkLst>
        </pc:spChg>
        <pc:spChg chg="mod">
          <ac:chgData name="Dean Reiter" userId="6c2518ee-4556-4d22-8b29-f61cffcdbc19" providerId="ADAL" clId="{DE10656B-6B54-49DA-9416-3DF0B138D727}" dt="2024-04-25T15:40:48.151" v="7844" actId="20577"/>
          <ac:spMkLst>
            <pc:docMk/>
            <pc:sldMk cId="3965859187" sldId="300"/>
            <ac:spMk id="3" creationId="{BDC08CDD-03CC-C6D0-6272-E62388EB2059}"/>
          </ac:spMkLst>
        </pc:spChg>
        <pc:spChg chg="add mod">
          <ac:chgData name="Dean Reiter" userId="6c2518ee-4556-4d22-8b29-f61cffcdbc19" providerId="ADAL" clId="{DE10656B-6B54-49DA-9416-3DF0B138D727}" dt="2024-04-25T13:25:21.452" v="5416" actId="20577"/>
          <ac:spMkLst>
            <pc:docMk/>
            <pc:sldMk cId="3965859187" sldId="300"/>
            <ac:spMk id="6" creationId="{0BE35E5B-12B0-4131-08B9-AA7F908E7CEC}"/>
          </ac:spMkLst>
        </pc:spChg>
        <pc:picChg chg="add mod">
          <ac:chgData name="Dean Reiter" userId="6c2518ee-4556-4d22-8b29-f61cffcdbc19" providerId="ADAL" clId="{DE10656B-6B54-49DA-9416-3DF0B138D727}" dt="2024-04-25T14:45:58.786" v="7648" actId="1076"/>
          <ac:picMkLst>
            <pc:docMk/>
            <pc:sldMk cId="3965859187" sldId="300"/>
            <ac:picMk id="3074" creationId="{7A1AFF8E-B796-80F4-5DC4-95CF3B6084BB}"/>
          </ac:picMkLst>
        </pc:picChg>
      </pc:sldChg>
      <pc:sldChg chg="modSp add mod">
        <pc:chgData name="Dean Reiter" userId="6c2518ee-4556-4d22-8b29-f61cffcdbc19" providerId="ADAL" clId="{DE10656B-6B54-49DA-9416-3DF0B138D727}" dt="2024-04-25T13:36:36.525" v="5896" actId="20577"/>
        <pc:sldMkLst>
          <pc:docMk/>
          <pc:sldMk cId="2487020862" sldId="301"/>
        </pc:sldMkLst>
        <pc:spChg chg="mod">
          <ac:chgData name="Dean Reiter" userId="6c2518ee-4556-4d22-8b29-f61cffcdbc19" providerId="ADAL" clId="{DE10656B-6B54-49DA-9416-3DF0B138D727}" dt="2024-04-25T13:04:24.758" v="3404" actId="20577"/>
          <ac:spMkLst>
            <pc:docMk/>
            <pc:sldMk cId="2487020862" sldId="301"/>
            <ac:spMk id="2" creationId="{F053E66C-701D-83E2-A9A7-ADFADCF9B3A5}"/>
          </ac:spMkLst>
        </pc:spChg>
        <pc:spChg chg="mod">
          <ac:chgData name="Dean Reiter" userId="6c2518ee-4556-4d22-8b29-f61cffcdbc19" providerId="ADAL" clId="{DE10656B-6B54-49DA-9416-3DF0B138D727}" dt="2024-04-25T13:36:36.525" v="5896" actId="20577"/>
          <ac:spMkLst>
            <pc:docMk/>
            <pc:sldMk cId="2487020862" sldId="301"/>
            <ac:spMk id="3" creationId="{BDC08CDD-03CC-C6D0-6272-E62388EB2059}"/>
          </ac:spMkLst>
        </pc:spChg>
      </pc:sldChg>
      <pc:sldChg chg="modSp new mod">
        <pc:chgData name="Dean Reiter" userId="6c2518ee-4556-4d22-8b29-f61cffcdbc19" providerId="ADAL" clId="{DE10656B-6B54-49DA-9416-3DF0B138D727}" dt="2024-04-25T15:42:58.333" v="7862" actId="27636"/>
        <pc:sldMkLst>
          <pc:docMk/>
          <pc:sldMk cId="1449847015" sldId="302"/>
        </pc:sldMkLst>
        <pc:spChg chg="mod">
          <ac:chgData name="Dean Reiter" userId="6c2518ee-4556-4d22-8b29-f61cffcdbc19" providerId="ADAL" clId="{DE10656B-6B54-49DA-9416-3DF0B138D727}" dt="2024-04-25T13:36:55.278" v="5926" actId="20577"/>
          <ac:spMkLst>
            <pc:docMk/>
            <pc:sldMk cId="1449847015" sldId="302"/>
            <ac:spMk id="2" creationId="{186C50F2-795E-1CD2-A81E-5F6BBDB03AB6}"/>
          </ac:spMkLst>
        </pc:spChg>
        <pc:spChg chg="mod">
          <ac:chgData name="Dean Reiter" userId="6c2518ee-4556-4d22-8b29-f61cffcdbc19" providerId="ADAL" clId="{DE10656B-6B54-49DA-9416-3DF0B138D727}" dt="2024-04-25T15:42:58.333" v="7862" actId="27636"/>
          <ac:spMkLst>
            <pc:docMk/>
            <pc:sldMk cId="1449847015" sldId="302"/>
            <ac:spMk id="3" creationId="{1D301EB7-1A31-7E4A-3116-BE47C459E6B9}"/>
          </ac:spMkLst>
        </pc:spChg>
      </pc:sldChg>
      <pc:sldChg chg="new del">
        <pc:chgData name="Dean Reiter" userId="6c2518ee-4556-4d22-8b29-f61cffcdbc19" providerId="ADAL" clId="{DE10656B-6B54-49DA-9416-3DF0B138D727}" dt="2024-04-25T13:50:08.082" v="7033" actId="47"/>
        <pc:sldMkLst>
          <pc:docMk/>
          <pc:sldMk cId="668556941" sldId="303"/>
        </pc:sldMkLst>
      </pc:sldChg>
      <pc:sldChg chg="addSp delSp modSp add mod">
        <pc:chgData name="Dean Reiter" userId="6c2518ee-4556-4d22-8b29-f61cffcdbc19" providerId="ADAL" clId="{DE10656B-6B54-49DA-9416-3DF0B138D727}" dt="2024-04-25T15:43:33.603" v="7868" actId="20577"/>
        <pc:sldMkLst>
          <pc:docMk/>
          <pc:sldMk cId="2720463139" sldId="303"/>
        </pc:sldMkLst>
        <pc:spChg chg="mod">
          <ac:chgData name="Dean Reiter" userId="6c2518ee-4556-4d22-8b29-f61cffcdbc19" providerId="ADAL" clId="{DE10656B-6B54-49DA-9416-3DF0B138D727}" dt="2024-04-25T13:50:16.047" v="7041" actId="20577"/>
          <ac:spMkLst>
            <pc:docMk/>
            <pc:sldMk cId="2720463139" sldId="303"/>
            <ac:spMk id="2" creationId="{186C50F2-795E-1CD2-A81E-5F6BBDB03AB6}"/>
          </ac:spMkLst>
        </pc:spChg>
        <pc:spChg chg="mod">
          <ac:chgData name="Dean Reiter" userId="6c2518ee-4556-4d22-8b29-f61cffcdbc19" providerId="ADAL" clId="{DE10656B-6B54-49DA-9416-3DF0B138D727}" dt="2024-04-25T15:43:33.603" v="7868" actId="20577"/>
          <ac:spMkLst>
            <pc:docMk/>
            <pc:sldMk cId="2720463139" sldId="303"/>
            <ac:spMk id="3" creationId="{1D301EB7-1A31-7E4A-3116-BE47C459E6B9}"/>
          </ac:spMkLst>
        </pc:spChg>
        <pc:spChg chg="add mod">
          <ac:chgData name="Dean Reiter" userId="6c2518ee-4556-4d22-8b29-f61cffcdbc19" providerId="ADAL" clId="{DE10656B-6B54-49DA-9416-3DF0B138D727}" dt="2024-04-25T13:55:36.713" v="7545" actId="1076"/>
          <ac:spMkLst>
            <pc:docMk/>
            <pc:sldMk cId="2720463139" sldId="303"/>
            <ac:spMk id="7" creationId="{1E60F046-B136-9F5B-F13C-F2F5D7FEF162}"/>
          </ac:spMkLst>
        </pc:spChg>
        <pc:picChg chg="add mod">
          <ac:chgData name="Dean Reiter" userId="6c2518ee-4556-4d22-8b29-f61cffcdbc19" providerId="ADAL" clId="{DE10656B-6B54-49DA-9416-3DF0B138D727}" dt="2024-04-25T13:56:47.012" v="7557" actId="1076"/>
          <ac:picMkLst>
            <pc:docMk/>
            <pc:sldMk cId="2720463139" sldId="303"/>
            <ac:picMk id="9" creationId="{DCFA8C39-4446-6F6A-7264-59F39AA61DB5}"/>
          </ac:picMkLst>
        </pc:picChg>
        <pc:picChg chg="add del mod">
          <ac:chgData name="Dean Reiter" userId="6c2518ee-4556-4d22-8b29-f61cffcdbc19" providerId="ADAL" clId="{DE10656B-6B54-49DA-9416-3DF0B138D727}" dt="2024-04-25T13:53:52.344" v="7519" actId="478"/>
          <ac:picMkLst>
            <pc:docMk/>
            <pc:sldMk cId="2720463139" sldId="303"/>
            <ac:picMk id="4098" creationId="{556631DB-3277-645B-1E69-34A177A1DF37}"/>
          </ac:picMkLst>
        </pc:picChg>
        <pc:picChg chg="add del">
          <ac:chgData name="Dean Reiter" userId="6c2518ee-4556-4d22-8b29-f61cffcdbc19" providerId="ADAL" clId="{DE10656B-6B54-49DA-9416-3DF0B138D727}" dt="2024-04-25T13:53:52.344" v="7519" actId="478"/>
          <ac:picMkLst>
            <pc:docMk/>
            <pc:sldMk cId="2720463139" sldId="303"/>
            <ac:picMk id="4100" creationId="{1F05FEB0-CC30-5F62-C59B-BE0E2180B25B}"/>
          </ac:picMkLst>
        </pc:picChg>
        <pc:picChg chg="add mod">
          <ac:chgData name="Dean Reiter" userId="6c2518ee-4556-4d22-8b29-f61cffcdbc19" providerId="ADAL" clId="{DE10656B-6B54-49DA-9416-3DF0B138D727}" dt="2024-04-25T13:54:18.861" v="7527" actId="1076"/>
          <ac:picMkLst>
            <pc:docMk/>
            <pc:sldMk cId="2720463139" sldId="303"/>
            <ac:picMk id="4102" creationId="{6E146B4C-8A27-FF9D-44A7-4AC2AB7D434F}"/>
          </ac:picMkLst>
        </pc:picChg>
        <pc:picChg chg="add mod">
          <ac:chgData name="Dean Reiter" userId="6c2518ee-4556-4d22-8b29-f61cffcdbc19" providerId="ADAL" clId="{DE10656B-6B54-49DA-9416-3DF0B138D727}" dt="2024-04-25T13:56:46.213" v="7556" actId="1076"/>
          <ac:picMkLst>
            <pc:docMk/>
            <pc:sldMk cId="2720463139" sldId="303"/>
            <ac:picMk id="4104" creationId="{27C26AD1-C9A6-4F6C-2F1F-B29DEB10777F}"/>
          </ac:picMkLst>
        </pc:picChg>
        <pc:picChg chg="add del mod">
          <ac:chgData name="Dean Reiter" userId="6c2518ee-4556-4d22-8b29-f61cffcdbc19" providerId="ADAL" clId="{DE10656B-6B54-49DA-9416-3DF0B138D727}" dt="2024-04-25T13:56:10.278" v="7547" actId="478"/>
          <ac:picMkLst>
            <pc:docMk/>
            <pc:sldMk cId="2720463139" sldId="303"/>
            <ac:picMk id="4106" creationId="{8D992FB3-212A-3E48-CF06-94E4426ED666}"/>
          </ac:picMkLst>
        </pc:picChg>
        <pc:picChg chg="add mod">
          <ac:chgData name="Dean Reiter" userId="6c2518ee-4556-4d22-8b29-f61cffcdbc19" providerId="ADAL" clId="{DE10656B-6B54-49DA-9416-3DF0B138D727}" dt="2024-04-25T13:56:42.129" v="7554" actId="1076"/>
          <ac:picMkLst>
            <pc:docMk/>
            <pc:sldMk cId="2720463139" sldId="303"/>
            <ac:picMk id="4108" creationId="{6F3163FD-5ED0-A5E4-DF71-C97294418D8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BF0E12-32BA-40F4-A4F2-E9B27B434222}" type="datetimeFigureOut">
              <a:rPr lang="en-US" smtClean="0"/>
              <a:t>4/25/2024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1EFF3D-4C22-4CB7-A9B3-335346EDFAE7}" type="slidenum">
              <a:rPr lang="en-US" smtClean="0"/>
              <a:t>‹#›</a:t>
            </a:fld>
            <a:endParaRPr lang="en-US"/>
          </a:p>
        </p:txBody>
      </p:sp>
    </p:spTree>
    <p:extLst>
      <p:ext uri="{BB962C8B-B14F-4D97-AF65-F5344CB8AC3E}">
        <p14:creationId xmlns:p14="http://schemas.microsoft.com/office/powerpoint/2010/main" val="2919433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2</a:t>
            </a:fld>
            <a:endParaRPr lang="en-US"/>
          </a:p>
        </p:txBody>
      </p:sp>
    </p:spTree>
    <p:extLst>
      <p:ext uri="{BB962C8B-B14F-4D97-AF65-F5344CB8AC3E}">
        <p14:creationId xmlns:p14="http://schemas.microsoft.com/office/powerpoint/2010/main" val="170015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5</a:t>
            </a:fld>
            <a:endParaRPr lang="en-US"/>
          </a:p>
        </p:txBody>
      </p:sp>
    </p:spTree>
    <p:extLst>
      <p:ext uri="{BB962C8B-B14F-4D97-AF65-F5344CB8AC3E}">
        <p14:creationId xmlns:p14="http://schemas.microsoft.com/office/powerpoint/2010/main" val="1023754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7</a:t>
            </a:fld>
            <a:endParaRPr lang="en-US"/>
          </a:p>
        </p:txBody>
      </p:sp>
    </p:spTree>
    <p:extLst>
      <p:ext uri="{BB962C8B-B14F-4D97-AF65-F5344CB8AC3E}">
        <p14:creationId xmlns:p14="http://schemas.microsoft.com/office/powerpoint/2010/main" val="842413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11</a:t>
            </a:fld>
            <a:endParaRPr lang="en-US"/>
          </a:p>
        </p:txBody>
      </p:sp>
    </p:spTree>
    <p:extLst>
      <p:ext uri="{BB962C8B-B14F-4D97-AF65-F5344CB8AC3E}">
        <p14:creationId xmlns:p14="http://schemas.microsoft.com/office/powerpoint/2010/main" val="2198366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arial" panose="020B0604020202020204" pitchFamily="34" charset="0"/>
              </a:rPr>
              <a:t>Four-top candidate from 2018. Event display of a candidate four-top-quark event (Run 349114, Event 1280053930) with seven jets (four of them are b-tagged); two of the top quarks decay leptonically (one with a resulting muon, shown in red, and one with an electron, shown in green), and two top quarks decay hadronically. Green rectangles correspond to energy deposits in cells of the electromagnetic calorimeter, while yellow rectangles correspond to energy deposits in cells of the hadron calorimeter. The jets (b-tagged jets) are shown as yellow (blue) cones. The direction of the missing transverse momentum is indicated by a dotted line.</a:t>
            </a:r>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23</a:t>
            </a:fld>
            <a:endParaRPr lang="en-US"/>
          </a:p>
        </p:txBody>
      </p:sp>
    </p:spTree>
    <p:extLst>
      <p:ext uri="{BB962C8B-B14F-4D97-AF65-F5344CB8AC3E}">
        <p14:creationId xmlns:p14="http://schemas.microsoft.com/office/powerpoint/2010/main" val="35967911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Grid is CERN’s computer network</a:t>
            </a:r>
          </a:p>
        </p:txBody>
      </p:sp>
      <p:sp>
        <p:nvSpPr>
          <p:cNvPr id="4" name="Slide Number Placeholder 3"/>
          <p:cNvSpPr>
            <a:spLocks noGrp="1"/>
          </p:cNvSpPr>
          <p:nvPr>
            <p:ph type="sldNum" sz="quarter" idx="5"/>
          </p:nvPr>
        </p:nvSpPr>
        <p:spPr/>
        <p:txBody>
          <a:bodyPr/>
          <a:lstStyle/>
          <a:p>
            <a:fld id="{B11EFF3D-4C22-4CB7-A9B3-335346EDFAE7}" type="slidenum">
              <a:rPr lang="en-US" smtClean="0"/>
              <a:t>28</a:t>
            </a:fld>
            <a:endParaRPr lang="en-US"/>
          </a:p>
        </p:txBody>
      </p:sp>
    </p:spTree>
    <p:extLst>
      <p:ext uri="{BB962C8B-B14F-4D97-AF65-F5344CB8AC3E}">
        <p14:creationId xmlns:p14="http://schemas.microsoft.com/office/powerpoint/2010/main" val="14150444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16000" y="2181663"/>
            <a:ext cx="3360000" cy="2494674"/>
          </a:xfrm>
          <a:prstGeom prst="rect">
            <a:avLst/>
          </a:prstGeom>
        </p:spPr>
      </p:pic>
    </p:spTree>
    <p:extLst>
      <p:ext uri="{BB962C8B-B14F-4D97-AF65-F5344CB8AC3E}">
        <p14:creationId xmlns:p14="http://schemas.microsoft.com/office/powerpoint/2010/main" val="21646965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3" name="Footer Placeholder 2">
            <a:extLst>
              <a:ext uri="{FF2B5EF4-FFF2-40B4-BE49-F238E27FC236}">
                <a16:creationId xmlns:a16="http://schemas.microsoft.com/office/drawing/2014/main" id="{F536317C-B766-8D2D-253A-AA7086F59A1D}"/>
              </a:ext>
            </a:extLst>
          </p:cNvPr>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751506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41316869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solidFill>
                  <a:srgbClr val="0055A0">
                    <a:tint val="75000"/>
                  </a:srgbClr>
                </a:solidFill>
              </a:rPr>
              <a:t>A. Filenius</a:t>
            </a:r>
          </a:p>
        </p:txBody>
      </p:sp>
    </p:spTree>
    <p:extLst>
      <p:ext uri="{BB962C8B-B14F-4D97-AF65-F5344CB8AC3E}">
        <p14:creationId xmlns:p14="http://schemas.microsoft.com/office/powerpoint/2010/main" val="55731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7" name="Image 2"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65562" y="2663939"/>
            <a:ext cx="2060876" cy="1530123"/>
          </a:xfrm>
          <a:prstGeom prst="rect">
            <a:avLst/>
          </a:prstGeom>
        </p:spPr>
      </p:pic>
    </p:spTree>
    <p:extLst>
      <p:ext uri="{BB962C8B-B14F-4D97-AF65-F5344CB8AC3E}">
        <p14:creationId xmlns:p14="http://schemas.microsoft.com/office/powerpoint/2010/main" val="3924283750"/>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68880-79AC-2CF1-2B49-A872A91AD9CD}"/>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E5B7475F-6413-F853-FF8A-13E4B90430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Slide Number Placeholder 5">
            <a:extLst>
              <a:ext uri="{FF2B5EF4-FFF2-40B4-BE49-F238E27FC236}">
                <a16:creationId xmlns:a16="http://schemas.microsoft.com/office/drawing/2014/main" id="{FCCDBCF3-5C41-1B1D-E9C1-0C032014A5DF}"/>
              </a:ext>
            </a:extLst>
          </p:cNvPr>
          <p:cNvSpPr>
            <a:spLocks noGrp="1"/>
          </p:cNvSpPr>
          <p:nvPr>
            <p:ph type="sldNum" sz="quarter" idx="12"/>
          </p:nvPr>
        </p:nvSpPr>
        <p:spPr/>
        <p:txBody>
          <a:bodyPr/>
          <a:lstStyle/>
          <a:p>
            <a:fld id="{118D88C7-C99C-447C-8BCF-8F8A84AD502D}" type="slidenum">
              <a:rPr lang="en-US" smtClean="0"/>
              <a:t>‹#›</a:t>
            </a:fld>
            <a:endParaRPr lang="en-US"/>
          </a:p>
        </p:txBody>
      </p:sp>
      <p:sp>
        <p:nvSpPr>
          <p:cNvPr id="8" name="Footer Placeholder 4">
            <a:extLst>
              <a:ext uri="{FF2B5EF4-FFF2-40B4-BE49-F238E27FC236}">
                <a16:creationId xmlns:a16="http://schemas.microsoft.com/office/drawing/2014/main" id="{F7BD5C10-3FA6-8DCC-A7AD-0109CD2EE7EF}"/>
              </a:ext>
            </a:extLst>
          </p:cNvPr>
          <p:cNvSpPr>
            <a:spLocks noGrp="1"/>
          </p:cNvSpPr>
          <p:nvPr>
            <p:ph type="ftr" sz="quarter" idx="11"/>
          </p:nvPr>
        </p:nvSpPr>
        <p:spPr>
          <a:xfrm>
            <a:off x="6910341" y="6356351"/>
            <a:ext cx="3860800" cy="365125"/>
          </a:xfrm>
        </p:spPr>
        <p:txBody>
          <a:bodyPr/>
          <a:lstStyle/>
          <a:p>
            <a:endParaRPr lang="en-US"/>
          </a:p>
        </p:txBody>
      </p:sp>
    </p:spTree>
    <p:extLst>
      <p:ext uri="{BB962C8B-B14F-4D97-AF65-F5344CB8AC3E}">
        <p14:creationId xmlns:p14="http://schemas.microsoft.com/office/powerpoint/2010/main" val="4148908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65562" y="2486891"/>
            <a:ext cx="2060876" cy="1707171"/>
          </a:xfrm>
          <a:prstGeom prst="rect">
            <a:avLst/>
          </a:prstGeom>
        </p:spPr>
      </p:pic>
    </p:spTree>
    <p:extLst>
      <p:ext uri="{BB962C8B-B14F-4D97-AF65-F5344CB8AC3E}">
        <p14:creationId xmlns:p14="http://schemas.microsoft.com/office/powerpoint/2010/main" val="1083448131"/>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6000" y="1683327"/>
            <a:ext cx="3360000" cy="3005673"/>
          </a:xfrm>
          <a:prstGeom prst="rect">
            <a:avLst/>
          </a:prstGeom>
        </p:spPr>
      </p:pic>
    </p:spTree>
    <p:extLst>
      <p:ext uri="{BB962C8B-B14F-4D97-AF65-F5344CB8AC3E}">
        <p14:creationId xmlns:p14="http://schemas.microsoft.com/office/powerpoint/2010/main" val="121933024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p:nvPicPr>
        <p:blipFill rotWithShape="1">
          <a:blip r:embed="rId2" cstate="email">
            <a:extLst>
              <a:ext uri="{28A0092B-C50C-407E-A947-70E740481C1C}">
                <a14:useLocalDpi xmlns:a14="http://schemas.microsoft.com/office/drawing/2010/main" val="0"/>
              </a:ext>
            </a:extLst>
          </a:blip>
          <a:srcRect b="17835"/>
          <a:stretch/>
        </p:blipFill>
        <p:spPr>
          <a:xfrm>
            <a:off x="5279254" y="2765965"/>
            <a:ext cx="1629261" cy="1261931"/>
          </a:xfrm>
          <a:prstGeom prst="rect">
            <a:avLst/>
          </a:prstGeom>
        </p:spPr>
      </p:pic>
      <p:sp>
        <p:nvSpPr>
          <p:cNvPr id="6"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36027293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6" name="Footer Placeholder 2">
            <a:extLst>
              <a:ext uri="{FF2B5EF4-FFF2-40B4-BE49-F238E27FC236}">
                <a16:creationId xmlns:a16="http://schemas.microsoft.com/office/drawing/2014/main" id="{B25D03D3-CB06-8D84-B271-DE20C733BBC8}"/>
              </a:ext>
            </a:extLst>
          </p:cNvPr>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2279239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2561338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5" name="Footer Placeholder 2">
            <a:extLst>
              <a:ext uri="{FF2B5EF4-FFF2-40B4-BE49-F238E27FC236}">
                <a16:creationId xmlns:a16="http://schemas.microsoft.com/office/drawing/2014/main" id="{27D96A04-2871-8F20-2AC1-3CC724392EAF}"/>
              </a:ext>
            </a:extLst>
          </p:cNvPr>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2597206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609600" y="1600201"/>
            <a:ext cx="48768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6" name="Footer Placeholder 2">
            <a:extLst>
              <a:ext uri="{FF2B5EF4-FFF2-40B4-BE49-F238E27FC236}">
                <a16:creationId xmlns:a16="http://schemas.microsoft.com/office/drawing/2014/main" id="{C3FE147E-5B89-A4B0-405E-FDE77C6A8F1B}"/>
              </a:ext>
            </a:extLst>
          </p:cNvPr>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2839117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1"/>
            <a:ext cx="109728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4" name="Espace réservé du texte 3"/>
          <p:cNvSpPr>
            <a:spLocks noGrp="1"/>
          </p:cNvSpPr>
          <p:nvPr>
            <p:ph type="body" sz="half" idx="3"/>
          </p:nvPr>
        </p:nvSpPr>
        <p:spPr>
          <a:xfrm>
            <a:off x="6193368"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8" name="Footer Placeholder 2">
            <a:extLst>
              <a:ext uri="{FF2B5EF4-FFF2-40B4-BE49-F238E27FC236}">
                <a16:creationId xmlns:a16="http://schemas.microsoft.com/office/drawing/2014/main" id="{A43B6666-E3BE-9460-D2BA-D83D96B56CCF}"/>
              </a:ext>
            </a:extLst>
          </p:cNvPr>
          <p:cNvSpPr>
            <a:spLocks noGrp="1"/>
          </p:cNvSpPr>
          <p:nvPr>
            <p:ph type="ftr" sz="quarter" idx="14"/>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2460093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0" y="1325607"/>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0" y="6157663"/>
            <a:ext cx="12192000" cy="707202"/>
          </a:xfrm>
          <a:prstGeom prst="rect">
            <a:avLst/>
          </a:prstGeom>
        </p:spPr>
      </p:pic>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pic>
        <p:nvPicPr>
          <p:cNvPr id="2050" name="Picture 2">
            <a:extLst>
              <a:ext uri="{FF2B5EF4-FFF2-40B4-BE49-F238E27FC236}">
                <a16:creationId xmlns:a16="http://schemas.microsoft.com/office/drawing/2014/main" id="{BBA41BDF-D797-02AB-F37C-DB5E4EB23AA8}"/>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286000" y="1847850"/>
            <a:ext cx="7620000" cy="31623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EAF00BA8-BA22-4873-F2EA-48C368C53FB0}"/>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1039089" y="6293127"/>
            <a:ext cx="1032165" cy="428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16438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arxiv.org/abs/1907.11181" TargetMode="External"/><Relationship Id="rId2" Type="http://schemas.openxmlformats.org/officeDocument/2006/relationships/hyperlink" Target="https://doi.org/10.1016/j.nima.2014.02.029" TargetMode="External"/><Relationship Id="rId1" Type="http://schemas.openxmlformats.org/officeDocument/2006/relationships/slideLayout" Target="../slideLayouts/slideLayout7.xml"/><Relationship Id="rId5" Type="http://schemas.openxmlformats.org/officeDocument/2006/relationships/hyperlink" Target="https://arxiv.org/abs/2106.03898" TargetMode="External"/><Relationship Id="rId4" Type="http://schemas.openxmlformats.org/officeDocument/2006/relationships/hyperlink" Target="https://cds.cern.ch/record/2765538/files/ATL-COM-PHYS-2021-195.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arxiv.org/abs/hep-ex/9808029" TargetMode="External"/><Relationship Id="rId2" Type="http://schemas.openxmlformats.org/officeDocument/2006/relationships/hyperlink" Target="https://pdg.lbl.gov/2019/reviews/rpp2019-rev-top-quark.pdf" TargetMode="External"/><Relationship Id="rId1" Type="http://schemas.openxmlformats.org/officeDocument/2006/relationships/slideLayout" Target="../slideLayouts/slideLayout7.xml"/><Relationship Id="rId4" Type="http://schemas.openxmlformats.org/officeDocument/2006/relationships/hyperlink" Target="https://arxiv.org/abs/2307.02405"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728F8-3971-044D-ED34-85E00027D8C5}"/>
              </a:ext>
            </a:extLst>
          </p:cNvPr>
          <p:cNvSpPr>
            <a:spLocks noGrp="1"/>
          </p:cNvSpPr>
          <p:nvPr>
            <p:ph type="ctrTitle"/>
          </p:nvPr>
        </p:nvSpPr>
        <p:spPr>
          <a:xfrm>
            <a:off x="268856" y="868362"/>
            <a:ext cx="11654287" cy="2387600"/>
          </a:xfrm>
        </p:spPr>
        <p:txBody>
          <a:bodyPr>
            <a:normAutofit/>
          </a:bodyPr>
          <a:lstStyle/>
          <a:p>
            <a:r>
              <a:rPr lang="en-US" sz="3200" dirty="0"/>
              <a:t>Project Report 5</a:t>
            </a:r>
            <a:br>
              <a:rPr lang="en-US" sz="3200" dirty="0"/>
            </a:br>
            <a:r>
              <a:rPr lang="en-US" sz="3200" dirty="0"/>
              <a:t>Investigating Four-Top Production with ATLAS</a:t>
            </a:r>
          </a:p>
        </p:txBody>
      </p:sp>
      <p:sp>
        <p:nvSpPr>
          <p:cNvPr id="3" name="Subtitle 2">
            <a:extLst>
              <a:ext uri="{FF2B5EF4-FFF2-40B4-BE49-F238E27FC236}">
                <a16:creationId xmlns:a16="http://schemas.microsoft.com/office/drawing/2014/main" id="{EE86E8CF-E0DC-485C-15A5-3AF4FB744F25}"/>
              </a:ext>
            </a:extLst>
          </p:cNvPr>
          <p:cNvSpPr>
            <a:spLocks noGrp="1"/>
          </p:cNvSpPr>
          <p:nvPr>
            <p:ph type="subTitle" idx="1"/>
          </p:nvPr>
        </p:nvSpPr>
        <p:spPr/>
        <p:txBody>
          <a:bodyPr>
            <a:normAutofit/>
          </a:bodyPr>
          <a:lstStyle/>
          <a:p>
            <a:r>
              <a:rPr lang="en-US" dirty="0"/>
              <a:t>Dean A. Reiter</a:t>
            </a:r>
          </a:p>
          <a:p>
            <a:r>
              <a:rPr lang="en-US" dirty="0"/>
              <a:t>Advisors: </a:t>
            </a:r>
            <a:r>
              <a:rPr lang="en-US" dirty="0" err="1"/>
              <a:t>Nedaa</a:t>
            </a:r>
            <a:r>
              <a:rPr lang="en-US" dirty="0"/>
              <a:t>-Alexandra </a:t>
            </a:r>
            <a:r>
              <a:rPr lang="en-US" dirty="0" err="1"/>
              <a:t>Asbah</a:t>
            </a:r>
            <a:r>
              <a:rPr lang="en-US" dirty="0"/>
              <a:t>, </a:t>
            </a:r>
            <a:r>
              <a:rPr lang="en-US" dirty="0" err="1"/>
              <a:t>Binbin</a:t>
            </a:r>
            <a:r>
              <a:rPr lang="en-US" dirty="0"/>
              <a:t> Dong</a:t>
            </a:r>
          </a:p>
          <a:p>
            <a:r>
              <a:rPr lang="en-US" dirty="0"/>
              <a:t>April 25, 2024</a:t>
            </a:r>
          </a:p>
        </p:txBody>
      </p:sp>
    </p:spTree>
    <p:extLst>
      <p:ext uri="{BB962C8B-B14F-4D97-AF65-F5344CB8AC3E}">
        <p14:creationId xmlns:p14="http://schemas.microsoft.com/office/powerpoint/2010/main" val="27757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44D4D-7D15-621D-7D99-A0059E3E4484}"/>
              </a:ext>
            </a:extLst>
          </p:cNvPr>
          <p:cNvSpPr>
            <a:spLocks noGrp="1"/>
          </p:cNvSpPr>
          <p:nvPr>
            <p:ph type="title"/>
          </p:nvPr>
        </p:nvSpPr>
        <p:spPr>
          <a:xfrm>
            <a:off x="613261" y="233493"/>
            <a:ext cx="10969139" cy="940443"/>
          </a:xfrm>
        </p:spPr>
        <p:txBody>
          <a:bodyPr/>
          <a:lstStyle/>
          <a:p>
            <a:r>
              <a:rPr lang="en-US" dirty="0"/>
              <a:t>What are our backgrounds?</a:t>
            </a:r>
          </a:p>
        </p:txBody>
      </p:sp>
      <p:sp>
        <p:nvSpPr>
          <p:cNvPr id="4" name="Slide Number Placeholder 3">
            <a:extLst>
              <a:ext uri="{FF2B5EF4-FFF2-40B4-BE49-F238E27FC236}">
                <a16:creationId xmlns:a16="http://schemas.microsoft.com/office/drawing/2014/main" id="{2FDA3672-9AE7-1EDB-9109-10B11F00FCF1}"/>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10</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490D3DD4-41A6-3A96-16A1-AD17DEDD0EE5}"/>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B91621EB-5FBF-2F9A-3449-5D8F6A610FB1}"/>
              </a:ext>
            </a:extLst>
          </p:cNvPr>
          <p:cNvPicPr>
            <a:picLocks noChangeAspect="1"/>
          </p:cNvPicPr>
          <p:nvPr/>
        </p:nvPicPr>
        <p:blipFill>
          <a:blip r:embed="rId2"/>
          <a:stretch>
            <a:fillRect/>
          </a:stretch>
        </p:blipFill>
        <p:spPr>
          <a:xfrm>
            <a:off x="7735281" y="1093638"/>
            <a:ext cx="4146799" cy="3034865"/>
          </a:xfrm>
          <a:prstGeom prst="rect">
            <a:avLst/>
          </a:prstGeom>
        </p:spPr>
      </p:pic>
      <p:sp>
        <p:nvSpPr>
          <p:cNvPr id="8" name="TextBox 7">
            <a:extLst>
              <a:ext uri="{FF2B5EF4-FFF2-40B4-BE49-F238E27FC236}">
                <a16:creationId xmlns:a16="http://schemas.microsoft.com/office/drawing/2014/main" id="{07EA2227-4D93-BDD7-BD0A-4A9F93269EEB}"/>
              </a:ext>
            </a:extLst>
          </p:cNvPr>
          <p:cNvSpPr txBox="1"/>
          <p:nvPr/>
        </p:nvSpPr>
        <p:spPr>
          <a:xfrm>
            <a:off x="777726" y="1173936"/>
            <a:ext cx="4654095" cy="1292662"/>
          </a:xfrm>
          <a:prstGeom prst="rect">
            <a:avLst/>
          </a:prstGeom>
          <a:noFill/>
        </p:spPr>
        <p:txBody>
          <a:bodyPr wrap="none" rtlCol="0">
            <a:spAutoFit/>
          </a:bodyPr>
          <a:lstStyle/>
          <a:p>
            <a:pPr marL="285750" indent="-285750">
              <a:buFont typeface="Arial" panose="020B0604020202020204" pitchFamily="34" charset="0"/>
              <a:buChar char="•"/>
            </a:pPr>
            <a:r>
              <a:rPr lang="en-US" sz="2000" dirty="0"/>
              <a:t>Largest backgrounds are </a:t>
            </a:r>
            <a:r>
              <a:rPr lang="en-US" sz="2000" dirty="0" err="1"/>
              <a:t>ttW</a:t>
            </a:r>
            <a:r>
              <a:rPr lang="en-US" sz="2000" dirty="0"/>
              <a:t>, </a:t>
            </a:r>
            <a:r>
              <a:rPr lang="en-US" sz="2000" dirty="0" err="1"/>
              <a:t>ttZ</a:t>
            </a:r>
            <a:r>
              <a:rPr lang="en-US" sz="2000" dirty="0"/>
              <a:t>, </a:t>
            </a:r>
            <a:r>
              <a:rPr lang="en-US" sz="2000" dirty="0" err="1"/>
              <a:t>ttH</a:t>
            </a:r>
            <a:endParaRPr lang="en-US" sz="2000" dirty="0"/>
          </a:p>
          <a:p>
            <a:pPr marL="285750" indent="-285750">
              <a:buFont typeface="Arial" panose="020B0604020202020204" pitchFamily="34" charset="0"/>
              <a:buChar char="•"/>
            </a:pPr>
            <a:r>
              <a:rPr lang="en-US" sz="2000" dirty="0"/>
              <a:t>Can look like four tops signal</a:t>
            </a:r>
          </a:p>
          <a:p>
            <a:pPr marL="742950" lvl="1" indent="-285750">
              <a:buFont typeface="Arial" panose="020B0604020202020204" pitchFamily="34" charset="0"/>
              <a:buChar char="•"/>
            </a:pPr>
            <a:r>
              <a:rPr lang="en-US" sz="2000" dirty="0"/>
              <a:t>Possibility of gluon splitting</a:t>
            </a:r>
          </a:p>
          <a:p>
            <a:pPr marL="285750" indent="-285750">
              <a:buFont typeface="Arial" panose="020B0604020202020204" pitchFamily="34" charset="0"/>
              <a:buChar char="•"/>
            </a:pPr>
            <a:endParaRPr lang="en-US" dirty="0"/>
          </a:p>
        </p:txBody>
      </p:sp>
      <p:pic>
        <p:nvPicPr>
          <p:cNvPr id="2050" name="Picture 2">
            <a:extLst>
              <a:ext uri="{FF2B5EF4-FFF2-40B4-BE49-F238E27FC236}">
                <a16:creationId xmlns:a16="http://schemas.microsoft.com/office/drawing/2014/main" id="{00AE0B10-CFD7-FA08-602B-605D6FA6E9C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8268"/>
          <a:stretch/>
        </p:blipFill>
        <p:spPr bwMode="auto">
          <a:xfrm>
            <a:off x="777726" y="2137916"/>
            <a:ext cx="6383277" cy="199058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6DB742C1-CDAF-92B4-F310-5E6A658CFF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942" y="4128504"/>
            <a:ext cx="7682693" cy="1644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04389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3E66C-701D-83E2-A9A7-ADFADCF9B3A5}"/>
              </a:ext>
            </a:extLst>
          </p:cNvPr>
          <p:cNvSpPr>
            <a:spLocks noGrp="1"/>
          </p:cNvSpPr>
          <p:nvPr>
            <p:ph type="title"/>
          </p:nvPr>
        </p:nvSpPr>
        <p:spPr/>
        <p:txBody>
          <a:bodyPr/>
          <a:lstStyle/>
          <a:p>
            <a:r>
              <a:rPr lang="en-US" dirty="0"/>
              <a:t>Hadronic Top Reconstruction</a:t>
            </a:r>
          </a:p>
        </p:txBody>
      </p:sp>
      <p:sp>
        <p:nvSpPr>
          <p:cNvPr id="3" name="Content Placeholder 2">
            <a:extLst>
              <a:ext uri="{FF2B5EF4-FFF2-40B4-BE49-F238E27FC236}">
                <a16:creationId xmlns:a16="http://schemas.microsoft.com/office/drawing/2014/main" id="{BDC08CDD-03CC-C6D0-6272-E62388EB2059}"/>
              </a:ext>
            </a:extLst>
          </p:cNvPr>
          <p:cNvSpPr>
            <a:spLocks noGrp="1"/>
          </p:cNvSpPr>
          <p:nvPr>
            <p:ph idx="1"/>
          </p:nvPr>
        </p:nvSpPr>
        <p:spPr>
          <a:xfrm>
            <a:off x="609599" y="1173936"/>
            <a:ext cx="10969139" cy="4667421"/>
          </a:xfrm>
        </p:spPr>
        <p:txBody>
          <a:bodyPr/>
          <a:lstStyle/>
          <a:p>
            <a:r>
              <a:rPr lang="en-US" dirty="0"/>
              <a:t>Chi-Squared Method</a:t>
            </a:r>
          </a:p>
          <a:p>
            <a:pPr lvl="1"/>
            <a:r>
              <a:rPr lang="en-US" dirty="0"/>
              <a:t>Test every possible permutation of jets</a:t>
            </a:r>
          </a:p>
          <a:p>
            <a:pPr lvl="3"/>
            <a:r>
              <a:rPr lang="en-US" dirty="0"/>
              <a:t>Permutations of 3 jets (including 1 b-jet) among all 6+, 8+ jets</a:t>
            </a:r>
          </a:p>
          <a:p>
            <a:pPr lvl="7"/>
            <a:r>
              <a:rPr lang="en-US" dirty="0"/>
              <a:t>Note: For the W products, the quark and anti-quark are interchangeable</a:t>
            </a:r>
          </a:p>
          <a:p>
            <a:pPr lvl="1"/>
            <a:r>
              <a:rPr lang="en-US" dirty="0"/>
              <a:t>Compare to known masses of W boson and top quark</a:t>
            </a:r>
          </a:p>
        </p:txBody>
      </p:sp>
      <p:sp>
        <p:nvSpPr>
          <p:cNvPr id="4" name="Slide Number Placeholder 3">
            <a:extLst>
              <a:ext uri="{FF2B5EF4-FFF2-40B4-BE49-F238E27FC236}">
                <a16:creationId xmlns:a16="http://schemas.microsoft.com/office/drawing/2014/main" id="{8F31FDB2-30EA-81EC-C8BC-27B93BD95EAD}"/>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11</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8A2DC2EF-BE2A-F14F-4301-7D0257B36906}"/>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3074" name="Picture 2">
            <a:extLst>
              <a:ext uri="{FF2B5EF4-FFF2-40B4-BE49-F238E27FC236}">
                <a16:creationId xmlns:a16="http://schemas.microsoft.com/office/drawing/2014/main" id="{7A1AFF8E-B796-80F4-5DC4-95CF3B6084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6042" y="3429000"/>
            <a:ext cx="9827793" cy="135902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BE35E5B-12B0-4131-08B9-AA7F908E7CEC}"/>
              </a:ext>
            </a:extLst>
          </p:cNvPr>
          <p:cNvSpPr txBox="1"/>
          <p:nvPr/>
        </p:nvSpPr>
        <p:spPr>
          <a:xfrm>
            <a:off x="1690778" y="4846473"/>
            <a:ext cx="6688691" cy="1200329"/>
          </a:xfrm>
          <a:prstGeom prst="rect">
            <a:avLst/>
          </a:prstGeom>
          <a:noFill/>
        </p:spPr>
        <p:txBody>
          <a:bodyPr wrap="none" rtlCol="0">
            <a:spAutoFit/>
          </a:bodyPr>
          <a:lstStyle/>
          <a:p>
            <a:pPr marL="285750" indent="-285750">
              <a:buFont typeface="Arial" panose="020B0604020202020204" pitchFamily="34" charset="0"/>
              <a:buChar char="•"/>
            </a:pPr>
            <a:r>
              <a:rPr lang="en-US" dirty="0"/>
              <a:t>Example of chi-squared equation for top-pair reconstruction</a:t>
            </a:r>
          </a:p>
          <a:p>
            <a:pPr marL="285750" indent="-285750">
              <a:buFont typeface="Arial" panose="020B0604020202020204" pitchFamily="34" charset="0"/>
              <a:buChar char="•"/>
            </a:pPr>
            <a:r>
              <a:rPr lang="en-US" dirty="0"/>
              <a:t>Equation must be modified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solidFill>
                  <a:srgbClr val="FF0000"/>
                </a:solidFill>
              </a:rPr>
              <a:t>Suffers from combinatorial explosion problem - high compute</a:t>
            </a:r>
          </a:p>
        </p:txBody>
      </p:sp>
    </p:spTree>
    <p:extLst>
      <p:ext uri="{BB962C8B-B14F-4D97-AF65-F5344CB8AC3E}">
        <p14:creationId xmlns:p14="http://schemas.microsoft.com/office/powerpoint/2010/main" val="39658591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3E66C-701D-83E2-A9A7-ADFADCF9B3A5}"/>
              </a:ext>
            </a:extLst>
          </p:cNvPr>
          <p:cNvSpPr>
            <a:spLocks noGrp="1"/>
          </p:cNvSpPr>
          <p:nvPr>
            <p:ph type="title"/>
          </p:nvPr>
        </p:nvSpPr>
        <p:spPr/>
        <p:txBody>
          <a:bodyPr/>
          <a:lstStyle/>
          <a:p>
            <a:r>
              <a:rPr lang="en-US" dirty="0"/>
              <a:t>Hadronic Top Reconstruction, cont.</a:t>
            </a:r>
          </a:p>
        </p:txBody>
      </p:sp>
      <p:sp>
        <p:nvSpPr>
          <p:cNvPr id="3" name="Content Placeholder 2">
            <a:extLst>
              <a:ext uri="{FF2B5EF4-FFF2-40B4-BE49-F238E27FC236}">
                <a16:creationId xmlns:a16="http://schemas.microsoft.com/office/drawing/2014/main" id="{BDC08CDD-03CC-C6D0-6272-E62388EB2059}"/>
              </a:ext>
            </a:extLst>
          </p:cNvPr>
          <p:cNvSpPr>
            <a:spLocks noGrp="1"/>
          </p:cNvSpPr>
          <p:nvPr>
            <p:ph idx="1"/>
          </p:nvPr>
        </p:nvSpPr>
        <p:spPr/>
        <p:txBody>
          <a:bodyPr>
            <a:normAutofit fontScale="77500" lnSpcReduction="20000"/>
          </a:bodyPr>
          <a:lstStyle/>
          <a:p>
            <a:r>
              <a:rPr lang="en-US" dirty="0"/>
              <a:t>Kinematic Fitting </a:t>
            </a:r>
          </a:p>
          <a:p>
            <a:pPr lvl="1"/>
            <a:r>
              <a:rPr lang="en-US" dirty="0" err="1">
                <a:latin typeface="Arial" panose="020B0604020202020204" pitchFamily="34" charset="0"/>
                <a:cs typeface="Arial" panose="020B0604020202020204" pitchFamily="34" charset="0"/>
              </a:rPr>
              <a:t>KLFitter</a:t>
            </a:r>
            <a:r>
              <a:rPr lang="en-US"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hlinkClick r:id="rId2"/>
              </a:rPr>
              <a:t>https://doi.org/10.1016/j.nima.2014.02.029</a:t>
            </a:r>
            <a:r>
              <a:rPr lang="en-US" dirty="0">
                <a:solidFill>
                  <a:srgbClr val="000000"/>
                </a:solidFill>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(semi-leptonic </a:t>
            </a:r>
            <a:r>
              <a:rPr lang="en-US" dirty="0" err="1">
                <a:latin typeface="Arial" panose="020B0604020202020204" pitchFamily="34" charset="0"/>
                <a:cs typeface="Arial" panose="020B0604020202020204" pitchFamily="34" charset="0"/>
              </a:rPr>
              <a:t>tt</a:t>
            </a:r>
            <a:r>
              <a:rPr lang="en-US" dirty="0">
                <a:latin typeface="Arial" panose="020B0604020202020204" pitchFamily="34" charset="0"/>
                <a:cs typeface="Arial" panose="020B0604020202020204" pitchFamily="34" charset="0"/>
              </a:rPr>
              <a:t>) </a:t>
            </a:r>
          </a:p>
          <a:p>
            <a:r>
              <a:rPr lang="en-US" dirty="0"/>
              <a:t>Boosted Decision Trees</a:t>
            </a:r>
          </a:p>
          <a:p>
            <a:r>
              <a:rPr lang="en-US" dirty="0"/>
              <a:t>Deep Neural Networks</a:t>
            </a:r>
          </a:p>
          <a:p>
            <a:pPr lvl="1"/>
            <a:r>
              <a:rPr lang="en-US" dirty="0">
                <a:hlinkClick r:id="rId3"/>
              </a:rPr>
              <a:t>https://arxiv.org/abs/1907.11181</a:t>
            </a:r>
            <a:r>
              <a:rPr lang="en-US" dirty="0"/>
              <a:t> (semi-leptonic </a:t>
            </a:r>
            <a:r>
              <a:rPr lang="en-US" dirty="0" err="1"/>
              <a:t>tt</a:t>
            </a:r>
            <a:r>
              <a:rPr lang="en-US" dirty="0"/>
              <a:t>)</a:t>
            </a:r>
          </a:p>
          <a:p>
            <a:r>
              <a:rPr lang="en-US" dirty="0"/>
              <a:t>Graph Neural Networks</a:t>
            </a:r>
          </a:p>
          <a:p>
            <a:pPr lvl="1"/>
            <a:r>
              <a:rPr lang="en-US" dirty="0"/>
              <a:t>Briefly investigated in 2023 ATLAS four tops observation study</a:t>
            </a:r>
          </a:p>
          <a:p>
            <a:pPr lvl="1"/>
            <a:r>
              <a:rPr lang="en-US" dirty="0"/>
              <a:t>Did not manage to increase sensitivity over background </a:t>
            </a:r>
          </a:p>
          <a:p>
            <a:pPr lvl="1"/>
            <a:r>
              <a:rPr lang="en-US" dirty="0">
                <a:hlinkClick r:id="rId4"/>
              </a:rPr>
              <a:t>https://cds.cern.ch/record/2765538/files/ATL-COM-PHYS-2021-195.pdf</a:t>
            </a:r>
            <a:r>
              <a:rPr lang="en-US" dirty="0"/>
              <a:t> </a:t>
            </a:r>
          </a:p>
          <a:p>
            <a:r>
              <a:rPr lang="en-US" dirty="0"/>
              <a:t>Other: SPA-NET</a:t>
            </a:r>
          </a:p>
          <a:p>
            <a:pPr lvl="1"/>
            <a:r>
              <a:rPr lang="en-US" dirty="0"/>
              <a:t>Attention based network which preserves physical symmetries</a:t>
            </a:r>
          </a:p>
          <a:p>
            <a:pPr lvl="1"/>
            <a:r>
              <a:rPr lang="en-US" dirty="0"/>
              <a:t>20% improved efficiency over chi-squared method</a:t>
            </a:r>
          </a:p>
          <a:p>
            <a:pPr lvl="1"/>
            <a:r>
              <a:rPr lang="en-US" dirty="0"/>
              <a:t>Was able to reconstruct 0L </a:t>
            </a:r>
            <a:r>
              <a:rPr lang="en-US" dirty="0" err="1"/>
              <a:t>tttt</a:t>
            </a:r>
            <a:r>
              <a:rPr lang="en-US" dirty="0"/>
              <a:t> events</a:t>
            </a:r>
          </a:p>
          <a:p>
            <a:pPr lvl="1"/>
            <a:r>
              <a:rPr lang="en-US" dirty="0">
                <a:hlinkClick r:id="rId5"/>
              </a:rPr>
              <a:t>https://arxiv.org/abs/2106.03898</a:t>
            </a:r>
            <a:r>
              <a:rPr lang="en-US" dirty="0"/>
              <a:t> </a:t>
            </a:r>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8F31FDB2-30EA-81EC-C8BC-27B93BD95EAD}"/>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12</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8A2DC2EF-BE2A-F14F-4301-7D0257B36906}"/>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24870208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C50F2-795E-1CD2-A81E-5F6BBDB03AB6}"/>
              </a:ext>
            </a:extLst>
          </p:cNvPr>
          <p:cNvSpPr>
            <a:spLocks noGrp="1"/>
          </p:cNvSpPr>
          <p:nvPr>
            <p:ph type="title"/>
          </p:nvPr>
        </p:nvSpPr>
        <p:spPr/>
        <p:txBody>
          <a:bodyPr/>
          <a:lstStyle/>
          <a:p>
            <a:r>
              <a:rPr lang="en-US" dirty="0"/>
              <a:t>Leptonic Top Reconstruction</a:t>
            </a:r>
          </a:p>
        </p:txBody>
      </p:sp>
      <p:sp>
        <p:nvSpPr>
          <p:cNvPr id="3" name="Content Placeholder 2">
            <a:extLst>
              <a:ext uri="{FF2B5EF4-FFF2-40B4-BE49-F238E27FC236}">
                <a16:creationId xmlns:a16="http://schemas.microsoft.com/office/drawing/2014/main" id="{1D301EB7-1A31-7E4A-3116-BE47C459E6B9}"/>
              </a:ext>
            </a:extLst>
          </p:cNvPr>
          <p:cNvSpPr>
            <a:spLocks noGrp="1"/>
          </p:cNvSpPr>
          <p:nvPr>
            <p:ph idx="1"/>
          </p:nvPr>
        </p:nvSpPr>
        <p:spPr/>
        <p:txBody>
          <a:bodyPr>
            <a:normAutofit fontScale="92500" lnSpcReduction="10000"/>
          </a:bodyPr>
          <a:lstStyle/>
          <a:p>
            <a:r>
              <a:rPr lang="en-US" dirty="0"/>
              <a:t>Mass reconstruction is non-trivial</a:t>
            </a:r>
          </a:p>
          <a:p>
            <a:pPr lvl="1"/>
            <a:r>
              <a:rPr lang="en-US" dirty="0"/>
              <a:t>System is kinematically unconstrained</a:t>
            </a:r>
          </a:p>
          <a:p>
            <a:pPr lvl="1"/>
            <a:r>
              <a:rPr lang="en-US" dirty="0"/>
              <a:t>Missing transverse momentum is the sum from 2+ neutrinos</a:t>
            </a:r>
          </a:p>
          <a:p>
            <a:pPr lvl="1"/>
            <a:r>
              <a:rPr lang="en-US" dirty="0"/>
              <a:t>Cannot determine momenta of individual neutrinos</a:t>
            </a:r>
          </a:p>
          <a:p>
            <a:r>
              <a:rPr lang="en-US" dirty="0"/>
              <a:t>Possible solutions (constraining m</a:t>
            </a:r>
            <a:r>
              <a:rPr lang="en-US" baseline="-25000" dirty="0"/>
              <a:t>t</a:t>
            </a:r>
            <a:r>
              <a:rPr lang="en-US" dirty="0"/>
              <a:t> and </a:t>
            </a:r>
            <a:r>
              <a:rPr lang="en-US" dirty="0" err="1"/>
              <a:t>m</a:t>
            </a:r>
            <a:r>
              <a:rPr lang="en-US" baseline="-25000" dirty="0" err="1"/>
              <a:t>W</a:t>
            </a:r>
            <a:r>
              <a:rPr lang="en-US" dirty="0"/>
              <a:t>)</a:t>
            </a:r>
          </a:p>
          <a:p>
            <a:pPr lvl="3"/>
            <a:r>
              <a:rPr lang="en-US" dirty="0">
                <a:hlinkClick r:id="rId2"/>
              </a:rPr>
              <a:t>https://pdg.lbl.gov/2019/reviews/rpp2019-rev-top-quark.pdf</a:t>
            </a:r>
            <a:r>
              <a:rPr lang="en-US" dirty="0"/>
              <a:t> </a:t>
            </a:r>
          </a:p>
          <a:p>
            <a:pPr lvl="1"/>
            <a:r>
              <a:rPr lang="en-US" dirty="0"/>
              <a:t>Analytic solutions</a:t>
            </a:r>
          </a:p>
          <a:p>
            <a:pPr lvl="1"/>
            <a:r>
              <a:rPr lang="en-US" dirty="0"/>
              <a:t>Neutrino weighting methods </a:t>
            </a:r>
          </a:p>
          <a:p>
            <a:pPr lvl="3"/>
            <a:r>
              <a:rPr lang="en-US" dirty="0">
                <a:hlinkClick r:id="rId3"/>
              </a:rPr>
              <a:t>https://arxiv.org/abs/hep-ex/9808029</a:t>
            </a:r>
            <a:r>
              <a:rPr lang="en-US" dirty="0"/>
              <a:t> </a:t>
            </a:r>
          </a:p>
          <a:p>
            <a:pPr lvl="1"/>
            <a:r>
              <a:rPr lang="en-US" dirty="0"/>
              <a:t>Neutrino reconstruction with deep neural networks (2023)</a:t>
            </a:r>
          </a:p>
          <a:p>
            <a:pPr lvl="3"/>
            <a:r>
              <a:rPr lang="en-US" dirty="0">
                <a:hlinkClick r:id="rId4"/>
              </a:rPr>
              <a:t>https://arxiv.org/abs/2307.02405</a:t>
            </a:r>
            <a:r>
              <a:rPr lang="en-US" dirty="0"/>
              <a:t> </a:t>
            </a:r>
          </a:p>
          <a:p>
            <a:pPr lvl="3"/>
            <a:r>
              <a:rPr lang="en-US" dirty="0"/>
              <a:t>Can recover full neutrino momenta in multi-neutrino final states </a:t>
            </a:r>
          </a:p>
          <a:p>
            <a:pPr marL="749808" lvl="2" indent="0">
              <a:buNone/>
            </a:pPr>
            <a:endParaRPr lang="en-US" dirty="0"/>
          </a:p>
          <a:p>
            <a:pPr marL="749808" lvl="2" indent="0">
              <a:buNone/>
            </a:pPr>
            <a:endParaRPr lang="en-US" dirty="0"/>
          </a:p>
          <a:p>
            <a:pPr lvl="1"/>
            <a:endParaRPr lang="en-US" dirty="0"/>
          </a:p>
          <a:p>
            <a:pPr marL="448056" lvl="1" indent="0">
              <a:buNone/>
            </a:pPr>
            <a:endParaRPr lang="en-US" dirty="0"/>
          </a:p>
        </p:txBody>
      </p:sp>
      <p:sp>
        <p:nvSpPr>
          <p:cNvPr id="4" name="Slide Number Placeholder 3">
            <a:extLst>
              <a:ext uri="{FF2B5EF4-FFF2-40B4-BE49-F238E27FC236}">
                <a16:creationId xmlns:a16="http://schemas.microsoft.com/office/drawing/2014/main" id="{5E108DD3-D33B-F10C-3BCC-E93BEF908C42}"/>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13</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3B67046-6067-9417-98C1-A952BB03071E}"/>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14498470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C50F2-795E-1CD2-A81E-5F6BBDB03AB6}"/>
              </a:ext>
            </a:extLst>
          </p:cNvPr>
          <p:cNvSpPr>
            <a:spLocks noGrp="1"/>
          </p:cNvSpPr>
          <p:nvPr>
            <p:ph type="title"/>
          </p:nvPr>
        </p:nvSpPr>
        <p:spPr/>
        <p:txBody>
          <a:bodyPr/>
          <a:lstStyle/>
          <a:p>
            <a:r>
              <a:rPr lang="en-US" dirty="0"/>
              <a:t>Leptonic Top Reconstruction, cont.</a:t>
            </a:r>
          </a:p>
        </p:txBody>
      </p:sp>
      <p:sp>
        <p:nvSpPr>
          <p:cNvPr id="3" name="Content Placeholder 2">
            <a:extLst>
              <a:ext uri="{FF2B5EF4-FFF2-40B4-BE49-F238E27FC236}">
                <a16:creationId xmlns:a16="http://schemas.microsoft.com/office/drawing/2014/main" id="{1D301EB7-1A31-7E4A-3116-BE47C459E6B9}"/>
              </a:ext>
            </a:extLst>
          </p:cNvPr>
          <p:cNvSpPr>
            <a:spLocks noGrp="1"/>
          </p:cNvSpPr>
          <p:nvPr>
            <p:ph idx="1"/>
          </p:nvPr>
        </p:nvSpPr>
        <p:spPr>
          <a:xfrm>
            <a:off x="401684" y="1325607"/>
            <a:ext cx="6784929" cy="3132093"/>
          </a:xfrm>
        </p:spPr>
        <p:txBody>
          <a:bodyPr>
            <a:normAutofit fontScale="92500" lnSpcReduction="20000"/>
          </a:bodyPr>
          <a:lstStyle/>
          <a:p>
            <a:r>
              <a:rPr lang="en-US" dirty="0"/>
              <a:t>Other observables sensitive to top quark mass</a:t>
            </a:r>
          </a:p>
          <a:p>
            <a:pPr lvl="1"/>
            <a:r>
              <a:rPr lang="en-US" dirty="0"/>
              <a:t>Invariant mass of bottom jet and lepton system is theoretically limited by top quark mass</a:t>
            </a:r>
          </a:p>
          <a:p>
            <a:pPr lvl="1"/>
            <a:r>
              <a:rPr lang="en-US" dirty="0"/>
              <a:t>Other transverse-mass-like variables </a:t>
            </a:r>
          </a:p>
          <a:p>
            <a:pPr lvl="1"/>
            <a:r>
              <a:rPr lang="en-US" dirty="0"/>
              <a:t>Maybe can be fitted to known distributions to reconstruct leptonic tops? Maybe can be used as discriminating variables </a:t>
            </a:r>
          </a:p>
          <a:p>
            <a:pPr lvl="1"/>
            <a:endParaRPr lang="en-US" dirty="0"/>
          </a:p>
          <a:p>
            <a:pPr lvl="1"/>
            <a:endParaRPr lang="en-US" dirty="0"/>
          </a:p>
          <a:p>
            <a:pPr marL="749808" lvl="2" indent="0">
              <a:buNone/>
            </a:pPr>
            <a:endParaRPr lang="en-US" dirty="0"/>
          </a:p>
          <a:p>
            <a:pPr marL="749808" lvl="2" indent="0">
              <a:buNone/>
            </a:pPr>
            <a:endParaRPr lang="en-US" dirty="0"/>
          </a:p>
          <a:p>
            <a:pPr lvl="1"/>
            <a:endParaRPr lang="en-US" dirty="0"/>
          </a:p>
          <a:p>
            <a:pPr marL="448056" lvl="1" indent="0">
              <a:buNone/>
            </a:pPr>
            <a:endParaRPr lang="en-US" dirty="0"/>
          </a:p>
        </p:txBody>
      </p:sp>
      <p:sp>
        <p:nvSpPr>
          <p:cNvPr id="4" name="Slide Number Placeholder 3">
            <a:extLst>
              <a:ext uri="{FF2B5EF4-FFF2-40B4-BE49-F238E27FC236}">
                <a16:creationId xmlns:a16="http://schemas.microsoft.com/office/drawing/2014/main" id="{5E108DD3-D33B-F10C-3BCC-E93BEF908C42}"/>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14</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3B67046-6067-9417-98C1-A952BB03071E}"/>
              </a:ext>
            </a:extLst>
          </p:cNvPr>
          <p:cNvSpPr>
            <a:spLocks noGrp="1"/>
          </p:cNvSpPr>
          <p:nvPr>
            <p:ph type="ftr" sz="quarter" idx="3"/>
          </p:nvPr>
        </p:nvSpPr>
        <p:spPr/>
        <p:txBody>
          <a:bodyPr/>
          <a:lstStyle/>
          <a:p>
            <a:r>
              <a:rPr lang="en-GB" dirty="0">
                <a:solidFill>
                  <a:srgbClr val="0055A0">
                    <a:tint val="75000"/>
                  </a:srgbClr>
                </a:solidFill>
              </a:rPr>
              <a:t>D. Reiter</a:t>
            </a:r>
          </a:p>
        </p:txBody>
      </p:sp>
      <p:pic>
        <p:nvPicPr>
          <p:cNvPr id="4102" name="Picture 6">
            <a:extLst>
              <a:ext uri="{FF2B5EF4-FFF2-40B4-BE49-F238E27FC236}">
                <a16:creationId xmlns:a16="http://schemas.microsoft.com/office/drawing/2014/main" id="{6E146B4C-8A27-FF9D-44A7-4AC2AB7D434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191" b="35000"/>
          <a:stretch/>
        </p:blipFill>
        <p:spPr bwMode="auto">
          <a:xfrm>
            <a:off x="7653291" y="1173936"/>
            <a:ext cx="4538709" cy="445770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a:extLst>
              <a:ext uri="{FF2B5EF4-FFF2-40B4-BE49-F238E27FC236}">
                <a16:creationId xmlns:a16="http://schemas.microsoft.com/office/drawing/2014/main" id="{27C26AD1-C9A6-4F6C-2F1F-B29DEB10777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585" b="3274"/>
          <a:stretch/>
        </p:blipFill>
        <p:spPr bwMode="auto">
          <a:xfrm>
            <a:off x="373355" y="4432332"/>
            <a:ext cx="3184548" cy="86303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E60F046-B136-9F5B-F13C-F2F5D7FEF162}"/>
              </a:ext>
            </a:extLst>
          </p:cNvPr>
          <p:cNvSpPr txBox="1"/>
          <p:nvPr/>
        </p:nvSpPr>
        <p:spPr>
          <a:xfrm>
            <a:off x="7688613" y="5687496"/>
            <a:ext cx="6165056" cy="369332"/>
          </a:xfrm>
          <a:prstGeom prst="rect">
            <a:avLst/>
          </a:prstGeom>
          <a:noFill/>
        </p:spPr>
        <p:txBody>
          <a:bodyPr wrap="square">
            <a:spAutoFit/>
          </a:bodyPr>
          <a:lstStyle/>
          <a:p>
            <a:r>
              <a:rPr lang="en-US" dirty="0"/>
              <a:t>https://arxiv.org/abs/1704.06142</a:t>
            </a:r>
          </a:p>
        </p:txBody>
      </p:sp>
      <p:pic>
        <p:nvPicPr>
          <p:cNvPr id="9" name="Picture 8">
            <a:extLst>
              <a:ext uri="{FF2B5EF4-FFF2-40B4-BE49-F238E27FC236}">
                <a16:creationId xmlns:a16="http://schemas.microsoft.com/office/drawing/2014/main" id="{DCFA8C39-4446-6F6A-7264-59F39AA61DB5}"/>
              </a:ext>
            </a:extLst>
          </p:cNvPr>
          <p:cNvPicPr>
            <a:picLocks noChangeAspect="1"/>
          </p:cNvPicPr>
          <p:nvPr/>
        </p:nvPicPr>
        <p:blipFill>
          <a:blip r:embed="rId4"/>
          <a:stretch>
            <a:fillRect/>
          </a:stretch>
        </p:blipFill>
        <p:spPr>
          <a:xfrm>
            <a:off x="3599852" y="4432332"/>
            <a:ext cx="4267419" cy="825542"/>
          </a:xfrm>
          <a:prstGeom prst="rect">
            <a:avLst/>
          </a:prstGeom>
        </p:spPr>
      </p:pic>
      <p:pic>
        <p:nvPicPr>
          <p:cNvPr id="4108" name="Picture 12">
            <a:extLst>
              <a:ext uri="{FF2B5EF4-FFF2-40B4-BE49-F238E27FC236}">
                <a16:creationId xmlns:a16="http://schemas.microsoft.com/office/drawing/2014/main" id="{6F3163FD-5ED0-A5E4-DF71-C97294418D8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8509" y="5251763"/>
            <a:ext cx="5538788" cy="759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04631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141EA-A066-2A69-A76E-CC3D1C23C8DB}"/>
              </a:ext>
            </a:extLst>
          </p:cNvPr>
          <p:cNvSpPr>
            <a:spLocks noGrp="1"/>
          </p:cNvSpPr>
          <p:nvPr>
            <p:ph type="title"/>
          </p:nvPr>
        </p:nvSpPr>
        <p:spPr/>
        <p:txBody>
          <a:bodyPr/>
          <a:lstStyle/>
          <a:p>
            <a:r>
              <a:rPr lang="en-US" dirty="0"/>
              <a:t>Other Ideas</a:t>
            </a:r>
          </a:p>
        </p:txBody>
      </p:sp>
      <p:sp>
        <p:nvSpPr>
          <p:cNvPr id="3" name="Content Placeholder 2">
            <a:extLst>
              <a:ext uri="{FF2B5EF4-FFF2-40B4-BE49-F238E27FC236}">
                <a16:creationId xmlns:a16="http://schemas.microsoft.com/office/drawing/2014/main" id="{3236C251-2C41-5065-AE62-C2F482757792}"/>
              </a:ext>
            </a:extLst>
          </p:cNvPr>
          <p:cNvSpPr>
            <a:spLocks noGrp="1"/>
          </p:cNvSpPr>
          <p:nvPr>
            <p:ph idx="1"/>
          </p:nvPr>
        </p:nvSpPr>
        <p:spPr/>
        <p:txBody>
          <a:bodyPr/>
          <a:lstStyle/>
          <a:p>
            <a:r>
              <a:rPr lang="en-US" dirty="0"/>
              <a:t>Check for invariant masses of H and Z bosons in parallel with top reconstruction</a:t>
            </a:r>
          </a:p>
          <a:p>
            <a:pPr lvl="1"/>
            <a:r>
              <a:rPr lang="en-US" dirty="0"/>
              <a:t>Remove possible background events </a:t>
            </a:r>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213060BA-270B-885C-0238-75AEE4CF0173}"/>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15</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6E61CC5C-7020-B156-A93E-5179049B52CC}"/>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42658077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FA401-75A3-5A1F-D701-59295FCE93A8}"/>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3DE67FF6-81CB-BF8D-4D64-99C168EB1933}"/>
              </a:ext>
            </a:extLst>
          </p:cNvPr>
          <p:cNvSpPr>
            <a:spLocks noGrp="1"/>
          </p:cNvSpPr>
          <p:nvPr>
            <p:ph idx="1"/>
          </p:nvPr>
        </p:nvSpPr>
        <p:spPr>
          <a:xfrm>
            <a:off x="609601" y="1173936"/>
            <a:ext cx="10969138" cy="4667421"/>
          </a:xfrm>
        </p:spPr>
        <p:txBody>
          <a:bodyPr>
            <a:normAutofit/>
          </a:bodyPr>
          <a:lstStyle/>
          <a:p>
            <a:r>
              <a:rPr lang="en-US" dirty="0"/>
              <a:t>Continue research on permutation-based, kinematic fitting, and BDT methods</a:t>
            </a:r>
          </a:p>
          <a:p>
            <a:r>
              <a:rPr lang="en-US" dirty="0"/>
              <a:t>Continue research on leptonic tops, neutrino reconstruction</a:t>
            </a:r>
          </a:p>
          <a:p>
            <a:r>
              <a:rPr lang="en-US" dirty="0"/>
              <a:t>Work on hadronic top </a:t>
            </a:r>
            <a:r>
              <a:rPr lang="en-US"/>
              <a:t>reconstruction algorithm</a:t>
            </a:r>
          </a:p>
          <a:p>
            <a:pPr lvl="1"/>
            <a:r>
              <a:rPr lang="en-US" dirty="0"/>
              <a:t>First test on truth-matched top quark pair (</a:t>
            </a:r>
            <a:r>
              <a:rPr lang="en-US" dirty="0" err="1"/>
              <a:t>tt</a:t>
            </a:r>
            <a:r>
              <a:rPr lang="en-US" dirty="0"/>
              <a:t>) data </a:t>
            </a:r>
          </a:p>
          <a:p>
            <a:pPr marL="36576" indent="0">
              <a:buNone/>
            </a:pPr>
            <a:endParaRPr lang="en-US" dirty="0"/>
          </a:p>
          <a:p>
            <a:pPr marL="36576" indent="0">
              <a:buNone/>
            </a:pPr>
            <a:endParaRPr lang="en-US" dirty="0"/>
          </a:p>
        </p:txBody>
      </p:sp>
      <p:sp>
        <p:nvSpPr>
          <p:cNvPr id="4" name="Slide Number Placeholder 3">
            <a:extLst>
              <a:ext uri="{FF2B5EF4-FFF2-40B4-BE49-F238E27FC236}">
                <a16:creationId xmlns:a16="http://schemas.microsoft.com/office/drawing/2014/main" id="{F38738C1-2E56-DAE8-4DD3-F423ECC3F48F}"/>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16</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56B96328-7F15-6ABB-5920-B6E380EDCA8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26024568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60323-BB2A-2D61-298C-BA3C44E7EE08}"/>
              </a:ext>
            </a:extLst>
          </p:cNvPr>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9147342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60323-BB2A-2D61-298C-BA3C44E7EE08}"/>
              </a:ext>
            </a:extLst>
          </p:cNvPr>
          <p:cNvSpPr>
            <a:spLocks noGrp="1"/>
          </p:cNvSpPr>
          <p:nvPr>
            <p:ph type="title"/>
          </p:nvPr>
        </p:nvSpPr>
        <p:spPr/>
        <p:txBody>
          <a:bodyPr/>
          <a:lstStyle/>
          <a:p>
            <a:r>
              <a:rPr lang="en-US" dirty="0"/>
              <a:t>Backup Slides</a:t>
            </a:r>
          </a:p>
        </p:txBody>
      </p:sp>
    </p:spTree>
    <p:extLst>
      <p:ext uri="{BB962C8B-B14F-4D97-AF65-F5344CB8AC3E}">
        <p14:creationId xmlns:p14="http://schemas.microsoft.com/office/powerpoint/2010/main" val="24105180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75270-5038-0B20-4D6A-22FB730CF8A8}"/>
              </a:ext>
            </a:extLst>
          </p:cNvPr>
          <p:cNvSpPr>
            <a:spLocks noGrp="1"/>
          </p:cNvSpPr>
          <p:nvPr>
            <p:ph type="title"/>
          </p:nvPr>
        </p:nvSpPr>
        <p:spPr/>
        <p:txBody>
          <a:bodyPr/>
          <a:lstStyle/>
          <a:p>
            <a:r>
              <a:rPr lang="en-US" dirty="0"/>
              <a:t>Past Observation of 4 Tops</a:t>
            </a:r>
          </a:p>
        </p:txBody>
      </p:sp>
      <p:sp>
        <p:nvSpPr>
          <p:cNvPr id="4" name="Slide Number Placeholder 3">
            <a:extLst>
              <a:ext uri="{FF2B5EF4-FFF2-40B4-BE49-F238E27FC236}">
                <a16:creationId xmlns:a16="http://schemas.microsoft.com/office/drawing/2014/main" id="{D22A54E8-0A30-6739-17C1-27A63C623FDA}"/>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19</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9D396D2C-F599-DD96-D147-264DDEAFE27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3" name="TextBox 2">
            <a:extLst>
              <a:ext uri="{FF2B5EF4-FFF2-40B4-BE49-F238E27FC236}">
                <a16:creationId xmlns:a16="http://schemas.microsoft.com/office/drawing/2014/main" id="{7D1E95DF-E505-4697-64C9-2E42323A478E}"/>
              </a:ext>
            </a:extLst>
          </p:cNvPr>
          <p:cNvSpPr txBox="1"/>
          <p:nvPr/>
        </p:nvSpPr>
        <p:spPr>
          <a:xfrm>
            <a:off x="609600" y="1592824"/>
            <a:ext cx="5692877" cy="3323987"/>
          </a:xfrm>
          <a:prstGeom prst="rect">
            <a:avLst/>
          </a:prstGeom>
          <a:noFill/>
        </p:spPr>
        <p:txBody>
          <a:bodyPr wrap="square" rtlCol="0">
            <a:spAutoFit/>
          </a:bodyPr>
          <a:lstStyle/>
          <a:p>
            <a:pPr marL="285750" indent="-285750">
              <a:buFont typeface="Arial" panose="020B0604020202020204" pitchFamily="34" charset="0"/>
              <a:buChar char="•"/>
            </a:pPr>
            <a:r>
              <a:rPr lang="en-US" sz="2400" dirty="0"/>
              <a:t>2020/2023 Papers</a:t>
            </a:r>
          </a:p>
          <a:p>
            <a:pPr marL="285750" indent="-285750">
              <a:buFont typeface="Arial" panose="020B0604020202020204" pitchFamily="34" charset="0"/>
              <a:buChar char="•"/>
            </a:pPr>
            <a:r>
              <a:rPr lang="en-US" sz="2400" dirty="0"/>
              <a:t>Used Run 2 Data @13 </a:t>
            </a:r>
            <a:r>
              <a:rPr lang="en-US" sz="2400" dirty="0" err="1"/>
              <a:t>TeV</a:t>
            </a:r>
            <a:endParaRPr lang="en-US" sz="2400" dirty="0"/>
          </a:p>
          <a:p>
            <a:pPr marL="285750" indent="-285750">
              <a:buFont typeface="Arial" panose="020B0604020202020204" pitchFamily="34" charset="0"/>
              <a:buChar char="•"/>
            </a:pPr>
            <a:r>
              <a:rPr lang="en-US" sz="2400" dirty="0"/>
              <a:t>Observed 4 Tops with ~ 6 sigma</a:t>
            </a:r>
          </a:p>
          <a:p>
            <a:endParaRPr lang="en-US" sz="2400" dirty="0"/>
          </a:p>
          <a:p>
            <a:pPr marL="285750" indent="-285750">
              <a:buFont typeface="Arial" panose="020B0604020202020204" pitchFamily="34" charset="0"/>
              <a:buChar char="•"/>
            </a:pPr>
            <a:r>
              <a:rPr lang="en-US" sz="2400" dirty="0"/>
              <a:t>Now looking at Run 3 Data @13.6 </a:t>
            </a:r>
            <a:r>
              <a:rPr lang="en-US" sz="2400" dirty="0" err="1"/>
              <a:t>TeV</a:t>
            </a:r>
            <a:endParaRPr lang="en-US" sz="2400" dirty="0"/>
          </a:p>
          <a:p>
            <a:pPr marL="285750" indent="-285750">
              <a:buFont typeface="Arial" panose="020B0604020202020204" pitchFamily="34" charset="0"/>
              <a:buChar char="•"/>
            </a:pPr>
            <a:r>
              <a:rPr lang="en-US" sz="2400" dirty="0"/>
              <a:t>Need to update analysis framework and code </a:t>
            </a:r>
          </a:p>
          <a:p>
            <a:pPr marL="742950" lvl="1" indent="-285750">
              <a:buFont typeface="Arial" panose="020B0604020202020204" pitchFamily="34" charset="0"/>
              <a:buChar char="•"/>
            </a:pPr>
            <a:r>
              <a:rPr lang="en-US" sz="2400" dirty="0"/>
              <a:t>Also helps prepare for HL-LHC</a:t>
            </a:r>
          </a:p>
          <a:p>
            <a:pPr marL="285750" indent="-285750">
              <a:buFont typeface="Arial" panose="020B0604020202020204" pitchFamily="34" charset="0"/>
              <a:buChar char="•"/>
            </a:pPr>
            <a:endParaRPr lang="en-US" dirty="0"/>
          </a:p>
        </p:txBody>
      </p:sp>
      <p:pic>
        <p:nvPicPr>
          <p:cNvPr id="4098" name="Picture 2">
            <a:extLst>
              <a:ext uri="{FF2B5EF4-FFF2-40B4-BE49-F238E27FC236}">
                <a16:creationId xmlns:a16="http://schemas.microsoft.com/office/drawing/2014/main" id="{AE432AFB-C854-D77A-6FDC-D60A341766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3913" y="1123644"/>
            <a:ext cx="4601506" cy="500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5395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9A577-C6E1-61EA-7EE3-AB3D3D5B96B4}"/>
              </a:ext>
            </a:extLst>
          </p:cNvPr>
          <p:cNvSpPr>
            <a:spLocks noGrp="1"/>
          </p:cNvSpPr>
          <p:nvPr>
            <p:ph type="title"/>
          </p:nvPr>
        </p:nvSpPr>
        <p:spPr/>
        <p:txBody>
          <a:bodyPr/>
          <a:lstStyle/>
          <a:p>
            <a:r>
              <a:rPr lang="en-US" dirty="0"/>
              <a:t>Status Update</a:t>
            </a:r>
          </a:p>
        </p:txBody>
      </p:sp>
      <p:sp>
        <p:nvSpPr>
          <p:cNvPr id="3" name="Content Placeholder 2">
            <a:extLst>
              <a:ext uri="{FF2B5EF4-FFF2-40B4-BE49-F238E27FC236}">
                <a16:creationId xmlns:a16="http://schemas.microsoft.com/office/drawing/2014/main" id="{65C87830-4CA2-E85F-78DE-7C0494663242}"/>
              </a:ext>
            </a:extLst>
          </p:cNvPr>
          <p:cNvSpPr>
            <a:spLocks noGrp="1"/>
          </p:cNvSpPr>
          <p:nvPr>
            <p:ph idx="1"/>
          </p:nvPr>
        </p:nvSpPr>
        <p:spPr/>
        <p:txBody>
          <a:bodyPr/>
          <a:lstStyle/>
          <a:p>
            <a:r>
              <a:rPr lang="en-US" dirty="0"/>
              <a:t>Successfully submitted jobs to the Grid (n-tuple production)</a:t>
            </a:r>
          </a:p>
          <a:p>
            <a:r>
              <a:rPr lang="en-US" dirty="0"/>
              <a:t>Finished adding variables to n-tuple processing code</a:t>
            </a:r>
          </a:p>
          <a:p>
            <a:pPr lvl="1"/>
            <a:r>
              <a:rPr lang="en-US" dirty="0"/>
              <a:t>Currently validating new code</a:t>
            </a:r>
          </a:p>
          <a:p>
            <a:r>
              <a:rPr lang="en-US" dirty="0"/>
              <a:t>Preliminary research for top reconstruction study</a:t>
            </a:r>
          </a:p>
        </p:txBody>
      </p:sp>
      <p:sp>
        <p:nvSpPr>
          <p:cNvPr id="4" name="Slide Number Placeholder 3">
            <a:extLst>
              <a:ext uri="{FF2B5EF4-FFF2-40B4-BE49-F238E27FC236}">
                <a16:creationId xmlns:a16="http://schemas.microsoft.com/office/drawing/2014/main" id="{15C6ECB3-85EA-EBA1-9FD8-D5F9FBB8485B}"/>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38CFCE9C-5D93-D5B4-4959-B9A794C01190}"/>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5262477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154A2CD9-0B29-AE50-96ED-752ABFF2D7B2}"/>
                  </a:ext>
                </a:extLst>
              </p:cNvPr>
              <p:cNvSpPr>
                <a:spLocks noGrp="1"/>
              </p:cNvSpPr>
              <p:nvPr>
                <p:ph type="title"/>
              </p:nvPr>
            </p:nvSpPr>
            <p:spPr/>
            <p:txBody>
              <a:bodyPr/>
              <a:lstStyle/>
              <a:p>
                <a:r>
                  <a:rPr lang="en-US" dirty="0"/>
                  <a:t>Example: </a:t>
                </a:r>
                <a14:m>
                  <m:oMath xmlns:m="http://schemas.openxmlformats.org/officeDocument/2006/math">
                    <m:r>
                      <a:rPr lang="en-US" sz="4800" b="0" i="1" smtClean="0">
                        <a:latin typeface="Cambria Math" panose="02040503050406030204" pitchFamily="18" charset="0"/>
                      </a:rPr>
                      <m:t>𝑡</m:t>
                    </m:r>
                    <m:acc>
                      <m:accPr>
                        <m:chr m:val="̅"/>
                        <m:ctrlPr>
                          <a:rPr lang="en-US" sz="4800" i="1" smtClean="0">
                            <a:latin typeface="Cambria Math" panose="02040503050406030204" pitchFamily="18" charset="0"/>
                          </a:rPr>
                        </m:ctrlPr>
                      </m:accPr>
                      <m:e>
                        <m:r>
                          <a:rPr lang="en-US" sz="4800" b="0" i="1" smtClean="0">
                            <a:latin typeface="Cambria Math" panose="02040503050406030204" pitchFamily="18" charset="0"/>
                          </a:rPr>
                          <m:t>𝑡</m:t>
                        </m:r>
                      </m:e>
                    </m:acc>
                  </m:oMath>
                </a14:m>
                <a:r>
                  <a:rPr lang="en-US" dirty="0"/>
                  <a:t> Production</a:t>
                </a:r>
              </a:p>
            </p:txBody>
          </p:sp>
        </mc:Choice>
        <mc:Fallback xmlns="">
          <p:sp>
            <p:nvSpPr>
              <p:cNvPr id="2" name="Title 1">
                <a:extLst>
                  <a:ext uri="{FF2B5EF4-FFF2-40B4-BE49-F238E27FC236}">
                    <a16:creationId xmlns:a16="http://schemas.microsoft.com/office/drawing/2014/main" id="{154A2CD9-0B29-AE50-96ED-752ABFF2D7B2}"/>
                  </a:ext>
                </a:extLst>
              </p:cNvPr>
              <p:cNvSpPr>
                <a:spLocks noGrp="1" noRot="1" noChangeAspect="1" noMove="1" noResize="1" noEditPoints="1" noAdjustHandles="1" noChangeArrowheads="1" noChangeShapeType="1" noTextEdit="1"/>
              </p:cNvSpPr>
              <p:nvPr>
                <p:ph type="title"/>
              </p:nvPr>
            </p:nvSpPr>
            <p:spPr>
              <a:blipFill>
                <a:blip r:embed="rId2"/>
                <a:stretch>
                  <a:fillRect l="-2779" t="-5806" b="-2451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0BD6917-7DBC-5346-AA6B-C10B6544ABEF}"/>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20</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F576AC0C-AE64-D0A1-7295-125959668696}"/>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1026" name="Picture 2" descr="Top quark - Wikipedia">
            <a:extLst>
              <a:ext uri="{FF2B5EF4-FFF2-40B4-BE49-F238E27FC236}">
                <a16:creationId xmlns:a16="http://schemas.microsoft.com/office/drawing/2014/main" id="{F00C83C1-5E24-49A5-625C-A1F9A72F5F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2854" y="1345721"/>
            <a:ext cx="6140843" cy="4528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8899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EDA84-3361-3CCB-86ED-6A2A6B3F1629}"/>
              </a:ext>
            </a:extLst>
          </p:cNvPr>
          <p:cNvSpPr>
            <a:spLocks noGrp="1"/>
          </p:cNvSpPr>
          <p:nvPr>
            <p:ph type="title"/>
          </p:nvPr>
        </p:nvSpPr>
        <p:spPr/>
        <p:txBody>
          <a:bodyPr/>
          <a:lstStyle/>
          <a:p>
            <a:r>
              <a:rPr lang="en-US" dirty="0"/>
              <a:t>B-Jet Tagging vs Leptons</a:t>
            </a:r>
          </a:p>
        </p:txBody>
      </p:sp>
      <p:sp>
        <p:nvSpPr>
          <p:cNvPr id="4" name="Slide Number Placeholder 3">
            <a:extLst>
              <a:ext uri="{FF2B5EF4-FFF2-40B4-BE49-F238E27FC236}">
                <a16:creationId xmlns:a16="http://schemas.microsoft.com/office/drawing/2014/main" id="{BF65C8DE-4F3C-A5EB-3C68-C2E14765D284}"/>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21</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3BC7A346-D079-37EC-9628-40F400F48591}"/>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3074" name="Picture 2" descr="Configuration and performance of the ATLAS $b$-jet triggers in Run 2 - CERN  Document Server">
            <a:extLst>
              <a:ext uri="{FF2B5EF4-FFF2-40B4-BE49-F238E27FC236}">
                <a16:creationId xmlns:a16="http://schemas.microsoft.com/office/drawing/2014/main" id="{FF251699-BF18-CFDF-32A0-48FFC435197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022" r="8985"/>
          <a:stretch/>
        </p:blipFill>
        <p:spPr bwMode="auto">
          <a:xfrm>
            <a:off x="529960" y="1345925"/>
            <a:ext cx="5123588" cy="452117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ATLAS Schematics">
            <a:extLst>
              <a:ext uri="{FF2B5EF4-FFF2-40B4-BE49-F238E27FC236}">
                <a16:creationId xmlns:a16="http://schemas.microsoft.com/office/drawing/2014/main" id="{1C6E132C-4CDB-9A38-E517-F085DBA0164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066" r="6535"/>
          <a:stretch/>
        </p:blipFill>
        <p:spPr bwMode="auto">
          <a:xfrm>
            <a:off x="6094169" y="1208425"/>
            <a:ext cx="5397911" cy="4710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45749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008F7-D4FF-D7A4-0691-A92699E3C4AC}"/>
              </a:ext>
            </a:extLst>
          </p:cNvPr>
          <p:cNvSpPr>
            <a:spLocks noGrp="1"/>
          </p:cNvSpPr>
          <p:nvPr>
            <p:ph type="title"/>
          </p:nvPr>
        </p:nvSpPr>
        <p:spPr/>
        <p:txBody>
          <a:bodyPr/>
          <a:lstStyle/>
          <a:p>
            <a:r>
              <a:rPr lang="en-US" dirty="0"/>
              <a:t>Four Tops</a:t>
            </a:r>
          </a:p>
        </p:txBody>
      </p:sp>
      <p:sp>
        <p:nvSpPr>
          <p:cNvPr id="4" name="Slide Number Placeholder 3">
            <a:extLst>
              <a:ext uri="{FF2B5EF4-FFF2-40B4-BE49-F238E27FC236}">
                <a16:creationId xmlns:a16="http://schemas.microsoft.com/office/drawing/2014/main" id="{E22E1BB8-3513-7C08-164A-5F4A4CE15300}"/>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22</a:t>
            </a:fld>
            <a:endParaRPr lang="en-GB">
              <a:solidFill>
                <a:srgbClr val="0055A0">
                  <a:tint val="75000"/>
                </a:srgbClr>
              </a:solidFill>
            </a:endParaRPr>
          </a:p>
        </p:txBody>
      </p:sp>
      <p:sp>
        <p:nvSpPr>
          <p:cNvPr id="5" name="Date Placeholder 4">
            <a:extLst>
              <a:ext uri="{FF2B5EF4-FFF2-40B4-BE49-F238E27FC236}">
                <a16:creationId xmlns:a16="http://schemas.microsoft.com/office/drawing/2014/main" id="{262ED88D-2467-A42D-4621-891A09050539}"/>
              </a:ext>
            </a:extLst>
          </p:cNvPr>
          <p:cNvSpPr>
            <a:spLocks noGrp="1"/>
          </p:cNvSpPr>
          <p:nvPr>
            <p:ph type="dt" sz="half" idx="4294967295"/>
          </p:nvPr>
        </p:nvSpPr>
        <p:spPr>
          <a:xfrm>
            <a:off x="3959113" y="6362378"/>
            <a:ext cx="2844800" cy="365125"/>
          </a:xfrm>
          <a:prstGeom prst="rect">
            <a:avLst/>
          </a:prstGeom>
        </p:spPr>
        <p:txBody>
          <a:bodyPr/>
          <a:lstStyle/>
          <a:p>
            <a:r>
              <a:rPr lang="en-US">
                <a:solidFill>
                  <a:srgbClr val="0055A0">
                    <a:tint val="75000"/>
                  </a:srgbClr>
                </a:solidFill>
              </a:rPr>
              <a:t>2/15/2024</a:t>
            </a:r>
            <a:endParaRPr lang="en-GB" dirty="0">
              <a:solidFill>
                <a:srgbClr val="0055A0">
                  <a:tint val="75000"/>
                </a:srgbClr>
              </a:solidFill>
            </a:endParaRPr>
          </a:p>
        </p:txBody>
      </p:sp>
      <p:sp>
        <p:nvSpPr>
          <p:cNvPr id="6" name="Footer Placeholder 5">
            <a:extLst>
              <a:ext uri="{FF2B5EF4-FFF2-40B4-BE49-F238E27FC236}">
                <a16:creationId xmlns:a16="http://schemas.microsoft.com/office/drawing/2014/main" id="{9985BC72-734B-215B-99F0-1B1B75E01823}"/>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D1ED4B54-D0FE-D7CD-AB76-27CB329F373D}"/>
              </a:ext>
            </a:extLst>
          </p:cNvPr>
          <p:cNvPicPr>
            <a:picLocks noChangeAspect="1"/>
          </p:cNvPicPr>
          <p:nvPr/>
        </p:nvPicPr>
        <p:blipFill>
          <a:blip r:embed="rId2"/>
          <a:stretch>
            <a:fillRect/>
          </a:stretch>
        </p:blipFill>
        <p:spPr>
          <a:xfrm>
            <a:off x="541318" y="1552755"/>
            <a:ext cx="11105702" cy="3906528"/>
          </a:xfrm>
          <a:prstGeom prst="rect">
            <a:avLst/>
          </a:prstGeom>
        </p:spPr>
      </p:pic>
    </p:spTree>
    <p:extLst>
      <p:ext uri="{BB962C8B-B14F-4D97-AF65-F5344CB8AC3E}">
        <p14:creationId xmlns:p14="http://schemas.microsoft.com/office/powerpoint/2010/main" val="37621386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1FF0AD8-6616-14EC-0BBC-39C0419ACFAA}"/>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23</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0D3A48DE-4524-6F8C-E43E-41F90B3C576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5122" name="Picture 2">
            <a:extLst>
              <a:ext uri="{FF2B5EF4-FFF2-40B4-BE49-F238E27FC236}">
                <a16:creationId xmlns:a16="http://schemas.microsoft.com/office/drawing/2014/main" id="{38B49326-7E65-30B6-93B0-C46774013F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5677" y="130497"/>
            <a:ext cx="8989552" cy="5935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21264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7C207-CFB2-EFE4-A5FB-274E3F99B535}"/>
              </a:ext>
            </a:extLst>
          </p:cNvPr>
          <p:cNvSpPr>
            <a:spLocks noGrp="1"/>
          </p:cNvSpPr>
          <p:nvPr>
            <p:ph type="title"/>
          </p:nvPr>
        </p:nvSpPr>
        <p:spPr/>
        <p:txBody>
          <a:bodyPr/>
          <a:lstStyle/>
          <a:p>
            <a:r>
              <a:rPr lang="en-US" dirty="0"/>
              <a:t>Branching ratios</a:t>
            </a:r>
          </a:p>
        </p:txBody>
      </p:sp>
      <p:sp>
        <p:nvSpPr>
          <p:cNvPr id="3" name="Content Placeholder 2">
            <a:extLst>
              <a:ext uri="{FF2B5EF4-FFF2-40B4-BE49-F238E27FC236}">
                <a16:creationId xmlns:a16="http://schemas.microsoft.com/office/drawing/2014/main" id="{6A31AC5A-E55A-6C9B-B671-BC3A3926AB88}"/>
              </a:ext>
            </a:extLst>
          </p:cNvPr>
          <p:cNvSpPr>
            <a:spLocks noGrp="1"/>
          </p:cNvSpPr>
          <p:nvPr>
            <p:ph idx="1"/>
          </p:nvPr>
        </p:nvSpPr>
        <p:spPr>
          <a:xfrm>
            <a:off x="609601" y="1325607"/>
            <a:ext cx="5150116" cy="4667421"/>
          </a:xfrm>
        </p:spPr>
        <p:txBody>
          <a:bodyPr/>
          <a:lstStyle/>
          <a:p>
            <a:r>
              <a:rPr lang="en-US" dirty="0"/>
              <a:t>Most 4 Tops decay into all hadrons</a:t>
            </a:r>
          </a:p>
          <a:p>
            <a:r>
              <a:rPr lang="en-US" dirty="0"/>
              <a:t>2 and 3 lepton channels (3l, 2lss) are cleanest</a:t>
            </a:r>
          </a:p>
        </p:txBody>
      </p:sp>
      <p:sp>
        <p:nvSpPr>
          <p:cNvPr id="4" name="Slide Number Placeholder 3">
            <a:extLst>
              <a:ext uri="{FF2B5EF4-FFF2-40B4-BE49-F238E27FC236}">
                <a16:creationId xmlns:a16="http://schemas.microsoft.com/office/drawing/2014/main" id="{E3086EAE-C30B-9670-B737-F4105C747DB6}"/>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24</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66037826-643D-DEF5-A954-540BACCBD54F}"/>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1FB927D6-119C-B42E-A9BD-3C444C9D7275}"/>
              </a:ext>
            </a:extLst>
          </p:cNvPr>
          <p:cNvPicPr>
            <a:picLocks noChangeAspect="1"/>
          </p:cNvPicPr>
          <p:nvPr/>
        </p:nvPicPr>
        <p:blipFill>
          <a:blip r:embed="rId2"/>
          <a:stretch>
            <a:fillRect/>
          </a:stretch>
        </p:blipFill>
        <p:spPr>
          <a:xfrm>
            <a:off x="6094169" y="1696608"/>
            <a:ext cx="5340747" cy="3345375"/>
          </a:xfrm>
          <a:prstGeom prst="rect">
            <a:avLst/>
          </a:prstGeom>
        </p:spPr>
      </p:pic>
    </p:spTree>
    <p:extLst>
      <p:ext uri="{BB962C8B-B14F-4D97-AF65-F5344CB8AC3E}">
        <p14:creationId xmlns:p14="http://schemas.microsoft.com/office/powerpoint/2010/main" val="40125435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B7D46-899E-0092-942C-E2AB48AE986D}"/>
              </a:ext>
            </a:extLst>
          </p:cNvPr>
          <p:cNvSpPr>
            <a:spLocks noGrp="1"/>
          </p:cNvSpPr>
          <p:nvPr>
            <p:ph type="title"/>
          </p:nvPr>
        </p:nvSpPr>
        <p:spPr/>
        <p:txBody>
          <a:bodyPr/>
          <a:lstStyle/>
          <a:p>
            <a:r>
              <a:rPr lang="en-US" dirty="0"/>
              <a:t>Backgrounds</a:t>
            </a:r>
          </a:p>
        </p:txBody>
      </p:sp>
      <p:sp>
        <p:nvSpPr>
          <p:cNvPr id="4" name="Slide Number Placeholder 3">
            <a:extLst>
              <a:ext uri="{FF2B5EF4-FFF2-40B4-BE49-F238E27FC236}">
                <a16:creationId xmlns:a16="http://schemas.microsoft.com/office/drawing/2014/main" id="{3977123E-4279-6DB9-BFDE-9D69EEE52097}"/>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25</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09062987-FFDB-86C1-FD01-836D442F5D73}"/>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12177073-C02E-F0AD-F09F-54F9F10CA3AA}"/>
              </a:ext>
            </a:extLst>
          </p:cNvPr>
          <p:cNvPicPr>
            <a:picLocks noChangeAspect="1"/>
          </p:cNvPicPr>
          <p:nvPr/>
        </p:nvPicPr>
        <p:blipFill>
          <a:blip r:embed="rId2"/>
          <a:stretch>
            <a:fillRect/>
          </a:stretch>
        </p:blipFill>
        <p:spPr>
          <a:xfrm>
            <a:off x="2128068" y="1173936"/>
            <a:ext cx="7674694" cy="4552203"/>
          </a:xfrm>
          <a:prstGeom prst="rect">
            <a:avLst/>
          </a:prstGeom>
        </p:spPr>
      </p:pic>
    </p:spTree>
    <p:extLst>
      <p:ext uri="{BB962C8B-B14F-4D97-AF65-F5344CB8AC3E}">
        <p14:creationId xmlns:p14="http://schemas.microsoft.com/office/powerpoint/2010/main" val="31643595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9405B-6865-9778-A4BB-CE6BD5DF1543}"/>
              </a:ext>
            </a:extLst>
          </p:cNvPr>
          <p:cNvSpPr>
            <a:spLocks noGrp="1"/>
          </p:cNvSpPr>
          <p:nvPr>
            <p:ph type="title"/>
          </p:nvPr>
        </p:nvSpPr>
        <p:spPr/>
        <p:txBody>
          <a:bodyPr/>
          <a:lstStyle/>
          <a:p>
            <a:r>
              <a:rPr lang="en-US" dirty="0"/>
              <a:t>Example of 3L Channel Signal</a:t>
            </a:r>
          </a:p>
        </p:txBody>
      </p:sp>
      <p:sp>
        <p:nvSpPr>
          <p:cNvPr id="4" name="Slide Number Placeholder 3">
            <a:extLst>
              <a:ext uri="{FF2B5EF4-FFF2-40B4-BE49-F238E27FC236}">
                <a16:creationId xmlns:a16="http://schemas.microsoft.com/office/drawing/2014/main" id="{A38CA263-182B-37FC-1A66-A2EB7A53B898}"/>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26</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608E10FF-0A16-2BF7-48D8-3679C3877772}"/>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8CF2D535-6DCD-0C14-45D1-AC6A171CC5AF}"/>
              </a:ext>
            </a:extLst>
          </p:cNvPr>
          <p:cNvPicPr>
            <a:picLocks noChangeAspect="1"/>
          </p:cNvPicPr>
          <p:nvPr/>
        </p:nvPicPr>
        <p:blipFill>
          <a:blip r:embed="rId2"/>
          <a:stretch>
            <a:fillRect/>
          </a:stretch>
        </p:blipFill>
        <p:spPr>
          <a:xfrm>
            <a:off x="2489159" y="1173936"/>
            <a:ext cx="6731346" cy="4826248"/>
          </a:xfrm>
          <a:prstGeom prst="rect">
            <a:avLst/>
          </a:prstGeom>
        </p:spPr>
      </p:pic>
    </p:spTree>
    <p:extLst>
      <p:ext uri="{BB962C8B-B14F-4D97-AF65-F5344CB8AC3E}">
        <p14:creationId xmlns:p14="http://schemas.microsoft.com/office/powerpoint/2010/main" val="27023331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92F86-E3B0-562D-D33D-6D2ED455B6C2}"/>
              </a:ext>
            </a:extLst>
          </p:cNvPr>
          <p:cNvSpPr>
            <a:spLocks noGrp="1"/>
          </p:cNvSpPr>
          <p:nvPr>
            <p:ph type="title"/>
          </p:nvPr>
        </p:nvSpPr>
        <p:spPr/>
        <p:txBody>
          <a:bodyPr/>
          <a:lstStyle/>
          <a:p>
            <a:r>
              <a:rPr lang="en-US" dirty="0"/>
              <a:t>Example of 3L Background</a:t>
            </a:r>
          </a:p>
        </p:txBody>
      </p:sp>
      <p:sp>
        <p:nvSpPr>
          <p:cNvPr id="4" name="Slide Number Placeholder 3">
            <a:extLst>
              <a:ext uri="{FF2B5EF4-FFF2-40B4-BE49-F238E27FC236}">
                <a16:creationId xmlns:a16="http://schemas.microsoft.com/office/drawing/2014/main" id="{77BAB5B1-44B5-5FC1-3F7D-47410DE8CA12}"/>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27</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2C7C6D69-3DAC-836A-11E0-73965DEE527F}"/>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717420BB-B3B7-CA00-0173-145146A1F7EC}"/>
              </a:ext>
            </a:extLst>
          </p:cNvPr>
          <p:cNvPicPr>
            <a:picLocks noChangeAspect="1"/>
          </p:cNvPicPr>
          <p:nvPr/>
        </p:nvPicPr>
        <p:blipFill>
          <a:blip r:embed="rId2"/>
          <a:stretch>
            <a:fillRect/>
          </a:stretch>
        </p:blipFill>
        <p:spPr>
          <a:xfrm>
            <a:off x="2629689" y="1173936"/>
            <a:ext cx="6485998" cy="4746825"/>
          </a:xfrm>
          <a:prstGeom prst="rect">
            <a:avLst/>
          </a:prstGeom>
        </p:spPr>
      </p:pic>
    </p:spTree>
    <p:extLst>
      <p:ext uri="{BB962C8B-B14F-4D97-AF65-F5344CB8AC3E}">
        <p14:creationId xmlns:p14="http://schemas.microsoft.com/office/powerpoint/2010/main" val="22866416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C4765-4B03-F628-E821-B50AD6DFFB02}"/>
              </a:ext>
            </a:extLst>
          </p:cNvPr>
          <p:cNvSpPr>
            <a:spLocks noGrp="1"/>
          </p:cNvSpPr>
          <p:nvPr>
            <p:ph type="title"/>
          </p:nvPr>
        </p:nvSpPr>
        <p:spPr/>
        <p:txBody>
          <a:bodyPr/>
          <a:lstStyle/>
          <a:p>
            <a:r>
              <a:rPr lang="en-US" dirty="0"/>
              <a:t>N-tuple Production</a:t>
            </a:r>
          </a:p>
        </p:txBody>
      </p:sp>
      <p:sp>
        <p:nvSpPr>
          <p:cNvPr id="3" name="Content Placeholder 2">
            <a:extLst>
              <a:ext uri="{FF2B5EF4-FFF2-40B4-BE49-F238E27FC236}">
                <a16:creationId xmlns:a16="http://schemas.microsoft.com/office/drawing/2014/main" id="{08FA6B39-637F-A1CF-8EBB-96E7B0DBDCBC}"/>
              </a:ext>
            </a:extLst>
          </p:cNvPr>
          <p:cNvSpPr>
            <a:spLocks noGrp="1"/>
          </p:cNvSpPr>
          <p:nvPr>
            <p:ph idx="1"/>
          </p:nvPr>
        </p:nvSpPr>
        <p:spPr/>
        <p:txBody>
          <a:bodyPr/>
          <a:lstStyle/>
          <a:p>
            <a:r>
              <a:rPr lang="en-US" dirty="0" err="1"/>
              <a:t>TopCPToolkit</a:t>
            </a:r>
            <a:r>
              <a:rPr lang="en-US" dirty="0"/>
              <a:t> is n-tuple production framework written for all top quark related analyses</a:t>
            </a:r>
          </a:p>
          <a:p>
            <a:r>
              <a:rPr lang="en-US" dirty="0"/>
              <a:t>Practice submitting jobs to the Grid </a:t>
            </a:r>
          </a:p>
        </p:txBody>
      </p:sp>
      <p:sp>
        <p:nvSpPr>
          <p:cNvPr id="4" name="Slide Number Placeholder 3">
            <a:extLst>
              <a:ext uri="{FF2B5EF4-FFF2-40B4-BE49-F238E27FC236}">
                <a16:creationId xmlns:a16="http://schemas.microsoft.com/office/drawing/2014/main" id="{798A8D20-7536-0D76-0654-96F3F239AF9D}"/>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28</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D9EBC1CC-BC34-9A3A-F77E-3447CF4D07A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B8D648D6-D61F-2BDC-6484-6E4CECA7DAB0}"/>
              </a:ext>
            </a:extLst>
          </p:cNvPr>
          <p:cNvPicPr>
            <a:picLocks noChangeAspect="1"/>
          </p:cNvPicPr>
          <p:nvPr/>
        </p:nvPicPr>
        <p:blipFill rotWithShape="1">
          <a:blip r:embed="rId3"/>
          <a:srcRect t="10737" r="51462" b="5269"/>
          <a:stretch/>
        </p:blipFill>
        <p:spPr>
          <a:xfrm>
            <a:off x="221585" y="3118538"/>
            <a:ext cx="6688756" cy="2874490"/>
          </a:xfrm>
          <a:prstGeom prst="rect">
            <a:avLst/>
          </a:prstGeom>
        </p:spPr>
      </p:pic>
      <p:pic>
        <p:nvPicPr>
          <p:cNvPr id="1026" name="Picture 2" descr="undefined">
            <a:extLst>
              <a:ext uri="{FF2B5EF4-FFF2-40B4-BE49-F238E27FC236}">
                <a16:creationId xmlns:a16="http://schemas.microsoft.com/office/drawing/2014/main" id="{2A3942F5-8540-7647-0C44-2D38E8EC19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9126" y="2536167"/>
            <a:ext cx="4425118" cy="331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37827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BAF1D-6CDA-EB48-28AB-8CF2E818AA83}"/>
              </a:ext>
            </a:extLst>
          </p:cNvPr>
          <p:cNvSpPr>
            <a:spLocks noGrp="1"/>
          </p:cNvSpPr>
          <p:nvPr>
            <p:ph type="title"/>
          </p:nvPr>
        </p:nvSpPr>
        <p:spPr/>
        <p:txBody>
          <a:bodyPr/>
          <a:lstStyle/>
          <a:p>
            <a:r>
              <a:rPr lang="en-US" dirty="0"/>
              <a:t>Recap: Analysis Framework</a:t>
            </a:r>
          </a:p>
        </p:txBody>
      </p:sp>
      <p:sp>
        <p:nvSpPr>
          <p:cNvPr id="3" name="Content Placeholder 2">
            <a:extLst>
              <a:ext uri="{FF2B5EF4-FFF2-40B4-BE49-F238E27FC236}">
                <a16:creationId xmlns:a16="http://schemas.microsoft.com/office/drawing/2014/main" id="{692AA2E8-A1C8-7029-5779-4466BBF11FF8}"/>
              </a:ext>
            </a:extLst>
          </p:cNvPr>
          <p:cNvSpPr>
            <a:spLocks noGrp="1"/>
          </p:cNvSpPr>
          <p:nvPr>
            <p:ph idx="1"/>
          </p:nvPr>
        </p:nvSpPr>
        <p:spPr/>
        <p:txBody>
          <a:bodyPr/>
          <a:lstStyle/>
          <a:p>
            <a:r>
              <a:rPr lang="en-US" dirty="0"/>
              <a:t>Data analysis pipeline has multiple stages</a:t>
            </a:r>
          </a:p>
          <a:p>
            <a:r>
              <a:rPr lang="en-US" dirty="0" err="1"/>
              <a:t>FastFrames</a:t>
            </a:r>
            <a:r>
              <a:rPr lang="en-US" dirty="0"/>
              <a:t> code computes custom kinematic variables</a:t>
            </a:r>
          </a:p>
          <a:p>
            <a:endParaRPr lang="en-US" dirty="0"/>
          </a:p>
        </p:txBody>
      </p:sp>
      <p:sp>
        <p:nvSpPr>
          <p:cNvPr id="4" name="Slide Number Placeholder 3">
            <a:extLst>
              <a:ext uri="{FF2B5EF4-FFF2-40B4-BE49-F238E27FC236}">
                <a16:creationId xmlns:a16="http://schemas.microsoft.com/office/drawing/2014/main" id="{655B579A-49A1-892E-8B88-30FC19C80DBA}"/>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29</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19A963FE-DD9D-6A85-F9D0-1C651CEC2A10}"/>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CCA86B82-0464-46E2-ACD3-CC4EA136B047}"/>
              </a:ext>
            </a:extLst>
          </p:cNvPr>
          <p:cNvPicPr>
            <a:picLocks noChangeAspect="1"/>
          </p:cNvPicPr>
          <p:nvPr/>
        </p:nvPicPr>
        <p:blipFill rotWithShape="1">
          <a:blip r:embed="rId2"/>
          <a:srcRect t="6268"/>
          <a:stretch/>
        </p:blipFill>
        <p:spPr>
          <a:xfrm>
            <a:off x="1693888" y="2428588"/>
            <a:ext cx="8514306" cy="3564440"/>
          </a:xfrm>
          <a:prstGeom prst="rect">
            <a:avLst/>
          </a:prstGeom>
        </p:spPr>
      </p:pic>
    </p:spTree>
    <p:extLst>
      <p:ext uri="{BB962C8B-B14F-4D97-AF65-F5344CB8AC3E}">
        <p14:creationId xmlns:p14="http://schemas.microsoft.com/office/powerpoint/2010/main" val="3855364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047BF-9FAB-41B3-11F8-870BDCFC55AE}"/>
              </a:ext>
            </a:extLst>
          </p:cNvPr>
          <p:cNvSpPr>
            <a:spLocks noGrp="1"/>
          </p:cNvSpPr>
          <p:nvPr>
            <p:ph type="title"/>
          </p:nvPr>
        </p:nvSpPr>
        <p:spPr/>
        <p:txBody>
          <a:bodyPr/>
          <a:lstStyle/>
          <a:p>
            <a:r>
              <a:rPr lang="en-US" dirty="0"/>
              <a:t>Custom N-tuple Variables</a:t>
            </a:r>
          </a:p>
        </p:txBody>
      </p:sp>
      <p:sp>
        <p:nvSpPr>
          <p:cNvPr id="4" name="Slide Number Placeholder 3">
            <a:extLst>
              <a:ext uri="{FF2B5EF4-FFF2-40B4-BE49-F238E27FC236}">
                <a16:creationId xmlns:a16="http://schemas.microsoft.com/office/drawing/2014/main" id="{334119D6-06D2-0789-774C-C60D35BF1BE7}"/>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C3E7B450-6D07-9DE3-5713-471FB62BF4C6}"/>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3" name="AutoShape 2" descr="{\textstyle \Delta R\equiv {\sqrt {\left(\Delta \eta \right)^{2}+\left(\Delta \phi \right)^{2}}}}">
            <a:extLst>
              <a:ext uri="{FF2B5EF4-FFF2-40B4-BE49-F238E27FC236}">
                <a16:creationId xmlns:a16="http://schemas.microsoft.com/office/drawing/2014/main" id="{02866900-82AF-97C5-9C1E-0718461BB81B}"/>
              </a:ext>
            </a:extLst>
          </p:cNvPr>
          <p:cNvSpPr>
            <a:spLocks noChangeAspect="1" noChangeArrowheads="1"/>
          </p:cNvSpPr>
          <p:nvPr/>
        </p:nvSpPr>
        <p:spPr bwMode="auto">
          <a:xfrm>
            <a:off x="5769490" y="2865782"/>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9">
            <a:extLst>
              <a:ext uri="{FF2B5EF4-FFF2-40B4-BE49-F238E27FC236}">
                <a16:creationId xmlns:a16="http://schemas.microsoft.com/office/drawing/2014/main" id="{ED957FDB-1D1D-0436-2971-D29E827CB4A5}"/>
              </a:ext>
            </a:extLst>
          </p:cNvPr>
          <p:cNvPicPr>
            <a:picLocks noChangeAspect="1"/>
          </p:cNvPicPr>
          <p:nvPr/>
        </p:nvPicPr>
        <p:blipFill rotWithShape="1">
          <a:blip r:embed="rId2"/>
          <a:srcRect r="807"/>
          <a:stretch/>
        </p:blipFill>
        <p:spPr>
          <a:xfrm>
            <a:off x="1259834" y="4271326"/>
            <a:ext cx="3450191" cy="750068"/>
          </a:xfrm>
          <a:prstGeom prst="rect">
            <a:avLst/>
          </a:prstGeom>
        </p:spPr>
      </p:pic>
      <p:sp>
        <p:nvSpPr>
          <p:cNvPr id="12" name="Content Placeholder 2">
            <a:extLst>
              <a:ext uri="{FF2B5EF4-FFF2-40B4-BE49-F238E27FC236}">
                <a16:creationId xmlns:a16="http://schemas.microsoft.com/office/drawing/2014/main" id="{609127E1-6D39-31CD-7AF0-064F59F41E8D}"/>
              </a:ext>
            </a:extLst>
          </p:cNvPr>
          <p:cNvSpPr txBox="1">
            <a:spLocks/>
          </p:cNvSpPr>
          <p:nvPr/>
        </p:nvSpPr>
        <p:spPr>
          <a:xfrm>
            <a:off x="609600" y="1355597"/>
            <a:ext cx="10469217" cy="4637431"/>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dirty="0"/>
              <a:t>Code written and merged to master</a:t>
            </a:r>
          </a:p>
          <a:p>
            <a:pPr lvl="1"/>
            <a:r>
              <a:rPr lang="en-US" dirty="0"/>
              <a:t>Angular separation (</a:t>
            </a:r>
            <a:r>
              <a:rPr lang="el-GR" dirty="0"/>
              <a:t>Δ</a:t>
            </a:r>
            <a:r>
              <a:rPr lang="en-US" dirty="0"/>
              <a:t>R) between jet pairs</a:t>
            </a:r>
          </a:p>
          <a:p>
            <a:pPr lvl="1"/>
            <a:r>
              <a:rPr lang="en-US" dirty="0"/>
              <a:t>Angular separation (</a:t>
            </a:r>
            <a:r>
              <a:rPr lang="el-GR" dirty="0"/>
              <a:t>Δ</a:t>
            </a:r>
            <a:r>
              <a:rPr lang="en-US" dirty="0"/>
              <a:t>R) between b-jet pairs</a:t>
            </a:r>
          </a:p>
          <a:p>
            <a:pPr lvl="1"/>
            <a:r>
              <a:rPr lang="en-US" dirty="0"/>
              <a:t>Sum of b-jet tagging quantile (related to b-tag working points)</a:t>
            </a:r>
          </a:p>
          <a:p>
            <a:r>
              <a:rPr lang="en-US" dirty="0"/>
              <a:t>Validating on larger sample data</a:t>
            </a:r>
          </a:p>
        </p:txBody>
      </p:sp>
    </p:spTree>
    <p:extLst>
      <p:ext uri="{BB962C8B-B14F-4D97-AF65-F5344CB8AC3E}">
        <p14:creationId xmlns:p14="http://schemas.microsoft.com/office/powerpoint/2010/main" val="14900422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9622F-B2D8-A121-47D6-2ED874DE3A59}"/>
              </a:ext>
            </a:extLst>
          </p:cNvPr>
          <p:cNvSpPr>
            <a:spLocks noGrp="1"/>
          </p:cNvSpPr>
          <p:nvPr>
            <p:ph type="title"/>
          </p:nvPr>
        </p:nvSpPr>
        <p:spPr/>
        <p:txBody>
          <a:bodyPr/>
          <a:lstStyle/>
          <a:p>
            <a:r>
              <a:rPr lang="en-US" dirty="0"/>
              <a:t>ATLAS Detector</a:t>
            </a:r>
          </a:p>
        </p:txBody>
      </p:sp>
      <p:sp>
        <p:nvSpPr>
          <p:cNvPr id="4" name="Slide Number Placeholder 3">
            <a:extLst>
              <a:ext uri="{FF2B5EF4-FFF2-40B4-BE49-F238E27FC236}">
                <a16:creationId xmlns:a16="http://schemas.microsoft.com/office/drawing/2014/main" id="{E8B6E582-12D7-868A-5304-B4E727C4C6CB}"/>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30</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C9167DAE-C1AB-B26A-62EC-3C54BC59995C}"/>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417BC7A2-3226-8EAD-AA54-D44A0EB67963}"/>
              </a:ext>
            </a:extLst>
          </p:cNvPr>
          <p:cNvPicPr>
            <a:picLocks noChangeAspect="1"/>
          </p:cNvPicPr>
          <p:nvPr/>
        </p:nvPicPr>
        <p:blipFill>
          <a:blip r:embed="rId2"/>
          <a:stretch>
            <a:fillRect/>
          </a:stretch>
        </p:blipFill>
        <p:spPr>
          <a:xfrm>
            <a:off x="2057318" y="1106268"/>
            <a:ext cx="7461074" cy="4645463"/>
          </a:xfrm>
          <a:prstGeom prst="rect">
            <a:avLst/>
          </a:prstGeom>
        </p:spPr>
      </p:pic>
    </p:spTree>
    <p:extLst>
      <p:ext uri="{BB962C8B-B14F-4D97-AF65-F5344CB8AC3E}">
        <p14:creationId xmlns:p14="http://schemas.microsoft.com/office/powerpoint/2010/main" val="693255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AD0BD3C-FDC2-3752-01FE-F76442E871B1}"/>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4</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2E3CCB98-7D8C-560D-87E7-C942FAE334EB}"/>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6A855681-A375-CE80-0393-2B2324228292}"/>
              </a:ext>
            </a:extLst>
          </p:cNvPr>
          <p:cNvPicPr>
            <a:picLocks noChangeAspect="1"/>
          </p:cNvPicPr>
          <p:nvPr/>
        </p:nvPicPr>
        <p:blipFill>
          <a:blip r:embed="rId2"/>
          <a:stretch>
            <a:fillRect/>
          </a:stretch>
        </p:blipFill>
        <p:spPr>
          <a:xfrm>
            <a:off x="517335" y="289582"/>
            <a:ext cx="5397034" cy="1961175"/>
          </a:xfrm>
          <a:prstGeom prst="rect">
            <a:avLst/>
          </a:prstGeom>
        </p:spPr>
      </p:pic>
      <p:pic>
        <p:nvPicPr>
          <p:cNvPr id="9" name="Picture 8">
            <a:extLst>
              <a:ext uri="{FF2B5EF4-FFF2-40B4-BE49-F238E27FC236}">
                <a16:creationId xmlns:a16="http://schemas.microsoft.com/office/drawing/2014/main" id="{FAEB5727-2BAF-F6FB-7DB8-EFB11DCE463F}"/>
              </a:ext>
            </a:extLst>
          </p:cNvPr>
          <p:cNvPicPr>
            <a:picLocks noChangeAspect="1"/>
          </p:cNvPicPr>
          <p:nvPr/>
        </p:nvPicPr>
        <p:blipFill>
          <a:blip r:embed="rId3"/>
          <a:stretch>
            <a:fillRect/>
          </a:stretch>
        </p:blipFill>
        <p:spPr>
          <a:xfrm>
            <a:off x="517335" y="2669293"/>
            <a:ext cx="5788574" cy="501780"/>
          </a:xfrm>
          <a:prstGeom prst="rect">
            <a:avLst/>
          </a:prstGeom>
        </p:spPr>
      </p:pic>
      <p:pic>
        <p:nvPicPr>
          <p:cNvPr id="6" name="Picture 5">
            <a:extLst>
              <a:ext uri="{FF2B5EF4-FFF2-40B4-BE49-F238E27FC236}">
                <a16:creationId xmlns:a16="http://schemas.microsoft.com/office/drawing/2014/main" id="{AEC92975-1399-E411-966E-0B9F73A1EFB3}"/>
              </a:ext>
            </a:extLst>
          </p:cNvPr>
          <p:cNvPicPr>
            <a:picLocks noChangeAspect="1"/>
          </p:cNvPicPr>
          <p:nvPr/>
        </p:nvPicPr>
        <p:blipFill>
          <a:blip r:embed="rId4"/>
          <a:stretch>
            <a:fillRect/>
          </a:stretch>
        </p:blipFill>
        <p:spPr>
          <a:xfrm>
            <a:off x="531964" y="3745165"/>
            <a:ext cx="8180446" cy="2023696"/>
          </a:xfrm>
          <a:prstGeom prst="rect">
            <a:avLst/>
          </a:prstGeom>
        </p:spPr>
      </p:pic>
      <p:sp>
        <p:nvSpPr>
          <p:cNvPr id="11" name="TextBox 10">
            <a:extLst>
              <a:ext uri="{FF2B5EF4-FFF2-40B4-BE49-F238E27FC236}">
                <a16:creationId xmlns:a16="http://schemas.microsoft.com/office/drawing/2014/main" id="{E8A92291-7102-63D5-EE04-927E0F47B800}"/>
              </a:ext>
            </a:extLst>
          </p:cNvPr>
          <p:cNvSpPr txBox="1"/>
          <p:nvPr/>
        </p:nvSpPr>
        <p:spPr>
          <a:xfrm>
            <a:off x="517335" y="2275359"/>
            <a:ext cx="928524" cy="369332"/>
          </a:xfrm>
          <a:prstGeom prst="rect">
            <a:avLst/>
          </a:prstGeom>
          <a:noFill/>
        </p:spPr>
        <p:txBody>
          <a:bodyPr wrap="none" rtlCol="0">
            <a:spAutoFit/>
          </a:bodyPr>
          <a:lstStyle/>
          <a:p>
            <a:r>
              <a:rPr lang="en-US" dirty="0"/>
              <a:t>Jet </a:t>
            </a:r>
            <a:r>
              <a:rPr lang="el-GR" dirty="0"/>
              <a:t>Δ</a:t>
            </a:r>
            <a:r>
              <a:rPr lang="en-US" dirty="0"/>
              <a:t>R </a:t>
            </a:r>
          </a:p>
        </p:txBody>
      </p:sp>
      <p:sp>
        <p:nvSpPr>
          <p:cNvPr id="12" name="TextBox 11">
            <a:extLst>
              <a:ext uri="{FF2B5EF4-FFF2-40B4-BE49-F238E27FC236}">
                <a16:creationId xmlns:a16="http://schemas.microsoft.com/office/drawing/2014/main" id="{4E90281E-CBDE-EC14-3A62-BBE32A92BA2C}"/>
              </a:ext>
            </a:extLst>
          </p:cNvPr>
          <p:cNvSpPr txBox="1"/>
          <p:nvPr/>
        </p:nvSpPr>
        <p:spPr>
          <a:xfrm>
            <a:off x="531964" y="3326628"/>
            <a:ext cx="1095236" cy="369332"/>
          </a:xfrm>
          <a:prstGeom prst="rect">
            <a:avLst/>
          </a:prstGeom>
          <a:noFill/>
        </p:spPr>
        <p:txBody>
          <a:bodyPr wrap="none" rtlCol="0">
            <a:spAutoFit/>
          </a:bodyPr>
          <a:lstStyle/>
          <a:p>
            <a:r>
              <a:rPr lang="en-US" dirty="0"/>
              <a:t>B-jet </a:t>
            </a:r>
            <a:r>
              <a:rPr lang="el-GR" dirty="0"/>
              <a:t>Δ</a:t>
            </a:r>
            <a:r>
              <a:rPr lang="en-US" dirty="0"/>
              <a:t>R </a:t>
            </a:r>
          </a:p>
        </p:txBody>
      </p:sp>
      <p:pic>
        <p:nvPicPr>
          <p:cNvPr id="14" name="Picture 13">
            <a:extLst>
              <a:ext uri="{FF2B5EF4-FFF2-40B4-BE49-F238E27FC236}">
                <a16:creationId xmlns:a16="http://schemas.microsoft.com/office/drawing/2014/main" id="{79018159-75FE-9332-95B9-4F64E0116F94}"/>
              </a:ext>
            </a:extLst>
          </p:cNvPr>
          <p:cNvPicPr>
            <a:picLocks noChangeAspect="1"/>
          </p:cNvPicPr>
          <p:nvPr/>
        </p:nvPicPr>
        <p:blipFill>
          <a:blip r:embed="rId5"/>
          <a:stretch>
            <a:fillRect/>
          </a:stretch>
        </p:blipFill>
        <p:spPr>
          <a:xfrm>
            <a:off x="6669532" y="1089139"/>
            <a:ext cx="4578585" cy="1187511"/>
          </a:xfrm>
          <a:prstGeom prst="rect">
            <a:avLst/>
          </a:prstGeom>
        </p:spPr>
      </p:pic>
      <p:sp>
        <p:nvSpPr>
          <p:cNvPr id="15" name="TextBox 14">
            <a:extLst>
              <a:ext uri="{FF2B5EF4-FFF2-40B4-BE49-F238E27FC236}">
                <a16:creationId xmlns:a16="http://schemas.microsoft.com/office/drawing/2014/main" id="{B94D7770-96D9-B4E3-CA7C-FE13B5F66615}"/>
              </a:ext>
            </a:extLst>
          </p:cNvPr>
          <p:cNvSpPr txBox="1"/>
          <p:nvPr/>
        </p:nvSpPr>
        <p:spPr>
          <a:xfrm>
            <a:off x="6669532" y="670602"/>
            <a:ext cx="2492990" cy="369332"/>
          </a:xfrm>
          <a:prstGeom prst="rect">
            <a:avLst/>
          </a:prstGeom>
          <a:noFill/>
        </p:spPr>
        <p:txBody>
          <a:bodyPr wrap="none" rtlCol="0">
            <a:spAutoFit/>
          </a:bodyPr>
          <a:lstStyle/>
          <a:p>
            <a:r>
              <a:rPr lang="en-US" dirty="0"/>
              <a:t>Sum of b-tag quantiles</a:t>
            </a:r>
          </a:p>
        </p:txBody>
      </p:sp>
    </p:spTree>
    <p:extLst>
      <p:ext uri="{BB962C8B-B14F-4D97-AF65-F5344CB8AC3E}">
        <p14:creationId xmlns:p14="http://schemas.microsoft.com/office/powerpoint/2010/main" val="2119838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FA401-75A3-5A1F-D701-59295FCE93A8}"/>
              </a:ext>
            </a:extLst>
          </p:cNvPr>
          <p:cNvSpPr>
            <a:spLocks noGrp="1"/>
          </p:cNvSpPr>
          <p:nvPr>
            <p:ph type="title"/>
          </p:nvPr>
        </p:nvSpPr>
        <p:spPr/>
        <p:txBody>
          <a:bodyPr/>
          <a:lstStyle/>
          <a:p>
            <a:r>
              <a:rPr lang="en-US" dirty="0"/>
              <a:t>Recap: Top Quark Reconstruction</a:t>
            </a:r>
          </a:p>
        </p:txBody>
      </p:sp>
      <p:sp>
        <p:nvSpPr>
          <p:cNvPr id="3" name="Content Placeholder 2">
            <a:extLst>
              <a:ext uri="{FF2B5EF4-FFF2-40B4-BE49-F238E27FC236}">
                <a16:creationId xmlns:a16="http://schemas.microsoft.com/office/drawing/2014/main" id="{3DE67FF6-81CB-BF8D-4D64-99C168EB1933}"/>
              </a:ext>
            </a:extLst>
          </p:cNvPr>
          <p:cNvSpPr>
            <a:spLocks noGrp="1"/>
          </p:cNvSpPr>
          <p:nvPr>
            <p:ph idx="1"/>
          </p:nvPr>
        </p:nvSpPr>
        <p:spPr>
          <a:xfrm>
            <a:off x="609600" y="1325607"/>
            <a:ext cx="6119003" cy="4667421"/>
          </a:xfrm>
        </p:spPr>
        <p:txBody>
          <a:bodyPr>
            <a:normAutofit/>
          </a:bodyPr>
          <a:lstStyle/>
          <a:p>
            <a:r>
              <a:rPr lang="en-US" dirty="0"/>
              <a:t>You can reconstruct a top quark by finding its decay products</a:t>
            </a:r>
          </a:p>
          <a:p>
            <a:r>
              <a:rPr lang="en-US" dirty="0"/>
              <a:t>Gives us more kinematic information to separate signal from background</a:t>
            </a:r>
          </a:p>
          <a:p>
            <a:pPr lvl="1"/>
            <a:r>
              <a:rPr lang="en-US" dirty="0"/>
              <a:t>More input for multivariate analysis algorithm  </a:t>
            </a:r>
          </a:p>
          <a:p>
            <a:r>
              <a:rPr lang="en-US" dirty="0"/>
              <a:t>Need to study whether this is feasible, effective</a:t>
            </a:r>
          </a:p>
        </p:txBody>
      </p:sp>
      <p:sp>
        <p:nvSpPr>
          <p:cNvPr id="4" name="Slide Number Placeholder 3">
            <a:extLst>
              <a:ext uri="{FF2B5EF4-FFF2-40B4-BE49-F238E27FC236}">
                <a16:creationId xmlns:a16="http://schemas.microsoft.com/office/drawing/2014/main" id="{F38738C1-2E56-DAE8-4DD3-F423ECC3F48F}"/>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5</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56B96328-7F15-6ABB-5920-B6E380EDCA87}"/>
              </a:ext>
            </a:extLst>
          </p:cNvPr>
          <p:cNvSpPr>
            <a:spLocks noGrp="1"/>
          </p:cNvSpPr>
          <p:nvPr>
            <p:ph type="ftr" sz="quarter" idx="3"/>
          </p:nvPr>
        </p:nvSpPr>
        <p:spPr/>
        <p:txBody>
          <a:bodyPr/>
          <a:lstStyle/>
          <a:p>
            <a:r>
              <a:rPr lang="en-GB" dirty="0">
                <a:solidFill>
                  <a:srgbClr val="0055A0">
                    <a:tint val="75000"/>
                  </a:srgbClr>
                </a:solidFill>
              </a:rPr>
              <a:t>D. Reiter</a:t>
            </a:r>
          </a:p>
        </p:txBody>
      </p:sp>
      <p:pic>
        <p:nvPicPr>
          <p:cNvPr id="8" name="Picture 2" descr="Top quark - Wikipedia">
            <a:extLst>
              <a:ext uri="{FF2B5EF4-FFF2-40B4-BE49-F238E27FC236}">
                <a16:creationId xmlns:a16="http://schemas.microsoft.com/office/drawing/2014/main" id="{990519B3-5CF0-64A0-7B79-E6CE484F98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6814" y="1707528"/>
            <a:ext cx="5186258" cy="3824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1061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61FA3-6CEF-31E5-ADD9-FFAE223A54B6}"/>
              </a:ext>
            </a:extLst>
          </p:cNvPr>
          <p:cNvSpPr>
            <a:spLocks noGrp="1"/>
          </p:cNvSpPr>
          <p:nvPr>
            <p:ph type="title"/>
          </p:nvPr>
        </p:nvSpPr>
        <p:spPr/>
        <p:txBody>
          <a:bodyPr/>
          <a:lstStyle/>
          <a:p>
            <a:r>
              <a:rPr lang="en-US" dirty="0"/>
              <a:t>Recap: Top Quark Decay</a:t>
            </a:r>
          </a:p>
        </p:txBody>
      </p:sp>
      <p:sp>
        <p:nvSpPr>
          <p:cNvPr id="4" name="Slide Number Placeholder 3">
            <a:extLst>
              <a:ext uri="{FF2B5EF4-FFF2-40B4-BE49-F238E27FC236}">
                <a16:creationId xmlns:a16="http://schemas.microsoft.com/office/drawing/2014/main" id="{78366A18-BFE8-4BFA-8117-951571834C06}"/>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6</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5B39F3B-9F98-6245-EAA7-A584249F4761}"/>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9F908819-49BE-1C26-432F-D5CAC6BB896E}"/>
              </a:ext>
            </a:extLst>
          </p:cNvPr>
          <p:cNvPicPr>
            <a:picLocks noChangeAspect="1"/>
          </p:cNvPicPr>
          <p:nvPr/>
        </p:nvPicPr>
        <p:blipFill>
          <a:blip r:embed="rId2"/>
          <a:stretch>
            <a:fillRect/>
          </a:stretch>
        </p:blipFill>
        <p:spPr>
          <a:xfrm>
            <a:off x="6322794" y="1664898"/>
            <a:ext cx="5662172" cy="3418963"/>
          </a:xfrm>
          <a:prstGeom prst="rect">
            <a:avLst/>
          </a:prstGeom>
        </p:spPr>
      </p:pic>
      <p:sp>
        <p:nvSpPr>
          <p:cNvPr id="6" name="TextBox 5">
            <a:extLst>
              <a:ext uri="{FF2B5EF4-FFF2-40B4-BE49-F238E27FC236}">
                <a16:creationId xmlns:a16="http://schemas.microsoft.com/office/drawing/2014/main" id="{467B7BA8-55F6-6EA2-3195-B47AE6E2CBEE}"/>
              </a:ext>
            </a:extLst>
          </p:cNvPr>
          <p:cNvSpPr txBox="1"/>
          <p:nvPr/>
        </p:nvSpPr>
        <p:spPr>
          <a:xfrm>
            <a:off x="810881" y="1480755"/>
            <a:ext cx="6392175" cy="3970318"/>
          </a:xfrm>
          <a:prstGeom prst="rect">
            <a:avLst/>
          </a:prstGeom>
          <a:noFill/>
        </p:spPr>
        <p:txBody>
          <a:bodyPr wrap="square" rtlCol="0">
            <a:spAutoFit/>
          </a:bodyPr>
          <a:lstStyle/>
          <a:p>
            <a:pPr marL="285750" indent="-285750">
              <a:buFont typeface="Arial" panose="020B0604020202020204" pitchFamily="34" charset="0"/>
              <a:buChar char="•"/>
            </a:pPr>
            <a:r>
              <a:rPr lang="en-US" sz="2800" dirty="0"/>
              <a:t>Top quark decay is </a:t>
            </a:r>
            <a:r>
              <a:rPr lang="en-US" sz="2800" b="1" dirty="0"/>
              <a:t>hadronic </a:t>
            </a:r>
            <a:r>
              <a:rPr lang="en-US" sz="2800" dirty="0"/>
              <a:t> or </a:t>
            </a:r>
            <a:r>
              <a:rPr lang="en-US" sz="2800" b="1" dirty="0"/>
              <a:t>leptonic</a:t>
            </a:r>
          </a:p>
          <a:p>
            <a:endParaRPr lang="en-US" sz="2800" b="1" dirty="0"/>
          </a:p>
          <a:p>
            <a:pPr marL="285750" indent="-285750">
              <a:buFont typeface="Arial" panose="020B0604020202020204" pitchFamily="34" charset="0"/>
              <a:buChar char="•"/>
            </a:pPr>
            <a:r>
              <a:rPr lang="en-US" sz="2800" dirty="0"/>
              <a:t>Hadronic</a:t>
            </a:r>
          </a:p>
          <a:p>
            <a:pPr marL="742950" lvl="1" indent="-285750">
              <a:buFont typeface="Arial" panose="020B0604020202020204" pitchFamily="34" charset="0"/>
              <a:buChar char="•"/>
            </a:pPr>
            <a:r>
              <a:rPr lang="en-US" sz="2800" dirty="0"/>
              <a:t>3 jets (at least 1 b-jet)</a:t>
            </a:r>
          </a:p>
          <a:p>
            <a:pPr marL="285750" indent="-285750">
              <a:buFont typeface="Arial" panose="020B0604020202020204" pitchFamily="34" charset="0"/>
              <a:buChar char="•"/>
            </a:pPr>
            <a:r>
              <a:rPr lang="en-US" sz="2800" dirty="0"/>
              <a:t>Leptonic</a:t>
            </a:r>
          </a:p>
          <a:p>
            <a:pPr marL="742950" lvl="1" indent="-285750">
              <a:buFont typeface="Arial" panose="020B0604020202020204" pitchFamily="34" charset="0"/>
              <a:buChar char="•"/>
            </a:pPr>
            <a:r>
              <a:rPr lang="en-US" sz="2800" dirty="0"/>
              <a:t>1 b-jet</a:t>
            </a:r>
          </a:p>
          <a:p>
            <a:pPr marL="742950" lvl="1" indent="-285750">
              <a:buFont typeface="Arial" panose="020B0604020202020204" pitchFamily="34" charset="0"/>
              <a:buChar char="•"/>
            </a:pPr>
            <a:r>
              <a:rPr lang="en-US" sz="2800" dirty="0"/>
              <a:t>1 lepton (electron, muon, </a:t>
            </a:r>
            <a:r>
              <a:rPr lang="en-US" sz="2800" strike="sngStrike" dirty="0"/>
              <a:t>tau</a:t>
            </a:r>
            <a:r>
              <a:rPr lang="en-US" sz="2800" dirty="0"/>
              <a:t>)</a:t>
            </a:r>
          </a:p>
          <a:p>
            <a:pPr marL="742950" lvl="1" indent="-285750">
              <a:buFont typeface="Arial" panose="020B0604020202020204" pitchFamily="34" charset="0"/>
              <a:buChar char="•"/>
            </a:pPr>
            <a:r>
              <a:rPr lang="en-US" sz="2800" dirty="0"/>
              <a:t>1 neutrino</a:t>
            </a:r>
          </a:p>
        </p:txBody>
      </p:sp>
    </p:spTree>
    <p:extLst>
      <p:ext uri="{BB962C8B-B14F-4D97-AF65-F5344CB8AC3E}">
        <p14:creationId xmlns:p14="http://schemas.microsoft.com/office/powerpoint/2010/main" val="90557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61FA3-6CEF-31E5-ADD9-FFAE223A54B6}"/>
              </a:ext>
            </a:extLst>
          </p:cNvPr>
          <p:cNvSpPr>
            <a:spLocks noGrp="1"/>
          </p:cNvSpPr>
          <p:nvPr>
            <p:ph type="title"/>
          </p:nvPr>
        </p:nvSpPr>
        <p:spPr/>
        <p:txBody>
          <a:bodyPr>
            <a:normAutofit/>
          </a:bodyPr>
          <a:lstStyle/>
          <a:p>
            <a:r>
              <a:rPr lang="en-US" dirty="0"/>
              <a:t>Recap: Four Tops</a:t>
            </a:r>
          </a:p>
        </p:txBody>
      </p:sp>
      <p:sp>
        <p:nvSpPr>
          <p:cNvPr id="4" name="Slide Number Placeholder 3">
            <a:extLst>
              <a:ext uri="{FF2B5EF4-FFF2-40B4-BE49-F238E27FC236}">
                <a16:creationId xmlns:a16="http://schemas.microsoft.com/office/drawing/2014/main" id="{78366A18-BFE8-4BFA-8117-951571834C06}"/>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7</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5B39F3B-9F98-6245-EAA7-A584249F4761}"/>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8369CED8-57D3-AD84-5E93-2168B1CB3653}"/>
              </a:ext>
            </a:extLst>
          </p:cNvPr>
          <p:cNvPicPr>
            <a:picLocks noChangeAspect="1"/>
          </p:cNvPicPr>
          <p:nvPr/>
        </p:nvPicPr>
        <p:blipFill>
          <a:blip r:embed="rId3"/>
          <a:stretch>
            <a:fillRect/>
          </a:stretch>
        </p:blipFill>
        <p:spPr>
          <a:xfrm>
            <a:off x="4369306" y="3446010"/>
            <a:ext cx="3957801" cy="2479115"/>
          </a:xfrm>
          <a:prstGeom prst="rect">
            <a:avLst/>
          </a:prstGeom>
        </p:spPr>
      </p:pic>
      <p:sp>
        <p:nvSpPr>
          <p:cNvPr id="9" name="Content Placeholder 2">
            <a:extLst>
              <a:ext uri="{FF2B5EF4-FFF2-40B4-BE49-F238E27FC236}">
                <a16:creationId xmlns:a16="http://schemas.microsoft.com/office/drawing/2014/main" id="{55815D55-E9D3-4C9F-7941-1F34E943F6DD}"/>
              </a:ext>
            </a:extLst>
          </p:cNvPr>
          <p:cNvSpPr>
            <a:spLocks noGrp="1"/>
          </p:cNvSpPr>
          <p:nvPr>
            <p:ph idx="1"/>
          </p:nvPr>
        </p:nvSpPr>
        <p:spPr>
          <a:xfrm>
            <a:off x="609600" y="1396059"/>
            <a:ext cx="6675618" cy="4065881"/>
          </a:xfrm>
        </p:spPr>
        <p:txBody>
          <a:bodyPr/>
          <a:lstStyle/>
          <a:p>
            <a:r>
              <a:rPr lang="en-US" dirty="0"/>
              <a:t>Much more complex topologies</a:t>
            </a:r>
          </a:p>
          <a:p>
            <a:r>
              <a:rPr lang="en-US" dirty="0"/>
              <a:t>Most 4 tops decay into all hadrons</a:t>
            </a:r>
          </a:p>
          <a:p>
            <a:r>
              <a:rPr lang="en-US" dirty="0"/>
              <a:t>2 and 3 lepton channels (3L, 2LSS) are cleanest</a:t>
            </a:r>
          </a:p>
        </p:txBody>
      </p:sp>
      <p:pic>
        <p:nvPicPr>
          <p:cNvPr id="3" name="Picture 2">
            <a:extLst>
              <a:ext uri="{FF2B5EF4-FFF2-40B4-BE49-F238E27FC236}">
                <a16:creationId xmlns:a16="http://schemas.microsoft.com/office/drawing/2014/main" id="{5F669D1F-0679-E7AB-4F6D-7E1D4A1FDCAE}"/>
              </a:ext>
            </a:extLst>
          </p:cNvPr>
          <p:cNvPicPr>
            <a:picLocks noChangeAspect="1"/>
          </p:cNvPicPr>
          <p:nvPr/>
        </p:nvPicPr>
        <p:blipFill rotWithShape="1">
          <a:blip r:embed="rId4"/>
          <a:srcRect l="10590" r="49640" b="19188"/>
          <a:stretch/>
        </p:blipFill>
        <p:spPr>
          <a:xfrm>
            <a:off x="609600" y="3592357"/>
            <a:ext cx="3255295" cy="2326783"/>
          </a:xfrm>
          <a:prstGeom prst="rect">
            <a:avLst/>
          </a:prstGeom>
        </p:spPr>
      </p:pic>
      <p:pic>
        <p:nvPicPr>
          <p:cNvPr id="1026" name="Picture 2">
            <a:extLst>
              <a:ext uri="{FF2B5EF4-FFF2-40B4-BE49-F238E27FC236}">
                <a16:creationId xmlns:a16="http://schemas.microsoft.com/office/drawing/2014/main" id="{5AA26427-DB03-FBF8-E045-9F2DF67B76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27107" y="531487"/>
            <a:ext cx="3251632" cy="279399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C380BAC-749A-2CE8-3F35-85F267841163}"/>
              </a:ext>
            </a:extLst>
          </p:cNvPr>
          <p:cNvSpPr txBox="1"/>
          <p:nvPr/>
        </p:nvSpPr>
        <p:spPr>
          <a:xfrm>
            <a:off x="8457307" y="3254144"/>
            <a:ext cx="3121432" cy="369332"/>
          </a:xfrm>
          <a:prstGeom prst="rect">
            <a:avLst/>
          </a:prstGeom>
          <a:noFill/>
        </p:spPr>
        <p:txBody>
          <a:bodyPr wrap="none" rtlCol="0">
            <a:spAutoFit/>
          </a:bodyPr>
          <a:lstStyle/>
          <a:p>
            <a:r>
              <a:rPr lang="en-US" dirty="0"/>
              <a:t>Ex: All hadronic (0L) channel</a:t>
            </a:r>
          </a:p>
        </p:txBody>
      </p:sp>
    </p:spTree>
    <p:extLst>
      <p:ext uri="{BB962C8B-B14F-4D97-AF65-F5344CB8AC3E}">
        <p14:creationId xmlns:p14="http://schemas.microsoft.com/office/powerpoint/2010/main" val="36254440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66E91-D1FF-4CFD-D1C4-9F7DBD994942}"/>
              </a:ext>
            </a:extLst>
          </p:cNvPr>
          <p:cNvSpPr>
            <a:spLocks noGrp="1"/>
          </p:cNvSpPr>
          <p:nvPr>
            <p:ph type="title"/>
          </p:nvPr>
        </p:nvSpPr>
        <p:spPr/>
        <p:txBody>
          <a:bodyPr/>
          <a:lstStyle/>
          <a:p>
            <a:r>
              <a:rPr lang="en-US" dirty="0"/>
              <a:t>“Set Assignment Problem”</a:t>
            </a:r>
          </a:p>
        </p:txBody>
      </p:sp>
      <p:sp>
        <p:nvSpPr>
          <p:cNvPr id="4" name="Slide Number Placeholder 3">
            <a:extLst>
              <a:ext uri="{FF2B5EF4-FFF2-40B4-BE49-F238E27FC236}">
                <a16:creationId xmlns:a16="http://schemas.microsoft.com/office/drawing/2014/main" id="{D2D9915D-9078-0473-5D47-05A8EB4DAF8E}"/>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8</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4AFCA84D-9FF6-DB28-33EF-620F1649787A}"/>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7" name="TextBox 6">
            <a:extLst>
              <a:ext uri="{FF2B5EF4-FFF2-40B4-BE49-F238E27FC236}">
                <a16:creationId xmlns:a16="http://schemas.microsoft.com/office/drawing/2014/main" id="{7C6497A7-9080-EABD-7C0C-D6E711563696}"/>
              </a:ext>
            </a:extLst>
          </p:cNvPr>
          <p:cNvSpPr txBox="1"/>
          <p:nvPr/>
        </p:nvSpPr>
        <p:spPr>
          <a:xfrm>
            <a:off x="672860" y="1293962"/>
            <a:ext cx="248786" cy="369332"/>
          </a:xfrm>
          <a:prstGeom prst="rect">
            <a:avLst/>
          </a:prstGeom>
          <a:noFill/>
        </p:spPr>
        <p:txBody>
          <a:bodyPr wrap="none" rtlCol="0">
            <a:spAutoFit/>
          </a:bodyPr>
          <a:lstStyle/>
          <a:p>
            <a:r>
              <a:rPr lang="en-US" dirty="0"/>
              <a:t> </a:t>
            </a:r>
          </a:p>
        </p:txBody>
      </p:sp>
      <p:pic>
        <p:nvPicPr>
          <p:cNvPr id="8" name="Picture 7">
            <a:extLst>
              <a:ext uri="{FF2B5EF4-FFF2-40B4-BE49-F238E27FC236}">
                <a16:creationId xmlns:a16="http://schemas.microsoft.com/office/drawing/2014/main" id="{43BA2ADF-2B57-C198-EFCB-29FB25C75785}"/>
              </a:ext>
            </a:extLst>
          </p:cNvPr>
          <p:cNvPicPr>
            <a:picLocks noChangeAspect="1"/>
          </p:cNvPicPr>
          <p:nvPr/>
        </p:nvPicPr>
        <p:blipFill>
          <a:blip r:embed="rId2"/>
          <a:stretch>
            <a:fillRect/>
          </a:stretch>
        </p:blipFill>
        <p:spPr>
          <a:xfrm>
            <a:off x="609600" y="1783320"/>
            <a:ext cx="5088023" cy="3648017"/>
          </a:xfrm>
          <a:prstGeom prst="rect">
            <a:avLst/>
          </a:prstGeom>
        </p:spPr>
      </p:pic>
      <p:pic>
        <p:nvPicPr>
          <p:cNvPr id="10" name="Picture 9">
            <a:extLst>
              <a:ext uri="{FF2B5EF4-FFF2-40B4-BE49-F238E27FC236}">
                <a16:creationId xmlns:a16="http://schemas.microsoft.com/office/drawing/2014/main" id="{8FD33D75-B0EE-EFFC-E453-064C090F613B}"/>
              </a:ext>
            </a:extLst>
          </p:cNvPr>
          <p:cNvPicPr>
            <a:picLocks noChangeAspect="1"/>
          </p:cNvPicPr>
          <p:nvPr/>
        </p:nvPicPr>
        <p:blipFill>
          <a:blip r:embed="rId3"/>
          <a:stretch>
            <a:fillRect/>
          </a:stretch>
        </p:blipFill>
        <p:spPr>
          <a:xfrm>
            <a:off x="7203639" y="1241432"/>
            <a:ext cx="1218882" cy="996838"/>
          </a:xfrm>
          <a:prstGeom prst="rect">
            <a:avLst/>
          </a:prstGeom>
        </p:spPr>
      </p:pic>
      <p:pic>
        <p:nvPicPr>
          <p:cNvPr id="12" name="Picture 11">
            <a:extLst>
              <a:ext uri="{FF2B5EF4-FFF2-40B4-BE49-F238E27FC236}">
                <a16:creationId xmlns:a16="http://schemas.microsoft.com/office/drawing/2014/main" id="{CF59C88C-2064-1DAF-2CD4-C8FE1194696A}"/>
              </a:ext>
            </a:extLst>
          </p:cNvPr>
          <p:cNvPicPr>
            <a:picLocks noChangeAspect="1"/>
          </p:cNvPicPr>
          <p:nvPr/>
        </p:nvPicPr>
        <p:blipFill>
          <a:blip r:embed="rId4"/>
          <a:stretch>
            <a:fillRect/>
          </a:stretch>
        </p:blipFill>
        <p:spPr>
          <a:xfrm>
            <a:off x="8372470" y="2380191"/>
            <a:ext cx="1581231" cy="1162110"/>
          </a:xfrm>
          <a:prstGeom prst="rect">
            <a:avLst/>
          </a:prstGeom>
        </p:spPr>
      </p:pic>
      <p:pic>
        <p:nvPicPr>
          <p:cNvPr id="13" name="Picture 12">
            <a:extLst>
              <a:ext uri="{FF2B5EF4-FFF2-40B4-BE49-F238E27FC236}">
                <a16:creationId xmlns:a16="http://schemas.microsoft.com/office/drawing/2014/main" id="{C690616D-FB42-A8CA-C10B-D15290380A90}"/>
              </a:ext>
            </a:extLst>
          </p:cNvPr>
          <p:cNvPicPr>
            <a:picLocks noChangeAspect="1"/>
          </p:cNvPicPr>
          <p:nvPr/>
        </p:nvPicPr>
        <p:blipFill>
          <a:blip r:embed="rId3"/>
          <a:stretch>
            <a:fillRect/>
          </a:stretch>
        </p:blipFill>
        <p:spPr>
          <a:xfrm>
            <a:off x="6896435" y="2630198"/>
            <a:ext cx="1218882" cy="996838"/>
          </a:xfrm>
          <a:prstGeom prst="rect">
            <a:avLst/>
          </a:prstGeom>
        </p:spPr>
      </p:pic>
      <p:pic>
        <p:nvPicPr>
          <p:cNvPr id="14" name="Picture 13">
            <a:extLst>
              <a:ext uri="{FF2B5EF4-FFF2-40B4-BE49-F238E27FC236}">
                <a16:creationId xmlns:a16="http://schemas.microsoft.com/office/drawing/2014/main" id="{233C3BE5-D82F-C6D1-B4D1-778017EBEB01}"/>
              </a:ext>
            </a:extLst>
          </p:cNvPr>
          <p:cNvPicPr>
            <a:picLocks noChangeAspect="1"/>
          </p:cNvPicPr>
          <p:nvPr/>
        </p:nvPicPr>
        <p:blipFill>
          <a:blip r:embed="rId3"/>
          <a:stretch>
            <a:fillRect/>
          </a:stretch>
        </p:blipFill>
        <p:spPr>
          <a:xfrm>
            <a:off x="9923571" y="1043336"/>
            <a:ext cx="1218882" cy="996838"/>
          </a:xfrm>
          <a:prstGeom prst="rect">
            <a:avLst/>
          </a:prstGeom>
        </p:spPr>
      </p:pic>
      <p:pic>
        <p:nvPicPr>
          <p:cNvPr id="15" name="Picture 14">
            <a:extLst>
              <a:ext uri="{FF2B5EF4-FFF2-40B4-BE49-F238E27FC236}">
                <a16:creationId xmlns:a16="http://schemas.microsoft.com/office/drawing/2014/main" id="{1ED84E3F-26F4-ADAC-0447-76C6D35776A7}"/>
              </a:ext>
            </a:extLst>
          </p:cNvPr>
          <p:cNvPicPr>
            <a:picLocks noChangeAspect="1"/>
          </p:cNvPicPr>
          <p:nvPr/>
        </p:nvPicPr>
        <p:blipFill>
          <a:blip r:embed="rId3"/>
          <a:stretch>
            <a:fillRect/>
          </a:stretch>
        </p:blipFill>
        <p:spPr>
          <a:xfrm>
            <a:off x="8776921" y="3658546"/>
            <a:ext cx="1218882" cy="996838"/>
          </a:xfrm>
          <a:prstGeom prst="rect">
            <a:avLst/>
          </a:prstGeom>
        </p:spPr>
      </p:pic>
      <p:pic>
        <p:nvPicPr>
          <p:cNvPr id="16" name="Picture 15">
            <a:extLst>
              <a:ext uri="{FF2B5EF4-FFF2-40B4-BE49-F238E27FC236}">
                <a16:creationId xmlns:a16="http://schemas.microsoft.com/office/drawing/2014/main" id="{F611345C-6D19-0526-C8F0-81CF96722E58}"/>
              </a:ext>
            </a:extLst>
          </p:cNvPr>
          <p:cNvPicPr>
            <a:picLocks noChangeAspect="1"/>
          </p:cNvPicPr>
          <p:nvPr/>
        </p:nvPicPr>
        <p:blipFill>
          <a:blip r:embed="rId4"/>
          <a:stretch>
            <a:fillRect/>
          </a:stretch>
        </p:blipFill>
        <p:spPr>
          <a:xfrm>
            <a:off x="7259510" y="3975254"/>
            <a:ext cx="1581231" cy="1317276"/>
          </a:xfrm>
          <a:prstGeom prst="rect">
            <a:avLst/>
          </a:prstGeom>
        </p:spPr>
      </p:pic>
      <p:pic>
        <p:nvPicPr>
          <p:cNvPr id="20" name="Picture 19">
            <a:extLst>
              <a:ext uri="{FF2B5EF4-FFF2-40B4-BE49-F238E27FC236}">
                <a16:creationId xmlns:a16="http://schemas.microsoft.com/office/drawing/2014/main" id="{96C3BADC-4AD8-0E25-C19B-5783E37C1C90}"/>
              </a:ext>
            </a:extLst>
          </p:cNvPr>
          <p:cNvPicPr>
            <a:picLocks noChangeAspect="1"/>
          </p:cNvPicPr>
          <p:nvPr/>
        </p:nvPicPr>
        <p:blipFill>
          <a:blip r:embed="rId5"/>
          <a:stretch>
            <a:fillRect/>
          </a:stretch>
        </p:blipFill>
        <p:spPr>
          <a:xfrm>
            <a:off x="9044241" y="1050092"/>
            <a:ext cx="539778" cy="533427"/>
          </a:xfrm>
          <a:prstGeom prst="rect">
            <a:avLst/>
          </a:prstGeom>
        </p:spPr>
      </p:pic>
      <p:pic>
        <p:nvPicPr>
          <p:cNvPr id="22" name="Picture 21">
            <a:extLst>
              <a:ext uri="{FF2B5EF4-FFF2-40B4-BE49-F238E27FC236}">
                <a16:creationId xmlns:a16="http://schemas.microsoft.com/office/drawing/2014/main" id="{ECE0EF59-9FD5-3138-9356-D5EF44DD4F65}"/>
              </a:ext>
            </a:extLst>
          </p:cNvPr>
          <p:cNvPicPr>
            <a:picLocks noChangeAspect="1"/>
          </p:cNvPicPr>
          <p:nvPr/>
        </p:nvPicPr>
        <p:blipFill>
          <a:blip r:embed="rId6"/>
          <a:stretch>
            <a:fillRect/>
          </a:stretch>
        </p:blipFill>
        <p:spPr>
          <a:xfrm>
            <a:off x="10212312" y="2541849"/>
            <a:ext cx="558829" cy="558829"/>
          </a:xfrm>
          <a:prstGeom prst="rect">
            <a:avLst/>
          </a:prstGeom>
        </p:spPr>
      </p:pic>
      <p:pic>
        <p:nvPicPr>
          <p:cNvPr id="23" name="Picture 22">
            <a:extLst>
              <a:ext uri="{FF2B5EF4-FFF2-40B4-BE49-F238E27FC236}">
                <a16:creationId xmlns:a16="http://schemas.microsoft.com/office/drawing/2014/main" id="{AA7DE78E-8D3E-63C7-F1B4-A89A3C56B5CA}"/>
              </a:ext>
            </a:extLst>
          </p:cNvPr>
          <p:cNvPicPr>
            <a:picLocks noChangeAspect="1"/>
          </p:cNvPicPr>
          <p:nvPr/>
        </p:nvPicPr>
        <p:blipFill>
          <a:blip r:embed="rId6"/>
          <a:stretch>
            <a:fillRect/>
          </a:stretch>
        </p:blipFill>
        <p:spPr>
          <a:xfrm>
            <a:off x="8372470" y="3049570"/>
            <a:ext cx="558829" cy="558829"/>
          </a:xfrm>
          <a:prstGeom prst="rect">
            <a:avLst/>
          </a:prstGeom>
        </p:spPr>
      </p:pic>
      <p:sp>
        <p:nvSpPr>
          <p:cNvPr id="24" name="Oval 23">
            <a:extLst>
              <a:ext uri="{FF2B5EF4-FFF2-40B4-BE49-F238E27FC236}">
                <a16:creationId xmlns:a16="http://schemas.microsoft.com/office/drawing/2014/main" id="{4C6DE013-ED7B-0B31-5A40-2B6474F6C92F}"/>
              </a:ext>
            </a:extLst>
          </p:cNvPr>
          <p:cNvSpPr/>
          <p:nvPr/>
        </p:nvSpPr>
        <p:spPr>
          <a:xfrm>
            <a:off x="9923571" y="3952019"/>
            <a:ext cx="1848573" cy="1756507"/>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2B71694B-1BBF-CFC0-BCC4-4996070DC384}"/>
              </a:ext>
            </a:extLst>
          </p:cNvPr>
          <p:cNvSpPr txBox="1"/>
          <p:nvPr/>
        </p:nvSpPr>
        <p:spPr>
          <a:xfrm>
            <a:off x="10402628" y="4571095"/>
            <a:ext cx="965329" cy="461665"/>
          </a:xfrm>
          <a:prstGeom prst="rect">
            <a:avLst/>
          </a:prstGeom>
          <a:noFill/>
        </p:spPr>
        <p:txBody>
          <a:bodyPr wrap="none" rtlCol="0">
            <a:spAutoFit/>
          </a:bodyPr>
          <a:lstStyle/>
          <a:p>
            <a:r>
              <a:rPr lang="en-US" sz="2400" b="1" dirty="0" err="1">
                <a:solidFill>
                  <a:srgbClr val="FF0000"/>
                </a:solidFill>
              </a:rPr>
              <a:t>p</a:t>
            </a:r>
            <a:r>
              <a:rPr lang="en-US" sz="2400" b="1" baseline="-25000" dirty="0" err="1">
                <a:solidFill>
                  <a:srgbClr val="FF0000"/>
                </a:solidFill>
              </a:rPr>
              <a:t>T</a:t>
            </a:r>
            <a:r>
              <a:rPr lang="en-US" sz="2400" b="1" baseline="30000" dirty="0" err="1">
                <a:solidFill>
                  <a:srgbClr val="FF0000"/>
                </a:solidFill>
              </a:rPr>
              <a:t>miss</a:t>
            </a:r>
            <a:endParaRPr lang="en-US" sz="2400" b="1" baseline="30000" dirty="0">
              <a:solidFill>
                <a:srgbClr val="FF0000"/>
              </a:solidFill>
            </a:endParaRPr>
          </a:p>
        </p:txBody>
      </p:sp>
      <p:pic>
        <p:nvPicPr>
          <p:cNvPr id="28" name="Picture 27">
            <a:extLst>
              <a:ext uri="{FF2B5EF4-FFF2-40B4-BE49-F238E27FC236}">
                <a16:creationId xmlns:a16="http://schemas.microsoft.com/office/drawing/2014/main" id="{41C6B8B5-893B-5431-C463-34220F5E2ED9}"/>
              </a:ext>
            </a:extLst>
          </p:cNvPr>
          <p:cNvPicPr>
            <a:picLocks noChangeAspect="1"/>
          </p:cNvPicPr>
          <p:nvPr/>
        </p:nvPicPr>
        <p:blipFill>
          <a:blip r:embed="rId7"/>
          <a:stretch>
            <a:fillRect/>
          </a:stretch>
        </p:blipFill>
        <p:spPr>
          <a:xfrm>
            <a:off x="10290886" y="4236776"/>
            <a:ext cx="533733" cy="552571"/>
          </a:xfrm>
          <a:prstGeom prst="rect">
            <a:avLst/>
          </a:prstGeom>
        </p:spPr>
      </p:pic>
      <p:pic>
        <p:nvPicPr>
          <p:cNvPr id="30" name="Picture 29">
            <a:extLst>
              <a:ext uri="{FF2B5EF4-FFF2-40B4-BE49-F238E27FC236}">
                <a16:creationId xmlns:a16="http://schemas.microsoft.com/office/drawing/2014/main" id="{1582B36F-C51A-F2C3-CBB2-214A8C5D0945}"/>
              </a:ext>
            </a:extLst>
          </p:cNvPr>
          <p:cNvPicPr>
            <a:picLocks noChangeAspect="1"/>
          </p:cNvPicPr>
          <p:nvPr/>
        </p:nvPicPr>
        <p:blipFill>
          <a:blip r:embed="rId8"/>
          <a:stretch>
            <a:fillRect/>
          </a:stretch>
        </p:blipFill>
        <p:spPr>
          <a:xfrm>
            <a:off x="10521196" y="4988139"/>
            <a:ext cx="499890" cy="512082"/>
          </a:xfrm>
          <a:prstGeom prst="rect">
            <a:avLst/>
          </a:prstGeom>
        </p:spPr>
      </p:pic>
      <p:pic>
        <p:nvPicPr>
          <p:cNvPr id="32" name="Picture 31">
            <a:extLst>
              <a:ext uri="{FF2B5EF4-FFF2-40B4-BE49-F238E27FC236}">
                <a16:creationId xmlns:a16="http://schemas.microsoft.com/office/drawing/2014/main" id="{06C50F6A-735A-5EFE-6CD9-1A4E6C502CD5}"/>
              </a:ext>
            </a:extLst>
          </p:cNvPr>
          <p:cNvPicPr>
            <a:picLocks noChangeAspect="1"/>
          </p:cNvPicPr>
          <p:nvPr/>
        </p:nvPicPr>
        <p:blipFill>
          <a:blip r:embed="rId8"/>
          <a:stretch>
            <a:fillRect/>
          </a:stretch>
        </p:blipFill>
        <p:spPr>
          <a:xfrm>
            <a:off x="10955275" y="4476057"/>
            <a:ext cx="499890" cy="512082"/>
          </a:xfrm>
          <a:prstGeom prst="rect">
            <a:avLst/>
          </a:prstGeom>
        </p:spPr>
      </p:pic>
      <p:cxnSp>
        <p:nvCxnSpPr>
          <p:cNvPr id="37" name="Straight Arrow Connector 36">
            <a:extLst>
              <a:ext uri="{FF2B5EF4-FFF2-40B4-BE49-F238E27FC236}">
                <a16:creationId xmlns:a16="http://schemas.microsoft.com/office/drawing/2014/main" id="{1D469A35-A425-A1C0-ADCF-33A5B3D7AD0B}"/>
              </a:ext>
            </a:extLst>
          </p:cNvPr>
          <p:cNvCxnSpPr>
            <a:cxnSpLocks/>
          </p:cNvCxnSpPr>
          <p:nvPr/>
        </p:nvCxnSpPr>
        <p:spPr>
          <a:xfrm flipH="1">
            <a:off x="4576258" y="4476057"/>
            <a:ext cx="2841846" cy="160412"/>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62005D6E-50E9-A8A2-2C23-203071F5C79A}"/>
              </a:ext>
            </a:extLst>
          </p:cNvPr>
          <p:cNvCxnSpPr>
            <a:cxnSpLocks/>
          </p:cNvCxnSpPr>
          <p:nvPr/>
        </p:nvCxnSpPr>
        <p:spPr>
          <a:xfrm flipH="1">
            <a:off x="4101796" y="2906716"/>
            <a:ext cx="4521452" cy="2316009"/>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69D8B44D-D159-04E5-D6DA-106226B8F7D4}"/>
              </a:ext>
            </a:extLst>
          </p:cNvPr>
          <p:cNvCxnSpPr>
            <a:cxnSpLocks/>
          </p:cNvCxnSpPr>
          <p:nvPr/>
        </p:nvCxnSpPr>
        <p:spPr>
          <a:xfrm flipH="1" flipV="1">
            <a:off x="5494488" y="2739073"/>
            <a:ext cx="2849626" cy="557228"/>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D6AF872B-9A2B-25DF-0DFB-EA9FE472D0D8}"/>
              </a:ext>
            </a:extLst>
          </p:cNvPr>
          <p:cNvCxnSpPr>
            <a:cxnSpLocks/>
          </p:cNvCxnSpPr>
          <p:nvPr/>
        </p:nvCxnSpPr>
        <p:spPr>
          <a:xfrm flipH="1">
            <a:off x="4576258" y="1370522"/>
            <a:ext cx="4264483" cy="968143"/>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63173935-68D6-9E69-B147-04C5841AA19C}"/>
              </a:ext>
            </a:extLst>
          </p:cNvPr>
          <p:cNvCxnSpPr>
            <a:cxnSpLocks/>
          </p:cNvCxnSpPr>
          <p:nvPr/>
        </p:nvCxnSpPr>
        <p:spPr>
          <a:xfrm flipH="1" flipV="1">
            <a:off x="4057071" y="1964654"/>
            <a:ext cx="6140574" cy="2572573"/>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92305415-E375-C964-DD90-A2D22A417F82}"/>
              </a:ext>
            </a:extLst>
          </p:cNvPr>
          <p:cNvCxnSpPr>
            <a:cxnSpLocks/>
          </p:cNvCxnSpPr>
          <p:nvPr/>
        </p:nvCxnSpPr>
        <p:spPr>
          <a:xfrm flipH="1">
            <a:off x="3954538" y="1699068"/>
            <a:ext cx="6108645" cy="993866"/>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F7367C03-1508-1581-16CB-A8D090ACDCED}"/>
              </a:ext>
            </a:extLst>
          </p:cNvPr>
          <p:cNvCxnSpPr>
            <a:cxnSpLocks/>
          </p:cNvCxnSpPr>
          <p:nvPr/>
        </p:nvCxnSpPr>
        <p:spPr>
          <a:xfrm flipH="1">
            <a:off x="4134701" y="1880592"/>
            <a:ext cx="3359705" cy="2381683"/>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D59E40F3-32B4-95A0-F486-55BA1917E763}"/>
              </a:ext>
            </a:extLst>
          </p:cNvPr>
          <p:cNvCxnSpPr>
            <a:cxnSpLocks/>
          </p:cNvCxnSpPr>
          <p:nvPr/>
        </p:nvCxnSpPr>
        <p:spPr>
          <a:xfrm flipH="1" flipV="1">
            <a:off x="4674485" y="4045501"/>
            <a:ext cx="4369756" cy="69817"/>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317FC6F0-3038-34F2-C0C4-134EBE1FE0AF}"/>
              </a:ext>
            </a:extLst>
          </p:cNvPr>
          <p:cNvCxnSpPr>
            <a:cxnSpLocks/>
          </p:cNvCxnSpPr>
          <p:nvPr/>
        </p:nvCxnSpPr>
        <p:spPr>
          <a:xfrm flipH="1">
            <a:off x="4808969" y="3087970"/>
            <a:ext cx="2263769" cy="216211"/>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59">
            <a:extLst>
              <a:ext uri="{FF2B5EF4-FFF2-40B4-BE49-F238E27FC236}">
                <a16:creationId xmlns:a16="http://schemas.microsoft.com/office/drawing/2014/main" id="{0F54BF99-129B-9F60-7D36-DB9040BA32AD}"/>
              </a:ext>
            </a:extLst>
          </p:cNvPr>
          <p:cNvCxnSpPr>
            <a:cxnSpLocks/>
          </p:cNvCxnSpPr>
          <p:nvPr/>
        </p:nvCxnSpPr>
        <p:spPr>
          <a:xfrm flipH="1" flipV="1">
            <a:off x="5230965" y="3542301"/>
            <a:ext cx="5655262" cy="1234419"/>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2" name="Straight Arrow Connector 61">
            <a:extLst>
              <a:ext uri="{FF2B5EF4-FFF2-40B4-BE49-F238E27FC236}">
                <a16:creationId xmlns:a16="http://schemas.microsoft.com/office/drawing/2014/main" id="{1DF04826-1F60-C858-D4E1-18BB40ACB8DA}"/>
              </a:ext>
            </a:extLst>
          </p:cNvPr>
          <p:cNvCxnSpPr>
            <a:cxnSpLocks/>
          </p:cNvCxnSpPr>
          <p:nvPr/>
        </p:nvCxnSpPr>
        <p:spPr>
          <a:xfrm flipH="1" flipV="1">
            <a:off x="4977231" y="2566816"/>
            <a:ext cx="5413854" cy="265536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D84E7C7C-A39B-E9C8-3DC7-DA1C767BB6D5}"/>
              </a:ext>
            </a:extLst>
          </p:cNvPr>
          <p:cNvCxnSpPr>
            <a:cxnSpLocks/>
          </p:cNvCxnSpPr>
          <p:nvPr/>
        </p:nvCxnSpPr>
        <p:spPr>
          <a:xfrm flipH="1">
            <a:off x="5463219" y="2928171"/>
            <a:ext cx="4779151" cy="930838"/>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66" name="TextBox 65">
            <a:extLst>
              <a:ext uri="{FF2B5EF4-FFF2-40B4-BE49-F238E27FC236}">
                <a16:creationId xmlns:a16="http://schemas.microsoft.com/office/drawing/2014/main" id="{D48723A3-8720-925A-7C02-6953727C158B}"/>
              </a:ext>
            </a:extLst>
          </p:cNvPr>
          <p:cNvSpPr txBox="1"/>
          <p:nvPr/>
        </p:nvSpPr>
        <p:spPr>
          <a:xfrm>
            <a:off x="921646" y="5431337"/>
            <a:ext cx="2762295" cy="369332"/>
          </a:xfrm>
          <a:prstGeom prst="rect">
            <a:avLst/>
          </a:prstGeom>
          <a:noFill/>
        </p:spPr>
        <p:txBody>
          <a:bodyPr wrap="none" rtlCol="0">
            <a:spAutoFit/>
          </a:bodyPr>
          <a:lstStyle/>
          <a:p>
            <a:r>
              <a:rPr lang="en-US" dirty="0"/>
              <a:t>Ex: 3-lepton (3L) channel</a:t>
            </a:r>
          </a:p>
        </p:txBody>
      </p:sp>
    </p:spTree>
    <p:extLst>
      <p:ext uri="{BB962C8B-B14F-4D97-AF65-F5344CB8AC3E}">
        <p14:creationId xmlns:p14="http://schemas.microsoft.com/office/powerpoint/2010/main" val="623654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E5D0D-1340-F081-8827-1F22B347AD4C}"/>
              </a:ext>
            </a:extLst>
          </p:cNvPr>
          <p:cNvSpPr>
            <a:spLocks noGrp="1"/>
          </p:cNvSpPr>
          <p:nvPr>
            <p:ph type="title"/>
          </p:nvPr>
        </p:nvSpPr>
        <p:spPr/>
        <p:txBody>
          <a:bodyPr/>
          <a:lstStyle/>
          <a:p>
            <a:r>
              <a:rPr lang="en-US" dirty="0"/>
              <a:t>What are our final states?</a:t>
            </a:r>
          </a:p>
        </p:txBody>
      </p:sp>
      <p:sp>
        <p:nvSpPr>
          <p:cNvPr id="3" name="Content Placeholder 2">
            <a:extLst>
              <a:ext uri="{FF2B5EF4-FFF2-40B4-BE49-F238E27FC236}">
                <a16:creationId xmlns:a16="http://schemas.microsoft.com/office/drawing/2014/main" id="{468151B3-7056-945F-0F99-FF4E8DEE92D1}"/>
              </a:ext>
            </a:extLst>
          </p:cNvPr>
          <p:cNvSpPr>
            <a:spLocks noGrp="1"/>
          </p:cNvSpPr>
          <p:nvPr>
            <p:ph idx="1"/>
          </p:nvPr>
        </p:nvSpPr>
        <p:spPr>
          <a:xfrm>
            <a:off x="609600" y="1785668"/>
            <a:ext cx="4876800" cy="3709358"/>
          </a:xfrm>
        </p:spPr>
        <p:txBody>
          <a:bodyPr>
            <a:normAutofit lnSpcReduction="10000"/>
          </a:bodyPr>
          <a:lstStyle/>
          <a:p>
            <a:r>
              <a:rPr lang="en-US" dirty="0"/>
              <a:t>2 hadronic tops</a:t>
            </a:r>
          </a:p>
          <a:p>
            <a:r>
              <a:rPr lang="en-US" dirty="0"/>
              <a:t>2 leptonic tops</a:t>
            </a:r>
          </a:p>
          <a:p>
            <a:r>
              <a:rPr lang="en-US" dirty="0"/>
              <a:t>Final State</a:t>
            </a:r>
          </a:p>
          <a:p>
            <a:pPr lvl="1"/>
            <a:r>
              <a:rPr lang="en-US" dirty="0"/>
              <a:t>2 Leptons (same charge)</a:t>
            </a:r>
          </a:p>
          <a:p>
            <a:pPr lvl="1"/>
            <a:r>
              <a:rPr lang="en-US" dirty="0"/>
              <a:t>8 Jets</a:t>
            </a:r>
          </a:p>
          <a:p>
            <a:pPr lvl="3"/>
            <a:r>
              <a:rPr lang="en-US" dirty="0"/>
              <a:t>At least 4 b-jets </a:t>
            </a:r>
          </a:p>
          <a:p>
            <a:pPr lvl="1"/>
            <a:r>
              <a:rPr lang="en-US" dirty="0"/>
              <a:t>Missing energy</a:t>
            </a:r>
          </a:p>
          <a:p>
            <a:pPr lvl="3"/>
            <a:r>
              <a:rPr lang="en-US" dirty="0"/>
              <a:t>2 neutrinos </a:t>
            </a:r>
          </a:p>
        </p:txBody>
      </p:sp>
      <p:sp>
        <p:nvSpPr>
          <p:cNvPr id="4" name="Slide Number Placeholder 3">
            <a:extLst>
              <a:ext uri="{FF2B5EF4-FFF2-40B4-BE49-F238E27FC236}">
                <a16:creationId xmlns:a16="http://schemas.microsoft.com/office/drawing/2014/main" id="{1BA758C0-F713-0C9E-17F7-8AD6140ED49C}"/>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9</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B4254FB7-9224-8851-C423-A36038E5C76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7" name="TextBox 6">
            <a:extLst>
              <a:ext uri="{FF2B5EF4-FFF2-40B4-BE49-F238E27FC236}">
                <a16:creationId xmlns:a16="http://schemas.microsoft.com/office/drawing/2014/main" id="{371FE598-9775-CE1F-C244-BBF582A7414E}"/>
              </a:ext>
            </a:extLst>
          </p:cNvPr>
          <p:cNvSpPr txBox="1"/>
          <p:nvPr/>
        </p:nvSpPr>
        <p:spPr>
          <a:xfrm>
            <a:off x="526212" y="1126787"/>
            <a:ext cx="5309467" cy="584775"/>
          </a:xfrm>
          <a:prstGeom prst="rect">
            <a:avLst/>
          </a:prstGeom>
          <a:noFill/>
        </p:spPr>
        <p:txBody>
          <a:bodyPr wrap="none" rtlCol="0">
            <a:spAutoFit/>
          </a:bodyPr>
          <a:lstStyle/>
          <a:p>
            <a:r>
              <a:rPr lang="en-US" sz="3200" dirty="0"/>
              <a:t>2-Lepton Same Sign (2LSS)</a:t>
            </a:r>
          </a:p>
        </p:txBody>
      </p:sp>
      <p:sp>
        <p:nvSpPr>
          <p:cNvPr id="8" name="TextBox 7">
            <a:extLst>
              <a:ext uri="{FF2B5EF4-FFF2-40B4-BE49-F238E27FC236}">
                <a16:creationId xmlns:a16="http://schemas.microsoft.com/office/drawing/2014/main" id="{516C5E24-3FB0-163E-F4D5-BA855CDBDFD8}"/>
              </a:ext>
            </a:extLst>
          </p:cNvPr>
          <p:cNvSpPr txBox="1"/>
          <p:nvPr/>
        </p:nvSpPr>
        <p:spPr>
          <a:xfrm>
            <a:off x="7519706" y="1150362"/>
            <a:ext cx="2642070" cy="584775"/>
          </a:xfrm>
          <a:prstGeom prst="rect">
            <a:avLst/>
          </a:prstGeom>
          <a:noFill/>
        </p:spPr>
        <p:txBody>
          <a:bodyPr wrap="none" rtlCol="0">
            <a:spAutoFit/>
          </a:bodyPr>
          <a:lstStyle/>
          <a:p>
            <a:r>
              <a:rPr lang="en-US" sz="3200" dirty="0"/>
              <a:t>3-Lepton (3L)</a:t>
            </a:r>
          </a:p>
        </p:txBody>
      </p:sp>
      <p:sp>
        <p:nvSpPr>
          <p:cNvPr id="9" name="Content Placeholder 2">
            <a:extLst>
              <a:ext uri="{FF2B5EF4-FFF2-40B4-BE49-F238E27FC236}">
                <a16:creationId xmlns:a16="http://schemas.microsoft.com/office/drawing/2014/main" id="{5789C58A-4921-B2C5-BBF3-2876359253FD}"/>
              </a:ext>
            </a:extLst>
          </p:cNvPr>
          <p:cNvSpPr txBox="1">
            <a:spLocks/>
          </p:cNvSpPr>
          <p:nvPr/>
        </p:nvSpPr>
        <p:spPr>
          <a:xfrm>
            <a:off x="7315200" y="1785668"/>
            <a:ext cx="4876800" cy="3709358"/>
          </a:xfrm>
          <a:prstGeom prst="rect">
            <a:avLst/>
          </a:prstGeom>
        </p:spPr>
        <p:txBody>
          <a:bodyPr vert="horz">
            <a:normAutofit lnSpcReduction="1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dirty="0"/>
              <a:t>1 hadronic top</a:t>
            </a:r>
          </a:p>
          <a:p>
            <a:r>
              <a:rPr lang="en-US" dirty="0"/>
              <a:t>3 leptonic tops</a:t>
            </a:r>
          </a:p>
          <a:p>
            <a:r>
              <a:rPr lang="en-US" dirty="0"/>
              <a:t>Final State</a:t>
            </a:r>
          </a:p>
          <a:p>
            <a:pPr lvl="1"/>
            <a:r>
              <a:rPr lang="en-US" dirty="0"/>
              <a:t>3 Leptons</a:t>
            </a:r>
          </a:p>
          <a:p>
            <a:pPr lvl="1"/>
            <a:r>
              <a:rPr lang="en-US" dirty="0"/>
              <a:t>6 Jets</a:t>
            </a:r>
          </a:p>
          <a:p>
            <a:pPr lvl="3"/>
            <a:r>
              <a:rPr lang="en-US" dirty="0"/>
              <a:t>At least 4 b-jets </a:t>
            </a:r>
          </a:p>
          <a:p>
            <a:pPr lvl="1"/>
            <a:r>
              <a:rPr lang="en-US" dirty="0"/>
              <a:t>Missing energy</a:t>
            </a:r>
          </a:p>
          <a:p>
            <a:pPr lvl="3"/>
            <a:r>
              <a:rPr lang="en-US" dirty="0"/>
              <a:t>3 neutrinos </a:t>
            </a:r>
          </a:p>
        </p:txBody>
      </p:sp>
    </p:spTree>
    <p:extLst>
      <p:ext uri="{BB962C8B-B14F-4D97-AF65-F5344CB8AC3E}">
        <p14:creationId xmlns:p14="http://schemas.microsoft.com/office/powerpoint/2010/main" val="977982762"/>
      </p:ext>
    </p:extLst>
  </p:cSld>
  <p:clrMapOvr>
    <a:masterClrMapping/>
  </p:clrMapOvr>
</p:sld>
</file>

<file path=ppt/theme/theme1.xml><?xml version="1.0" encoding="utf-8"?>
<a:theme xmlns:a="http://schemas.openxmlformats.org/drawingml/2006/main" name="CERN ATLAS">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ERN" id="{7325B78C-61B3-472B-AF65-41737C4BEAFC}" vid="{68D69084-9033-4C9D-AC96-C1D8BE4BCC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8BDE51BBBD88240958B30FBFE4FF3B2" ma:contentTypeVersion="13" ma:contentTypeDescription="Create a new document." ma:contentTypeScope="" ma:versionID="d46a11629b5c8ba2b0b4cc88e58d3a0d">
  <xsd:schema xmlns:xsd="http://www.w3.org/2001/XMLSchema" xmlns:xs="http://www.w3.org/2001/XMLSchema" xmlns:p="http://schemas.microsoft.com/office/2006/metadata/properties" xmlns:ns3="29350fd9-4153-4ef4-9291-5bc4100f7f88" targetNamespace="http://schemas.microsoft.com/office/2006/metadata/properties" ma:root="true" ma:fieldsID="a1fc9492ac88d680a756db73f66aa897" ns3:_="">
    <xsd:import namespace="29350fd9-4153-4ef4-9291-5bc4100f7f8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ServiceObjectDetectorVersions" minOccurs="0"/>
                <xsd:element ref="ns3:MediaServiceSystemTags" minOccurs="0"/>
                <xsd:element ref="ns3:MediaLengthInSecond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9350fd9-4153-4ef4-9291-5bc4100f7f8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SystemTags" ma:index="18" nillable="true" ma:displayName="MediaServiceSystemTags" ma:hidden="true" ma:internalName="MediaServiceSystemTags" ma:readOnly="true">
      <xsd:simpleType>
        <xsd:restriction base="dms:Note"/>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0C551FF-AFC8-4D1E-8DC0-5873DDCE0454}">
  <ds:schemaRefs>
    <ds:schemaRef ds:uri="http://schemas.microsoft.com/sharepoint/v3/contenttype/forms"/>
  </ds:schemaRefs>
</ds:datastoreItem>
</file>

<file path=customXml/itemProps2.xml><?xml version="1.0" encoding="utf-8"?>
<ds:datastoreItem xmlns:ds="http://schemas.openxmlformats.org/officeDocument/2006/customXml" ds:itemID="{90BC28AD-C27B-40D2-948F-AA11B9CC84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9350fd9-4153-4ef4-9291-5bc4100f7f8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F3CD21D-23CF-4D7C-B71C-0A5BB9F858D4}">
  <ds:schemaRefs>
    <ds:schemaRef ds:uri="http://purl.org/dc/elements/1.1/"/>
    <ds:schemaRef ds:uri="http://schemas.microsoft.com/office/2006/metadata/properties"/>
    <ds:schemaRef ds:uri="http://schemas.microsoft.com/office/2006/documentManagement/types"/>
    <ds:schemaRef ds:uri="http://purl.org/dc/dcmitype/"/>
    <ds:schemaRef ds:uri="http://www.w3.org/XML/1998/namespace"/>
    <ds:schemaRef ds:uri="29350fd9-4153-4ef4-9291-5bc4100f7f88"/>
    <ds:schemaRef ds:uri="http://schemas.openxmlformats.org/package/2006/metadata/core-properties"/>
    <ds:schemaRef ds:uri="http://schemas.microsoft.com/office/infopath/2007/PartnerControl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1723</TotalTime>
  <Words>1077</Words>
  <Application>Microsoft Office PowerPoint</Application>
  <PresentationFormat>Widescreen</PresentationFormat>
  <Paragraphs>213</Paragraphs>
  <Slides>30</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Aptos</vt:lpstr>
      <vt:lpstr>Arial</vt:lpstr>
      <vt:lpstr>Arial</vt:lpstr>
      <vt:lpstr>Cambria Math</vt:lpstr>
      <vt:lpstr>Optima</vt:lpstr>
      <vt:lpstr>CERN ATLAS</vt:lpstr>
      <vt:lpstr>Project Report 5 Investigating Four-Top Production with ATLAS</vt:lpstr>
      <vt:lpstr>Status Update</vt:lpstr>
      <vt:lpstr>Custom N-tuple Variables</vt:lpstr>
      <vt:lpstr>PowerPoint Presentation</vt:lpstr>
      <vt:lpstr>Recap: Top Quark Reconstruction</vt:lpstr>
      <vt:lpstr>Recap: Top Quark Decay</vt:lpstr>
      <vt:lpstr>Recap: Four Tops</vt:lpstr>
      <vt:lpstr>“Set Assignment Problem”</vt:lpstr>
      <vt:lpstr>What are our final states?</vt:lpstr>
      <vt:lpstr>What are our backgrounds?</vt:lpstr>
      <vt:lpstr>Hadronic Top Reconstruction</vt:lpstr>
      <vt:lpstr>Hadronic Top Reconstruction, cont.</vt:lpstr>
      <vt:lpstr>Leptonic Top Reconstruction</vt:lpstr>
      <vt:lpstr>Leptonic Top Reconstruction, cont.</vt:lpstr>
      <vt:lpstr>Other Ideas</vt:lpstr>
      <vt:lpstr>Next Steps</vt:lpstr>
      <vt:lpstr>Questions?</vt:lpstr>
      <vt:lpstr>Backup Slides</vt:lpstr>
      <vt:lpstr>Past Observation of 4 Tops</vt:lpstr>
      <vt:lpstr>Example: tt ̅ Production</vt:lpstr>
      <vt:lpstr>B-Jet Tagging vs Leptons</vt:lpstr>
      <vt:lpstr>Four Tops</vt:lpstr>
      <vt:lpstr>PowerPoint Presentation</vt:lpstr>
      <vt:lpstr>Branching ratios</vt:lpstr>
      <vt:lpstr>Backgrounds</vt:lpstr>
      <vt:lpstr>Example of 3L Channel Signal</vt:lpstr>
      <vt:lpstr>Example of 3L Background</vt:lpstr>
      <vt:lpstr>N-tuple Production</vt:lpstr>
      <vt:lpstr>Recap: Analysis Framework</vt:lpstr>
      <vt:lpstr>ATLAS Detector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Dean Reiter</dc:creator>
  <cp:lastModifiedBy>Dean Reiter</cp:lastModifiedBy>
  <cp:revision>37</cp:revision>
  <dcterms:created xsi:type="dcterms:W3CDTF">2024-02-15T14:09:59Z</dcterms:created>
  <dcterms:modified xsi:type="dcterms:W3CDTF">2024-04-25T16:39:13Z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0x010100B8BDE51BBBD88240958B30FBFE4FF3B2</vt:lpwstr>
  </property>
</Properties>
</file>