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5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>
        <p:scale>
          <a:sx n="66" d="100"/>
          <a:sy n="66" d="100"/>
        </p:scale>
        <p:origin x="1910" y="11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67979-2B3B-E077-A4AD-B68CFA6541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D2893F-FF65-FD22-5304-EE95857EB8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E3257-9329-7EEB-5F98-637CD99C8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EDFAD-8572-4235-88E3-3C1C2912C8BA}" type="datetimeFigureOut">
              <a:rPr lang="en-GB" smtClean="0"/>
              <a:t>13/05/2024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8D691-0262-9BE5-9BBE-439CD0E60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F8A487-2579-29F4-9BF7-328F81549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B86E-72FA-43E7-88A9-976C18A291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869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0F304-D287-EECA-F0F4-C3F2CE78B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655BC0-0D82-0833-2545-4A8CC4FEB8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B04D0-D4C3-26D2-4386-A764E6F85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EDFAD-8572-4235-88E3-3C1C2912C8BA}" type="datetimeFigureOut">
              <a:rPr lang="en-GB" smtClean="0"/>
              <a:t>13/05/2024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FFC955-4F9E-FAD6-F6AB-B167840D7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C77AD7-3928-9636-8AD9-26A314CBB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B86E-72FA-43E7-88A9-976C18A291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226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704280-2B43-03D3-864A-AAB1BC39FF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628056-DA0E-27F1-524A-B4902FD423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8EBF71-BC7C-7E84-2E88-8BE38989A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EDFAD-8572-4235-88E3-3C1C2912C8BA}" type="datetimeFigureOut">
              <a:rPr lang="en-GB" smtClean="0"/>
              <a:t>13/05/2024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209F4B-E66F-60AA-A746-3034E5B9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06D39-BDA4-13F1-9779-B3C8DE154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B86E-72FA-43E7-88A9-976C18A291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913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00EB0-EBBC-7C03-DF96-1EF64AC6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395DFA-90F3-F79F-259E-13580AD975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E0063E-95AD-AC62-83D8-538BE39A2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EDFAD-8572-4235-88E3-3C1C2912C8BA}" type="datetimeFigureOut">
              <a:rPr lang="en-GB" smtClean="0"/>
              <a:t>13/05/2024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D6446A-68F9-EF2E-64E8-F2106A7C4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059BD-DC31-E820-6526-0944783EB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B86E-72FA-43E7-88A9-976C18A291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215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9A622-41EF-0926-A4DF-AF246D46C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76C49C-E9E8-F2CB-CF91-C99899E45E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AA149F-F8BA-8ADA-169C-151E54DE6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EDFAD-8572-4235-88E3-3C1C2912C8BA}" type="datetimeFigureOut">
              <a:rPr lang="en-GB" smtClean="0"/>
              <a:t>13/05/2024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03979-B2E6-6704-4FA4-727AA0601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DA5DB-9C2B-8CEB-73F4-C91AB47FC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B86E-72FA-43E7-88A9-976C18A291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614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34FCB-85E2-0B8C-AB73-600B1A3E3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8F039-E83C-F300-AF56-43BCC8ADE3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491BD8-51F1-13AF-7D89-9F651EE09A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DFBFBA-74DC-1585-A81C-085397919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EDFAD-8572-4235-88E3-3C1C2912C8BA}" type="datetimeFigureOut">
              <a:rPr lang="en-GB" smtClean="0"/>
              <a:t>13/05/2024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65C741-C04D-539F-F545-4BB5D99EC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509840-445C-1702-7842-EBCD8766C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B86E-72FA-43E7-88A9-976C18A291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123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119F1-B1A8-AC72-923C-0E335E4D4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D733A-4CDE-31AF-67C5-CF67CAE89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9D8183-FC71-7DF2-8290-F1A9C6EFCA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412BA5-4DDF-3881-FC10-D235F02ABE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268190-BCF1-7554-292C-CD315478B7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5A53D5-CABD-751A-3A6B-89FE9FC56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EDFAD-8572-4235-88E3-3C1C2912C8BA}" type="datetimeFigureOut">
              <a:rPr lang="en-GB" smtClean="0"/>
              <a:t>13/05/2024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D9C3D9-E4CA-CF56-0C85-227098FD0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EF8D1B-D846-FA82-CC6C-B831E6F38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B86E-72FA-43E7-88A9-976C18A291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558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169AD-D1B6-058A-613D-316917996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D822D7-22FA-2843-6F39-54E5F5855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EDFAD-8572-4235-88E3-3C1C2912C8BA}" type="datetimeFigureOut">
              <a:rPr lang="en-GB" smtClean="0"/>
              <a:t>13/05/2024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36A146-83E9-7789-3C50-0079F58F7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A34CC7-386B-178F-7400-BB0BF51B4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B86E-72FA-43E7-88A9-976C18A291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641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2C6B7C-CD97-F179-3238-501F8674F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EDFAD-8572-4235-88E3-3C1C2912C8BA}" type="datetimeFigureOut">
              <a:rPr lang="en-GB" smtClean="0"/>
              <a:t>13/05/2024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685516-C4BE-7413-5126-F63539F41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E3D922-FB43-E5A2-81EE-0D11EBBEB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B86E-72FA-43E7-88A9-976C18A291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613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0E993-7F76-753E-271D-DE3B233ED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6DD8D-53B7-45D9-A5B6-16700EBCF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712B28-D1B1-9BEC-6260-F1C6F283D1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822D87-0AEB-F234-4544-2F2B51925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EDFAD-8572-4235-88E3-3C1C2912C8BA}" type="datetimeFigureOut">
              <a:rPr lang="en-GB" smtClean="0"/>
              <a:t>13/05/2024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E85FFD-1B4F-C3AA-7AB7-552DE5183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7E4A50-D7D6-FBFC-79C3-D9745CDA5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B86E-72FA-43E7-88A9-976C18A291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694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1FF05-8A0C-041A-02FD-07D045771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01CEBF-FA34-7AF4-E7C2-5DE0F2CB93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1EA299-DCDC-964C-B47B-787585AE9A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4BDEE6-1121-56A7-05B9-D42E729ED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EDFAD-8572-4235-88E3-3C1C2912C8BA}" type="datetimeFigureOut">
              <a:rPr lang="en-GB" smtClean="0"/>
              <a:t>13/05/2024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FEB2D9-32FC-1DC7-B9B0-C01F6A1AE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8A74A6-7054-0FF8-CA9B-574992E11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B86E-72FA-43E7-88A9-976C18A291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599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6A6B9-F508-82FA-2DA0-1F766BF54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5828C4-83A6-94B5-8B4E-4D8050B9E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DDD3B-8693-E2B0-72AF-B814364013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EDFAD-8572-4235-88E3-3C1C2912C8BA}" type="datetimeFigureOut">
              <a:rPr lang="en-GB" smtClean="0"/>
              <a:t>13/05/2024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F22CC-C5C6-A7A3-09DE-063527C1AF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C05B-D78F-63C4-C899-DBD6908B4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2B86E-72FA-43E7-88A9-976C18A291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67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E9A81-9481-F577-6BB9-4168088C86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err="1"/>
              <a:t>Nichrome</a:t>
            </a:r>
            <a:r>
              <a:rPr lang="nb-NO" dirty="0"/>
              <a:t> </a:t>
            </a:r>
            <a:r>
              <a:rPr lang="nb-NO" dirty="0" err="1"/>
              <a:t>Electrodes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0FF968-3237-AA09-01DA-DBEB946D71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909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84B31-A82F-E383-EF5F-DD2117560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Received</a:t>
            </a:r>
            <a:r>
              <a:rPr lang="nb-NO" dirty="0"/>
              <a:t> to CERN</a:t>
            </a:r>
            <a:endParaRPr lang="en-GB" dirty="0"/>
          </a:p>
        </p:txBody>
      </p:sp>
      <p:pic>
        <p:nvPicPr>
          <p:cNvPr id="5" name="Content Placeholder 4" descr="A round white plastic object with a round metal object on it&#10;&#10;Description automatically generated">
            <a:extLst>
              <a:ext uri="{FF2B5EF4-FFF2-40B4-BE49-F238E27FC236}">
                <a16:creationId xmlns:a16="http://schemas.microsoft.com/office/drawing/2014/main" id="{62E8F2DF-506F-8C58-E18A-1DFA2CA212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6662"/>
            <a:ext cx="5801784" cy="4351338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BBC2AD5-F2B5-538F-E74A-E5A6AC2D683A}"/>
              </a:ext>
            </a:extLst>
          </p:cNvPr>
          <p:cNvSpPr txBox="1">
            <a:spLocks/>
          </p:cNvSpPr>
          <p:nvPr/>
        </p:nvSpPr>
        <p:spPr>
          <a:xfrm>
            <a:off x="5801784" y="2483167"/>
            <a:ext cx="516297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dirty="0" err="1"/>
              <a:t>Received</a:t>
            </a:r>
            <a:r>
              <a:rPr lang="nb-NO" dirty="0"/>
              <a:t> </a:t>
            </a:r>
            <a:r>
              <a:rPr lang="nb-NO" dirty="0" err="1"/>
              <a:t>electrode</a:t>
            </a:r>
            <a:r>
              <a:rPr lang="nb-NO" dirty="0"/>
              <a:t> </a:t>
            </a:r>
            <a:r>
              <a:rPr lang="nb-NO" dirty="0" err="1"/>
              <a:t>appeared</a:t>
            </a:r>
            <a:r>
              <a:rPr lang="nb-NO" dirty="0"/>
              <a:t> in </a:t>
            </a:r>
            <a:r>
              <a:rPr lang="nb-NO" dirty="0" err="1"/>
              <a:t>good</a:t>
            </a:r>
            <a:r>
              <a:rPr lang="nb-NO" dirty="0"/>
              <a:t> </a:t>
            </a:r>
            <a:r>
              <a:rPr lang="nb-NO" dirty="0" err="1"/>
              <a:t>shape</a:t>
            </a:r>
            <a:r>
              <a:rPr lang="nb-NO" dirty="0"/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325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13C4B-0A7E-D152-5C14-B965CBB44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Short </a:t>
            </a:r>
            <a:r>
              <a:rPr lang="nb-NO" dirty="0" err="1"/>
              <a:t>circuit</a:t>
            </a:r>
            <a:r>
              <a:rPr lang="nb-NO" dirty="0"/>
              <a:t> during first </a:t>
            </a:r>
            <a:r>
              <a:rPr lang="nb-NO" dirty="0" err="1"/>
              <a:t>conditioning</a:t>
            </a:r>
            <a:r>
              <a:rPr lang="nb-NO" dirty="0"/>
              <a:t>, 50um</a:t>
            </a:r>
            <a:endParaRPr lang="en-GB" dirty="0"/>
          </a:p>
        </p:txBody>
      </p:sp>
      <p:pic>
        <p:nvPicPr>
          <p:cNvPr id="5" name="Content Placeholder 4" descr="A circular object with holes in it&#10;&#10;Description automatically generated">
            <a:extLst>
              <a:ext uri="{FF2B5EF4-FFF2-40B4-BE49-F238E27FC236}">
                <a16:creationId xmlns:a16="http://schemas.microsoft.com/office/drawing/2014/main" id="{1F996219-F834-9782-6C46-9981026D9E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087" y="4899659"/>
            <a:ext cx="2611121" cy="1958341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30B53F4-93AA-3DDD-4591-F09971254085}"/>
              </a:ext>
            </a:extLst>
          </p:cNvPr>
          <p:cNvSpPr/>
          <p:nvPr/>
        </p:nvSpPr>
        <p:spPr>
          <a:xfrm>
            <a:off x="7289487" y="6195761"/>
            <a:ext cx="222636" cy="2074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pic>
        <p:nvPicPr>
          <p:cNvPr id="8" name="Picture 7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D86E4F55-44B9-6EB8-EE34-9FFD3E13D7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37749"/>
            <a:ext cx="5760334" cy="4320251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9F3F297-09BB-56EB-409D-1E16EC639FE3}"/>
              </a:ext>
            </a:extLst>
          </p:cNvPr>
          <p:cNvSpPr txBox="1">
            <a:spLocks/>
          </p:cNvSpPr>
          <p:nvPr/>
        </p:nvSpPr>
        <p:spPr>
          <a:xfrm>
            <a:off x="5801784" y="2483167"/>
            <a:ext cx="516297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dirty="0"/>
              <a:t>During </a:t>
            </a:r>
            <a:r>
              <a:rPr lang="nb-NO" dirty="0" err="1"/>
              <a:t>our</a:t>
            </a:r>
            <a:r>
              <a:rPr lang="nb-NO" dirty="0"/>
              <a:t> first </a:t>
            </a:r>
            <a:r>
              <a:rPr lang="nb-NO" dirty="0" err="1"/>
              <a:t>condtioning</a:t>
            </a:r>
            <a:r>
              <a:rPr lang="nb-NO" dirty="0"/>
              <a:t> trial, </a:t>
            </a:r>
            <a:r>
              <a:rPr lang="nb-NO" dirty="0" err="1"/>
              <a:t>there</a:t>
            </a:r>
            <a:r>
              <a:rPr lang="nb-NO" dirty="0"/>
              <a:t> </a:t>
            </a:r>
            <a:r>
              <a:rPr lang="nb-NO" dirty="0" err="1"/>
              <a:t>became</a:t>
            </a:r>
            <a:r>
              <a:rPr lang="nb-NO" dirty="0"/>
              <a:t> a </a:t>
            </a:r>
            <a:r>
              <a:rPr lang="nb-NO" dirty="0" err="1"/>
              <a:t>short</a:t>
            </a:r>
            <a:r>
              <a:rPr lang="nb-NO" dirty="0"/>
              <a:t> </a:t>
            </a:r>
            <a:r>
              <a:rPr lang="nb-NO" dirty="0" err="1"/>
              <a:t>circuit</a:t>
            </a:r>
            <a:r>
              <a:rPr lang="nb-NO" dirty="0"/>
              <a:t> at </a:t>
            </a:r>
            <a:r>
              <a:rPr lang="nb-NO" dirty="0" err="1"/>
              <a:t>one</a:t>
            </a:r>
            <a:r>
              <a:rPr lang="nb-NO" dirty="0"/>
              <a:t> </a:t>
            </a:r>
            <a:r>
              <a:rPr lang="nb-NO" dirty="0" err="1"/>
              <a:t>point</a:t>
            </a:r>
            <a:r>
              <a:rPr lang="nb-NO" dirty="0"/>
              <a:t>, turning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electrodes</a:t>
            </a:r>
            <a:r>
              <a:rPr lang="nb-NO" dirty="0"/>
              <a:t> from a </a:t>
            </a:r>
            <a:r>
              <a:rPr lang="nb-NO" dirty="0" err="1"/>
              <a:t>capacitor</a:t>
            </a:r>
            <a:r>
              <a:rPr lang="nb-NO" dirty="0"/>
              <a:t> </a:t>
            </a:r>
            <a:r>
              <a:rPr lang="nb-NO" dirty="0" err="1"/>
              <a:t>into</a:t>
            </a:r>
            <a:r>
              <a:rPr lang="nb-NO" dirty="0"/>
              <a:t> a </a:t>
            </a:r>
            <a:r>
              <a:rPr lang="nb-NO" dirty="0" err="1"/>
              <a:t>resistor</a:t>
            </a:r>
            <a:r>
              <a:rPr lang="nb-NO" dirty="0"/>
              <a:t>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6831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C653D-4F2D-2D6C-D5A6-7EFECF5E8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Change</a:t>
            </a:r>
            <a:r>
              <a:rPr lang="nb-NO" dirty="0"/>
              <a:t> to 80um gap, </a:t>
            </a:r>
            <a:r>
              <a:rPr lang="nb-NO" dirty="0" err="1"/>
              <a:t>current</a:t>
            </a:r>
            <a:r>
              <a:rPr lang="nb-NO" dirty="0"/>
              <a:t> gap for </a:t>
            </a:r>
            <a:r>
              <a:rPr lang="nb-NO" dirty="0" err="1"/>
              <a:t>conditioning</a:t>
            </a:r>
            <a:endParaRPr lang="en-GB" dirty="0"/>
          </a:p>
        </p:txBody>
      </p:sp>
      <p:pic>
        <p:nvPicPr>
          <p:cNvPr id="5" name="Content Placeholder 4" descr="A graph showing a line graph&#10;&#10;Description automatically generated with medium confidence">
            <a:extLst>
              <a:ext uri="{FF2B5EF4-FFF2-40B4-BE49-F238E27FC236}">
                <a16:creationId xmlns:a16="http://schemas.microsoft.com/office/drawing/2014/main" id="{05890C1F-7E7E-7F67-AF2B-1B1E9DEBB2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6662"/>
            <a:ext cx="8702676" cy="4351338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BC9C50-33DD-A200-36F1-4BAD741D6736}"/>
              </a:ext>
            </a:extLst>
          </p:cNvPr>
          <p:cNvSpPr txBox="1">
            <a:spLocks/>
          </p:cNvSpPr>
          <p:nvPr/>
        </p:nvSpPr>
        <p:spPr>
          <a:xfrm>
            <a:off x="8209319" y="1720368"/>
            <a:ext cx="364315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dirty="0" err="1"/>
              <a:t>Carefully</a:t>
            </a:r>
            <a:r>
              <a:rPr lang="nb-NO" dirty="0"/>
              <a:t> </a:t>
            </a:r>
            <a:r>
              <a:rPr lang="nb-NO" dirty="0" err="1"/>
              <a:t>increasing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frequency</a:t>
            </a:r>
            <a:r>
              <a:rPr lang="nb-NO" dirty="0"/>
              <a:t> from 100 to 500Hz, </a:t>
            </a:r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currently</a:t>
            </a:r>
            <a:r>
              <a:rPr lang="nb-NO" dirty="0"/>
              <a:t> </a:t>
            </a:r>
            <a:r>
              <a:rPr lang="nb-NO" dirty="0" err="1"/>
              <a:t>condtioning</a:t>
            </a:r>
            <a:r>
              <a:rPr lang="nb-NO" dirty="0"/>
              <a:t> at 25MV/m (not </a:t>
            </a:r>
            <a:r>
              <a:rPr lang="nb-NO" dirty="0" err="1"/>
              <a:t>shown</a:t>
            </a:r>
            <a:r>
              <a:rPr lang="nb-NO" dirty="0"/>
              <a:t>) and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starting</a:t>
            </a:r>
            <a:r>
              <a:rPr lang="nb-NO" dirty="0"/>
              <a:t> to </a:t>
            </a:r>
            <a:r>
              <a:rPr lang="nb-NO" dirty="0" err="1"/>
              <a:t>locate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breakdowns.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9650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8850E-4072-41D2-D015-56AE8CFE2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Breakdown Locations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1E2BAA-2103-AB6C-0EF8-0FAEFD0A9DC3}"/>
              </a:ext>
            </a:extLst>
          </p:cNvPr>
          <p:cNvSpPr txBox="1">
            <a:spLocks/>
          </p:cNvSpPr>
          <p:nvPr/>
        </p:nvSpPr>
        <p:spPr>
          <a:xfrm>
            <a:off x="928842" y="2096022"/>
            <a:ext cx="448810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dirty="0"/>
              <a:t>So far, </a:t>
            </a:r>
            <a:r>
              <a:rPr lang="nb-NO" dirty="0" err="1"/>
              <a:t>the</a:t>
            </a:r>
            <a:r>
              <a:rPr lang="nb-NO" dirty="0"/>
              <a:t> breakdowns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observed</a:t>
            </a:r>
            <a:r>
              <a:rPr lang="nb-NO" dirty="0"/>
              <a:t> in </a:t>
            </a:r>
            <a:r>
              <a:rPr lang="nb-NO" dirty="0" err="1"/>
              <a:t>close</a:t>
            </a:r>
            <a:r>
              <a:rPr lang="nb-NO" dirty="0"/>
              <a:t> </a:t>
            </a:r>
            <a:r>
              <a:rPr lang="nb-NO" dirty="0" err="1"/>
              <a:t>proximity</a:t>
            </a:r>
            <a:r>
              <a:rPr lang="nb-NO" dirty="0"/>
              <a:t>.</a:t>
            </a:r>
          </a:p>
          <a:p>
            <a:endParaRPr lang="en-GB" dirty="0"/>
          </a:p>
        </p:txBody>
      </p:sp>
      <p:pic>
        <p:nvPicPr>
          <p:cNvPr id="8" name="Picture 7" descr="A purple and blue circle with black dots&#10;&#10;Description automatically generated">
            <a:extLst>
              <a:ext uri="{FF2B5EF4-FFF2-40B4-BE49-F238E27FC236}">
                <a16:creationId xmlns:a16="http://schemas.microsoft.com/office/drawing/2014/main" id="{9681958F-EC66-4351-9930-4FAD8D7C78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570" y="1360990"/>
            <a:ext cx="5497010" cy="5497010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D0A43A2-EAB7-EADA-E71D-C38AE130A9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1157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D102B-7FC3-A527-650A-9633D1F52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6A15F-518A-28C6-82C3-2A4F210407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/>
              <a:t>Continue</a:t>
            </a:r>
            <a:r>
              <a:rPr lang="nb-NO" dirty="0"/>
              <a:t> </a:t>
            </a:r>
            <a:r>
              <a:rPr lang="nb-NO" dirty="0" err="1"/>
              <a:t>conditioning</a:t>
            </a:r>
            <a:endParaRPr lang="nb-NO" dirty="0"/>
          </a:p>
          <a:p>
            <a:r>
              <a:rPr lang="nb-NO" dirty="0"/>
              <a:t>At 25MV/m.</a:t>
            </a:r>
          </a:p>
          <a:p>
            <a:r>
              <a:rPr lang="nb-NO" dirty="0" err="1"/>
              <a:t>Starting</a:t>
            </a:r>
            <a:r>
              <a:rPr lang="nb-NO" dirty="0"/>
              <a:t> to </a:t>
            </a:r>
            <a:r>
              <a:rPr lang="nb-NO" dirty="0" err="1"/>
              <a:t>locate</a:t>
            </a:r>
            <a:r>
              <a:rPr lang="nb-NO" dirty="0"/>
              <a:t> breakdowns.</a:t>
            </a:r>
          </a:p>
          <a:p>
            <a:endParaRPr lang="nb-NO" dirty="0"/>
          </a:p>
          <a:p>
            <a:r>
              <a:rPr lang="nb-NO" dirty="0" err="1"/>
              <a:t>Comments</a:t>
            </a:r>
            <a:r>
              <a:rPr lang="nb-NO" dirty="0"/>
              <a:t>:</a:t>
            </a:r>
            <a:br>
              <a:rPr lang="nb-NO" dirty="0"/>
            </a:br>
            <a:r>
              <a:rPr lang="nb-NO" dirty="0"/>
              <a:t>The </a:t>
            </a:r>
            <a:r>
              <a:rPr lang="nb-NO" dirty="0" err="1"/>
              <a:t>electrode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</a:t>
            </a:r>
            <a:r>
              <a:rPr lang="nb-NO" dirty="0" err="1"/>
              <a:t>go</a:t>
            </a:r>
            <a:r>
              <a:rPr lang="nb-NO" dirty="0"/>
              <a:t> far </a:t>
            </a:r>
            <a:r>
              <a:rPr lang="nb-NO" dirty="0" err="1"/>
              <a:t>beyond</a:t>
            </a:r>
            <a:r>
              <a:rPr lang="nb-NO" dirty="0"/>
              <a:t> </a:t>
            </a:r>
            <a:r>
              <a:rPr lang="nb-NO" dirty="0" err="1"/>
              <a:t>what</a:t>
            </a:r>
            <a:r>
              <a:rPr lang="nb-NO" dirty="0"/>
              <a:t> is </a:t>
            </a:r>
            <a:r>
              <a:rPr lang="nb-NO" dirty="0" err="1"/>
              <a:t>required</a:t>
            </a:r>
            <a:r>
              <a:rPr lang="nb-NO" dirty="0"/>
              <a:t> of it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dirty="0" err="1"/>
              <a:t>regards</a:t>
            </a:r>
            <a:r>
              <a:rPr lang="nb-NO" dirty="0"/>
              <a:t> to </a:t>
            </a:r>
            <a:r>
              <a:rPr lang="nb-NO" dirty="0" err="1"/>
              <a:t>field</a:t>
            </a:r>
            <a:r>
              <a:rPr lang="nb-NO" dirty="0"/>
              <a:t> </a:t>
            </a:r>
            <a:r>
              <a:rPr lang="nb-NO" dirty="0" err="1"/>
              <a:t>holding</a:t>
            </a:r>
            <a:r>
              <a:rPr lang="nb-NO" dirty="0"/>
              <a:t>. </a:t>
            </a:r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see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pressure</a:t>
            </a:r>
            <a:r>
              <a:rPr lang="nb-NO" dirty="0"/>
              <a:t> be </a:t>
            </a:r>
            <a:r>
              <a:rPr lang="nb-NO" dirty="0" err="1"/>
              <a:t>heavily</a:t>
            </a:r>
            <a:r>
              <a:rPr lang="nb-NO" dirty="0"/>
              <a:t> </a:t>
            </a:r>
            <a:r>
              <a:rPr lang="nb-NO" dirty="0" err="1"/>
              <a:t>linked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applied</a:t>
            </a:r>
            <a:r>
              <a:rPr lang="nb-NO" dirty="0"/>
              <a:t> </a:t>
            </a:r>
            <a:r>
              <a:rPr lang="nb-NO" dirty="0" err="1"/>
              <a:t>voltage</a:t>
            </a:r>
            <a:r>
              <a:rPr lang="nb-NO" dirty="0"/>
              <a:t>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276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141</Words>
  <Application>Microsoft Office PowerPoint</Application>
  <PresentationFormat>Widescreen</PresentationFormat>
  <Paragraphs>15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Nichrome Electrodes</vt:lpstr>
      <vt:lpstr>Received to CERN</vt:lpstr>
      <vt:lpstr>Short circuit during first conditioning, 50um</vt:lpstr>
      <vt:lpstr>Change to 80um gap, current gap for conditioning</vt:lpstr>
      <vt:lpstr>Breakdown Locations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Nichrome Electrodes</dc:title>
  <dc:creator>Victoria B. Bjelland</dc:creator>
  <cp:lastModifiedBy>Victoria Madeleine Bjelland</cp:lastModifiedBy>
  <cp:revision>2</cp:revision>
  <dcterms:created xsi:type="dcterms:W3CDTF">2024-05-13T13:54:39Z</dcterms:created>
  <dcterms:modified xsi:type="dcterms:W3CDTF">2024-05-13T14:27:44Z</dcterms:modified>
</cp:coreProperties>
</file>