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3" r:id="rId2"/>
    <p:sldMasterId id="2147483679" r:id="rId3"/>
  </p:sldMasterIdLst>
  <p:notesMasterIdLst>
    <p:notesMasterId r:id="rId69"/>
  </p:notesMasterIdLst>
  <p:sldIdLst>
    <p:sldId id="256" r:id="rId4"/>
    <p:sldId id="257" r:id="rId5"/>
    <p:sldId id="269" r:id="rId6"/>
    <p:sldId id="271" r:id="rId7"/>
    <p:sldId id="272" r:id="rId8"/>
    <p:sldId id="273" r:id="rId9"/>
    <p:sldId id="274" r:id="rId10"/>
    <p:sldId id="275" r:id="rId11"/>
    <p:sldId id="276" r:id="rId12"/>
    <p:sldId id="443" r:id="rId13"/>
    <p:sldId id="278" r:id="rId14"/>
    <p:sldId id="279" r:id="rId15"/>
    <p:sldId id="282" r:id="rId16"/>
    <p:sldId id="294" r:id="rId17"/>
    <p:sldId id="320" r:id="rId18"/>
    <p:sldId id="431" r:id="rId19"/>
    <p:sldId id="286" r:id="rId20"/>
    <p:sldId id="288" r:id="rId21"/>
    <p:sldId id="289" r:id="rId22"/>
    <p:sldId id="433" r:id="rId23"/>
    <p:sldId id="434" r:id="rId24"/>
    <p:sldId id="430" r:id="rId25"/>
    <p:sldId id="442" r:id="rId26"/>
    <p:sldId id="317" r:id="rId27"/>
    <p:sldId id="318" r:id="rId28"/>
    <p:sldId id="390" r:id="rId29"/>
    <p:sldId id="396" r:id="rId30"/>
    <p:sldId id="398" r:id="rId31"/>
    <p:sldId id="403" r:id="rId32"/>
    <p:sldId id="408" r:id="rId33"/>
    <p:sldId id="406" r:id="rId34"/>
    <p:sldId id="427" r:id="rId35"/>
    <p:sldId id="421" r:id="rId36"/>
    <p:sldId id="429" r:id="rId37"/>
    <p:sldId id="410" r:id="rId38"/>
    <p:sldId id="343" r:id="rId39"/>
    <p:sldId id="414" r:id="rId40"/>
    <p:sldId id="305" r:id="rId41"/>
    <p:sldId id="306" r:id="rId42"/>
    <p:sldId id="399" r:id="rId43"/>
    <p:sldId id="400" r:id="rId44"/>
    <p:sldId id="426" r:id="rId45"/>
    <p:sldId id="296" r:id="rId46"/>
    <p:sldId id="297" r:id="rId47"/>
    <p:sldId id="298" r:id="rId48"/>
    <p:sldId id="303" r:id="rId49"/>
    <p:sldId id="304" r:id="rId50"/>
    <p:sldId id="308" r:id="rId51"/>
    <p:sldId id="309" r:id="rId52"/>
    <p:sldId id="310" r:id="rId53"/>
    <p:sldId id="311" r:id="rId54"/>
    <p:sldId id="312" r:id="rId55"/>
    <p:sldId id="313" r:id="rId56"/>
    <p:sldId id="314" r:id="rId57"/>
    <p:sldId id="295" r:id="rId58"/>
    <p:sldId id="265" r:id="rId59"/>
    <p:sldId id="266" r:id="rId60"/>
    <p:sldId id="267" r:id="rId61"/>
    <p:sldId id="435" r:id="rId62"/>
    <p:sldId id="436" r:id="rId63"/>
    <p:sldId id="437" r:id="rId64"/>
    <p:sldId id="438" r:id="rId65"/>
    <p:sldId id="270" r:id="rId66"/>
    <p:sldId id="280" r:id="rId67"/>
    <p:sldId id="281" r:id="rId68"/>
  </p:sldIdLst>
  <p:sldSz cx="12192000" cy="6858000"/>
  <p:notesSz cx="6858000" cy="9144000"/>
  <p:embeddedFontLst>
    <p:embeddedFont>
      <p:font typeface="Cambria Math" panose="02040503050406030204" pitchFamily="18" charset="0"/>
      <p:regular r:id="rId70"/>
    </p:embeddedFont>
    <p:embeddedFont>
      <p:font typeface="Lato" panose="020F0502020204030203" pitchFamily="34" charset="0"/>
      <p:regular r:id="rId71"/>
      <p:bold r:id="rId72"/>
      <p:italic r:id="rId73"/>
      <p:boldItalic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504">
          <p15:clr>
            <a:srgbClr val="A4A3A4"/>
          </p15:clr>
        </p15:guide>
        <p15:guide id="4" orient="horz" pos="1176">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4" roundtripDataSignature="AMtx7mgwzdReg4eWr+o/wYibg1BPiT28G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592D0D4-947F-400D-924E-EEABA4F0649E}">
  <a:tblStyle styleId="{4592D0D4-947F-400D-924E-EEABA4F0649E}"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3AAF11EC-0B49-4701-9089-1449B60D3A8B}"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76A7FD04-F387-48AB-A939-33DED8DA449F}"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1"/>
    <p:restoredTop sz="94121"/>
  </p:normalViewPr>
  <p:slideViewPr>
    <p:cSldViewPr snapToGrid="0">
      <p:cViewPr varScale="1">
        <p:scale>
          <a:sx n="127" d="100"/>
          <a:sy n="127" d="100"/>
        </p:scale>
        <p:origin x="232" y="184"/>
      </p:cViewPr>
      <p:guideLst>
        <p:guide orient="horz" pos="2160"/>
        <p:guide pos="3840"/>
        <p:guide pos="504"/>
        <p:guide orient="horz" pos="11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customschemas.google.com/relationships/presentationmetadata" Target="metadata"/><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font" Target="fonts/font5.fntdata"/><Relationship Id="rId87"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font" Target="fonts/font3.fntdata"/><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font" Target="fonts/font1.fnt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font" Target="fonts/font4.fntdata"/><Relationship Id="rId86"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71" Type="http://schemas.openxmlformats.org/officeDocument/2006/relationships/font" Target="fonts/font2.fntdata"/><Relationship Id="rId2" Type="http://schemas.openxmlformats.org/officeDocument/2006/relationships/slideMaster" Target="slideMasters/slideMaster2.xml"/><Relationship Id="rId29" Type="http://schemas.openxmlformats.org/officeDocument/2006/relationships/slide" Target="slides/slide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Lato" panose="020F0502020204030203" pitchFamily="34" charset="0"/>
                <a:ea typeface="Lato" panose="020F0502020204030203" pitchFamily="34" charset="0"/>
                <a:cs typeface="Lato" panose="020F0502020204030203"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Lato" panose="020F0502020204030203" pitchFamily="34" charset="0"/>
                <a:ea typeface="Lato" panose="020F0502020204030203" pitchFamily="34" charset="0"/>
                <a:cs typeface="Lato" panose="020F0502020204030203"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Lato" panose="020F0502020204030203" pitchFamily="34" charset="0"/>
                <a:ea typeface="Lato" panose="020F0502020204030203" pitchFamily="34" charset="0"/>
                <a:cs typeface="Lato" panose="020F0502020204030203"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b="0" i="0">
                <a:latin typeface="Lato" panose="020F0502020204030203" pitchFamily="34" charset="0"/>
                <a:ea typeface="Lato" panose="020F0502020204030203" pitchFamily="34" charset="0"/>
                <a:cs typeface="Lato" panose="020F0502020204030203" pitchFamily="34" charset="0"/>
              </a:defRPr>
            </a:lvl1pPr>
          </a:lstStyle>
          <a:p>
            <a:pPr algn="r">
              <a:buSzPts val="1200"/>
            </a:pPr>
            <a:fld id="{00000000-1234-1234-1234-123412341234}" type="slidenum">
              <a:rPr lang="en-US" sz="1200" smtClean="0">
                <a:solidFill>
                  <a:schemeClr val="dk1"/>
                </a:solidFill>
                <a:sym typeface="Calibri"/>
              </a:rPr>
              <a:pPr algn="r">
                <a:buSzPts val="1200"/>
              </a:pPr>
              <a:t>‹#›</a:t>
            </a:fld>
            <a:endParaRPr lang="en-US" sz="1200" dirty="0">
              <a:solidFill>
                <a:schemeClr val="dk1"/>
              </a:solidFill>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7" name="Google Shape;457;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solidFill>
                  <a:srgbClr val="262626"/>
                </a:solidFill>
                <a:latin typeface="Lato" panose="020F0502020204030203" pitchFamily="34" charset="0"/>
                <a:ea typeface="Lato" panose="020F0502020204030203" pitchFamily="34" charset="0"/>
                <a:cs typeface="Lato" panose="020F0502020204030203" pitchFamily="34" charset="0"/>
                <a:sym typeface="Open Sans"/>
              </a:rPr>
              <a:t>A lepton-collider Higgs factory, to precisely measure the couplings of the Higgs boson to other particles, followed by a higher energy run to measure the Higgs self-coupling, is widely recognized as a primary focus of modern particle physics. In this talk, we will present the study of a new concept for a high gradient, high power accelerator with beam characteristics suitable to study the Higgs boson, the Cool Copper Collider (C3), with the goal of minimizing the capital and operating costs. C3 is based on the latest advances in rf accelerator technology and utilizes optimized cavity geometries, novel rf distribution, and operation at cryogenic temperatures to allow the linear accelerator to achieve high accelerating gradients while maintaining the overall system efficiency. We will present the latest demonstrated performance of prototype accelerators and highlight the future development path for C3.</a:t>
            </a:r>
            <a:endParaRPr dirty="0">
              <a:latin typeface="Lato" panose="020F0502020204030203" pitchFamily="34" charset="0"/>
              <a:ea typeface="Lato" panose="020F0502020204030203" pitchFamily="34" charset="0"/>
              <a:cs typeface="Lato" panose="020F0502020204030203" pitchFamily="34" charset="0"/>
            </a:endParaRPr>
          </a:p>
        </p:txBody>
      </p:sp>
      <p:sp>
        <p:nvSpPr>
          <p:cNvPr id="458" name="Google Shape;458;p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7" name="Google Shape;41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8" name="Google Shape;41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3" name="Google Shape;823;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24" name="Google Shape;824;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11</a:t>
            </a:fld>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5"/>
        <p:cNvGrpSpPr/>
        <p:nvPr/>
      </p:nvGrpSpPr>
      <p:grpSpPr>
        <a:xfrm>
          <a:off x="0" y="0"/>
          <a:ext cx="0" cy="0"/>
          <a:chOff x="0" y="0"/>
          <a:chExt cx="0" cy="0"/>
        </a:xfrm>
      </p:grpSpPr>
      <p:sp>
        <p:nvSpPr>
          <p:cNvPr id="836" name="Google Shape;83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7" name="Google Shape;837;p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38" name="Google Shape;838;p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12</a:t>
            </a:fld>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5" name="Google Shape;885;p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86" name="Google Shape;886;p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13</a:t>
            </a:fld>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6"/>
        <p:cNvGrpSpPr/>
        <p:nvPr/>
      </p:nvGrpSpPr>
      <p:grpSpPr>
        <a:xfrm>
          <a:off x="0" y="0"/>
          <a:ext cx="0" cy="0"/>
          <a:chOff x="0" y="0"/>
          <a:chExt cx="0" cy="0"/>
        </a:xfrm>
      </p:grpSpPr>
      <p:sp>
        <p:nvSpPr>
          <p:cNvPr id="1077" name="Google Shape;1077;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8" name="Google Shape;1078;p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Lato" panose="020F0502020204030203" pitchFamily="34" charset="0"/>
                <a:ea typeface="Lato" panose="020F0502020204030203" pitchFamily="34" charset="0"/>
                <a:cs typeface="Lato" panose="020F0502020204030203" pitchFamily="34" charset="0"/>
              </a:rPr>
              <a:t>Sustainability </a:t>
            </a:r>
            <a:r>
              <a:rPr lang="en-US" dirty="0" err="1">
                <a:latin typeface="Lato" panose="020F0502020204030203" pitchFamily="34" charset="0"/>
                <a:ea typeface="Lato" panose="020F0502020204030203" pitchFamily="34" charset="0"/>
                <a:cs typeface="Lato" panose="020F0502020204030203" pitchFamily="34" charset="0"/>
              </a:rPr>
              <a:t>lcws</a:t>
            </a:r>
            <a:r>
              <a:rPr lang="en-US" dirty="0">
                <a:latin typeface="Lato" panose="020F0502020204030203" pitchFamily="34" charset="0"/>
                <a:ea typeface="Lato" panose="020F0502020204030203" pitchFamily="34" charset="0"/>
                <a:cs typeface="Lato" panose="020F0502020204030203" pitchFamily="34" charset="0"/>
              </a:rPr>
              <a:t> talk and paper </a:t>
            </a:r>
            <a:endParaRPr dirty="0">
              <a:latin typeface="Lato" panose="020F0502020204030203" pitchFamily="34" charset="0"/>
              <a:ea typeface="Lato" panose="020F0502020204030203" pitchFamily="34" charset="0"/>
              <a:cs typeface="Lato" panose="020F0502020204030203" pitchFamily="34" charset="0"/>
            </a:endParaRPr>
          </a:p>
        </p:txBody>
      </p:sp>
      <p:sp>
        <p:nvSpPr>
          <p:cNvPr id="1079" name="Google Shape;1079;p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14</a:t>
            </a:fld>
            <a:endParaRPr dirty="0"/>
          </a:p>
        </p:txBody>
      </p:sp>
    </p:spTree>
    <p:extLst>
      <p:ext uri="{BB962C8B-B14F-4D97-AF65-F5344CB8AC3E}">
        <p14:creationId xmlns:p14="http://schemas.microsoft.com/office/powerpoint/2010/main" val="1795365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2751aade6df_0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1" name="Google Shape;571;g2751aade6df_0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2" name="Google Shape;572;g2751aade6df_0_1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15</a:t>
            </a:fld>
            <a:endParaRPr/>
          </a:p>
        </p:txBody>
      </p:sp>
    </p:spTree>
    <p:extLst>
      <p:ext uri="{BB962C8B-B14F-4D97-AF65-F5344CB8AC3E}">
        <p14:creationId xmlns:p14="http://schemas.microsoft.com/office/powerpoint/2010/main" val="4122131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2e9c770853a_0_16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0" name="Google Shape;580;g2e9c770853a_0_16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1" name="Google Shape;581;g2e9c770853a_0_167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16</a:t>
            </a:fld>
            <a:endParaRPr/>
          </a:p>
        </p:txBody>
      </p:sp>
    </p:spTree>
    <p:extLst>
      <p:ext uri="{BB962C8B-B14F-4D97-AF65-F5344CB8AC3E}">
        <p14:creationId xmlns:p14="http://schemas.microsoft.com/office/powerpoint/2010/main" val="2662828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9" name="Google Shape;939;p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40" name="Google Shape;940;p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17</a:t>
            </a:fld>
            <a:endParaRPr dirty="0"/>
          </a:p>
        </p:txBody>
      </p:sp>
    </p:spTree>
    <p:extLst>
      <p:ext uri="{BB962C8B-B14F-4D97-AF65-F5344CB8AC3E}">
        <p14:creationId xmlns:p14="http://schemas.microsoft.com/office/powerpoint/2010/main" val="42423533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3"/>
        <p:cNvGrpSpPr/>
        <p:nvPr/>
      </p:nvGrpSpPr>
      <p:grpSpPr>
        <a:xfrm>
          <a:off x="0" y="0"/>
          <a:ext cx="0" cy="0"/>
          <a:chOff x="0" y="0"/>
          <a:chExt cx="0" cy="0"/>
        </a:xfrm>
      </p:grpSpPr>
      <p:sp>
        <p:nvSpPr>
          <p:cNvPr id="964" name="Google Shape;964;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5" name="Google Shape;965;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66" name="Google Shape;966;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18</a:t>
            </a:fld>
            <a:endParaRPr dirty="0"/>
          </a:p>
        </p:txBody>
      </p:sp>
    </p:spTree>
    <p:extLst>
      <p:ext uri="{BB962C8B-B14F-4D97-AF65-F5344CB8AC3E}">
        <p14:creationId xmlns:p14="http://schemas.microsoft.com/office/powerpoint/2010/main" val="24603806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1"/>
        <p:cNvGrpSpPr/>
        <p:nvPr/>
      </p:nvGrpSpPr>
      <p:grpSpPr>
        <a:xfrm>
          <a:off x="0" y="0"/>
          <a:ext cx="0" cy="0"/>
          <a:chOff x="0" y="0"/>
          <a:chExt cx="0" cy="0"/>
        </a:xfrm>
      </p:grpSpPr>
      <p:sp>
        <p:nvSpPr>
          <p:cNvPr id="1002" name="Google Shape;1002;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3" name="Google Shape;1003;p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004" name="Google Shape;1004;p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19</a:t>
            </a:fld>
            <a:endParaRPr dirty="0"/>
          </a:p>
        </p:txBody>
      </p:sp>
    </p:spTree>
    <p:extLst>
      <p:ext uri="{BB962C8B-B14F-4D97-AF65-F5344CB8AC3E}">
        <p14:creationId xmlns:p14="http://schemas.microsoft.com/office/powerpoint/2010/main" val="444750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6" name="Google Shape;466;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467" name="Google Shape;467;p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a:t>
            </a:fld>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2e9c770853a_0_9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5" name="Google Shape;605;g2e9c770853a_0_9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17957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Google Shape;615;g2e9d156721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6" name="Google Shape;616;g2e9d156721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3051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4">
          <a:extLst>
            <a:ext uri="{FF2B5EF4-FFF2-40B4-BE49-F238E27FC236}">
              <a16:creationId xmlns:a16="http://schemas.microsoft.com/office/drawing/2014/main" id="{57D22885-D9C0-9936-53A2-544BE595EFC3}"/>
            </a:ext>
          </a:extLst>
        </p:cNvPr>
        <p:cNvGrpSpPr/>
        <p:nvPr/>
      </p:nvGrpSpPr>
      <p:grpSpPr>
        <a:xfrm>
          <a:off x="0" y="0"/>
          <a:ext cx="0" cy="0"/>
          <a:chOff x="0" y="0"/>
          <a:chExt cx="0" cy="0"/>
        </a:xfrm>
      </p:grpSpPr>
      <p:sp>
        <p:nvSpPr>
          <p:cNvPr id="1115" name="Google Shape;1115;p41:notes">
            <a:extLst>
              <a:ext uri="{FF2B5EF4-FFF2-40B4-BE49-F238E27FC236}">
                <a16:creationId xmlns:a16="http://schemas.microsoft.com/office/drawing/2014/main" id="{46E2E9B6-64EE-CE30-DC6E-85019FBAF1A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6" name="Google Shape;1116;p41:notes">
            <a:extLst>
              <a:ext uri="{FF2B5EF4-FFF2-40B4-BE49-F238E27FC236}">
                <a16:creationId xmlns:a16="http://schemas.microsoft.com/office/drawing/2014/main" id="{04AD22D9-D90B-AE5A-A16A-E90AB412571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117" name="Google Shape;1117;p41:notes">
            <a:extLst>
              <a:ext uri="{FF2B5EF4-FFF2-40B4-BE49-F238E27FC236}">
                <a16:creationId xmlns:a16="http://schemas.microsoft.com/office/drawing/2014/main" id="{C3E208F1-524E-575F-19AC-B29C944C326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22</a:t>
            </a:fld>
            <a:endParaRPr dirty="0"/>
          </a:p>
        </p:txBody>
      </p:sp>
    </p:spTree>
    <p:extLst>
      <p:ext uri="{BB962C8B-B14F-4D97-AF65-F5344CB8AC3E}">
        <p14:creationId xmlns:p14="http://schemas.microsoft.com/office/powerpoint/2010/main" val="4209829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1">
          <a:extLst>
            <a:ext uri="{FF2B5EF4-FFF2-40B4-BE49-F238E27FC236}">
              <a16:creationId xmlns:a16="http://schemas.microsoft.com/office/drawing/2014/main" id="{7C100F7E-8A1E-44E6-B4F8-033C051BBF34}"/>
            </a:ext>
          </a:extLst>
        </p:cNvPr>
        <p:cNvGrpSpPr/>
        <p:nvPr/>
      </p:nvGrpSpPr>
      <p:grpSpPr>
        <a:xfrm>
          <a:off x="0" y="0"/>
          <a:ext cx="0" cy="0"/>
          <a:chOff x="0" y="0"/>
          <a:chExt cx="0" cy="0"/>
        </a:xfrm>
      </p:grpSpPr>
      <p:sp>
        <p:nvSpPr>
          <p:cNvPr id="1352" name="Google Shape;1352;p62:notes">
            <a:extLst>
              <a:ext uri="{FF2B5EF4-FFF2-40B4-BE49-F238E27FC236}">
                <a16:creationId xmlns:a16="http://schemas.microsoft.com/office/drawing/2014/main" id="{1382AF9B-9BA7-0027-08E0-1343D7544C2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3" name="Google Shape;1353;p62:notes">
            <a:extLst>
              <a:ext uri="{FF2B5EF4-FFF2-40B4-BE49-F238E27FC236}">
                <a16:creationId xmlns:a16="http://schemas.microsoft.com/office/drawing/2014/main" id="{B80A47A7-56CB-F71D-10E2-3DEE5671C5F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354" name="Google Shape;1354;p62:notes">
            <a:extLst>
              <a:ext uri="{FF2B5EF4-FFF2-40B4-BE49-F238E27FC236}">
                <a16:creationId xmlns:a16="http://schemas.microsoft.com/office/drawing/2014/main" id="{074CAE5A-A39A-BE7B-F089-32F50CC7B83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23</a:t>
            </a:fld>
            <a:endParaRPr dirty="0"/>
          </a:p>
        </p:txBody>
      </p:sp>
    </p:spTree>
    <p:extLst>
      <p:ext uri="{BB962C8B-B14F-4D97-AF65-F5344CB8AC3E}">
        <p14:creationId xmlns:p14="http://schemas.microsoft.com/office/powerpoint/2010/main" val="2925338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1"/>
        <p:cNvGrpSpPr/>
        <p:nvPr/>
      </p:nvGrpSpPr>
      <p:grpSpPr>
        <a:xfrm>
          <a:off x="0" y="0"/>
          <a:ext cx="0" cy="0"/>
          <a:chOff x="0" y="0"/>
          <a:chExt cx="0" cy="0"/>
        </a:xfrm>
      </p:grpSpPr>
      <p:sp>
        <p:nvSpPr>
          <p:cNvPr id="1352" name="Google Shape;1352;p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3" name="Google Shape;1353;p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354" name="Google Shape;1354;p6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24</a:t>
            </a:fld>
            <a:endParaRPr dirty="0"/>
          </a:p>
        </p:txBody>
      </p:sp>
    </p:spTree>
    <p:extLst>
      <p:ext uri="{BB962C8B-B14F-4D97-AF65-F5344CB8AC3E}">
        <p14:creationId xmlns:p14="http://schemas.microsoft.com/office/powerpoint/2010/main" val="4156252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4"/>
        <p:cNvGrpSpPr/>
        <p:nvPr/>
      </p:nvGrpSpPr>
      <p:grpSpPr>
        <a:xfrm>
          <a:off x="0" y="0"/>
          <a:ext cx="0" cy="0"/>
          <a:chOff x="0" y="0"/>
          <a:chExt cx="0" cy="0"/>
        </a:xfrm>
      </p:grpSpPr>
      <p:sp>
        <p:nvSpPr>
          <p:cNvPr id="1365" name="Google Shape;1365;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6" name="Google Shape;1366;p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367" name="Google Shape;1367;p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25</a:t>
            </a:fld>
            <a:endParaRPr dirty="0"/>
          </a:p>
        </p:txBody>
      </p:sp>
    </p:spTree>
    <p:extLst>
      <p:ext uri="{BB962C8B-B14F-4D97-AF65-F5344CB8AC3E}">
        <p14:creationId xmlns:p14="http://schemas.microsoft.com/office/powerpoint/2010/main" val="2251370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D19C58-D451-C54B-A6BB-965E69BFF736}" type="slidenum">
              <a:rPr lang="en-US" smtClean="0"/>
              <a:t>36</a:t>
            </a:fld>
            <a:endParaRPr lang="en-US"/>
          </a:p>
        </p:txBody>
      </p:sp>
    </p:spTree>
    <p:extLst>
      <p:ext uri="{BB962C8B-B14F-4D97-AF65-F5344CB8AC3E}">
        <p14:creationId xmlns:p14="http://schemas.microsoft.com/office/powerpoint/2010/main" val="27828696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2"/>
        <p:cNvGrpSpPr/>
        <p:nvPr/>
      </p:nvGrpSpPr>
      <p:grpSpPr>
        <a:xfrm>
          <a:off x="0" y="0"/>
          <a:ext cx="0" cy="0"/>
          <a:chOff x="0" y="0"/>
          <a:chExt cx="0" cy="0"/>
        </a:xfrm>
      </p:grpSpPr>
      <p:sp>
        <p:nvSpPr>
          <p:cNvPr id="1223" name="Google Shape;1223;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4" name="Google Shape;1224;p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25" name="Google Shape;1225;p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38</a:t>
            </a:fld>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9"/>
        <p:cNvGrpSpPr/>
        <p:nvPr/>
      </p:nvGrpSpPr>
      <p:grpSpPr>
        <a:xfrm>
          <a:off x="0" y="0"/>
          <a:ext cx="0" cy="0"/>
          <a:chOff x="0" y="0"/>
          <a:chExt cx="0" cy="0"/>
        </a:xfrm>
      </p:grpSpPr>
      <p:sp>
        <p:nvSpPr>
          <p:cNvPr id="1230" name="Google Shape;1230;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1" name="Google Shape;1231;p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32" name="Google Shape;1232;p5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39</a:t>
            </a:fld>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4"/>
        <p:cNvGrpSpPr/>
        <p:nvPr/>
      </p:nvGrpSpPr>
      <p:grpSpPr>
        <a:xfrm>
          <a:off x="0" y="0"/>
          <a:ext cx="0" cy="0"/>
          <a:chOff x="0" y="0"/>
          <a:chExt cx="0" cy="0"/>
        </a:xfrm>
      </p:grpSpPr>
      <p:sp>
        <p:nvSpPr>
          <p:cNvPr id="1115" name="Google Shape;1115;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6" name="Google Shape;1116;p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117" name="Google Shape;1117;p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43</a:t>
            </a:fld>
            <a:endParaRPr dirty="0"/>
          </a:p>
        </p:txBody>
      </p:sp>
    </p:spTree>
    <p:extLst>
      <p:ext uri="{BB962C8B-B14F-4D97-AF65-F5344CB8AC3E}">
        <p14:creationId xmlns:p14="http://schemas.microsoft.com/office/powerpoint/2010/main" val="460352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Google Shape;71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2" name="Google Shape;712;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13" name="Google Shape;713;p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a:t>
            </a:fld>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3" name="Google Shape;1123;p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124" name="Google Shape;1124;p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44</a:t>
            </a:fld>
            <a:endParaRPr dirty="0"/>
          </a:p>
        </p:txBody>
      </p:sp>
    </p:spTree>
    <p:extLst>
      <p:ext uri="{BB962C8B-B14F-4D97-AF65-F5344CB8AC3E}">
        <p14:creationId xmlns:p14="http://schemas.microsoft.com/office/powerpoint/2010/main" val="38652348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5"/>
        <p:cNvGrpSpPr/>
        <p:nvPr/>
      </p:nvGrpSpPr>
      <p:grpSpPr>
        <a:xfrm>
          <a:off x="0" y="0"/>
          <a:ext cx="0" cy="0"/>
          <a:chOff x="0" y="0"/>
          <a:chExt cx="0" cy="0"/>
        </a:xfrm>
      </p:grpSpPr>
      <p:sp>
        <p:nvSpPr>
          <p:cNvPr id="1136" name="Google Shape;113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7" name="Google Shape;1137;p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Lato" panose="020F0502020204030203" pitchFamily="34" charset="0"/>
                <a:ea typeface="Lato" panose="020F0502020204030203" pitchFamily="34" charset="0"/>
                <a:cs typeface="Lato" panose="020F0502020204030203" pitchFamily="34" charset="0"/>
              </a:rPr>
              <a:t>Sustainability </a:t>
            </a:r>
            <a:r>
              <a:rPr lang="en-US" dirty="0" err="1">
                <a:latin typeface="Lato" panose="020F0502020204030203" pitchFamily="34" charset="0"/>
                <a:ea typeface="Lato" panose="020F0502020204030203" pitchFamily="34" charset="0"/>
                <a:cs typeface="Lato" panose="020F0502020204030203" pitchFamily="34" charset="0"/>
              </a:rPr>
              <a:t>lcws</a:t>
            </a:r>
            <a:r>
              <a:rPr lang="en-US" dirty="0">
                <a:latin typeface="Lato" panose="020F0502020204030203" pitchFamily="34" charset="0"/>
                <a:ea typeface="Lato" panose="020F0502020204030203" pitchFamily="34" charset="0"/>
                <a:cs typeface="Lato" panose="020F0502020204030203" pitchFamily="34" charset="0"/>
              </a:rPr>
              <a:t> talk and paper </a:t>
            </a:r>
            <a:endParaRPr dirty="0">
              <a:latin typeface="Lato" panose="020F0502020204030203" pitchFamily="34" charset="0"/>
              <a:ea typeface="Lato" panose="020F0502020204030203" pitchFamily="34" charset="0"/>
              <a:cs typeface="Lato" panose="020F0502020204030203" pitchFamily="34" charset="0"/>
            </a:endParaRPr>
          </a:p>
        </p:txBody>
      </p:sp>
      <p:sp>
        <p:nvSpPr>
          <p:cNvPr id="1138" name="Google Shape;1138;p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45</a:t>
            </a:fld>
            <a:endParaRPr dirty="0"/>
          </a:p>
        </p:txBody>
      </p:sp>
    </p:spTree>
    <p:extLst>
      <p:ext uri="{BB962C8B-B14F-4D97-AF65-F5344CB8AC3E}">
        <p14:creationId xmlns:p14="http://schemas.microsoft.com/office/powerpoint/2010/main" val="1895892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6"/>
        <p:cNvGrpSpPr/>
        <p:nvPr/>
      </p:nvGrpSpPr>
      <p:grpSpPr>
        <a:xfrm>
          <a:off x="0" y="0"/>
          <a:ext cx="0" cy="0"/>
          <a:chOff x="0" y="0"/>
          <a:chExt cx="0" cy="0"/>
        </a:xfrm>
      </p:grpSpPr>
      <p:sp>
        <p:nvSpPr>
          <p:cNvPr id="1197" name="Google Shape;1197;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8" name="Google Shape;1198;p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199" name="Google Shape;1199;p4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46</a:t>
            </a:fld>
            <a:endParaRPr dirty="0"/>
          </a:p>
        </p:txBody>
      </p:sp>
    </p:spTree>
    <p:extLst>
      <p:ext uri="{BB962C8B-B14F-4D97-AF65-F5344CB8AC3E}">
        <p14:creationId xmlns:p14="http://schemas.microsoft.com/office/powerpoint/2010/main" val="4102591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2"/>
        <p:cNvGrpSpPr/>
        <p:nvPr/>
      </p:nvGrpSpPr>
      <p:grpSpPr>
        <a:xfrm>
          <a:off x="0" y="0"/>
          <a:ext cx="0" cy="0"/>
          <a:chOff x="0" y="0"/>
          <a:chExt cx="0" cy="0"/>
        </a:xfrm>
      </p:grpSpPr>
      <p:sp>
        <p:nvSpPr>
          <p:cNvPr id="1213" name="Google Shape;1213;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4" name="Google Shape;1214;p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15" name="Google Shape;1215;p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47</a:t>
            </a:fld>
            <a:endParaRPr dirty="0"/>
          </a:p>
        </p:txBody>
      </p:sp>
    </p:spTree>
    <p:extLst>
      <p:ext uri="{BB962C8B-B14F-4D97-AF65-F5344CB8AC3E}">
        <p14:creationId xmlns:p14="http://schemas.microsoft.com/office/powerpoint/2010/main" val="15880984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5"/>
        <p:cNvGrpSpPr/>
        <p:nvPr/>
      </p:nvGrpSpPr>
      <p:grpSpPr>
        <a:xfrm>
          <a:off x="0" y="0"/>
          <a:ext cx="0" cy="0"/>
          <a:chOff x="0" y="0"/>
          <a:chExt cx="0" cy="0"/>
        </a:xfrm>
      </p:grpSpPr>
      <p:sp>
        <p:nvSpPr>
          <p:cNvPr id="1246" name="Google Shape;1246;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7" name="Google Shape;1247;p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48" name="Google Shape;1248;p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48</a:t>
            </a:fld>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7"/>
        <p:cNvGrpSpPr/>
        <p:nvPr/>
      </p:nvGrpSpPr>
      <p:grpSpPr>
        <a:xfrm>
          <a:off x="0" y="0"/>
          <a:ext cx="0" cy="0"/>
          <a:chOff x="0" y="0"/>
          <a:chExt cx="0" cy="0"/>
        </a:xfrm>
      </p:grpSpPr>
      <p:sp>
        <p:nvSpPr>
          <p:cNvPr id="1258" name="Google Shape;1258;p5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59" name="Google Shape;1259;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6"/>
        <p:cNvGrpSpPr/>
        <p:nvPr/>
      </p:nvGrpSpPr>
      <p:grpSpPr>
        <a:xfrm>
          <a:off x="0" y="0"/>
          <a:ext cx="0" cy="0"/>
          <a:chOff x="0" y="0"/>
          <a:chExt cx="0" cy="0"/>
        </a:xfrm>
      </p:grpSpPr>
      <p:sp>
        <p:nvSpPr>
          <p:cNvPr id="1267" name="Google Shape;1267;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68" name="Google Shape;1268;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6"/>
        <p:cNvGrpSpPr/>
        <p:nvPr/>
      </p:nvGrpSpPr>
      <p:grpSpPr>
        <a:xfrm>
          <a:off x="0" y="0"/>
          <a:ext cx="0" cy="0"/>
          <a:chOff x="0" y="0"/>
          <a:chExt cx="0" cy="0"/>
        </a:xfrm>
      </p:grpSpPr>
      <p:sp>
        <p:nvSpPr>
          <p:cNvPr id="1277" name="Google Shape;1277;p56: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8" name="Google Shape;1278;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79" name="Google Shape;1279;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sz="1400" strike="noStrike">
                <a:sym typeface="Times New Roman"/>
              </a:rPr>
              <a:t>51</a:t>
            </a:fld>
            <a:endParaRPr sz="1400" strike="noStrike" dirty="0">
              <a:sym typeface="Times New Roman"/>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5"/>
        <p:cNvGrpSpPr/>
        <p:nvPr/>
      </p:nvGrpSpPr>
      <p:grpSpPr>
        <a:xfrm>
          <a:off x="0" y="0"/>
          <a:ext cx="0" cy="0"/>
          <a:chOff x="0" y="0"/>
          <a:chExt cx="0" cy="0"/>
        </a:xfrm>
      </p:grpSpPr>
      <p:sp>
        <p:nvSpPr>
          <p:cNvPr id="1286" name="Google Shape;1286;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7" name="Google Shape;1287;p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88" name="Google Shape;1288;p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52</a:t>
            </a:fld>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6"/>
        <p:cNvGrpSpPr/>
        <p:nvPr/>
      </p:nvGrpSpPr>
      <p:grpSpPr>
        <a:xfrm>
          <a:off x="0" y="0"/>
          <a:ext cx="0" cy="0"/>
          <a:chOff x="0" y="0"/>
          <a:chExt cx="0" cy="0"/>
        </a:xfrm>
      </p:grpSpPr>
      <p:sp>
        <p:nvSpPr>
          <p:cNvPr id="1297" name="Google Shape;1297;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8" name="Google Shape;1298;p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99" name="Google Shape;1299;p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53</a:t>
            </a:fld>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9" name="Google Shape;729;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30" name="Google Shape;730;p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0"/>
        <p:cNvGrpSpPr/>
        <p:nvPr/>
      </p:nvGrpSpPr>
      <p:grpSpPr>
        <a:xfrm>
          <a:off x="0" y="0"/>
          <a:ext cx="0" cy="0"/>
          <a:chOff x="0" y="0"/>
          <a:chExt cx="0" cy="0"/>
        </a:xfrm>
      </p:grpSpPr>
      <p:sp>
        <p:nvSpPr>
          <p:cNvPr id="1311" name="Google Shape;1311;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2" name="Google Shape;1312;p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313" name="Google Shape;1313;p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54</a:t>
            </a:fld>
            <a:endParaRPr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094" name="Google Shape;1094;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52517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g2e9d1567214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7" name="Google Shape;637;g2e9d1567214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79464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7" name="Google Shape;647;g2e9d1567214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8" name="Google Shape;648;g2e9d1567214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76333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g2e9d1567214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5" name="Google Shape;665;g2e9d1567214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60795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Google Shape;678;g2e9d1567214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9" name="Google Shape;679;g2e9d1567214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49062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2e9d156721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0" name="Google Shape;690;g2e9d156721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26083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2e9d1567214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2e9d1567214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791636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g2e9d1567214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4" name="Google Shape;714;g2e9d1567214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15563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9" name="Google Shape;719;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20" name="Google Shape;720;p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63</a:t>
            </a:fld>
            <a:endParaRPr dirty="0"/>
          </a:p>
        </p:txBody>
      </p:sp>
    </p:spTree>
    <p:extLst>
      <p:ext uri="{BB962C8B-B14F-4D97-AF65-F5344CB8AC3E}">
        <p14:creationId xmlns:p14="http://schemas.microsoft.com/office/powerpoint/2010/main" val="1250725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2" name="Google Shape;742;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43" name="Google Shape;743;p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2" name="Google Shape;852;p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53" name="Google Shape;853;p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64</a:t>
            </a:fld>
            <a:endParaRPr dirty="0"/>
          </a:p>
        </p:txBody>
      </p:sp>
    </p:spTree>
    <p:extLst>
      <p:ext uri="{BB962C8B-B14F-4D97-AF65-F5344CB8AC3E}">
        <p14:creationId xmlns:p14="http://schemas.microsoft.com/office/powerpoint/2010/main" val="39224744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8"/>
        <p:cNvGrpSpPr/>
        <p:nvPr/>
      </p:nvGrpSpPr>
      <p:grpSpPr>
        <a:xfrm>
          <a:off x="0" y="0"/>
          <a:ext cx="0" cy="0"/>
          <a:chOff x="0" y="0"/>
          <a:chExt cx="0" cy="0"/>
        </a:xfrm>
      </p:grpSpPr>
      <p:sp>
        <p:nvSpPr>
          <p:cNvPr id="869" name="Google Shape;869;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0" name="Google Shape;870;p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71" name="Google Shape;871;p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65</a:t>
            </a:fld>
            <a:endParaRPr dirty="0"/>
          </a:p>
        </p:txBody>
      </p:sp>
    </p:spTree>
    <p:extLst>
      <p:ext uri="{BB962C8B-B14F-4D97-AF65-F5344CB8AC3E}">
        <p14:creationId xmlns:p14="http://schemas.microsoft.com/office/powerpoint/2010/main" val="3581133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1" name="Google Shape;751;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2" name="Google Shape;752;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53" name="Google Shape;753;p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6" name="Google Shape;766;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67" name="Google Shape;767;p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2" name="Google Shape;782;p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83" name="Google Shape;783;p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8</a:t>
            </a:fld>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
        <p:cNvGrpSpPr/>
        <p:nvPr/>
      </p:nvGrpSpPr>
      <p:grpSpPr>
        <a:xfrm>
          <a:off x="0" y="0"/>
          <a:ext cx="0" cy="0"/>
          <a:chOff x="0" y="0"/>
          <a:chExt cx="0" cy="0"/>
        </a:xfrm>
      </p:grpSpPr>
      <p:sp>
        <p:nvSpPr>
          <p:cNvPr id="788" name="Google Shape;788;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9" name="Google Shape;789;p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790" name="Google Shape;790;p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9</a:t>
            </a:fld>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22.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 Option 3C - Printable">
  <p:cSld name="CUSTOM_1_1">
    <p:spTree>
      <p:nvGrpSpPr>
        <p:cNvPr id="1" name="Shape 12"/>
        <p:cNvGrpSpPr/>
        <p:nvPr/>
      </p:nvGrpSpPr>
      <p:grpSpPr>
        <a:xfrm>
          <a:off x="0" y="0"/>
          <a:ext cx="0" cy="0"/>
          <a:chOff x="0" y="0"/>
          <a:chExt cx="0" cy="0"/>
        </a:xfrm>
      </p:grpSpPr>
      <p:cxnSp>
        <p:nvCxnSpPr>
          <p:cNvPr id="13" name="Google Shape;13;p65"/>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4" name="Google Shape;14;p65"/>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5" name="Google Shape;15;p65"/>
          <p:cNvPicPr preferRelativeResize="0"/>
          <p:nvPr/>
        </p:nvPicPr>
        <p:blipFill rotWithShape="1">
          <a:blip r:embed="rId3">
            <a:alphaModFix/>
          </a:blip>
          <a:srcRect/>
          <a:stretch/>
        </p:blipFill>
        <p:spPr>
          <a:xfrm>
            <a:off x="9346869" y="6156021"/>
            <a:ext cx="2022943" cy="337157"/>
          </a:xfrm>
          <a:prstGeom prst="rect">
            <a:avLst/>
          </a:prstGeom>
          <a:noFill/>
          <a:ln>
            <a:noFill/>
          </a:ln>
        </p:spPr>
      </p:pic>
      <p:sp>
        <p:nvSpPr>
          <p:cNvPr id="16" name="Google Shape;16;p65"/>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65"/>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8" name="Google Shape;18;p65"/>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9" name="Google Shape;19;p65"/>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pic>
        <p:nvPicPr>
          <p:cNvPr id="20" name="Google Shape;20;p65"/>
          <p:cNvPicPr preferRelativeResize="0"/>
          <p:nvPr/>
        </p:nvPicPr>
        <p:blipFill rotWithShape="1">
          <a:blip r:embed="rId4">
            <a:alphaModFix/>
          </a:blip>
          <a:srcRect/>
          <a:stretch/>
        </p:blipFill>
        <p:spPr>
          <a:xfrm>
            <a:off x="7219614" y="-2769"/>
            <a:ext cx="4985499" cy="54022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Slide - Option 5">
  <p:cSld name="Title Slide - Option 5">
    <p:bg>
      <p:bgPr>
        <a:solidFill>
          <a:srgbClr val="D4D1D1"/>
        </a:solidFill>
        <a:effectLst/>
      </p:bgPr>
    </p:bg>
    <p:spTree>
      <p:nvGrpSpPr>
        <p:cNvPr id="1" name="Shape 85"/>
        <p:cNvGrpSpPr/>
        <p:nvPr/>
      </p:nvGrpSpPr>
      <p:grpSpPr>
        <a:xfrm>
          <a:off x="0" y="0"/>
          <a:ext cx="0" cy="0"/>
          <a:chOff x="0" y="0"/>
          <a:chExt cx="0" cy="0"/>
        </a:xfrm>
      </p:grpSpPr>
      <p:cxnSp>
        <p:nvCxnSpPr>
          <p:cNvPr id="86" name="Google Shape;86;p80"/>
          <p:cNvCxnSpPr/>
          <p:nvPr/>
        </p:nvCxnSpPr>
        <p:spPr>
          <a:xfrm>
            <a:off x="0" y="4191000"/>
            <a:ext cx="7340828" cy="0"/>
          </a:xfrm>
          <a:prstGeom prst="straightConnector1">
            <a:avLst/>
          </a:prstGeom>
          <a:noFill/>
          <a:ln w="9525" cap="flat" cmpd="sng">
            <a:solidFill>
              <a:srgbClr val="3F3F3F"/>
            </a:solidFill>
            <a:prstDash val="solid"/>
            <a:miter lim="800000"/>
            <a:headEnd type="none" w="sm" len="sm"/>
            <a:tailEnd type="none" w="sm" len="sm"/>
          </a:ln>
        </p:spPr>
      </p:cxnSp>
      <p:cxnSp>
        <p:nvCxnSpPr>
          <p:cNvPr id="87" name="Google Shape;87;p80"/>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88" name="Google Shape;88;p80"/>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89" name="Google Shape;89;p80"/>
          <p:cNvPicPr preferRelativeResize="0"/>
          <p:nvPr/>
        </p:nvPicPr>
        <p:blipFill rotWithShape="1">
          <a:blip r:embed="rId3">
            <a:alphaModFix/>
          </a:blip>
          <a:srcRect/>
          <a:stretch/>
        </p:blipFill>
        <p:spPr>
          <a:xfrm>
            <a:off x="9346869" y="6156021"/>
            <a:ext cx="2022942" cy="337157"/>
          </a:xfrm>
          <a:prstGeom prst="rect">
            <a:avLst/>
          </a:prstGeom>
          <a:noFill/>
          <a:ln>
            <a:noFill/>
          </a:ln>
        </p:spPr>
      </p:pic>
      <p:sp>
        <p:nvSpPr>
          <p:cNvPr id="90" name="Google Shape;90;p80"/>
          <p:cNvSpPr txBox="1">
            <a:spLocks noGrp="1"/>
          </p:cNvSpPr>
          <p:nvPr>
            <p:ph type="title"/>
          </p:nvPr>
        </p:nvSpPr>
        <p:spPr>
          <a:xfrm>
            <a:off x="772725" y="501500"/>
            <a:ext cx="6471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1" name="Google Shape;91;p80"/>
          <p:cNvSpPr txBox="1">
            <a:spLocks noGrp="1"/>
          </p:cNvSpPr>
          <p:nvPr>
            <p:ph type="subTitle" idx="1"/>
          </p:nvPr>
        </p:nvSpPr>
        <p:spPr>
          <a:xfrm>
            <a:off x="779374" y="2835638"/>
            <a:ext cx="6471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92" name="Google Shape;92;p80"/>
          <p:cNvSpPr txBox="1">
            <a:spLocks noGrp="1"/>
          </p:cNvSpPr>
          <p:nvPr>
            <p:ph type="subTitle" idx="2"/>
          </p:nvPr>
        </p:nvSpPr>
        <p:spPr>
          <a:xfrm>
            <a:off x="814125" y="4442400"/>
            <a:ext cx="6430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93" name="Google Shape;93;p80"/>
          <p:cNvSpPr txBox="1">
            <a:spLocks noGrp="1"/>
          </p:cNvSpPr>
          <p:nvPr>
            <p:ph type="subTitle" idx="3"/>
          </p:nvPr>
        </p:nvSpPr>
        <p:spPr>
          <a:xfrm>
            <a:off x="814125" y="4822175"/>
            <a:ext cx="6430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94" name="Google Shape;94;p80"/>
          <p:cNvSpPr>
            <a:spLocks noGrp="1"/>
          </p:cNvSpPr>
          <p:nvPr>
            <p:ph type="pic" idx="4"/>
          </p:nvPr>
        </p:nvSpPr>
        <p:spPr>
          <a:xfrm>
            <a:off x="7340825" y="-13800"/>
            <a:ext cx="4898700" cy="5881200"/>
          </a:xfrm>
          <a:prstGeom prst="rect">
            <a:avLst/>
          </a:prstGeom>
          <a:noFill/>
          <a:ln>
            <a:noFill/>
          </a:ln>
        </p:spPr>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 Option 3A - Printable">
  <p:cSld name="CUSTOM_1">
    <p:spTree>
      <p:nvGrpSpPr>
        <p:cNvPr id="1" name="Shape 95"/>
        <p:cNvGrpSpPr/>
        <p:nvPr/>
      </p:nvGrpSpPr>
      <p:grpSpPr>
        <a:xfrm>
          <a:off x="0" y="0"/>
          <a:ext cx="0" cy="0"/>
          <a:chOff x="0" y="0"/>
          <a:chExt cx="0" cy="0"/>
        </a:xfrm>
      </p:grpSpPr>
      <p:cxnSp>
        <p:nvCxnSpPr>
          <p:cNvPr id="96" name="Google Shape;96;p81"/>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97" name="Google Shape;97;p81"/>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98" name="Google Shape;98;p81"/>
          <p:cNvPicPr preferRelativeResize="0"/>
          <p:nvPr/>
        </p:nvPicPr>
        <p:blipFill rotWithShape="1">
          <a:blip r:embed="rId3">
            <a:alphaModFix/>
          </a:blip>
          <a:srcRect/>
          <a:stretch/>
        </p:blipFill>
        <p:spPr>
          <a:xfrm>
            <a:off x="9346869" y="6156021"/>
            <a:ext cx="2022943" cy="337157"/>
          </a:xfrm>
          <a:prstGeom prst="rect">
            <a:avLst/>
          </a:prstGeom>
          <a:noFill/>
          <a:ln>
            <a:noFill/>
          </a:ln>
        </p:spPr>
      </p:pic>
      <p:sp>
        <p:nvSpPr>
          <p:cNvPr id="99" name="Google Shape;99;p81"/>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0" name="Google Shape;100;p81"/>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01" name="Google Shape;101;p81"/>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02" name="Google Shape;102;p81"/>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pic>
        <p:nvPicPr>
          <p:cNvPr id="103" name="Google Shape;103;p81"/>
          <p:cNvPicPr preferRelativeResize="0"/>
          <p:nvPr/>
        </p:nvPicPr>
        <p:blipFill rotWithShape="1">
          <a:blip r:embed="rId4">
            <a:alphaModFix/>
          </a:blip>
          <a:srcRect/>
          <a:stretch/>
        </p:blipFill>
        <p:spPr>
          <a:xfrm>
            <a:off x="9028919" y="-10344"/>
            <a:ext cx="3173424" cy="446855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 Option 3B - Printable">
  <p:cSld name="CUSTOM_1_1_1">
    <p:spTree>
      <p:nvGrpSpPr>
        <p:cNvPr id="1" name="Shape 104"/>
        <p:cNvGrpSpPr/>
        <p:nvPr/>
      </p:nvGrpSpPr>
      <p:grpSpPr>
        <a:xfrm>
          <a:off x="0" y="0"/>
          <a:ext cx="0" cy="0"/>
          <a:chOff x="0" y="0"/>
          <a:chExt cx="0" cy="0"/>
        </a:xfrm>
      </p:grpSpPr>
      <p:cxnSp>
        <p:nvCxnSpPr>
          <p:cNvPr id="105" name="Google Shape;105;p82"/>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06" name="Google Shape;106;p82"/>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07" name="Google Shape;107;p82"/>
          <p:cNvPicPr preferRelativeResize="0"/>
          <p:nvPr/>
        </p:nvPicPr>
        <p:blipFill rotWithShape="1">
          <a:blip r:embed="rId3">
            <a:alphaModFix/>
          </a:blip>
          <a:srcRect/>
          <a:stretch/>
        </p:blipFill>
        <p:spPr>
          <a:xfrm>
            <a:off x="9346869" y="6156021"/>
            <a:ext cx="2022943" cy="337157"/>
          </a:xfrm>
          <a:prstGeom prst="rect">
            <a:avLst/>
          </a:prstGeom>
          <a:noFill/>
          <a:ln>
            <a:noFill/>
          </a:ln>
        </p:spPr>
      </p:pic>
      <p:sp>
        <p:nvSpPr>
          <p:cNvPr id="108" name="Google Shape;108;p82"/>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9" name="Google Shape;109;p82"/>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10" name="Google Shape;110;p82"/>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11" name="Google Shape;111;p82"/>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pic>
        <p:nvPicPr>
          <p:cNvPr id="112" name="Google Shape;112;p82"/>
          <p:cNvPicPr preferRelativeResize="0"/>
          <p:nvPr/>
        </p:nvPicPr>
        <p:blipFill rotWithShape="1">
          <a:blip r:embed="rId4">
            <a:alphaModFix/>
          </a:blip>
          <a:srcRect/>
          <a:stretch/>
        </p:blipFill>
        <p:spPr>
          <a:xfrm>
            <a:off x="8647488" y="-10344"/>
            <a:ext cx="3565202" cy="5012076"/>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 Option 5 - Printable">
  <p:cSld name="Title Slide - Option 5 - Printable">
    <p:bg>
      <p:bgPr>
        <a:solidFill>
          <a:schemeClr val="lt1"/>
        </a:solidFill>
        <a:effectLst/>
      </p:bgPr>
    </p:bg>
    <p:spTree>
      <p:nvGrpSpPr>
        <p:cNvPr id="1" name="Shape 113"/>
        <p:cNvGrpSpPr/>
        <p:nvPr/>
      </p:nvGrpSpPr>
      <p:grpSpPr>
        <a:xfrm>
          <a:off x="0" y="0"/>
          <a:ext cx="0" cy="0"/>
          <a:chOff x="0" y="0"/>
          <a:chExt cx="0" cy="0"/>
        </a:xfrm>
      </p:grpSpPr>
      <p:cxnSp>
        <p:nvCxnSpPr>
          <p:cNvPr id="114" name="Google Shape;114;p83"/>
          <p:cNvCxnSpPr/>
          <p:nvPr/>
        </p:nvCxnSpPr>
        <p:spPr>
          <a:xfrm>
            <a:off x="0" y="4191000"/>
            <a:ext cx="7340828" cy="0"/>
          </a:xfrm>
          <a:prstGeom prst="straightConnector1">
            <a:avLst/>
          </a:prstGeom>
          <a:noFill/>
          <a:ln w="9525" cap="flat" cmpd="sng">
            <a:solidFill>
              <a:srgbClr val="3F3F3F"/>
            </a:solidFill>
            <a:prstDash val="solid"/>
            <a:miter lim="800000"/>
            <a:headEnd type="none" w="sm" len="sm"/>
            <a:tailEnd type="none" w="sm" len="sm"/>
          </a:ln>
        </p:spPr>
      </p:cxnSp>
      <p:cxnSp>
        <p:nvCxnSpPr>
          <p:cNvPr id="115" name="Google Shape;115;p83"/>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16" name="Google Shape;116;p83"/>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17" name="Google Shape;117;p83"/>
          <p:cNvPicPr preferRelativeResize="0"/>
          <p:nvPr/>
        </p:nvPicPr>
        <p:blipFill rotWithShape="1">
          <a:blip r:embed="rId3">
            <a:alphaModFix/>
          </a:blip>
          <a:srcRect/>
          <a:stretch/>
        </p:blipFill>
        <p:spPr>
          <a:xfrm>
            <a:off x="9346869" y="6156021"/>
            <a:ext cx="2022942" cy="337157"/>
          </a:xfrm>
          <a:prstGeom prst="rect">
            <a:avLst/>
          </a:prstGeom>
          <a:noFill/>
          <a:ln>
            <a:noFill/>
          </a:ln>
        </p:spPr>
      </p:pic>
      <p:sp>
        <p:nvSpPr>
          <p:cNvPr id="118" name="Google Shape;118;p83"/>
          <p:cNvSpPr>
            <a:spLocks noGrp="1"/>
          </p:cNvSpPr>
          <p:nvPr>
            <p:ph type="pic" idx="2"/>
          </p:nvPr>
        </p:nvSpPr>
        <p:spPr>
          <a:xfrm>
            <a:off x="7353300" y="-13800"/>
            <a:ext cx="4872300" cy="5882700"/>
          </a:xfrm>
          <a:prstGeom prst="rect">
            <a:avLst/>
          </a:prstGeom>
          <a:noFill/>
          <a:ln>
            <a:noFill/>
          </a:ln>
        </p:spPr>
      </p:sp>
      <p:sp>
        <p:nvSpPr>
          <p:cNvPr id="119" name="Google Shape;119;p83"/>
          <p:cNvSpPr txBox="1">
            <a:spLocks noGrp="1"/>
          </p:cNvSpPr>
          <p:nvPr>
            <p:ph type="title"/>
          </p:nvPr>
        </p:nvSpPr>
        <p:spPr>
          <a:xfrm>
            <a:off x="772725" y="501500"/>
            <a:ext cx="59472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0" name="Google Shape;120;p83"/>
          <p:cNvSpPr txBox="1">
            <a:spLocks noGrp="1"/>
          </p:cNvSpPr>
          <p:nvPr>
            <p:ph type="subTitle" idx="1"/>
          </p:nvPr>
        </p:nvSpPr>
        <p:spPr>
          <a:xfrm>
            <a:off x="779950" y="2814950"/>
            <a:ext cx="59400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21" name="Google Shape;121;p83"/>
          <p:cNvSpPr txBox="1">
            <a:spLocks noGrp="1"/>
          </p:cNvSpPr>
          <p:nvPr>
            <p:ph type="subTitle" idx="3"/>
          </p:nvPr>
        </p:nvSpPr>
        <p:spPr>
          <a:xfrm>
            <a:off x="814125" y="4442400"/>
            <a:ext cx="5947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22" name="Google Shape;122;p83"/>
          <p:cNvSpPr txBox="1">
            <a:spLocks noGrp="1"/>
          </p:cNvSpPr>
          <p:nvPr>
            <p:ph type="subTitle" idx="4"/>
          </p:nvPr>
        </p:nvSpPr>
        <p:spPr>
          <a:xfrm>
            <a:off x="814125" y="4822175"/>
            <a:ext cx="5947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123"/>
        <p:cNvGrpSpPr/>
        <p:nvPr/>
      </p:nvGrpSpPr>
      <p:grpSpPr>
        <a:xfrm>
          <a:off x="0" y="0"/>
          <a:ext cx="0" cy="0"/>
          <a:chOff x="0" y="0"/>
          <a:chExt cx="0" cy="0"/>
        </a:xfrm>
      </p:grpSpPr>
      <p:sp>
        <p:nvSpPr>
          <p:cNvPr id="124" name="Google Shape;124;p84"/>
          <p:cNvSpPr txBox="1">
            <a:spLocks noGrp="1"/>
          </p:cNvSpPr>
          <p:nvPr>
            <p:ph type="title"/>
          </p:nvPr>
        </p:nvSpPr>
        <p:spPr>
          <a:xfrm>
            <a:off x="838200" y="365125"/>
            <a:ext cx="10515600" cy="1325563"/>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25" name="Google Shape;125;p84"/>
          <p:cNvSpPr txBox="1">
            <a:spLocks noGrp="1"/>
          </p:cNvSpPr>
          <p:nvPr>
            <p:ph type="body" idx="1"/>
          </p:nvPr>
        </p:nvSpPr>
        <p:spPr>
          <a:xfrm>
            <a:off x="838200" y="1819275"/>
            <a:ext cx="10515600" cy="4560888"/>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500"/>
              </a:spcBef>
              <a:spcAft>
                <a:spcPts val="0"/>
              </a:spcAft>
              <a:buClr>
                <a:srgbClr val="3F3F3F"/>
              </a:buClr>
              <a:buSzPts val="1800"/>
              <a:buNone/>
              <a:defRPr b="0" i="0">
                <a:latin typeface="Lato" panose="020F0502020204030203" pitchFamily="34" charset="0"/>
                <a:ea typeface="Lato" panose="020F0502020204030203" pitchFamily="34" charset="0"/>
                <a:cs typeface="Lato" panose="020F0502020204030203" pitchFamily="34" charset="0"/>
              </a:defRPr>
            </a:lvl1pPr>
            <a:lvl2pPr marL="914400" lvl="1" indent="-356616" algn="l">
              <a:lnSpc>
                <a:spcPct val="100000"/>
              </a:lnSpc>
              <a:spcBef>
                <a:spcPts val="500"/>
              </a:spcBef>
              <a:spcAft>
                <a:spcPts val="0"/>
              </a:spcAft>
              <a:buSzPts val="2016"/>
              <a:buChar char="•"/>
              <a:defRPr/>
            </a:lvl2pPr>
            <a:lvl3pPr marL="1371600" lvl="2" indent="-354330" algn="l">
              <a:lnSpc>
                <a:spcPct val="100000"/>
              </a:lnSpc>
              <a:spcBef>
                <a:spcPts val="500"/>
              </a:spcBef>
              <a:spcAft>
                <a:spcPts val="0"/>
              </a:spcAft>
              <a:buSzPts val="1980"/>
              <a:buChar char="•"/>
              <a:defRPr/>
            </a:lvl3pPr>
            <a:lvl4pPr marL="1828800" lvl="3" indent="-356616" algn="l">
              <a:lnSpc>
                <a:spcPct val="100000"/>
              </a:lnSpc>
              <a:spcBef>
                <a:spcPts val="500"/>
              </a:spcBef>
              <a:spcAft>
                <a:spcPts val="0"/>
              </a:spcAft>
              <a:buSzPts val="2016"/>
              <a:buChar char="•"/>
              <a:defRPr/>
            </a:lvl4pPr>
            <a:lvl5pPr marL="2286000" lvl="4" indent="-356616" algn="l">
              <a:lnSpc>
                <a:spcPct val="10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131"/>
        <p:cNvGrpSpPr/>
        <p:nvPr/>
      </p:nvGrpSpPr>
      <p:grpSpPr>
        <a:xfrm>
          <a:off x="0" y="0"/>
          <a:ext cx="0" cy="0"/>
          <a:chOff x="0" y="0"/>
          <a:chExt cx="0" cy="0"/>
        </a:xfrm>
      </p:grpSpPr>
      <p:sp>
        <p:nvSpPr>
          <p:cNvPr id="132" name="Google Shape;132;p68"/>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dirty="0"/>
          </a:p>
        </p:txBody>
      </p:sp>
      <p:sp>
        <p:nvSpPr>
          <p:cNvPr id="133" name="Google Shape;133;p68"/>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34" name="Google Shape;134;p68"/>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5" name="Google Shape;135;p68"/>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27660" algn="l">
              <a:lnSpc>
                <a:spcPct val="115000"/>
              </a:lnSpc>
              <a:spcBef>
                <a:spcPts val="500"/>
              </a:spcBef>
              <a:spcAft>
                <a:spcPts val="0"/>
              </a:spcAft>
              <a:buSzPts val="1560"/>
              <a:buChar char="●"/>
              <a:defRPr sz="1400">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dirty="0"/>
          </a:p>
        </p:txBody>
      </p:sp>
      <p:sp>
        <p:nvSpPr>
          <p:cNvPr id="136" name="Google Shape;136;p6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37" name="Google Shape;137;p68"/>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Tree>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hoto Slide - One Image">
  <p:cSld name="Photo Slide - One Image">
    <p:bg>
      <p:bgPr>
        <a:solidFill>
          <a:schemeClr val="lt1"/>
        </a:solidFill>
        <a:effectLst/>
      </p:bgPr>
    </p:bg>
    <p:spTree>
      <p:nvGrpSpPr>
        <p:cNvPr id="1" name="Shape 138"/>
        <p:cNvGrpSpPr/>
        <p:nvPr/>
      </p:nvGrpSpPr>
      <p:grpSpPr>
        <a:xfrm>
          <a:off x="0" y="0"/>
          <a:ext cx="0" cy="0"/>
          <a:chOff x="0" y="0"/>
          <a:chExt cx="0" cy="0"/>
        </a:xfrm>
      </p:grpSpPr>
      <p:sp>
        <p:nvSpPr>
          <p:cNvPr id="139" name="Google Shape;139;p69"/>
          <p:cNvSpPr>
            <a:spLocks noGrp="1"/>
          </p:cNvSpPr>
          <p:nvPr>
            <p:ph type="pic" idx="2"/>
          </p:nvPr>
        </p:nvSpPr>
        <p:spPr>
          <a:xfrm>
            <a:off x="800100" y="1107621"/>
            <a:ext cx="6929879" cy="4950264"/>
          </a:xfrm>
          <a:prstGeom prst="rect">
            <a:avLst/>
          </a:prstGeom>
          <a:noFill/>
          <a:ln>
            <a:noFill/>
          </a:ln>
        </p:spPr>
      </p:sp>
      <p:sp>
        <p:nvSpPr>
          <p:cNvPr id="140" name="Google Shape;140;p6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41" name="Google Shape;141;p69"/>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42" name="Google Shape;142;p69"/>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43" name="Google Shape;143;p69"/>
          <p:cNvSpPr txBox="1">
            <a:spLocks noGrp="1"/>
          </p:cNvSpPr>
          <p:nvPr>
            <p:ph type="subTitle" idx="1"/>
          </p:nvPr>
        </p:nvSpPr>
        <p:spPr>
          <a:xfrm>
            <a:off x="7961900" y="1103900"/>
            <a:ext cx="3391800" cy="5658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44" name="Google Shape;144;p69"/>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
        <p:nvSpPr>
          <p:cNvPr id="145" name="Google Shape;145;p69"/>
          <p:cNvSpPr txBox="1">
            <a:spLocks noGrp="1"/>
          </p:cNvSpPr>
          <p:nvPr>
            <p:ph type="subTitle" idx="4"/>
          </p:nvPr>
        </p:nvSpPr>
        <p:spPr>
          <a:xfrm>
            <a:off x="7966259" y="1566969"/>
            <a:ext cx="3427200" cy="17895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Break - White">
  <p:cSld name="Section Break - Printable">
    <p:bg>
      <p:bgPr>
        <a:blipFill>
          <a:blip r:embed="rId2">
            <a:alphaModFix/>
          </a:blip>
          <a:stretch>
            <a:fillRect/>
          </a:stretch>
        </a:blipFill>
        <a:effectLst/>
      </p:bgPr>
    </p:bg>
    <p:spTree>
      <p:nvGrpSpPr>
        <p:cNvPr id="1" name="Shape 146"/>
        <p:cNvGrpSpPr/>
        <p:nvPr/>
      </p:nvGrpSpPr>
      <p:grpSpPr>
        <a:xfrm>
          <a:off x="0" y="0"/>
          <a:ext cx="0" cy="0"/>
          <a:chOff x="0" y="0"/>
          <a:chExt cx="0" cy="0"/>
        </a:xfrm>
      </p:grpSpPr>
      <p:sp>
        <p:nvSpPr>
          <p:cNvPr id="147" name="Google Shape;147;p70"/>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8C1515"/>
              </a:buClr>
              <a:buSzPts val="1400"/>
              <a:buNone/>
              <a:defRPr>
                <a:solidFill>
                  <a:srgbClr val="8C1515"/>
                </a:solidFill>
              </a:defRPr>
            </a:lvl2pPr>
            <a:lvl3pPr lvl="2" algn="l">
              <a:lnSpc>
                <a:spcPct val="100000"/>
              </a:lnSpc>
              <a:spcBef>
                <a:spcPts val="0"/>
              </a:spcBef>
              <a:spcAft>
                <a:spcPts val="0"/>
              </a:spcAft>
              <a:buClr>
                <a:srgbClr val="8C1515"/>
              </a:buClr>
              <a:buSzPts val="1400"/>
              <a:buNone/>
              <a:defRPr>
                <a:solidFill>
                  <a:srgbClr val="8C1515"/>
                </a:solidFill>
              </a:defRPr>
            </a:lvl3pPr>
            <a:lvl4pPr lvl="3" algn="l">
              <a:lnSpc>
                <a:spcPct val="100000"/>
              </a:lnSpc>
              <a:spcBef>
                <a:spcPts val="0"/>
              </a:spcBef>
              <a:spcAft>
                <a:spcPts val="0"/>
              </a:spcAft>
              <a:buClr>
                <a:srgbClr val="8C1515"/>
              </a:buClr>
              <a:buSzPts val="1400"/>
              <a:buNone/>
              <a:defRPr>
                <a:solidFill>
                  <a:srgbClr val="8C1515"/>
                </a:solidFill>
              </a:defRPr>
            </a:lvl4pPr>
            <a:lvl5pPr lvl="4" algn="l">
              <a:lnSpc>
                <a:spcPct val="100000"/>
              </a:lnSpc>
              <a:spcBef>
                <a:spcPts val="0"/>
              </a:spcBef>
              <a:spcAft>
                <a:spcPts val="0"/>
              </a:spcAft>
              <a:buClr>
                <a:srgbClr val="8C1515"/>
              </a:buClr>
              <a:buSzPts val="1400"/>
              <a:buNone/>
              <a:defRPr>
                <a:solidFill>
                  <a:srgbClr val="8C1515"/>
                </a:solidFill>
              </a:defRPr>
            </a:lvl5pPr>
            <a:lvl6pPr lvl="5" algn="l">
              <a:lnSpc>
                <a:spcPct val="100000"/>
              </a:lnSpc>
              <a:spcBef>
                <a:spcPts val="0"/>
              </a:spcBef>
              <a:spcAft>
                <a:spcPts val="0"/>
              </a:spcAft>
              <a:buClr>
                <a:srgbClr val="8C1515"/>
              </a:buClr>
              <a:buSzPts val="1400"/>
              <a:buNone/>
              <a:defRPr>
                <a:solidFill>
                  <a:srgbClr val="8C1515"/>
                </a:solidFill>
              </a:defRPr>
            </a:lvl6pPr>
            <a:lvl7pPr lvl="6" algn="l">
              <a:lnSpc>
                <a:spcPct val="100000"/>
              </a:lnSpc>
              <a:spcBef>
                <a:spcPts val="0"/>
              </a:spcBef>
              <a:spcAft>
                <a:spcPts val="0"/>
              </a:spcAft>
              <a:buClr>
                <a:srgbClr val="8C1515"/>
              </a:buClr>
              <a:buSzPts val="1400"/>
              <a:buNone/>
              <a:defRPr>
                <a:solidFill>
                  <a:srgbClr val="8C1515"/>
                </a:solidFill>
              </a:defRPr>
            </a:lvl7pPr>
            <a:lvl8pPr lvl="7" algn="l">
              <a:lnSpc>
                <a:spcPct val="100000"/>
              </a:lnSpc>
              <a:spcBef>
                <a:spcPts val="0"/>
              </a:spcBef>
              <a:spcAft>
                <a:spcPts val="0"/>
              </a:spcAft>
              <a:buClr>
                <a:srgbClr val="8C1515"/>
              </a:buClr>
              <a:buSzPts val="1400"/>
              <a:buNone/>
              <a:defRPr>
                <a:solidFill>
                  <a:srgbClr val="8C1515"/>
                </a:solidFill>
              </a:defRPr>
            </a:lvl8pPr>
            <a:lvl9pPr lvl="8" algn="l">
              <a:lnSpc>
                <a:spcPct val="100000"/>
              </a:lnSpc>
              <a:spcBef>
                <a:spcPts val="0"/>
              </a:spcBef>
              <a:spcAft>
                <a:spcPts val="0"/>
              </a:spcAft>
              <a:buClr>
                <a:srgbClr val="8C1515"/>
              </a:buClr>
              <a:buSzPts val="1400"/>
              <a:buNone/>
              <a:defRPr>
                <a:solidFill>
                  <a:srgbClr val="8C1515"/>
                </a:solidFill>
              </a:defRPr>
            </a:lvl9pPr>
          </a:lstStyle>
          <a:p>
            <a:endParaRPr dirty="0"/>
          </a:p>
        </p:txBody>
      </p:sp>
      <p:cxnSp>
        <p:nvCxnSpPr>
          <p:cNvPr id="148" name="Google Shape;148;p70"/>
          <p:cNvCxnSpPr/>
          <p:nvPr/>
        </p:nvCxnSpPr>
        <p:spPr>
          <a:xfrm>
            <a:off x="800100" y="2522007"/>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49" name="Google Shape;149;p70"/>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150" name="Google Shape;150;p7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51" name="Google Shape;151;p70"/>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404040"/>
              </a:buClr>
              <a:buSzPts val="6000"/>
              <a:buNone/>
              <a:defRPr sz="6000" b="0" i="0">
                <a:solidFill>
                  <a:srgbClr val="404040"/>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404040"/>
              </a:buClr>
              <a:buSzPts val="6000"/>
              <a:buNone/>
              <a:defRPr sz="6000">
                <a:solidFill>
                  <a:srgbClr val="404040"/>
                </a:solidFill>
              </a:defRPr>
            </a:lvl2pPr>
            <a:lvl3pPr lvl="2" algn="l">
              <a:lnSpc>
                <a:spcPct val="100000"/>
              </a:lnSpc>
              <a:spcBef>
                <a:spcPts val="0"/>
              </a:spcBef>
              <a:spcAft>
                <a:spcPts val="0"/>
              </a:spcAft>
              <a:buClr>
                <a:srgbClr val="404040"/>
              </a:buClr>
              <a:buSzPts val="6000"/>
              <a:buNone/>
              <a:defRPr sz="6000">
                <a:solidFill>
                  <a:srgbClr val="404040"/>
                </a:solidFill>
              </a:defRPr>
            </a:lvl3pPr>
            <a:lvl4pPr lvl="3" algn="l">
              <a:lnSpc>
                <a:spcPct val="100000"/>
              </a:lnSpc>
              <a:spcBef>
                <a:spcPts val="0"/>
              </a:spcBef>
              <a:spcAft>
                <a:spcPts val="0"/>
              </a:spcAft>
              <a:buClr>
                <a:srgbClr val="404040"/>
              </a:buClr>
              <a:buSzPts val="6000"/>
              <a:buNone/>
              <a:defRPr sz="6000">
                <a:solidFill>
                  <a:srgbClr val="404040"/>
                </a:solidFill>
              </a:defRPr>
            </a:lvl4pPr>
            <a:lvl5pPr lvl="4" algn="l">
              <a:lnSpc>
                <a:spcPct val="100000"/>
              </a:lnSpc>
              <a:spcBef>
                <a:spcPts val="0"/>
              </a:spcBef>
              <a:spcAft>
                <a:spcPts val="0"/>
              </a:spcAft>
              <a:buClr>
                <a:srgbClr val="404040"/>
              </a:buClr>
              <a:buSzPts val="6000"/>
              <a:buNone/>
              <a:defRPr sz="6000">
                <a:solidFill>
                  <a:srgbClr val="404040"/>
                </a:solidFill>
              </a:defRPr>
            </a:lvl5pPr>
            <a:lvl6pPr lvl="5" algn="l">
              <a:lnSpc>
                <a:spcPct val="100000"/>
              </a:lnSpc>
              <a:spcBef>
                <a:spcPts val="0"/>
              </a:spcBef>
              <a:spcAft>
                <a:spcPts val="0"/>
              </a:spcAft>
              <a:buClr>
                <a:srgbClr val="404040"/>
              </a:buClr>
              <a:buSzPts val="6000"/>
              <a:buNone/>
              <a:defRPr sz="6000">
                <a:solidFill>
                  <a:srgbClr val="404040"/>
                </a:solidFill>
              </a:defRPr>
            </a:lvl6pPr>
            <a:lvl7pPr lvl="6" algn="l">
              <a:lnSpc>
                <a:spcPct val="100000"/>
              </a:lnSpc>
              <a:spcBef>
                <a:spcPts val="0"/>
              </a:spcBef>
              <a:spcAft>
                <a:spcPts val="0"/>
              </a:spcAft>
              <a:buClr>
                <a:srgbClr val="404040"/>
              </a:buClr>
              <a:buSzPts val="6000"/>
              <a:buNone/>
              <a:defRPr sz="6000">
                <a:solidFill>
                  <a:srgbClr val="404040"/>
                </a:solidFill>
              </a:defRPr>
            </a:lvl7pPr>
            <a:lvl8pPr lvl="7" algn="l">
              <a:lnSpc>
                <a:spcPct val="100000"/>
              </a:lnSpc>
              <a:spcBef>
                <a:spcPts val="0"/>
              </a:spcBef>
              <a:spcAft>
                <a:spcPts val="0"/>
              </a:spcAft>
              <a:buClr>
                <a:srgbClr val="404040"/>
              </a:buClr>
              <a:buSzPts val="6000"/>
              <a:buNone/>
              <a:defRPr sz="6000">
                <a:solidFill>
                  <a:srgbClr val="404040"/>
                </a:solidFill>
              </a:defRPr>
            </a:lvl8pPr>
            <a:lvl9pPr lvl="8" algn="l">
              <a:lnSpc>
                <a:spcPct val="100000"/>
              </a:lnSpc>
              <a:spcBef>
                <a:spcPts val="0"/>
              </a:spcBef>
              <a:spcAft>
                <a:spcPts val="0"/>
              </a:spcAft>
              <a:buClr>
                <a:srgbClr val="404040"/>
              </a:buClr>
              <a:buSzPts val="6000"/>
              <a:buNone/>
              <a:defRPr sz="6000">
                <a:solidFill>
                  <a:srgbClr val="404040"/>
                </a:solidFill>
              </a:defRPr>
            </a:lvl9pPr>
          </a:lstStyle>
          <a:p>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61"/>
        <p:cNvGrpSpPr/>
        <p:nvPr/>
      </p:nvGrpSpPr>
      <p:grpSpPr>
        <a:xfrm>
          <a:off x="0" y="0"/>
          <a:ext cx="0" cy="0"/>
          <a:chOff x="0" y="0"/>
          <a:chExt cx="0" cy="0"/>
        </a:xfrm>
      </p:grpSpPr>
      <p:sp>
        <p:nvSpPr>
          <p:cNvPr id="162" name="Google Shape;162;p72"/>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lang="en-US" dirty="0"/>
          </a:p>
        </p:txBody>
      </p:sp>
      <p:sp>
        <p:nvSpPr>
          <p:cNvPr id="163" name="Google Shape;163;p72"/>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SzPts val="1100"/>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SzPts val="1100"/>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Photo Slide - One Image 1">
  <p:cSld name="Photo Slide - One Image_1">
    <p:bg>
      <p:bgPr>
        <a:solidFill>
          <a:schemeClr val="lt1"/>
        </a:solidFill>
        <a:effectLst/>
      </p:bgPr>
    </p:bg>
    <p:spTree>
      <p:nvGrpSpPr>
        <p:cNvPr id="1" name="Shape 164"/>
        <p:cNvGrpSpPr/>
        <p:nvPr/>
      </p:nvGrpSpPr>
      <p:grpSpPr>
        <a:xfrm>
          <a:off x="0" y="0"/>
          <a:ext cx="0" cy="0"/>
          <a:chOff x="0" y="0"/>
          <a:chExt cx="0" cy="0"/>
        </a:xfrm>
      </p:grpSpPr>
      <p:sp>
        <p:nvSpPr>
          <p:cNvPr id="165" name="Google Shape;165;p85"/>
          <p:cNvSpPr>
            <a:spLocks noGrp="1"/>
          </p:cNvSpPr>
          <p:nvPr>
            <p:ph type="pic" idx="2"/>
          </p:nvPr>
        </p:nvSpPr>
        <p:spPr>
          <a:xfrm>
            <a:off x="4423800" y="1107621"/>
            <a:ext cx="6930000" cy="4950300"/>
          </a:xfrm>
          <a:prstGeom prst="rect">
            <a:avLst/>
          </a:prstGeom>
          <a:noFill/>
          <a:ln>
            <a:noFill/>
          </a:ln>
        </p:spPr>
      </p:sp>
      <p:sp>
        <p:nvSpPr>
          <p:cNvPr id="166" name="Google Shape;166;p85"/>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67" name="Google Shape;167;p85"/>
          <p:cNvSpPr txBox="1">
            <a:spLocks noGrp="1"/>
          </p:cNvSpPr>
          <p:nvPr>
            <p:ph type="title"/>
          </p:nvPr>
        </p:nvSpPr>
        <p:spPr>
          <a:xfrm>
            <a:off x="800099" y="266701"/>
            <a:ext cx="10596900" cy="632100"/>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68" name="Google Shape;168;p85"/>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69" name="Google Shape;169;p85"/>
          <p:cNvSpPr txBox="1">
            <a:spLocks noGrp="1"/>
          </p:cNvSpPr>
          <p:nvPr>
            <p:ph type="subTitle" idx="1"/>
          </p:nvPr>
        </p:nvSpPr>
        <p:spPr>
          <a:xfrm>
            <a:off x="800100" y="1103900"/>
            <a:ext cx="3391800" cy="5658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70" name="Google Shape;170;p85"/>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
        <p:nvSpPr>
          <p:cNvPr id="171" name="Google Shape;171;p85"/>
          <p:cNvSpPr txBox="1">
            <a:spLocks noGrp="1"/>
          </p:cNvSpPr>
          <p:nvPr>
            <p:ph type="subTitle" idx="4"/>
          </p:nvPr>
        </p:nvSpPr>
        <p:spPr>
          <a:xfrm>
            <a:off x="804451" y="1566975"/>
            <a:ext cx="2905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1"/>
        <p:cNvGrpSpPr/>
        <p:nvPr/>
      </p:nvGrpSpPr>
      <p:grpSpPr>
        <a:xfrm>
          <a:off x="0" y="0"/>
          <a:ext cx="0" cy="0"/>
          <a:chOff x="0" y="0"/>
          <a:chExt cx="0" cy="0"/>
        </a:xfrm>
      </p:grpSpPr>
      <p:sp>
        <p:nvSpPr>
          <p:cNvPr id="22" name="Google Shape;22;p66"/>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dirty="0"/>
          </a:p>
        </p:txBody>
      </p:sp>
      <p:sp>
        <p:nvSpPr>
          <p:cNvPr id="23" name="Google Shape;23;p66"/>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4" name="Google Shape;24;p66"/>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5" name="Google Shape;25;p66"/>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27660" algn="l">
              <a:lnSpc>
                <a:spcPct val="115000"/>
              </a:lnSpc>
              <a:spcBef>
                <a:spcPts val="500"/>
              </a:spcBef>
              <a:spcAft>
                <a:spcPts val="0"/>
              </a:spcAft>
              <a:buSzPts val="1560"/>
              <a:buChar char="●"/>
              <a:defRPr sz="1400">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dirty="0"/>
          </a:p>
        </p:txBody>
      </p:sp>
      <p:sp>
        <p:nvSpPr>
          <p:cNvPr id="26" name="Google Shape;26;p6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7" name="Google Shape;27;p66"/>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0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3F3F3F"/>
              </a:buClr>
              <a:buSzPts val="1100"/>
              <a:buNone/>
              <a:defRPr sz="1100">
                <a:solidFill>
                  <a:srgbClr val="3F3F3F"/>
                </a:solidFill>
              </a:defRPr>
            </a:lvl2pPr>
            <a:lvl3pPr lvl="2" algn="l">
              <a:lnSpc>
                <a:spcPct val="100000"/>
              </a:lnSpc>
              <a:spcBef>
                <a:spcPts val="500"/>
              </a:spcBef>
              <a:spcAft>
                <a:spcPts val="0"/>
              </a:spcAft>
              <a:buClr>
                <a:srgbClr val="3F3F3F"/>
              </a:buClr>
              <a:buSzPts val="1100"/>
              <a:buNone/>
              <a:defRPr sz="1100">
                <a:solidFill>
                  <a:srgbClr val="3F3F3F"/>
                </a:solidFill>
              </a:defRPr>
            </a:lvl3pPr>
            <a:lvl4pPr lvl="3" algn="l">
              <a:lnSpc>
                <a:spcPct val="100000"/>
              </a:lnSpc>
              <a:spcBef>
                <a:spcPts val="500"/>
              </a:spcBef>
              <a:spcAft>
                <a:spcPts val="0"/>
              </a:spcAft>
              <a:buClr>
                <a:srgbClr val="3F3F3F"/>
              </a:buClr>
              <a:buSzPts val="1100"/>
              <a:buNone/>
              <a:defRPr sz="1100">
                <a:solidFill>
                  <a:srgbClr val="3F3F3F"/>
                </a:solidFill>
              </a:defRPr>
            </a:lvl4pPr>
            <a:lvl5pPr lvl="4" algn="l">
              <a:lnSpc>
                <a:spcPct val="10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Tree>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hoto Slide - 2 Images">
  <p:cSld name="Photo Slide - 2 Images">
    <p:bg>
      <p:bgPr>
        <a:solidFill>
          <a:schemeClr val="lt1"/>
        </a:solidFill>
        <a:effectLst/>
      </p:bgPr>
    </p:bg>
    <p:spTree>
      <p:nvGrpSpPr>
        <p:cNvPr id="1" name="Shape 172"/>
        <p:cNvGrpSpPr/>
        <p:nvPr/>
      </p:nvGrpSpPr>
      <p:grpSpPr>
        <a:xfrm>
          <a:off x="0" y="0"/>
          <a:ext cx="0" cy="0"/>
          <a:chOff x="0" y="0"/>
          <a:chExt cx="0" cy="0"/>
        </a:xfrm>
      </p:grpSpPr>
      <p:sp>
        <p:nvSpPr>
          <p:cNvPr id="173" name="Google Shape;173;p86"/>
          <p:cNvSpPr>
            <a:spLocks noGrp="1"/>
          </p:cNvSpPr>
          <p:nvPr>
            <p:ph type="pic" idx="2"/>
          </p:nvPr>
        </p:nvSpPr>
        <p:spPr>
          <a:xfrm>
            <a:off x="800100" y="1107622"/>
            <a:ext cx="5143050" cy="3190048"/>
          </a:xfrm>
          <a:prstGeom prst="rect">
            <a:avLst/>
          </a:prstGeom>
          <a:noFill/>
          <a:ln>
            <a:noFill/>
          </a:ln>
        </p:spPr>
      </p:sp>
      <p:sp>
        <p:nvSpPr>
          <p:cNvPr id="174" name="Google Shape;174;p86"/>
          <p:cNvSpPr>
            <a:spLocks noGrp="1"/>
          </p:cNvSpPr>
          <p:nvPr>
            <p:ph type="pic" idx="3"/>
          </p:nvPr>
        </p:nvSpPr>
        <p:spPr>
          <a:xfrm>
            <a:off x="6229939" y="1107620"/>
            <a:ext cx="5123861" cy="3190049"/>
          </a:xfrm>
          <a:prstGeom prst="rect">
            <a:avLst/>
          </a:prstGeom>
          <a:noFill/>
          <a:ln>
            <a:noFill/>
          </a:ln>
        </p:spPr>
      </p:sp>
      <p:sp>
        <p:nvSpPr>
          <p:cNvPr id="175" name="Google Shape;175;p8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76" name="Google Shape;176;p86"/>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77" name="Google Shape;177;p86"/>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78" name="Google Shape;178;p86"/>
          <p:cNvSpPr txBox="1">
            <a:spLocks noGrp="1"/>
          </p:cNvSpPr>
          <p:nvPr>
            <p:ph type="subTitle" idx="1"/>
          </p:nvPr>
        </p:nvSpPr>
        <p:spPr>
          <a:xfrm>
            <a:off x="790216" y="4478204"/>
            <a:ext cx="51432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79" name="Google Shape;179;p86"/>
          <p:cNvSpPr txBox="1">
            <a:spLocks noGrp="1"/>
          </p:cNvSpPr>
          <p:nvPr>
            <p:ph type="subTitle" idx="4"/>
          </p:nvPr>
        </p:nvSpPr>
        <p:spPr>
          <a:xfrm>
            <a:off x="6220275" y="4478204"/>
            <a:ext cx="51432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80" name="Google Shape;180;p86"/>
          <p:cNvSpPr txBox="1">
            <a:spLocks noGrp="1"/>
          </p:cNvSpPr>
          <p:nvPr>
            <p:ph type="subTitle" idx="5"/>
          </p:nvPr>
        </p:nvSpPr>
        <p:spPr>
          <a:xfrm>
            <a:off x="790211" y="4959550"/>
            <a:ext cx="51432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81" name="Google Shape;181;p86"/>
          <p:cNvSpPr txBox="1">
            <a:spLocks noGrp="1"/>
          </p:cNvSpPr>
          <p:nvPr>
            <p:ph type="subTitle" idx="6"/>
          </p:nvPr>
        </p:nvSpPr>
        <p:spPr>
          <a:xfrm>
            <a:off x="6217326" y="4959550"/>
            <a:ext cx="5179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82" name="Google Shape;182;p86"/>
          <p:cNvSpPr txBox="1">
            <a:spLocks noGrp="1"/>
          </p:cNvSpPr>
          <p:nvPr>
            <p:ph type="subTitle" idx="7"/>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Slide - 3 Columns">
  <p:cSld name="Content Slide - 3 Columns">
    <p:bg>
      <p:bgPr>
        <a:solidFill>
          <a:schemeClr val="lt1"/>
        </a:solidFill>
        <a:effectLst/>
      </p:bgPr>
    </p:bg>
    <p:spTree>
      <p:nvGrpSpPr>
        <p:cNvPr id="1" name="Shape 183"/>
        <p:cNvGrpSpPr/>
        <p:nvPr/>
      </p:nvGrpSpPr>
      <p:grpSpPr>
        <a:xfrm>
          <a:off x="0" y="0"/>
          <a:ext cx="0" cy="0"/>
          <a:chOff x="0" y="0"/>
          <a:chExt cx="0" cy="0"/>
        </a:xfrm>
      </p:grpSpPr>
      <p:sp>
        <p:nvSpPr>
          <p:cNvPr id="184" name="Google Shape;184;p87"/>
          <p:cNvSpPr>
            <a:spLocks noGrp="1"/>
          </p:cNvSpPr>
          <p:nvPr>
            <p:ph type="pic" idx="2"/>
          </p:nvPr>
        </p:nvSpPr>
        <p:spPr>
          <a:xfrm>
            <a:off x="8003300" y="1087600"/>
            <a:ext cx="3367800" cy="2834700"/>
          </a:xfrm>
          <a:prstGeom prst="rect">
            <a:avLst/>
          </a:prstGeom>
          <a:noFill/>
          <a:ln>
            <a:noFill/>
          </a:ln>
        </p:spPr>
      </p:sp>
      <p:sp>
        <p:nvSpPr>
          <p:cNvPr id="185" name="Google Shape;185;p87"/>
          <p:cNvSpPr>
            <a:spLocks noGrp="1"/>
          </p:cNvSpPr>
          <p:nvPr>
            <p:ph type="pic" idx="3"/>
          </p:nvPr>
        </p:nvSpPr>
        <p:spPr>
          <a:xfrm>
            <a:off x="4401825" y="1087600"/>
            <a:ext cx="3367800" cy="2834700"/>
          </a:xfrm>
          <a:prstGeom prst="rect">
            <a:avLst/>
          </a:prstGeom>
          <a:noFill/>
          <a:ln>
            <a:noFill/>
          </a:ln>
        </p:spPr>
      </p:sp>
      <p:sp>
        <p:nvSpPr>
          <p:cNvPr id="186" name="Google Shape;186;p87"/>
          <p:cNvSpPr>
            <a:spLocks noGrp="1"/>
          </p:cNvSpPr>
          <p:nvPr>
            <p:ph type="pic" idx="4"/>
          </p:nvPr>
        </p:nvSpPr>
        <p:spPr>
          <a:xfrm>
            <a:off x="800325" y="1087600"/>
            <a:ext cx="3367800" cy="2834700"/>
          </a:xfrm>
          <a:prstGeom prst="rect">
            <a:avLst/>
          </a:prstGeom>
          <a:noFill/>
          <a:ln>
            <a:noFill/>
          </a:ln>
        </p:spPr>
      </p:sp>
      <p:sp>
        <p:nvSpPr>
          <p:cNvPr id="187" name="Google Shape;187;p8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88" name="Google Shape;188;p87"/>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189" name="Google Shape;189;p87"/>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90" name="Google Shape;190;p87"/>
          <p:cNvSpPr txBox="1">
            <a:spLocks noGrp="1"/>
          </p:cNvSpPr>
          <p:nvPr>
            <p:ph type="subTitle" idx="1"/>
          </p:nvPr>
        </p:nvSpPr>
        <p:spPr>
          <a:xfrm>
            <a:off x="790200" y="4584350"/>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91" name="Google Shape;191;p87"/>
          <p:cNvSpPr txBox="1">
            <a:spLocks noGrp="1"/>
          </p:cNvSpPr>
          <p:nvPr>
            <p:ph type="subTitle" idx="5"/>
          </p:nvPr>
        </p:nvSpPr>
        <p:spPr>
          <a:xfrm>
            <a:off x="790222" y="4103000"/>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92" name="Google Shape;192;p87"/>
          <p:cNvSpPr txBox="1">
            <a:spLocks noGrp="1"/>
          </p:cNvSpPr>
          <p:nvPr>
            <p:ph type="subTitle" idx="6"/>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100"/>
              <a:buNone/>
              <a:defRPr sz="11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100"/>
              <a:buNone/>
              <a:defRPr sz="1100">
                <a:solidFill>
                  <a:srgbClr val="3F3F3F"/>
                </a:solidFill>
              </a:defRPr>
            </a:lvl2pPr>
            <a:lvl3pPr lvl="2" algn="l">
              <a:lnSpc>
                <a:spcPct val="90000"/>
              </a:lnSpc>
              <a:spcBef>
                <a:spcPts val="500"/>
              </a:spcBef>
              <a:spcAft>
                <a:spcPts val="0"/>
              </a:spcAft>
              <a:buClr>
                <a:srgbClr val="3F3F3F"/>
              </a:buClr>
              <a:buSzPts val="1100"/>
              <a:buNone/>
              <a:defRPr sz="1100">
                <a:solidFill>
                  <a:srgbClr val="3F3F3F"/>
                </a:solidFill>
              </a:defRPr>
            </a:lvl3pPr>
            <a:lvl4pPr lvl="3" algn="l">
              <a:lnSpc>
                <a:spcPct val="90000"/>
              </a:lnSpc>
              <a:spcBef>
                <a:spcPts val="500"/>
              </a:spcBef>
              <a:spcAft>
                <a:spcPts val="0"/>
              </a:spcAft>
              <a:buClr>
                <a:srgbClr val="3F3F3F"/>
              </a:buClr>
              <a:buSzPts val="1100"/>
              <a:buNone/>
              <a:defRPr sz="1100">
                <a:solidFill>
                  <a:srgbClr val="3F3F3F"/>
                </a:solidFill>
              </a:defRPr>
            </a:lvl4pPr>
            <a:lvl5pPr lvl="4" algn="l">
              <a:lnSpc>
                <a:spcPct val="90000"/>
              </a:lnSpc>
              <a:spcBef>
                <a:spcPts val="500"/>
              </a:spcBef>
              <a:spcAft>
                <a:spcPts val="0"/>
              </a:spcAft>
              <a:buClr>
                <a:srgbClr val="3F3F3F"/>
              </a:buClr>
              <a:buSzPts val="1100"/>
              <a:buNone/>
              <a:defRPr sz="1100">
                <a:solidFill>
                  <a:srgbClr val="3F3F3F"/>
                </a:solidFill>
              </a:defRPr>
            </a:lvl5pPr>
            <a:lvl6pPr lvl="5" algn="l">
              <a:lnSpc>
                <a:spcPct val="90000"/>
              </a:lnSpc>
              <a:spcBef>
                <a:spcPts val="500"/>
              </a:spcBef>
              <a:spcAft>
                <a:spcPts val="0"/>
              </a:spcAft>
              <a:buClr>
                <a:srgbClr val="3F3F3F"/>
              </a:buClr>
              <a:buSzPts val="1100"/>
              <a:buNone/>
              <a:defRPr sz="1100">
                <a:solidFill>
                  <a:srgbClr val="3F3F3F"/>
                </a:solidFill>
              </a:defRPr>
            </a:lvl6pPr>
            <a:lvl7pPr lvl="6" algn="l">
              <a:lnSpc>
                <a:spcPct val="90000"/>
              </a:lnSpc>
              <a:spcBef>
                <a:spcPts val="500"/>
              </a:spcBef>
              <a:spcAft>
                <a:spcPts val="0"/>
              </a:spcAft>
              <a:buClr>
                <a:srgbClr val="3F3F3F"/>
              </a:buClr>
              <a:buSzPts val="1100"/>
              <a:buNone/>
              <a:defRPr sz="1100">
                <a:solidFill>
                  <a:srgbClr val="3F3F3F"/>
                </a:solidFill>
              </a:defRPr>
            </a:lvl7pPr>
            <a:lvl8pPr lvl="7" algn="l">
              <a:lnSpc>
                <a:spcPct val="90000"/>
              </a:lnSpc>
              <a:spcBef>
                <a:spcPts val="500"/>
              </a:spcBef>
              <a:spcAft>
                <a:spcPts val="0"/>
              </a:spcAft>
              <a:buClr>
                <a:srgbClr val="3F3F3F"/>
              </a:buClr>
              <a:buSzPts val="1100"/>
              <a:buNone/>
              <a:defRPr sz="1100">
                <a:solidFill>
                  <a:srgbClr val="3F3F3F"/>
                </a:solidFill>
              </a:defRPr>
            </a:lvl8pPr>
            <a:lvl9pPr lvl="8" algn="l">
              <a:lnSpc>
                <a:spcPct val="90000"/>
              </a:lnSpc>
              <a:spcBef>
                <a:spcPts val="500"/>
              </a:spcBef>
              <a:spcAft>
                <a:spcPts val="0"/>
              </a:spcAft>
              <a:buClr>
                <a:srgbClr val="3F3F3F"/>
              </a:buClr>
              <a:buSzPts val="1100"/>
              <a:buNone/>
              <a:defRPr sz="1100">
                <a:solidFill>
                  <a:srgbClr val="3F3F3F"/>
                </a:solidFill>
              </a:defRPr>
            </a:lvl9pPr>
          </a:lstStyle>
          <a:p>
            <a:endParaRPr dirty="0"/>
          </a:p>
        </p:txBody>
      </p:sp>
      <p:sp>
        <p:nvSpPr>
          <p:cNvPr id="193" name="Google Shape;193;p87"/>
          <p:cNvSpPr txBox="1">
            <a:spLocks noGrp="1"/>
          </p:cNvSpPr>
          <p:nvPr>
            <p:ph type="subTitle" idx="7"/>
          </p:nvPr>
        </p:nvSpPr>
        <p:spPr>
          <a:xfrm>
            <a:off x="4389406" y="4584344"/>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94" name="Google Shape;194;p87"/>
          <p:cNvSpPr txBox="1">
            <a:spLocks noGrp="1"/>
          </p:cNvSpPr>
          <p:nvPr>
            <p:ph type="subTitle" idx="8"/>
          </p:nvPr>
        </p:nvSpPr>
        <p:spPr>
          <a:xfrm>
            <a:off x="4389428" y="4102994"/>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195" name="Google Shape;195;p87"/>
          <p:cNvSpPr txBox="1">
            <a:spLocks noGrp="1"/>
          </p:cNvSpPr>
          <p:nvPr>
            <p:ph type="subTitle" idx="9"/>
          </p:nvPr>
        </p:nvSpPr>
        <p:spPr>
          <a:xfrm>
            <a:off x="7993222" y="4584338"/>
            <a:ext cx="3367800" cy="17895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Font typeface="Lato"/>
              <a:buNone/>
              <a:defRPr>
                <a:solidFill>
                  <a:srgbClr val="3F3F3F"/>
                </a:solidFill>
              </a:defRPr>
            </a:lvl2pPr>
            <a:lvl3pPr lvl="2" algn="l">
              <a:lnSpc>
                <a:spcPct val="90000"/>
              </a:lnSpc>
              <a:spcBef>
                <a:spcPts val="500"/>
              </a:spcBef>
              <a:spcAft>
                <a:spcPts val="0"/>
              </a:spcAft>
              <a:buClr>
                <a:srgbClr val="3F3F3F"/>
              </a:buClr>
              <a:buSzPts val="1760"/>
              <a:buFont typeface="Lato"/>
              <a:buNone/>
              <a:defRPr>
                <a:solidFill>
                  <a:srgbClr val="3F3F3F"/>
                </a:solidFill>
              </a:defRPr>
            </a:lvl3pPr>
            <a:lvl4pPr lvl="3" algn="l">
              <a:lnSpc>
                <a:spcPct val="90000"/>
              </a:lnSpc>
              <a:spcBef>
                <a:spcPts val="500"/>
              </a:spcBef>
              <a:spcAft>
                <a:spcPts val="0"/>
              </a:spcAft>
              <a:buClr>
                <a:srgbClr val="3F3F3F"/>
              </a:buClr>
              <a:buSzPts val="1568"/>
              <a:buFont typeface="Lato"/>
              <a:buNone/>
              <a:defRPr>
                <a:solidFill>
                  <a:srgbClr val="3F3F3F"/>
                </a:solidFill>
              </a:defRPr>
            </a:lvl4pPr>
            <a:lvl5pPr lvl="4" algn="l">
              <a:lnSpc>
                <a:spcPct val="90000"/>
              </a:lnSpc>
              <a:spcBef>
                <a:spcPts val="500"/>
              </a:spcBef>
              <a:spcAft>
                <a:spcPts val="0"/>
              </a:spcAft>
              <a:buClr>
                <a:srgbClr val="3F3F3F"/>
              </a:buClr>
              <a:buSzPts val="1568"/>
              <a:buFont typeface="Lato"/>
              <a:buNone/>
              <a:defRPr>
                <a:solidFill>
                  <a:srgbClr val="3F3F3F"/>
                </a:solidFill>
              </a:defRPr>
            </a:lvl5pPr>
            <a:lvl6pPr lvl="5" algn="l">
              <a:lnSpc>
                <a:spcPct val="90000"/>
              </a:lnSpc>
              <a:spcBef>
                <a:spcPts val="500"/>
              </a:spcBef>
              <a:spcAft>
                <a:spcPts val="0"/>
              </a:spcAft>
              <a:buClr>
                <a:srgbClr val="3F3F3F"/>
              </a:buClr>
              <a:buSzPts val="1550"/>
              <a:buFont typeface="Lato"/>
              <a:buNone/>
              <a:defRPr>
                <a:solidFill>
                  <a:srgbClr val="3F3F3F"/>
                </a:solidFill>
                <a:latin typeface="Lato"/>
                <a:ea typeface="Lato"/>
                <a:cs typeface="Lato"/>
                <a:sym typeface="Lato"/>
              </a:defRPr>
            </a:lvl6pPr>
            <a:lvl7pPr lvl="6"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7pPr>
            <a:lvl8pPr lvl="7"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8pPr>
            <a:lvl9pPr lvl="8" algn="l">
              <a:lnSpc>
                <a:spcPct val="90000"/>
              </a:lnSpc>
              <a:spcBef>
                <a:spcPts val="500"/>
              </a:spcBef>
              <a:spcAft>
                <a:spcPts val="0"/>
              </a:spcAft>
              <a:buClr>
                <a:srgbClr val="3F3F3F"/>
              </a:buClr>
              <a:buSzPts val="1800"/>
              <a:buFont typeface="Lato"/>
              <a:buNone/>
              <a:defRPr>
                <a:solidFill>
                  <a:srgbClr val="3F3F3F"/>
                </a:solidFill>
                <a:latin typeface="Lato"/>
                <a:ea typeface="Lato"/>
                <a:cs typeface="Lato"/>
                <a:sym typeface="Lato"/>
              </a:defRPr>
            </a:lvl9pPr>
          </a:lstStyle>
          <a:p>
            <a:endParaRPr dirty="0"/>
          </a:p>
        </p:txBody>
      </p:sp>
      <p:sp>
        <p:nvSpPr>
          <p:cNvPr id="196" name="Google Shape;196;p87"/>
          <p:cNvSpPr txBox="1">
            <a:spLocks noGrp="1"/>
          </p:cNvSpPr>
          <p:nvPr>
            <p:ph type="subTitle" idx="13"/>
          </p:nvPr>
        </p:nvSpPr>
        <p:spPr>
          <a:xfrm>
            <a:off x="7993243" y="4102988"/>
            <a:ext cx="3367800" cy="365100"/>
          </a:xfrm>
          <a:prstGeom prst="rect">
            <a:avLst/>
          </a:prstGeom>
          <a:noFill/>
          <a:ln>
            <a:noFill/>
          </a:ln>
        </p:spPr>
        <p:txBody>
          <a:bodyPr spcFirstLastPara="1" wrap="square" lIns="0" tIns="45700" rIns="91425" bIns="45700" anchor="t" anchorCtr="0">
            <a:noAutofit/>
          </a:bodyPr>
          <a:lstStyle>
            <a:lvl1pPr lvl="0" algn="l">
              <a:lnSpc>
                <a:spcPct val="90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SzPts val="1792"/>
              <a:buNone/>
              <a:defRPr/>
            </a:lvl2pPr>
            <a:lvl3pPr lvl="2" algn="l">
              <a:lnSpc>
                <a:spcPct val="90000"/>
              </a:lnSpc>
              <a:spcBef>
                <a:spcPts val="500"/>
              </a:spcBef>
              <a:spcAft>
                <a:spcPts val="0"/>
              </a:spcAft>
              <a:buSzPts val="1760"/>
              <a:buNone/>
              <a:defRPr/>
            </a:lvl3pPr>
            <a:lvl4pPr lvl="3" algn="l">
              <a:lnSpc>
                <a:spcPct val="90000"/>
              </a:lnSpc>
              <a:spcBef>
                <a:spcPts val="500"/>
              </a:spcBef>
              <a:spcAft>
                <a:spcPts val="0"/>
              </a:spcAft>
              <a:buSzPts val="1568"/>
              <a:buNone/>
              <a:defRPr/>
            </a:lvl4pPr>
            <a:lvl5pPr lvl="4" algn="l">
              <a:lnSpc>
                <a:spcPct val="90000"/>
              </a:lnSpc>
              <a:spcBef>
                <a:spcPts val="500"/>
              </a:spcBef>
              <a:spcAft>
                <a:spcPts val="0"/>
              </a:spcAft>
              <a:buSzPts val="1568"/>
              <a:buNone/>
              <a:defRPr/>
            </a:lvl5pPr>
            <a:lvl6pPr lvl="5" algn="l">
              <a:lnSpc>
                <a:spcPct val="90000"/>
              </a:lnSpc>
              <a:spcBef>
                <a:spcPts val="500"/>
              </a:spcBef>
              <a:spcAft>
                <a:spcPts val="0"/>
              </a:spcAft>
              <a:buSzPts val="155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genda - Option 2 Layout">
  <p:cSld name="Agenda - Option 1">
    <p:spTree>
      <p:nvGrpSpPr>
        <p:cNvPr id="1" name="Shape 197"/>
        <p:cNvGrpSpPr/>
        <p:nvPr/>
      </p:nvGrpSpPr>
      <p:grpSpPr>
        <a:xfrm>
          <a:off x="0" y="0"/>
          <a:ext cx="0" cy="0"/>
          <a:chOff x="0" y="0"/>
          <a:chExt cx="0" cy="0"/>
        </a:xfrm>
      </p:grpSpPr>
      <p:sp>
        <p:nvSpPr>
          <p:cNvPr id="198" name="Google Shape;198;p88"/>
          <p:cNvSpPr txBox="1">
            <a:spLocks noGrp="1"/>
          </p:cNvSpPr>
          <p:nvPr>
            <p:ph type="title"/>
          </p:nvPr>
        </p:nvSpPr>
        <p:spPr>
          <a:xfrm>
            <a:off x="800100" y="636586"/>
            <a:ext cx="3411930" cy="1116014"/>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199" name="Google Shape;199;p88"/>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200" name="Google Shape;200;p88"/>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201" name="Google Shape;201;p88"/>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02" name="Google Shape;202;p88"/>
          <p:cNvSpPr txBox="1">
            <a:spLocks noGrp="1"/>
          </p:cNvSpPr>
          <p:nvPr>
            <p:ph type="title" idx="2"/>
          </p:nvPr>
        </p:nvSpPr>
        <p:spPr>
          <a:xfrm>
            <a:off x="6306050" y="89236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03" name="Google Shape;203;p88"/>
          <p:cNvSpPr txBox="1">
            <a:spLocks noGrp="1"/>
          </p:cNvSpPr>
          <p:nvPr>
            <p:ph type="subTitle" idx="1"/>
          </p:nvPr>
        </p:nvSpPr>
        <p:spPr>
          <a:xfrm>
            <a:off x="6306050" y="123671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04" name="Google Shape;204;p88"/>
          <p:cNvSpPr txBox="1">
            <a:spLocks noGrp="1"/>
          </p:cNvSpPr>
          <p:nvPr>
            <p:ph type="title" idx="3"/>
          </p:nvPr>
        </p:nvSpPr>
        <p:spPr>
          <a:xfrm>
            <a:off x="6306050" y="173056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05" name="Google Shape;205;p88"/>
          <p:cNvSpPr txBox="1">
            <a:spLocks noGrp="1"/>
          </p:cNvSpPr>
          <p:nvPr>
            <p:ph type="subTitle" idx="4"/>
          </p:nvPr>
        </p:nvSpPr>
        <p:spPr>
          <a:xfrm>
            <a:off x="6306050" y="207491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06" name="Google Shape;206;p88"/>
          <p:cNvSpPr txBox="1">
            <a:spLocks noGrp="1"/>
          </p:cNvSpPr>
          <p:nvPr>
            <p:ph type="title" idx="5"/>
          </p:nvPr>
        </p:nvSpPr>
        <p:spPr>
          <a:xfrm>
            <a:off x="6306050" y="256876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07" name="Google Shape;207;p88"/>
          <p:cNvSpPr txBox="1">
            <a:spLocks noGrp="1"/>
          </p:cNvSpPr>
          <p:nvPr>
            <p:ph type="subTitle" idx="6"/>
          </p:nvPr>
        </p:nvSpPr>
        <p:spPr>
          <a:xfrm>
            <a:off x="6306050" y="2913119"/>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08" name="Google Shape;208;p88"/>
          <p:cNvSpPr txBox="1">
            <a:spLocks noGrp="1"/>
          </p:cNvSpPr>
          <p:nvPr>
            <p:ph type="subTitle" idx="7"/>
          </p:nvPr>
        </p:nvSpPr>
        <p:spPr>
          <a:xfrm>
            <a:off x="4516396" y="929691"/>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09" name="Google Shape;209;p88"/>
          <p:cNvSpPr txBox="1">
            <a:spLocks noGrp="1"/>
          </p:cNvSpPr>
          <p:nvPr>
            <p:ph type="subTitle" idx="8"/>
          </p:nvPr>
        </p:nvSpPr>
        <p:spPr>
          <a:xfrm>
            <a:off x="4516396" y="1766993"/>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0" name="Google Shape;210;p88"/>
          <p:cNvSpPr txBox="1">
            <a:spLocks noGrp="1"/>
          </p:cNvSpPr>
          <p:nvPr>
            <p:ph type="subTitle" idx="9"/>
          </p:nvPr>
        </p:nvSpPr>
        <p:spPr>
          <a:xfrm>
            <a:off x="4517133" y="2597093"/>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1" name="Google Shape;211;p88"/>
          <p:cNvSpPr txBox="1">
            <a:spLocks noGrp="1"/>
          </p:cNvSpPr>
          <p:nvPr>
            <p:ph type="title" idx="13"/>
          </p:nvPr>
        </p:nvSpPr>
        <p:spPr>
          <a:xfrm>
            <a:off x="6306797" y="34053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12" name="Google Shape;212;p88"/>
          <p:cNvSpPr txBox="1">
            <a:spLocks noGrp="1"/>
          </p:cNvSpPr>
          <p:nvPr>
            <p:ph type="subTitle" idx="14"/>
          </p:nvPr>
        </p:nvSpPr>
        <p:spPr>
          <a:xfrm>
            <a:off x="6306797" y="37496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13" name="Google Shape;213;p88"/>
          <p:cNvSpPr txBox="1">
            <a:spLocks noGrp="1"/>
          </p:cNvSpPr>
          <p:nvPr>
            <p:ph type="title" idx="15"/>
          </p:nvPr>
        </p:nvSpPr>
        <p:spPr>
          <a:xfrm>
            <a:off x="6306797" y="42435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14" name="Google Shape;214;p88"/>
          <p:cNvSpPr txBox="1">
            <a:spLocks noGrp="1"/>
          </p:cNvSpPr>
          <p:nvPr>
            <p:ph type="subTitle" idx="16"/>
          </p:nvPr>
        </p:nvSpPr>
        <p:spPr>
          <a:xfrm>
            <a:off x="6306797" y="45878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15" name="Google Shape;215;p88"/>
          <p:cNvSpPr txBox="1">
            <a:spLocks noGrp="1"/>
          </p:cNvSpPr>
          <p:nvPr>
            <p:ph type="title" idx="17"/>
          </p:nvPr>
        </p:nvSpPr>
        <p:spPr>
          <a:xfrm>
            <a:off x="6306797" y="50817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3F3F3F"/>
              </a:buClr>
              <a:buSzPts val="1600"/>
              <a:buNone/>
              <a:defRPr sz="1600">
                <a:solidFill>
                  <a:srgbClr val="3F3F3F"/>
                </a:solidFill>
              </a:defRPr>
            </a:lvl2pPr>
            <a:lvl3pPr lvl="2" algn="l">
              <a:lnSpc>
                <a:spcPct val="100000"/>
              </a:lnSpc>
              <a:spcBef>
                <a:spcPts val="0"/>
              </a:spcBef>
              <a:spcAft>
                <a:spcPts val="0"/>
              </a:spcAft>
              <a:buClr>
                <a:srgbClr val="3F3F3F"/>
              </a:buClr>
              <a:buSzPts val="1600"/>
              <a:buNone/>
              <a:defRPr sz="1600">
                <a:solidFill>
                  <a:srgbClr val="3F3F3F"/>
                </a:solidFill>
              </a:defRPr>
            </a:lvl3pPr>
            <a:lvl4pPr lvl="3" algn="l">
              <a:lnSpc>
                <a:spcPct val="100000"/>
              </a:lnSpc>
              <a:spcBef>
                <a:spcPts val="0"/>
              </a:spcBef>
              <a:spcAft>
                <a:spcPts val="0"/>
              </a:spcAft>
              <a:buClr>
                <a:srgbClr val="3F3F3F"/>
              </a:buClr>
              <a:buSzPts val="1600"/>
              <a:buNone/>
              <a:defRPr sz="1600">
                <a:solidFill>
                  <a:srgbClr val="3F3F3F"/>
                </a:solidFill>
              </a:defRPr>
            </a:lvl4pPr>
            <a:lvl5pPr lvl="4" algn="l">
              <a:lnSpc>
                <a:spcPct val="100000"/>
              </a:lnSpc>
              <a:spcBef>
                <a:spcPts val="0"/>
              </a:spcBef>
              <a:spcAft>
                <a:spcPts val="0"/>
              </a:spcAft>
              <a:buClr>
                <a:srgbClr val="3F3F3F"/>
              </a:buClr>
              <a:buSzPts val="1600"/>
              <a:buNone/>
              <a:defRPr sz="1600">
                <a:solidFill>
                  <a:srgbClr val="3F3F3F"/>
                </a:solidFill>
              </a:defRPr>
            </a:lvl5pPr>
            <a:lvl6pPr lvl="5" algn="l">
              <a:lnSpc>
                <a:spcPct val="100000"/>
              </a:lnSpc>
              <a:spcBef>
                <a:spcPts val="0"/>
              </a:spcBef>
              <a:spcAft>
                <a:spcPts val="0"/>
              </a:spcAft>
              <a:buClr>
                <a:srgbClr val="3F3F3F"/>
              </a:buClr>
              <a:buSzPts val="1600"/>
              <a:buNone/>
              <a:defRPr sz="1600">
                <a:solidFill>
                  <a:srgbClr val="3F3F3F"/>
                </a:solidFill>
              </a:defRPr>
            </a:lvl6pPr>
            <a:lvl7pPr lvl="6" algn="l">
              <a:lnSpc>
                <a:spcPct val="100000"/>
              </a:lnSpc>
              <a:spcBef>
                <a:spcPts val="0"/>
              </a:spcBef>
              <a:spcAft>
                <a:spcPts val="0"/>
              </a:spcAft>
              <a:buClr>
                <a:srgbClr val="3F3F3F"/>
              </a:buClr>
              <a:buSzPts val="1600"/>
              <a:buNone/>
              <a:defRPr sz="1600">
                <a:solidFill>
                  <a:srgbClr val="3F3F3F"/>
                </a:solidFill>
              </a:defRPr>
            </a:lvl7pPr>
            <a:lvl8pPr lvl="7" algn="l">
              <a:lnSpc>
                <a:spcPct val="100000"/>
              </a:lnSpc>
              <a:spcBef>
                <a:spcPts val="0"/>
              </a:spcBef>
              <a:spcAft>
                <a:spcPts val="0"/>
              </a:spcAft>
              <a:buClr>
                <a:srgbClr val="3F3F3F"/>
              </a:buClr>
              <a:buSzPts val="1600"/>
              <a:buNone/>
              <a:defRPr sz="1600">
                <a:solidFill>
                  <a:srgbClr val="3F3F3F"/>
                </a:solidFill>
              </a:defRPr>
            </a:lvl8pPr>
            <a:lvl9pPr lvl="8" algn="l">
              <a:lnSpc>
                <a:spcPct val="100000"/>
              </a:lnSpc>
              <a:spcBef>
                <a:spcPts val="0"/>
              </a:spcBef>
              <a:spcAft>
                <a:spcPts val="0"/>
              </a:spcAft>
              <a:buClr>
                <a:srgbClr val="3F3F3F"/>
              </a:buClr>
              <a:buSzPts val="1600"/>
              <a:buNone/>
              <a:defRPr sz="1600">
                <a:solidFill>
                  <a:srgbClr val="3F3F3F"/>
                </a:solidFill>
              </a:defRPr>
            </a:lvl9pPr>
          </a:lstStyle>
          <a:p>
            <a:endParaRPr dirty="0"/>
          </a:p>
        </p:txBody>
      </p:sp>
      <p:sp>
        <p:nvSpPr>
          <p:cNvPr id="216" name="Google Shape;216;p88"/>
          <p:cNvSpPr txBox="1">
            <a:spLocks noGrp="1"/>
          </p:cNvSpPr>
          <p:nvPr>
            <p:ph type="subTitle" idx="18"/>
          </p:nvPr>
        </p:nvSpPr>
        <p:spPr>
          <a:xfrm>
            <a:off x="6306797" y="54260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90000"/>
              </a:lnSpc>
              <a:spcBef>
                <a:spcPts val="500"/>
              </a:spcBef>
              <a:spcAft>
                <a:spcPts val="0"/>
              </a:spcAft>
              <a:buClr>
                <a:srgbClr val="3F3F3F"/>
              </a:buClr>
              <a:buSzPts val="1792"/>
              <a:buNone/>
              <a:defRPr>
                <a:solidFill>
                  <a:srgbClr val="3F3F3F"/>
                </a:solidFill>
              </a:defRPr>
            </a:lvl2pPr>
            <a:lvl3pPr lvl="2" algn="l">
              <a:lnSpc>
                <a:spcPct val="90000"/>
              </a:lnSpc>
              <a:spcBef>
                <a:spcPts val="500"/>
              </a:spcBef>
              <a:spcAft>
                <a:spcPts val="0"/>
              </a:spcAft>
              <a:buClr>
                <a:srgbClr val="3F3F3F"/>
              </a:buClr>
              <a:buSzPts val="1760"/>
              <a:buNone/>
              <a:defRPr>
                <a:solidFill>
                  <a:srgbClr val="3F3F3F"/>
                </a:solidFill>
              </a:defRPr>
            </a:lvl3pPr>
            <a:lvl4pPr lvl="3" algn="l">
              <a:lnSpc>
                <a:spcPct val="90000"/>
              </a:lnSpc>
              <a:spcBef>
                <a:spcPts val="500"/>
              </a:spcBef>
              <a:spcAft>
                <a:spcPts val="0"/>
              </a:spcAft>
              <a:buClr>
                <a:srgbClr val="3F3F3F"/>
              </a:buClr>
              <a:buSzPts val="1568"/>
              <a:buNone/>
              <a:defRPr>
                <a:solidFill>
                  <a:srgbClr val="3F3F3F"/>
                </a:solidFill>
              </a:defRPr>
            </a:lvl4pPr>
            <a:lvl5pPr lvl="4" algn="l">
              <a:lnSpc>
                <a:spcPct val="90000"/>
              </a:lnSpc>
              <a:spcBef>
                <a:spcPts val="500"/>
              </a:spcBef>
              <a:spcAft>
                <a:spcPts val="0"/>
              </a:spcAft>
              <a:buClr>
                <a:srgbClr val="3F3F3F"/>
              </a:buClr>
              <a:buSzPts val="1568"/>
              <a:buNone/>
              <a:defRPr>
                <a:solidFill>
                  <a:srgbClr val="3F3F3F"/>
                </a:solidFill>
              </a:defRPr>
            </a:lvl5pPr>
            <a:lvl6pPr lvl="5" algn="l">
              <a:lnSpc>
                <a:spcPct val="90000"/>
              </a:lnSpc>
              <a:spcBef>
                <a:spcPts val="500"/>
              </a:spcBef>
              <a:spcAft>
                <a:spcPts val="0"/>
              </a:spcAft>
              <a:buClr>
                <a:srgbClr val="3F3F3F"/>
              </a:buClr>
              <a:buSzPts val="1550"/>
              <a:buNone/>
              <a:defRPr>
                <a:solidFill>
                  <a:srgbClr val="3F3F3F"/>
                </a:solidFill>
              </a:defRPr>
            </a:lvl6pPr>
            <a:lvl7pPr lvl="6" algn="l">
              <a:lnSpc>
                <a:spcPct val="90000"/>
              </a:lnSpc>
              <a:spcBef>
                <a:spcPts val="500"/>
              </a:spcBef>
              <a:spcAft>
                <a:spcPts val="0"/>
              </a:spcAft>
              <a:buClr>
                <a:srgbClr val="3F3F3F"/>
              </a:buClr>
              <a:buSzPts val="1800"/>
              <a:buNone/>
              <a:defRPr>
                <a:solidFill>
                  <a:srgbClr val="3F3F3F"/>
                </a:solidFill>
              </a:defRPr>
            </a:lvl7pPr>
            <a:lvl8pPr lvl="7" algn="l">
              <a:lnSpc>
                <a:spcPct val="90000"/>
              </a:lnSpc>
              <a:spcBef>
                <a:spcPts val="500"/>
              </a:spcBef>
              <a:spcAft>
                <a:spcPts val="0"/>
              </a:spcAft>
              <a:buClr>
                <a:srgbClr val="3F3F3F"/>
              </a:buClr>
              <a:buSzPts val="1800"/>
              <a:buNone/>
              <a:defRPr>
                <a:solidFill>
                  <a:srgbClr val="3F3F3F"/>
                </a:solidFill>
              </a:defRPr>
            </a:lvl8pPr>
            <a:lvl9pPr lvl="8" algn="l">
              <a:lnSpc>
                <a:spcPct val="90000"/>
              </a:lnSpc>
              <a:spcBef>
                <a:spcPts val="500"/>
              </a:spcBef>
              <a:spcAft>
                <a:spcPts val="0"/>
              </a:spcAft>
              <a:buClr>
                <a:srgbClr val="3F3F3F"/>
              </a:buClr>
              <a:buSzPts val="1800"/>
              <a:buNone/>
              <a:defRPr>
                <a:solidFill>
                  <a:srgbClr val="3F3F3F"/>
                </a:solidFill>
              </a:defRPr>
            </a:lvl9pPr>
          </a:lstStyle>
          <a:p>
            <a:endParaRPr dirty="0"/>
          </a:p>
        </p:txBody>
      </p:sp>
      <p:sp>
        <p:nvSpPr>
          <p:cNvPr id="217" name="Google Shape;217;p88"/>
          <p:cNvSpPr txBox="1">
            <a:spLocks noGrp="1"/>
          </p:cNvSpPr>
          <p:nvPr>
            <p:ph type="subTitle" idx="19"/>
          </p:nvPr>
        </p:nvSpPr>
        <p:spPr>
          <a:xfrm>
            <a:off x="4517143" y="3442634"/>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8" name="Google Shape;218;p88"/>
          <p:cNvSpPr txBox="1">
            <a:spLocks noGrp="1"/>
          </p:cNvSpPr>
          <p:nvPr>
            <p:ph type="subTitle" idx="20"/>
          </p:nvPr>
        </p:nvSpPr>
        <p:spPr>
          <a:xfrm>
            <a:off x="4517143" y="4279937"/>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
        <p:nvSpPr>
          <p:cNvPr id="219" name="Google Shape;219;p88"/>
          <p:cNvSpPr txBox="1">
            <a:spLocks noGrp="1"/>
          </p:cNvSpPr>
          <p:nvPr>
            <p:ph type="subTitle" idx="21"/>
          </p:nvPr>
        </p:nvSpPr>
        <p:spPr>
          <a:xfrm>
            <a:off x="4517880" y="5110037"/>
            <a:ext cx="1690800" cy="5559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B83A4B"/>
              </a:buClr>
              <a:buSzPts val="1792"/>
              <a:buNone/>
              <a:defRPr>
                <a:solidFill>
                  <a:srgbClr val="B83A4B"/>
                </a:solidFill>
              </a:defRPr>
            </a:lvl2pPr>
            <a:lvl3pPr lvl="2" algn="l">
              <a:lnSpc>
                <a:spcPct val="115000"/>
              </a:lnSpc>
              <a:spcBef>
                <a:spcPts val="500"/>
              </a:spcBef>
              <a:spcAft>
                <a:spcPts val="0"/>
              </a:spcAft>
              <a:buClr>
                <a:srgbClr val="B83A4B"/>
              </a:buClr>
              <a:buSzPts val="1760"/>
              <a:buNone/>
              <a:defRPr>
                <a:solidFill>
                  <a:srgbClr val="B83A4B"/>
                </a:solidFill>
              </a:defRPr>
            </a:lvl3pPr>
            <a:lvl4pPr lvl="3" algn="l">
              <a:lnSpc>
                <a:spcPct val="115000"/>
              </a:lnSpc>
              <a:spcBef>
                <a:spcPts val="500"/>
              </a:spcBef>
              <a:spcAft>
                <a:spcPts val="0"/>
              </a:spcAft>
              <a:buClr>
                <a:srgbClr val="B83A4B"/>
              </a:buClr>
              <a:buSzPts val="1568"/>
              <a:buNone/>
              <a:defRPr>
                <a:solidFill>
                  <a:srgbClr val="B83A4B"/>
                </a:solidFill>
              </a:defRPr>
            </a:lvl4pPr>
            <a:lvl5pPr lvl="4" algn="l">
              <a:lnSpc>
                <a:spcPct val="115000"/>
              </a:lnSpc>
              <a:spcBef>
                <a:spcPts val="500"/>
              </a:spcBef>
              <a:spcAft>
                <a:spcPts val="0"/>
              </a:spcAft>
              <a:buClr>
                <a:srgbClr val="B83A4B"/>
              </a:buClr>
              <a:buSzPts val="1568"/>
              <a:buNone/>
              <a:defRPr>
                <a:solidFill>
                  <a:srgbClr val="B83A4B"/>
                </a:solidFill>
              </a:defRPr>
            </a:lvl5pPr>
            <a:lvl6pPr lvl="5" algn="l">
              <a:lnSpc>
                <a:spcPct val="115000"/>
              </a:lnSpc>
              <a:spcBef>
                <a:spcPts val="500"/>
              </a:spcBef>
              <a:spcAft>
                <a:spcPts val="0"/>
              </a:spcAft>
              <a:buClr>
                <a:srgbClr val="B83A4B"/>
              </a:buClr>
              <a:buSzPts val="1550"/>
              <a:buNone/>
              <a:defRPr>
                <a:solidFill>
                  <a:srgbClr val="B83A4B"/>
                </a:solidFill>
              </a:defRPr>
            </a:lvl6pPr>
            <a:lvl7pPr lvl="6" algn="l">
              <a:lnSpc>
                <a:spcPct val="115000"/>
              </a:lnSpc>
              <a:spcBef>
                <a:spcPts val="500"/>
              </a:spcBef>
              <a:spcAft>
                <a:spcPts val="0"/>
              </a:spcAft>
              <a:buClr>
                <a:srgbClr val="B83A4B"/>
              </a:buClr>
              <a:buSzPts val="1800"/>
              <a:buNone/>
              <a:defRPr>
                <a:solidFill>
                  <a:srgbClr val="B83A4B"/>
                </a:solidFill>
              </a:defRPr>
            </a:lvl7pPr>
            <a:lvl8pPr lvl="7" algn="l">
              <a:lnSpc>
                <a:spcPct val="115000"/>
              </a:lnSpc>
              <a:spcBef>
                <a:spcPts val="500"/>
              </a:spcBef>
              <a:spcAft>
                <a:spcPts val="0"/>
              </a:spcAft>
              <a:buClr>
                <a:srgbClr val="B83A4B"/>
              </a:buClr>
              <a:buSzPts val="1800"/>
              <a:buNone/>
              <a:defRPr>
                <a:solidFill>
                  <a:srgbClr val="B83A4B"/>
                </a:solidFill>
              </a:defRPr>
            </a:lvl8pPr>
            <a:lvl9pPr lvl="8" algn="l">
              <a:lnSpc>
                <a:spcPct val="115000"/>
              </a:lnSpc>
              <a:spcBef>
                <a:spcPts val="500"/>
              </a:spcBef>
              <a:spcAft>
                <a:spcPts val="0"/>
              </a:spcAft>
              <a:buClr>
                <a:srgbClr val="B83A4B"/>
              </a:buClr>
              <a:buSzPts val="1800"/>
              <a:buNone/>
              <a:defRPr>
                <a:solidFill>
                  <a:srgbClr val="B83A4B"/>
                </a:solidFill>
              </a:defRPr>
            </a:lvl9pPr>
          </a:lstStyle>
          <a:p>
            <a:endParaRPr dirty="0"/>
          </a:p>
        </p:txBody>
      </p:sp>
    </p:spTree>
  </p:cSld>
  <p:clrMapOvr>
    <a:masterClrMapping/>
  </p:clrMapOvr>
  <p:extLst>
    <p:ext uri="{DCECCB84-F9BA-43D5-87BE-67443E8EF086}">
      <p15:sldGuideLst xmlns:p15="http://schemas.microsoft.com/office/powerpoint/2012/main">
        <p15:guide id="1" orient="horz" pos="52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genda - Option 3 Layout">
  <p:cSld name="Agenda - Option 3">
    <p:spTree>
      <p:nvGrpSpPr>
        <p:cNvPr id="1" name="Shape 220"/>
        <p:cNvGrpSpPr/>
        <p:nvPr/>
      </p:nvGrpSpPr>
      <p:grpSpPr>
        <a:xfrm>
          <a:off x="0" y="0"/>
          <a:ext cx="0" cy="0"/>
          <a:chOff x="0" y="0"/>
          <a:chExt cx="0" cy="0"/>
        </a:xfrm>
      </p:grpSpPr>
      <p:sp>
        <p:nvSpPr>
          <p:cNvPr id="221" name="Google Shape;221;p89"/>
          <p:cNvSpPr txBox="1">
            <a:spLocks noGrp="1"/>
          </p:cNvSpPr>
          <p:nvPr>
            <p:ph type="title"/>
          </p:nvPr>
        </p:nvSpPr>
        <p:spPr>
          <a:xfrm>
            <a:off x="800100" y="636586"/>
            <a:ext cx="10551391" cy="80415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sz="3600" b="0" i="0">
                <a:solidFill>
                  <a:srgbClr val="8C1515"/>
                </a:solidFill>
                <a:latin typeface="Lato" panose="020F0502020204030203" pitchFamily="34" charset="0"/>
                <a:ea typeface="Lato" panose="020F0502020204030203" pitchFamily="34" charset="0"/>
                <a:cs typeface="Lato" panose="020F0502020204030203" pitchFamily="34" charset="0"/>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22" name="Google Shape;222;p89"/>
          <p:cNvSpPr txBox="1">
            <a:spLocks noGrp="1"/>
          </p:cNvSpPr>
          <p:nvPr>
            <p:ph type="subTitle" idx="1"/>
          </p:nvPr>
        </p:nvSpPr>
        <p:spPr>
          <a:xfrm>
            <a:off x="800100"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cxnSp>
        <p:nvCxnSpPr>
          <p:cNvPr id="223" name="Google Shape;223;p89"/>
          <p:cNvCxnSpPr/>
          <p:nvPr/>
        </p:nvCxnSpPr>
        <p:spPr>
          <a:xfrm>
            <a:off x="800100" y="1975489"/>
            <a:ext cx="10569864" cy="0"/>
          </a:xfrm>
          <a:prstGeom prst="straightConnector1">
            <a:avLst/>
          </a:prstGeom>
          <a:noFill/>
          <a:ln w="9525" cap="flat" cmpd="sng">
            <a:solidFill>
              <a:srgbClr val="8C1515"/>
            </a:solidFill>
            <a:prstDash val="solid"/>
            <a:miter lim="800000"/>
            <a:headEnd type="none" w="sm" len="sm"/>
            <a:tailEnd type="none" w="sm" len="sm"/>
          </a:ln>
        </p:spPr>
      </p:cxnSp>
      <p:pic>
        <p:nvPicPr>
          <p:cNvPr id="224" name="Google Shape;224;p89"/>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225" name="Google Shape;225;p89"/>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cxnSp>
        <p:nvCxnSpPr>
          <p:cNvPr id="226" name="Google Shape;226;p89"/>
          <p:cNvCxnSpPr/>
          <p:nvPr/>
        </p:nvCxnSpPr>
        <p:spPr>
          <a:xfrm>
            <a:off x="800100" y="4155271"/>
            <a:ext cx="10569864" cy="0"/>
          </a:xfrm>
          <a:prstGeom prst="straightConnector1">
            <a:avLst/>
          </a:prstGeom>
          <a:noFill/>
          <a:ln w="9525" cap="flat" cmpd="sng">
            <a:solidFill>
              <a:srgbClr val="8C1515"/>
            </a:solidFill>
            <a:prstDash val="solid"/>
            <a:miter lim="800000"/>
            <a:headEnd type="none" w="sm" len="sm"/>
            <a:tailEnd type="none" w="sm" len="sm"/>
          </a:ln>
        </p:spPr>
      </p:cxnSp>
      <p:sp>
        <p:nvSpPr>
          <p:cNvPr id="227" name="Google Shape;227;p8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28" name="Google Shape;228;p89"/>
          <p:cNvSpPr txBox="1">
            <a:spLocks noGrp="1"/>
          </p:cNvSpPr>
          <p:nvPr>
            <p:ph type="subTitle" idx="2"/>
          </p:nvPr>
        </p:nvSpPr>
        <p:spPr>
          <a:xfrm>
            <a:off x="4356800" y="164962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29" name="Google Shape;229;p89"/>
          <p:cNvSpPr txBox="1">
            <a:spLocks noGrp="1"/>
          </p:cNvSpPr>
          <p:nvPr>
            <p:ph type="subTitle" idx="3"/>
          </p:nvPr>
        </p:nvSpPr>
        <p:spPr>
          <a:xfrm>
            <a:off x="8005513"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0" name="Google Shape;230;p89"/>
          <p:cNvSpPr txBox="1">
            <a:spLocks noGrp="1"/>
          </p:cNvSpPr>
          <p:nvPr>
            <p:ph type="subTitle" idx="4"/>
          </p:nvPr>
        </p:nvSpPr>
        <p:spPr>
          <a:xfrm>
            <a:off x="800100"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1" name="Google Shape;231;p89"/>
          <p:cNvSpPr txBox="1">
            <a:spLocks noGrp="1"/>
          </p:cNvSpPr>
          <p:nvPr>
            <p:ph type="subTitle" idx="5"/>
          </p:nvPr>
        </p:nvSpPr>
        <p:spPr>
          <a:xfrm>
            <a:off x="4356800" y="382947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2" name="Google Shape;232;p89"/>
          <p:cNvSpPr txBox="1">
            <a:spLocks noGrp="1"/>
          </p:cNvSpPr>
          <p:nvPr>
            <p:ph type="subTitle" idx="6"/>
          </p:nvPr>
        </p:nvSpPr>
        <p:spPr>
          <a:xfrm>
            <a:off x="8005513"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33" name="Google Shape;233;p89"/>
          <p:cNvSpPr txBox="1">
            <a:spLocks noGrp="1"/>
          </p:cNvSpPr>
          <p:nvPr>
            <p:ph type="title" idx="7"/>
          </p:nvPr>
        </p:nvSpPr>
        <p:spPr>
          <a:xfrm>
            <a:off x="800100" y="2103977"/>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34" name="Google Shape;234;p89"/>
          <p:cNvSpPr txBox="1">
            <a:spLocks noGrp="1"/>
          </p:cNvSpPr>
          <p:nvPr>
            <p:ph type="subTitle" idx="8"/>
          </p:nvPr>
        </p:nvSpPr>
        <p:spPr>
          <a:xfrm>
            <a:off x="800100" y="2719940"/>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35" name="Google Shape;235;p89"/>
          <p:cNvSpPr txBox="1">
            <a:spLocks noGrp="1"/>
          </p:cNvSpPr>
          <p:nvPr>
            <p:ph type="title" idx="9"/>
          </p:nvPr>
        </p:nvSpPr>
        <p:spPr>
          <a:xfrm>
            <a:off x="4356800" y="2104140"/>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36" name="Google Shape;236;p89"/>
          <p:cNvSpPr txBox="1">
            <a:spLocks noGrp="1"/>
          </p:cNvSpPr>
          <p:nvPr>
            <p:ph type="subTitle" idx="13"/>
          </p:nvPr>
        </p:nvSpPr>
        <p:spPr>
          <a:xfrm>
            <a:off x="4356800" y="2720102"/>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37" name="Google Shape;237;p89"/>
          <p:cNvSpPr txBox="1">
            <a:spLocks noGrp="1"/>
          </p:cNvSpPr>
          <p:nvPr>
            <p:ph type="title" idx="14"/>
          </p:nvPr>
        </p:nvSpPr>
        <p:spPr>
          <a:xfrm>
            <a:off x="8005525" y="2104139"/>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38" name="Google Shape;238;p89"/>
          <p:cNvSpPr txBox="1">
            <a:spLocks noGrp="1"/>
          </p:cNvSpPr>
          <p:nvPr>
            <p:ph type="subTitle" idx="15"/>
          </p:nvPr>
        </p:nvSpPr>
        <p:spPr>
          <a:xfrm>
            <a:off x="8005525" y="2720102"/>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39" name="Google Shape;239;p89"/>
          <p:cNvSpPr txBox="1">
            <a:spLocks noGrp="1"/>
          </p:cNvSpPr>
          <p:nvPr>
            <p:ph type="title" idx="16"/>
          </p:nvPr>
        </p:nvSpPr>
        <p:spPr>
          <a:xfrm>
            <a:off x="800100" y="4334211"/>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40" name="Google Shape;240;p89"/>
          <p:cNvSpPr txBox="1">
            <a:spLocks noGrp="1"/>
          </p:cNvSpPr>
          <p:nvPr>
            <p:ph type="subTitle" idx="17"/>
          </p:nvPr>
        </p:nvSpPr>
        <p:spPr>
          <a:xfrm>
            <a:off x="800100" y="4950174"/>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41" name="Google Shape;241;p89"/>
          <p:cNvSpPr txBox="1">
            <a:spLocks noGrp="1"/>
          </p:cNvSpPr>
          <p:nvPr>
            <p:ph type="title" idx="18"/>
          </p:nvPr>
        </p:nvSpPr>
        <p:spPr>
          <a:xfrm>
            <a:off x="4356800" y="4334233"/>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42" name="Google Shape;242;p89"/>
          <p:cNvSpPr txBox="1">
            <a:spLocks noGrp="1"/>
          </p:cNvSpPr>
          <p:nvPr>
            <p:ph type="subTitle" idx="19"/>
          </p:nvPr>
        </p:nvSpPr>
        <p:spPr>
          <a:xfrm>
            <a:off x="4356800" y="4950195"/>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243" name="Google Shape;243;p89"/>
          <p:cNvSpPr txBox="1">
            <a:spLocks noGrp="1"/>
          </p:cNvSpPr>
          <p:nvPr>
            <p:ph type="title" idx="20"/>
          </p:nvPr>
        </p:nvSpPr>
        <p:spPr>
          <a:xfrm>
            <a:off x="8005525" y="4334230"/>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0"/>
              </a:spcBef>
              <a:spcAft>
                <a:spcPts val="0"/>
              </a:spcAft>
              <a:buClr>
                <a:srgbClr val="3F3F3F"/>
              </a:buClr>
              <a:buSzPts val="1400"/>
              <a:buNone/>
              <a:defRPr sz="1400">
                <a:solidFill>
                  <a:srgbClr val="3F3F3F"/>
                </a:solidFill>
              </a:defRPr>
            </a:lvl2pPr>
            <a:lvl3pPr lvl="2" algn="l">
              <a:lnSpc>
                <a:spcPct val="115000"/>
              </a:lnSpc>
              <a:spcBef>
                <a:spcPts val="0"/>
              </a:spcBef>
              <a:spcAft>
                <a:spcPts val="0"/>
              </a:spcAft>
              <a:buClr>
                <a:srgbClr val="3F3F3F"/>
              </a:buClr>
              <a:buSzPts val="1400"/>
              <a:buNone/>
              <a:defRPr sz="1400">
                <a:solidFill>
                  <a:srgbClr val="3F3F3F"/>
                </a:solidFill>
              </a:defRPr>
            </a:lvl3pPr>
            <a:lvl4pPr lvl="3" algn="l">
              <a:lnSpc>
                <a:spcPct val="115000"/>
              </a:lnSpc>
              <a:spcBef>
                <a:spcPts val="0"/>
              </a:spcBef>
              <a:spcAft>
                <a:spcPts val="0"/>
              </a:spcAft>
              <a:buClr>
                <a:srgbClr val="3F3F3F"/>
              </a:buClr>
              <a:buSzPts val="1400"/>
              <a:buNone/>
              <a:defRPr sz="1400">
                <a:solidFill>
                  <a:srgbClr val="3F3F3F"/>
                </a:solidFill>
              </a:defRPr>
            </a:lvl4pPr>
            <a:lvl5pPr lvl="4" algn="l">
              <a:lnSpc>
                <a:spcPct val="115000"/>
              </a:lnSpc>
              <a:spcBef>
                <a:spcPts val="0"/>
              </a:spcBef>
              <a:spcAft>
                <a:spcPts val="0"/>
              </a:spcAft>
              <a:buClr>
                <a:srgbClr val="3F3F3F"/>
              </a:buClr>
              <a:buSzPts val="1400"/>
              <a:buNone/>
              <a:defRPr sz="1400">
                <a:solidFill>
                  <a:srgbClr val="3F3F3F"/>
                </a:solidFill>
              </a:defRPr>
            </a:lvl5pPr>
            <a:lvl6pPr lvl="5" algn="l">
              <a:lnSpc>
                <a:spcPct val="115000"/>
              </a:lnSpc>
              <a:spcBef>
                <a:spcPts val="0"/>
              </a:spcBef>
              <a:spcAft>
                <a:spcPts val="0"/>
              </a:spcAft>
              <a:buClr>
                <a:srgbClr val="3F3F3F"/>
              </a:buClr>
              <a:buSzPts val="1400"/>
              <a:buNone/>
              <a:defRPr sz="1400">
                <a:solidFill>
                  <a:srgbClr val="3F3F3F"/>
                </a:solidFill>
              </a:defRPr>
            </a:lvl6pPr>
            <a:lvl7pPr lvl="6" algn="l">
              <a:lnSpc>
                <a:spcPct val="115000"/>
              </a:lnSpc>
              <a:spcBef>
                <a:spcPts val="0"/>
              </a:spcBef>
              <a:spcAft>
                <a:spcPts val="0"/>
              </a:spcAft>
              <a:buClr>
                <a:srgbClr val="3F3F3F"/>
              </a:buClr>
              <a:buSzPts val="1400"/>
              <a:buNone/>
              <a:defRPr sz="1400">
                <a:solidFill>
                  <a:srgbClr val="3F3F3F"/>
                </a:solidFill>
              </a:defRPr>
            </a:lvl7pPr>
            <a:lvl8pPr lvl="7" algn="l">
              <a:lnSpc>
                <a:spcPct val="115000"/>
              </a:lnSpc>
              <a:spcBef>
                <a:spcPts val="0"/>
              </a:spcBef>
              <a:spcAft>
                <a:spcPts val="0"/>
              </a:spcAft>
              <a:buClr>
                <a:srgbClr val="3F3F3F"/>
              </a:buClr>
              <a:buSzPts val="1400"/>
              <a:buNone/>
              <a:defRPr sz="1400">
                <a:solidFill>
                  <a:srgbClr val="3F3F3F"/>
                </a:solidFill>
              </a:defRPr>
            </a:lvl8pPr>
            <a:lvl9pPr lvl="8" algn="l">
              <a:lnSpc>
                <a:spcPct val="115000"/>
              </a:lnSpc>
              <a:spcBef>
                <a:spcPts val="0"/>
              </a:spcBef>
              <a:spcAft>
                <a:spcPts val="0"/>
              </a:spcAft>
              <a:buClr>
                <a:srgbClr val="3F3F3F"/>
              </a:buClr>
              <a:buSzPts val="1400"/>
              <a:buNone/>
              <a:defRPr sz="1400">
                <a:solidFill>
                  <a:srgbClr val="3F3F3F"/>
                </a:solidFill>
              </a:defRPr>
            </a:lvl9pPr>
          </a:lstStyle>
          <a:p>
            <a:endParaRPr dirty="0"/>
          </a:p>
        </p:txBody>
      </p:sp>
      <p:sp>
        <p:nvSpPr>
          <p:cNvPr id="244" name="Google Shape;244;p89"/>
          <p:cNvSpPr txBox="1">
            <a:spLocks noGrp="1"/>
          </p:cNvSpPr>
          <p:nvPr>
            <p:ph type="subTitle" idx="21"/>
          </p:nvPr>
        </p:nvSpPr>
        <p:spPr>
          <a:xfrm>
            <a:off x="8005525" y="4950192"/>
            <a:ext cx="5047800" cy="365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400"/>
              <a:buNone/>
              <a:defRPr sz="1400">
                <a:solidFill>
                  <a:srgbClr val="3F3F3F"/>
                </a:solidFill>
              </a:defRPr>
            </a:lvl2pPr>
            <a:lvl3pPr lvl="2" algn="l">
              <a:lnSpc>
                <a:spcPct val="115000"/>
              </a:lnSpc>
              <a:spcBef>
                <a:spcPts val="500"/>
              </a:spcBef>
              <a:spcAft>
                <a:spcPts val="0"/>
              </a:spcAft>
              <a:buClr>
                <a:srgbClr val="3F3F3F"/>
              </a:buClr>
              <a:buSzPts val="1400"/>
              <a:buNone/>
              <a:defRPr sz="1400">
                <a:solidFill>
                  <a:srgbClr val="3F3F3F"/>
                </a:solidFill>
              </a:defRPr>
            </a:lvl3pPr>
            <a:lvl4pPr lvl="3" algn="l">
              <a:lnSpc>
                <a:spcPct val="115000"/>
              </a:lnSpc>
              <a:spcBef>
                <a:spcPts val="500"/>
              </a:spcBef>
              <a:spcAft>
                <a:spcPts val="0"/>
              </a:spcAft>
              <a:buClr>
                <a:srgbClr val="3F3F3F"/>
              </a:buClr>
              <a:buSzPts val="1400"/>
              <a:buNone/>
              <a:defRPr>
                <a:solidFill>
                  <a:srgbClr val="3F3F3F"/>
                </a:solidFill>
              </a:defRPr>
            </a:lvl4pPr>
            <a:lvl5pPr lvl="4" algn="l">
              <a:lnSpc>
                <a:spcPct val="115000"/>
              </a:lnSpc>
              <a:spcBef>
                <a:spcPts val="500"/>
              </a:spcBef>
              <a:spcAft>
                <a:spcPts val="0"/>
              </a:spcAft>
              <a:buClr>
                <a:srgbClr val="3F3F3F"/>
              </a:buClr>
              <a:buSzPts val="1400"/>
              <a:buNone/>
              <a:defRPr>
                <a:solidFill>
                  <a:srgbClr val="3F3F3F"/>
                </a:solidFill>
              </a:defRPr>
            </a:lvl5pPr>
            <a:lvl6pPr lvl="5" algn="l">
              <a:lnSpc>
                <a:spcPct val="115000"/>
              </a:lnSpc>
              <a:spcBef>
                <a:spcPts val="500"/>
              </a:spcBef>
              <a:spcAft>
                <a:spcPts val="0"/>
              </a:spcAft>
              <a:buClr>
                <a:srgbClr val="3F3F3F"/>
              </a:buClr>
              <a:buSzPts val="1400"/>
              <a:buNone/>
              <a:defRPr sz="1400">
                <a:solidFill>
                  <a:srgbClr val="3F3F3F"/>
                </a:solidFill>
              </a:defRPr>
            </a:lvl6pPr>
            <a:lvl7pPr lvl="6" algn="l">
              <a:lnSpc>
                <a:spcPct val="115000"/>
              </a:lnSpc>
              <a:spcBef>
                <a:spcPts val="500"/>
              </a:spcBef>
              <a:spcAft>
                <a:spcPts val="0"/>
              </a:spcAft>
              <a:buClr>
                <a:srgbClr val="3F3F3F"/>
              </a:buClr>
              <a:buSzPts val="1400"/>
              <a:buNone/>
              <a:defRPr sz="1400">
                <a:solidFill>
                  <a:srgbClr val="3F3F3F"/>
                </a:solidFill>
              </a:defRPr>
            </a:lvl7pPr>
            <a:lvl8pPr lvl="7" algn="l">
              <a:lnSpc>
                <a:spcPct val="115000"/>
              </a:lnSpc>
              <a:spcBef>
                <a:spcPts val="500"/>
              </a:spcBef>
              <a:spcAft>
                <a:spcPts val="0"/>
              </a:spcAft>
              <a:buClr>
                <a:srgbClr val="3F3F3F"/>
              </a:buClr>
              <a:buSzPts val="1400"/>
              <a:buNone/>
              <a:defRPr sz="1400">
                <a:solidFill>
                  <a:srgbClr val="3F3F3F"/>
                </a:solidFill>
              </a:defRPr>
            </a:lvl8pPr>
            <a:lvl9pPr lvl="8" algn="l">
              <a:lnSpc>
                <a:spcPct val="115000"/>
              </a:lnSpc>
              <a:spcBef>
                <a:spcPts val="500"/>
              </a:spcBef>
              <a:spcAft>
                <a:spcPts val="0"/>
              </a:spcAft>
              <a:buClr>
                <a:srgbClr val="3F3F3F"/>
              </a:buClr>
              <a:buSzPts val="1400"/>
              <a:buNone/>
              <a:defRPr sz="1400">
                <a:solidFill>
                  <a:srgbClr val="3F3F3F"/>
                </a:solidFill>
              </a:defRPr>
            </a:lvl9pPr>
          </a:lstStyle>
          <a:p>
            <a:endParaRPr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Section Break - Image">
  <p:cSld name="Section Break - Image">
    <p:spTree>
      <p:nvGrpSpPr>
        <p:cNvPr id="1" name="Shape 245"/>
        <p:cNvGrpSpPr/>
        <p:nvPr/>
      </p:nvGrpSpPr>
      <p:grpSpPr>
        <a:xfrm>
          <a:off x="0" y="0"/>
          <a:ext cx="0" cy="0"/>
          <a:chOff x="0" y="0"/>
          <a:chExt cx="0" cy="0"/>
        </a:xfrm>
      </p:grpSpPr>
      <p:pic>
        <p:nvPicPr>
          <p:cNvPr id="246" name="Google Shape;246;p90"/>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47" name="Google Shape;247;p9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48" name="Google Shape;248;p90"/>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49" name="Google Shape;249;p90"/>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50" name="Google Shape;250;p90"/>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51" name="Google Shape;251;p90"/>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ection Break - Blue">
  <p:cSld name="Section Break - Blue">
    <p:bg>
      <p:bgPr>
        <a:gradFill>
          <a:gsLst>
            <a:gs pos="0">
              <a:srgbClr val="1AA4BC"/>
            </a:gs>
            <a:gs pos="50000">
              <a:srgbClr val="006983"/>
            </a:gs>
            <a:gs pos="100000">
              <a:srgbClr val="013948"/>
            </a:gs>
          </a:gsLst>
          <a:lin ang="8100000" scaled="0"/>
        </a:gradFill>
        <a:effectLst/>
      </p:bgPr>
    </p:bg>
    <p:spTree>
      <p:nvGrpSpPr>
        <p:cNvPr id="1" name="Shape 252"/>
        <p:cNvGrpSpPr/>
        <p:nvPr/>
      </p:nvGrpSpPr>
      <p:grpSpPr>
        <a:xfrm>
          <a:off x="0" y="0"/>
          <a:ext cx="0" cy="0"/>
          <a:chOff x="0" y="0"/>
          <a:chExt cx="0" cy="0"/>
        </a:xfrm>
      </p:grpSpPr>
      <p:pic>
        <p:nvPicPr>
          <p:cNvPr id="253" name="Google Shape;253;p91"/>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54" name="Google Shape;254;p91"/>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55" name="Google Shape;255;p91"/>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56" name="Google Shape;256;p91"/>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57" name="Google Shape;257;p91"/>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58" name="Google Shape;258;p91"/>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Section Break - Gray">
  <p:cSld name="Section Break - Purple">
    <p:bg>
      <p:bgPr>
        <a:gradFill>
          <a:gsLst>
            <a:gs pos="0">
              <a:srgbClr val="B6B1A9"/>
            </a:gs>
            <a:gs pos="50000">
              <a:srgbClr val="877F7A"/>
            </a:gs>
            <a:gs pos="100000">
              <a:srgbClr val="544948"/>
            </a:gs>
          </a:gsLst>
          <a:lin ang="8100000" scaled="0"/>
        </a:gradFill>
        <a:effectLst/>
      </p:bgPr>
    </p:bg>
    <p:spTree>
      <p:nvGrpSpPr>
        <p:cNvPr id="1" name="Shape 259"/>
        <p:cNvGrpSpPr/>
        <p:nvPr/>
      </p:nvGrpSpPr>
      <p:grpSpPr>
        <a:xfrm>
          <a:off x="0" y="0"/>
          <a:ext cx="0" cy="0"/>
          <a:chOff x="0" y="0"/>
          <a:chExt cx="0" cy="0"/>
        </a:xfrm>
      </p:grpSpPr>
      <p:pic>
        <p:nvPicPr>
          <p:cNvPr id="260" name="Google Shape;260;p92"/>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61" name="Google Shape;261;p92"/>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62" name="Google Shape;262;p92"/>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63" name="Google Shape;263;p92"/>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64" name="Google Shape;264;p92"/>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65" name="Google Shape;265;p92"/>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Section Break - Orange">
  <p:cSld name="Section Break - Orange">
    <p:bg>
      <p:bgPr>
        <a:gradFill>
          <a:gsLst>
            <a:gs pos="0">
              <a:srgbClr val="FEDD5C"/>
            </a:gs>
            <a:gs pos="38000">
              <a:srgbClr val="F4B12F"/>
            </a:gs>
            <a:gs pos="78000">
              <a:srgbClr val="E98300"/>
            </a:gs>
            <a:gs pos="100000">
              <a:srgbClr val="E98300"/>
            </a:gs>
          </a:gsLst>
          <a:lin ang="8100000" scaled="0"/>
        </a:gradFill>
        <a:effectLst/>
      </p:bgPr>
    </p:bg>
    <p:spTree>
      <p:nvGrpSpPr>
        <p:cNvPr id="1" name="Shape 266"/>
        <p:cNvGrpSpPr/>
        <p:nvPr/>
      </p:nvGrpSpPr>
      <p:grpSpPr>
        <a:xfrm>
          <a:off x="0" y="0"/>
          <a:ext cx="0" cy="0"/>
          <a:chOff x="0" y="0"/>
          <a:chExt cx="0" cy="0"/>
        </a:xfrm>
      </p:grpSpPr>
      <p:pic>
        <p:nvPicPr>
          <p:cNvPr id="267" name="Google Shape;267;p93"/>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68" name="Google Shape;268;p93"/>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69" name="Google Shape;269;p93"/>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70" name="Google Shape;270;p9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71" name="Google Shape;271;p93"/>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2" name="Google Shape;272;p93"/>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ection Break - Green">
  <p:cSld name="Section Break - Green">
    <p:bg>
      <p:bgPr>
        <a:gradFill>
          <a:gsLst>
            <a:gs pos="0">
              <a:srgbClr val="8AC751"/>
            </a:gs>
            <a:gs pos="50000">
              <a:srgbClr val="59B06D"/>
            </a:gs>
            <a:gs pos="100000">
              <a:srgbClr val="279989"/>
            </a:gs>
          </a:gsLst>
          <a:lin ang="8100000" scaled="0"/>
        </a:gradFill>
        <a:effectLst/>
      </p:bgPr>
    </p:bg>
    <p:spTree>
      <p:nvGrpSpPr>
        <p:cNvPr id="1" name="Shape 273"/>
        <p:cNvGrpSpPr/>
        <p:nvPr/>
      </p:nvGrpSpPr>
      <p:grpSpPr>
        <a:xfrm>
          <a:off x="0" y="0"/>
          <a:ext cx="0" cy="0"/>
          <a:chOff x="0" y="0"/>
          <a:chExt cx="0" cy="0"/>
        </a:xfrm>
      </p:grpSpPr>
      <p:pic>
        <p:nvPicPr>
          <p:cNvPr id="274" name="Google Shape;274;p94"/>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275" name="Google Shape;275;p94"/>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76" name="Google Shape;276;p94"/>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77" name="Google Shape;277;p94"/>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78" name="Google Shape;278;p94"/>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9" name="Google Shape;279;p94"/>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6000"/>
              <a:buNone/>
              <a:defRPr sz="6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634490" y="6282824"/>
            <a:ext cx="5852160"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a:t>RF ACCELERATOR DIVISION / TECHNOLOGY INNOVATION DIRECTORATE</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a:p>
        </p:txBody>
      </p:sp>
    </p:spTree>
    <p:extLst>
      <p:ext uri="{BB962C8B-B14F-4D97-AF65-F5344CB8AC3E}">
        <p14:creationId xmlns:p14="http://schemas.microsoft.com/office/powerpoint/2010/main" val="2424919688"/>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 Option 1">
  <p:cSld name="Title Slide - Option 1">
    <p:bg>
      <p:bgPr>
        <a:gradFill>
          <a:gsLst>
            <a:gs pos="0">
              <a:srgbClr val="E04F39"/>
            </a:gs>
            <a:gs pos="15000">
              <a:srgbClr val="E04F39"/>
            </a:gs>
            <a:gs pos="50000">
              <a:srgbClr val="AF2D24"/>
            </a:gs>
            <a:gs pos="100000">
              <a:srgbClr val="8C1515"/>
            </a:gs>
          </a:gsLst>
          <a:lin ang="8100000" scaled="0"/>
        </a:gradFill>
        <a:effectLst/>
      </p:bgPr>
    </p:bg>
    <p:spTree>
      <p:nvGrpSpPr>
        <p:cNvPr id="1" name="Shape 28"/>
        <p:cNvGrpSpPr/>
        <p:nvPr/>
      </p:nvGrpSpPr>
      <p:grpSpPr>
        <a:xfrm>
          <a:off x="0" y="0"/>
          <a:ext cx="0" cy="0"/>
          <a:chOff x="0" y="0"/>
          <a:chExt cx="0" cy="0"/>
        </a:xfrm>
      </p:grpSpPr>
      <p:pic>
        <p:nvPicPr>
          <p:cNvPr id="29" name="Google Shape;29;p73"/>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30" name="Google Shape;30;p73"/>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31" name="Google Shape;31;p73"/>
          <p:cNvPicPr preferRelativeResize="0"/>
          <p:nvPr/>
        </p:nvPicPr>
        <p:blipFill rotWithShape="1">
          <a:blip r:embed="rId4">
            <a:alphaModFix/>
          </a:blip>
          <a:srcRect/>
          <a:stretch/>
        </p:blipFill>
        <p:spPr>
          <a:xfrm>
            <a:off x="9346869" y="6156021"/>
            <a:ext cx="2022942" cy="337157"/>
          </a:xfrm>
          <a:prstGeom prst="rect">
            <a:avLst/>
          </a:prstGeom>
          <a:noFill/>
          <a:ln>
            <a:noFill/>
          </a:ln>
        </p:spPr>
      </p:pic>
      <p:cxnSp>
        <p:nvCxnSpPr>
          <p:cNvPr id="32" name="Google Shape;32;p73"/>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33" name="Google Shape;33;p73"/>
          <p:cNvSpPr txBox="1">
            <a:spLocks noGrp="1"/>
          </p:cNvSpPr>
          <p:nvPr>
            <p:ph type="title"/>
          </p:nvPr>
        </p:nvSpPr>
        <p:spPr>
          <a:xfrm>
            <a:off x="772725" y="501500"/>
            <a:ext cx="105537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48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4" name="Google Shape;34;p73"/>
          <p:cNvSpPr txBox="1">
            <a:spLocks noGrp="1"/>
          </p:cNvSpPr>
          <p:nvPr>
            <p:ph type="subTitle" idx="1"/>
          </p:nvPr>
        </p:nvSpPr>
        <p:spPr>
          <a:xfrm>
            <a:off x="779950" y="2814950"/>
            <a:ext cx="105537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chemeClr val="lt1"/>
              </a:buClr>
              <a:buSzPts val="2800"/>
              <a:buNone/>
              <a:defRPr sz="28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35" name="Google Shape;35;p73"/>
          <p:cNvSpPr txBox="1">
            <a:spLocks noGrp="1"/>
          </p:cNvSpPr>
          <p:nvPr>
            <p:ph type="subTitle" idx="2"/>
          </p:nvPr>
        </p:nvSpPr>
        <p:spPr>
          <a:xfrm>
            <a:off x="814125" y="3985200"/>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36" name="Google Shape;36;p73"/>
          <p:cNvSpPr txBox="1">
            <a:spLocks noGrp="1"/>
          </p:cNvSpPr>
          <p:nvPr>
            <p:ph type="subTitle" idx="3"/>
          </p:nvPr>
        </p:nvSpPr>
        <p:spPr>
          <a:xfrm>
            <a:off x="814125" y="4364975"/>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Section Break - Imag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3B1CE3-4FC1-7F40-94E2-3D59AD777FE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Title Placeholder 1">
            <a:extLst>
              <a:ext uri="{FF2B5EF4-FFF2-40B4-BE49-F238E27FC236}">
                <a16:creationId xmlns:a16="http://schemas.microsoft.com/office/drawing/2014/main" id="{B0F7D61A-F64B-A54D-BB59-664075AAD214}"/>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chemeClr val="bg1"/>
                </a:solidFill>
              </a:defRPr>
            </a:lvl1pPr>
          </a:lstStyle>
          <a:p>
            <a:r>
              <a:rPr lang="en-US"/>
              <a:t>Click to edit Section Title</a:t>
            </a:r>
          </a:p>
        </p:txBody>
      </p:sp>
      <p:cxnSp>
        <p:nvCxnSpPr>
          <p:cNvPr id="14" name="Straight Connector 13">
            <a:extLst>
              <a:ext uri="{FF2B5EF4-FFF2-40B4-BE49-F238E27FC236}">
                <a16:creationId xmlns:a16="http://schemas.microsoft.com/office/drawing/2014/main" id="{15ED873E-EF4A-AA41-879F-A999947DC6EE}"/>
              </a:ext>
            </a:extLst>
          </p:cNvPr>
          <p:cNvCxnSpPr>
            <a:cxnSpLocks/>
          </p:cNvCxnSpPr>
          <p:nvPr userDrawn="1"/>
        </p:nvCxnSpPr>
        <p:spPr>
          <a:xfrm>
            <a:off x="800100" y="2522007"/>
            <a:ext cx="105537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 Placeholder 17">
            <a:extLst>
              <a:ext uri="{FF2B5EF4-FFF2-40B4-BE49-F238E27FC236}">
                <a16:creationId xmlns:a16="http://schemas.microsoft.com/office/drawing/2014/main" id="{1303CCF5-F0DF-B84E-B762-8833E6E1ECCC}"/>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bg1"/>
                </a:solidFill>
              </a:defRPr>
            </a:lvl1pPr>
          </a:lstStyle>
          <a:p>
            <a:pPr lvl="0"/>
            <a:r>
              <a:rPr lang="en-US"/>
              <a:t>1</a:t>
            </a:r>
          </a:p>
        </p:txBody>
      </p:sp>
      <p:pic>
        <p:nvPicPr>
          <p:cNvPr id="13" name="Graphic 12">
            <a:extLst>
              <a:ext uri="{FF2B5EF4-FFF2-40B4-BE49-F238E27FC236}">
                <a16:creationId xmlns:a16="http://schemas.microsoft.com/office/drawing/2014/main" id="{878055B4-64D2-A141-8225-4AE43EE0689E}"/>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88670" y="6361842"/>
            <a:ext cx="643152" cy="212519"/>
          </a:xfrm>
          <a:prstGeom prst="rect">
            <a:avLst/>
          </a:prstGeom>
        </p:spPr>
      </p:pic>
      <p:sp>
        <p:nvSpPr>
          <p:cNvPr id="16" name="Slide Number Placeholder 4">
            <a:extLst>
              <a:ext uri="{FF2B5EF4-FFF2-40B4-BE49-F238E27FC236}">
                <a16:creationId xmlns:a16="http://schemas.microsoft.com/office/drawing/2014/main" id="{964609BC-3782-1B45-B5C9-81147D48F7A2}"/>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bg1"/>
                </a:solidFill>
                <a:latin typeface="Lato" panose="020F0502020204030203" pitchFamily="34" charset="77"/>
              </a:defRPr>
            </a:lvl1pPr>
          </a:lstStyle>
          <a:p>
            <a:fld id="{52B60363-7E9F-BF4A-894A-A30319D3939A}" type="slidenum">
              <a:rPr lang="en-US" smtClean="0"/>
              <a:pPr/>
              <a:t>‹#›</a:t>
            </a:fld>
            <a:endParaRPr lang="en-US"/>
          </a:p>
        </p:txBody>
      </p:sp>
    </p:spTree>
    <p:extLst>
      <p:ext uri="{BB962C8B-B14F-4D97-AF65-F5344CB8AC3E}">
        <p14:creationId xmlns:p14="http://schemas.microsoft.com/office/powerpoint/2010/main" val="40716982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ext Slide - 1 Column">
  <p:cSld name="2_Text Slide - 1 Column">
    <p:bg>
      <p:bgPr>
        <a:solidFill>
          <a:schemeClr val="lt1"/>
        </a:solidFill>
        <a:effectLst/>
      </p:bgPr>
    </p:bg>
    <p:spTree>
      <p:nvGrpSpPr>
        <p:cNvPr id="1" name="Shape 147"/>
        <p:cNvGrpSpPr/>
        <p:nvPr/>
      </p:nvGrpSpPr>
      <p:grpSpPr>
        <a:xfrm>
          <a:off x="0" y="0"/>
          <a:ext cx="0" cy="0"/>
          <a:chOff x="0" y="0"/>
          <a:chExt cx="0" cy="0"/>
        </a:xfrm>
      </p:grpSpPr>
      <p:sp>
        <p:nvSpPr>
          <p:cNvPr id="148" name="Google Shape;148;p53"/>
          <p:cNvSpPr txBox="1">
            <a:spLocks noGrp="1"/>
          </p:cNvSpPr>
          <p:nvPr>
            <p:ph type="body" idx="1"/>
          </p:nvPr>
        </p:nvSpPr>
        <p:spPr>
          <a:xfrm>
            <a:off x="800100" y="1110216"/>
            <a:ext cx="1055370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5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50" name="Google Shape;150;p5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51" name="Google Shape;151;p53"/>
          <p:cNvSpPr txBox="1">
            <a:spLocks noGrp="1"/>
          </p:cNvSpPr>
          <p:nvPr>
            <p:ph type="body" idx="2"/>
          </p:nvPr>
        </p:nvSpPr>
        <p:spPr>
          <a:xfrm>
            <a:off x="800100" y="1605068"/>
            <a:ext cx="10553700" cy="445283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53"/>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spcBef>
                <a:spcPts val="0"/>
              </a:spcBef>
              <a:spcAft>
                <a:spcPts val="0"/>
              </a:spcAft>
              <a:buSzPts val="1400"/>
              <a:buNone/>
              <a:defRPr sz="1100">
                <a:solidFill>
                  <a:srgbClr val="3F3F3F"/>
                </a:solidFill>
                <a:latin typeface="Lato"/>
                <a:ea typeface="Lato"/>
                <a:cs typeface="Lato"/>
                <a:sym typeface="Lat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5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14285939"/>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85"/>
        <p:cNvGrpSpPr/>
        <p:nvPr/>
      </p:nvGrpSpPr>
      <p:grpSpPr>
        <a:xfrm>
          <a:off x="0" y="0"/>
          <a:ext cx="0" cy="0"/>
          <a:chOff x="0" y="0"/>
          <a:chExt cx="0" cy="0"/>
        </a:xfrm>
      </p:grpSpPr>
      <p:sp>
        <p:nvSpPr>
          <p:cNvPr id="286" name="Google Shape;286;p96"/>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87" name="Google Shape;287;p96"/>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288" name="Google Shape;288;p9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289" name="Google Shape;289;p96"/>
          <p:cNvSpPr txBox="1">
            <a:spLocks noGrp="1"/>
          </p:cNvSpPr>
          <p:nvPr>
            <p:ph type="subTitle" idx="1"/>
          </p:nvPr>
        </p:nvSpPr>
        <p:spPr>
          <a:xfrm>
            <a:off x="800325" y="1090100"/>
            <a:ext cx="5174700" cy="4416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290" name="Google Shape;290;p96"/>
          <p:cNvSpPr txBox="1">
            <a:spLocks noGrp="1"/>
          </p:cNvSpPr>
          <p:nvPr>
            <p:ph type="subTitle" idx="2"/>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
        <p:nvSpPr>
          <p:cNvPr id="291" name="Google Shape;291;p96"/>
          <p:cNvSpPr txBox="1">
            <a:spLocks noGrp="1"/>
          </p:cNvSpPr>
          <p:nvPr>
            <p:ph type="body" idx="3"/>
          </p:nvPr>
        </p:nvSpPr>
        <p:spPr>
          <a:xfrm>
            <a:off x="808768" y="1516425"/>
            <a:ext cx="11181000" cy="47664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SzPts val="1600"/>
              <a:buNone/>
              <a:defRPr b="0" i="0">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Clr>
                <a:srgbClr val="B83A4B"/>
              </a:buClr>
              <a:buSzPts val="1792"/>
              <a:buChar char="●"/>
              <a:defRPr/>
            </a:lvl2pPr>
            <a:lvl3pPr marL="1371600" lvl="2" indent="-340360" algn="l">
              <a:lnSpc>
                <a:spcPct val="115000"/>
              </a:lnSpc>
              <a:spcBef>
                <a:spcPts val="500"/>
              </a:spcBef>
              <a:spcAft>
                <a:spcPts val="0"/>
              </a:spcAft>
              <a:buSzPts val="1760"/>
              <a:buChar char="●"/>
              <a:defRPr/>
            </a:lvl3pPr>
            <a:lvl4pPr marL="1828800" lvl="3" indent="-328167" algn="l">
              <a:lnSpc>
                <a:spcPct val="115000"/>
              </a:lnSpc>
              <a:spcBef>
                <a:spcPts val="500"/>
              </a:spcBef>
              <a:spcAft>
                <a:spcPts val="0"/>
              </a:spcAft>
              <a:buSzPts val="1568"/>
              <a:buChar char="●"/>
              <a:defRPr/>
            </a:lvl4pPr>
            <a:lvl5pPr marL="2286000" lvl="4" indent="-328167" algn="l">
              <a:lnSpc>
                <a:spcPct val="115000"/>
              </a:lnSpc>
              <a:spcBef>
                <a:spcPts val="500"/>
              </a:spcBef>
              <a:spcAft>
                <a:spcPts val="0"/>
              </a:spcAft>
              <a:buSzPts val="1568"/>
              <a:buChar char="●"/>
              <a:defRPr/>
            </a:lvl5pPr>
            <a:lvl6pPr marL="2743200" lvl="5" indent="-304800" algn="l">
              <a:lnSpc>
                <a:spcPct val="115000"/>
              </a:lnSpc>
              <a:spcBef>
                <a:spcPts val="500"/>
              </a:spcBef>
              <a:spcAft>
                <a:spcPts val="0"/>
              </a:spcAft>
              <a:buSzPts val="1200"/>
              <a:buChar char="●"/>
              <a:defRPr/>
            </a:lvl6pPr>
            <a:lvl7pPr marL="3200400" lvl="6" indent="-304800" algn="l">
              <a:lnSpc>
                <a:spcPct val="115000"/>
              </a:lnSpc>
              <a:spcBef>
                <a:spcPts val="500"/>
              </a:spcBef>
              <a:spcAft>
                <a:spcPts val="0"/>
              </a:spcAft>
              <a:buSzPts val="1200"/>
              <a:buChar char="●"/>
              <a:defRPr/>
            </a:lvl7pPr>
            <a:lvl8pPr marL="3657600" lvl="7" indent="-304800" algn="l">
              <a:lnSpc>
                <a:spcPct val="115000"/>
              </a:lnSpc>
              <a:spcBef>
                <a:spcPts val="500"/>
              </a:spcBef>
              <a:spcAft>
                <a:spcPts val="0"/>
              </a:spcAft>
              <a:buSzPts val="1200"/>
              <a:buChar char="●"/>
              <a:defRPr/>
            </a:lvl8pPr>
            <a:lvl9pPr marL="4114800" lvl="8" indent="-304800" algn="l">
              <a:lnSpc>
                <a:spcPct val="115000"/>
              </a:lnSpc>
              <a:spcBef>
                <a:spcPts val="500"/>
              </a:spcBef>
              <a:spcAft>
                <a:spcPts val="0"/>
              </a:spcAft>
              <a:buSzPts val="1200"/>
              <a:buChar char="●"/>
              <a:defRPr/>
            </a:lvl9pPr>
          </a:lstStyle>
          <a:p>
            <a:endParaRPr dirty="0"/>
          </a:p>
        </p:txBody>
      </p:sp>
    </p:spTree>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Section Break - Red">
  <p:cSld name="Section Break - Red">
    <p:bg>
      <p:bgPr>
        <a:gradFill>
          <a:gsLst>
            <a:gs pos="0">
              <a:srgbClr val="E04F39"/>
            </a:gs>
            <a:gs pos="15000">
              <a:srgbClr val="E04F39"/>
            </a:gs>
            <a:gs pos="50000">
              <a:srgbClr val="AF2D24"/>
            </a:gs>
            <a:gs pos="100000">
              <a:srgbClr val="8C1515"/>
            </a:gs>
          </a:gsLst>
          <a:lin ang="8100000" scaled="0"/>
        </a:gradFill>
        <a:effectLst/>
      </p:bgPr>
    </p:bg>
    <p:spTree>
      <p:nvGrpSpPr>
        <p:cNvPr id="1" name="Shape 292"/>
        <p:cNvGrpSpPr/>
        <p:nvPr/>
      </p:nvGrpSpPr>
      <p:grpSpPr>
        <a:xfrm>
          <a:off x="0" y="0"/>
          <a:ext cx="0" cy="0"/>
          <a:chOff x="0" y="0"/>
          <a:chExt cx="0" cy="0"/>
        </a:xfrm>
      </p:grpSpPr>
      <p:pic>
        <p:nvPicPr>
          <p:cNvPr id="293" name="Google Shape;293;p9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94" name="Google Shape;294;p97"/>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95" name="Google Shape;295;p97"/>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296" name="Google Shape;296;p97"/>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297" name="Google Shape;297;p9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298" name="Google Shape;298;p97"/>
          <p:cNvSpPr txBox="1">
            <a:spLocks noGrp="1"/>
          </p:cNvSpPr>
          <p:nvPr>
            <p:ph type="title" idx="2"/>
          </p:nvPr>
        </p:nvSpPr>
        <p:spPr>
          <a:xfrm>
            <a:off x="814125" y="1103900"/>
            <a:ext cx="59472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Agenda - Option 1 Layout">
  <p:cSld name="Agenda - Option 2">
    <p:spTree>
      <p:nvGrpSpPr>
        <p:cNvPr id="1" name="Shape 299"/>
        <p:cNvGrpSpPr/>
        <p:nvPr/>
      </p:nvGrpSpPr>
      <p:grpSpPr>
        <a:xfrm>
          <a:off x="0" y="0"/>
          <a:ext cx="0" cy="0"/>
          <a:chOff x="0" y="0"/>
          <a:chExt cx="0" cy="0"/>
        </a:xfrm>
      </p:grpSpPr>
      <p:sp>
        <p:nvSpPr>
          <p:cNvPr id="300" name="Google Shape;300;p98"/>
          <p:cNvSpPr txBox="1">
            <a:spLocks noGrp="1"/>
          </p:cNvSpPr>
          <p:nvPr>
            <p:ph type="title"/>
          </p:nvPr>
        </p:nvSpPr>
        <p:spPr>
          <a:xfrm>
            <a:off x="800100" y="636586"/>
            <a:ext cx="3411930" cy="1116014"/>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301" name="Google Shape;301;p98"/>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302" name="Google Shape;302;p98"/>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303" name="Google Shape;303;p9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04" name="Google Shape;304;p98"/>
          <p:cNvSpPr txBox="1">
            <a:spLocks noGrp="1"/>
          </p:cNvSpPr>
          <p:nvPr>
            <p:ph type="subTitle" idx="1"/>
          </p:nvPr>
        </p:nvSpPr>
        <p:spPr>
          <a:xfrm>
            <a:off x="4717979" y="1134587"/>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05" name="Google Shape;305;p98"/>
          <p:cNvSpPr txBox="1">
            <a:spLocks noGrp="1"/>
          </p:cNvSpPr>
          <p:nvPr>
            <p:ph type="subTitle" idx="2"/>
          </p:nvPr>
        </p:nvSpPr>
        <p:spPr>
          <a:xfrm>
            <a:off x="4725470" y="694619"/>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06" name="Google Shape;306;p98"/>
          <p:cNvSpPr txBox="1">
            <a:spLocks noGrp="1"/>
          </p:cNvSpPr>
          <p:nvPr>
            <p:ph type="subTitle" idx="3"/>
          </p:nvPr>
        </p:nvSpPr>
        <p:spPr>
          <a:xfrm>
            <a:off x="4715230" y="2888494"/>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07" name="Google Shape;307;p98"/>
          <p:cNvSpPr txBox="1">
            <a:spLocks noGrp="1"/>
          </p:cNvSpPr>
          <p:nvPr>
            <p:ph type="subTitle" idx="4"/>
          </p:nvPr>
        </p:nvSpPr>
        <p:spPr>
          <a:xfrm>
            <a:off x="4722720" y="2448526"/>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08" name="Google Shape;308;p98"/>
          <p:cNvSpPr txBox="1">
            <a:spLocks noGrp="1"/>
          </p:cNvSpPr>
          <p:nvPr>
            <p:ph type="subTitle" idx="5"/>
          </p:nvPr>
        </p:nvSpPr>
        <p:spPr>
          <a:xfrm>
            <a:off x="4717980" y="4745833"/>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09" name="Google Shape;309;p98"/>
          <p:cNvSpPr txBox="1">
            <a:spLocks noGrp="1"/>
          </p:cNvSpPr>
          <p:nvPr>
            <p:ph type="subTitle" idx="6"/>
          </p:nvPr>
        </p:nvSpPr>
        <p:spPr>
          <a:xfrm>
            <a:off x="4725470" y="4305865"/>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10" name="Google Shape;310;p98"/>
          <p:cNvSpPr txBox="1">
            <a:spLocks noGrp="1"/>
          </p:cNvSpPr>
          <p:nvPr>
            <p:ph type="subTitle" idx="7"/>
          </p:nvPr>
        </p:nvSpPr>
        <p:spPr>
          <a:xfrm>
            <a:off x="8349608" y="1134587"/>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11" name="Google Shape;311;p98"/>
          <p:cNvSpPr txBox="1">
            <a:spLocks noGrp="1"/>
          </p:cNvSpPr>
          <p:nvPr>
            <p:ph type="subTitle" idx="8"/>
          </p:nvPr>
        </p:nvSpPr>
        <p:spPr>
          <a:xfrm>
            <a:off x="8336879" y="694619"/>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12" name="Google Shape;312;p98"/>
          <p:cNvSpPr txBox="1">
            <a:spLocks noGrp="1"/>
          </p:cNvSpPr>
          <p:nvPr>
            <p:ph type="subTitle" idx="9"/>
          </p:nvPr>
        </p:nvSpPr>
        <p:spPr>
          <a:xfrm>
            <a:off x="8346858" y="2888494"/>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13" name="Google Shape;313;p98"/>
          <p:cNvSpPr txBox="1">
            <a:spLocks noGrp="1"/>
          </p:cNvSpPr>
          <p:nvPr>
            <p:ph type="subTitle" idx="13"/>
          </p:nvPr>
        </p:nvSpPr>
        <p:spPr>
          <a:xfrm>
            <a:off x="8334130" y="2448526"/>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
        <p:nvSpPr>
          <p:cNvPr id="314" name="Google Shape;314;p98"/>
          <p:cNvSpPr txBox="1">
            <a:spLocks noGrp="1"/>
          </p:cNvSpPr>
          <p:nvPr>
            <p:ph type="subTitle" idx="14"/>
          </p:nvPr>
        </p:nvSpPr>
        <p:spPr>
          <a:xfrm>
            <a:off x="8349608" y="4745833"/>
            <a:ext cx="25032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3F3F3F"/>
              </a:buClr>
              <a:buSzPts val="1600"/>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15" name="Google Shape;315;p98"/>
          <p:cNvSpPr txBox="1">
            <a:spLocks noGrp="1"/>
          </p:cNvSpPr>
          <p:nvPr>
            <p:ph type="subTitle" idx="15"/>
          </p:nvPr>
        </p:nvSpPr>
        <p:spPr>
          <a:xfrm>
            <a:off x="8336880" y="4305865"/>
            <a:ext cx="3261000" cy="5070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C00000"/>
              </a:buClr>
              <a:buSzPts val="2000"/>
              <a:buFont typeface="Lato"/>
              <a:buNone/>
              <a:defRPr sz="2000">
                <a:solidFill>
                  <a:srgbClr val="C00000"/>
                </a:solidFill>
              </a:defRPr>
            </a:lvl2pPr>
            <a:lvl3pPr lvl="2" algn="l">
              <a:lnSpc>
                <a:spcPct val="115000"/>
              </a:lnSpc>
              <a:spcBef>
                <a:spcPts val="500"/>
              </a:spcBef>
              <a:spcAft>
                <a:spcPts val="0"/>
              </a:spcAft>
              <a:buClr>
                <a:srgbClr val="C00000"/>
              </a:buClr>
              <a:buSzPts val="2000"/>
              <a:buFont typeface="Lato"/>
              <a:buNone/>
              <a:defRPr sz="2000">
                <a:solidFill>
                  <a:srgbClr val="C00000"/>
                </a:solidFill>
              </a:defRPr>
            </a:lvl3pPr>
            <a:lvl4pPr lvl="3" algn="l">
              <a:lnSpc>
                <a:spcPct val="115000"/>
              </a:lnSpc>
              <a:spcBef>
                <a:spcPts val="500"/>
              </a:spcBef>
              <a:spcAft>
                <a:spcPts val="0"/>
              </a:spcAft>
              <a:buClr>
                <a:srgbClr val="C00000"/>
              </a:buClr>
              <a:buSzPts val="2000"/>
              <a:buFont typeface="Lato"/>
              <a:buNone/>
              <a:defRPr sz="2000">
                <a:solidFill>
                  <a:srgbClr val="C00000"/>
                </a:solidFill>
              </a:defRPr>
            </a:lvl4pPr>
            <a:lvl5pPr lvl="4" algn="l">
              <a:lnSpc>
                <a:spcPct val="115000"/>
              </a:lnSpc>
              <a:spcBef>
                <a:spcPts val="500"/>
              </a:spcBef>
              <a:spcAft>
                <a:spcPts val="0"/>
              </a:spcAft>
              <a:buClr>
                <a:srgbClr val="C00000"/>
              </a:buClr>
              <a:buSzPts val="2000"/>
              <a:buFont typeface="Lato"/>
              <a:buNone/>
              <a:defRPr sz="2000">
                <a:solidFill>
                  <a:srgbClr val="C00000"/>
                </a:solidFill>
              </a:defRPr>
            </a:lvl5pPr>
            <a:lvl6pPr lvl="5"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6pPr>
            <a:lvl7pPr lvl="6"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7pPr>
            <a:lvl8pPr lvl="7"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8pPr>
            <a:lvl9pPr lvl="8" algn="l">
              <a:lnSpc>
                <a:spcPct val="115000"/>
              </a:lnSpc>
              <a:spcBef>
                <a:spcPts val="500"/>
              </a:spcBef>
              <a:spcAft>
                <a:spcPts val="0"/>
              </a:spcAft>
              <a:buClr>
                <a:srgbClr val="C00000"/>
              </a:buClr>
              <a:buSzPts val="2000"/>
              <a:buFont typeface="Lato"/>
              <a:buNone/>
              <a:defRPr sz="2000">
                <a:solidFill>
                  <a:srgbClr val="C00000"/>
                </a:solidFill>
                <a:latin typeface="Lato"/>
                <a:ea typeface="Lato"/>
                <a:cs typeface="Lato"/>
                <a:sym typeface="Lato"/>
              </a:defRPr>
            </a:lvl9pPr>
          </a:lstStyle>
          <a:p>
            <a:endParaRPr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ext Slide - 2 Column">
  <p:cSld name="Text Slide - 2 Column">
    <p:bg>
      <p:bgPr>
        <a:solidFill>
          <a:schemeClr val="lt1"/>
        </a:solidFill>
        <a:effectLst/>
      </p:bgPr>
    </p:bg>
    <p:spTree>
      <p:nvGrpSpPr>
        <p:cNvPr id="1" name="Shape 316"/>
        <p:cNvGrpSpPr/>
        <p:nvPr/>
      </p:nvGrpSpPr>
      <p:grpSpPr>
        <a:xfrm>
          <a:off x="0" y="0"/>
          <a:ext cx="0" cy="0"/>
          <a:chOff x="0" y="0"/>
          <a:chExt cx="0" cy="0"/>
        </a:xfrm>
      </p:grpSpPr>
      <p:sp>
        <p:nvSpPr>
          <p:cNvPr id="317" name="Google Shape;317;p99"/>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18" name="Google Shape;318;p99"/>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19" name="Google Shape;319;p9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20" name="Google Shape;320;p99"/>
          <p:cNvSpPr txBox="1">
            <a:spLocks noGrp="1"/>
          </p:cNvSpPr>
          <p:nvPr>
            <p:ph type="subTitle" idx="1"/>
          </p:nvPr>
        </p:nvSpPr>
        <p:spPr>
          <a:xfrm>
            <a:off x="800325" y="1090100"/>
            <a:ext cx="5174700" cy="4416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21" name="Google Shape;321;p99"/>
          <p:cNvSpPr txBox="1">
            <a:spLocks noGrp="1"/>
          </p:cNvSpPr>
          <p:nvPr>
            <p:ph type="subTitle" idx="2"/>
          </p:nvPr>
        </p:nvSpPr>
        <p:spPr>
          <a:xfrm>
            <a:off x="6228325" y="1090100"/>
            <a:ext cx="5174700" cy="4416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22" name="Google Shape;322;p99"/>
          <p:cNvSpPr txBox="1">
            <a:spLocks noGrp="1"/>
          </p:cNvSpPr>
          <p:nvPr>
            <p:ph type="body" idx="3"/>
          </p:nvPr>
        </p:nvSpPr>
        <p:spPr>
          <a:xfrm>
            <a:off x="800100" y="1512061"/>
            <a:ext cx="48993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Clr>
                <a:srgbClr val="3F3F3F"/>
              </a:buClr>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40360" algn="l">
              <a:lnSpc>
                <a:spcPct val="115000"/>
              </a:lnSpc>
              <a:spcBef>
                <a:spcPts val="500"/>
              </a:spcBef>
              <a:spcAft>
                <a:spcPts val="0"/>
              </a:spcAft>
              <a:buSzPts val="1760"/>
              <a:buChar char="○"/>
              <a:defRPr>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6pPr>
            <a:lvl7pPr marL="3200400" lvl="6"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7pPr>
            <a:lvl8pPr marL="3657600" lvl="7"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8pPr>
            <a:lvl9pPr marL="4114800" lvl="8"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9pPr>
          </a:lstStyle>
          <a:p>
            <a:endParaRPr dirty="0"/>
          </a:p>
        </p:txBody>
      </p:sp>
      <p:sp>
        <p:nvSpPr>
          <p:cNvPr id="323" name="Google Shape;323;p99"/>
          <p:cNvSpPr txBox="1">
            <a:spLocks noGrp="1"/>
          </p:cNvSpPr>
          <p:nvPr>
            <p:ph type="body" idx="4"/>
          </p:nvPr>
        </p:nvSpPr>
        <p:spPr>
          <a:xfrm>
            <a:off x="6235825" y="1512061"/>
            <a:ext cx="5174700" cy="4452900"/>
          </a:xfrm>
          <a:prstGeom prst="rect">
            <a:avLst/>
          </a:prstGeom>
          <a:noFill/>
          <a:ln>
            <a:noFill/>
          </a:ln>
        </p:spPr>
        <p:txBody>
          <a:bodyPr spcFirstLastPara="1" wrap="square" lIns="0" tIns="45700" rIns="91425" bIns="45700" anchor="t" anchorCtr="0">
            <a:noAutofit/>
          </a:bodyPr>
          <a:lstStyle>
            <a:lvl1pPr marL="457200" lvl="0" indent="-228600" algn="l">
              <a:lnSpc>
                <a:spcPct val="115000"/>
              </a:lnSpc>
              <a:spcBef>
                <a:spcPts val="1000"/>
              </a:spcBef>
              <a:spcAft>
                <a:spcPts val="0"/>
              </a:spcAft>
              <a:buClr>
                <a:srgbClr val="3F3F3F"/>
              </a:buClr>
              <a:buSzPts val="1600"/>
              <a:buFont typeface="Lato"/>
              <a:buNone/>
              <a:defRPr b="0" i="0">
                <a:solidFill>
                  <a:srgbClr val="3F3F3F"/>
                </a:solidFill>
                <a:latin typeface="Lato" panose="020F0502020204030203" pitchFamily="34" charset="0"/>
                <a:ea typeface="Lato" panose="020F0502020204030203" pitchFamily="34" charset="0"/>
                <a:cs typeface="Lato" panose="020F0502020204030203" pitchFamily="34" charset="0"/>
              </a:defRPr>
            </a:lvl1pPr>
            <a:lvl2pPr marL="914400" lvl="1" indent="-342392" algn="l">
              <a:lnSpc>
                <a:spcPct val="115000"/>
              </a:lnSpc>
              <a:spcBef>
                <a:spcPts val="500"/>
              </a:spcBef>
              <a:spcAft>
                <a:spcPts val="0"/>
              </a:spcAft>
              <a:buSzPts val="1792"/>
              <a:buChar char="●"/>
              <a:defRPr>
                <a:solidFill>
                  <a:srgbClr val="3F3F3F"/>
                </a:solidFill>
              </a:defRPr>
            </a:lvl2pPr>
            <a:lvl3pPr marL="1371600" lvl="2" indent="-340360" algn="l">
              <a:lnSpc>
                <a:spcPct val="115000"/>
              </a:lnSpc>
              <a:spcBef>
                <a:spcPts val="500"/>
              </a:spcBef>
              <a:spcAft>
                <a:spcPts val="0"/>
              </a:spcAft>
              <a:buSzPts val="1760"/>
              <a:buChar char="○"/>
              <a:defRPr>
                <a:solidFill>
                  <a:srgbClr val="3F3F3F"/>
                </a:solidFill>
              </a:defRPr>
            </a:lvl3pPr>
            <a:lvl4pPr marL="1828800" lvl="3" indent="-328167" algn="l">
              <a:lnSpc>
                <a:spcPct val="115000"/>
              </a:lnSpc>
              <a:spcBef>
                <a:spcPts val="500"/>
              </a:spcBef>
              <a:spcAft>
                <a:spcPts val="0"/>
              </a:spcAft>
              <a:buSzPts val="1568"/>
              <a:buChar char="■"/>
              <a:defRPr>
                <a:solidFill>
                  <a:srgbClr val="3F3F3F"/>
                </a:solidFill>
              </a:defRPr>
            </a:lvl4pPr>
            <a:lvl5pPr marL="2286000" lvl="4" indent="-328167" algn="l">
              <a:lnSpc>
                <a:spcPct val="115000"/>
              </a:lnSpc>
              <a:spcBef>
                <a:spcPts val="500"/>
              </a:spcBef>
              <a:spcAft>
                <a:spcPts val="0"/>
              </a:spcAft>
              <a:buSzPts val="1568"/>
              <a:buChar char="●"/>
              <a:defRPr>
                <a:solidFill>
                  <a:srgbClr val="3F3F3F"/>
                </a:solidFill>
              </a:defRPr>
            </a:lvl5pPr>
            <a:lvl6pPr marL="2743200" lvl="5"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6pPr>
            <a:lvl7pPr marL="3200400" lvl="6"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7pPr>
            <a:lvl8pPr marL="3657600" lvl="7"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8pPr>
            <a:lvl9pPr marL="4114800" lvl="8" indent="-304800" algn="l">
              <a:lnSpc>
                <a:spcPct val="115000"/>
              </a:lnSpc>
              <a:spcBef>
                <a:spcPts val="500"/>
              </a:spcBef>
              <a:spcAft>
                <a:spcPts val="0"/>
              </a:spcAft>
              <a:buClr>
                <a:srgbClr val="3F3F3F"/>
              </a:buClr>
              <a:buSzPts val="1200"/>
              <a:buFont typeface="Lato"/>
              <a:buChar char="●"/>
              <a:defRPr sz="1200">
                <a:solidFill>
                  <a:srgbClr val="3F3F3F"/>
                </a:solidFill>
                <a:latin typeface="Lato"/>
                <a:ea typeface="Lato"/>
                <a:cs typeface="Lato"/>
                <a:sym typeface="Lato"/>
              </a:defRPr>
            </a:lvl9pPr>
          </a:lstStyle>
          <a:p>
            <a:endParaRPr dirty="0"/>
          </a:p>
        </p:txBody>
      </p:sp>
      <p:sp>
        <p:nvSpPr>
          <p:cNvPr id="324" name="Google Shape;324;p99"/>
          <p:cNvSpPr txBox="1">
            <a:spLocks noGrp="1"/>
          </p:cNvSpPr>
          <p:nvPr>
            <p:ph type="subTitle" idx="5"/>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Tree>
  </p:cSld>
  <p:clrMapOvr>
    <a:masterClrMapping/>
  </p:clrMapOvr>
  <p:extLst>
    <p:ext uri="{DCECCB84-F9BA-43D5-87BE-67443E8EF086}">
      <p15:sldGuideLst xmlns:p15="http://schemas.microsoft.com/office/powerpoint/2012/main">
        <p15:guide id="1" pos="7176">
          <p15:clr>
            <a:srgbClr val="FBAE40"/>
          </p15:clr>
        </p15:guide>
        <p15:guide id="2" orient="horz" pos="888">
          <p15:clr>
            <a:srgbClr val="FBAE40"/>
          </p15:clr>
        </p15:guide>
        <p15:guide id="3" orient="horz" pos="3816">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Photo Slide - One Image">
  <p:cSld name="Photo Slide - One Image">
    <p:bg>
      <p:bgPr>
        <a:solidFill>
          <a:schemeClr val="lt1"/>
        </a:solidFill>
        <a:effectLst/>
      </p:bgPr>
    </p:bg>
    <p:spTree>
      <p:nvGrpSpPr>
        <p:cNvPr id="1" name="Shape 325"/>
        <p:cNvGrpSpPr/>
        <p:nvPr/>
      </p:nvGrpSpPr>
      <p:grpSpPr>
        <a:xfrm>
          <a:off x="0" y="0"/>
          <a:ext cx="0" cy="0"/>
          <a:chOff x="0" y="0"/>
          <a:chExt cx="0" cy="0"/>
        </a:xfrm>
      </p:grpSpPr>
      <p:sp>
        <p:nvSpPr>
          <p:cNvPr id="326" name="Google Shape;326;p100"/>
          <p:cNvSpPr>
            <a:spLocks noGrp="1"/>
          </p:cNvSpPr>
          <p:nvPr>
            <p:ph type="pic" idx="2"/>
          </p:nvPr>
        </p:nvSpPr>
        <p:spPr>
          <a:xfrm>
            <a:off x="800100" y="1107621"/>
            <a:ext cx="6929879" cy="4950264"/>
          </a:xfrm>
          <a:prstGeom prst="rect">
            <a:avLst/>
          </a:prstGeom>
          <a:noFill/>
          <a:ln>
            <a:noFill/>
          </a:ln>
        </p:spPr>
      </p:sp>
      <p:sp>
        <p:nvSpPr>
          <p:cNvPr id="327" name="Google Shape;327;p10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28" name="Google Shape;328;p100"/>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29" name="Google Shape;329;p100"/>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30" name="Google Shape;330;p100"/>
          <p:cNvSpPr txBox="1">
            <a:spLocks noGrp="1"/>
          </p:cNvSpPr>
          <p:nvPr>
            <p:ph type="subTitle" idx="1"/>
          </p:nvPr>
        </p:nvSpPr>
        <p:spPr>
          <a:xfrm>
            <a:off x="7961900" y="1103900"/>
            <a:ext cx="3391800" cy="5658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31" name="Google Shape;331;p100"/>
          <p:cNvSpPr txBox="1">
            <a:spLocks noGrp="1"/>
          </p:cNvSpPr>
          <p:nvPr>
            <p:ph type="subTitle" idx="3"/>
          </p:nvPr>
        </p:nvSpPr>
        <p:spPr>
          <a:xfrm>
            <a:off x="7972244" y="1551587"/>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32" name="Google Shape;332;p100"/>
          <p:cNvSpPr txBox="1">
            <a:spLocks noGrp="1"/>
          </p:cNvSpPr>
          <p:nvPr>
            <p:ph type="subTitle" idx="4"/>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Photo Slide - One Image 1">
  <p:cSld name="Photo Slide - One Image_1">
    <p:bg>
      <p:bgPr>
        <a:solidFill>
          <a:schemeClr val="lt1"/>
        </a:solidFill>
        <a:effectLst/>
      </p:bgPr>
    </p:bg>
    <p:spTree>
      <p:nvGrpSpPr>
        <p:cNvPr id="1" name="Shape 333"/>
        <p:cNvGrpSpPr/>
        <p:nvPr/>
      </p:nvGrpSpPr>
      <p:grpSpPr>
        <a:xfrm>
          <a:off x="0" y="0"/>
          <a:ext cx="0" cy="0"/>
          <a:chOff x="0" y="0"/>
          <a:chExt cx="0" cy="0"/>
        </a:xfrm>
      </p:grpSpPr>
      <p:sp>
        <p:nvSpPr>
          <p:cNvPr id="334" name="Google Shape;334;p101"/>
          <p:cNvSpPr>
            <a:spLocks noGrp="1"/>
          </p:cNvSpPr>
          <p:nvPr>
            <p:ph type="pic" idx="2"/>
          </p:nvPr>
        </p:nvSpPr>
        <p:spPr>
          <a:xfrm>
            <a:off x="4423800" y="1107621"/>
            <a:ext cx="6930000" cy="4950300"/>
          </a:xfrm>
          <a:prstGeom prst="rect">
            <a:avLst/>
          </a:prstGeom>
          <a:noFill/>
          <a:ln>
            <a:noFill/>
          </a:ln>
        </p:spPr>
      </p:sp>
      <p:sp>
        <p:nvSpPr>
          <p:cNvPr id="335" name="Google Shape;335;p101"/>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36" name="Google Shape;336;p101"/>
          <p:cNvSpPr txBox="1">
            <a:spLocks noGrp="1"/>
          </p:cNvSpPr>
          <p:nvPr>
            <p:ph type="title"/>
          </p:nvPr>
        </p:nvSpPr>
        <p:spPr>
          <a:xfrm>
            <a:off x="800099" y="266701"/>
            <a:ext cx="10596900" cy="632100"/>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37" name="Google Shape;337;p101"/>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38" name="Google Shape;338;p101"/>
          <p:cNvSpPr txBox="1">
            <a:spLocks noGrp="1"/>
          </p:cNvSpPr>
          <p:nvPr>
            <p:ph type="subTitle" idx="1"/>
          </p:nvPr>
        </p:nvSpPr>
        <p:spPr>
          <a:xfrm>
            <a:off x="800100" y="3042888"/>
            <a:ext cx="3391800" cy="5658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39" name="Google Shape;339;p101"/>
          <p:cNvSpPr txBox="1">
            <a:spLocks noGrp="1"/>
          </p:cNvSpPr>
          <p:nvPr>
            <p:ph type="subTitle" idx="3"/>
          </p:nvPr>
        </p:nvSpPr>
        <p:spPr>
          <a:xfrm>
            <a:off x="810444" y="3490574"/>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40" name="Google Shape;340;p101"/>
          <p:cNvSpPr txBox="1">
            <a:spLocks noGrp="1"/>
          </p:cNvSpPr>
          <p:nvPr>
            <p:ph type="subTitle" idx="4"/>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Photo Slide - 2 Images">
  <p:cSld name="Photo Slide - 2 Images">
    <p:bg>
      <p:bgPr>
        <a:solidFill>
          <a:schemeClr val="lt1"/>
        </a:solidFill>
        <a:effectLst/>
      </p:bgPr>
    </p:bg>
    <p:spTree>
      <p:nvGrpSpPr>
        <p:cNvPr id="1" name="Shape 341"/>
        <p:cNvGrpSpPr/>
        <p:nvPr/>
      </p:nvGrpSpPr>
      <p:grpSpPr>
        <a:xfrm>
          <a:off x="0" y="0"/>
          <a:ext cx="0" cy="0"/>
          <a:chOff x="0" y="0"/>
          <a:chExt cx="0" cy="0"/>
        </a:xfrm>
      </p:grpSpPr>
      <p:sp>
        <p:nvSpPr>
          <p:cNvPr id="342" name="Google Shape;342;p102"/>
          <p:cNvSpPr>
            <a:spLocks noGrp="1"/>
          </p:cNvSpPr>
          <p:nvPr>
            <p:ph type="pic" idx="2"/>
          </p:nvPr>
        </p:nvSpPr>
        <p:spPr>
          <a:xfrm>
            <a:off x="800100" y="1107622"/>
            <a:ext cx="5143050" cy="3190048"/>
          </a:xfrm>
          <a:prstGeom prst="rect">
            <a:avLst/>
          </a:prstGeom>
          <a:noFill/>
          <a:ln>
            <a:noFill/>
          </a:ln>
        </p:spPr>
      </p:sp>
      <p:sp>
        <p:nvSpPr>
          <p:cNvPr id="343" name="Google Shape;343;p102"/>
          <p:cNvSpPr>
            <a:spLocks noGrp="1"/>
          </p:cNvSpPr>
          <p:nvPr>
            <p:ph type="pic" idx="3"/>
          </p:nvPr>
        </p:nvSpPr>
        <p:spPr>
          <a:xfrm>
            <a:off x="6229939" y="1107620"/>
            <a:ext cx="5123861" cy="3190049"/>
          </a:xfrm>
          <a:prstGeom prst="rect">
            <a:avLst/>
          </a:prstGeom>
          <a:noFill/>
          <a:ln>
            <a:noFill/>
          </a:ln>
        </p:spPr>
      </p:sp>
      <p:sp>
        <p:nvSpPr>
          <p:cNvPr id="344" name="Google Shape;344;p102"/>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45" name="Google Shape;345;p102"/>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46" name="Google Shape;346;p102"/>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47" name="Google Shape;347;p102"/>
          <p:cNvSpPr txBox="1">
            <a:spLocks noGrp="1"/>
          </p:cNvSpPr>
          <p:nvPr>
            <p:ph type="subTitle" idx="1"/>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
        <p:nvSpPr>
          <p:cNvPr id="348" name="Google Shape;348;p102"/>
          <p:cNvSpPr txBox="1">
            <a:spLocks noGrp="1"/>
          </p:cNvSpPr>
          <p:nvPr>
            <p:ph type="subTitle" idx="4"/>
          </p:nvPr>
        </p:nvSpPr>
        <p:spPr>
          <a:xfrm>
            <a:off x="804474" y="4913801"/>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49" name="Google Shape;349;p102"/>
          <p:cNvSpPr txBox="1">
            <a:spLocks noGrp="1"/>
          </p:cNvSpPr>
          <p:nvPr>
            <p:ph type="subTitle" idx="5"/>
          </p:nvPr>
        </p:nvSpPr>
        <p:spPr>
          <a:xfrm>
            <a:off x="789779" y="4452408"/>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
        <p:nvSpPr>
          <p:cNvPr id="350" name="Google Shape;350;p102"/>
          <p:cNvSpPr txBox="1">
            <a:spLocks noGrp="1"/>
          </p:cNvSpPr>
          <p:nvPr>
            <p:ph type="subTitle" idx="6"/>
          </p:nvPr>
        </p:nvSpPr>
        <p:spPr>
          <a:xfrm>
            <a:off x="6234974" y="4913801"/>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51" name="Google Shape;351;p102"/>
          <p:cNvSpPr txBox="1">
            <a:spLocks noGrp="1"/>
          </p:cNvSpPr>
          <p:nvPr>
            <p:ph type="subTitle" idx="7"/>
          </p:nvPr>
        </p:nvSpPr>
        <p:spPr>
          <a:xfrm>
            <a:off x="6220279" y="4452408"/>
            <a:ext cx="51285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ontent Slide - 3 Columns">
  <p:cSld name="Content Slide - 3 Columns">
    <p:bg>
      <p:bgPr>
        <a:solidFill>
          <a:schemeClr val="lt1"/>
        </a:solidFill>
        <a:effectLst/>
      </p:bgPr>
    </p:bg>
    <p:spTree>
      <p:nvGrpSpPr>
        <p:cNvPr id="1" name="Shape 352"/>
        <p:cNvGrpSpPr/>
        <p:nvPr/>
      </p:nvGrpSpPr>
      <p:grpSpPr>
        <a:xfrm>
          <a:off x="0" y="0"/>
          <a:ext cx="0" cy="0"/>
          <a:chOff x="0" y="0"/>
          <a:chExt cx="0" cy="0"/>
        </a:xfrm>
      </p:grpSpPr>
      <p:sp>
        <p:nvSpPr>
          <p:cNvPr id="353" name="Google Shape;353;p103"/>
          <p:cNvSpPr>
            <a:spLocks noGrp="1"/>
          </p:cNvSpPr>
          <p:nvPr>
            <p:ph type="pic" idx="2"/>
          </p:nvPr>
        </p:nvSpPr>
        <p:spPr>
          <a:xfrm>
            <a:off x="8003300" y="1087600"/>
            <a:ext cx="3367800" cy="2834700"/>
          </a:xfrm>
          <a:prstGeom prst="rect">
            <a:avLst/>
          </a:prstGeom>
          <a:noFill/>
          <a:ln>
            <a:noFill/>
          </a:ln>
        </p:spPr>
      </p:sp>
      <p:sp>
        <p:nvSpPr>
          <p:cNvPr id="354" name="Google Shape;354;p103"/>
          <p:cNvSpPr>
            <a:spLocks noGrp="1"/>
          </p:cNvSpPr>
          <p:nvPr>
            <p:ph type="pic" idx="3"/>
          </p:nvPr>
        </p:nvSpPr>
        <p:spPr>
          <a:xfrm>
            <a:off x="4401825" y="1087600"/>
            <a:ext cx="3367800" cy="2834700"/>
          </a:xfrm>
          <a:prstGeom prst="rect">
            <a:avLst/>
          </a:prstGeom>
          <a:noFill/>
          <a:ln>
            <a:noFill/>
          </a:ln>
        </p:spPr>
      </p:sp>
      <p:sp>
        <p:nvSpPr>
          <p:cNvPr id="355" name="Google Shape;355;p103"/>
          <p:cNvSpPr>
            <a:spLocks noGrp="1"/>
          </p:cNvSpPr>
          <p:nvPr>
            <p:ph type="pic" idx="4"/>
          </p:nvPr>
        </p:nvSpPr>
        <p:spPr>
          <a:xfrm>
            <a:off x="800325" y="1087600"/>
            <a:ext cx="3367800" cy="2834700"/>
          </a:xfrm>
          <a:prstGeom prst="rect">
            <a:avLst/>
          </a:prstGeom>
          <a:noFill/>
          <a:ln>
            <a:noFill/>
          </a:ln>
        </p:spPr>
      </p:sp>
      <p:sp>
        <p:nvSpPr>
          <p:cNvPr id="356" name="Google Shape;356;p10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57" name="Google Shape;357;p103"/>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358" name="Google Shape;358;p10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59" name="Google Shape;359;p103"/>
          <p:cNvSpPr txBox="1">
            <a:spLocks noGrp="1"/>
          </p:cNvSpPr>
          <p:nvPr>
            <p:ph type="subTitle" idx="1"/>
          </p:nvPr>
        </p:nvSpPr>
        <p:spPr>
          <a:xfrm>
            <a:off x="1634337" y="6356788"/>
            <a:ext cx="4209900" cy="2172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100"/>
              <a:buNone/>
              <a:defRPr sz="11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Clr>
                <a:srgbClr val="3F3F3F"/>
              </a:buClr>
              <a:buSzPts val="1100"/>
              <a:buNone/>
              <a:defRPr sz="1100"/>
            </a:lvl2pPr>
            <a:lvl3pPr lvl="2" algn="l">
              <a:lnSpc>
                <a:spcPct val="115000"/>
              </a:lnSpc>
              <a:spcBef>
                <a:spcPts val="500"/>
              </a:spcBef>
              <a:spcAft>
                <a:spcPts val="0"/>
              </a:spcAft>
              <a:buClr>
                <a:srgbClr val="3F3F3F"/>
              </a:buClr>
              <a:buSzPts val="1100"/>
              <a:buNone/>
              <a:defRPr sz="1100"/>
            </a:lvl3pPr>
            <a:lvl4pPr lvl="3" algn="l">
              <a:lnSpc>
                <a:spcPct val="115000"/>
              </a:lnSpc>
              <a:spcBef>
                <a:spcPts val="500"/>
              </a:spcBef>
              <a:spcAft>
                <a:spcPts val="0"/>
              </a:spcAft>
              <a:buClr>
                <a:srgbClr val="3F3F3F"/>
              </a:buClr>
              <a:buSzPts val="1100"/>
              <a:buNone/>
              <a:defRPr sz="1100"/>
            </a:lvl4pPr>
            <a:lvl5pPr lvl="4" algn="l">
              <a:lnSpc>
                <a:spcPct val="115000"/>
              </a:lnSpc>
              <a:spcBef>
                <a:spcPts val="500"/>
              </a:spcBef>
              <a:spcAft>
                <a:spcPts val="0"/>
              </a:spcAft>
              <a:buClr>
                <a:srgbClr val="3F3F3F"/>
              </a:buClr>
              <a:buSzPts val="1100"/>
              <a:buNone/>
              <a:defRPr sz="1100"/>
            </a:lvl5pPr>
            <a:lvl6pPr lvl="5" algn="l">
              <a:lnSpc>
                <a:spcPct val="115000"/>
              </a:lnSpc>
              <a:spcBef>
                <a:spcPts val="500"/>
              </a:spcBef>
              <a:spcAft>
                <a:spcPts val="0"/>
              </a:spcAft>
              <a:buClr>
                <a:srgbClr val="3F3F3F"/>
              </a:buClr>
              <a:buSzPts val="1100"/>
              <a:buNone/>
              <a:defRPr sz="1100"/>
            </a:lvl6pPr>
            <a:lvl7pPr lvl="6" algn="l">
              <a:lnSpc>
                <a:spcPct val="115000"/>
              </a:lnSpc>
              <a:spcBef>
                <a:spcPts val="500"/>
              </a:spcBef>
              <a:spcAft>
                <a:spcPts val="0"/>
              </a:spcAft>
              <a:buClr>
                <a:srgbClr val="3F3F3F"/>
              </a:buClr>
              <a:buSzPts val="1100"/>
              <a:buNone/>
              <a:defRPr sz="1100"/>
            </a:lvl7pPr>
            <a:lvl8pPr lvl="7" algn="l">
              <a:lnSpc>
                <a:spcPct val="115000"/>
              </a:lnSpc>
              <a:spcBef>
                <a:spcPts val="500"/>
              </a:spcBef>
              <a:spcAft>
                <a:spcPts val="0"/>
              </a:spcAft>
              <a:buClr>
                <a:srgbClr val="3F3F3F"/>
              </a:buClr>
              <a:buSzPts val="1100"/>
              <a:buNone/>
              <a:defRPr sz="1100"/>
            </a:lvl8pPr>
            <a:lvl9pPr lvl="8" algn="l">
              <a:lnSpc>
                <a:spcPct val="115000"/>
              </a:lnSpc>
              <a:spcBef>
                <a:spcPts val="500"/>
              </a:spcBef>
              <a:spcAft>
                <a:spcPts val="0"/>
              </a:spcAft>
              <a:buClr>
                <a:srgbClr val="3F3F3F"/>
              </a:buClr>
              <a:buSzPts val="1100"/>
              <a:buNone/>
              <a:defRPr sz="1100"/>
            </a:lvl9pPr>
          </a:lstStyle>
          <a:p>
            <a:endParaRPr dirty="0"/>
          </a:p>
        </p:txBody>
      </p:sp>
      <p:sp>
        <p:nvSpPr>
          <p:cNvPr id="360" name="Google Shape;360;p103"/>
          <p:cNvSpPr txBox="1">
            <a:spLocks noGrp="1"/>
          </p:cNvSpPr>
          <p:nvPr>
            <p:ph type="subTitle" idx="5"/>
          </p:nvPr>
        </p:nvSpPr>
        <p:spPr>
          <a:xfrm>
            <a:off x="790000" y="4531069"/>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61" name="Google Shape;361;p103"/>
          <p:cNvSpPr txBox="1">
            <a:spLocks noGrp="1"/>
          </p:cNvSpPr>
          <p:nvPr>
            <p:ph type="subTitle" idx="6"/>
          </p:nvPr>
        </p:nvSpPr>
        <p:spPr>
          <a:xfrm>
            <a:off x="789766" y="4069676"/>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
        <p:nvSpPr>
          <p:cNvPr id="362" name="Google Shape;362;p103"/>
          <p:cNvSpPr txBox="1">
            <a:spLocks noGrp="1"/>
          </p:cNvSpPr>
          <p:nvPr>
            <p:ph type="subTitle" idx="7"/>
          </p:nvPr>
        </p:nvSpPr>
        <p:spPr>
          <a:xfrm>
            <a:off x="4399913" y="4528324"/>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63" name="Google Shape;363;p103"/>
          <p:cNvSpPr txBox="1">
            <a:spLocks noGrp="1"/>
          </p:cNvSpPr>
          <p:nvPr>
            <p:ph type="subTitle" idx="8"/>
          </p:nvPr>
        </p:nvSpPr>
        <p:spPr>
          <a:xfrm>
            <a:off x="4389569" y="4066931"/>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
        <p:nvSpPr>
          <p:cNvPr id="364" name="Google Shape;364;p103"/>
          <p:cNvSpPr txBox="1">
            <a:spLocks noGrp="1"/>
          </p:cNvSpPr>
          <p:nvPr>
            <p:ph type="subTitle" idx="9"/>
          </p:nvPr>
        </p:nvSpPr>
        <p:spPr>
          <a:xfrm>
            <a:off x="8013197" y="4528324"/>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65" name="Google Shape;365;p103"/>
          <p:cNvSpPr txBox="1">
            <a:spLocks noGrp="1"/>
          </p:cNvSpPr>
          <p:nvPr>
            <p:ph type="subTitle" idx="13"/>
          </p:nvPr>
        </p:nvSpPr>
        <p:spPr>
          <a:xfrm>
            <a:off x="8002853" y="4066931"/>
            <a:ext cx="3609900" cy="632100"/>
          </a:xfrm>
          <a:prstGeom prst="rect">
            <a:avLst/>
          </a:prstGeom>
          <a:noFill/>
          <a:ln>
            <a:noFill/>
          </a:ln>
        </p:spPr>
        <p:txBody>
          <a:bodyPr spcFirstLastPara="1" wrap="square" lIns="0" tIns="45700" rIns="91425" bIns="45700" anchor="t" anchorCtr="0">
            <a:noAutofit/>
          </a:bodyPr>
          <a:lstStyle>
            <a:lvl1pPr lvl="0" algn="l">
              <a:lnSpc>
                <a:spcPct val="115000"/>
              </a:lnSpc>
              <a:spcBef>
                <a:spcPts val="1000"/>
              </a:spcBef>
              <a:spcAft>
                <a:spcPts val="0"/>
              </a:spcAft>
              <a:buClr>
                <a:srgbClr val="B83A4B"/>
              </a:buClr>
              <a:buSzPts val="2000"/>
              <a:buNone/>
              <a:defRPr sz="20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2000"/>
              <a:buNone/>
              <a:defRPr sz="2000">
                <a:solidFill>
                  <a:srgbClr val="B83A4B"/>
                </a:solidFill>
              </a:defRPr>
            </a:lvl2pPr>
            <a:lvl3pPr lvl="2" algn="l">
              <a:lnSpc>
                <a:spcPct val="115000"/>
              </a:lnSpc>
              <a:spcBef>
                <a:spcPts val="500"/>
              </a:spcBef>
              <a:spcAft>
                <a:spcPts val="0"/>
              </a:spcAft>
              <a:buSzPts val="2000"/>
              <a:buNone/>
              <a:defRPr sz="2000">
                <a:solidFill>
                  <a:srgbClr val="B83A4B"/>
                </a:solidFill>
              </a:defRPr>
            </a:lvl3pPr>
            <a:lvl4pPr lvl="3" algn="l">
              <a:lnSpc>
                <a:spcPct val="115000"/>
              </a:lnSpc>
              <a:spcBef>
                <a:spcPts val="500"/>
              </a:spcBef>
              <a:spcAft>
                <a:spcPts val="0"/>
              </a:spcAft>
              <a:buSzPts val="2000"/>
              <a:buNone/>
              <a:defRPr sz="2000">
                <a:solidFill>
                  <a:srgbClr val="B83A4B"/>
                </a:solidFill>
              </a:defRPr>
            </a:lvl4pPr>
            <a:lvl5pPr lvl="4" algn="l">
              <a:lnSpc>
                <a:spcPct val="115000"/>
              </a:lnSpc>
              <a:spcBef>
                <a:spcPts val="500"/>
              </a:spcBef>
              <a:spcAft>
                <a:spcPts val="0"/>
              </a:spcAft>
              <a:buSzPts val="2000"/>
              <a:buNone/>
              <a:defRPr sz="2000">
                <a:solidFill>
                  <a:srgbClr val="B83A4B"/>
                </a:solidFill>
              </a:defRPr>
            </a:lvl5pPr>
            <a:lvl6pPr lvl="5" algn="l">
              <a:lnSpc>
                <a:spcPct val="115000"/>
              </a:lnSpc>
              <a:spcBef>
                <a:spcPts val="500"/>
              </a:spcBef>
              <a:spcAft>
                <a:spcPts val="0"/>
              </a:spcAft>
              <a:buSzPts val="2000"/>
              <a:buNone/>
              <a:defRPr sz="2000">
                <a:solidFill>
                  <a:srgbClr val="B83A4B"/>
                </a:solidFill>
              </a:defRPr>
            </a:lvl6pPr>
            <a:lvl7pPr lvl="6" algn="l">
              <a:lnSpc>
                <a:spcPct val="115000"/>
              </a:lnSpc>
              <a:spcBef>
                <a:spcPts val="500"/>
              </a:spcBef>
              <a:spcAft>
                <a:spcPts val="0"/>
              </a:spcAft>
              <a:buSzPts val="2000"/>
              <a:buNone/>
              <a:defRPr sz="2000">
                <a:solidFill>
                  <a:srgbClr val="B83A4B"/>
                </a:solidFill>
              </a:defRPr>
            </a:lvl7pPr>
            <a:lvl8pPr lvl="7" algn="l">
              <a:lnSpc>
                <a:spcPct val="115000"/>
              </a:lnSpc>
              <a:spcBef>
                <a:spcPts val="500"/>
              </a:spcBef>
              <a:spcAft>
                <a:spcPts val="0"/>
              </a:spcAft>
              <a:buSzPts val="2000"/>
              <a:buNone/>
              <a:defRPr sz="2000">
                <a:solidFill>
                  <a:srgbClr val="B83A4B"/>
                </a:solidFill>
              </a:defRPr>
            </a:lvl8pPr>
            <a:lvl9pPr lvl="8" algn="l">
              <a:lnSpc>
                <a:spcPct val="115000"/>
              </a:lnSpc>
              <a:spcBef>
                <a:spcPts val="500"/>
              </a:spcBef>
              <a:spcAft>
                <a:spcPts val="0"/>
              </a:spcAft>
              <a:buSzPts val="2000"/>
              <a:buNone/>
              <a:defRPr sz="2000">
                <a:solidFill>
                  <a:srgbClr val="B83A4B"/>
                </a:solidFill>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 Option 3A">
  <p:cSld name="Title Slide - Option 3A">
    <p:bg>
      <p:bgPr>
        <a:blipFill>
          <a:blip r:embed="rId2">
            <a:alphaModFix/>
          </a:blip>
          <a:stretch>
            <a:fillRect/>
          </a:stretch>
        </a:blipFill>
        <a:effectLst/>
      </p:bgPr>
    </p:bg>
    <p:spTree>
      <p:nvGrpSpPr>
        <p:cNvPr id="1" name="Shape 37"/>
        <p:cNvGrpSpPr/>
        <p:nvPr/>
      </p:nvGrpSpPr>
      <p:grpSpPr>
        <a:xfrm>
          <a:off x="0" y="0"/>
          <a:ext cx="0" cy="0"/>
          <a:chOff x="0" y="0"/>
          <a:chExt cx="0" cy="0"/>
        </a:xfrm>
      </p:grpSpPr>
      <p:cxnSp>
        <p:nvCxnSpPr>
          <p:cNvPr id="38" name="Google Shape;38;p74"/>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39" name="Google Shape;39;p74"/>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40" name="Google Shape;40;p74"/>
          <p:cNvPicPr preferRelativeResize="0"/>
          <p:nvPr/>
        </p:nvPicPr>
        <p:blipFill rotWithShape="1">
          <a:blip r:embed="rId4">
            <a:alphaModFix/>
          </a:blip>
          <a:srcRect/>
          <a:stretch/>
        </p:blipFill>
        <p:spPr>
          <a:xfrm>
            <a:off x="9346869" y="6156021"/>
            <a:ext cx="2022942" cy="337157"/>
          </a:xfrm>
          <a:prstGeom prst="rect">
            <a:avLst/>
          </a:prstGeom>
          <a:noFill/>
          <a:ln>
            <a:noFill/>
          </a:ln>
        </p:spPr>
      </p:pic>
      <p:sp>
        <p:nvSpPr>
          <p:cNvPr id="41" name="Google Shape;41;p74"/>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2" name="Google Shape;42;p74"/>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43" name="Google Shape;43;p74"/>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44" name="Google Shape;44;p74"/>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Agenda - Option 2 Layout">
  <p:cSld name="Agenda - Option 1">
    <p:spTree>
      <p:nvGrpSpPr>
        <p:cNvPr id="1" name="Shape 366"/>
        <p:cNvGrpSpPr/>
        <p:nvPr/>
      </p:nvGrpSpPr>
      <p:grpSpPr>
        <a:xfrm>
          <a:off x="0" y="0"/>
          <a:ext cx="0" cy="0"/>
          <a:chOff x="0" y="0"/>
          <a:chExt cx="0" cy="0"/>
        </a:xfrm>
      </p:grpSpPr>
      <p:sp>
        <p:nvSpPr>
          <p:cNvPr id="367" name="Google Shape;367;p104"/>
          <p:cNvSpPr txBox="1">
            <a:spLocks noGrp="1"/>
          </p:cNvSpPr>
          <p:nvPr>
            <p:ph type="title"/>
          </p:nvPr>
        </p:nvSpPr>
        <p:spPr>
          <a:xfrm>
            <a:off x="800100" y="636586"/>
            <a:ext cx="3411930" cy="1116014"/>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1800"/>
              <a:buNone/>
              <a:defRPr b="0" i="0">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368" name="Google Shape;368;p104"/>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369" name="Google Shape;369;p104"/>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370" name="Google Shape;370;p104"/>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71" name="Google Shape;371;p104"/>
          <p:cNvSpPr txBox="1">
            <a:spLocks noGrp="1"/>
          </p:cNvSpPr>
          <p:nvPr>
            <p:ph type="title" idx="2"/>
          </p:nvPr>
        </p:nvSpPr>
        <p:spPr>
          <a:xfrm>
            <a:off x="6306050" y="8721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2" name="Google Shape;372;p104"/>
          <p:cNvSpPr txBox="1">
            <a:spLocks noGrp="1"/>
          </p:cNvSpPr>
          <p:nvPr>
            <p:ph type="subTitle" idx="1"/>
          </p:nvPr>
        </p:nvSpPr>
        <p:spPr>
          <a:xfrm>
            <a:off x="6306050" y="12165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3" name="Google Shape;373;p104"/>
          <p:cNvSpPr txBox="1">
            <a:spLocks noGrp="1"/>
          </p:cNvSpPr>
          <p:nvPr>
            <p:ph type="title" idx="3"/>
          </p:nvPr>
        </p:nvSpPr>
        <p:spPr>
          <a:xfrm>
            <a:off x="6306050" y="17103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4" name="Google Shape;374;p104"/>
          <p:cNvSpPr txBox="1">
            <a:spLocks noGrp="1"/>
          </p:cNvSpPr>
          <p:nvPr>
            <p:ph type="subTitle" idx="4"/>
          </p:nvPr>
        </p:nvSpPr>
        <p:spPr>
          <a:xfrm>
            <a:off x="6306050" y="20547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5" name="Google Shape;375;p104"/>
          <p:cNvSpPr txBox="1">
            <a:spLocks noGrp="1"/>
          </p:cNvSpPr>
          <p:nvPr>
            <p:ph type="title" idx="5"/>
          </p:nvPr>
        </p:nvSpPr>
        <p:spPr>
          <a:xfrm>
            <a:off x="6306050" y="25485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6" name="Google Shape;376;p104"/>
          <p:cNvSpPr txBox="1">
            <a:spLocks noGrp="1"/>
          </p:cNvSpPr>
          <p:nvPr>
            <p:ph type="subTitle" idx="6"/>
          </p:nvPr>
        </p:nvSpPr>
        <p:spPr>
          <a:xfrm>
            <a:off x="6306050" y="28929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7" name="Google Shape;377;p104"/>
          <p:cNvSpPr txBox="1">
            <a:spLocks noGrp="1"/>
          </p:cNvSpPr>
          <p:nvPr>
            <p:ph type="title" idx="7"/>
          </p:nvPr>
        </p:nvSpPr>
        <p:spPr>
          <a:xfrm>
            <a:off x="6306050" y="33867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78" name="Google Shape;378;p104"/>
          <p:cNvSpPr txBox="1">
            <a:spLocks noGrp="1"/>
          </p:cNvSpPr>
          <p:nvPr>
            <p:ph type="subTitle" idx="8"/>
          </p:nvPr>
        </p:nvSpPr>
        <p:spPr>
          <a:xfrm>
            <a:off x="6306050" y="37311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79" name="Google Shape;379;p104"/>
          <p:cNvSpPr txBox="1">
            <a:spLocks noGrp="1"/>
          </p:cNvSpPr>
          <p:nvPr>
            <p:ph type="title" idx="9"/>
          </p:nvPr>
        </p:nvSpPr>
        <p:spPr>
          <a:xfrm>
            <a:off x="6306050" y="42249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80" name="Google Shape;380;p104"/>
          <p:cNvSpPr txBox="1">
            <a:spLocks noGrp="1"/>
          </p:cNvSpPr>
          <p:nvPr>
            <p:ph type="subTitle" idx="13"/>
          </p:nvPr>
        </p:nvSpPr>
        <p:spPr>
          <a:xfrm>
            <a:off x="6306050" y="45693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81" name="Google Shape;381;p104"/>
          <p:cNvSpPr txBox="1">
            <a:spLocks noGrp="1"/>
          </p:cNvSpPr>
          <p:nvPr>
            <p:ph type="title" idx="14"/>
          </p:nvPr>
        </p:nvSpPr>
        <p:spPr>
          <a:xfrm>
            <a:off x="6306050" y="5063150"/>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3F3F3F"/>
              </a:buClr>
              <a:buSzPts val="1600"/>
              <a:buNone/>
              <a:defRPr sz="16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a:endParaRPr dirty="0"/>
          </a:p>
        </p:txBody>
      </p:sp>
      <p:sp>
        <p:nvSpPr>
          <p:cNvPr id="382" name="Google Shape;382;p104"/>
          <p:cNvSpPr txBox="1">
            <a:spLocks noGrp="1"/>
          </p:cNvSpPr>
          <p:nvPr>
            <p:ph type="subTitle" idx="15"/>
          </p:nvPr>
        </p:nvSpPr>
        <p:spPr>
          <a:xfrm>
            <a:off x="6306050" y="5407500"/>
            <a:ext cx="5047800" cy="365100"/>
          </a:xfrm>
          <a:prstGeom prst="rect">
            <a:avLst/>
          </a:prstGeom>
          <a:noFill/>
          <a:ln>
            <a:noFill/>
          </a:ln>
        </p:spPr>
        <p:txBody>
          <a:bodyPr spcFirstLastPara="1" wrap="square" lIns="0" tIns="45700" rIns="91425" bIns="45700" anchor="ctr" anchorCtr="0">
            <a:noAutofit/>
          </a:bodyPr>
          <a:lstStyle>
            <a:lvl1pPr lvl="0" algn="l">
              <a:lnSpc>
                <a:spcPct val="115000"/>
              </a:lnSpc>
              <a:spcBef>
                <a:spcPts val="1000"/>
              </a:spcBef>
              <a:spcAft>
                <a:spcPts val="0"/>
              </a:spcAft>
              <a:buSzPts val="1400"/>
              <a:buNone/>
              <a:defRPr sz="1400" b="0" i="0">
                <a:latin typeface="Lato" panose="020F0502020204030203" pitchFamily="34" charset="0"/>
                <a:ea typeface="Lato" panose="020F0502020204030203" pitchFamily="34" charset="0"/>
                <a:cs typeface="Lato" panose="020F0502020204030203" pitchFamily="34" charset="0"/>
              </a:defRPr>
            </a:lvl1pPr>
            <a:lvl2pPr lvl="1" algn="l">
              <a:lnSpc>
                <a:spcPct val="115000"/>
              </a:lnSpc>
              <a:spcBef>
                <a:spcPts val="500"/>
              </a:spcBef>
              <a:spcAft>
                <a:spcPts val="0"/>
              </a:spcAft>
              <a:buSzPts val="1792"/>
              <a:buNone/>
              <a:defRPr/>
            </a:lvl2pPr>
            <a:lvl3pPr lvl="2" algn="l">
              <a:lnSpc>
                <a:spcPct val="115000"/>
              </a:lnSpc>
              <a:spcBef>
                <a:spcPts val="500"/>
              </a:spcBef>
              <a:spcAft>
                <a:spcPts val="0"/>
              </a:spcAft>
              <a:buSzPts val="1760"/>
              <a:buNone/>
              <a:defRPr/>
            </a:lvl3pPr>
            <a:lvl4pPr lvl="3" algn="l">
              <a:lnSpc>
                <a:spcPct val="115000"/>
              </a:lnSpc>
              <a:spcBef>
                <a:spcPts val="500"/>
              </a:spcBef>
              <a:spcAft>
                <a:spcPts val="0"/>
              </a:spcAft>
              <a:buSzPts val="1568"/>
              <a:buNone/>
              <a:defRPr/>
            </a:lvl4pPr>
            <a:lvl5pPr lvl="4" algn="l">
              <a:lnSpc>
                <a:spcPct val="115000"/>
              </a:lnSpc>
              <a:spcBef>
                <a:spcPts val="500"/>
              </a:spcBef>
              <a:spcAft>
                <a:spcPts val="0"/>
              </a:spcAft>
              <a:buSzPts val="1568"/>
              <a:buNone/>
              <a:defRPr/>
            </a:lvl5pPr>
            <a:lvl6pPr lvl="5" algn="l">
              <a:lnSpc>
                <a:spcPct val="115000"/>
              </a:lnSpc>
              <a:spcBef>
                <a:spcPts val="500"/>
              </a:spcBef>
              <a:spcAft>
                <a:spcPts val="0"/>
              </a:spcAft>
              <a:buSzPts val="1200"/>
              <a:buNone/>
              <a:defRPr/>
            </a:lvl6pPr>
            <a:lvl7pPr lvl="6" algn="l">
              <a:lnSpc>
                <a:spcPct val="115000"/>
              </a:lnSpc>
              <a:spcBef>
                <a:spcPts val="500"/>
              </a:spcBef>
              <a:spcAft>
                <a:spcPts val="0"/>
              </a:spcAft>
              <a:buSzPts val="1200"/>
              <a:buNone/>
              <a:defRPr/>
            </a:lvl7pPr>
            <a:lvl8pPr lvl="7" algn="l">
              <a:lnSpc>
                <a:spcPct val="115000"/>
              </a:lnSpc>
              <a:spcBef>
                <a:spcPts val="500"/>
              </a:spcBef>
              <a:spcAft>
                <a:spcPts val="0"/>
              </a:spcAft>
              <a:buSzPts val="1200"/>
              <a:buNone/>
              <a:defRPr/>
            </a:lvl8pPr>
            <a:lvl9pPr lvl="8" algn="l">
              <a:lnSpc>
                <a:spcPct val="115000"/>
              </a:lnSpc>
              <a:spcBef>
                <a:spcPts val="500"/>
              </a:spcBef>
              <a:spcAft>
                <a:spcPts val="0"/>
              </a:spcAft>
              <a:buSzPts val="1200"/>
              <a:buNone/>
              <a:defRPr/>
            </a:lvl9pPr>
          </a:lstStyle>
          <a:p>
            <a:endParaRPr dirty="0"/>
          </a:p>
        </p:txBody>
      </p:sp>
      <p:sp>
        <p:nvSpPr>
          <p:cNvPr id="383" name="Google Shape;383;p104"/>
          <p:cNvSpPr txBox="1">
            <a:spLocks noGrp="1"/>
          </p:cNvSpPr>
          <p:nvPr>
            <p:ph type="title" idx="16"/>
          </p:nvPr>
        </p:nvSpPr>
        <p:spPr>
          <a:xfrm>
            <a:off x="4496300" y="887022"/>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4" name="Google Shape;384;p104"/>
          <p:cNvSpPr txBox="1">
            <a:spLocks noGrp="1"/>
          </p:cNvSpPr>
          <p:nvPr>
            <p:ph type="title" idx="17"/>
          </p:nvPr>
        </p:nvSpPr>
        <p:spPr>
          <a:xfrm>
            <a:off x="4496350" y="255951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5" name="Google Shape;385;p104"/>
          <p:cNvSpPr txBox="1">
            <a:spLocks noGrp="1"/>
          </p:cNvSpPr>
          <p:nvPr>
            <p:ph type="title" idx="18"/>
          </p:nvPr>
        </p:nvSpPr>
        <p:spPr>
          <a:xfrm>
            <a:off x="4505875" y="3396263"/>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6" name="Google Shape;386;p104"/>
          <p:cNvSpPr txBox="1">
            <a:spLocks noGrp="1"/>
          </p:cNvSpPr>
          <p:nvPr>
            <p:ph type="title" idx="19"/>
          </p:nvPr>
        </p:nvSpPr>
        <p:spPr>
          <a:xfrm>
            <a:off x="4505925" y="4232325"/>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7" name="Google Shape;387;p104"/>
          <p:cNvSpPr txBox="1">
            <a:spLocks noGrp="1"/>
          </p:cNvSpPr>
          <p:nvPr>
            <p:ph type="title" idx="20"/>
          </p:nvPr>
        </p:nvSpPr>
        <p:spPr>
          <a:xfrm>
            <a:off x="4505925" y="5068375"/>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
        <p:nvSpPr>
          <p:cNvPr id="388" name="Google Shape;388;p104"/>
          <p:cNvSpPr txBox="1">
            <a:spLocks noGrp="1"/>
          </p:cNvSpPr>
          <p:nvPr>
            <p:ph type="title" idx="21"/>
          </p:nvPr>
        </p:nvSpPr>
        <p:spPr>
          <a:xfrm>
            <a:off x="4496300" y="1710341"/>
            <a:ext cx="5047800" cy="365100"/>
          </a:xfrm>
          <a:prstGeom prst="rect">
            <a:avLst/>
          </a:prstGeom>
          <a:noFill/>
          <a:ln>
            <a:noFill/>
          </a:ln>
        </p:spPr>
        <p:txBody>
          <a:bodyPr spcFirstLastPara="1" wrap="square" lIns="0" tIns="45700" rIns="91425" bIns="45700" anchor="ctr" anchorCtr="0">
            <a:noAutofit/>
          </a:bodyPr>
          <a:lstStyle>
            <a:lvl1pPr lvl="0" algn="l">
              <a:lnSpc>
                <a:spcPct val="90000"/>
              </a:lnSpc>
              <a:spcBef>
                <a:spcPts val="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B83A4B"/>
              </a:buClr>
              <a:buSzPts val="1400"/>
              <a:buNone/>
              <a:defRPr sz="1400">
                <a:solidFill>
                  <a:srgbClr val="B83A4B"/>
                </a:solidFill>
              </a:defRPr>
            </a:lvl2pPr>
            <a:lvl3pPr lvl="2" algn="l">
              <a:lnSpc>
                <a:spcPct val="100000"/>
              </a:lnSpc>
              <a:spcBef>
                <a:spcPts val="0"/>
              </a:spcBef>
              <a:spcAft>
                <a:spcPts val="0"/>
              </a:spcAft>
              <a:buClr>
                <a:srgbClr val="B83A4B"/>
              </a:buClr>
              <a:buSzPts val="1400"/>
              <a:buNone/>
              <a:defRPr sz="1400">
                <a:solidFill>
                  <a:srgbClr val="B83A4B"/>
                </a:solidFill>
              </a:defRPr>
            </a:lvl3pPr>
            <a:lvl4pPr lvl="3" algn="l">
              <a:lnSpc>
                <a:spcPct val="100000"/>
              </a:lnSpc>
              <a:spcBef>
                <a:spcPts val="0"/>
              </a:spcBef>
              <a:spcAft>
                <a:spcPts val="0"/>
              </a:spcAft>
              <a:buClr>
                <a:srgbClr val="B83A4B"/>
              </a:buClr>
              <a:buSzPts val="1400"/>
              <a:buNone/>
              <a:defRPr sz="1400">
                <a:solidFill>
                  <a:srgbClr val="B83A4B"/>
                </a:solidFill>
              </a:defRPr>
            </a:lvl4pPr>
            <a:lvl5pPr lvl="4" algn="l">
              <a:lnSpc>
                <a:spcPct val="100000"/>
              </a:lnSpc>
              <a:spcBef>
                <a:spcPts val="0"/>
              </a:spcBef>
              <a:spcAft>
                <a:spcPts val="0"/>
              </a:spcAft>
              <a:buClr>
                <a:srgbClr val="B83A4B"/>
              </a:buClr>
              <a:buSzPts val="1400"/>
              <a:buNone/>
              <a:defRPr sz="1400">
                <a:solidFill>
                  <a:srgbClr val="B83A4B"/>
                </a:solidFill>
              </a:defRPr>
            </a:lvl5pPr>
            <a:lvl6pPr lvl="5" algn="l">
              <a:lnSpc>
                <a:spcPct val="100000"/>
              </a:lnSpc>
              <a:spcBef>
                <a:spcPts val="0"/>
              </a:spcBef>
              <a:spcAft>
                <a:spcPts val="0"/>
              </a:spcAft>
              <a:buClr>
                <a:srgbClr val="B83A4B"/>
              </a:buClr>
              <a:buSzPts val="1400"/>
              <a:buNone/>
              <a:defRPr sz="1400">
                <a:solidFill>
                  <a:srgbClr val="B83A4B"/>
                </a:solidFill>
              </a:defRPr>
            </a:lvl6pPr>
            <a:lvl7pPr lvl="6" algn="l">
              <a:lnSpc>
                <a:spcPct val="100000"/>
              </a:lnSpc>
              <a:spcBef>
                <a:spcPts val="0"/>
              </a:spcBef>
              <a:spcAft>
                <a:spcPts val="0"/>
              </a:spcAft>
              <a:buClr>
                <a:srgbClr val="B83A4B"/>
              </a:buClr>
              <a:buSzPts val="1400"/>
              <a:buNone/>
              <a:defRPr sz="1400">
                <a:solidFill>
                  <a:srgbClr val="B83A4B"/>
                </a:solidFill>
              </a:defRPr>
            </a:lvl7pPr>
            <a:lvl8pPr lvl="7" algn="l">
              <a:lnSpc>
                <a:spcPct val="100000"/>
              </a:lnSpc>
              <a:spcBef>
                <a:spcPts val="0"/>
              </a:spcBef>
              <a:spcAft>
                <a:spcPts val="0"/>
              </a:spcAft>
              <a:buClr>
                <a:srgbClr val="B83A4B"/>
              </a:buClr>
              <a:buSzPts val="1400"/>
              <a:buNone/>
              <a:defRPr sz="1400">
                <a:solidFill>
                  <a:srgbClr val="B83A4B"/>
                </a:solidFill>
              </a:defRPr>
            </a:lvl8pPr>
            <a:lvl9pPr lvl="8" algn="l">
              <a:lnSpc>
                <a:spcPct val="100000"/>
              </a:lnSpc>
              <a:spcBef>
                <a:spcPts val="0"/>
              </a:spcBef>
              <a:spcAft>
                <a:spcPts val="0"/>
              </a:spcAft>
              <a:buClr>
                <a:srgbClr val="B83A4B"/>
              </a:buClr>
              <a:buSzPts val="1400"/>
              <a:buNone/>
              <a:defRPr sz="1400">
                <a:solidFill>
                  <a:srgbClr val="B83A4B"/>
                </a:solidFill>
              </a:defRPr>
            </a:lvl9pPr>
          </a:lstStyle>
          <a:p>
            <a:endParaRPr dirty="0"/>
          </a:p>
        </p:txBody>
      </p:sp>
    </p:spTree>
  </p:cSld>
  <p:clrMapOvr>
    <a:masterClrMapping/>
  </p:clrMapOvr>
  <p:extLst>
    <p:ext uri="{DCECCB84-F9BA-43D5-87BE-67443E8EF086}">
      <p15:sldGuideLst xmlns:p15="http://schemas.microsoft.com/office/powerpoint/2012/main">
        <p15:guide id="1" orient="horz" pos="52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Agenda - Option 3 Layout">
  <p:cSld name="Agenda - Option 3">
    <p:spTree>
      <p:nvGrpSpPr>
        <p:cNvPr id="1" name="Shape 389"/>
        <p:cNvGrpSpPr/>
        <p:nvPr/>
      </p:nvGrpSpPr>
      <p:grpSpPr>
        <a:xfrm>
          <a:off x="0" y="0"/>
          <a:ext cx="0" cy="0"/>
          <a:chOff x="0" y="0"/>
          <a:chExt cx="0" cy="0"/>
        </a:xfrm>
      </p:grpSpPr>
      <p:sp>
        <p:nvSpPr>
          <p:cNvPr id="390" name="Google Shape;390;p105"/>
          <p:cNvSpPr txBox="1">
            <a:spLocks noGrp="1"/>
          </p:cNvSpPr>
          <p:nvPr>
            <p:ph type="title"/>
          </p:nvPr>
        </p:nvSpPr>
        <p:spPr>
          <a:xfrm>
            <a:off x="800100" y="636586"/>
            <a:ext cx="10551391" cy="804152"/>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sz="3600" b="0" i="0">
                <a:solidFill>
                  <a:srgbClr val="8C1515"/>
                </a:solidFill>
                <a:latin typeface="Lato" panose="020F0502020204030203" pitchFamily="34" charset="0"/>
                <a:ea typeface="Lato" panose="020F0502020204030203" pitchFamily="34" charset="0"/>
                <a:cs typeface="Lato" panose="020F0502020204030203" pitchFamily="34" charset="0"/>
                <a:sym typeface="La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91" name="Google Shape;391;p105"/>
          <p:cNvSpPr txBox="1">
            <a:spLocks noGrp="1"/>
          </p:cNvSpPr>
          <p:nvPr>
            <p:ph type="subTitle" idx="1"/>
          </p:nvPr>
        </p:nvSpPr>
        <p:spPr>
          <a:xfrm>
            <a:off x="800100"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cxnSp>
        <p:nvCxnSpPr>
          <p:cNvPr id="392" name="Google Shape;392;p105"/>
          <p:cNvCxnSpPr/>
          <p:nvPr/>
        </p:nvCxnSpPr>
        <p:spPr>
          <a:xfrm>
            <a:off x="800100" y="1975489"/>
            <a:ext cx="10569864" cy="0"/>
          </a:xfrm>
          <a:prstGeom prst="straightConnector1">
            <a:avLst/>
          </a:prstGeom>
          <a:noFill/>
          <a:ln w="9525" cap="flat" cmpd="sng">
            <a:solidFill>
              <a:srgbClr val="8C1515"/>
            </a:solidFill>
            <a:prstDash val="solid"/>
            <a:miter lim="800000"/>
            <a:headEnd type="none" w="sm" len="sm"/>
            <a:tailEnd type="none" w="sm" len="sm"/>
          </a:ln>
        </p:spPr>
      </p:cxnSp>
      <p:pic>
        <p:nvPicPr>
          <p:cNvPr id="393" name="Google Shape;393;p105"/>
          <p:cNvPicPr preferRelativeResize="0"/>
          <p:nvPr/>
        </p:nvPicPr>
        <p:blipFill rotWithShape="1">
          <a:blip r:embed="rId2">
            <a:alphaModFix/>
          </a:blip>
          <a:srcRect/>
          <a:stretch/>
        </p:blipFill>
        <p:spPr>
          <a:xfrm>
            <a:off x="0" y="-11652"/>
            <a:ext cx="12192000" cy="209223"/>
          </a:xfrm>
          <a:prstGeom prst="rect">
            <a:avLst/>
          </a:prstGeom>
          <a:noFill/>
          <a:ln>
            <a:noFill/>
          </a:ln>
        </p:spPr>
      </p:pic>
      <p:sp>
        <p:nvSpPr>
          <p:cNvPr id="394" name="Google Shape;394;p105"/>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cxnSp>
        <p:nvCxnSpPr>
          <p:cNvPr id="395" name="Google Shape;395;p105"/>
          <p:cNvCxnSpPr/>
          <p:nvPr/>
        </p:nvCxnSpPr>
        <p:spPr>
          <a:xfrm>
            <a:off x="800100" y="4155271"/>
            <a:ext cx="10569864" cy="0"/>
          </a:xfrm>
          <a:prstGeom prst="straightConnector1">
            <a:avLst/>
          </a:prstGeom>
          <a:noFill/>
          <a:ln w="9525" cap="flat" cmpd="sng">
            <a:solidFill>
              <a:srgbClr val="8C1515"/>
            </a:solidFill>
            <a:prstDash val="solid"/>
            <a:miter lim="800000"/>
            <a:headEnd type="none" w="sm" len="sm"/>
            <a:tailEnd type="none" w="sm" len="sm"/>
          </a:ln>
        </p:spPr>
      </p:cxnSp>
      <p:sp>
        <p:nvSpPr>
          <p:cNvPr id="396" name="Google Shape;396;p105"/>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397" name="Google Shape;397;p105"/>
          <p:cNvSpPr txBox="1">
            <a:spLocks noGrp="1"/>
          </p:cNvSpPr>
          <p:nvPr>
            <p:ph type="subTitle" idx="2"/>
          </p:nvPr>
        </p:nvSpPr>
        <p:spPr>
          <a:xfrm>
            <a:off x="4356800" y="164962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Font typeface="Arial"/>
              <a:buNone/>
              <a:defRPr sz="1400" b="0" i="0">
                <a:solidFill>
                  <a:srgbClr val="B83A4B"/>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90000"/>
              </a:lnSpc>
              <a:spcBef>
                <a:spcPts val="600"/>
              </a:spcBef>
              <a:spcAft>
                <a:spcPts val="0"/>
              </a:spcAft>
              <a:buSzPts val="2240"/>
              <a:buNone/>
              <a:defRPr sz="2000"/>
            </a:lvl2pPr>
            <a:lvl3pPr lvl="2" algn="ctr">
              <a:lnSpc>
                <a:spcPct val="90000"/>
              </a:lnSpc>
              <a:spcBef>
                <a:spcPts val="500"/>
              </a:spcBef>
              <a:spcAft>
                <a:spcPts val="0"/>
              </a:spcAft>
              <a:buSzPts val="1980"/>
              <a:buNone/>
              <a:defRPr sz="1800"/>
            </a:lvl3pPr>
            <a:lvl4pPr lvl="3" algn="ctr">
              <a:lnSpc>
                <a:spcPct val="90000"/>
              </a:lnSpc>
              <a:spcBef>
                <a:spcPts val="500"/>
              </a:spcBef>
              <a:spcAft>
                <a:spcPts val="0"/>
              </a:spcAft>
              <a:buSzPts val="1792"/>
              <a:buNone/>
              <a:defRPr sz="1600"/>
            </a:lvl4pPr>
            <a:lvl5pPr lvl="4" algn="ctr">
              <a:lnSpc>
                <a:spcPct val="90000"/>
              </a:lnSpc>
              <a:spcBef>
                <a:spcPts val="500"/>
              </a:spcBef>
              <a:spcAft>
                <a:spcPts val="0"/>
              </a:spcAft>
              <a:buSzPts val="1792"/>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398" name="Google Shape;398;p105"/>
          <p:cNvSpPr txBox="1">
            <a:spLocks noGrp="1"/>
          </p:cNvSpPr>
          <p:nvPr>
            <p:ph type="subTitle" idx="3"/>
          </p:nvPr>
        </p:nvSpPr>
        <p:spPr>
          <a:xfrm>
            <a:off x="8005513" y="164963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399" name="Google Shape;399;p105"/>
          <p:cNvSpPr txBox="1">
            <a:spLocks noGrp="1"/>
          </p:cNvSpPr>
          <p:nvPr>
            <p:ph type="subTitle" idx="4"/>
          </p:nvPr>
        </p:nvSpPr>
        <p:spPr>
          <a:xfrm>
            <a:off x="800100"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400" name="Google Shape;400;p105"/>
          <p:cNvSpPr txBox="1">
            <a:spLocks noGrp="1"/>
          </p:cNvSpPr>
          <p:nvPr>
            <p:ph type="subTitle" idx="5"/>
          </p:nvPr>
        </p:nvSpPr>
        <p:spPr>
          <a:xfrm>
            <a:off x="4356800" y="3829475"/>
            <a:ext cx="32049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401" name="Google Shape;401;p105"/>
          <p:cNvSpPr txBox="1">
            <a:spLocks noGrp="1"/>
          </p:cNvSpPr>
          <p:nvPr>
            <p:ph type="subTitle" idx="6"/>
          </p:nvPr>
        </p:nvSpPr>
        <p:spPr>
          <a:xfrm>
            <a:off x="8005513" y="3829487"/>
            <a:ext cx="3367800" cy="325800"/>
          </a:xfrm>
          <a:prstGeom prst="rect">
            <a:avLst/>
          </a:prstGeom>
          <a:noFill/>
          <a:ln>
            <a:noFill/>
          </a:ln>
        </p:spPr>
        <p:txBody>
          <a:bodyPr spcFirstLastPara="1" wrap="square" lIns="0" tIns="45700" rIns="91425" bIns="45700" anchor="t" anchorCtr="0">
            <a:normAutofit/>
          </a:bodyPr>
          <a:lstStyle>
            <a:lvl1pPr marR="0" lvl="0" algn="l">
              <a:lnSpc>
                <a:spcPct val="128571"/>
              </a:lnSpc>
              <a:spcBef>
                <a:spcPts val="1000"/>
              </a:spcBef>
              <a:spcAft>
                <a:spcPts val="0"/>
              </a:spcAft>
              <a:buClr>
                <a:srgbClr val="B83A4B"/>
              </a:buClr>
              <a:buSzPts val="1400"/>
              <a:buNone/>
              <a:defRPr sz="1400" b="0" i="0">
                <a:solidFill>
                  <a:srgbClr val="B83A4B"/>
                </a:solidFill>
                <a:latin typeface="Lato" panose="020F0502020204030203" pitchFamily="34" charset="0"/>
                <a:ea typeface="Lato" panose="020F0502020204030203" pitchFamily="34" charset="0"/>
                <a:cs typeface="Lato" panose="020F0502020204030203" pitchFamily="34" charset="0"/>
              </a:defRPr>
            </a:lvl1pPr>
            <a:lvl2pPr lvl="1" algn="ctr">
              <a:lnSpc>
                <a:spcPct val="90000"/>
              </a:lnSpc>
              <a:spcBef>
                <a:spcPts val="600"/>
              </a:spcBef>
              <a:spcAft>
                <a:spcPts val="0"/>
              </a:spcAft>
              <a:buSzPts val="1400"/>
              <a:buFont typeface="Lato"/>
              <a:buNone/>
              <a:defRPr sz="1400"/>
            </a:lvl2pPr>
            <a:lvl3pPr lvl="2" algn="ctr">
              <a:lnSpc>
                <a:spcPct val="90000"/>
              </a:lnSpc>
              <a:spcBef>
                <a:spcPts val="500"/>
              </a:spcBef>
              <a:spcAft>
                <a:spcPts val="0"/>
              </a:spcAft>
              <a:buSzPts val="1400"/>
              <a:buFont typeface="Lato"/>
              <a:buNone/>
              <a:defRPr sz="1400"/>
            </a:lvl3pPr>
            <a:lvl4pPr lvl="3" algn="ctr">
              <a:lnSpc>
                <a:spcPct val="90000"/>
              </a:lnSpc>
              <a:spcBef>
                <a:spcPts val="500"/>
              </a:spcBef>
              <a:spcAft>
                <a:spcPts val="0"/>
              </a:spcAft>
              <a:buSzPts val="1400"/>
              <a:buFont typeface="Lato"/>
              <a:buNone/>
              <a:defRPr/>
            </a:lvl4pPr>
            <a:lvl5pPr lvl="4" algn="ctr">
              <a:lnSpc>
                <a:spcPct val="90000"/>
              </a:lnSpc>
              <a:spcBef>
                <a:spcPts val="500"/>
              </a:spcBef>
              <a:spcAft>
                <a:spcPts val="0"/>
              </a:spcAft>
              <a:buSzPts val="1400"/>
              <a:buFont typeface="Lato"/>
              <a:buNone/>
              <a:defRPr/>
            </a:lvl5pPr>
            <a:lvl6pPr lvl="5" algn="ctr">
              <a:lnSpc>
                <a:spcPct val="90000"/>
              </a:lnSpc>
              <a:spcBef>
                <a:spcPts val="500"/>
              </a:spcBef>
              <a:spcAft>
                <a:spcPts val="0"/>
              </a:spcAft>
              <a:buClr>
                <a:schemeClr val="dk1"/>
              </a:buClr>
              <a:buSzPts val="1400"/>
              <a:buFont typeface="Lato"/>
              <a:buNone/>
              <a:defRPr sz="1400">
                <a:latin typeface="Lato"/>
                <a:ea typeface="Lato"/>
                <a:cs typeface="Lato"/>
                <a:sym typeface="Lato"/>
              </a:defRPr>
            </a:lvl6pPr>
            <a:lvl7pPr lvl="6" algn="ctr">
              <a:lnSpc>
                <a:spcPct val="90000"/>
              </a:lnSpc>
              <a:spcBef>
                <a:spcPts val="500"/>
              </a:spcBef>
              <a:spcAft>
                <a:spcPts val="0"/>
              </a:spcAft>
              <a:buClr>
                <a:schemeClr val="dk1"/>
              </a:buClr>
              <a:buSzPts val="1400"/>
              <a:buFont typeface="Lato"/>
              <a:buNone/>
              <a:defRPr sz="1400">
                <a:latin typeface="Lato"/>
                <a:ea typeface="Lato"/>
                <a:cs typeface="Lato"/>
                <a:sym typeface="Lato"/>
              </a:defRPr>
            </a:lvl7pPr>
            <a:lvl8pPr lvl="7" algn="ctr">
              <a:lnSpc>
                <a:spcPct val="90000"/>
              </a:lnSpc>
              <a:spcBef>
                <a:spcPts val="500"/>
              </a:spcBef>
              <a:spcAft>
                <a:spcPts val="0"/>
              </a:spcAft>
              <a:buClr>
                <a:schemeClr val="dk1"/>
              </a:buClr>
              <a:buSzPts val="1400"/>
              <a:buFont typeface="Lato"/>
              <a:buNone/>
              <a:defRPr sz="1400">
                <a:latin typeface="Lato"/>
                <a:ea typeface="Lato"/>
                <a:cs typeface="Lato"/>
                <a:sym typeface="Lato"/>
              </a:defRPr>
            </a:lvl8pPr>
            <a:lvl9pPr lvl="8" algn="ctr">
              <a:lnSpc>
                <a:spcPct val="90000"/>
              </a:lnSpc>
              <a:spcBef>
                <a:spcPts val="500"/>
              </a:spcBef>
              <a:spcAft>
                <a:spcPts val="0"/>
              </a:spcAft>
              <a:buClr>
                <a:schemeClr val="dk1"/>
              </a:buClr>
              <a:buSzPts val="1400"/>
              <a:buFont typeface="Lato"/>
              <a:buNone/>
              <a:defRPr sz="1400">
                <a:latin typeface="Lato"/>
                <a:ea typeface="Lato"/>
                <a:cs typeface="Lato"/>
                <a:sym typeface="Lato"/>
              </a:defRPr>
            </a:lvl9pPr>
          </a:lstStyle>
          <a:p>
            <a:endParaRPr dirty="0"/>
          </a:p>
        </p:txBody>
      </p:sp>
      <p:sp>
        <p:nvSpPr>
          <p:cNvPr id="402" name="Google Shape;402;p105"/>
          <p:cNvSpPr txBox="1">
            <a:spLocks noGrp="1"/>
          </p:cNvSpPr>
          <p:nvPr>
            <p:ph type="subTitle" idx="7"/>
          </p:nvPr>
        </p:nvSpPr>
        <p:spPr>
          <a:xfrm>
            <a:off x="816727" y="2128986"/>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1400"/>
              <a:buNone/>
              <a:defRPr sz="1400">
                <a:solidFill>
                  <a:srgbClr val="3F3F3F"/>
                </a:solidFill>
              </a:defRPr>
            </a:lvl2pPr>
            <a:lvl3pPr lvl="2" algn="ctr">
              <a:lnSpc>
                <a:spcPct val="115000"/>
              </a:lnSpc>
              <a:spcBef>
                <a:spcPts val="500"/>
              </a:spcBef>
              <a:spcAft>
                <a:spcPts val="0"/>
              </a:spcAft>
              <a:buClr>
                <a:srgbClr val="3F3F3F"/>
              </a:buClr>
              <a:buSzPts val="1400"/>
              <a:buNone/>
              <a:defRPr sz="1400">
                <a:solidFill>
                  <a:srgbClr val="3F3F3F"/>
                </a:solidFill>
              </a:defRPr>
            </a:lvl3pPr>
            <a:lvl4pPr lvl="3" algn="ctr">
              <a:lnSpc>
                <a:spcPct val="115000"/>
              </a:lnSpc>
              <a:spcBef>
                <a:spcPts val="500"/>
              </a:spcBef>
              <a:spcAft>
                <a:spcPts val="0"/>
              </a:spcAft>
              <a:buClr>
                <a:srgbClr val="3F3F3F"/>
              </a:buClr>
              <a:buSzPts val="1400"/>
              <a:buNone/>
              <a:defRPr>
                <a:solidFill>
                  <a:srgbClr val="3F3F3F"/>
                </a:solidFill>
              </a:defRPr>
            </a:lvl4pPr>
            <a:lvl5pPr lvl="4" algn="ctr">
              <a:lnSpc>
                <a:spcPct val="115000"/>
              </a:lnSpc>
              <a:spcBef>
                <a:spcPts val="500"/>
              </a:spcBef>
              <a:spcAft>
                <a:spcPts val="0"/>
              </a:spcAft>
              <a:buClr>
                <a:srgbClr val="3F3F3F"/>
              </a:buClr>
              <a:buSzPts val="1400"/>
              <a:buNone/>
              <a:defRPr>
                <a:solidFill>
                  <a:srgbClr val="3F3F3F"/>
                </a:solidFill>
              </a:defRPr>
            </a:lvl5pPr>
            <a:lvl6pPr lvl="5" algn="ctr">
              <a:lnSpc>
                <a:spcPct val="115000"/>
              </a:lnSpc>
              <a:spcBef>
                <a:spcPts val="500"/>
              </a:spcBef>
              <a:spcAft>
                <a:spcPts val="0"/>
              </a:spcAft>
              <a:buClr>
                <a:srgbClr val="3F3F3F"/>
              </a:buClr>
              <a:buSzPts val="1400"/>
              <a:buNone/>
              <a:defRPr sz="1400">
                <a:solidFill>
                  <a:srgbClr val="3F3F3F"/>
                </a:solidFill>
              </a:defRPr>
            </a:lvl6pPr>
            <a:lvl7pPr lvl="6" algn="ctr">
              <a:lnSpc>
                <a:spcPct val="115000"/>
              </a:lnSpc>
              <a:spcBef>
                <a:spcPts val="500"/>
              </a:spcBef>
              <a:spcAft>
                <a:spcPts val="0"/>
              </a:spcAft>
              <a:buClr>
                <a:srgbClr val="3F3F3F"/>
              </a:buClr>
              <a:buSzPts val="1400"/>
              <a:buNone/>
              <a:defRPr sz="1400">
                <a:solidFill>
                  <a:srgbClr val="3F3F3F"/>
                </a:solidFill>
              </a:defRPr>
            </a:lvl7pPr>
            <a:lvl8pPr lvl="7" algn="ctr">
              <a:lnSpc>
                <a:spcPct val="115000"/>
              </a:lnSpc>
              <a:spcBef>
                <a:spcPts val="500"/>
              </a:spcBef>
              <a:spcAft>
                <a:spcPts val="0"/>
              </a:spcAft>
              <a:buClr>
                <a:srgbClr val="3F3F3F"/>
              </a:buClr>
              <a:buSzPts val="1400"/>
              <a:buNone/>
              <a:defRPr sz="1400">
                <a:solidFill>
                  <a:srgbClr val="3F3F3F"/>
                </a:solidFill>
              </a:defRPr>
            </a:lvl8pPr>
            <a:lvl9pPr lvl="8" algn="ctr">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403" name="Google Shape;403;p105"/>
          <p:cNvSpPr txBox="1">
            <a:spLocks noGrp="1"/>
          </p:cNvSpPr>
          <p:nvPr>
            <p:ph type="subTitle" idx="8"/>
          </p:nvPr>
        </p:nvSpPr>
        <p:spPr>
          <a:xfrm>
            <a:off x="806372" y="2739599"/>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1400"/>
              <a:buFont typeface="Lato"/>
              <a:buNone/>
              <a:defRPr sz="1400">
                <a:solidFill>
                  <a:srgbClr val="3F3F3F"/>
                </a:solidFill>
              </a:defRPr>
            </a:lvl2pPr>
            <a:lvl3pPr lvl="2" algn="ctr">
              <a:lnSpc>
                <a:spcPct val="115000"/>
              </a:lnSpc>
              <a:spcBef>
                <a:spcPts val="500"/>
              </a:spcBef>
              <a:spcAft>
                <a:spcPts val="0"/>
              </a:spcAft>
              <a:buClr>
                <a:srgbClr val="3F3F3F"/>
              </a:buClr>
              <a:buSzPts val="1400"/>
              <a:buFont typeface="Lato"/>
              <a:buNone/>
              <a:defRPr sz="1400">
                <a:solidFill>
                  <a:srgbClr val="3F3F3F"/>
                </a:solidFill>
              </a:defRPr>
            </a:lvl3pPr>
            <a:lvl4pPr lvl="3" algn="ctr">
              <a:lnSpc>
                <a:spcPct val="115000"/>
              </a:lnSpc>
              <a:spcBef>
                <a:spcPts val="500"/>
              </a:spcBef>
              <a:spcAft>
                <a:spcPts val="0"/>
              </a:spcAft>
              <a:buClr>
                <a:srgbClr val="3F3F3F"/>
              </a:buClr>
              <a:buSzPts val="1400"/>
              <a:buFont typeface="Lato"/>
              <a:buNone/>
              <a:defRPr>
                <a:solidFill>
                  <a:srgbClr val="3F3F3F"/>
                </a:solidFill>
              </a:defRPr>
            </a:lvl4pPr>
            <a:lvl5pPr lvl="4" algn="ctr">
              <a:lnSpc>
                <a:spcPct val="115000"/>
              </a:lnSpc>
              <a:spcBef>
                <a:spcPts val="500"/>
              </a:spcBef>
              <a:spcAft>
                <a:spcPts val="0"/>
              </a:spcAft>
              <a:buClr>
                <a:srgbClr val="3F3F3F"/>
              </a:buClr>
              <a:buSzPts val="1400"/>
              <a:buFont typeface="Lato"/>
              <a:buNone/>
              <a:defRPr>
                <a:solidFill>
                  <a:srgbClr val="3F3F3F"/>
                </a:solidFill>
              </a:defRPr>
            </a:lvl5pPr>
            <a:lvl6pPr lvl="5"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9pPr>
          </a:lstStyle>
          <a:p>
            <a:endParaRPr dirty="0"/>
          </a:p>
        </p:txBody>
      </p:sp>
      <p:sp>
        <p:nvSpPr>
          <p:cNvPr id="404" name="Google Shape;404;p105"/>
          <p:cNvSpPr txBox="1">
            <a:spLocks noGrp="1"/>
          </p:cNvSpPr>
          <p:nvPr>
            <p:ph type="subTitle" idx="9"/>
          </p:nvPr>
        </p:nvSpPr>
        <p:spPr>
          <a:xfrm>
            <a:off x="821884" y="4345430"/>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2240"/>
              <a:buNone/>
              <a:defRPr sz="2000">
                <a:solidFill>
                  <a:srgbClr val="3F3F3F"/>
                </a:solidFill>
              </a:defRPr>
            </a:lvl2pPr>
            <a:lvl3pPr lvl="2" algn="ctr">
              <a:lnSpc>
                <a:spcPct val="115000"/>
              </a:lnSpc>
              <a:spcBef>
                <a:spcPts val="500"/>
              </a:spcBef>
              <a:spcAft>
                <a:spcPts val="0"/>
              </a:spcAft>
              <a:buClr>
                <a:srgbClr val="3F3F3F"/>
              </a:buClr>
              <a:buSzPts val="1980"/>
              <a:buNone/>
              <a:defRPr sz="1800">
                <a:solidFill>
                  <a:srgbClr val="3F3F3F"/>
                </a:solidFill>
              </a:defRPr>
            </a:lvl3pPr>
            <a:lvl4pPr lvl="3" algn="ctr">
              <a:lnSpc>
                <a:spcPct val="115000"/>
              </a:lnSpc>
              <a:spcBef>
                <a:spcPts val="500"/>
              </a:spcBef>
              <a:spcAft>
                <a:spcPts val="0"/>
              </a:spcAft>
              <a:buClr>
                <a:srgbClr val="3F3F3F"/>
              </a:buClr>
              <a:buSzPts val="1792"/>
              <a:buNone/>
              <a:defRPr sz="1600">
                <a:solidFill>
                  <a:srgbClr val="3F3F3F"/>
                </a:solidFill>
              </a:defRPr>
            </a:lvl4pPr>
            <a:lvl5pPr lvl="4" algn="ctr">
              <a:lnSpc>
                <a:spcPct val="115000"/>
              </a:lnSpc>
              <a:spcBef>
                <a:spcPts val="500"/>
              </a:spcBef>
              <a:spcAft>
                <a:spcPts val="0"/>
              </a:spcAft>
              <a:buClr>
                <a:srgbClr val="3F3F3F"/>
              </a:buClr>
              <a:buSzPts val="1792"/>
              <a:buNone/>
              <a:defRPr sz="1600">
                <a:solidFill>
                  <a:srgbClr val="3F3F3F"/>
                </a:solidFill>
              </a:defRPr>
            </a:lvl5pPr>
            <a:lvl6pPr lvl="5" algn="ctr">
              <a:lnSpc>
                <a:spcPct val="115000"/>
              </a:lnSpc>
              <a:spcBef>
                <a:spcPts val="500"/>
              </a:spcBef>
              <a:spcAft>
                <a:spcPts val="0"/>
              </a:spcAft>
              <a:buClr>
                <a:srgbClr val="3F3F3F"/>
              </a:buClr>
              <a:buSzPts val="1600"/>
              <a:buNone/>
              <a:defRPr sz="1600">
                <a:solidFill>
                  <a:srgbClr val="3F3F3F"/>
                </a:solidFill>
              </a:defRPr>
            </a:lvl6pPr>
            <a:lvl7pPr lvl="6" algn="ctr">
              <a:lnSpc>
                <a:spcPct val="115000"/>
              </a:lnSpc>
              <a:spcBef>
                <a:spcPts val="500"/>
              </a:spcBef>
              <a:spcAft>
                <a:spcPts val="0"/>
              </a:spcAft>
              <a:buClr>
                <a:srgbClr val="3F3F3F"/>
              </a:buClr>
              <a:buSzPts val="1600"/>
              <a:buNone/>
              <a:defRPr sz="1600">
                <a:solidFill>
                  <a:srgbClr val="3F3F3F"/>
                </a:solidFill>
              </a:defRPr>
            </a:lvl7pPr>
            <a:lvl8pPr lvl="7" algn="ctr">
              <a:lnSpc>
                <a:spcPct val="115000"/>
              </a:lnSpc>
              <a:spcBef>
                <a:spcPts val="500"/>
              </a:spcBef>
              <a:spcAft>
                <a:spcPts val="0"/>
              </a:spcAft>
              <a:buClr>
                <a:srgbClr val="3F3F3F"/>
              </a:buClr>
              <a:buSzPts val="1600"/>
              <a:buNone/>
              <a:defRPr sz="1600">
                <a:solidFill>
                  <a:srgbClr val="3F3F3F"/>
                </a:solidFill>
              </a:defRPr>
            </a:lvl8pPr>
            <a:lvl9pPr lvl="8" algn="ctr">
              <a:lnSpc>
                <a:spcPct val="115000"/>
              </a:lnSpc>
              <a:spcBef>
                <a:spcPts val="500"/>
              </a:spcBef>
              <a:spcAft>
                <a:spcPts val="0"/>
              </a:spcAft>
              <a:buClr>
                <a:srgbClr val="3F3F3F"/>
              </a:buClr>
              <a:buSzPts val="1600"/>
              <a:buNone/>
              <a:defRPr sz="1600">
                <a:solidFill>
                  <a:srgbClr val="3F3F3F"/>
                </a:solidFill>
              </a:defRPr>
            </a:lvl9pPr>
          </a:lstStyle>
          <a:p>
            <a:endParaRPr dirty="0"/>
          </a:p>
        </p:txBody>
      </p:sp>
      <p:sp>
        <p:nvSpPr>
          <p:cNvPr id="405" name="Google Shape;405;p105"/>
          <p:cNvSpPr txBox="1">
            <a:spLocks noGrp="1"/>
          </p:cNvSpPr>
          <p:nvPr>
            <p:ph type="subTitle" idx="13"/>
          </p:nvPr>
        </p:nvSpPr>
        <p:spPr>
          <a:xfrm>
            <a:off x="811528" y="4956042"/>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2240"/>
              <a:buFont typeface="Lato"/>
              <a:buNone/>
              <a:defRPr sz="2000">
                <a:solidFill>
                  <a:srgbClr val="3F3F3F"/>
                </a:solidFill>
              </a:defRPr>
            </a:lvl2pPr>
            <a:lvl3pPr lvl="2" algn="ctr">
              <a:lnSpc>
                <a:spcPct val="115000"/>
              </a:lnSpc>
              <a:spcBef>
                <a:spcPts val="500"/>
              </a:spcBef>
              <a:spcAft>
                <a:spcPts val="0"/>
              </a:spcAft>
              <a:buClr>
                <a:srgbClr val="3F3F3F"/>
              </a:buClr>
              <a:buSzPts val="1980"/>
              <a:buFont typeface="Lato"/>
              <a:buNone/>
              <a:defRPr sz="1800">
                <a:solidFill>
                  <a:srgbClr val="3F3F3F"/>
                </a:solidFill>
              </a:defRPr>
            </a:lvl3pPr>
            <a:lvl4pPr lvl="3" algn="ctr">
              <a:lnSpc>
                <a:spcPct val="115000"/>
              </a:lnSpc>
              <a:spcBef>
                <a:spcPts val="500"/>
              </a:spcBef>
              <a:spcAft>
                <a:spcPts val="0"/>
              </a:spcAft>
              <a:buClr>
                <a:srgbClr val="3F3F3F"/>
              </a:buClr>
              <a:buSzPts val="1792"/>
              <a:buFont typeface="Lato"/>
              <a:buNone/>
              <a:defRPr sz="1600">
                <a:solidFill>
                  <a:srgbClr val="3F3F3F"/>
                </a:solidFill>
              </a:defRPr>
            </a:lvl4pPr>
            <a:lvl5pPr lvl="4" algn="ctr">
              <a:lnSpc>
                <a:spcPct val="115000"/>
              </a:lnSpc>
              <a:spcBef>
                <a:spcPts val="500"/>
              </a:spcBef>
              <a:spcAft>
                <a:spcPts val="0"/>
              </a:spcAft>
              <a:buClr>
                <a:srgbClr val="3F3F3F"/>
              </a:buClr>
              <a:buSzPts val="1792"/>
              <a:buFont typeface="Lato"/>
              <a:buNone/>
              <a:defRPr sz="1600">
                <a:solidFill>
                  <a:srgbClr val="3F3F3F"/>
                </a:solidFill>
              </a:defRPr>
            </a:lvl5pPr>
            <a:lvl6pPr lvl="5"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9pPr>
          </a:lstStyle>
          <a:p>
            <a:endParaRPr dirty="0"/>
          </a:p>
        </p:txBody>
      </p:sp>
      <p:sp>
        <p:nvSpPr>
          <p:cNvPr id="406" name="Google Shape;406;p105"/>
          <p:cNvSpPr txBox="1">
            <a:spLocks noGrp="1"/>
          </p:cNvSpPr>
          <p:nvPr>
            <p:ph type="subTitle" idx="14"/>
          </p:nvPr>
        </p:nvSpPr>
        <p:spPr>
          <a:xfrm>
            <a:off x="4350359" y="2128986"/>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1400"/>
              <a:buNone/>
              <a:defRPr sz="1400">
                <a:solidFill>
                  <a:srgbClr val="3F3F3F"/>
                </a:solidFill>
              </a:defRPr>
            </a:lvl2pPr>
            <a:lvl3pPr lvl="2" algn="ctr">
              <a:lnSpc>
                <a:spcPct val="115000"/>
              </a:lnSpc>
              <a:spcBef>
                <a:spcPts val="500"/>
              </a:spcBef>
              <a:spcAft>
                <a:spcPts val="0"/>
              </a:spcAft>
              <a:buClr>
                <a:srgbClr val="3F3F3F"/>
              </a:buClr>
              <a:buSzPts val="1400"/>
              <a:buNone/>
              <a:defRPr sz="1400">
                <a:solidFill>
                  <a:srgbClr val="3F3F3F"/>
                </a:solidFill>
              </a:defRPr>
            </a:lvl3pPr>
            <a:lvl4pPr lvl="3" algn="ctr">
              <a:lnSpc>
                <a:spcPct val="115000"/>
              </a:lnSpc>
              <a:spcBef>
                <a:spcPts val="500"/>
              </a:spcBef>
              <a:spcAft>
                <a:spcPts val="0"/>
              </a:spcAft>
              <a:buClr>
                <a:srgbClr val="3F3F3F"/>
              </a:buClr>
              <a:buSzPts val="1400"/>
              <a:buNone/>
              <a:defRPr>
                <a:solidFill>
                  <a:srgbClr val="3F3F3F"/>
                </a:solidFill>
              </a:defRPr>
            </a:lvl4pPr>
            <a:lvl5pPr lvl="4" algn="ctr">
              <a:lnSpc>
                <a:spcPct val="115000"/>
              </a:lnSpc>
              <a:spcBef>
                <a:spcPts val="500"/>
              </a:spcBef>
              <a:spcAft>
                <a:spcPts val="0"/>
              </a:spcAft>
              <a:buClr>
                <a:srgbClr val="3F3F3F"/>
              </a:buClr>
              <a:buSzPts val="1400"/>
              <a:buNone/>
              <a:defRPr>
                <a:solidFill>
                  <a:srgbClr val="3F3F3F"/>
                </a:solidFill>
              </a:defRPr>
            </a:lvl5pPr>
            <a:lvl6pPr lvl="5" algn="ctr">
              <a:lnSpc>
                <a:spcPct val="115000"/>
              </a:lnSpc>
              <a:spcBef>
                <a:spcPts val="500"/>
              </a:spcBef>
              <a:spcAft>
                <a:spcPts val="0"/>
              </a:spcAft>
              <a:buClr>
                <a:srgbClr val="3F3F3F"/>
              </a:buClr>
              <a:buSzPts val="1400"/>
              <a:buNone/>
              <a:defRPr sz="1400">
                <a:solidFill>
                  <a:srgbClr val="3F3F3F"/>
                </a:solidFill>
              </a:defRPr>
            </a:lvl6pPr>
            <a:lvl7pPr lvl="6" algn="ctr">
              <a:lnSpc>
                <a:spcPct val="115000"/>
              </a:lnSpc>
              <a:spcBef>
                <a:spcPts val="500"/>
              </a:spcBef>
              <a:spcAft>
                <a:spcPts val="0"/>
              </a:spcAft>
              <a:buClr>
                <a:srgbClr val="3F3F3F"/>
              </a:buClr>
              <a:buSzPts val="1400"/>
              <a:buNone/>
              <a:defRPr sz="1400">
                <a:solidFill>
                  <a:srgbClr val="3F3F3F"/>
                </a:solidFill>
              </a:defRPr>
            </a:lvl7pPr>
            <a:lvl8pPr lvl="7" algn="ctr">
              <a:lnSpc>
                <a:spcPct val="115000"/>
              </a:lnSpc>
              <a:spcBef>
                <a:spcPts val="500"/>
              </a:spcBef>
              <a:spcAft>
                <a:spcPts val="0"/>
              </a:spcAft>
              <a:buClr>
                <a:srgbClr val="3F3F3F"/>
              </a:buClr>
              <a:buSzPts val="1400"/>
              <a:buNone/>
              <a:defRPr sz="1400">
                <a:solidFill>
                  <a:srgbClr val="3F3F3F"/>
                </a:solidFill>
              </a:defRPr>
            </a:lvl8pPr>
            <a:lvl9pPr lvl="8" algn="ctr">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407" name="Google Shape;407;p105"/>
          <p:cNvSpPr txBox="1">
            <a:spLocks noGrp="1"/>
          </p:cNvSpPr>
          <p:nvPr>
            <p:ph type="subTitle" idx="15"/>
          </p:nvPr>
        </p:nvSpPr>
        <p:spPr>
          <a:xfrm>
            <a:off x="4340003" y="2739599"/>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1400"/>
              <a:buFont typeface="Lato"/>
              <a:buNone/>
              <a:defRPr sz="1400">
                <a:solidFill>
                  <a:srgbClr val="3F3F3F"/>
                </a:solidFill>
              </a:defRPr>
            </a:lvl2pPr>
            <a:lvl3pPr lvl="2" algn="ctr">
              <a:lnSpc>
                <a:spcPct val="115000"/>
              </a:lnSpc>
              <a:spcBef>
                <a:spcPts val="500"/>
              </a:spcBef>
              <a:spcAft>
                <a:spcPts val="0"/>
              </a:spcAft>
              <a:buClr>
                <a:srgbClr val="3F3F3F"/>
              </a:buClr>
              <a:buSzPts val="1400"/>
              <a:buFont typeface="Lato"/>
              <a:buNone/>
              <a:defRPr sz="1400">
                <a:solidFill>
                  <a:srgbClr val="3F3F3F"/>
                </a:solidFill>
              </a:defRPr>
            </a:lvl3pPr>
            <a:lvl4pPr lvl="3" algn="ctr">
              <a:lnSpc>
                <a:spcPct val="115000"/>
              </a:lnSpc>
              <a:spcBef>
                <a:spcPts val="500"/>
              </a:spcBef>
              <a:spcAft>
                <a:spcPts val="0"/>
              </a:spcAft>
              <a:buClr>
                <a:srgbClr val="3F3F3F"/>
              </a:buClr>
              <a:buSzPts val="1400"/>
              <a:buFont typeface="Lato"/>
              <a:buNone/>
              <a:defRPr>
                <a:solidFill>
                  <a:srgbClr val="3F3F3F"/>
                </a:solidFill>
              </a:defRPr>
            </a:lvl4pPr>
            <a:lvl5pPr lvl="4" algn="ctr">
              <a:lnSpc>
                <a:spcPct val="115000"/>
              </a:lnSpc>
              <a:spcBef>
                <a:spcPts val="500"/>
              </a:spcBef>
              <a:spcAft>
                <a:spcPts val="0"/>
              </a:spcAft>
              <a:buClr>
                <a:srgbClr val="3F3F3F"/>
              </a:buClr>
              <a:buSzPts val="1400"/>
              <a:buFont typeface="Lato"/>
              <a:buNone/>
              <a:defRPr>
                <a:solidFill>
                  <a:srgbClr val="3F3F3F"/>
                </a:solidFill>
              </a:defRPr>
            </a:lvl5pPr>
            <a:lvl6pPr lvl="5"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9pPr>
          </a:lstStyle>
          <a:p>
            <a:endParaRPr dirty="0"/>
          </a:p>
        </p:txBody>
      </p:sp>
      <p:sp>
        <p:nvSpPr>
          <p:cNvPr id="408" name="Google Shape;408;p105"/>
          <p:cNvSpPr txBox="1">
            <a:spLocks noGrp="1"/>
          </p:cNvSpPr>
          <p:nvPr>
            <p:ph type="subTitle" idx="16"/>
          </p:nvPr>
        </p:nvSpPr>
        <p:spPr>
          <a:xfrm>
            <a:off x="4355515" y="4345430"/>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2240"/>
              <a:buNone/>
              <a:defRPr sz="2000">
                <a:solidFill>
                  <a:srgbClr val="3F3F3F"/>
                </a:solidFill>
              </a:defRPr>
            </a:lvl2pPr>
            <a:lvl3pPr lvl="2" algn="ctr">
              <a:lnSpc>
                <a:spcPct val="115000"/>
              </a:lnSpc>
              <a:spcBef>
                <a:spcPts val="500"/>
              </a:spcBef>
              <a:spcAft>
                <a:spcPts val="0"/>
              </a:spcAft>
              <a:buClr>
                <a:srgbClr val="3F3F3F"/>
              </a:buClr>
              <a:buSzPts val="1980"/>
              <a:buNone/>
              <a:defRPr sz="1800">
                <a:solidFill>
                  <a:srgbClr val="3F3F3F"/>
                </a:solidFill>
              </a:defRPr>
            </a:lvl3pPr>
            <a:lvl4pPr lvl="3" algn="ctr">
              <a:lnSpc>
                <a:spcPct val="115000"/>
              </a:lnSpc>
              <a:spcBef>
                <a:spcPts val="500"/>
              </a:spcBef>
              <a:spcAft>
                <a:spcPts val="0"/>
              </a:spcAft>
              <a:buClr>
                <a:srgbClr val="3F3F3F"/>
              </a:buClr>
              <a:buSzPts val="1792"/>
              <a:buNone/>
              <a:defRPr sz="1600">
                <a:solidFill>
                  <a:srgbClr val="3F3F3F"/>
                </a:solidFill>
              </a:defRPr>
            </a:lvl4pPr>
            <a:lvl5pPr lvl="4" algn="ctr">
              <a:lnSpc>
                <a:spcPct val="115000"/>
              </a:lnSpc>
              <a:spcBef>
                <a:spcPts val="500"/>
              </a:spcBef>
              <a:spcAft>
                <a:spcPts val="0"/>
              </a:spcAft>
              <a:buClr>
                <a:srgbClr val="3F3F3F"/>
              </a:buClr>
              <a:buSzPts val="1792"/>
              <a:buNone/>
              <a:defRPr sz="1600">
                <a:solidFill>
                  <a:srgbClr val="3F3F3F"/>
                </a:solidFill>
              </a:defRPr>
            </a:lvl5pPr>
            <a:lvl6pPr lvl="5" algn="ctr">
              <a:lnSpc>
                <a:spcPct val="115000"/>
              </a:lnSpc>
              <a:spcBef>
                <a:spcPts val="500"/>
              </a:spcBef>
              <a:spcAft>
                <a:spcPts val="0"/>
              </a:spcAft>
              <a:buClr>
                <a:srgbClr val="3F3F3F"/>
              </a:buClr>
              <a:buSzPts val="1600"/>
              <a:buNone/>
              <a:defRPr sz="1600">
                <a:solidFill>
                  <a:srgbClr val="3F3F3F"/>
                </a:solidFill>
              </a:defRPr>
            </a:lvl6pPr>
            <a:lvl7pPr lvl="6" algn="ctr">
              <a:lnSpc>
                <a:spcPct val="115000"/>
              </a:lnSpc>
              <a:spcBef>
                <a:spcPts val="500"/>
              </a:spcBef>
              <a:spcAft>
                <a:spcPts val="0"/>
              </a:spcAft>
              <a:buClr>
                <a:srgbClr val="3F3F3F"/>
              </a:buClr>
              <a:buSzPts val="1600"/>
              <a:buNone/>
              <a:defRPr sz="1600">
                <a:solidFill>
                  <a:srgbClr val="3F3F3F"/>
                </a:solidFill>
              </a:defRPr>
            </a:lvl7pPr>
            <a:lvl8pPr lvl="7" algn="ctr">
              <a:lnSpc>
                <a:spcPct val="115000"/>
              </a:lnSpc>
              <a:spcBef>
                <a:spcPts val="500"/>
              </a:spcBef>
              <a:spcAft>
                <a:spcPts val="0"/>
              </a:spcAft>
              <a:buClr>
                <a:srgbClr val="3F3F3F"/>
              </a:buClr>
              <a:buSzPts val="1600"/>
              <a:buNone/>
              <a:defRPr sz="1600">
                <a:solidFill>
                  <a:srgbClr val="3F3F3F"/>
                </a:solidFill>
              </a:defRPr>
            </a:lvl8pPr>
            <a:lvl9pPr lvl="8" algn="ctr">
              <a:lnSpc>
                <a:spcPct val="115000"/>
              </a:lnSpc>
              <a:spcBef>
                <a:spcPts val="500"/>
              </a:spcBef>
              <a:spcAft>
                <a:spcPts val="0"/>
              </a:spcAft>
              <a:buClr>
                <a:srgbClr val="3F3F3F"/>
              </a:buClr>
              <a:buSzPts val="1600"/>
              <a:buNone/>
              <a:defRPr sz="1600">
                <a:solidFill>
                  <a:srgbClr val="3F3F3F"/>
                </a:solidFill>
              </a:defRPr>
            </a:lvl9pPr>
          </a:lstStyle>
          <a:p>
            <a:endParaRPr dirty="0"/>
          </a:p>
        </p:txBody>
      </p:sp>
      <p:sp>
        <p:nvSpPr>
          <p:cNvPr id="409" name="Google Shape;409;p105"/>
          <p:cNvSpPr txBox="1">
            <a:spLocks noGrp="1"/>
          </p:cNvSpPr>
          <p:nvPr>
            <p:ph type="subTitle" idx="17"/>
          </p:nvPr>
        </p:nvSpPr>
        <p:spPr>
          <a:xfrm>
            <a:off x="4345160" y="4956042"/>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2240"/>
              <a:buFont typeface="Lato"/>
              <a:buNone/>
              <a:defRPr sz="2000">
                <a:solidFill>
                  <a:srgbClr val="3F3F3F"/>
                </a:solidFill>
              </a:defRPr>
            </a:lvl2pPr>
            <a:lvl3pPr lvl="2" algn="ctr">
              <a:lnSpc>
                <a:spcPct val="115000"/>
              </a:lnSpc>
              <a:spcBef>
                <a:spcPts val="500"/>
              </a:spcBef>
              <a:spcAft>
                <a:spcPts val="0"/>
              </a:spcAft>
              <a:buClr>
                <a:srgbClr val="3F3F3F"/>
              </a:buClr>
              <a:buSzPts val="1980"/>
              <a:buFont typeface="Lato"/>
              <a:buNone/>
              <a:defRPr sz="1800">
                <a:solidFill>
                  <a:srgbClr val="3F3F3F"/>
                </a:solidFill>
              </a:defRPr>
            </a:lvl3pPr>
            <a:lvl4pPr lvl="3" algn="ctr">
              <a:lnSpc>
                <a:spcPct val="115000"/>
              </a:lnSpc>
              <a:spcBef>
                <a:spcPts val="500"/>
              </a:spcBef>
              <a:spcAft>
                <a:spcPts val="0"/>
              </a:spcAft>
              <a:buClr>
                <a:srgbClr val="3F3F3F"/>
              </a:buClr>
              <a:buSzPts val="1792"/>
              <a:buFont typeface="Lato"/>
              <a:buNone/>
              <a:defRPr sz="1600">
                <a:solidFill>
                  <a:srgbClr val="3F3F3F"/>
                </a:solidFill>
              </a:defRPr>
            </a:lvl4pPr>
            <a:lvl5pPr lvl="4" algn="ctr">
              <a:lnSpc>
                <a:spcPct val="115000"/>
              </a:lnSpc>
              <a:spcBef>
                <a:spcPts val="500"/>
              </a:spcBef>
              <a:spcAft>
                <a:spcPts val="0"/>
              </a:spcAft>
              <a:buClr>
                <a:srgbClr val="3F3F3F"/>
              </a:buClr>
              <a:buSzPts val="1792"/>
              <a:buFont typeface="Lato"/>
              <a:buNone/>
              <a:defRPr sz="1600">
                <a:solidFill>
                  <a:srgbClr val="3F3F3F"/>
                </a:solidFill>
              </a:defRPr>
            </a:lvl5pPr>
            <a:lvl6pPr lvl="5"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9pPr>
          </a:lstStyle>
          <a:p>
            <a:endParaRPr dirty="0"/>
          </a:p>
        </p:txBody>
      </p:sp>
      <p:sp>
        <p:nvSpPr>
          <p:cNvPr id="410" name="Google Shape;410;p105"/>
          <p:cNvSpPr txBox="1">
            <a:spLocks noGrp="1"/>
          </p:cNvSpPr>
          <p:nvPr>
            <p:ph type="subTitle" idx="18"/>
          </p:nvPr>
        </p:nvSpPr>
        <p:spPr>
          <a:xfrm>
            <a:off x="7999241" y="2132592"/>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1400"/>
              <a:buNone/>
              <a:defRPr sz="1400">
                <a:solidFill>
                  <a:srgbClr val="3F3F3F"/>
                </a:solidFill>
              </a:defRPr>
            </a:lvl2pPr>
            <a:lvl3pPr lvl="2" algn="ctr">
              <a:lnSpc>
                <a:spcPct val="115000"/>
              </a:lnSpc>
              <a:spcBef>
                <a:spcPts val="500"/>
              </a:spcBef>
              <a:spcAft>
                <a:spcPts val="0"/>
              </a:spcAft>
              <a:buClr>
                <a:srgbClr val="3F3F3F"/>
              </a:buClr>
              <a:buSzPts val="1400"/>
              <a:buNone/>
              <a:defRPr sz="1400">
                <a:solidFill>
                  <a:srgbClr val="3F3F3F"/>
                </a:solidFill>
              </a:defRPr>
            </a:lvl3pPr>
            <a:lvl4pPr lvl="3" algn="ctr">
              <a:lnSpc>
                <a:spcPct val="115000"/>
              </a:lnSpc>
              <a:spcBef>
                <a:spcPts val="500"/>
              </a:spcBef>
              <a:spcAft>
                <a:spcPts val="0"/>
              </a:spcAft>
              <a:buClr>
                <a:srgbClr val="3F3F3F"/>
              </a:buClr>
              <a:buSzPts val="1400"/>
              <a:buNone/>
              <a:defRPr>
                <a:solidFill>
                  <a:srgbClr val="3F3F3F"/>
                </a:solidFill>
              </a:defRPr>
            </a:lvl4pPr>
            <a:lvl5pPr lvl="4" algn="ctr">
              <a:lnSpc>
                <a:spcPct val="115000"/>
              </a:lnSpc>
              <a:spcBef>
                <a:spcPts val="500"/>
              </a:spcBef>
              <a:spcAft>
                <a:spcPts val="0"/>
              </a:spcAft>
              <a:buClr>
                <a:srgbClr val="3F3F3F"/>
              </a:buClr>
              <a:buSzPts val="1400"/>
              <a:buNone/>
              <a:defRPr>
                <a:solidFill>
                  <a:srgbClr val="3F3F3F"/>
                </a:solidFill>
              </a:defRPr>
            </a:lvl5pPr>
            <a:lvl6pPr lvl="5" algn="ctr">
              <a:lnSpc>
                <a:spcPct val="115000"/>
              </a:lnSpc>
              <a:spcBef>
                <a:spcPts val="500"/>
              </a:spcBef>
              <a:spcAft>
                <a:spcPts val="0"/>
              </a:spcAft>
              <a:buClr>
                <a:srgbClr val="3F3F3F"/>
              </a:buClr>
              <a:buSzPts val="1400"/>
              <a:buNone/>
              <a:defRPr sz="1400">
                <a:solidFill>
                  <a:srgbClr val="3F3F3F"/>
                </a:solidFill>
              </a:defRPr>
            </a:lvl6pPr>
            <a:lvl7pPr lvl="6" algn="ctr">
              <a:lnSpc>
                <a:spcPct val="115000"/>
              </a:lnSpc>
              <a:spcBef>
                <a:spcPts val="500"/>
              </a:spcBef>
              <a:spcAft>
                <a:spcPts val="0"/>
              </a:spcAft>
              <a:buClr>
                <a:srgbClr val="3F3F3F"/>
              </a:buClr>
              <a:buSzPts val="1400"/>
              <a:buNone/>
              <a:defRPr sz="1400">
                <a:solidFill>
                  <a:srgbClr val="3F3F3F"/>
                </a:solidFill>
              </a:defRPr>
            </a:lvl7pPr>
            <a:lvl8pPr lvl="7" algn="ctr">
              <a:lnSpc>
                <a:spcPct val="115000"/>
              </a:lnSpc>
              <a:spcBef>
                <a:spcPts val="500"/>
              </a:spcBef>
              <a:spcAft>
                <a:spcPts val="0"/>
              </a:spcAft>
              <a:buClr>
                <a:srgbClr val="3F3F3F"/>
              </a:buClr>
              <a:buSzPts val="1400"/>
              <a:buNone/>
              <a:defRPr sz="1400">
                <a:solidFill>
                  <a:srgbClr val="3F3F3F"/>
                </a:solidFill>
              </a:defRPr>
            </a:lvl8pPr>
            <a:lvl9pPr lvl="8" algn="ctr">
              <a:lnSpc>
                <a:spcPct val="115000"/>
              </a:lnSpc>
              <a:spcBef>
                <a:spcPts val="500"/>
              </a:spcBef>
              <a:spcAft>
                <a:spcPts val="0"/>
              </a:spcAft>
              <a:buClr>
                <a:srgbClr val="3F3F3F"/>
              </a:buClr>
              <a:buSzPts val="1400"/>
              <a:buNone/>
              <a:defRPr sz="1400">
                <a:solidFill>
                  <a:srgbClr val="3F3F3F"/>
                </a:solidFill>
              </a:defRPr>
            </a:lvl9pPr>
          </a:lstStyle>
          <a:p>
            <a:endParaRPr dirty="0"/>
          </a:p>
        </p:txBody>
      </p:sp>
      <p:sp>
        <p:nvSpPr>
          <p:cNvPr id="411" name="Google Shape;411;p105"/>
          <p:cNvSpPr txBox="1">
            <a:spLocks noGrp="1"/>
          </p:cNvSpPr>
          <p:nvPr>
            <p:ph type="subTitle" idx="19"/>
          </p:nvPr>
        </p:nvSpPr>
        <p:spPr>
          <a:xfrm>
            <a:off x="7988886" y="2743204"/>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1400"/>
              <a:buFont typeface="Lato"/>
              <a:buNone/>
              <a:defRPr sz="1400">
                <a:solidFill>
                  <a:srgbClr val="3F3F3F"/>
                </a:solidFill>
              </a:defRPr>
            </a:lvl2pPr>
            <a:lvl3pPr lvl="2" algn="ctr">
              <a:lnSpc>
                <a:spcPct val="115000"/>
              </a:lnSpc>
              <a:spcBef>
                <a:spcPts val="500"/>
              </a:spcBef>
              <a:spcAft>
                <a:spcPts val="0"/>
              </a:spcAft>
              <a:buClr>
                <a:srgbClr val="3F3F3F"/>
              </a:buClr>
              <a:buSzPts val="1400"/>
              <a:buFont typeface="Lato"/>
              <a:buNone/>
              <a:defRPr sz="1400">
                <a:solidFill>
                  <a:srgbClr val="3F3F3F"/>
                </a:solidFill>
              </a:defRPr>
            </a:lvl3pPr>
            <a:lvl4pPr lvl="3" algn="ctr">
              <a:lnSpc>
                <a:spcPct val="115000"/>
              </a:lnSpc>
              <a:spcBef>
                <a:spcPts val="500"/>
              </a:spcBef>
              <a:spcAft>
                <a:spcPts val="0"/>
              </a:spcAft>
              <a:buClr>
                <a:srgbClr val="3F3F3F"/>
              </a:buClr>
              <a:buSzPts val="1400"/>
              <a:buFont typeface="Lato"/>
              <a:buNone/>
              <a:defRPr>
                <a:solidFill>
                  <a:srgbClr val="3F3F3F"/>
                </a:solidFill>
              </a:defRPr>
            </a:lvl4pPr>
            <a:lvl5pPr lvl="4" algn="ctr">
              <a:lnSpc>
                <a:spcPct val="115000"/>
              </a:lnSpc>
              <a:spcBef>
                <a:spcPts val="500"/>
              </a:spcBef>
              <a:spcAft>
                <a:spcPts val="0"/>
              </a:spcAft>
              <a:buClr>
                <a:srgbClr val="3F3F3F"/>
              </a:buClr>
              <a:buSzPts val="1400"/>
              <a:buFont typeface="Lato"/>
              <a:buNone/>
              <a:defRPr>
                <a:solidFill>
                  <a:srgbClr val="3F3F3F"/>
                </a:solidFill>
              </a:defRPr>
            </a:lvl5pPr>
            <a:lvl6pPr lvl="5"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400"/>
              <a:buFont typeface="Lato"/>
              <a:buNone/>
              <a:defRPr sz="1400">
                <a:solidFill>
                  <a:srgbClr val="3F3F3F"/>
                </a:solidFill>
                <a:latin typeface="Lato"/>
                <a:ea typeface="Lato"/>
                <a:cs typeface="Lato"/>
                <a:sym typeface="Lato"/>
              </a:defRPr>
            </a:lvl9pPr>
          </a:lstStyle>
          <a:p>
            <a:endParaRPr dirty="0"/>
          </a:p>
        </p:txBody>
      </p:sp>
      <p:sp>
        <p:nvSpPr>
          <p:cNvPr id="412" name="Google Shape;412;p105"/>
          <p:cNvSpPr txBox="1">
            <a:spLocks noGrp="1"/>
          </p:cNvSpPr>
          <p:nvPr>
            <p:ph type="subTitle" idx="20"/>
          </p:nvPr>
        </p:nvSpPr>
        <p:spPr>
          <a:xfrm>
            <a:off x="8004398" y="4349035"/>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Font typeface="Arial"/>
              <a:buNone/>
              <a:defRPr sz="1400" b="0" i="0">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lvl="1" algn="ctr">
              <a:lnSpc>
                <a:spcPct val="115000"/>
              </a:lnSpc>
              <a:spcBef>
                <a:spcPts val="600"/>
              </a:spcBef>
              <a:spcAft>
                <a:spcPts val="0"/>
              </a:spcAft>
              <a:buClr>
                <a:srgbClr val="3F3F3F"/>
              </a:buClr>
              <a:buSzPts val="2240"/>
              <a:buNone/>
              <a:defRPr sz="2000">
                <a:solidFill>
                  <a:srgbClr val="3F3F3F"/>
                </a:solidFill>
              </a:defRPr>
            </a:lvl2pPr>
            <a:lvl3pPr lvl="2" algn="ctr">
              <a:lnSpc>
                <a:spcPct val="115000"/>
              </a:lnSpc>
              <a:spcBef>
                <a:spcPts val="500"/>
              </a:spcBef>
              <a:spcAft>
                <a:spcPts val="0"/>
              </a:spcAft>
              <a:buClr>
                <a:srgbClr val="3F3F3F"/>
              </a:buClr>
              <a:buSzPts val="1980"/>
              <a:buNone/>
              <a:defRPr sz="1800">
                <a:solidFill>
                  <a:srgbClr val="3F3F3F"/>
                </a:solidFill>
              </a:defRPr>
            </a:lvl3pPr>
            <a:lvl4pPr lvl="3" algn="ctr">
              <a:lnSpc>
                <a:spcPct val="115000"/>
              </a:lnSpc>
              <a:spcBef>
                <a:spcPts val="500"/>
              </a:spcBef>
              <a:spcAft>
                <a:spcPts val="0"/>
              </a:spcAft>
              <a:buClr>
                <a:srgbClr val="3F3F3F"/>
              </a:buClr>
              <a:buSzPts val="1792"/>
              <a:buNone/>
              <a:defRPr sz="1600">
                <a:solidFill>
                  <a:srgbClr val="3F3F3F"/>
                </a:solidFill>
              </a:defRPr>
            </a:lvl4pPr>
            <a:lvl5pPr lvl="4" algn="ctr">
              <a:lnSpc>
                <a:spcPct val="115000"/>
              </a:lnSpc>
              <a:spcBef>
                <a:spcPts val="500"/>
              </a:spcBef>
              <a:spcAft>
                <a:spcPts val="0"/>
              </a:spcAft>
              <a:buClr>
                <a:srgbClr val="3F3F3F"/>
              </a:buClr>
              <a:buSzPts val="1792"/>
              <a:buNone/>
              <a:defRPr sz="1600">
                <a:solidFill>
                  <a:srgbClr val="3F3F3F"/>
                </a:solidFill>
              </a:defRPr>
            </a:lvl5pPr>
            <a:lvl6pPr lvl="5" algn="ctr">
              <a:lnSpc>
                <a:spcPct val="115000"/>
              </a:lnSpc>
              <a:spcBef>
                <a:spcPts val="500"/>
              </a:spcBef>
              <a:spcAft>
                <a:spcPts val="0"/>
              </a:spcAft>
              <a:buClr>
                <a:srgbClr val="3F3F3F"/>
              </a:buClr>
              <a:buSzPts val="1600"/>
              <a:buNone/>
              <a:defRPr sz="1600">
                <a:solidFill>
                  <a:srgbClr val="3F3F3F"/>
                </a:solidFill>
              </a:defRPr>
            </a:lvl6pPr>
            <a:lvl7pPr lvl="6" algn="ctr">
              <a:lnSpc>
                <a:spcPct val="115000"/>
              </a:lnSpc>
              <a:spcBef>
                <a:spcPts val="500"/>
              </a:spcBef>
              <a:spcAft>
                <a:spcPts val="0"/>
              </a:spcAft>
              <a:buClr>
                <a:srgbClr val="3F3F3F"/>
              </a:buClr>
              <a:buSzPts val="1600"/>
              <a:buNone/>
              <a:defRPr sz="1600">
                <a:solidFill>
                  <a:srgbClr val="3F3F3F"/>
                </a:solidFill>
              </a:defRPr>
            </a:lvl7pPr>
            <a:lvl8pPr lvl="7" algn="ctr">
              <a:lnSpc>
                <a:spcPct val="115000"/>
              </a:lnSpc>
              <a:spcBef>
                <a:spcPts val="500"/>
              </a:spcBef>
              <a:spcAft>
                <a:spcPts val="0"/>
              </a:spcAft>
              <a:buClr>
                <a:srgbClr val="3F3F3F"/>
              </a:buClr>
              <a:buSzPts val="1600"/>
              <a:buNone/>
              <a:defRPr sz="1600">
                <a:solidFill>
                  <a:srgbClr val="3F3F3F"/>
                </a:solidFill>
              </a:defRPr>
            </a:lvl8pPr>
            <a:lvl9pPr lvl="8" algn="ctr">
              <a:lnSpc>
                <a:spcPct val="115000"/>
              </a:lnSpc>
              <a:spcBef>
                <a:spcPts val="500"/>
              </a:spcBef>
              <a:spcAft>
                <a:spcPts val="0"/>
              </a:spcAft>
              <a:buClr>
                <a:srgbClr val="3F3F3F"/>
              </a:buClr>
              <a:buSzPts val="1600"/>
              <a:buNone/>
              <a:defRPr sz="1600">
                <a:solidFill>
                  <a:srgbClr val="3F3F3F"/>
                </a:solidFill>
              </a:defRPr>
            </a:lvl9pPr>
          </a:lstStyle>
          <a:p>
            <a:endParaRPr dirty="0"/>
          </a:p>
        </p:txBody>
      </p:sp>
      <p:sp>
        <p:nvSpPr>
          <p:cNvPr id="413" name="Google Shape;413;p105"/>
          <p:cNvSpPr txBox="1">
            <a:spLocks noGrp="1"/>
          </p:cNvSpPr>
          <p:nvPr>
            <p:ph type="subTitle" idx="21"/>
          </p:nvPr>
        </p:nvSpPr>
        <p:spPr>
          <a:xfrm>
            <a:off x="7994042" y="4959648"/>
            <a:ext cx="3367800" cy="325800"/>
          </a:xfrm>
          <a:prstGeom prst="rect">
            <a:avLst/>
          </a:prstGeom>
          <a:noFill/>
          <a:ln>
            <a:noFill/>
          </a:ln>
        </p:spPr>
        <p:txBody>
          <a:bodyPr spcFirstLastPara="1" wrap="square" lIns="0" tIns="45700" rIns="91425" bIns="45700" anchor="t" anchorCtr="0">
            <a:normAutofit/>
          </a:bodyPr>
          <a:lstStyle>
            <a:lvl1pPr marR="0" lvl="0" algn="l">
              <a:lnSpc>
                <a:spcPct val="115000"/>
              </a:lnSpc>
              <a:spcBef>
                <a:spcPts val="1000"/>
              </a:spcBef>
              <a:spcAft>
                <a:spcPts val="0"/>
              </a:spcAft>
              <a:buClr>
                <a:srgbClr val="3F3F3F"/>
              </a:buClr>
              <a:buSzPts val="1400"/>
              <a:buNone/>
              <a:defRPr sz="1400" b="0" i="0">
                <a:solidFill>
                  <a:srgbClr val="3F3F3F"/>
                </a:solidFill>
                <a:latin typeface="Lato" panose="020F0502020204030203" pitchFamily="34" charset="0"/>
                <a:ea typeface="Lato" panose="020F0502020204030203" pitchFamily="34" charset="0"/>
                <a:cs typeface="Lato" panose="020F0502020204030203" pitchFamily="34" charset="0"/>
              </a:defRPr>
            </a:lvl1pPr>
            <a:lvl2pPr lvl="1" algn="ctr">
              <a:lnSpc>
                <a:spcPct val="115000"/>
              </a:lnSpc>
              <a:spcBef>
                <a:spcPts val="600"/>
              </a:spcBef>
              <a:spcAft>
                <a:spcPts val="0"/>
              </a:spcAft>
              <a:buClr>
                <a:srgbClr val="3F3F3F"/>
              </a:buClr>
              <a:buSzPts val="2240"/>
              <a:buFont typeface="Lato"/>
              <a:buNone/>
              <a:defRPr sz="2000">
                <a:solidFill>
                  <a:srgbClr val="3F3F3F"/>
                </a:solidFill>
              </a:defRPr>
            </a:lvl2pPr>
            <a:lvl3pPr lvl="2" algn="ctr">
              <a:lnSpc>
                <a:spcPct val="115000"/>
              </a:lnSpc>
              <a:spcBef>
                <a:spcPts val="500"/>
              </a:spcBef>
              <a:spcAft>
                <a:spcPts val="0"/>
              </a:spcAft>
              <a:buClr>
                <a:srgbClr val="3F3F3F"/>
              </a:buClr>
              <a:buSzPts val="1980"/>
              <a:buFont typeface="Lato"/>
              <a:buNone/>
              <a:defRPr sz="1800">
                <a:solidFill>
                  <a:srgbClr val="3F3F3F"/>
                </a:solidFill>
              </a:defRPr>
            </a:lvl3pPr>
            <a:lvl4pPr lvl="3" algn="ctr">
              <a:lnSpc>
                <a:spcPct val="115000"/>
              </a:lnSpc>
              <a:spcBef>
                <a:spcPts val="500"/>
              </a:spcBef>
              <a:spcAft>
                <a:spcPts val="0"/>
              </a:spcAft>
              <a:buClr>
                <a:srgbClr val="3F3F3F"/>
              </a:buClr>
              <a:buSzPts val="1792"/>
              <a:buFont typeface="Lato"/>
              <a:buNone/>
              <a:defRPr sz="1600">
                <a:solidFill>
                  <a:srgbClr val="3F3F3F"/>
                </a:solidFill>
              </a:defRPr>
            </a:lvl4pPr>
            <a:lvl5pPr lvl="4" algn="ctr">
              <a:lnSpc>
                <a:spcPct val="115000"/>
              </a:lnSpc>
              <a:spcBef>
                <a:spcPts val="500"/>
              </a:spcBef>
              <a:spcAft>
                <a:spcPts val="0"/>
              </a:spcAft>
              <a:buClr>
                <a:srgbClr val="3F3F3F"/>
              </a:buClr>
              <a:buSzPts val="1792"/>
              <a:buFont typeface="Lato"/>
              <a:buNone/>
              <a:defRPr sz="1600">
                <a:solidFill>
                  <a:srgbClr val="3F3F3F"/>
                </a:solidFill>
              </a:defRPr>
            </a:lvl5pPr>
            <a:lvl6pPr lvl="5"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6pPr>
            <a:lvl7pPr lvl="6"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7pPr>
            <a:lvl8pPr lvl="7"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8pPr>
            <a:lvl9pPr lvl="8" algn="ctr">
              <a:lnSpc>
                <a:spcPct val="115000"/>
              </a:lnSpc>
              <a:spcBef>
                <a:spcPts val="500"/>
              </a:spcBef>
              <a:spcAft>
                <a:spcPts val="0"/>
              </a:spcAft>
              <a:buClr>
                <a:srgbClr val="3F3F3F"/>
              </a:buClr>
              <a:buSzPts val="1600"/>
              <a:buFont typeface="Lato"/>
              <a:buNone/>
              <a:defRPr sz="1600">
                <a:solidFill>
                  <a:srgbClr val="3F3F3F"/>
                </a:solidFill>
                <a:latin typeface="Lato"/>
                <a:ea typeface="Lato"/>
                <a:cs typeface="Lato"/>
                <a:sym typeface="Lato"/>
              </a:defRPr>
            </a:lvl9pPr>
          </a:lstStyle>
          <a:p>
            <a:endParaRPr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Section Break - Image">
  <p:cSld name="Section Break - Image">
    <p:spTree>
      <p:nvGrpSpPr>
        <p:cNvPr id="1" name="Shape 414"/>
        <p:cNvGrpSpPr/>
        <p:nvPr/>
      </p:nvGrpSpPr>
      <p:grpSpPr>
        <a:xfrm>
          <a:off x="0" y="0"/>
          <a:ext cx="0" cy="0"/>
          <a:chOff x="0" y="0"/>
          <a:chExt cx="0" cy="0"/>
        </a:xfrm>
      </p:grpSpPr>
      <p:pic>
        <p:nvPicPr>
          <p:cNvPr id="415" name="Google Shape;415;p10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16" name="Google Shape;416;p106"/>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417" name="Google Shape;417;p106"/>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18" name="Google Shape;418;p106"/>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19" name="Google Shape;419;p10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20" name="Google Shape;420;p106"/>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Section Break - Blue">
  <p:cSld name="Section Break - Blue">
    <p:bg>
      <p:bgPr>
        <a:gradFill>
          <a:gsLst>
            <a:gs pos="0">
              <a:srgbClr val="1AA4BC"/>
            </a:gs>
            <a:gs pos="50000">
              <a:srgbClr val="006983"/>
            </a:gs>
            <a:gs pos="100000">
              <a:srgbClr val="013948"/>
            </a:gs>
          </a:gsLst>
          <a:lin ang="8100000" scaled="0"/>
        </a:gradFill>
        <a:effectLst/>
      </p:bgPr>
    </p:bg>
    <p:spTree>
      <p:nvGrpSpPr>
        <p:cNvPr id="1" name="Shape 421"/>
        <p:cNvGrpSpPr/>
        <p:nvPr/>
      </p:nvGrpSpPr>
      <p:grpSpPr>
        <a:xfrm>
          <a:off x="0" y="0"/>
          <a:ext cx="0" cy="0"/>
          <a:chOff x="0" y="0"/>
          <a:chExt cx="0" cy="0"/>
        </a:xfrm>
      </p:grpSpPr>
      <p:pic>
        <p:nvPicPr>
          <p:cNvPr id="422" name="Google Shape;422;p107"/>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23" name="Google Shape;423;p107"/>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24" name="Google Shape;424;p107"/>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25" name="Google Shape;425;p10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26" name="Google Shape;426;p107"/>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27" name="Google Shape;427;p107"/>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Section Break - Gray">
  <p:cSld name="Section Break - Purple">
    <p:bg>
      <p:bgPr>
        <a:gradFill>
          <a:gsLst>
            <a:gs pos="0">
              <a:srgbClr val="B6B1A9"/>
            </a:gs>
            <a:gs pos="50000">
              <a:srgbClr val="877F7A"/>
            </a:gs>
            <a:gs pos="100000">
              <a:srgbClr val="544948"/>
            </a:gs>
          </a:gsLst>
          <a:lin ang="8100000" scaled="0"/>
        </a:gradFill>
        <a:effectLst/>
      </p:bgPr>
    </p:bg>
    <p:spTree>
      <p:nvGrpSpPr>
        <p:cNvPr id="1" name="Shape 428"/>
        <p:cNvGrpSpPr/>
        <p:nvPr/>
      </p:nvGrpSpPr>
      <p:grpSpPr>
        <a:xfrm>
          <a:off x="0" y="0"/>
          <a:ext cx="0" cy="0"/>
          <a:chOff x="0" y="0"/>
          <a:chExt cx="0" cy="0"/>
        </a:xfrm>
      </p:grpSpPr>
      <p:pic>
        <p:nvPicPr>
          <p:cNvPr id="429" name="Google Shape;429;p108"/>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30" name="Google Shape;430;p108"/>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31" name="Google Shape;431;p108"/>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32" name="Google Shape;432;p108"/>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33" name="Google Shape;433;p108"/>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34" name="Google Shape;434;p108"/>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Section Break - Orange">
  <p:cSld name="Section Break - Orange">
    <p:bg>
      <p:bgPr>
        <a:gradFill>
          <a:gsLst>
            <a:gs pos="0">
              <a:srgbClr val="FEDD5C"/>
            </a:gs>
            <a:gs pos="38000">
              <a:srgbClr val="F4B12F"/>
            </a:gs>
            <a:gs pos="78000">
              <a:srgbClr val="E98300"/>
            </a:gs>
            <a:gs pos="100000">
              <a:srgbClr val="E98300"/>
            </a:gs>
          </a:gsLst>
          <a:lin ang="8100000" scaled="0"/>
        </a:gradFill>
        <a:effectLst/>
      </p:bgPr>
    </p:bg>
    <p:spTree>
      <p:nvGrpSpPr>
        <p:cNvPr id="1" name="Shape 435"/>
        <p:cNvGrpSpPr/>
        <p:nvPr/>
      </p:nvGrpSpPr>
      <p:grpSpPr>
        <a:xfrm>
          <a:off x="0" y="0"/>
          <a:ext cx="0" cy="0"/>
          <a:chOff x="0" y="0"/>
          <a:chExt cx="0" cy="0"/>
        </a:xfrm>
      </p:grpSpPr>
      <p:pic>
        <p:nvPicPr>
          <p:cNvPr id="436" name="Google Shape;436;p109"/>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37" name="Google Shape;437;p109"/>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38" name="Google Shape;438;p109"/>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39" name="Google Shape;439;p10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40" name="Google Shape;440;p109"/>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41" name="Google Shape;441;p109"/>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Section Break - Green">
  <p:cSld name="Section Break - Green">
    <p:bg>
      <p:bgPr>
        <a:gradFill>
          <a:gsLst>
            <a:gs pos="0">
              <a:srgbClr val="8AC751"/>
            </a:gs>
            <a:gs pos="50000">
              <a:srgbClr val="59B06D"/>
            </a:gs>
            <a:gs pos="100000">
              <a:srgbClr val="279989"/>
            </a:gs>
          </a:gsLst>
          <a:lin ang="8100000" scaled="0"/>
        </a:gradFill>
        <a:effectLst/>
      </p:bgPr>
    </p:bg>
    <p:spTree>
      <p:nvGrpSpPr>
        <p:cNvPr id="1" name="Shape 442"/>
        <p:cNvGrpSpPr/>
        <p:nvPr/>
      </p:nvGrpSpPr>
      <p:grpSpPr>
        <a:xfrm>
          <a:off x="0" y="0"/>
          <a:ext cx="0" cy="0"/>
          <a:chOff x="0" y="0"/>
          <a:chExt cx="0" cy="0"/>
        </a:xfrm>
      </p:grpSpPr>
      <p:pic>
        <p:nvPicPr>
          <p:cNvPr id="443" name="Google Shape;443;p110"/>
          <p:cNvPicPr preferRelativeResize="0"/>
          <p:nvPr/>
        </p:nvPicPr>
        <p:blipFill rotWithShape="1">
          <a:blip r:embed="rId2">
            <a:alphaModFix/>
          </a:blip>
          <a:srcRect/>
          <a:stretch/>
        </p:blipFill>
        <p:spPr>
          <a:xfrm>
            <a:off x="0" y="0"/>
            <a:ext cx="12192000" cy="6858000"/>
          </a:xfrm>
          <a:prstGeom prst="rect">
            <a:avLst/>
          </a:prstGeom>
          <a:noFill/>
          <a:ln>
            <a:noFill/>
          </a:ln>
        </p:spPr>
      </p:pic>
      <p:cxnSp>
        <p:nvCxnSpPr>
          <p:cNvPr id="444" name="Google Shape;444;p110"/>
          <p:cNvCxnSpPr/>
          <p:nvPr/>
        </p:nvCxnSpPr>
        <p:spPr>
          <a:xfrm>
            <a:off x="800100" y="2522007"/>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445" name="Google Shape;445;p110"/>
          <p:cNvPicPr preferRelativeResize="0"/>
          <p:nvPr/>
        </p:nvPicPr>
        <p:blipFill rotWithShape="1">
          <a:blip r:embed="rId3">
            <a:alphaModFix/>
          </a:blip>
          <a:srcRect/>
          <a:stretch/>
        </p:blipFill>
        <p:spPr>
          <a:xfrm>
            <a:off x="788670" y="6361842"/>
            <a:ext cx="643152" cy="212519"/>
          </a:xfrm>
          <a:prstGeom prst="rect">
            <a:avLst/>
          </a:prstGeom>
          <a:noFill/>
          <a:ln>
            <a:noFill/>
          </a:ln>
        </p:spPr>
      </p:pic>
      <p:sp>
        <p:nvSpPr>
          <p:cNvPr id="446" name="Google Shape;446;p11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Lato"/>
                <a:ea typeface="Lato"/>
                <a:cs typeface="Lato"/>
                <a:sym typeface="Lato"/>
              </a:defRPr>
            </a:lvl9pPr>
          </a:lstStyle>
          <a:p>
            <a:fld id="{00000000-1234-1234-1234-123412341234}" type="slidenum">
              <a:rPr lang="en-US" smtClean="0"/>
              <a:pPr/>
              <a:t>‹#›</a:t>
            </a:fld>
            <a:endParaRPr lang="en-US" dirty="0"/>
          </a:p>
        </p:txBody>
      </p:sp>
      <p:sp>
        <p:nvSpPr>
          <p:cNvPr id="447" name="Google Shape;447;p11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chemeClr val="lt1"/>
              </a:buClr>
              <a:buSzPts val="3600"/>
              <a:buFont typeface="Lato"/>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48" name="Google Shape;448;p110"/>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36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Break - White">
  <p:cSld name="Section Break - Printable">
    <p:bg>
      <p:bgPr>
        <a:blipFill>
          <a:blip r:embed="rId2">
            <a:alphaModFix/>
          </a:blip>
          <a:stretch>
            <a:fillRect/>
          </a:stretch>
        </a:blipFill>
        <a:effectLst/>
      </p:bgPr>
    </p:bg>
    <p:spTree>
      <p:nvGrpSpPr>
        <p:cNvPr id="1" name="Shape 449"/>
        <p:cNvGrpSpPr/>
        <p:nvPr/>
      </p:nvGrpSpPr>
      <p:grpSpPr>
        <a:xfrm>
          <a:off x="0" y="0"/>
          <a:ext cx="0" cy="0"/>
          <a:chOff x="0" y="0"/>
          <a:chExt cx="0" cy="0"/>
        </a:xfrm>
      </p:grpSpPr>
      <p:sp>
        <p:nvSpPr>
          <p:cNvPr id="450" name="Google Shape;450;p111"/>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404040"/>
              </a:buClr>
              <a:buSzPts val="3600"/>
              <a:buFont typeface="Lato"/>
              <a:buNone/>
              <a:defRPr b="0" i="0">
                <a:solidFill>
                  <a:srgbClr val="404040"/>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451" name="Google Shape;451;p111"/>
          <p:cNvCxnSpPr/>
          <p:nvPr/>
        </p:nvCxnSpPr>
        <p:spPr>
          <a:xfrm>
            <a:off x="800100" y="2522007"/>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452" name="Google Shape;452;p111"/>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453" name="Google Shape;453;p111"/>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454" name="Google Shape;454;p111"/>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404040"/>
              </a:buClr>
              <a:buSzPts val="3600"/>
              <a:buNone/>
              <a:defRPr b="0" i="0">
                <a:solidFill>
                  <a:srgbClr val="404040"/>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404040"/>
              </a:buClr>
              <a:buSzPts val="1400"/>
              <a:buNone/>
              <a:defRPr>
                <a:solidFill>
                  <a:srgbClr val="404040"/>
                </a:solidFill>
              </a:defRPr>
            </a:lvl2pPr>
            <a:lvl3pPr lvl="2" algn="l">
              <a:lnSpc>
                <a:spcPct val="100000"/>
              </a:lnSpc>
              <a:spcBef>
                <a:spcPts val="0"/>
              </a:spcBef>
              <a:spcAft>
                <a:spcPts val="0"/>
              </a:spcAft>
              <a:buClr>
                <a:srgbClr val="404040"/>
              </a:buClr>
              <a:buSzPts val="1400"/>
              <a:buNone/>
              <a:defRPr>
                <a:solidFill>
                  <a:srgbClr val="404040"/>
                </a:solidFill>
              </a:defRPr>
            </a:lvl3pPr>
            <a:lvl4pPr lvl="3" algn="l">
              <a:lnSpc>
                <a:spcPct val="100000"/>
              </a:lnSpc>
              <a:spcBef>
                <a:spcPts val="0"/>
              </a:spcBef>
              <a:spcAft>
                <a:spcPts val="0"/>
              </a:spcAft>
              <a:buClr>
                <a:srgbClr val="404040"/>
              </a:buClr>
              <a:buSzPts val="1400"/>
              <a:buNone/>
              <a:defRPr>
                <a:solidFill>
                  <a:srgbClr val="404040"/>
                </a:solidFill>
              </a:defRPr>
            </a:lvl4pPr>
            <a:lvl5pPr lvl="4" algn="l">
              <a:lnSpc>
                <a:spcPct val="100000"/>
              </a:lnSpc>
              <a:spcBef>
                <a:spcPts val="0"/>
              </a:spcBef>
              <a:spcAft>
                <a:spcPts val="0"/>
              </a:spcAft>
              <a:buClr>
                <a:srgbClr val="404040"/>
              </a:buClr>
              <a:buSzPts val="1400"/>
              <a:buNone/>
              <a:defRPr>
                <a:solidFill>
                  <a:srgbClr val="404040"/>
                </a:solidFill>
              </a:defRPr>
            </a:lvl5pPr>
            <a:lvl6pPr lvl="5" algn="l">
              <a:lnSpc>
                <a:spcPct val="100000"/>
              </a:lnSpc>
              <a:spcBef>
                <a:spcPts val="0"/>
              </a:spcBef>
              <a:spcAft>
                <a:spcPts val="0"/>
              </a:spcAft>
              <a:buClr>
                <a:srgbClr val="404040"/>
              </a:buClr>
              <a:buSzPts val="1400"/>
              <a:buNone/>
              <a:defRPr>
                <a:solidFill>
                  <a:srgbClr val="404040"/>
                </a:solidFill>
              </a:defRPr>
            </a:lvl6pPr>
            <a:lvl7pPr lvl="6" algn="l">
              <a:lnSpc>
                <a:spcPct val="100000"/>
              </a:lnSpc>
              <a:spcBef>
                <a:spcPts val="0"/>
              </a:spcBef>
              <a:spcAft>
                <a:spcPts val="0"/>
              </a:spcAft>
              <a:buClr>
                <a:srgbClr val="404040"/>
              </a:buClr>
              <a:buSzPts val="1400"/>
              <a:buNone/>
              <a:defRPr>
                <a:solidFill>
                  <a:srgbClr val="404040"/>
                </a:solidFill>
              </a:defRPr>
            </a:lvl7pPr>
            <a:lvl8pPr lvl="7" algn="l">
              <a:lnSpc>
                <a:spcPct val="100000"/>
              </a:lnSpc>
              <a:spcBef>
                <a:spcPts val="0"/>
              </a:spcBef>
              <a:spcAft>
                <a:spcPts val="0"/>
              </a:spcAft>
              <a:buClr>
                <a:srgbClr val="404040"/>
              </a:buClr>
              <a:buSzPts val="1400"/>
              <a:buNone/>
              <a:defRPr>
                <a:solidFill>
                  <a:srgbClr val="404040"/>
                </a:solidFill>
              </a:defRPr>
            </a:lvl8pPr>
            <a:lvl9pPr lvl="8" algn="l">
              <a:lnSpc>
                <a:spcPct val="100000"/>
              </a:lnSpc>
              <a:spcBef>
                <a:spcPts val="0"/>
              </a:spcBef>
              <a:spcAft>
                <a:spcPts val="0"/>
              </a:spcAft>
              <a:buClr>
                <a:srgbClr val="404040"/>
              </a:buClr>
              <a:buSzPts val="1400"/>
              <a:buNone/>
              <a:defRPr>
                <a:solidFill>
                  <a:srgbClr val="404040"/>
                </a:solidFill>
              </a:defRPr>
            </a:lvl9pPr>
          </a:lstStyle>
          <a:p>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 Option 4">
  <p:cSld name="Title Slide - Option 4">
    <p:bg>
      <p:bgPr>
        <a:blipFill>
          <a:blip r:embed="rId2">
            <a:alphaModFix/>
          </a:blip>
          <a:stretch>
            <a:fillRect/>
          </a:stretch>
        </a:blipFill>
        <a:effectLst/>
      </p:bgPr>
    </p:bg>
    <p:spTree>
      <p:nvGrpSpPr>
        <p:cNvPr id="1" name="Shape 45"/>
        <p:cNvGrpSpPr/>
        <p:nvPr/>
      </p:nvGrpSpPr>
      <p:grpSpPr>
        <a:xfrm>
          <a:off x="0" y="0"/>
          <a:ext cx="0" cy="0"/>
          <a:chOff x="0" y="0"/>
          <a:chExt cx="0" cy="0"/>
        </a:xfrm>
      </p:grpSpPr>
      <p:pic>
        <p:nvPicPr>
          <p:cNvPr id="46" name="Google Shape;46;p75"/>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47" name="Google Shape;47;p75"/>
          <p:cNvPicPr preferRelativeResize="0"/>
          <p:nvPr/>
        </p:nvPicPr>
        <p:blipFill rotWithShape="1">
          <a:blip r:embed="rId4">
            <a:alphaModFix/>
          </a:blip>
          <a:srcRect/>
          <a:stretch/>
        </p:blipFill>
        <p:spPr>
          <a:xfrm>
            <a:off x="3295982" y="6156021"/>
            <a:ext cx="2022942" cy="337157"/>
          </a:xfrm>
          <a:prstGeom prst="rect">
            <a:avLst/>
          </a:prstGeom>
          <a:noFill/>
          <a:ln>
            <a:noFill/>
          </a:ln>
        </p:spPr>
      </p:pic>
      <p:sp>
        <p:nvSpPr>
          <p:cNvPr id="48" name="Google Shape;48;p75"/>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9" name="Google Shape;49;p75"/>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50" name="Google Shape;50;p75"/>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51" name="Google Shape;51;p75"/>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 Option 3 Layout">
  <p:cSld name="Title Slide - Option 2">
    <p:spTree>
      <p:nvGrpSpPr>
        <p:cNvPr id="1" name="Shape 52"/>
        <p:cNvGrpSpPr/>
        <p:nvPr/>
      </p:nvGrpSpPr>
      <p:grpSpPr>
        <a:xfrm>
          <a:off x="0" y="0"/>
          <a:ext cx="0" cy="0"/>
          <a:chOff x="0" y="0"/>
          <a:chExt cx="0" cy="0"/>
        </a:xfrm>
      </p:grpSpPr>
      <p:pic>
        <p:nvPicPr>
          <p:cNvPr id="53" name="Google Shape;53;p76" descr="A picture containing ocean floor&#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54" name="Google Shape;54;p76"/>
          <p:cNvPicPr preferRelativeResize="0"/>
          <p:nvPr/>
        </p:nvPicPr>
        <p:blipFill rotWithShape="1">
          <a:blip r:embed="rId3">
            <a:alphaModFix/>
          </a:blip>
          <a:srcRect/>
          <a:stretch/>
        </p:blipFill>
        <p:spPr>
          <a:xfrm>
            <a:off x="759786" y="6147835"/>
            <a:ext cx="1734821" cy="331193"/>
          </a:xfrm>
          <a:prstGeom prst="rect">
            <a:avLst/>
          </a:prstGeom>
          <a:noFill/>
          <a:ln>
            <a:noFill/>
          </a:ln>
        </p:spPr>
      </p:pic>
      <p:pic>
        <p:nvPicPr>
          <p:cNvPr id="55" name="Google Shape;55;p76"/>
          <p:cNvPicPr preferRelativeResize="0"/>
          <p:nvPr/>
        </p:nvPicPr>
        <p:blipFill rotWithShape="1">
          <a:blip r:embed="rId4">
            <a:alphaModFix/>
          </a:blip>
          <a:srcRect/>
          <a:stretch/>
        </p:blipFill>
        <p:spPr>
          <a:xfrm>
            <a:off x="9346869" y="6156021"/>
            <a:ext cx="2022942" cy="337157"/>
          </a:xfrm>
          <a:prstGeom prst="rect">
            <a:avLst/>
          </a:prstGeom>
          <a:noFill/>
          <a:ln>
            <a:noFill/>
          </a:ln>
        </p:spPr>
      </p:pic>
      <p:cxnSp>
        <p:nvCxnSpPr>
          <p:cNvPr id="56" name="Google Shape;56;p76"/>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sp>
        <p:nvSpPr>
          <p:cNvPr id="57" name="Google Shape;57;p76"/>
          <p:cNvSpPr txBox="1">
            <a:spLocks noGrp="1"/>
          </p:cNvSpPr>
          <p:nvPr>
            <p:ph type="title"/>
          </p:nvPr>
        </p:nvSpPr>
        <p:spPr>
          <a:xfrm>
            <a:off x="772725" y="501500"/>
            <a:ext cx="105537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48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8" name="Google Shape;58;p76"/>
          <p:cNvSpPr txBox="1">
            <a:spLocks noGrp="1"/>
          </p:cNvSpPr>
          <p:nvPr>
            <p:ph type="subTitle" idx="1"/>
          </p:nvPr>
        </p:nvSpPr>
        <p:spPr>
          <a:xfrm>
            <a:off x="779950" y="2814950"/>
            <a:ext cx="10553700" cy="724500"/>
          </a:xfrm>
          <a:prstGeom prst="rect">
            <a:avLst/>
          </a:prstGeom>
          <a:noFill/>
          <a:ln>
            <a:noFill/>
          </a:ln>
        </p:spPr>
        <p:txBody>
          <a:bodyPr spcFirstLastPara="1" wrap="square" lIns="0" tIns="45700" rIns="91425" bIns="45700" anchor="ctr" anchorCtr="0">
            <a:noAutofit/>
          </a:bodyPr>
          <a:lstStyle>
            <a:lvl1pPr lvl="0" algn="l">
              <a:lnSpc>
                <a:spcPct val="100000"/>
              </a:lnSpc>
              <a:spcBef>
                <a:spcPts val="500"/>
              </a:spcBef>
              <a:spcAft>
                <a:spcPts val="0"/>
              </a:spcAft>
              <a:buClr>
                <a:schemeClr val="lt1"/>
              </a:buClr>
              <a:buSzPts val="2800"/>
              <a:buNone/>
              <a:defRPr sz="28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59" name="Google Shape;59;p76"/>
          <p:cNvSpPr txBox="1">
            <a:spLocks noGrp="1"/>
          </p:cNvSpPr>
          <p:nvPr>
            <p:ph type="subTitle" idx="2"/>
          </p:nvPr>
        </p:nvSpPr>
        <p:spPr>
          <a:xfrm>
            <a:off x="814125" y="3985200"/>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60" name="Google Shape;60;p76"/>
          <p:cNvSpPr txBox="1">
            <a:spLocks noGrp="1"/>
          </p:cNvSpPr>
          <p:nvPr>
            <p:ph type="subTitle" idx="3"/>
          </p:nvPr>
        </p:nvSpPr>
        <p:spPr>
          <a:xfrm>
            <a:off x="814125" y="4364975"/>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 Option 3 Layout">
  <p:cSld name="CUSTOM">
    <p:spTree>
      <p:nvGrpSpPr>
        <p:cNvPr id="1" name="Shape 61"/>
        <p:cNvGrpSpPr/>
        <p:nvPr/>
      </p:nvGrpSpPr>
      <p:grpSpPr>
        <a:xfrm>
          <a:off x="0" y="0"/>
          <a:ext cx="0" cy="0"/>
          <a:chOff x="0" y="0"/>
          <a:chExt cx="0" cy="0"/>
        </a:xfrm>
      </p:grpSpPr>
      <p:sp>
        <p:nvSpPr>
          <p:cNvPr id="62" name="Google Shape;62;p77"/>
          <p:cNvSpPr txBox="1">
            <a:spLocks noGrp="1"/>
          </p:cNvSpPr>
          <p:nvPr>
            <p:ph type="title"/>
          </p:nvPr>
        </p:nvSpPr>
        <p:spPr>
          <a:xfrm>
            <a:off x="772725" y="501500"/>
            <a:ext cx="105537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lt1"/>
              </a:buClr>
              <a:buSzPts val="4800"/>
              <a:buNone/>
              <a:defRPr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3" name="Google Shape;63;p77"/>
          <p:cNvSpPr txBox="1">
            <a:spLocks noGrp="1"/>
          </p:cNvSpPr>
          <p:nvPr>
            <p:ph type="subTitle" idx="1"/>
          </p:nvPr>
        </p:nvSpPr>
        <p:spPr>
          <a:xfrm>
            <a:off x="779950" y="2814950"/>
            <a:ext cx="10553700" cy="724500"/>
          </a:xfrm>
          <a:prstGeom prst="rect">
            <a:avLst/>
          </a:prstGeom>
          <a:noFill/>
          <a:ln>
            <a:noFill/>
          </a:ln>
        </p:spPr>
        <p:txBody>
          <a:bodyPr spcFirstLastPara="1" wrap="square" lIns="0" tIns="45700" rIns="91425" bIns="45700" anchor="ctr" anchorCtr="0">
            <a:noAutofit/>
          </a:bodyPr>
          <a:lstStyle>
            <a:lvl1pPr lvl="0" algn="l">
              <a:lnSpc>
                <a:spcPct val="100000"/>
              </a:lnSpc>
              <a:spcBef>
                <a:spcPts val="500"/>
              </a:spcBef>
              <a:spcAft>
                <a:spcPts val="0"/>
              </a:spcAft>
              <a:buClr>
                <a:schemeClr val="lt1"/>
              </a:buClr>
              <a:buSzPts val="2800"/>
              <a:buNone/>
              <a:defRPr sz="28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64" name="Google Shape;64;p77"/>
          <p:cNvSpPr txBox="1">
            <a:spLocks noGrp="1"/>
          </p:cNvSpPr>
          <p:nvPr>
            <p:ph type="subTitle" idx="2"/>
          </p:nvPr>
        </p:nvSpPr>
        <p:spPr>
          <a:xfrm>
            <a:off x="814125" y="3985200"/>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sp>
        <p:nvSpPr>
          <p:cNvPr id="65" name="Google Shape;65;p77"/>
          <p:cNvSpPr txBox="1">
            <a:spLocks noGrp="1"/>
          </p:cNvSpPr>
          <p:nvPr>
            <p:ph type="subTitle" idx="3"/>
          </p:nvPr>
        </p:nvSpPr>
        <p:spPr>
          <a:xfrm>
            <a:off x="814125" y="4364975"/>
            <a:ext cx="52023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chemeClr val="lt1"/>
              </a:buClr>
              <a:buSzPts val="2000"/>
              <a:buNone/>
              <a:defRPr sz="2000" b="0" i="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SzPts val="1792"/>
              <a:buNone/>
              <a:defRPr/>
            </a:lvl2pPr>
            <a:lvl3pPr lvl="2" algn="l">
              <a:lnSpc>
                <a:spcPct val="100000"/>
              </a:lnSpc>
              <a:spcBef>
                <a:spcPts val="500"/>
              </a:spcBef>
              <a:spcAft>
                <a:spcPts val="0"/>
              </a:spcAft>
              <a:buSzPts val="1760"/>
              <a:buNone/>
              <a:defRPr/>
            </a:lvl3pPr>
            <a:lvl4pPr lvl="3" algn="l">
              <a:lnSpc>
                <a:spcPct val="100000"/>
              </a:lnSpc>
              <a:spcBef>
                <a:spcPts val="500"/>
              </a:spcBef>
              <a:spcAft>
                <a:spcPts val="0"/>
              </a:spcAft>
              <a:buSzPts val="1568"/>
              <a:buNone/>
              <a:defRPr/>
            </a:lvl4pPr>
            <a:lvl5pPr lvl="4" algn="l">
              <a:lnSpc>
                <a:spcPct val="100000"/>
              </a:lnSpc>
              <a:spcBef>
                <a:spcPts val="500"/>
              </a:spcBef>
              <a:spcAft>
                <a:spcPts val="0"/>
              </a:spcAft>
              <a:buSzPts val="1568"/>
              <a:buNone/>
              <a:defRPr/>
            </a:lvl5pPr>
            <a:lvl6pPr lvl="5" algn="l">
              <a:lnSpc>
                <a:spcPct val="90000"/>
              </a:lnSpc>
              <a:spcBef>
                <a:spcPts val="500"/>
              </a:spcBef>
              <a:spcAft>
                <a:spcPts val="0"/>
              </a:spcAft>
              <a:buSzPts val="1800"/>
              <a:buNone/>
              <a:defRPr/>
            </a:lvl6pPr>
            <a:lvl7pPr lvl="6" algn="l">
              <a:lnSpc>
                <a:spcPct val="90000"/>
              </a:lnSpc>
              <a:spcBef>
                <a:spcPts val="500"/>
              </a:spcBef>
              <a:spcAft>
                <a:spcPts val="0"/>
              </a:spcAft>
              <a:buSzPts val="1800"/>
              <a:buNone/>
              <a:defRPr/>
            </a:lvl7pPr>
            <a:lvl8pPr lvl="7" algn="l">
              <a:lnSpc>
                <a:spcPct val="90000"/>
              </a:lnSpc>
              <a:spcBef>
                <a:spcPts val="500"/>
              </a:spcBef>
              <a:spcAft>
                <a:spcPts val="0"/>
              </a:spcAft>
              <a:buSzPts val="1800"/>
              <a:buNone/>
              <a:defRPr/>
            </a:lvl8pPr>
            <a:lvl9pPr lvl="8" algn="l">
              <a:lnSpc>
                <a:spcPct val="90000"/>
              </a:lnSpc>
              <a:spcBef>
                <a:spcPts val="500"/>
              </a:spcBef>
              <a:spcAft>
                <a:spcPts val="0"/>
              </a:spcAft>
              <a:buSzPts val="1800"/>
              <a:buNone/>
              <a:defRPr/>
            </a:lvl9pPr>
          </a:lstStyle>
          <a:p>
            <a:endParaRPr dirty="0"/>
          </a:p>
        </p:txBody>
      </p:sp>
      <p:cxnSp>
        <p:nvCxnSpPr>
          <p:cNvPr id="66" name="Google Shape;66;p77"/>
          <p:cNvCxnSpPr/>
          <p:nvPr/>
        </p:nvCxnSpPr>
        <p:spPr>
          <a:xfrm>
            <a:off x="800100" y="3762332"/>
            <a:ext cx="10553700" cy="0"/>
          </a:xfrm>
          <a:prstGeom prst="straightConnector1">
            <a:avLst/>
          </a:prstGeom>
          <a:noFill/>
          <a:ln w="9525" cap="flat" cmpd="sng">
            <a:solidFill>
              <a:schemeClr val="lt1"/>
            </a:solidFill>
            <a:prstDash val="solid"/>
            <a:miter lim="800000"/>
            <a:headEnd type="none" w="sm" len="sm"/>
            <a:tailEnd type="none" w="sm" len="sm"/>
          </a:ln>
        </p:spPr>
      </p:cxnSp>
      <p:pic>
        <p:nvPicPr>
          <p:cNvPr id="67" name="Google Shape;67;p77"/>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68" name="Google Shape;68;p77"/>
          <p:cNvPicPr preferRelativeResize="0"/>
          <p:nvPr/>
        </p:nvPicPr>
        <p:blipFill rotWithShape="1">
          <a:blip r:embed="rId3">
            <a:alphaModFix/>
          </a:blip>
          <a:srcRect/>
          <a:stretch/>
        </p:blipFill>
        <p:spPr>
          <a:xfrm>
            <a:off x="9346869" y="6156021"/>
            <a:ext cx="2022943" cy="337157"/>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 Option 3B">
  <p:cSld name="Title Slide - Option 3B">
    <p:bg>
      <p:bgPr>
        <a:blipFill>
          <a:blip r:embed="rId2">
            <a:alphaModFix/>
          </a:blip>
          <a:stretch>
            <a:fillRect/>
          </a:stretch>
        </a:blipFill>
        <a:effectLst/>
      </p:bgPr>
    </p:bg>
    <p:spTree>
      <p:nvGrpSpPr>
        <p:cNvPr id="1" name="Shape 69"/>
        <p:cNvGrpSpPr/>
        <p:nvPr/>
      </p:nvGrpSpPr>
      <p:grpSpPr>
        <a:xfrm>
          <a:off x="0" y="0"/>
          <a:ext cx="0" cy="0"/>
          <a:chOff x="0" y="0"/>
          <a:chExt cx="0" cy="0"/>
        </a:xfrm>
      </p:grpSpPr>
      <p:pic>
        <p:nvPicPr>
          <p:cNvPr id="70" name="Google Shape;70;p78"/>
          <p:cNvPicPr preferRelativeResize="0"/>
          <p:nvPr/>
        </p:nvPicPr>
        <p:blipFill rotWithShape="1">
          <a:blip r:embed="rId3">
            <a:alphaModFix/>
          </a:blip>
          <a:srcRect/>
          <a:stretch/>
        </p:blipFill>
        <p:spPr>
          <a:xfrm>
            <a:off x="759786" y="6147835"/>
            <a:ext cx="1734821" cy="331193"/>
          </a:xfrm>
          <a:prstGeom prst="rect">
            <a:avLst/>
          </a:prstGeom>
          <a:noFill/>
          <a:ln>
            <a:noFill/>
          </a:ln>
        </p:spPr>
      </p:pic>
      <p:cxnSp>
        <p:nvCxnSpPr>
          <p:cNvPr id="71" name="Google Shape;71;p78"/>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72" name="Google Shape;72;p78"/>
          <p:cNvPicPr preferRelativeResize="0"/>
          <p:nvPr/>
        </p:nvPicPr>
        <p:blipFill rotWithShape="1">
          <a:blip r:embed="rId4">
            <a:alphaModFix/>
          </a:blip>
          <a:srcRect/>
          <a:stretch/>
        </p:blipFill>
        <p:spPr>
          <a:xfrm>
            <a:off x="9346869" y="6156021"/>
            <a:ext cx="2022942" cy="337157"/>
          </a:xfrm>
          <a:prstGeom prst="rect">
            <a:avLst/>
          </a:prstGeom>
          <a:noFill/>
          <a:ln>
            <a:noFill/>
          </a:ln>
        </p:spPr>
      </p:pic>
      <p:sp>
        <p:nvSpPr>
          <p:cNvPr id="73" name="Google Shape;73;p78"/>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4" name="Google Shape;74;p78"/>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75" name="Google Shape;75;p78"/>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76" name="Google Shape;76;p78"/>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Slide - Option 3C">
  <p:cSld name="Title Slide - Option 3C">
    <p:bg>
      <p:bgPr>
        <a:blipFill>
          <a:blip r:embed="rId2">
            <a:alphaModFix/>
          </a:blip>
          <a:stretch>
            <a:fillRect/>
          </a:stretch>
        </a:blipFill>
        <a:effectLst/>
      </p:bgPr>
    </p:bg>
    <p:spTree>
      <p:nvGrpSpPr>
        <p:cNvPr id="1" name="Shape 77"/>
        <p:cNvGrpSpPr/>
        <p:nvPr/>
      </p:nvGrpSpPr>
      <p:grpSpPr>
        <a:xfrm>
          <a:off x="0" y="0"/>
          <a:ext cx="0" cy="0"/>
          <a:chOff x="0" y="0"/>
          <a:chExt cx="0" cy="0"/>
        </a:xfrm>
      </p:grpSpPr>
      <p:pic>
        <p:nvPicPr>
          <p:cNvPr id="78" name="Google Shape;78;p79"/>
          <p:cNvPicPr preferRelativeResize="0"/>
          <p:nvPr/>
        </p:nvPicPr>
        <p:blipFill rotWithShape="1">
          <a:blip r:embed="rId3">
            <a:alphaModFix/>
          </a:blip>
          <a:srcRect/>
          <a:stretch/>
        </p:blipFill>
        <p:spPr>
          <a:xfrm>
            <a:off x="759786" y="6147835"/>
            <a:ext cx="1734821" cy="331193"/>
          </a:xfrm>
          <a:prstGeom prst="rect">
            <a:avLst/>
          </a:prstGeom>
          <a:noFill/>
          <a:ln>
            <a:noFill/>
          </a:ln>
        </p:spPr>
      </p:pic>
      <p:cxnSp>
        <p:nvCxnSpPr>
          <p:cNvPr id="79" name="Google Shape;79;p79"/>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80" name="Google Shape;80;p79"/>
          <p:cNvPicPr preferRelativeResize="0"/>
          <p:nvPr/>
        </p:nvPicPr>
        <p:blipFill rotWithShape="1">
          <a:blip r:embed="rId4">
            <a:alphaModFix/>
          </a:blip>
          <a:srcRect/>
          <a:stretch/>
        </p:blipFill>
        <p:spPr>
          <a:xfrm>
            <a:off x="9346869" y="6156021"/>
            <a:ext cx="2022942" cy="337157"/>
          </a:xfrm>
          <a:prstGeom prst="rect">
            <a:avLst/>
          </a:prstGeom>
          <a:noFill/>
          <a:ln>
            <a:noFill/>
          </a:ln>
        </p:spPr>
      </p:pic>
      <p:sp>
        <p:nvSpPr>
          <p:cNvPr id="81" name="Google Shape;81;p79"/>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2" name="Google Shape;82;p79"/>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83" name="Google Shape;83;p79"/>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84" name="Google Shape;84;p79"/>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Tree>
  </p:cSld>
  <p:clrMapOvr>
    <a:masterClrMapping/>
  </p:clrMapOvr>
  <p:extLst>
    <p:ext uri="{DCECCB84-F9BA-43D5-87BE-67443E8EF086}">
      <p15:sldGuideLst xmlns:p15="http://schemas.microsoft.com/office/powerpoint/2012/main">
        <p15:guide id="1" pos="4632">
          <p15:clr>
            <a:srgbClr val="FBAE40"/>
          </p15:clr>
        </p15:guide>
        <p15:guide id="2" orient="horz" pos="2160">
          <p15:clr>
            <a:srgbClr val="FBAE40"/>
          </p15:clr>
        </p15:guide>
        <p15:guide id="3" orient="horz" pos="3696">
          <p15:clr>
            <a:srgbClr val="FBAE40"/>
          </p15:clr>
        </p15:guide>
        <p15:guide id="4" orient="horz" pos="26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image" Target="../media/image14.png"/><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image" Target="../media/image14.pn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theme" Target="../theme/theme3.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4"/>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4800"/>
              <a:buFont typeface="Lato"/>
              <a:buNone/>
              <a:defRPr sz="48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1" name="Google Shape;11;p64"/>
          <p:cNvSpPr txBox="1">
            <a:spLocks noGrp="1"/>
          </p:cNvSpPr>
          <p:nvPr>
            <p:ph type="body" idx="1"/>
          </p:nvPr>
        </p:nvSpPr>
        <p:spPr>
          <a:xfrm>
            <a:off x="800100" y="1998482"/>
            <a:ext cx="10553700" cy="3996966"/>
          </a:xfrm>
          <a:prstGeom prst="rect">
            <a:avLst/>
          </a:prstGeom>
          <a:noFill/>
          <a:ln>
            <a:noFill/>
          </a:ln>
        </p:spPr>
        <p:txBody>
          <a:bodyPr spcFirstLastPara="1" wrap="square" lIns="0" tIns="45700" rIns="91425" bIns="45700" anchor="t" anchorCtr="0">
            <a:noAutofit/>
          </a:bodyPr>
          <a:lstStyle>
            <a:lvl1pPr marL="457200" marR="0" lvl="0" indent="-228600" algn="l" rtl="0">
              <a:lnSpc>
                <a:spcPct val="100000"/>
              </a:lnSpc>
              <a:spcBef>
                <a:spcPts val="500"/>
              </a:spcBef>
              <a:spcAft>
                <a:spcPts val="0"/>
              </a:spcAft>
              <a:buClr>
                <a:srgbClr val="3F3F3F"/>
              </a:buClr>
              <a:buSzPts val="1600"/>
              <a:buFont typeface="Lato"/>
              <a:buNone/>
              <a:defRPr sz="1600" b="0" i="0" u="none" strike="noStrike" cap="none">
                <a:solidFill>
                  <a:srgbClr val="3F3F3F"/>
                </a:solidFill>
                <a:latin typeface="Lato"/>
                <a:ea typeface="Lato"/>
                <a:cs typeface="Lato"/>
                <a:sym typeface="Lato"/>
              </a:defRPr>
            </a:lvl1pPr>
            <a:lvl2pPr marL="914400" marR="0" lvl="1" indent="-342392" algn="l" rtl="0">
              <a:lnSpc>
                <a:spcPct val="100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40360" algn="l" rtl="0">
              <a:lnSpc>
                <a:spcPct val="100000"/>
              </a:lnSpc>
              <a:spcBef>
                <a:spcPts val="500"/>
              </a:spcBef>
              <a:spcAft>
                <a:spcPts val="0"/>
              </a:spcAft>
              <a:buClr>
                <a:srgbClr val="B83A4B"/>
              </a:buClr>
              <a:buSzPts val="1760"/>
              <a:buFont typeface="Arial"/>
              <a:buChar char="•"/>
              <a:defRPr sz="1600" b="0" i="0" u="none" strike="noStrike" cap="none">
                <a:solidFill>
                  <a:srgbClr val="3F3F3F"/>
                </a:solidFill>
                <a:latin typeface="Lato"/>
                <a:ea typeface="Lato"/>
                <a:cs typeface="Lato"/>
                <a:sym typeface="Lato"/>
              </a:defRPr>
            </a:lvl3pPr>
            <a:lvl4pPr marL="1828800" marR="0" lvl="3" indent="-328167" algn="l" rtl="0">
              <a:lnSpc>
                <a:spcPct val="100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00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88">
          <p15:clr>
            <a:srgbClr val="F26B43"/>
          </p15:clr>
        </p15:guide>
        <p15:guide id="2" orient="horz" pos="408">
          <p15:clr>
            <a:srgbClr val="F26B43"/>
          </p15:clr>
        </p15:guide>
        <p15:guide id="3" orient="horz" pos="1104">
          <p15:clr>
            <a:srgbClr val="F26B43"/>
          </p15:clr>
        </p15:guide>
        <p15:guide id="4" orient="horz" pos="1464">
          <p15:clr>
            <a:srgbClr val="F26B43"/>
          </p15:clr>
        </p15:guide>
        <p15:guide id="5" pos="3840">
          <p15:clr>
            <a:srgbClr val="F26B43"/>
          </p15:clr>
        </p15:guide>
        <p15:guide id="6" pos="504">
          <p15:clr>
            <a:srgbClr val="F26B43"/>
          </p15:clr>
        </p15:guide>
        <p15:guide id="7" pos="7152">
          <p15:clr>
            <a:srgbClr val="F26B43"/>
          </p15:clr>
        </p15:guide>
        <p15:guide id="8" orient="horz" pos="3984">
          <p15:clr>
            <a:srgbClr val="F26B43"/>
          </p15:clr>
        </p15:guide>
        <p15:guide id="9" orient="horz" pos="4128">
          <p15:clr>
            <a:srgbClr val="F26B43"/>
          </p15:clr>
        </p15:guide>
        <p15:guide id="10" orient="horz" pos="3816">
          <p15:clr>
            <a:srgbClr val="F26B43"/>
          </p15:clr>
        </p15:guide>
        <p15:guide id="11" pos="4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6"/>
        <p:cNvGrpSpPr/>
        <p:nvPr/>
      </p:nvGrpSpPr>
      <p:grpSpPr>
        <a:xfrm>
          <a:off x="0" y="0"/>
          <a:ext cx="0" cy="0"/>
          <a:chOff x="0" y="0"/>
          <a:chExt cx="0" cy="0"/>
        </a:xfrm>
      </p:grpSpPr>
      <p:sp>
        <p:nvSpPr>
          <p:cNvPr id="127" name="Google Shape;127;p67"/>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3600"/>
              <a:buFont typeface="Lato"/>
              <a:buNone/>
              <a:defRPr sz="36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28" name="Google Shape;128;p67"/>
          <p:cNvSpPr txBox="1">
            <a:spLocks noGrp="1"/>
          </p:cNvSpPr>
          <p:nvPr>
            <p:ph type="body" idx="1"/>
          </p:nvPr>
        </p:nvSpPr>
        <p:spPr>
          <a:xfrm>
            <a:off x="800100" y="1998482"/>
            <a:ext cx="10553700" cy="3996900"/>
          </a:xfrm>
          <a:prstGeom prst="rect">
            <a:avLst/>
          </a:prstGeom>
          <a:noFill/>
          <a:ln>
            <a:noFill/>
          </a:ln>
        </p:spPr>
        <p:txBody>
          <a:bodyPr spcFirstLastPara="1" wrap="square" lIns="0" tIns="45700" rIns="91425" bIns="45700" anchor="t" anchorCtr="0">
            <a:noAutofit/>
          </a:bodyPr>
          <a:lstStyle>
            <a:lvl1pPr marL="457200" marR="0" lvl="0" indent="-228600" algn="l" rtl="0">
              <a:lnSpc>
                <a:spcPct val="90000"/>
              </a:lnSpc>
              <a:spcBef>
                <a:spcPts val="1000"/>
              </a:spcBef>
              <a:spcAft>
                <a:spcPts val="0"/>
              </a:spcAft>
              <a:buClr>
                <a:srgbClr val="B83A4B"/>
              </a:buClr>
              <a:buSzPts val="1600"/>
              <a:buFont typeface="Lato"/>
              <a:buNone/>
              <a:defRPr sz="1600" b="0" i="0" u="none" strike="noStrike" cap="none">
                <a:solidFill>
                  <a:schemeClr val="dk1"/>
                </a:solidFill>
                <a:latin typeface="Lato"/>
                <a:ea typeface="Lato"/>
                <a:cs typeface="Lato"/>
                <a:sym typeface="Lato"/>
              </a:defRPr>
            </a:lvl1pPr>
            <a:lvl2pPr marL="914400" marR="0" lvl="1" indent="-342392" algn="l" rtl="0">
              <a:lnSpc>
                <a:spcPct val="90000"/>
              </a:lnSpc>
              <a:spcBef>
                <a:spcPts val="500"/>
              </a:spcBef>
              <a:spcAft>
                <a:spcPts val="0"/>
              </a:spcAft>
              <a:buClr>
                <a:srgbClr val="B83A4B"/>
              </a:buClr>
              <a:buSzPts val="1792"/>
              <a:buFont typeface="Arial"/>
              <a:buChar char="●"/>
              <a:defRPr sz="1600" b="0" i="0" u="none" strike="noStrike" cap="none">
                <a:solidFill>
                  <a:schemeClr val="dk1"/>
                </a:solidFill>
                <a:latin typeface="Lato"/>
                <a:ea typeface="Lato"/>
                <a:cs typeface="Lato"/>
                <a:sym typeface="Lato"/>
              </a:defRPr>
            </a:lvl2pPr>
            <a:lvl3pPr marL="1371600" marR="0" lvl="2" indent="-340360" algn="l" rtl="0">
              <a:lnSpc>
                <a:spcPct val="90000"/>
              </a:lnSpc>
              <a:spcBef>
                <a:spcPts val="500"/>
              </a:spcBef>
              <a:spcAft>
                <a:spcPts val="0"/>
              </a:spcAft>
              <a:buClr>
                <a:srgbClr val="B83A4B"/>
              </a:buClr>
              <a:buSzPts val="1760"/>
              <a:buFont typeface="Arial"/>
              <a:buChar char="●"/>
              <a:defRPr sz="1600" b="0" i="0" u="none" strike="noStrike" cap="none">
                <a:solidFill>
                  <a:schemeClr val="dk1"/>
                </a:solidFill>
                <a:latin typeface="Lato"/>
                <a:ea typeface="Lato"/>
                <a:cs typeface="Lato"/>
                <a:sym typeface="Lato"/>
              </a:defRPr>
            </a:lvl3pPr>
            <a:lvl4pPr marL="1828800" marR="0" lvl="3" indent="-328167" algn="l" rtl="0">
              <a:lnSpc>
                <a:spcPct val="90000"/>
              </a:lnSpc>
              <a:spcBef>
                <a:spcPts val="500"/>
              </a:spcBef>
              <a:spcAft>
                <a:spcPts val="0"/>
              </a:spcAft>
              <a:buClr>
                <a:srgbClr val="B83A4B"/>
              </a:buClr>
              <a:buSzPts val="1568"/>
              <a:buFont typeface="Arial"/>
              <a:buChar char="●"/>
              <a:defRPr sz="1400" b="0" i="0" u="none" strike="noStrike" cap="none">
                <a:solidFill>
                  <a:schemeClr val="dk1"/>
                </a:solidFill>
                <a:latin typeface="Lato"/>
                <a:ea typeface="Lato"/>
                <a:cs typeface="Lato"/>
                <a:sym typeface="Lato"/>
              </a:defRPr>
            </a:lvl4pPr>
            <a:lvl5pPr marL="2286000" marR="0" lvl="4" indent="-328167" algn="l" rtl="0">
              <a:lnSpc>
                <a:spcPct val="90000"/>
              </a:lnSpc>
              <a:spcBef>
                <a:spcPts val="500"/>
              </a:spcBef>
              <a:spcAft>
                <a:spcPts val="0"/>
              </a:spcAft>
              <a:buClr>
                <a:srgbClr val="B83A4B"/>
              </a:buClr>
              <a:buSzPts val="1568"/>
              <a:buFont typeface="Arial"/>
              <a:buChar char="●"/>
              <a:defRPr sz="1400" b="0" i="1" u="none" strike="noStrike" cap="none">
                <a:solidFill>
                  <a:schemeClr val="dk1"/>
                </a:solidFill>
                <a:latin typeface="Lato"/>
                <a:ea typeface="Lato"/>
                <a:cs typeface="Lato"/>
                <a:sym typeface="Lato"/>
              </a:defRPr>
            </a:lvl5pPr>
            <a:lvl6pPr marL="2743200" marR="0" lvl="5" indent="-327025" algn="l" rtl="0">
              <a:lnSpc>
                <a:spcPct val="90000"/>
              </a:lnSpc>
              <a:spcBef>
                <a:spcPts val="500"/>
              </a:spcBef>
              <a:spcAft>
                <a:spcPts val="0"/>
              </a:spcAft>
              <a:buClr>
                <a:schemeClr val="dk1"/>
              </a:buClr>
              <a:buSzPts val="155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9" name="Google Shape;129;p67"/>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pic>
        <p:nvPicPr>
          <p:cNvPr id="130" name="Google Shape;130;p67"/>
          <p:cNvPicPr preferRelativeResize="0"/>
          <p:nvPr/>
        </p:nvPicPr>
        <p:blipFill rotWithShape="1">
          <a:blip r:embed="rId19">
            <a:alphaModFix/>
          </a:blip>
          <a:srcRect/>
          <a:stretch/>
        </p:blipFill>
        <p:spPr>
          <a:xfrm>
            <a:off x="788670" y="6361842"/>
            <a:ext cx="643152" cy="21251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96" r:id="rId15"/>
    <p:sldLayoutId id="2147483697" r:id="rId16"/>
    <p:sldLayoutId id="2147483698"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0"/>
        <p:cNvGrpSpPr/>
        <p:nvPr/>
      </p:nvGrpSpPr>
      <p:grpSpPr>
        <a:xfrm>
          <a:off x="0" y="0"/>
          <a:ext cx="0" cy="0"/>
          <a:chOff x="0" y="0"/>
          <a:chExt cx="0" cy="0"/>
        </a:xfrm>
      </p:grpSpPr>
      <p:sp>
        <p:nvSpPr>
          <p:cNvPr id="281" name="Google Shape;281;p95"/>
          <p:cNvSpPr txBox="1">
            <a:spLocks noGrp="1"/>
          </p:cNvSpPr>
          <p:nvPr>
            <p:ph type="title"/>
          </p:nvPr>
        </p:nvSpPr>
        <p:spPr>
          <a:xfrm>
            <a:off x="800100" y="636586"/>
            <a:ext cx="10553700" cy="107451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rgbClr val="8C1515"/>
              </a:buClr>
              <a:buSzPts val="3600"/>
              <a:buFont typeface="Lato"/>
              <a:buNone/>
              <a:defRPr sz="3600" b="0" i="0" u="none" strike="noStrike" cap="none">
                <a:solidFill>
                  <a:srgbClr val="8C1515"/>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282" name="Google Shape;282;p95"/>
          <p:cNvSpPr txBox="1">
            <a:spLocks noGrp="1"/>
          </p:cNvSpPr>
          <p:nvPr>
            <p:ph type="body" idx="1"/>
          </p:nvPr>
        </p:nvSpPr>
        <p:spPr>
          <a:xfrm>
            <a:off x="800100" y="1998482"/>
            <a:ext cx="10553700" cy="3996966"/>
          </a:xfrm>
          <a:prstGeom prst="rect">
            <a:avLst/>
          </a:prstGeom>
          <a:noFill/>
          <a:ln>
            <a:noFill/>
          </a:ln>
        </p:spPr>
        <p:txBody>
          <a:bodyPr spcFirstLastPara="1" wrap="square" lIns="0" tIns="45700" rIns="91425" bIns="45700" anchor="t" anchorCtr="0">
            <a:noAutofit/>
          </a:bodyPr>
          <a:lstStyle>
            <a:lvl1pPr marL="457200" marR="0" lvl="0" indent="-228600" algn="l" rtl="0">
              <a:lnSpc>
                <a:spcPct val="115000"/>
              </a:lnSpc>
              <a:spcBef>
                <a:spcPts val="1000"/>
              </a:spcBef>
              <a:spcAft>
                <a:spcPts val="0"/>
              </a:spcAft>
              <a:buClr>
                <a:srgbClr val="3F3F3F"/>
              </a:buClr>
              <a:buSzPts val="1600"/>
              <a:buFont typeface="Lato"/>
              <a:buNone/>
              <a:defRPr sz="1600" b="0" i="0" u="none" strike="noStrike" cap="none">
                <a:solidFill>
                  <a:srgbClr val="3F3F3F"/>
                </a:solidFill>
                <a:latin typeface="Lato"/>
                <a:ea typeface="Lato"/>
                <a:cs typeface="Lato"/>
                <a:sym typeface="Lato"/>
              </a:defRPr>
            </a:lvl1pPr>
            <a:lvl2pPr marL="914400" marR="0" lvl="1" indent="-342392" algn="l" rtl="0">
              <a:lnSpc>
                <a:spcPct val="115000"/>
              </a:lnSpc>
              <a:spcBef>
                <a:spcPts val="500"/>
              </a:spcBef>
              <a:spcAft>
                <a:spcPts val="0"/>
              </a:spcAft>
              <a:buClr>
                <a:srgbClr val="B83A4B"/>
              </a:buClr>
              <a:buSzPts val="1792"/>
              <a:buFont typeface="Arial"/>
              <a:buChar char="●"/>
              <a:defRPr sz="1600" b="0" i="0" u="none" strike="noStrike" cap="none">
                <a:solidFill>
                  <a:srgbClr val="3F3F3F"/>
                </a:solidFill>
                <a:latin typeface="Lato"/>
                <a:ea typeface="Lato"/>
                <a:cs typeface="Lato"/>
                <a:sym typeface="Lato"/>
              </a:defRPr>
            </a:lvl2pPr>
            <a:lvl3pPr marL="1371600" marR="0" lvl="2" indent="-340360" algn="l" rtl="0">
              <a:lnSpc>
                <a:spcPct val="115000"/>
              </a:lnSpc>
              <a:spcBef>
                <a:spcPts val="500"/>
              </a:spcBef>
              <a:spcAft>
                <a:spcPts val="0"/>
              </a:spcAft>
              <a:buClr>
                <a:srgbClr val="B83A4B"/>
              </a:buClr>
              <a:buSzPts val="1760"/>
              <a:buFont typeface="Arial"/>
              <a:buChar char="●"/>
              <a:defRPr sz="1600" b="0" i="0" u="none" strike="noStrike" cap="none">
                <a:solidFill>
                  <a:srgbClr val="3F3F3F"/>
                </a:solidFill>
                <a:latin typeface="Lato"/>
                <a:ea typeface="Lato"/>
                <a:cs typeface="Lato"/>
                <a:sym typeface="Lato"/>
              </a:defRPr>
            </a:lvl3pPr>
            <a:lvl4pPr marL="1828800" marR="0" lvl="3" indent="-328167" algn="l" rtl="0">
              <a:lnSpc>
                <a:spcPct val="115000"/>
              </a:lnSpc>
              <a:spcBef>
                <a:spcPts val="500"/>
              </a:spcBef>
              <a:spcAft>
                <a:spcPts val="0"/>
              </a:spcAft>
              <a:buClr>
                <a:srgbClr val="B83A4B"/>
              </a:buClr>
              <a:buSzPts val="1568"/>
              <a:buFont typeface="Arial"/>
              <a:buChar char="●"/>
              <a:defRPr sz="1400" b="0" i="0" u="none" strike="noStrike" cap="none">
                <a:solidFill>
                  <a:srgbClr val="3F3F3F"/>
                </a:solidFill>
                <a:latin typeface="Lato"/>
                <a:ea typeface="Lato"/>
                <a:cs typeface="Lato"/>
                <a:sym typeface="Lato"/>
              </a:defRPr>
            </a:lvl4pPr>
            <a:lvl5pPr marL="2286000" marR="0" lvl="4" indent="-328167" algn="l" rtl="0">
              <a:lnSpc>
                <a:spcPct val="115000"/>
              </a:lnSpc>
              <a:spcBef>
                <a:spcPts val="500"/>
              </a:spcBef>
              <a:spcAft>
                <a:spcPts val="0"/>
              </a:spcAft>
              <a:buClr>
                <a:srgbClr val="B83A4B"/>
              </a:buClr>
              <a:buSzPts val="1568"/>
              <a:buFont typeface="Arial"/>
              <a:buChar char="●"/>
              <a:defRPr sz="1400" b="0" i="1" u="none" strike="noStrike" cap="none">
                <a:solidFill>
                  <a:srgbClr val="3F3F3F"/>
                </a:solidFill>
                <a:latin typeface="Lato"/>
                <a:ea typeface="Lato"/>
                <a:cs typeface="Lato"/>
                <a:sym typeface="Lato"/>
              </a:defRPr>
            </a:lvl5pPr>
            <a:lvl6pPr marL="2743200" marR="0" lvl="5"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6pPr>
            <a:lvl7pPr marL="3200400" marR="0" lvl="6"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7pPr>
            <a:lvl8pPr marL="3657600" marR="0" lvl="7"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8pPr>
            <a:lvl9pPr marL="4114800" marR="0" lvl="8" indent="-304800" algn="l" rtl="0">
              <a:lnSpc>
                <a:spcPct val="115000"/>
              </a:lnSpc>
              <a:spcBef>
                <a:spcPts val="500"/>
              </a:spcBef>
              <a:spcAft>
                <a:spcPts val="0"/>
              </a:spcAft>
              <a:buClr>
                <a:srgbClr val="B83A4B"/>
              </a:buClr>
              <a:buSzPts val="1200"/>
              <a:buFont typeface="Lato"/>
              <a:buChar char="●"/>
              <a:defRPr sz="1200" b="0" i="0" u="none" strike="noStrike" cap="none">
                <a:solidFill>
                  <a:srgbClr val="3F3F3F"/>
                </a:solidFill>
                <a:latin typeface="Lato"/>
                <a:ea typeface="Lato"/>
                <a:cs typeface="Lato"/>
                <a:sym typeface="Lato"/>
              </a:defRPr>
            </a:lvl9pPr>
          </a:lstStyle>
          <a:p>
            <a:endParaRPr dirty="0"/>
          </a:p>
        </p:txBody>
      </p:sp>
      <p:sp>
        <p:nvSpPr>
          <p:cNvPr id="283" name="Google Shape;283;p95"/>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pic>
        <p:nvPicPr>
          <p:cNvPr id="284" name="Google Shape;284;p95"/>
          <p:cNvPicPr preferRelativeResize="0"/>
          <p:nvPr/>
        </p:nvPicPr>
        <p:blipFill rotWithShape="1">
          <a:blip r:embed="rId18">
            <a:alphaModFix/>
          </a:blip>
          <a:srcRect/>
          <a:stretch/>
        </p:blipFill>
        <p:spPr>
          <a:xfrm>
            <a:off x="788670" y="6361842"/>
            <a:ext cx="643152" cy="21251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Lato" panose="020F0502020204030203" pitchFamily="34" charset="0"/>
          <a:ea typeface="Lato" panose="020F0502020204030203" pitchFamily="34" charset="0"/>
          <a:cs typeface="Lato" panose="020F0502020204030203"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3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49.png"/><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51.png"/></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70.jp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notesSlide" Target="../notesSlides/notesSlide18.xml"/><Relationship Id="rId16" Type="http://schemas.openxmlformats.org/officeDocument/2006/relationships/image" Target="../media/image72.png"/><Relationship Id="rId1" Type="http://schemas.openxmlformats.org/officeDocument/2006/relationships/slideLayout" Target="../slideLayouts/slideLayout15.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5" Type="http://schemas.openxmlformats.org/officeDocument/2006/relationships/image" Target="../media/image71.png"/><Relationship Id="rId10" Type="http://schemas.openxmlformats.org/officeDocument/2006/relationships/image" Target="../media/image67.gif"/><Relationship Id="rId4" Type="http://schemas.openxmlformats.org/officeDocument/2006/relationships/image" Target="../media/image61.png"/><Relationship Id="rId9" Type="http://schemas.openxmlformats.org/officeDocument/2006/relationships/image" Target="../media/image66.png"/><Relationship Id="rId14" Type="http://schemas.openxmlformats.org/officeDocument/2006/relationships/hyperlink" Target="https://arxiv.org/pdf/2307.07981.pdf"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3.png"/><Relationship Id="rId7" Type="http://schemas.openxmlformats.org/officeDocument/2006/relationships/hyperlink" Target="https://agenda.infn.it/event/34841/" TargetMode="External"/><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xml.rels><?xml version="1.0" encoding="UTF-8" standalone="yes"?>
<Relationships xmlns="http://schemas.openxmlformats.org/package/2006/relationships"><Relationship Id="rId8" Type="http://schemas.openxmlformats.org/officeDocument/2006/relationships/hyperlink" Target="https://sites.google.com/view/ec4c3" TargetMode="External"/><Relationship Id="rId13" Type="http://schemas.openxmlformats.org/officeDocument/2006/relationships/image" Target="../media/image30.png"/><Relationship Id="rId3" Type="http://schemas.openxmlformats.org/officeDocument/2006/relationships/image" Target="../media/image24.png"/><Relationship Id="rId7" Type="http://schemas.openxmlformats.org/officeDocument/2006/relationships/image" Target="../media/image27.jpg"/><Relationship Id="rId12" Type="http://schemas.openxmlformats.org/officeDocument/2006/relationships/hyperlink" Target="https://indico.slac.stanford.edu/event/8577/"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hyperlink" Target="https://web.slac.stanford.edu/c3/events" TargetMode="External"/><Relationship Id="rId5" Type="http://schemas.openxmlformats.org/officeDocument/2006/relationships/image" Target="../media/image25.png"/><Relationship Id="rId10" Type="http://schemas.openxmlformats.org/officeDocument/2006/relationships/image" Target="../media/image29.png"/><Relationship Id="rId4" Type="http://schemas.openxmlformats.org/officeDocument/2006/relationships/hyperlink" Target="https://web.slac.stanford.edu/c3/" TargetMode="External"/><Relationship Id="rId9" Type="http://schemas.openxmlformats.org/officeDocument/2006/relationships/image" Target="../media/image28.jpg"/><Relationship Id="rId14" Type="http://schemas.openxmlformats.org/officeDocument/2006/relationships/image" Target="../media/image31.png"/></Relationships>
</file>

<file path=ppt/slides/_rels/slide20.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20.xml"/><Relationship Id="rId1" Type="http://schemas.openxmlformats.org/officeDocument/2006/relationships/slideLayout" Target="../slideLayouts/slideLayout15.xml"/><Relationship Id="rId5" Type="http://schemas.openxmlformats.org/officeDocument/2006/relationships/image" Target="../media/image80.png"/><Relationship Id="rId4" Type="http://schemas.openxmlformats.org/officeDocument/2006/relationships/image" Target="../media/image79.png"/></Relationships>
</file>

<file path=ppt/slides/_rels/slide2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1.xml"/><Relationship Id="rId1" Type="http://schemas.openxmlformats.org/officeDocument/2006/relationships/slideLayout" Target="../slideLayouts/slideLayout15.xml"/><Relationship Id="rId5" Type="http://schemas.openxmlformats.org/officeDocument/2006/relationships/image" Target="../media/image83.png"/><Relationship Id="rId4" Type="http://schemas.openxmlformats.org/officeDocument/2006/relationships/image" Target="../media/image8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15.xml"/><Relationship Id="rId4" Type="http://schemas.openxmlformats.org/officeDocument/2006/relationships/image" Target="../media/image85.jpeg"/></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4.xml"/><Relationship Id="rId1" Type="http://schemas.openxmlformats.org/officeDocument/2006/relationships/slideLayout" Target="../slideLayouts/slideLayout15.xml"/><Relationship Id="rId5" Type="http://schemas.openxmlformats.org/officeDocument/2006/relationships/image" Target="../media/image88.png"/><Relationship Id="rId4" Type="http://schemas.openxmlformats.org/officeDocument/2006/relationships/image" Target="../media/image87.png"/></Relationships>
</file>

<file path=ppt/slides/_rels/slide2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hyperlink" Target="https://indico.cern.ch/event/1101548/contributions/4635964/attachments/2363439/4034986/CLIC_PM_13_12_2021.pdf"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jpe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9.xml"/><Relationship Id="rId4" Type="http://schemas.openxmlformats.org/officeDocument/2006/relationships/image" Target="../media/image99.png"/></Relationships>
</file>

<file path=ppt/slides/_rels/slide3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jpeg"/><Relationship Id="rId1" Type="http://schemas.openxmlformats.org/officeDocument/2006/relationships/slideLayout" Target="../slideLayouts/slideLayout29.xml"/><Relationship Id="rId4" Type="http://schemas.openxmlformats.org/officeDocument/2006/relationships/image" Target="../media/image102.jpeg"/></Relationships>
</file>

<file path=ppt/slides/_rels/slide3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jpeg"/><Relationship Id="rId1" Type="http://schemas.openxmlformats.org/officeDocument/2006/relationships/slideLayout" Target="../slideLayouts/slideLayout29.xml"/><Relationship Id="rId4" Type="http://schemas.openxmlformats.org/officeDocument/2006/relationships/image" Target="../media/image105.jpeg"/></Relationships>
</file>

<file path=ppt/slides/_rels/slide35.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29.xml"/><Relationship Id="rId5" Type="http://schemas.openxmlformats.org/officeDocument/2006/relationships/image" Target="../media/image109.png"/><Relationship Id="rId4" Type="http://schemas.openxmlformats.org/officeDocument/2006/relationships/image" Target="../media/image108.png"/></Relationships>
</file>

<file path=ppt/slides/_rels/slide36.xml.rels><?xml version="1.0" encoding="UTF-8" standalone="yes"?>
<Relationships xmlns="http://schemas.openxmlformats.org/package/2006/relationships"><Relationship Id="rId3" Type="http://schemas.openxmlformats.org/officeDocument/2006/relationships/image" Target="../media/image110.jpeg"/><Relationship Id="rId7" Type="http://schemas.openxmlformats.org/officeDocument/2006/relationships/image" Target="../media/image114.jpeg"/><Relationship Id="rId2" Type="http://schemas.openxmlformats.org/officeDocument/2006/relationships/notesSlide" Target="../notesSlides/notesSlide26.xml"/><Relationship Id="rId1" Type="http://schemas.openxmlformats.org/officeDocument/2006/relationships/slideLayout" Target="../slideLayouts/slideLayout29.xml"/><Relationship Id="rId6" Type="http://schemas.openxmlformats.org/officeDocument/2006/relationships/image" Target="../media/image113.jpeg"/><Relationship Id="rId5" Type="http://schemas.openxmlformats.org/officeDocument/2006/relationships/image" Target="../media/image112.jpeg"/><Relationship Id="rId4" Type="http://schemas.openxmlformats.org/officeDocument/2006/relationships/image" Target="../media/image11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33.png"/></Relationships>
</file>

<file path=ppt/slides/_rels/slide40.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image" Target="../media/image122.png"/></Relationships>
</file>

<file path=ppt/slides/_rels/slide4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32.xml"/><Relationship Id="rId1" Type="http://schemas.openxmlformats.org/officeDocument/2006/relationships/slideLayout" Target="../slideLayouts/slideLayout15.xml"/><Relationship Id="rId5" Type="http://schemas.openxmlformats.org/officeDocument/2006/relationships/image" Target="../media/image125.png"/><Relationship Id="rId4" Type="http://schemas.openxmlformats.org/officeDocument/2006/relationships/image" Target="../media/image124.png"/></Relationships>
</file>

<file path=ppt/slides/_rels/slide47.xml.rels><?xml version="1.0" encoding="UTF-8" standalone="yes"?>
<Relationships xmlns="http://schemas.openxmlformats.org/package/2006/relationships"><Relationship Id="rId3" Type="http://schemas.openxmlformats.org/officeDocument/2006/relationships/hyperlink" Target="https://indico.slac.stanford.edu/event/7155/" TargetMode="External"/><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127.png"/></Relationships>
</file>

<file path=ppt/slides/_rels/slide4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35.xml"/><Relationship Id="rId1" Type="http://schemas.openxmlformats.org/officeDocument/2006/relationships/slideLayout" Target="../slideLayouts/slideLayout18.xml"/><Relationship Id="rId4" Type="http://schemas.openxmlformats.org/officeDocument/2006/relationships/image" Target="../media/image129.png"/></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36.xml"/><Relationship Id="rId1" Type="http://schemas.openxmlformats.org/officeDocument/2006/relationships/slideLayout" Target="../slideLayouts/slideLayout18.xml"/><Relationship Id="rId5" Type="http://schemas.openxmlformats.org/officeDocument/2006/relationships/image" Target="../media/image132.png"/><Relationship Id="rId4" Type="http://schemas.openxmlformats.org/officeDocument/2006/relationships/image" Target="../media/image131.png"/></Relationships>
</file>

<file path=ppt/slides/_rels/slide51.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38.xml"/><Relationship Id="rId1" Type="http://schemas.openxmlformats.org/officeDocument/2006/relationships/slideLayout" Target="../slideLayouts/slideLayout15.xml"/><Relationship Id="rId4" Type="http://schemas.openxmlformats.org/officeDocument/2006/relationships/image" Target="../media/image135.png"/></Relationships>
</file>

<file path=ppt/slides/_rels/slide53.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39.xml"/><Relationship Id="rId1" Type="http://schemas.openxmlformats.org/officeDocument/2006/relationships/slideLayout" Target="../slideLayouts/slideLayout15.xml"/><Relationship Id="rId5" Type="http://schemas.openxmlformats.org/officeDocument/2006/relationships/image" Target="../media/image138.png"/><Relationship Id="rId4" Type="http://schemas.openxmlformats.org/officeDocument/2006/relationships/image" Target="../media/image137.png"/></Relationships>
</file>

<file path=ppt/slides/_rels/slide54.xml.rels><?xml version="1.0" encoding="UTF-8" standalone="yes"?>
<Relationships xmlns="http://schemas.openxmlformats.org/package/2006/relationships"><Relationship Id="rId3" Type="http://schemas.openxmlformats.org/officeDocument/2006/relationships/image" Target="../media/image139.png"/><Relationship Id="rId7" Type="http://schemas.openxmlformats.org/officeDocument/2006/relationships/image" Target="../media/image143.jpg"/><Relationship Id="rId2" Type="http://schemas.openxmlformats.org/officeDocument/2006/relationships/notesSlide" Target="../notesSlides/notesSlide40.xml"/><Relationship Id="rId1" Type="http://schemas.openxmlformats.org/officeDocument/2006/relationships/slideLayout" Target="../slideLayouts/slideLayout15.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5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41.xml"/><Relationship Id="rId1" Type="http://schemas.openxmlformats.org/officeDocument/2006/relationships/slideLayout" Target="../slideLayouts/slideLayout16.xml"/><Relationship Id="rId4" Type="http://schemas.openxmlformats.org/officeDocument/2006/relationships/image" Target="../media/image145.jpg"/></Relationships>
</file>

<file path=ppt/slides/_rels/slide56.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42.xml"/><Relationship Id="rId1" Type="http://schemas.openxmlformats.org/officeDocument/2006/relationships/slideLayout" Target="../slideLayouts/slideLayout15.xml"/><Relationship Id="rId5" Type="http://schemas.openxmlformats.org/officeDocument/2006/relationships/image" Target="../media/image148.png"/><Relationship Id="rId4" Type="http://schemas.openxmlformats.org/officeDocument/2006/relationships/image" Target="../media/image147.png"/></Relationships>
</file>

<file path=ppt/slides/_rels/slide57.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49.png"/><Relationship Id="rId7" Type="http://schemas.openxmlformats.org/officeDocument/2006/relationships/image" Target="../media/image153.png"/><Relationship Id="rId2" Type="http://schemas.openxmlformats.org/officeDocument/2006/relationships/notesSlide" Target="../notesSlides/notesSlide43.xml"/><Relationship Id="rId1" Type="http://schemas.openxmlformats.org/officeDocument/2006/relationships/slideLayout" Target="../slideLayouts/slideLayout15.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 Id="rId9" Type="http://schemas.openxmlformats.org/officeDocument/2006/relationships/image" Target="../media/image155.png"/></Relationships>
</file>

<file path=ppt/slides/_rels/slide58.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56.png"/><Relationship Id="rId7" Type="http://schemas.openxmlformats.org/officeDocument/2006/relationships/image" Target="../media/image160.png"/><Relationship Id="rId2" Type="http://schemas.openxmlformats.org/officeDocument/2006/relationships/notesSlide" Target="../notesSlides/notesSlide44.xml"/><Relationship Id="rId1" Type="http://schemas.openxmlformats.org/officeDocument/2006/relationships/slideLayout" Target="../slideLayouts/slideLayout15.xml"/><Relationship Id="rId6" Type="http://schemas.openxmlformats.org/officeDocument/2006/relationships/image" Target="../media/image159.png"/><Relationship Id="rId5" Type="http://schemas.openxmlformats.org/officeDocument/2006/relationships/image" Target="../media/image158.jpg"/><Relationship Id="rId4" Type="http://schemas.openxmlformats.org/officeDocument/2006/relationships/image" Target="../media/image157.png"/></Relationships>
</file>

<file path=ppt/slides/_rels/slide59.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45.xml"/><Relationship Id="rId1" Type="http://schemas.openxmlformats.org/officeDocument/2006/relationships/slideLayout" Target="../slideLayouts/slideLayout15.xml"/><Relationship Id="rId5" Type="http://schemas.openxmlformats.org/officeDocument/2006/relationships/image" Target="../media/image164.png"/><Relationship Id="rId4" Type="http://schemas.openxmlformats.org/officeDocument/2006/relationships/image" Target="../media/image163.png"/></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36.png"/></Relationships>
</file>

<file path=ppt/slides/_rels/slide60.xml.rels><?xml version="1.0" encoding="UTF-8" standalone="yes"?>
<Relationships xmlns="http://schemas.openxmlformats.org/package/2006/relationships"><Relationship Id="rId3" Type="http://schemas.openxmlformats.org/officeDocument/2006/relationships/hyperlink" Target="https://www.osti.gov/biblio/2371576" TargetMode="External"/><Relationship Id="rId2" Type="http://schemas.openxmlformats.org/officeDocument/2006/relationships/notesSlide" Target="../notesSlides/notesSlide46.xml"/><Relationship Id="rId1" Type="http://schemas.openxmlformats.org/officeDocument/2006/relationships/slideLayout" Target="../slideLayouts/slideLayout15.xml"/><Relationship Id="rId6" Type="http://schemas.openxmlformats.org/officeDocument/2006/relationships/image" Target="../media/image167.png"/><Relationship Id="rId5" Type="http://schemas.openxmlformats.org/officeDocument/2006/relationships/image" Target="../media/image166.png"/><Relationship Id="rId4" Type="http://schemas.openxmlformats.org/officeDocument/2006/relationships/image" Target="../media/image165.png"/></Relationships>
</file>

<file path=ppt/slides/_rels/slide61.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47.xml"/><Relationship Id="rId1" Type="http://schemas.openxmlformats.org/officeDocument/2006/relationships/slideLayout" Target="../slideLayouts/slideLayout15.xml"/><Relationship Id="rId5" Type="http://schemas.openxmlformats.org/officeDocument/2006/relationships/image" Target="../media/image170.png"/><Relationship Id="rId4" Type="http://schemas.openxmlformats.org/officeDocument/2006/relationships/image" Target="../media/image169.png"/></Relationships>
</file>

<file path=ppt/slides/_rels/slide62.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48.xml"/><Relationship Id="rId1" Type="http://schemas.openxmlformats.org/officeDocument/2006/relationships/slideLayout" Target="../slideLayouts/slideLayout15.xml"/><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png"/></Relationships>
</file>

<file path=ppt/slides/_rels/slide63.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0.xml"/><Relationship Id="rId1" Type="http://schemas.openxmlformats.org/officeDocument/2006/relationships/slideLayout" Target="../slideLayouts/slideLayout15.xml"/><Relationship Id="rId6" Type="http://schemas.openxmlformats.org/officeDocument/2006/relationships/image" Target="../media/image178.png"/><Relationship Id="rId5" Type="http://schemas.openxmlformats.org/officeDocument/2006/relationships/image" Target="../media/image177.png"/><Relationship Id="rId4" Type="http://schemas.openxmlformats.org/officeDocument/2006/relationships/image" Target="../media/image176.png"/></Relationships>
</file>

<file path=ppt/slides/_rels/slide65.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51.xml"/><Relationship Id="rId1" Type="http://schemas.openxmlformats.org/officeDocument/2006/relationships/slideLayout" Target="../slideLayouts/slideLayout15.xml"/><Relationship Id="rId5" Type="http://schemas.openxmlformats.org/officeDocument/2006/relationships/hyperlink" Target="https://clic-meeting.web.cern.ch/clic-meeting/clictable2010.html" TargetMode="External"/><Relationship Id="rId4" Type="http://schemas.openxmlformats.org/officeDocument/2006/relationships/image" Target="../media/image180.png"/></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39.png"/><Relationship Id="rId4" Type="http://schemas.openxmlformats.org/officeDocument/2006/relationships/image" Target="../media/image3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0"/>
              </a:spcBef>
              <a:spcAft>
                <a:spcPts val="0"/>
              </a:spcAft>
              <a:buClr>
                <a:schemeClr val="dk1"/>
              </a:buClr>
              <a:buSzPts val="2000"/>
              <a:buFont typeface="Lato"/>
              <a:buNone/>
            </a:pPr>
            <a:r>
              <a:rPr lang="en-US" dirty="0">
                <a:solidFill>
                  <a:srgbClr val="404040"/>
                </a:solidFill>
              </a:rPr>
              <a:t>Emilio Nanni</a:t>
            </a:r>
            <a:endParaRPr dirty="0"/>
          </a:p>
          <a:p>
            <a:pPr marL="0" lvl="0" indent="0" algn="l" rtl="0">
              <a:lnSpc>
                <a:spcPct val="100000"/>
              </a:lnSpc>
              <a:spcBef>
                <a:spcPts val="0"/>
              </a:spcBef>
              <a:spcAft>
                <a:spcPts val="0"/>
              </a:spcAft>
              <a:buClr>
                <a:schemeClr val="dk1"/>
              </a:buClr>
              <a:buSzPts val="2000"/>
              <a:buFont typeface="Lato"/>
              <a:buNone/>
            </a:pPr>
            <a:endParaRPr dirty="0">
              <a:solidFill>
                <a:srgbClr val="404040"/>
              </a:solidFill>
            </a:endParaRPr>
          </a:p>
        </p:txBody>
      </p:sp>
      <p:sp>
        <p:nvSpPr>
          <p:cNvPr id="461" name="Google Shape;461;p1"/>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500"/>
              </a:spcBef>
              <a:spcAft>
                <a:spcPts val="0"/>
              </a:spcAft>
              <a:buClr>
                <a:schemeClr val="dk1"/>
              </a:buClr>
              <a:buSzPts val="1100"/>
              <a:buFont typeface="Arial"/>
              <a:buNone/>
            </a:pPr>
            <a:r>
              <a:rPr lang="en-US" dirty="0"/>
              <a:t>2</a:t>
            </a:r>
            <a:r>
              <a:rPr lang="en-US" baseline="30000" dirty="0"/>
              <a:t>nd</a:t>
            </a:r>
            <a:r>
              <a:rPr lang="en-US" dirty="0"/>
              <a:t> Workshop on Efficient RF Sources</a:t>
            </a:r>
            <a:endParaRPr dirty="0"/>
          </a:p>
          <a:p>
            <a:pPr marL="0" lvl="0" indent="0" algn="l" rtl="0">
              <a:lnSpc>
                <a:spcPct val="100000"/>
              </a:lnSpc>
              <a:spcBef>
                <a:spcPts val="500"/>
              </a:spcBef>
              <a:spcAft>
                <a:spcPts val="0"/>
              </a:spcAft>
              <a:buClr>
                <a:schemeClr val="dk1"/>
              </a:buClr>
              <a:buSzPts val="1100"/>
              <a:buFont typeface="Arial"/>
              <a:buNone/>
            </a:pPr>
            <a:r>
              <a:rPr lang="en-US" dirty="0"/>
              <a:t>9/23/2024</a:t>
            </a:r>
            <a:endParaRPr dirty="0"/>
          </a:p>
        </p:txBody>
      </p:sp>
      <p:sp>
        <p:nvSpPr>
          <p:cNvPr id="462" name="Google Shape;462;p1"/>
          <p:cNvSpPr txBox="1">
            <a:spLocks noGrp="1"/>
          </p:cNvSpPr>
          <p:nvPr>
            <p:ph type="title"/>
          </p:nvPr>
        </p:nvSpPr>
        <p:spPr>
          <a:xfrm>
            <a:off x="772724" y="1329763"/>
            <a:ext cx="8211255" cy="2359810"/>
          </a:xfrm>
          <a:prstGeom prst="rect">
            <a:avLst/>
          </a:prstGeom>
          <a:noFill/>
          <a:ln>
            <a:noFill/>
          </a:ln>
        </p:spPr>
        <p:txBody>
          <a:bodyPr spcFirstLastPara="1" wrap="square" lIns="0" tIns="45700" rIns="91425" bIns="45700" anchor="b" anchorCtr="0">
            <a:noAutofit/>
          </a:bodyPr>
          <a:lstStyle/>
          <a:p>
            <a:pPr marL="0" lvl="0" indent="0" algn="l" rtl="0">
              <a:lnSpc>
                <a:spcPct val="100000"/>
              </a:lnSpc>
              <a:spcBef>
                <a:spcPts val="500"/>
              </a:spcBef>
              <a:spcAft>
                <a:spcPts val="0"/>
              </a:spcAft>
              <a:buClr>
                <a:schemeClr val="dk1"/>
              </a:buClr>
              <a:buSzPts val="1100"/>
              <a:buFont typeface="Arial"/>
              <a:buNone/>
            </a:pPr>
            <a:r>
              <a:rPr lang="en-US" dirty="0">
                <a:solidFill>
                  <a:schemeClr val="accent1"/>
                </a:solidFill>
              </a:rPr>
              <a:t>RF Power for </a:t>
            </a:r>
            <a:endParaRPr dirty="0"/>
          </a:p>
        </p:txBody>
      </p:sp>
      <p:pic>
        <p:nvPicPr>
          <p:cNvPr id="463" name="Google Shape;463;p1"/>
          <p:cNvPicPr preferRelativeResize="0"/>
          <p:nvPr/>
        </p:nvPicPr>
        <p:blipFill rotWithShape="1">
          <a:blip r:embed="rId3">
            <a:alphaModFix/>
          </a:blip>
          <a:srcRect/>
          <a:stretch/>
        </p:blipFill>
        <p:spPr>
          <a:xfrm>
            <a:off x="4515214" y="2840768"/>
            <a:ext cx="915625" cy="8856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9"/>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Clr>
                <a:srgbClr val="8C1515"/>
              </a:buClr>
              <a:buSzPts val="3200"/>
              <a:buFont typeface="Lato"/>
              <a:buNone/>
            </a:pPr>
            <a:r>
              <a:rPr lang="en-US"/>
              <a:t>Breakthrough in the Performance of RF Accelerators</a:t>
            </a:r>
            <a:endParaRPr/>
          </a:p>
        </p:txBody>
      </p:sp>
      <p:sp>
        <p:nvSpPr>
          <p:cNvPr id="421" name="Google Shape;421;p9"/>
          <p:cNvSpPr txBox="1">
            <a:spLocks noGrp="1"/>
          </p:cNvSpPr>
          <p:nvPr>
            <p:ph type="body" idx="2"/>
          </p:nvPr>
        </p:nvSpPr>
        <p:spPr>
          <a:xfrm>
            <a:off x="800100" y="1052052"/>
            <a:ext cx="10553700" cy="1799303"/>
          </a:xfrm>
          <a:prstGeom prst="rect">
            <a:avLst/>
          </a:prstGeom>
          <a:noFill/>
          <a:ln>
            <a:noFill/>
          </a:ln>
        </p:spPr>
        <p:txBody>
          <a:bodyPr spcFirstLastPara="1" wrap="square" lIns="0" tIns="45700" rIns="91425" bIns="45700" anchor="t" anchorCtr="0">
            <a:noAutofit/>
          </a:bodyPr>
          <a:lstStyle/>
          <a:p>
            <a:pPr marL="0" lvl="0" indent="0" algn="l" rtl="0">
              <a:lnSpc>
                <a:spcPct val="120000"/>
              </a:lnSpc>
              <a:spcBef>
                <a:spcPts val="0"/>
              </a:spcBef>
              <a:spcAft>
                <a:spcPts val="0"/>
              </a:spcAft>
              <a:buSzPts val="2000"/>
              <a:buFont typeface="Lato"/>
              <a:buNone/>
            </a:pPr>
            <a:r>
              <a:rPr lang="en-US" sz="2000"/>
              <a:t>RF power coupled to each cell – no on-axis coupling</a:t>
            </a:r>
            <a:endParaRPr/>
          </a:p>
          <a:p>
            <a:pPr marL="0" lvl="0" indent="0" algn="l" rtl="0">
              <a:lnSpc>
                <a:spcPct val="120000"/>
              </a:lnSpc>
              <a:spcBef>
                <a:spcPts val="1000"/>
              </a:spcBef>
              <a:spcAft>
                <a:spcPts val="0"/>
              </a:spcAft>
              <a:buSzPts val="2000"/>
              <a:buFont typeface="Lato"/>
              <a:buNone/>
            </a:pPr>
            <a:r>
              <a:rPr lang="en-US" sz="2000"/>
              <a:t>Full system design requires modern virtual prototyping</a:t>
            </a:r>
            <a:endParaRPr/>
          </a:p>
          <a:p>
            <a:pPr marL="1665288" lvl="4" indent="-45022" algn="l" rtl="0">
              <a:lnSpc>
                <a:spcPct val="120000"/>
              </a:lnSpc>
              <a:spcBef>
                <a:spcPts val="500"/>
              </a:spcBef>
              <a:spcAft>
                <a:spcPts val="0"/>
              </a:spcAft>
              <a:buSzPts val="2016"/>
              <a:buNone/>
            </a:pPr>
            <a:endParaRPr sz="1800"/>
          </a:p>
        </p:txBody>
      </p:sp>
      <p:sp>
        <p:nvSpPr>
          <p:cNvPr id="422" name="Google Shape;422;p9"/>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p>
        </p:txBody>
      </p:sp>
      <p:sp>
        <p:nvSpPr>
          <p:cNvPr id="423" name="Google Shape;423;p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424" name="Google Shape;424;p9"/>
          <p:cNvSpPr txBox="1"/>
          <p:nvPr/>
        </p:nvSpPr>
        <p:spPr>
          <a:xfrm>
            <a:off x="1752065" y="3778117"/>
            <a:ext cx="4324885" cy="74478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chemeClr val="dk1"/>
              </a:buClr>
              <a:buSzPts val="1100"/>
              <a:buFont typeface="Arial"/>
              <a:buNone/>
            </a:pPr>
            <a:r>
              <a:rPr lang="en-US" sz="1600" b="0" i="0" u="none" strike="noStrike" cap="none">
                <a:solidFill>
                  <a:schemeClr val="dk1"/>
                </a:solidFill>
                <a:latin typeface="Lato"/>
                <a:ea typeface="Lato"/>
                <a:cs typeface="Lato"/>
                <a:sym typeface="Lato"/>
              </a:rPr>
              <a:t>Vacuum space for rf cavities and manifold</a:t>
            </a:r>
            <a:endParaRPr sz="1600" b="0" i="0" u="none" strike="noStrike" cap="none">
              <a:solidFill>
                <a:schemeClr val="dk1"/>
              </a:solidFill>
              <a:latin typeface="Lato"/>
              <a:ea typeface="Lato"/>
              <a:cs typeface="Lato"/>
              <a:sym typeface="Lato"/>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Lato"/>
              <a:ea typeface="Lato"/>
              <a:cs typeface="Lato"/>
              <a:sym typeface="Lato"/>
            </a:endParaRPr>
          </a:p>
        </p:txBody>
      </p:sp>
      <p:pic>
        <p:nvPicPr>
          <p:cNvPr id="425" name="Google Shape;425;p9"/>
          <p:cNvPicPr preferRelativeResize="0"/>
          <p:nvPr/>
        </p:nvPicPr>
        <p:blipFill rotWithShape="1">
          <a:blip r:embed="rId3">
            <a:alphaModFix/>
          </a:blip>
          <a:srcRect/>
          <a:stretch/>
        </p:blipFill>
        <p:spPr>
          <a:xfrm>
            <a:off x="2304495" y="3639041"/>
            <a:ext cx="2760291" cy="1799303"/>
          </a:xfrm>
          <a:prstGeom prst="rect">
            <a:avLst/>
          </a:prstGeom>
          <a:noFill/>
          <a:ln>
            <a:noFill/>
          </a:ln>
        </p:spPr>
      </p:pic>
      <p:sp>
        <p:nvSpPr>
          <p:cNvPr id="426" name="Google Shape;426;p9"/>
          <p:cNvSpPr txBox="1"/>
          <p:nvPr/>
        </p:nvSpPr>
        <p:spPr>
          <a:xfrm>
            <a:off x="6547775" y="6096069"/>
            <a:ext cx="3497640" cy="738633"/>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Clr>
                <a:schemeClr val="dk1"/>
              </a:buClr>
              <a:buSzPts val="1800"/>
              <a:buFont typeface="Lato"/>
              <a:buNone/>
            </a:pPr>
            <a:r>
              <a:rPr lang="en-US" sz="1800" b="0" i="0" u="none" strike="noStrike" cap="none">
                <a:solidFill>
                  <a:schemeClr val="dk1"/>
                </a:solidFill>
                <a:latin typeface="Lato"/>
                <a:ea typeface="Lato"/>
                <a:cs typeface="Lato"/>
                <a:sym typeface="Lato"/>
              </a:rPr>
              <a:t>arXiv:1807.10195 (2018)</a:t>
            </a:r>
            <a:endParaRPr/>
          </a:p>
          <a:p>
            <a:pPr marL="0" marR="0" lvl="0" indent="0" algn="l" rtl="0">
              <a:spcBef>
                <a:spcPts val="0"/>
              </a:spcBef>
              <a:spcAft>
                <a:spcPts val="0"/>
              </a:spcAft>
              <a:buClr>
                <a:schemeClr val="dk1"/>
              </a:buClr>
              <a:buSzPts val="1800"/>
              <a:buFont typeface="Lato"/>
              <a:buNone/>
            </a:pPr>
            <a:r>
              <a:rPr lang="en-US" sz="1800" b="0" i="1" u="none" strike="noStrike" cap="none">
                <a:solidFill>
                  <a:schemeClr val="dk1"/>
                </a:solidFill>
                <a:latin typeface="Lato"/>
                <a:ea typeface="Lato"/>
                <a:cs typeface="Lato"/>
                <a:sym typeface="Lato"/>
              </a:rPr>
              <a:t>PRAB</a:t>
            </a:r>
            <a:r>
              <a:rPr lang="en-US" sz="1800" b="0" i="0" u="none" strike="noStrike" cap="none">
                <a:solidFill>
                  <a:schemeClr val="dk1"/>
                </a:solidFill>
                <a:latin typeface="Lato"/>
                <a:ea typeface="Lato"/>
                <a:cs typeface="Lato"/>
                <a:sym typeface="Lato"/>
              </a:rPr>
              <a:t> 23.9 (2020): 092001</a:t>
            </a:r>
            <a:endParaRPr sz="1800" b="0" i="0" u="none" strike="noStrike" cap="none">
              <a:solidFill>
                <a:schemeClr val="dk1"/>
              </a:solidFill>
              <a:latin typeface="Lato"/>
              <a:ea typeface="Lato"/>
              <a:cs typeface="Lato"/>
              <a:sym typeface="Lato"/>
            </a:endParaRPr>
          </a:p>
        </p:txBody>
      </p:sp>
      <p:sp>
        <p:nvSpPr>
          <p:cNvPr id="427" name="Google Shape;427;p9"/>
          <p:cNvSpPr txBox="1"/>
          <p:nvPr/>
        </p:nvSpPr>
        <p:spPr>
          <a:xfrm>
            <a:off x="800100" y="4593866"/>
            <a:ext cx="10553700" cy="1464518"/>
          </a:xfrm>
          <a:prstGeom prst="rect">
            <a:avLst/>
          </a:prstGeom>
          <a:noFill/>
          <a:ln>
            <a:noFill/>
          </a:ln>
        </p:spPr>
        <p:txBody>
          <a:bodyPr spcFirstLastPara="1" wrap="square" lIns="0" tIns="45700" rIns="91425" bIns="45700" anchor="t" anchorCtr="0">
            <a:noAutofit/>
          </a:bodyPr>
          <a:lstStyle/>
          <a:p>
            <a:pPr marL="0" marR="0" lvl="0" indent="0" algn="l" rtl="0">
              <a:lnSpc>
                <a:spcPct val="120000"/>
              </a:lnSpc>
              <a:spcBef>
                <a:spcPts val="0"/>
              </a:spcBef>
              <a:spcAft>
                <a:spcPts val="0"/>
              </a:spcAft>
              <a:buClr>
                <a:srgbClr val="B83A4B"/>
              </a:buClr>
              <a:buSzPts val="2000"/>
              <a:buFont typeface="Lato"/>
              <a:buNone/>
            </a:pPr>
            <a:r>
              <a:rPr lang="en-US" sz="2000" b="0" i="0" u="none" strike="noStrike" cap="none" dirty="0">
                <a:solidFill>
                  <a:srgbClr val="3F3F3F"/>
                </a:solidFill>
                <a:latin typeface="Lato"/>
                <a:ea typeface="Lato"/>
                <a:cs typeface="Lato"/>
                <a:sym typeface="Lato"/>
              </a:rPr>
              <a:t>Optimization of cell for efficiency (shunt impedance)</a:t>
            </a:r>
            <a:endParaRPr dirty="0"/>
          </a:p>
          <a:p>
            <a:pPr marL="285750" marR="0" lvl="0" indent="-285750" algn="l" rtl="0">
              <a:lnSpc>
                <a:spcPct val="120000"/>
              </a:lnSpc>
              <a:spcBef>
                <a:spcPts val="1000"/>
              </a:spcBef>
              <a:spcAft>
                <a:spcPts val="0"/>
              </a:spcAft>
              <a:buClr>
                <a:srgbClr val="B83A4B"/>
              </a:buClr>
              <a:buSzPts val="2000"/>
              <a:buFont typeface="Arial"/>
              <a:buChar char="•"/>
            </a:pPr>
            <a:r>
              <a:rPr lang="en-US" sz="2000" b="0" i="0" u="none" strike="noStrike" cap="none" dirty="0">
                <a:solidFill>
                  <a:srgbClr val="3F3F3F"/>
                </a:solidFill>
                <a:latin typeface="Lato"/>
                <a:ea typeface="Lato"/>
                <a:cs typeface="Lato"/>
                <a:sym typeface="Lato"/>
              </a:rPr>
              <a:t>Control peak surface electric and magnetic fields</a:t>
            </a:r>
            <a:endParaRPr dirty="0"/>
          </a:p>
          <a:p>
            <a:pPr marL="0" marR="0" lvl="0" indent="0" algn="l" rtl="0">
              <a:lnSpc>
                <a:spcPct val="120000"/>
              </a:lnSpc>
              <a:spcBef>
                <a:spcPts val="1000"/>
              </a:spcBef>
              <a:spcAft>
                <a:spcPts val="0"/>
              </a:spcAft>
              <a:buClr>
                <a:srgbClr val="B83A4B"/>
              </a:buClr>
              <a:buSzPts val="2000"/>
              <a:buFont typeface="Lato"/>
              <a:buNone/>
            </a:pPr>
            <a:r>
              <a:rPr lang="en-US" sz="2000" b="0" i="0" u="none" strike="noStrike" cap="none" dirty="0">
                <a:solidFill>
                  <a:srgbClr val="3F3F3F"/>
                </a:solidFill>
                <a:latin typeface="Lato"/>
                <a:ea typeface="Lato"/>
                <a:cs typeface="Lato"/>
                <a:sym typeface="Lato"/>
              </a:rPr>
              <a:t>Key to high gradient operation</a:t>
            </a:r>
            <a:endParaRPr dirty="0"/>
          </a:p>
          <a:p>
            <a:pPr marL="1665288" marR="0" lvl="4" indent="-45022" algn="l" rtl="0">
              <a:lnSpc>
                <a:spcPct val="120000"/>
              </a:lnSpc>
              <a:spcBef>
                <a:spcPts val="500"/>
              </a:spcBef>
              <a:spcAft>
                <a:spcPts val="0"/>
              </a:spcAft>
              <a:buClr>
                <a:srgbClr val="B83A4B"/>
              </a:buClr>
              <a:buSzPts val="2016"/>
              <a:buFont typeface="Arial"/>
              <a:buNone/>
            </a:pPr>
            <a:endParaRPr sz="1800" b="0" i="1" u="none" strike="noStrike" cap="none" dirty="0">
              <a:solidFill>
                <a:srgbClr val="3F3F3F"/>
              </a:solidFill>
              <a:latin typeface="Lato"/>
              <a:ea typeface="Lato"/>
              <a:cs typeface="Lato"/>
              <a:sym typeface="Lato"/>
            </a:endParaRPr>
          </a:p>
        </p:txBody>
      </p:sp>
      <p:pic>
        <p:nvPicPr>
          <p:cNvPr id="428" name="Google Shape;428;p9"/>
          <p:cNvPicPr preferRelativeResize="0"/>
          <p:nvPr/>
        </p:nvPicPr>
        <p:blipFill rotWithShape="1">
          <a:blip r:embed="rId4">
            <a:alphaModFix/>
          </a:blip>
          <a:srcRect/>
          <a:stretch/>
        </p:blipFill>
        <p:spPr>
          <a:xfrm>
            <a:off x="574939" y="2055350"/>
            <a:ext cx="11042121" cy="1596301"/>
          </a:xfrm>
          <a:prstGeom prst="rect">
            <a:avLst/>
          </a:prstGeom>
          <a:noFill/>
          <a:ln>
            <a:noFill/>
          </a:ln>
        </p:spPr>
      </p:pic>
      <p:pic>
        <p:nvPicPr>
          <p:cNvPr id="429" name="Google Shape;429;p9"/>
          <p:cNvPicPr preferRelativeResize="0"/>
          <p:nvPr/>
        </p:nvPicPr>
        <p:blipFill rotWithShape="1">
          <a:blip r:embed="rId5" cstate="hqprint">
            <a:alphaModFix/>
            <a:extLst>
              <a:ext uri="{28A0092B-C50C-407E-A947-70E740481C1C}">
                <a14:useLocalDpi xmlns:a14="http://schemas.microsoft.com/office/drawing/2010/main"/>
              </a:ext>
            </a:extLst>
          </a:blip>
          <a:srcRect/>
          <a:stretch/>
        </p:blipFill>
        <p:spPr>
          <a:xfrm>
            <a:off x="10735686" y="3785895"/>
            <a:ext cx="997851" cy="2588175"/>
          </a:xfrm>
          <a:prstGeom prst="rect">
            <a:avLst/>
          </a:prstGeom>
          <a:noFill/>
          <a:ln>
            <a:noFill/>
          </a:ln>
        </p:spPr>
      </p:pic>
      <p:pic>
        <p:nvPicPr>
          <p:cNvPr id="430" name="Google Shape;430;p9"/>
          <p:cNvPicPr preferRelativeResize="0"/>
          <p:nvPr/>
        </p:nvPicPr>
        <p:blipFill rotWithShape="1">
          <a:blip r:embed="rId6" cstate="hqprint">
            <a:alphaModFix/>
            <a:extLst>
              <a:ext uri="{28A0092B-C50C-407E-A947-70E740481C1C}">
                <a14:useLocalDpi xmlns:a14="http://schemas.microsoft.com/office/drawing/2010/main"/>
              </a:ext>
            </a:extLst>
          </a:blip>
          <a:srcRect/>
          <a:stretch/>
        </p:blipFill>
        <p:spPr>
          <a:xfrm>
            <a:off x="9357509" y="3830471"/>
            <a:ext cx="1185062" cy="2499024"/>
          </a:xfrm>
          <a:prstGeom prst="rect">
            <a:avLst/>
          </a:prstGeom>
          <a:noFill/>
          <a:ln>
            <a:noFill/>
          </a:ln>
        </p:spPr>
      </p:pic>
      <p:pic>
        <p:nvPicPr>
          <p:cNvPr id="431" name="Google Shape;431;p9" descr="Icon&#10;&#10;Description automatically generated"/>
          <p:cNvPicPr preferRelativeResize="0"/>
          <p:nvPr/>
        </p:nvPicPr>
        <p:blipFill rotWithShape="1">
          <a:blip r:embed="rId7">
            <a:alphaModFix/>
          </a:blip>
          <a:srcRect/>
          <a:stretch/>
        </p:blipFill>
        <p:spPr>
          <a:xfrm>
            <a:off x="6723406" y="3666969"/>
            <a:ext cx="1358831" cy="1546934"/>
          </a:xfrm>
          <a:prstGeom prst="rect">
            <a:avLst/>
          </a:prstGeom>
          <a:noFill/>
          <a:ln>
            <a:noFill/>
          </a:ln>
        </p:spPr>
      </p:pic>
      <p:sp>
        <p:nvSpPr>
          <p:cNvPr id="432" name="Google Shape;432;p9"/>
          <p:cNvSpPr/>
          <p:nvPr/>
        </p:nvSpPr>
        <p:spPr>
          <a:xfrm>
            <a:off x="5070701" y="2040032"/>
            <a:ext cx="457200" cy="587828"/>
          </a:xfrm>
          <a:prstGeom prst="rect">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33" name="Google Shape;433;p9"/>
          <p:cNvCxnSpPr>
            <a:endCxn id="432" idx="2"/>
          </p:cNvCxnSpPr>
          <p:nvPr/>
        </p:nvCxnSpPr>
        <p:spPr>
          <a:xfrm rot="10800000">
            <a:off x="5299301" y="2627860"/>
            <a:ext cx="1294800" cy="1349700"/>
          </a:xfrm>
          <a:prstGeom prst="straightConnector1">
            <a:avLst/>
          </a:prstGeom>
          <a:noFill/>
          <a:ln w="28575" cap="flat" cmpd="sng">
            <a:solidFill>
              <a:srgbClr val="FF0000"/>
            </a:solidFill>
            <a:prstDash val="solid"/>
            <a:miter lim="800000"/>
            <a:headEnd type="none" w="sm" len="sm"/>
            <a:tailEnd type="triangle" w="med" len="med"/>
          </a:ln>
        </p:spPr>
      </p:cxnSp>
      <p:sp>
        <p:nvSpPr>
          <p:cNvPr id="434" name="Google Shape;434;p9"/>
          <p:cNvSpPr/>
          <p:nvPr/>
        </p:nvSpPr>
        <p:spPr>
          <a:xfrm>
            <a:off x="8745310" y="2377022"/>
            <a:ext cx="457200" cy="761999"/>
          </a:xfrm>
          <a:prstGeom prst="rect">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35" name="Google Shape;435;p9"/>
          <p:cNvCxnSpPr/>
          <p:nvPr/>
        </p:nvCxnSpPr>
        <p:spPr>
          <a:xfrm rot="10800000">
            <a:off x="9094824" y="3157051"/>
            <a:ext cx="711785" cy="1419398"/>
          </a:xfrm>
          <a:prstGeom prst="straightConnector1">
            <a:avLst/>
          </a:prstGeom>
          <a:noFill/>
          <a:ln w="28575" cap="flat" cmpd="sng">
            <a:solidFill>
              <a:srgbClr val="FF0000"/>
            </a:solidFill>
            <a:prstDash val="solid"/>
            <a:miter lim="800000"/>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2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Cryo-Copper: Enabling Efficient High-Gradient Operation </a:t>
            </a:r>
            <a:endParaRPr dirty="0"/>
          </a:p>
        </p:txBody>
      </p:sp>
      <p:sp>
        <p:nvSpPr>
          <p:cNvPr id="827" name="Google Shape;827;p2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11</a:t>
            </a:fld>
            <a:endParaRPr dirty="0"/>
          </a:p>
        </p:txBody>
      </p:sp>
      <p:sp>
        <p:nvSpPr>
          <p:cNvPr id="828" name="Google Shape;828;p2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829" name="Google Shape;829;p23"/>
          <p:cNvSpPr txBox="1">
            <a:spLocks noGrp="1"/>
          </p:cNvSpPr>
          <p:nvPr>
            <p:ph type="body" idx="2"/>
          </p:nvPr>
        </p:nvSpPr>
        <p:spPr>
          <a:xfrm>
            <a:off x="800100" y="1098575"/>
            <a:ext cx="5773500" cy="48891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dirty="0">
                <a:solidFill>
                  <a:schemeClr val="lt1"/>
                </a:solidFill>
              </a:rPr>
              <a:t>Cryogenic temperature elevates performance in gradient</a:t>
            </a:r>
            <a:endParaRPr sz="1900" dirty="0">
              <a:solidFill>
                <a:schemeClr val="lt1"/>
              </a:solidFill>
            </a:endParaRPr>
          </a:p>
          <a:p>
            <a:pPr marL="0" lvl="0" indent="0" algn="l" rtl="0">
              <a:lnSpc>
                <a:spcPct val="115000"/>
              </a:lnSpc>
              <a:spcBef>
                <a:spcPts val="0"/>
              </a:spcBef>
              <a:spcAft>
                <a:spcPts val="0"/>
              </a:spcAft>
              <a:buSzPts val="1600"/>
              <a:buNone/>
            </a:pPr>
            <a:r>
              <a:rPr lang="en-US" sz="1900" dirty="0">
                <a:solidFill>
                  <a:schemeClr val="lt1"/>
                </a:solidFill>
              </a:rPr>
              <a:t>Material strength is key factor</a:t>
            </a:r>
            <a:endParaRPr sz="1900" dirty="0">
              <a:solidFill>
                <a:schemeClr val="lt1"/>
              </a:solidFill>
            </a:endParaRPr>
          </a:p>
          <a:p>
            <a:pPr marL="0" lvl="0" indent="0" algn="l" rtl="0">
              <a:lnSpc>
                <a:spcPct val="115000"/>
              </a:lnSpc>
              <a:spcBef>
                <a:spcPts val="0"/>
              </a:spcBef>
              <a:spcAft>
                <a:spcPts val="0"/>
              </a:spcAft>
              <a:buSzPts val="1600"/>
              <a:buNone/>
            </a:pPr>
            <a:r>
              <a:rPr lang="en-US" sz="1900" dirty="0">
                <a:solidFill>
                  <a:schemeClr val="lt1"/>
                </a:solidFill>
              </a:rPr>
              <a:t>Impact of high fields for a high brightness injector may eliminate need for one damping ring</a:t>
            </a:r>
            <a:endParaRPr sz="1900" dirty="0">
              <a:solidFill>
                <a:schemeClr val="lt1"/>
              </a:solidFill>
            </a:endParaRPr>
          </a:p>
          <a:p>
            <a:pPr marL="0" lvl="0" indent="0" algn="l" rtl="0">
              <a:lnSpc>
                <a:spcPct val="115000"/>
              </a:lnSpc>
              <a:spcBef>
                <a:spcPts val="0"/>
              </a:spcBef>
              <a:spcAft>
                <a:spcPts val="0"/>
              </a:spcAft>
              <a:buSzPts val="1600"/>
              <a:buNone/>
            </a:pPr>
            <a:r>
              <a:rPr lang="en-US" sz="1900" dirty="0"/>
              <a:t>Operation at 77 K with liquid nitrogen is simple and practical</a:t>
            </a:r>
            <a:endParaRPr sz="1900" dirty="0"/>
          </a:p>
          <a:p>
            <a:pPr marL="457200" lvl="0" indent="-349250" algn="l" rtl="0">
              <a:lnSpc>
                <a:spcPct val="115000"/>
              </a:lnSpc>
              <a:spcBef>
                <a:spcPts val="0"/>
              </a:spcBef>
              <a:spcAft>
                <a:spcPts val="0"/>
              </a:spcAft>
              <a:buSzPts val="1900"/>
              <a:buChar char="●"/>
            </a:pPr>
            <a:r>
              <a:rPr lang="en-US" sz="1900" dirty="0"/>
              <a:t>Large-scale production, large heat capacity, simple handling</a:t>
            </a:r>
            <a:endParaRPr sz="1900" dirty="0"/>
          </a:p>
          <a:p>
            <a:pPr marL="457200" lvl="0" indent="-349250" algn="l" rtl="0">
              <a:lnSpc>
                <a:spcPct val="115000"/>
              </a:lnSpc>
              <a:spcBef>
                <a:spcPts val="0"/>
              </a:spcBef>
              <a:spcAft>
                <a:spcPts val="0"/>
              </a:spcAft>
              <a:buSzPts val="1900"/>
              <a:buChar char="●"/>
            </a:pPr>
            <a:r>
              <a:rPr lang="en-US" sz="1900" dirty="0"/>
              <a:t>Small impact on electrical efficiency  </a:t>
            </a:r>
            <a:endParaRPr sz="1900" dirty="0"/>
          </a:p>
          <a:p>
            <a:pPr marL="0" lvl="0" indent="0" algn="l" rtl="0">
              <a:lnSpc>
                <a:spcPct val="115000"/>
              </a:lnSpc>
              <a:spcBef>
                <a:spcPts val="0"/>
              </a:spcBef>
              <a:spcAft>
                <a:spcPts val="0"/>
              </a:spcAft>
              <a:buClr>
                <a:schemeClr val="dk1"/>
              </a:buClr>
              <a:buSzPts val="1100"/>
              <a:buFont typeface="Arial"/>
              <a:buNone/>
            </a:pPr>
            <a:endParaRPr sz="1900" dirty="0"/>
          </a:p>
          <a:p>
            <a:pPr marL="0" lvl="0" indent="0" algn="l" rtl="0">
              <a:lnSpc>
                <a:spcPct val="115000"/>
              </a:lnSpc>
              <a:spcBef>
                <a:spcPts val="0"/>
              </a:spcBef>
              <a:spcAft>
                <a:spcPts val="0"/>
              </a:spcAft>
              <a:buSzPts val="1600"/>
              <a:buNone/>
            </a:pPr>
            <a:endParaRPr sz="1900" dirty="0"/>
          </a:p>
        </p:txBody>
      </p:sp>
      <p:sp>
        <p:nvSpPr>
          <p:cNvPr id="830" name="Google Shape;830;p23"/>
          <p:cNvSpPr txBox="1"/>
          <p:nvPr/>
        </p:nvSpPr>
        <p:spPr>
          <a:xfrm>
            <a:off x="6494700" y="4048575"/>
            <a:ext cx="4780200" cy="432396"/>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400"/>
              <a:buFont typeface="Arial"/>
              <a:buNone/>
            </a:pPr>
            <a:r>
              <a:rPr lang="en-US" sz="1400" u="none" strike="noStrike" cap="none" dirty="0">
                <a:solidFill>
                  <a:srgbClr val="222222"/>
                </a:solidFill>
                <a:latin typeface="Lato" panose="020F0502020204030203" pitchFamily="34" charset="0"/>
                <a:ea typeface="Lato" panose="020F0502020204030203" pitchFamily="34" charset="0"/>
                <a:cs typeface="Lato" panose="020F0502020204030203" pitchFamily="34" charset="0"/>
                <a:sym typeface="Arial"/>
              </a:rPr>
              <a:t>Cahill, A. D., et al. PRAB 21.10 (2018): 102002.</a:t>
            </a:r>
            <a:endParaRPr sz="1400" u="none" strike="noStrike" cap="none" dirty="0">
              <a:solidFill>
                <a:srgbClr val="222222"/>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831" name="Google Shape;831;p23"/>
          <p:cNvPicPr preferRelativeResize="0"/>
          <p:nvPr/>
        </p:nvPicPr>
        <p:blipFill rotWithShape="1">
          <a:blip r:embed="rId3">
            <a:alphaModFix/>
          </a:blip>
          <a:srcRect/>
          <a:stretch/>
        </p:blipFill>
        <p:spPr>
          <a:xfrm>
            <a:off x="1049900" y="4448775"/>
            <a:ext cx="4469650" cy="1847800"/>
          </a:xfrm>
          <a:prstGeom prst="rect">
            <a:avLst/>
          </a:prstGeom>
          <a:noFill/>
          <a:ln>
            <a:noFill/>
          </a:ln>
        </p:spPr>
      </p:pic>
      <p:pic>
        <p:nvPicPr>
          <p:cNvPr id="832" name="Google Shape;832;p23"/>
          <p:cNvPicPr preferRelativeResize="0"/>
          <p:nvPr/>
        </p:nvPicPr>
        <p:blipFill rotWithShape="1">
          <a:blip r:embed="rId4">
            <a:alphaModFix/>
          </a:blip>
          <a:srcRect/>
          <a:stretch/>
        </p:blipFill>
        <p:spPr>
          <a:xfrm>
            <a:off x="6494775" y="1098575"/>
            <a:ext cx="4780200" cy="2975930"/>
          </a:xfrm>
          <a:prstGeom prst="rect">
            <a:avLst/>
          </a:prstGeom>
          <a:noFill/>
          <a:ln>
            <a:noFill/>
          </a:ln>
        </p:spPr>
      </p:pic>
      <p:pic>
        <p:nvPicPr>
          <p:cNvPr id="833" name="Google Shape;833;p23"/>
          <p:cNvPicPr preferRelativeResize="0"/>
          <p:nvPr/>
        </p:nvPicPr>
        <p:blipFill rotWithShape="1">
          <a:blip r:embed="rId5">
            <a:alphaModFix/>
          </a:blip>
          <a:srcRect/>
          <a:stretch/>
        </p:blipFill>
        <p:spPr>
          <a:xfrm>
            <a:off x="6928075" y="4524975"/>
            <a:ext cx="3913602" cy="2125224"/>
          </a:xfrm>
          <a:prstGeom prst="rect">
            <a:avLst/>
          </a:prstGeom>
          <a:noFill/>
          <a:ln>
            <a:noFill/>
          </a:ln>
        </p:spPr>
      </p:pic>
      <p:sp>
        <p:nvSpPr>
          <p:cNvPr id="834" name="Google Shape;834;p23"/>
          <p:cNvSpPr txBox="1">
            <a:spLocks noGrp="1"/>
          </p:cNvSpPr>
          <p:nvPr>
            <p:ph type="body" idx="2"/>
          </p:nvPr>
        </p:nvSpPr>
        <p:spPr>
          <a:xfrm>
            <a:off x="800100" y="1098575"/>
            <a:ext cx="5773500" cy="48891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dirty="0"/>
              <a:t>Cryogenic temperature elevates performance in gradient</a:t>
            </a:r>
            <a:endParaRPr sz="1900" dirty="0"/>
          </a:p>
          <a:p>
            <a:pPr marL="457200" lvl="0" indent="-349250" algn="l" rtl="0">
              <a:lnSpc>
                <a:spcPct val="115000"/>
              </a:lnSpc>
              <a:spcBef>
                <a:spcPts val="0"/>
              </a:spcBef>
              <a:spcAft>
                <a:spcPts val="0"/>
              </a:spcAft>
              <a:buSzPts val="1900"/>
              <a:buChar char="●"/>
            </a:pPr>
            <a:r>
              <a:rPr lang="en-US" sz="1900" dirty="0"/>
              <a:t>Material strength is key factor</a:t>
            </a:r>
            <a:endParaRPr sz="1900" dirty="0"/>
          </a:p>
          <a:p>
            <a:pPr marL="457200" lvl="0" indent="-349250" algn="l" rtl="0">
              <a:lnSpc>
                <a:spcPct val="115000"/>
              </a:lnSpc>
              <a:spcBef>
                <a:spcPts val="0"/>
              </a:spcBef>
              <a:spcAft>
                <a:spcPts val="0"/>
              </a:spcAft>
              <a:buSzPts val="1900"/>
              <a:buChar char="●"/>
            </a:pPr>
            <a:r>
              <a:rPr lang="en-US" sz="1900" dirty="0"/>
              <a:t>Impact of high fields for a high brightness injector may eliminate need for one damping ring</a:t>
            </a:r>
            <a:endParaRPr sz="1900" dirty="0"/>
          </a:p>
          <a:p>
            <a:pPr marL="0" lvl="0" indent="0" algn="l" rtl="0">
              <a:lnSpc>
                <a:spcPct val="115000"/>
              </a:lnSpc>
              <a:spcBef>
                <a:spcPts val="0"/>
              </a:spcBef>
              <a:spcAft>
                <a:spcPts val="0"/>
              </a:spcAft>
              <a:buClr>
                <a:schemeClr val="dk1"/>
              </a:buClr>
              <a:buSzPts val="1100"/>
              <a:buFont typeface="Arial"/>
              <a:buNone/>
            </a:pPr>
            <a:endParaRPr sz="1900" dirty="0"/>
          </a:p>
          <a:p>
            <a:pPr marL="0" lvl="0" indent="0" algn="l" rtl="0">
              <a:lnSpc>
                <a:spcPct val="115000"/>
              </a:lnSpc>
              <a:spcBef>
                <a:spcPts val="0"/>
              </a:spcBef>
              <a:spcAft>
                <a:spcPts val="0"/>
              </a:spcAft>
              <a:buSzPts val="1600"/>
              <a:buNone/>
            </a:pPr>
            <a:endParaRPr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2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RF Power Requirements</a:t>
            </a:r>
            <a:endParaRPr dirty="0"/>
          </a:p>
        </p:txBody>
      </p:sp>
      <p:sp>
        <p:nvSpPr>
          <p:cNvPr id="841" name="Google Shape;841;p2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12</a:t>
            </a:fld>
            <a:endParaRPr dirty="0"/>
          </a:p>
        </p:txBody>
      </p:sp>
      <p:sp>
        <p:nvSpPr>
          <p:cNvPr id="842" name="Google Shape;842;p24"/>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pic>
        <p:nvPicPr>
          <p:cNvPr id="843" name="Google Shape;843;p24"/>
          <p:cNvPicPr preferRelativeResize="0"/>
          <p:nvPr/>
        </p:nvPicPr>
        <p:blipFill rotWithShape="1">
          <a:blip r:embed="rId3">
            <a:alphaModFix/>
          </a:blip>
          <a:srcRect/>
          <a:stretch/>
        </p:blipFill>
        <p:spPr>
          <a:xfrm>
            <a:off x="4101650" y="3730425"/>
            <a:ext cx="8014152" cy="3083574"/>
          </a:xfrm>
          <a:prstGeom prst="rect">
            <a:avLst/>
          </a:prstGeom>
          <a:noFill/>
          <a:ln>
            <a:noFill/>
          </a:ln>
        </p:spPr>
      </p:pic>
      <p:sp>
        <p:nvSpPr>
          <p:cNvPr id="844" name="Google Shape;844;p24"/>
          <p:cNvSpPr txBox="1">
            <a:spLocks noGrp="1"/>
          </p:cNvSpPr>
          <p:nvPr>
            <p:ph type="body" idx="2"/>
          </p:nvPr>
        </p:nvSpPr>
        <p:spPr>
          <a:xfrm>
            <a:off x="800100" y="1033000"/>
            <a:ext cx="7319100" cy="49545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200" dirty="0"/>
              <a:t>70 MeV/m 250 ns Flattop (extendible to 1400 ns)</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~2 microsecond rf pulse, ~30 MW/m</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Conservative 2.3X enhancement from </a:t>
            </a:r>
            <a:r>
              <a:rPr lang="en-US" sz="2200" dirty="0" err="1"/>
              <a:t>cryo</a:t>
            </a:r>
            <a:endParaRPr sz="2200" dirty="0"/>
          </a:p>
          <a:p>
            <a:pPr marL="457200" lvl="0" indent="-368300" algn="l" rtl="0">
              <a:lnSpc>
                <a:spcPct val="115000"/>
              </a:lnSpc>
              <a:spcBef>
                <a:spcPts val="0"/>
              </a:spcBef>
              <a:spcAft>
                <a:spcPts val="0"/>
              </a:spcAft>
              <a:buSzPts val="2200"/>
              <a:buChar char="●"/>
            </a:pPr>
            <a:r>
              <a:rPr lang="en-US" sz="2200" dirty="0"/>
              <a:t>No pulse compression</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Ramp power to reduce reflected power</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Flip phase at output to reduce thermals</a:t>
            </a:r>
            <a:endParaRPr sz="2200"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SzPts val="1600"/>
              <a:buNone/>
            </a:pPr>
            <a:endParaRPr dirty="0"/>
          </a:p>
        </p:txBody>
      </p:sp>
      <p:pic>
        <p:nvPicPr>
          <p:cNvPr id="845" name="Google Shape;845;p24"/>
          <p:cNvPicPr preferRelativeResize="0"/>
          <p:nvPr/>
        </p:nvPicPr>
        <p:blipFill rotWithShape="1">
          <a:blip r:embed="rId4">
            <a:alphaModFix/>
          </a:blip>
          <a:srcRect/>
          <a:stretch/>
        </p:blipFill>
        <p:spPr>
          <a:xfrm>
            <a:off x="8244574" y="1033000"/>
            <a:ext cx="3414024" cy="2563225"/>
          </a:xfrm>
          <a:prstGeom prst="rect">
            <a:avLst/>
          </a:prstGeom>
          <a:noFill/>
          <a:ln>
            <a:noFill/>
          </a:ln>
        </p:spPr>
      </p:pic>
      <p:sp>
        <p:nvSpPr>
          <p:cNvPr id="846" name="Google Shape;846;p24"/>
          <p:cNvSpPr txBox="1">
            <a:spLocks noGrp="1"/>
          </p:cNvSpPr>
          <p:nvPr>
            <p:ph type="body" idx="2"/>
          </p:nvPr>
        </p:nvSpPr>
        <p:spPr>
          <a:xfrm>
            <a:off x="800100" y="3507850"/>
            <a:ext cx="3548700" cy="20277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endParaRPr sz="2200" dirty="0"/>
          </a:p>
          <a:p>
            <a:pPr marL="0" lvl="0" indent="0" algn="l" rtl="0">
              <a:lnSpc>
                <a:spcPct val="115000"/>
              </a:lnSpc>
              <a:spcBef>
                <a:spcPts val="0"/>
              </a:spcBef>
              <a:spcAft>
                <a:spcPts val="0"/>
              </a:spcAft>
              <a:buSzPts val="1600"/>
              <a:buNone/>
            </a:pPr>
            <a:r>
              <a:rPr lang="en-US" sz="2200" dirty="0"/>
              <a:t>One 65 MW klystron every two meters -&gt; Matches CLIC-k rf module power</a:t>
            </a:r>
            <a:endParaRPr sz="2200" dirty="0"/>
          </a:p>
          <a:p>
            <a:pPr marL="0" lvl="0" indent="0" algn="l" rtl="0">
              <a:lnSpc>
                <a:spcPct val="115000"/>
              </a:lnSpc>
              <a:spcBef>
                <a:spcPts val="0"/>
              </a:spcBef>
              <a:spcAft>
                <a:spcPts val="0"/>
              </a:spcAft>
              <a:buSzPts val="1600"/>
              <a:buNone/>
            </a:pPr>
            <a:endParaRPr dirty="0"/>
          </a:p>
        </p:txBody>
      </p:sp>
      <p:sp>
        <p:nvSpPr>
          <p:cNvPr id="847" name="Google Shape;847;p24"/>
          <p:cNvSpPr txBox="1"/>
          <p:nvPr/>
        </p:nvSpPr>
        <p:spPr>
          <a:xfrm>
            <a:off x="10063650" y="4084875"/>
            <a:ext cx="14190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Gradient</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848" name="Google Shape;848;p24"/>
          <p:cNvSpPr txBox="1"/>
          <p:nvPr/>
        </p:nvSpPr>
        <p:spPr>
          <a:xfrm>
            <a:off x="5493425" y="4306150"/>
            <a:ext cx="32862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Thermals</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849" name="Google Shape;849;p24"/>
          <p:cNvSpPr txBox="1"/>
          <p:nvPr/>
        </p:nvSpPr>
        <p:spPr>
          <a:xfrm>
            <a:off x="8610600" y="1551900"/>
            <a:ext cx="27432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RF Power</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27"/>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           Accelerator Complex</a:t>
            </a:r>
            <a:endParaRPr dirty="0"/>
          </a:p>
        </p:txBody>
      </p:sp>
      <p:sp>
        <p:nvSpPr>
          <p:cNvPr id="889" name="Google Shape;889;p27"/>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13</a:t>
            </a:fld>
            <a:endParaRPr dirty="0"/>
          </a:p>
        </p:txBody>
      </p:sp>
      <p:sp>
        <p:nvSpPr>
          <p:cNvPr id="890" name="Google Shape;890;p27"/>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891" name="Google Shape;891;p27"/>
          <p:cNvSpPr txBox="1">
            <a:spLocks noGrp="1"/>
          </p:cNvSpPr>
          <p:nvPr>
            <p:ph type="body" idx="2"/>
          </p:nvPr>
        </p:nvSpPr>
        <p:spPr>
          <a:xfrm>
            <a:off x="800100" y="1030475"/>
            <a:ext cx="10553700" cy="4956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r>
              <a:rPr lang="en-US" sz="2000" dirty="0"/>
              <a:t>8 km footprint for 250/550 GeV </a:t>
            </a:r>
            <a:r>
              <a:rPr lang="en-US" sz="2000" dirty="0" err="1"/>
              <a:t>CoM</a:t>
            </a:r>
            <a:r>
              <a:rPr lang="en-US" sz="2000" dirty="0"/>
              <a:t> </a:t>
            </a:r>
            <a:r>
              <a:rPr lang="en-US" sz="2200" dirty="0">
                <a:solidFill>
                  <a:schemeClr val="dk1"/>
                </a:solidFill>
              </a:rPr>
              <a:t>⟹</a:t>
            </a:r>
            <a:r>
              <a:rPr lang="en-US" sz="2000" dirty="0"/>
              <a:t> 70/120 MeV/m</a:t>
            </a:r>
            <a:endParaRPr sz="2000" dirty="0"/>
          </a:p>
          <a:p>
            <a:pPr marL="457200" lvl="0" indent="-355600" algn="l" rtl="0">
              <a:lnSpc>
                <a:spcPct val="115000"/>
              </a:lnSpc>
              <a:spcBef>
                <a:spcPts val="0"/>
              </a:spcBef>
              <a:spcAft>
                <a:spcPts val="0"/>
              </a:spcAft>
              <a:buSzPts val="2000"/>
              <a:buChar char="●"/>
            </a:pPr>
            <a:r>
              <a:rPr lang="en-US" sz="2000" dirty="0"/>
              <a:t>7 km footprint at 155 MeV/m for 550 GeV </a:t>
            </a:r>
            <a:r>
              <a:rPr lang="en-US" sz="2000" dirty="0" err="1"/>
              <a:t>CoM</a:t>
            </a:r>
            <a:r>
              <a:rPr lang="en-US" sz="2000" dirty="0"/>
              <a:t> – present Fermilab site</a:t>
            </a:r>
            <a:endParaRPr sz="2000" dirty="0"/>
          </a:p>
          <a:p>
            <a:pPr marL="0" lvl="0" indent="0" algn="l" rtl="0">
              <a:lnSpc>
                <a:spcPct val="115000"/>
              </a:lnSpc>
              <a:spcBef>
                <a:spcPts val="0"/>
              </a:spcBef>
              <a:spcAft>
                <a:spcPts val="0"/>
              </a:spcAft>
              <a:buSzPts val="1600"/>
              <a:buNone/>
            </a:pPr>
            <a:r>
              <a:rPr lang="en-US" sz="2000" dirty="0"/>
              <a:t>Large portions of accelerator complex are compatible between LC technologies </a:t>
            </a:r>
            <a:endParaRPr sz="2000" dirty="0"/>
          </a:p>
          <a:p>
            <a:pPr marL="457200" lvl="0" indent="-355600" algn="l" rtl="0">
              <a:lnSpc>
                <a:spcPct val="115000"/>
              </a:lnSpc>
              <a:spcBef>
                <a:spcPts val="0"/>
              </a:spcBef>
              <a:spcAft>
                <a:spcPts val="0"/>
              </a:spcAft>
              <a:buSzPts val="2000"/>
              <a:buChar char="●"/>
            </a:pPr>
            <a:r>
              <a:rPr lang="en-US" sz="2000" dirty="0"/>
              <a:t>Beam delivery and IP modified from ILC (1.5 km for 550 GeV </a:t>
            </a:r>
            <a:r>
              <a:rPr lang="en-US" sz="2000" dirty="0" err="1"/>
              <a:t>CoM</a:t>
            </a:r>
            <a:r>
              <a:rPr lang="en-US" sz="2000" dirty="0"/>
              <a:t>)</a:t>
            </a:r>
            <a:endParaRPr sz="2000" dirty="0"/>
          </a:p>
          <a:p>
            <a:pPr marL="457200" lvl="0" indent="-355600" algn="l" rtl="0">
              <a:lnSpc>
                <a:spcPct val="115000"/>
              </a:lnSpc>
              <a:spcBef>
                <a:spcPts val="0"/>
              </a:spcBef>
              <a:spcAft>
                <a:spcPts val="0"/>
              </a:spcAft>
              <a:buSzPts val="2000"/>
              <a:buChar char="●"/>
            </a:pPr>
            <a:r>
              <a:rPr lang="en-US" sz="2000" dirty="0"/>
              <a:t>Damping rings and injectors to be optimized with CLIC as baseline</a:t>
            </a:r>
            <a:endParaRPr sz="2000" dirty="0"/>
          </a:p>
          <a:p>
            <a:pPr marL="457200" lvl="0" indent="-355600" algn="l" rtl="0">
              <a:lnSpc>
                <a:spcPct val="115000"/>
              </a:lnSpc>
              <a:spcBef>
                <a:spcPts val="0"/>
              </a:spcBef>
              <a:spcAft>
                <a:spcPts val="0"/>
              </a:spcAft>
              <a:buSzPts val="2000"/>
              <a:buChar char="●"/>
            </a:pPr>
            <a:r>
              <a:rPr lang="en-US" sz="2000" dirty="0"/>
              <a:t>Costing studies use LC estimates as inputs</a:t>
            </a:r>
            <a:endParaRPr sz="2000" dirty="0"/>
          </a:p>
          <a:p>
            <a:pPr marL="0" lvl="0" indent="0" algn="l" rtl="0">
              <a:lnSpc>
                <a:spcPct val="115000"/>
              </a:lnSpc>
              <a:spcBef>
                <a:spcPts val="0"/>
              </a:spcBef>
              <a:spcAft>
                <a:spcPts val="0"/>
              </a:spcAft>
              <a:buSzPts val="1600"/>
              <a:buNone/>
            </a:pPr>
            <a:endParaRPr sz="1800" dirty="0"/>
          </a:p>
          <a:p>
            <a:pPr marL="0" lvl="0" indent="0" algn="l" rtl="0">
              <a:lnSpc>
                <a:spcPct val="115000"/>
              </a:lnSpc>
              <a:spcBef>
                <a:spcPts val="0"/>
              </a:spcBef>
              <a:spcAft>
                <a:spcPts val="0"/>
              </a:spcAft>
              <a:buSzPts val="1600"/>
              <a:buNone/>
            </a:pPr>
            <a:endParaRPr sz="1800" dirty="0"/>
          </a:p>
        </p:txBody>
      </p:sp>
      <p:pic>
        <p:nvPicPr>
          <p:cNvPr id="892" name="Google Shape;892;p27"/>
          <p:cNvPicPr preferRelativeResize="0"/>
          <p:nvPr/>
        </p:nvPicPr>
        <p:blipFill rotWithShape="1">
          <a:blip r:embed="rId3">
            <a:alphaModFix/>
          </a:blip>
          <a:srcRect/>
          <a:stretch/>
        </p:blipFill>
        <p:spPr>
          <a:xfrm>
            <a:off x="800100" y="101775"/>
            <a:ext cx="704150" cy="738775"/>
          </a:xfrm>
          <a:prstGeom prst="rect">
            <a:avLst/>
          </a:prstGeom>
          <a:noFill/>
          <a:ln>
            <a:noFill/>
          </a:ln>
        </p:spPr>
      </p:pic>
      <p:pic>
        <p:nvPicPr>
          <p:cNvPr id="893" name="Google Shape;893;p27"/>
          <p:cNvPicPr preferRelativeResize="0"/>
          <p:nvPr/>
        </p:nvPicPr>
        <p:blipFill rotWithShape="1">
          <a:blip r:embed="rId4">
            <a:alphaModFix/>
          </a:blip>
          <a:srcRect/>
          <a:stretch/>
        </p:blipFill>
        <p:spPr>
          <a:xfrm>
            <a:off x="0" y="3468874"/>
            <a:ext cx="5051576" cy="2442400"/>
          </a:xfrm>
          <a:prstGeom prst="rect">
            <a:avLst/>
          </a:prstGeom>
          <a:noFill/>
          <a:ln>
            <a:noFill/>
          </a:ln>
        </p:spPr>
      </p:pic>
      <p:pic>
        <p:nvPicPr>
          <p:cNvPr id="894" name="Google Shape;894;p27"/>
          <p:cNvPicPr preferRelativeResize="0"/>
          <p:nvPr/>
        </p:nvPicPr>
        <p:blipFill rotWithShape="1">
          <a:blip r:embed="rId5">
            <a:alphaModFix/>
          </a:blip>
          <a:srcRect/>
          <a:stretch/>
        </p:blipFill>
        <p:spPr>
          <a:xfrm>
            <a:off x="0" y="4576895"/>
            <a:ext cx="3295950" cy="1782124"/>
          </a:xfrm>
          <a:prstGeom prst="rect">
            <a:avLst/>
          </a:prstGeom>
          <a:noFill/>
          <a:ln>
            <a:noFill/>
          </a:ln>
        </p:spPr>
      </p:pic>
      <p:sp>
        <p:nvSpPr>
          <p:cNvPr id="895" name="Google Shape;895;p27"/>
          <p:cNvSpPr txBox="1"/>
          <p:nvPr/>
        </p:nvSpPr>
        <p:spPr>
          <a:xfrm>
            <a:off x="0" y="3126475"/>
            <a:ext cx="60960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a:t>
            </a:r>
            <a:r>
              <a:rPr lang="en-US" sz="16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3</a:t>
            </a: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 Investigation of Beam Delivery (Adapted from ILC/NLC)</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96" name="Google Shape;896;p27"/>
          <p:cNvSpPr txBox="1"/>
          <p:nvPr/>
        </p:nvSpPr>
        <p:spPr>
          <a:xfrm>
            <a:off x="6484675" y="3126475"/>
            <a:ext cx="38889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a:t>
            </a:r>
            <a:r>
              <a:rPr lang="en-US" sz="16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3</a:t>
            </a: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- 8 km Footprint for 250/550 GeV</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897" name="Google Shape;897;p27"/>
          <p:cNvPicPr preferRelativeResize="0"/>
          <p:nvPr/>
        </p:nvPicPr>
        <p:blipFill rotWithShape="1">
          <a:blip r:embed="rId6">
            <a:alphaModFix/>
          </a:blip>
          <a:srcRect/>
          <a:stretch/>
        </p:blipFill>
        <p:spPr>
          <a:xfrm>
            <a:off x="4826600" y="3604143"/>
            <a:ext cx="7303770" cy="2361311"/>
          </a:xfrm>
          <a:prstGeom prst="rect">
            <a:avLst/>
          </a:prstGeom>
          <a:noFill/>
          <a:ln>
            <a:noFill/>
          </a:ln>
        </p:spPr>
      </p:pic>
      <p:sp>
        <p:nvSpPr>
          <p:cNvPr id="898" name="Google Shape;898;p27"/>
          <p:cNvSpPr/>
          <p:nvPr/>
        </p:nvSpPr>
        <p:spPr>
          <a:xfrm>
            <a:off x="4929809" y="4298600"/>
            <a:ext cx="3074504" cy="106853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0"/>
        <p:cNvGrpSpPr/>
        <p:nvPr/>
      </p:nvGrpSpPr>
      <p:grpSpPr>
        <a:xfrm>
          <a:off x="0" y="0"/>
          <a:ext cx="0" cy="0"/>
          <a:chOff x="0" y="0"/>
          <a:chExt cx="0" cy="0"/>
        </a:xfrm>
      </p:grpSpPr>
      <p:pic>
        <p:nvPicPr>
          <p:cNvPr id="1081" name="Google Shape;1081;p39"/>
          <p:cNvPicPr preferRelativeResize="0"/>
          <p:nvPr/>
        </p:nvPicPr>
        <p:blipFill rotWithShape="1">
          <a:blip r:embed="rId3">
            <a:alphaModFix/>
          </a:blip>
          <a:srcRect l="5084" t="6852"/>
          <a:stretch/>
        </p:blipFill>
        <p:spPr>
          <a:xfrm>
            <a:off x="3260388" y="3678722"/>
            <a:ext cx="4375739" cy="3098747"/>
          </a:xfrm>
          <a:prstGeom prst="rect">
            <a:avLst/>
          </a:prstGeom>
          <a:noFill/>
          <a:ln>
            <a:noFill/>
          </a:ln>
        </p:spPr>
      </p:pic>
      <p:sp>
        <p:nvSpPr>
          <p:cNvPr id="1082" name="Google Shape;1082;p39"/>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Power Consumption and Sustainability</a:t>
            </a:r>
            <a:endParaRPr dirty="0"/>
          </a:p>
        </p:txBody>
      </p:sp>
      <p:sp>
        <p:nvSpPr>
          <p:cNvPr id="1083" name="Google Shape;1083;p39"/>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14</a:t>
            </a:fld>
            <a:endParaRPr dirty="0"/>
          </a:p>
        </p:txBody>
      </p:sp>
      <p:sp>
        <p:nvSpPr>
          <p:cNvPr id="1084" name="Google Shape;1084;p39"/>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endParaRPr dirty="0"/>
          </a:p>
        </p:txBody>
      </p:sp>
      <p:sp>
        <p:nvSpPr>
          <p:cNvPr id="1085" name="Google Shape;1085;p39"/>
          <p:cNvSpPr txBox="1"/>
          <p:nvPr/>
        </p:nvSpPr>
        <p:spPr>
          <a:xfrm>
            <a:off x="6524875" y="1479067"/>
            <a:ext cx="6483300" cy="517200"/>
          </a:xfrm>
          <a:prstGeom prst="rect">
            <a:avLst/>
          </a:prstGeom>
          <a:noFill/>
          <a:ln>
            <a:noFill/>
          </a:ln>
        </p:spPr>
        <p:txBody>
          <a:bodyPr spcFirstLastPara="1" wrap="square" lIns="0" tIns="45700" rIns="91425" bIns="45700" anchor="t" anchorCtr="0">
            <a:noAutofit/>
          </a:bodyPr>
          <a:lstStyle/>
          <a:p>
            <a:pPr marL="0" marR="0" lvl="0" indent="0" algn="ctr" rtl="0">
              <a:lnSpc>
                <a:spcPct val="90000"/>
              </a:lnSpc>
              <a:spcBef>
                <a:spcPts val="0"/>
              </a:spcBef>
              <a:spcAft>
                <a:spcPts val="0"/>
              </a:spcAft>
              <a:buClr>
                <a:schemeClr val="dk1"/>
              </a:buClr>
              <a:buSzPts val="2200"/>
              <a:buFont typeface="Arial"/>
              <a:buNone/>
            </a:pPr>
            <a:r>
              <a:rPr lang="en-US"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250 GeV </a:t>
            </a:r>
            <a:r>
              <a:rPr lang="en-US" sz="220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Calibri"/>
              </a:rPr>
              <a:t>CoM</a:t>
            </a:r>
            <a:r>
              <a:rPr lang="en-US"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 - </a:t>
            </a:r>
            <a:r>
              <a:rPr lang="en-US"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Luminosity - 1.3x10</a:t>
            </a:r>
            <a:r>
              <a:rPr lang="en-US" sz="2200" u="none" strike="noStrike" cap="none" baseline="30000" dirty="0">
                <a:solidFill>
                  <a:schemeClr val="dk1"/>
                </a:solidFill>
                <a:latin typeface="Lato" panose="020F0502020204030203" pitchFamily="34" charset="0"/>
                <a:ea typeface="Lato" panose="020F0502020204030203" pitchFamily="34" charset="0"/>
                <a:cs typeface="Lato" panose="020F0502020204030203" pitchFamily="34" charset="0"/>
                <a:sym typeface="Arial"/>
              </a:rPr>
              <a:t>34</a:t>
            </a:r>
            <a:endParaRPr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a:p>
            <a:pPr marL="0" marR="0" lvl="0" indent="0" algn="ctr" rtl="0">
              <a:lnSpc>
                <a:spcPct val="90000"/>
              </a:lnSpc>
              <a:spcBef>
                <a:spcPts val="0"/>
              </a:spcBef>
              <a:spcAft>
                <a:spcPts val="0"/>
              </a:spcAft>
              <a:buClr>
                <a:schemeClr val="dk1"/>
              </a:buClr>
              <a:buSzPts val="2200"/>
              <a:buFont typeface="Arial"/>
              <a:buNone/>
            </a:pPr>
            <a:endParaRPr sz="22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endParaRPr>
          </a:p>
        </p:txBody>
      </p:sp>
      <p:graphicFrame>
        <p:nvGraphicFramePr>
          <p:cNvPr id="1086" name="Google Shape;1086;p39"/>
          <p:cNvGraphicFramePr/>
          <p:nvPr/>
        </p:nvGraphicFramePr>
        <p:xfrm>
          <a:off x="7703299" y="1925971"/>
          <a:ext cx="4126450" cy="3961317"/>
        </p:xfrm>
        <a:graphic>
          <a:graphicData uri="http://schemas.openxmlformats.org/drawingml/2006/table">
            <a:tbl>
              <a:tblPr>
                <a:noFill/>
                <a:tableStyleId>{76A7FD04-F387-48AB-A939-33DED8DA449F}</a:tableStyleId>
              </a:tblPr>
              <a:tblGrid>
                <a:gridCol w="2419025">
                  <a:extLst>
                    <a:ext uri="{9D8B030D-6E8A-4147-A177-3AD203B41FA5}">
                      <a16:colId xmlns:a16="http://schemas.microsoft.com/office/drawing/2014/main" val="20000"/>
                    </a:ext>
                  </a:extLst>
                </a:gridCol>
                <a:gridCol w="1042925">
                  <a:extLst>
                    <a:ext uri="{9D8B030D-6E8A-4147-A177-3AD203B41FA5}">
                      <a16:colId xmlns:a16="http://schemas.microsoft.com/office/drawing/2014/main" val="20001"/>
                    </a:ext>
                  </a:extLst>
                </a:gridCol>
                <a:gridCol w="664500">
                  <a:extLst>
                    <a:ext uri="{9D8B030D-6E8A-4147-A177-3AD203B41FA5}">
                      <a16:colId xmlns:a16="http://schemas.microsoft.com/office/drawing/2014/main" val="20002"/>
                    </a:ext>
                  </a:extLst>
                </a:gridCol>
              </a:tblGrid>
              <a:tr h="466725">
                <a:tc>
                  <a:txBody>
                    <a:bodyPr/>
                    <a:lstStyle/>
                    <a:p>
                      <a:pPr marL="0" marR="0" lvl="0" indent="0" algn="ctr" rtl="0">
                        <a:lnSpc>
                          <a:spcPct val="115000"/>
                        </a:lnSpc>
                        <a:spcBef>
                          <a:spcPts val="0"/>
                        </a:spcBef>
                        <a:spcAft>
                          <a:spcPts val="0"/>
                        </a:spcAft>
                        <a:buClr>
                          <a:srgbClr val="FFFFFF"/>
                        </a:buClr>
                        <a:buSzPts val="1600"/>
                        <a:buFont typeface="Lato"/>
                        <a:buNone/>
                      </a:pPr>
                      <a:r>
                        <a:rPr lang="en-US"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Parameter</a:t>
                      </a:r>
                      <a:endParaRPr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Units</a:t>
                      </a:r>
                      <a:endParaRPr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Value</a:t>
                      </a:r>
                      <a:endParaRPr sz="14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381000">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Reliquification Plant Cost</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M$/MW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18</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1"/>
                  </a:ext>
                </a:extLst>
              </a:tr>
              <a:tr h="37147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Single Beam Power (125 GeV linac)</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2</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2"/>
                  </a:ext>
                </a:extLst>
              </a:tr>
              <a:tr h="37147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Total Beam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4</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3"/>
                  </a:ext>
                </a:extLst>
              </a:tr>
              <a:tr h="37147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Total RF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18</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4"/>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Heat Load at Cryogenic Temperature</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9</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5"/>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Electrical Power for RF</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40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6"/>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err="1">
                          <a:latin typeface="Lato" panose="020F0502020204030203" pitchFamily="34" charset="0"/>
                          <a:ea typeface="Lato" panose="020F0502020204030203" pitchFamily="34" charset="0"/>
                          <a:cs typeface="Lato" panose="020F0502020204030203" pitchFamily="34" charset="0"/>
                          <a:sym typeface="Lato"/>
                        </a:rPr>
                        <a:t>Cryoplant</a:t>
                      </a: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 Electrical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60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7"/>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Accelerator Complex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~50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8"/>
                  </a:ext>
                </a:extLst>
              </a:tr>
              <a:tr h="121525">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Site Power</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MW</a:t>
                      </a:r>
                      <a:endParaRPr sz="14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400" b="0" i="0" u="none" strike="noStrike" cap="none" dirty="0">
                          <a:latin typeface="Lato" panose="020F0502020204030203" pitchFamily="34" charset="0"/>
                          <a:ea typeface="Lato" panose="020F0502020204030203" pitchFamily="34" charset="0"/>
                          <a:cs typeface="Lato" panose="020F0502020204030203" pitchFamily="34" charset="0"/>
                          <a:sym typeface="Lato"/>
                        </a:rPr>
                        <a:t>~150</a:t>
                      </a:r>
                      <a:endParaRPr sz="14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9"/>
                  </a:ext>
                </a:extLst>
              </a:tr>
            </a:tbl>
          </a:graphicData>
        </a:graphic>
      </p:graphicFrame>
      <p:sp>
        <p:nvSpPr>
          <p:cNvPr id="1087" name="Google Shape;1087;p39"/>
          <p:cNvSpPr txBox="1"/>
          <p:nvPr/>
        </p:nvSpPr>
        <p:spPr>
          <a:xfrm>
            <a:off x="607648" y="3557252"/>
            <a:ext cx="281850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Surface-Site Mockup</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088" name="Google Shape;1088;p39"/>
          <p:cNvSpPr txBox="1"/>
          <p:nvPr/>
        </p:nvSpPr>
        <p:spPr>
          <a:xfrm>
            <a:off x="3884118" y="3656217"/>
            <a:ext cx="3523058" cy="359024"/>
          </a:xfrm>
          <a:prstGeom prst="rect">
            <a:avLst/>
          </a:prstGeom>
          <a:solidFill>
            <a:schemeClr val="lt1"/>
          </a:solidFill>
          <a:ln>
            <a:noFill/>
          </a:ln>
        </p:spPr>
        <p:txBody>
          <a:bodyPr spcFirstLastPara="1" wrap="square" lIns="0" tIns="45700" rIns="91425" bIns="45700" anchor="t" anchorCtr="0">
            <a:noAutofit/>
          </a:bodyPr>
          <a:lstStyle/>
          <a:p>
            <a:pPr marL="0" marR="0" lvl="0" indent="0" algn="ctr" rtl="0">
              <a:lnSpc>
                <a:spcPct val="90000"/>
              </a:lnSpc>
              <a:spcBef>
                <a:spcPts val="0"/>
              </a:spcBef>
              <a:spcAft>
                <a:spcPts val="0"/>
              </a:spcAft>
              <a:buClr>
                <a:schemeClr val="dk1"/>
              </a:buClr>
              <a:buSzPts val="2200"/>
              <a:buFont typeface="Arial"/>
              <a:buNone/>
            </a:pPr>
            <a:r>
              <a:rPr lang="en-US" sz="16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Precision-Weighted Carbon Footprint</a:t>
            </a:r>
            <a:endParaRPr sz="105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089" name="Google Shape;1089;p39"/>
          <p:cNvSpPr txBox="1">
            <a:spLocks noGrp="1"/>
          </p:cNvSpPr>
          <p:nvPr>
            <p:ph type="body" idx="2"/>
          </p:nvPr>
        </p:nvSpPr>
        <p:spPr>
          <a:xfrm>
            <a:off x="800100" y="1047750"/>
            <a:ext cx="6553200" cy="2341800"/>
          </a:xfrm>
          <a:prstGeom prst="rect">
            <a:avLst/>
          </a:prstGeom>
          <a:noFill/>
          <a:ln>
            <a:noFill/>
          </a:ln>
        </p:spPr>
        <p:txBody>
          <a:bodyPr spcFirstLastPara="1" wrap="square" lIns="0" tIns="45700" rIns="91425" bIns="45700" anchor="t" anchorCtr="0">
            <a:noAutofit/>
          </a:bodyPr>
          <a:lstStyle/>
          <a:p>
            <a:pPr marL="457200" lvl="0" indent="-323850" algn="l" rtl="0">
              <a:lnSpc>
                <a:spcPct val="115000"/>
              </a:lnSpc>
              <a:spcBef>
                <a:spcPts val="1000"/>
              </a:spcBef>
              <a:spcAft>
                <a:spcPts val="0"/>
              </a:spcAft>
              <a:buSzPts val="1500"/>
              <a:buChar char="●"/>
            </a:pPr>
            <a:r>
              <a:rPr lang="en-US" sz="1500" dirty="0"/>
              <a:t>Compact footprint &lt;8 km for both underground and surface sites</a:t>
            </a:r>
            <a:endParaRPr sz="1500" dirty="0"/>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Underground – less constraints on energy upgrade</a:t>
            </a:r>
            <a:endParaRPr sz="1500" dirty="0">
              <a:latin typeface="Lato" panose="020F0502020204030203" pitchFamily="34" charset="0"/>
              <a:ea typeface="Lato" panose="020F0502020204030203" pitchFamily="34" charset="0"/>
              <a:cs typeface="Lato" panose="020F0502020204030203" pitchFamily="34" charset="0"/>
            </a:endParaRPr>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Surface – lower cost and faster to first physics</a:t>
            </a:r>
            <a:endParaRPr sz="1500" dirty="0">
              <a:latin typeface="Lato" panose="020F0502020204030203" pitchFamily="34" charset="0"/>
              <a:ea typeface="Lato" panose="020F0502020204030203" pitchFamily="34" charset="0"/>
              <a:cs typeface="Lato" panose="020F0502020204030203" pitchFamily="34" charset="0"/>
            </a:endParaRPr>
          </a:p>
          <a:p>
            <a:pPr marL="457200" lvl="0" indent="-323850" algn="l" rtl="0">
              <a:lnSpc>
                <a:spcPct val="115000"/>
              </a:lnSpc>
              <a:spcBef>
                <a:spcPts val="0"/>
              </a:spcBef>
              <a:spcAft>
                <a:spcPts val="0"/>
              </a:spcAft>
              <a:buSzPts val="1500"/>
              <a:buChar char="●"/>
            </a:pPr>
            <a:r>
              <a:rPr lang="en-US" sz="1500" dirty="0"/>
              <a:t>Sustainability - construction + operations CO</a:t>
            </a:r>
            <a:r>
              <a:rPr lang="en-US" sz="1500" baseline="-25000" dirty="0"/>
              <a:t>2</a:t>
            </a:r>
            <a:r>
              <a:rPr lang="en-US" sz="1500" dirty="0"/>
              <a:t> emissions per % sensitivity on couplings</a:t>
            </a:r>
            <a:endParaRPr sz="1500" dirty="0"/>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Polarization and high energy to improve sensitivity</a:t>
            </a:r>
            <a:endParaRPr sz="1500" dirty="0">
              <a:latin typeface="Lato" panose="020F0502020204030203" pitchFamily="34" charset="0"/>
              <a:ea typeface="Lato" panose="020F0502020204030203" pitchFamily="34" charset="0"/>
              <a:cs typeface="Lato" panose="020F0502020204030203" pitchFamily="34" charset="0"/>
            </a:endParaRPr>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Construction CO</a:t>
            </a:r>
            <a:r>
              <a:rPr lang="en-US" sz="1500" baseline="-25000" dirty="0">
                <a:latin typeface="Lato" panose="020F0502020204030203" pitchFamily="34" charset="0"/>
                <a:ea typeface="Lato" panose="020F0502020204030203" pitchFamily="34" charset="0"/>
                <a:cs typeface="Lato" panose="020F0502020204030203" pitchFamily="34" charset="0"/>
              </a:rPr>
              <a:t>2</a:t>
            </a:r>
            <a:r>
              <a:rPr lang="en-US" sz="1500" dirty="0">
                <a:latin typeface="Lato" panose="020F0502020204030203" pitchFamily="34" charset="0"/>
                <a:ea typeface="Lato" panose="020F0502020204030203" pitchFamily="34" charset="0"/>
                <a:cs typeface="Lato" panose="020F0502020204030203" pitchFamily="34" charset="0"/>
              </a:rPr>
              <a:t> emissions → minimize excavation and concrete </a:t>
            </a:r>
            <a:endParaRPr sz="1500" dirty="0">
              <a:latin typeface="Lato" panose="020F0502020204030203" pitchFamily="34" charset="0"/>
              <a:ea typeface="Lato" panose="020F0502020204030203" pitchFamily="34" charset="0"/>
              <a:cs typeface="Lato" panose="020F0502020204030203" pitchFamily="34" charset="0"/>
            </a:endParaRPr>
          </a:p>
          <a:p>
            <a:pPr marL="914400" lvl="1" indent="-323850" algn="l" rtl="0">
              <a:lnSpc>
                <a:spcPct val="115000"/>
              </a:lnSpc>
              <a:spcBef>
                <a:spcPts val="0"/>
              </a:spcBef>
              <a:spcAft>
                <a:spcPts val="0"/>
              </a:spcAft>
              <a:buSzPts val="1500"/>
              <a:buChar char="○"/>
            </a:pPr>
            <a:r>
              <a:rPr lang="en-US" sz="1500" dirty="0">
                <a:latin typeface="Lato" panose="020F0502020204030203" pitchFamily="34" charset="0"/>
                <a:ea typeface="Lato" panose="020F0502020204030203" pitchFamily="34" charset="0"/>
                <a:cs typeface="Lato" panose="020F0502020204030203" pitchFamily="34" charset="0"/>
              </a:rPr>
              <a:t>Operations  → limit power, decarbonization of the grid and dedicated renewable sources</a:t>
            </a:r>
            <a:endParaRPr sz="1500" dirty="0">
              <a:latin typeface="Lato" panose="020F0502020204030203" pitchFamily="34" charset="0"/>
              <a:ea typeface="Lato" panose="020F0502020204030203" pitchFamily="34" charset="0"/>
              <a:cs typeface="Lato" panose="020F0502020204030203" pitchFamily="34" charset="0"/>
            </a:endParaRPr>
          </a:p>
        </p:txBody>
      </p:sp>
      <p:pic>
        <p:nvPicPr>
          <p:cNvPr id="1090" name="Google Shape;1090;p39"/>
          <p:cNvPicPr preferRelativeResize="0"/>
          <p:nvPr/>
        </p:nvPicPr>
        <p:blipFill rotWithShape="1">
          <a:blip r:embed="rId4">
            <a:alphaModFix/>
          </a:blip>
          <a:srcRect/>
          <a:stretch/>
        </p:blipFill>
        <p:spPr>
          <a:xfrm>
            <a:off x="847740" y="3906630"/>
            <a:ext cx="2282285" cy="2903024"/>
          </a:xfrm>
          <a:prstGeom prst="rect">
            <a:avLst/>
          </a:prstGeom>
          <a:noFill/>
          <a:ln>
            <a:noFill/>
          </a:ln>
        </p:spPr>
      </p:pic>
      <p:sp>
        <p:nvSpPr>
          <p:cNvPr id="1091" name="Google Shape;1091;p39"/>
          <p:cNvSpPr txBox="1"/>
          <p:nvPr/>
        </p:nvSpPr>
        <p:spPr>
          <a:xfrm>
            <a:off x="9354684" y="6547202"/>
            <a:ext cx="4375740" cy="3107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solidFill>
                  <a:srgbClr val="222222"/>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PRX Energy 2.4 (2023): 047001</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Tree>
    <p:extLst>
      <p:ext uri="{BB962C8B-B14F-4D97-AF65-F5344CB8AC3E}">
        <p14:creationId xmlns:p14="http://schemas.microsoft.com/office/powerpoint/2010/main" val="3338716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69"/>
          <p:cNvSpPr txBox="1">
            <a:spLocks noGrp="1"/>
          </p:cNvSpPr>
          <p:nvPr>
            <p:ph type="title"/>
          </p:nvPr>
        </p:nvSpPr>
        <p:spPr>
          <a:xfrm>
            <a:off x="600375" y="366559"/>
            <a:ext cx="7915200" cy="474000"/>
          </a:xfrm>
          <a:prstGeom prst="rect">
            <a:avLst/>
          </a:prstGeom>
          <a:noFill/>
          <a:ln>
            <a:noFill/>
          </a:ln>
        </p:spPr>
        <p:txBody>
          <a:bodyPr spcFirstLastPara="1" wrap="square" lIns="0" tIns="45700" rIns="91433" bIns="45700" anchor="b" anchorCtr="0">
            <a:noAutofit/>
          </a:bodyPr>
          <a:lstStyle/>
          <a:p>
            <a:pPr>
              <a:buSzPts val="2400"/>
            </a:pPr>
            <a:r>
              <a:rPr lang="en"/>
              <a:t>           Table of Parameters</a:t>
            </a:r>
            <a:endParaRPr/>
          </a:p>
        </p:txBody>
      </p:sp>
      <p:pic>
        <p:nvPicPr>
          <p:cNvPr id="575" name="Google Shape;575;p69"/>
          <p:cNvPicPr preferRelativeResize="0"/>
          <p:nvPr/>
        </p:nvPicPr>
        <p:blipFill rotWithShape="1">
          <a:blip r:embed="rId3">
            <a:alphaModFix/>
          </a:blip>
          <a:srcRect/>
          <a:stretch/>
        </p:blipFill>
        <p:spPr>
          <a:xfrm>
            <a:off x="800101" y="101775"/>
            <a:ext cx="704151" cy="738775"/>
          </a:xfrm>
          <a:prstGeom prst="rect">
            <a:avLst/>
          </a:prstGeom>
          <a:noFill/>
          <a:ln>
            <a:noFill/>
          </a:ln>
        </p:spPr>
      </p:pic>
      <p:sp>
        <p:nvSpPr>
          <p:cNvPr id="576" name="Google Shape;576;p69"/>
          <p:cNvSpPr txBox="1"/>
          <p:nvPr/>
        </p:nvSpPr>
        <p:spPr>
          <a:xfrm>
            <a:off x="794300" y="1086167"/>
            <a:ext cx="10115200" cy="474000"/>
          </a:xfrm>
          <a:prstGeom prst="rect">
            <a:avLst/>
          </a:prstGeom>
          <a:noFill/>
          <a:ln>
            <a:noFill/>
          </a:ln>
        </p:spPr>
        <p:txBody>
          <a:bodyPr spcFirstLastPara="1" wrap="square" lIns="121900" tIns="121900" rIns="121900" bIns="121900" anchor="t" anchorCtr="0">
            <a:noAutofit/>
          </a:bodyPr>
          <a:lstStyle/>
          <a:p>
            <a:pPr marL="609585" indent="-406390">
              <a:buClr>
                <a:srgbClr val="3F3F3F"/>
              </a:buClr>
              <a:buSzPts val="1200"/>
              <a:buFont typeface="Lato"/>
              <a:buChar char="●"/>
            </a:pPr>
            <a:r>
              <a:rPr lang="en" sz="1600" dirty="0">
                <a:solidFill>
                  <a:srgbClr val="3F3F3F"/>
                </a:solidFill>
                <a:latin typeface="Lato"/>
                <a:ea typeface="Lato"/>
                <a:cs typeface="Lato"/>
                <a:sym typeface="Lato"/>
              </a:rPr>
              <a:t>Updated parameters from LCWS 2024</a:t>
            </a:r>
            <a:endParaRPr sz="1600" dirty="0">
              <a:solidFill>
                <a:srgbClr val="3F3F3F"/>
              </a:solidFill>
              <a:latin typeface="Lato"/>
              <a:ea typeface="Lato"/>
              <a:cs typeface="Lato"/>
              <a:sym typeface="Lato"/>
            </a:endParaRPr>
          </a:p>
        </p:txBody>
      </p:sp>
      <p:pic>
        <p:nvPicPr>
          <p:cNvPr id="577" name="Google Shape;577;p69"/>
          <p:cNvPicPr preferRelativeResize="0"/>
          <p:nvPr/>
        </p:nvPicPr>
        <p:blipFill>
          <a:blip r:embed="rId4">
            <a:alphaModFix/>
          </a:blip>
          <a:stretch>
            <a:fillRect/>
          </a:stretch>
        </p:blipFill>
        <p:spPr>
          <a:xfrm>
            <a:off x="767467" y="1560167"/>
            <a:ext cx="10657083" cy="4891435"/>
          </a:xfrm>
          <a:prstGeom prst="rect">
            <a:avLst/>
          </a:prstGeom>
          <a:noFill/>
          <a:ln>
            <a:noFill/>
          </a:ln>
        </p:spPr>
      </p:pic>
      <p:sp>
        <p:nvSpPr>
          <p:cNvPr id="2" name="Google Shape;906;p28">
            <a:extLst>
              <a:ext uri="{FF2B5EF4-FFF2-40B4-BE49-F238E27FC236}">
                <a16:creationId xmlns:a16="http://schemas.microsoft.com/office/drawing/2014/main" id="{F95F2C1B-6287-CDD4-E687-3B7D1B361EBD}"/>
              </a:ext>
            </a:extLst>
          </p:cNvPr>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Tree>
    <p:extLst>
      <p:ext uri="{BB962C8B-B14F-4D97-AF65-F5344CB8AC3E}">
        <p14:creationId xmlns:p14="http://schemas.microsoft.com/office/powerpoint/2010/main" val="1201538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pic>
        <p:nvPicPr>
          <p:cNvPr id="583" name="Google Shape;583;p70"/>
          <p:cNvPicPr preferRelativeResize="0"/>
          <p:nvPr/>
        </p:nvPicPr>
        <p:blipFill rotWithShape="1">
          <a:blip r:embed="rId3">
            <a:alphaModFix/>
          </a:blip>
          <a:srcRect/>
          <a:stretch/>
        </p:blipFill>
        <p:spPr>
          <a:xfrm>
            <a:off x="1437975" y="965851"/>
            <a:ext cx="9866576" cy="5892149"/>
          </a:xfrm>
          <a:prstGeom prst="rect">
            <a:avLst/>
          </a:prstGeom>
          <a:noFill/>
          <a:ln>
            <a:noFill/>
          </a:ln>
        </p:spPr>
      </p:pic>
      <p:sp>
        <p:nvSpPr>
          <p:cNvPr id="584" name="Google Shape;584;p70"/>
          <p:cNvSpPr txBox="1">
            <a:spLocks noGrp="1"/>
          </p:cNvSpPr>
          <p:nvPr>
            <p:ph type="title"/>
          </p:nvPr>
        </p:nvSpPr>
        <p:spPr>
          <a:xfrm>
            <a:off x="800100" y="266701"/>
            <a:ext cx="10553600" cy="632000"/>
          </a:xfrm>
          <a:prstGeom prst="rect">
            <a:avLst/>
          </a:prstGeom>
          <a:noFill/>
          <a:ln>
            <a:noFill/>
          </a:ln>
        </p:spPr>
        <p:txBody>
          <a:bodyPr spcFirstLastPara="1" wrap="square" lIns="0" tIns="45700" rIns="91433" bIns="45700" anchor="b" anchorCtr="0">
            <a:noAutofit/>
          </a:bodyPr>
          <a:lstStyle/>
          <a:p>
            <a:pPr>
              <a:buSzPts val="2400"/>
            </a:pPr>
            <a:r>
              <a:rPr lang="en"/>
              <a:t>The Complete C</a:t>
            </a:r>
            <a:r>
              <a:rPr lang="en" baseline="30000"/>
              <a:t>3</a:t>
            </a:r>
            <a:r>
              <a:rPr lang="en"/>
              <a:t> Demonstrator</a:t>
            </a:r>
            <a:endParaRPr/>
          </a:p>
        </p:txBody>
      </p:sp>
      <p:sp>
        <p:nvSpPr>
          <p:cNvPr id="585" name="Google Shape;585;p70"/>
          <p:cNvSpPr txBox="1">
            <a:spLocks noGrp="1"/>
          </p:cNvSpPr>
          <p:nvPr>
            <p:ph type="sldNum" idx="12"/>
          </p:nvPr>
        </p:nvSpPr>
        <p:spPr>
          <a:xfrm>
            <a:off x="8610600" y="6282824"/>
            <a:ext cx="2743200" cy="365200"/>
          </a:xfrm>
          <a:prstGeom prst="rect">
            <a:avLst/>
          </a:prstGeom>
          <a:noFill/>
          <a:ln>
            <a:noFill/>
          </a:ln>
        </p:spPr>
        <p:txBody>
          <a:bodyPr spcFirstLastPara="1" wrap="square" lIns="91433" tIns="45700" rIns="0" bIns="45700" anchor="ctr" anchorCtr="0">
            <a:noAutofit/>
          </a:bodyPr>
          <a:lstStyle/>
          <a:p>
            <a:pPr>
              <a:buSzPts val="800"/>
            </a:pPr>
            <a:fld id="{00000000-1234-1234-1234-123412341234}" type="slidenum">
              <a:rPr lang="en"/>
              <a:pPr>
                <a:buSzPts val="800"/>
              </a:pPr>
              <a:t>16</a:t>
            </a:fld>
            <a:endParaRPr/>
          </a:p>
        </p:txBody>
      </p:sp>
      <p:sp>
        <p:nvSpPr>
          <p:cNvPr id="586" name="Google Shape;586;p70"/>
          <p:cNvSpPr txBox="1">
            <a:spLocks noGrp="1"/>
          </p:cNvSpPr>
          <p:nvPr>
            <p:ph type="body" idx="2"/>
          </p:nvPr>
        </p:nvSpPr>
        <p:spPr>
          <a:xfrm>
            <a:off x="800100" y="4217275"/>
            <a:ext cx="10553600" cy="1984000"/>
          </a:xfrm>
          <a:prstGeom prst="rect">
            <a:avLst/>
          </a:prstGeom>
          <a:noFill/>
          <a:ln>
            <a:noFill/>
          </a:ln>
        </p:spPr>
        <p:txBody>
          <a:bodyPr spcFirstLastPara="1" wrap="square" lIns="0" tIns="45700" rIns="91433" bIns="45700" anchor="t" anchorCtr="0">
            <a:noAutofit/>
          </a:bodyPr>
          <a:lstStyle/>
          <a:p>
            <a:pPr marL="0" indent="0">
              <a:spcBef>
                <a:spcPts val="0"/>
              </a:spcBef>
              <a:buClr>
                <a:schemeClr val="dk1"/>
              </a:buClr>
              <a:buSzPts val="800"/>
            </a:pPr>
            <a:r>
              <a:rPr lang="en" sz="2400"/>
              <a:t>Demonstrate fully engineered cryomodule</a:t>
            </a:r>
            <a:endParaRPr sz="2400"/>
          </a:p>
          <a:p>
            <a:pPr marL="0" indent="0">
              <a:spcBef>
                <a:spcPts val="0"/>
              </a:spcBef>
              <a:buClr>
                <a:schemeClr val="dk1"/>
              </a:buClr>
              <a:buSzPts val="800"/>
            </a:pPr>
            <a:r>
              <a:rPr lang="en" sz="2400"/>
              <a:t>~50 m scale facility</a:t>
            </a:r>
            <a:endParaRPr sz="2400"/>
          </a:p>
          <a:p>
            <a:pPr marL="0" indent="0">
              <a:spcBef>
                <a:spcPts val="0"/>
              </a:spcBef>
              <a:buClr>
                <a:schemeClr val="dk1"/>
              </a:buClr>
              <a:buSzPts val="800"/>
            </a:pPr>
            <a:r>
              <a:rPr lang="en" sz="2400"/>
              <a:t>3 GeV energy reach</a:t>
            </a:r>
            <a:endParaRPr sz="2400"/>
          </a:p>
          <a:p>
            <a:pPr marL="0" indent="0">
              <a:spcBef>
                <a:spcPts val="0"/>
              </a:spcBef>
              <a:buClr>
                <a:schemeClr val="dk1"/>
              </a:buClr>
              <a:buSzPts val="800"/>
            </a:pPr>
            <a:r>
              <a:rPr lang="en" sz="2400" b="1"/>
              <a:t>Answer technical questions needed for CDR</a:t>
            </a:r>
            <a:endParaRPr sz="2400" b="1"/>
          </a:p>
        </p:txBody>
      </p:sp>
      <p:sp>
        <p:nvSpPr>
          <p:cNvPr id="587" name="Google Shape;587;p70"/>
          <p:cNvSpPr/>
          <p:nvPr/>
        </p:nvSpPr>
        <p:spPr>
          <a:xfrm>
            <a:off x="2526031" y="1725931"/>
            <a:ext cx="948400" cy="914800"/>
          </a:xfrm>
          <a:prstGeom prst="donut">
            <a:avLst>
              <a:gd name="adj" fmla="val 5696"/>
            </a:avLst>
          </a:prstGeom>
          <a:solidFill>
            <a:schemeClr val="accent1"/>
          </a:solidFill>
          <a:ln w="25400" cap="flat" cmpd="sng">
            <a:solidFill>
              <a:srgbClr val="1C3052"/>
            </a:solidFill>
            <a:prstDash val="solid"/>
            <a:round/>
            <a:headEnd type="none" w="sm" len="sm"/>
            <a:tailEnd type="none" w="sm" len="sm"/>
          </a:ln>
        </p:spPr>
        <p:txBody>
          <a:bodyPr spcFirstLastPara="1" wrap="square" lIns="91433" tIns="45700" rIns="91433" bIns="45700" anchor="ctr" anchorCtr="0">
            <a:noAutofit/>
          </a:bodyPr>
          <a:lstStyle/>
          <a:p>
            <a:pPr algn="ctr"/>
            <a:endParaRPr sz="1467">
              <a:solidFill>
                <a:schemeClr val="dk1"/>
              </a:solidFill>
            </a:endParaRPr>
          </a:p>
        </p:txBody>
      </p:sp>
      <p:sp>
        <p:nvSpPr>
          <p:cNvPr id="588" name="Google Shape;588;p70"/>
          <p:cNvSpPr txBox="1"/>
          <p:nvPr/>
        </p:nvSpPr>
        <p:spPr>
          <a:xfrm>
            <a:off x="1851669" y="2297434"/>
            <a:ext cx="786000" cy="318060"/>
          </a:xfrm>
          <a:prstGeom prst="rect">
            <a:avLst/>
          </a:prstGeom>
          <a:noFill/>
          <a:ln>
            <a:noFill/>
          </a:ln>
        </p:spPr>
        <p:txBody>
          <a:bodyPr spcFirstLastPara="1" wrap="square" lIns="91433" tIns="45700" rIns="91433" bIns="45700" anchor="t" anchorCtr="0">
            <a:spAutoFit/>
          </a:bodyPr>
          <a:lstStyle/>
          <a:p>
            <a:r>
              <a:rPr lang="en" sz="1467" b="1">
                <a:highlight>
                  <a:srgbClr val="FFFF00"/>
                </a:highlight>
              </a:rPr>
              <a:t>QCM</a:t>
            </a:r>
            <a:endParaRPr sz="1467"/>
          </a:p>
        </p:txBody>
      </p:sp>
      <p:sp>
        <p:nvSpPr>
          <p:cNvPr id="589" name="Google Shape;589;p70"/>
          <p:cNvSpPr/>
          <p:nvPr/>
        </p:nvSpPr>
        <p:spPr>
          <a:xfrm>
            <a:off x="3662933" y="2104467"/>
            <a:ext cx="2433200" cy="2260400"/>
          </a:xfrm>
          <a:prstGeom prst="donut">
            <a:avLst>
              <a:gd name="adj" fmla="val 3483"/>
            </a:avLst>
          </a:prstGeom>
          <a:solidFill>
            <a:schemeClr val="accent1"/>
          </a:solidFill>
          <a:ln w="25400" cap="flat" cmpd="sng">
            <a:solidFill>
              <a:srgbClr val="1C3052"/>
            </a:solidFill>
            <a:prstDash val="solid"/>
            <a:round/>
            <a:headEnd type="none" w="sm" len="sm"/>
            <a:tailEnd type="none" w="sm" len="sm"/>
          </a:ln>
        </p:spPr>
        <p:txBody>
          <a:bodyPr spcFirstLastPara="1" wrap="square" lIns="91433" tIns="45700" rIns="91433" bIns="45700" anchor="ctr" anchorCtr="0">
            <a:noAutofit/>
          </a:bodyPr>
          <a:lstStyle/>
          <a:p>
            <a:pPr algn="ctr"/>
            <a:endParaRPr sz="1467">
              <a:solidFill>
                <a:schemeClr val="dk1"/>
              </a:solidFill>
            </a:endParaRPr>
          </a:p>
        </p:txBody>
      </p:sp>
      <p:sp>
        <p:nvSpPr>
          <p:cNvPr id="590" name="Google Shape;590;p70"/>
          <p:cNvSpPr txBox="1"/>
          <p:nvPr/>
        </p:nvSpPr>
        <p:spPr>
          <a:xfrm>
            <a:off x="5955577" y="2236573"/>
            <a:ext cx="2138800" cy="769594"/>
          </a:xfrm>
          <a:prstGeom prst="rect">
            <a:avLst/>
          </a:prstGeom>
          <a:noFill/>
          <a:ln>
            <a:noFill/>
          </a:ln>
        </p:spPr>
        <p:txBody>
          <a:bodyPr spcFirstLastPara="1" wrap="square" lIns="91433" tIns="45700" rIns="91433" bIns="45700" anchor="t" anchorCtr="0">
            <a:spAutoFit/>
          </a:bodyPr>
          <a:lstStyle/>
          <a:p>
            <a:pPr algn="ctr"/>
            <a:r>
              <a:rPr lang="en" sz="1467" b="1">
                <a:highlight>
                  <a:srgbClr val="FFFF00"/>
                </a:highlight>
              </a:rPr>
              <a:t>Stage 2:</a:t>
            </a:r>
            <a:endParaRPr sz="1467"/>
          </a:p>
          <a:p>
            <a:pPr algn="ctr"/>
            <a:r>
              <a:rPr lang="en" sz="1467" b="1">
                <a:highlight>
                  <a:srgbClr val="FFFF00"/>
                </a:highlight>
              </a:rPr>
              <a:t>Injector + Cryomodule</a:t>
            </a:r>
            <a:endParaRPr sz="1467"/>
          </a:p>
        </p:txBody>
      </p:sp>
    </p:spTree>
    <p:extLst>
      <p:ext uri="{BB962C8B-B14F-4D97-AF65-F5344CB8AC3E}">
        <p14:creationId xmlns:p14="http://schemas.microsoft.com/office/powerpoint/2010/main" val="619639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31"/>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Ongoing R&amp;D</a:t>
            </a:r>
            <a:endParaRPr dirty="0"/>
          </a:p>
        </p:txBody>
      </p:sp>
      <p:sp>
        <p:nvSpPr>
          <p:cNvPr id="943" name="Google Shape;943;p31"/>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17</a:t>
            </a:fld>
            <a:endParaRPr dirty="0"/>
          </a:p>
        </p:txBody>
      </p:sp>
    </p:spTree>
    <p:extLst>
      <p:ext uri="{BB962C8B-B14F-4D97-AF65-F5344CB8AC3E}">
        <p14:creationId xmlns:p14="http://schemas.microsoft.com/office/powerpoint/2010/main" val="6653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67"/>
        <p:cNvGrpSpPr/>
        <p:nvPr/>
      </p:nvGrpSpPr>
      <p:grpSpPr>
        <a:xfrm>
          <a:off x="0" y="0"/>
          <a:ext cx="0" cy="0"/>
          <a:chOff x="0" y="0"/>
          <a:chExt cx="0" cy="0"/>
        </a:xfrm>
      </p:grpSpPr>
      <p:sp>
        <p:nvSpPr>
          <p:cNvPr id="968" name="Google Shape;968;p33"/>
          <p:cNvSpPr txBox="1">
            <a:spLocks noGrp="1"/>
          </p:cNvSpPr>
          <p:nvPr>
            <p:ph type="body" idx="1"/>
          </p:nvPr>
        </p:nvSpPr>
        <p:spPr>
          <a:xfrm>
            <a:off x="800100" y="101878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System level optimization essential for achieving performance</a:t>
            </a:r>
            <a:endParaRPr dirty="0"/>
          </a:p>
        </p:txBody>
      </p:sp>
      <p:sp>
        <p:nvSpPr>
          <p:cNvPr id="969" name="Google Shape;969;p3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Alignment and Vibrations</a:t>
            </a:r>
            <a:endParaRPr dirty="0"/>
          </a:p>
        </p:txBody>
      </p:sp>
      <p:sp>
        <p:nvSpPr>
          <p:cNvPr id="970" name="Google Shape;970;p3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18</a:t>
            </a:fld>
            <a:endParaRPr dirty="0"/>
          </a:p>
        </p:txBody>
      </p:sp>
      <p:sp>
        <p:nvSpPr>
          <p:cNvPr id="971" name="Google Shape;971;p3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r>
              <a:rPr lang="en-US" dirty="0"/>
              <a:t>2nd Workshop on Efficient RF Sources</a:t>
            </a:r>
            <a:endParaRPr dirty="0"/>
          </a:p>
        </p:txBody>
      </p:sp>
      <p:pic>
        <p:nvPicPr>
          <p:cNvPr id="972" name="Google Shape;972;p33"/>
          <p:cNvPicPr preferRelativeResize="0"/>
          <p:nvPr/>
        </p:nvPicPr>
        <p:blipFill rotWithShape="1">
          <a:blip r:embed="rId3">
            <a:alphaModFix/>
          </a:blip>
          <a:srcRect/>
          <a:stretch/>
        </p:blipFill>
        <p:spPr>
          <a:xfrm>
            <a:off x="10232150" y="3756621"/>
            <a:ext cx="1777575" cy="803629"/>
          </a:xfrm>
          <a:prstGeom prst="rect">
            <a:avLst/>
          </a:prstGeom>
          <a:noFill/>
          <a:ln>
            <a:noFill/>
          </a:ln>
        </p:spPr>
      </p:pic>
      <p:pic>
        <p:nvPicPr>
          <p:cNvPr id="973" name="Google Shape;973;p33"/>
          <p:cNvPicPr preferRelativeResize="0"/>
          <p:nvPr/>
        </p:nvPicPr>
        <p:blipFill rotWithShape="1">
          <a:blip r:embed="rId4">
            <a:alphaModFix/>
          </a:blip>
          <a:srcRect/>
          <a:stretch/>
        </p:blipFill>
        <p:spPr>
          <a:xfrm>
            <a:off x="227200" y="1720054"/>
            <a:ext cx="1777575" cy="1688700"/>
          </a:xfrm>
          <a:prstGeom prst="rect">
            <a:avLst/>
          </a:prstGeom>
          <a:noFill/>
          <a:ln>
            <a:noFill/>
          </a:ln>
        </p:spPr>
      </p:pic>
      <p:sp>
        <p:nvSpPr>
          <p:cNvPr id="974" name="Google Shape;974;p33"/>
          <p:cNvSpPr txBox="1"/>
          <p:nvPr/>
        </p:nvSpPr>
        <p:spPr>
          <a:xfrm>
            <a:off x="1252875" y="1443450"/>
            <a:ext cx="24309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RF Structure Optimization</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75" name="Google Shape;975;p33"/>
          <p:cNvSpPr txBox="1"/>
          <p:nvPr/>
        </p:nvSpPr>
        <p:spPr>
          <a:xfrm>
            <a:off x="1634325" y="3957138"/>
            <a:ext cx="24309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Main Linac Beam Dynamics</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76" name="Google Shape;976;p33"/>
          <p:cNvPicPr preferRelativeResize="0"/>
          <p:nvPr/>
        </p:nvPicPr>
        <p:blipFill rotWithShape="1">
          <a:blip r:embed="rId5">
            <a:alphaModFix/>
          </a:blip>
          <a:srcRect/>
          <a:stretch/>
        </p:blipFill>
        <p:spPr>
          <a:xfrm>
            <a:off x="2340975" y="1751138"/>
            <a:ext cx="1724240" cy="1688700"/>
          </a:xfrm>
          <a:prstGeom prst="rect">
            <a:avLst/>
          </a:prstGeom>
          <a:noFill/>
          <a:ln>
            <a:noFill/>
          </a:ln>
        </p:spPr>
      </p:pic>
      <p:sp>
        <p:nvSpPr>
          <p:cNvPr id="977" name="Google Shape;977;p33"/>
          <p:cNvSpPr txBox="1"/>
          <p:nvPr/>
        </p:nvSpPr>
        <p:spPr>
          <a:xfrm>
            <a:off x="4450751" y="1517323"/>
            <a:ext cx="3363007" cy="40007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Vibration Measurements and Analysis</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78" name="Google Shape;978;p33"/>
          <p:cNvSpPr txBox="1"/>
          <p:nvPr/>
        </p:nvSpPr>
        <p:spPr>
          <a:xfrm>
            <a:off x="8610600" y="938688"/>
            <a:ext cx="2430900" cy="40007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Two-Phase Fluid Simulations</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79" name="Google Shape;979;p33"/>
          <p:cNvSpPr txBox="1"/>
          <p:nvPr/>
        </p:nvSpPr>
        <p:spPr>
          <a:xfrm>
            <a:off x="8973950" y="3230663"/>
            <a:ext cx="2430900" cy="615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Precision Short and Long Range Alignment</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80" name="Google Shape;980;p33"/>
          <p:cNvPicPr preferRelativeResize="0"/>
          <p:nvPr/>
        </p:nvPicPr>
        <p:blipFill rotWithShape="1">
          <a:blip r:embed="rId6">
            <a:alphaModFix/>
          </a:blip>
          <a:srcRect/>
          <a:stretch/>
        </p:blipFill>
        <p:spPr>
          <a:xfrm>
            <a:off x="10848934" y="1338894"/>
            <a:ext cx="1028894" cy="1202025"/>
          </a:xfrm>
          <a:prstGeom prst="rect">
            <a:avLst/>
          </a:prstGeom>
          <a:noFill/>
          <a:ln>
            <a:noFill/>
          </a:ln>
        </p:spPr>
      </p:pic>
      <p:pic>
        <p:nvPicPr>
          <p:cNvPr id="981" name="Google Shape;981;p33"/>
          <p:cNvPicPr preferRelativeResize="0"/>
          <p:nvPr/>
        </p:nvPicPr>
        <p:blipFill rotWithShape="1">
          <a:blip r:embed="rId7">
            <a:alphaModFix/>
          </a:blip>
          <a:srcRect/>
          <a:stretch/>
        </p:blipFill>
        <p:spPr>
          <a:xfrm>
            <a:off x="-100050" y="4229988"/>
            <a:ext cx="3152266" cy="1694651"/>
          </a:xfrm>
          <a:prstGeom prst="rect">
            <a:avLst/>
          </a:prstGeom>
          <a:noFill/>
          <a:ln>
            <a:noFill/>
          </a:ln>
        </p:spPr>
      </p:pic>
      <p:sp>
        <p:nvSpPr>
          <p:cNvPr id="982" name="Google Shape;982;p33"/>
          <p:cNvSpPr txBox="1"/>
          <p:nvPr/>
        </p:nvSpPr>
        <p:spPr>
          <a:xfrm>
            <a:off x="975702" y="2397138"/>
            <a:ext cx="2430900" cy="103409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3.55 mm iris radius</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2.0=E</a:t>
            </a:r>
            <a:r>
              <a:rPr lang="en-US"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rPr>
              <a:t>max</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E</a:t>
            </a:r>
            <a:r>
              <a:rPr lang="en-US" sz="1200" u="none" strike="noStrike" cap="none" baseline="-25000"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acc</a:t>
            </a:r>
            <a:endParaRPr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1.23=</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H</a:t>
            </a:r>
            <a:r>
              <a:rPr lang="en-US" sz="1200" u="none" strike="noStrike" cap="none" baseline="-25000"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coup</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H</a:t>
            </a:r>
            <a:r>
              <a:rPr lang="en-US" sz="1200" u="none" strike="noStrike" cap="none" baseline="-25000"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wall</a:t>
            </a:r>
            <a:endParaRPr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83" name="Google Shape;983;p33"/>
          <p:cNvPicPr preferRelativeResize="0"/>
          <p:nvPr/>
        </p:nvPicPr>
        <p:blipFill rotWithShape="1">
          <a:blip r:embed="rId8">
            <a:alphaModFix/>
          </a:blip>
          <a:srcRect/>
          <a:stretch/>
        </p:blipFill>
        <p:spPr>
          <a:xfrm>
            <a:off x="2753388" y="4292200"/>
            <a:ext cx="1971784" cy="1478838"/>
          </a:xfrm>
          <a:prstGeom prst="rect">
            <a:avLst/>
          </a:prstGeom>
          <a:noFill/>
          <a:ln>
            <a:noFill/>
          </a:ln>
        </p:spPr>
      </p:pic>
      <p:pic>
        <p:nvPicPr>
          <p:cNvPr id="984" name="Google Shape;984;p33"/>
          <p:cNvPicPr preferRelativeResize="0"/>
          <p:nvPr/>
        </p:nvPicPr>
        <p:blipFill rotWithShape="1">
          <a:blip r:embed="rId9">
            <a:alphaModFix/>
          </a:blip>
          <a:srcRect/>
          <a:stretch/>
        </p:blipFill>
        <p:spPr>
          <a:xfrm>
            <a:off x="1960979" y="4972536"/>
            <a:ext cx="1777575" cy="1293297"/>
          </a:xfrm>
          <a:prstGeom prst="rect">
            <a:avLst/>
          </a:prstGeom>
          <a:noFill/>
          <a:ln>
            <a:noFill/>
          </a:ln>
        </p:spPr>
      </p:pic>
      <p:sp>
        <p:nvSpPr>
          <p:cNvPr id="985" name="Google Shape;985;p33"/>
          <p:cNvSpPr txBox="1"/>
          <p:nvPr/>
        </p:nvSpPr>
        <p:spPr>
          <a:xfrm>
            <a:off x="-119250" y="5891738"/>
            <a:ext cx="24309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White (C</a:t>
            </a:r>
            <a:r>
              <a:rPr lang="en-US" sz="12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Lato"/>
              </a:rPr>
              <a:t>3</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Schulte (CLIC)</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graphicFrame>
        <p:nvGraphicFramePr>
          <p:cNvPr id="986" name="Google Shape;986;p33"/>
          <p:cNvGraphicFramePr/>
          <p:nvPr/>
        </p:nvGraphicFramePr>
        <p:xfrm>
          <a:off x="4794047" y="4346795"/>
          <a:ext cx="3648675" cy="2253064"/>
        </p:xfrm>
        <a:graphic>
          <a:graphicData uri="http://schemas.openxmlformats.org/drawingml/2006/table">
            <a:tbl>
              <a:tblPr>
                <a:noFill/>
                <a:tableStyleId>{76A7FD04-F387-48AB-A939-33DED8DA449F}</a:tableStyleId>
              </a:tblPr>
              <a:tblGrid>
                <a:gridCol w="2138925">
                  <a:extLst>
                    <a:ext uri="{9D8B030D-6E8A-4147-A177-3AD203B41FA5}">
                      <a16:colId xmlns:a16="http://schemas.microsoft.com/office/drawing/2014/main" val="20000"/>
                    </a:ext>
                  </a:extLst>
                </a:gridCol>
                <a:gridCol w="832725">
                  <a:extLst>
                    <a:ext uri="{9D8B030D-6E8A-4147-A177-3AD203B41FA5}">
                      <a16:colId xmlns:a16="http://schemas.microsoft.com/office/drawing/2014/main" val="20001"/>
                    </a:ext>
                  </a:extLst>
                </a:gridCol>
                <a:gridCol w="677025">
                  <a:extLst>
                    <a:ext uri="{9D8B030D-6E8A-4147-A177-3AD203B41FA5}">
                      <a16:colId xmlns:a16="http://schemas.microsoft.com/office/drawing/2014/main" val="20002"/>
                    </a:ext>
                  </a:extLst>
                </a:gridCol>
              </a:tblGrid>
              <a:tr h="152400">
                <a:tc>
                  <a:txBody>
                    <a:bodyPr/>
                    <a:lstStyle/>
                    <a:p>
                      <a:pPr marL="0" marR="0" lvl="0" indent="0" algn="ctr" rtl="0">
                        <a:lnSpc>
                          <a:spcPct val="115000"/>
                        </a:lnSpc>
                        <a:spcBef>
                          <a:spcPts val="0"/>
                        </a:spcBef>
                        <a:spcAft>
                          <a:spcPts val="0"/>
                        </a:spcAft>
                        <a:buClr>
                          <a:srgbClr val="FFFFFF"/>
                        </a:buClr>
                        <a:buSzPts val="1600"/>
                        <a:buFont typeface="Lato"/>
                        <a:buNone/>
                      </a:pPr>
                      <a:r>
                        <a:rPr lang="en-US"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Alignment Parameters</a:t>
                      </a:r>
                      <a:endParaRPr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Units</a:t>
                      </a:r>
                      <a:endParaRPr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Value</a:t>
                      </a:r>
                      <a:endParaRPr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Raft Components </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5</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1"/>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Short Range (~10m)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30</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2"/>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Long Range (&gt;200m)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1000</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3"/>
                  </a:ext>
                </a:extLst>
              </a:tr>
              <a:tr h="1885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Structure Vert. Vibration</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9</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4"/>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Quad Vert. Vibration</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2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nm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15</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5"/>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BPM Resolution</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0.1</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6"/>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BPM-Quad Alignment</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2</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7"/>
                  </a:ext>
                </a:extLst>
              </a:tr>
            </a:tbl>
          </a:graphicData>
        </a:graphic>
      </p:graphicFrame>
      <p:sp>
        <p:nvSpPr>
          <p:cNvPr id="987" name="Google Shape;987;p33"/>
          <p:cNvSpPr txBox="1"/>
          <p:nvPr/>
        </p:nvSpPr>
        <p:spPr>
          <a:xfrm>
            <a:off x="388937" y="3351500"/>
            <a:ext cx="14541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Electric Field</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88" name="Google Shape;988;p33"/>
          <p:cNvSpPr txBox="1"/>
          <p:nvPr/>
        </p:nvSpPr>
        <p:spPr>
          <a:xfrm>
            <a:off x="2611137" y="3427700"/>
            <a:ext cx="14541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Magnetic Field</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89" name="Google Shape;989;p33"/>
          <p:cNvSpPr txBox="1"/>
          <p:nvPr/>
        </p:nvSpPr>
        <p:spPr>
          <a:xfrm>
            <a:off x="621325" y="3632163"/>
            <a:ext cx="24309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Shumail</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Z. Li</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90" name="Google Shape;990;p33"/>
          <p:cNvPicPr preferRelativeResize="0"/>
          <p:nvPr/>
        </p:nvPicPr>
        <p:blipFill rotWithShape="1">
          <a:blip r:embed="rId10">
            <a:alphaModFix/>
          </a:blip>
          <a:srcRect l="20263" t="34820" r="26856" b="7888"/>
          <a:stretch/>
        </p:blipFill>
        <p:spPr>
          <a:xfrm>
            <a:off x="8966655" y="1554300"/>
            <a:ext cx="1666995" cy="1688700"/>
          </a:xfrm>
          <a:prstGeom prst="rect">
            <a:avLst/>
          </a:prstGeom>
          <a:noFill/>
          <a:ln>
            <a:noFill/>
          </a:ln>
        </p:spPr>
      </p:pic>
      <p:sp>
        <p:nvSpPr>
          <p:cNvPr id="991" name="Google Shape;991;p33"/>
          <p:cNvSpPr txBox="1"/>
          <p:nvPr/>
        </p:nvSpPr>
        <p:spPr>
          <a:xfrm>
            <a:off x="10848923" y="2568125"/>
            <a:ext cx="9972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K.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Shoele</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92" name="Google Shape;992;p33"/>
          <p:cNvPicPr preferRelativeResize="0"/>
          <p:nvPr/>
        </p:nvPicPr>
        <p:blipFill rotWithShape="1">
          <a:blip r:embed="rId11">
            <a:alphaModFix/>
          </a:blip>
          <a:srcRect/>
          <a:stretch/>
        </p:blipFill>
        <p:spPr>
          <a:xfrm>
            <a:off x="8610603" y="5073875"/>
            <a:ext cx="3528812" cy="1090624"/>
          </a:xfrm>
          <a:prstGeom prst="rect">
            <a:avLst/>
          </a:prstGeom>
          <a:noFill/>
          <a:ln>
            <a:noFill/>
          </a:ln>
        </p:spPr>
      </p:pic>
      <p:sp>
        <p:nvSpPr>
          <p:cNvPr id="993" name="Google Shape;993;p33"/>
          <p:cNvSpPr txBox="1"/>
          <p:nvPr/>
        </p:nvSpPr>
        <p:spPr>
          <a:xfrm>
            <a:off x="10925125" y="3553175"/>
            <a:ext cx="12855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H. Van Der Graaf</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94" name="Google Shape;994;p33"/>
          <p:cNvSpPr txBox="1"/>
          <p:nvPr/>
        </p:nvSpPr>
        <p:spPr>
          <a:xfrm>
            <a:off x="4450751" y="3549841"/>
            <a:ext cx="3163312" cy="36930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Z. George, V.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Borzenets</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A. Dhar, D. Palmer</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95" name="Google Shape;995;p33"/>
          <p:cNvSpPr txBox="1"/>
          <p:nvPr/>
        </p:nvSpPr>
        <p:spPr>
          <a:xfrm>
            <a:off x="9905489" y="4608888"/>
            <a:ext cx="2430900" cy="821733"/>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100 nm resolution</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Approved effort to test cold</a:t>
            </a:r>
            <a:endParaRPr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96" name="Google Shape;996;p33"/>
          <p:cNvPicPr preferRelativeResize="0"/>
          <p:nvPr/>
        </p:nvPicPr>
        <p:blipFill rotWithShape="1">
          <a:blip r:embed="rId12">
            <a:alphaModFix/>
          </a:blip>
          <a:srcRect/>
          <a:stretch/>
        </p:blipFill>
        <p:spPr>
          <a:xfrm>
            <a:off x="4276575" y="3280005"/>
            <a:ext cx="1125200" cy="326308"/>
          </a:xfrm>
          <a:prstGeom prst="rect">
            <a:avLst/>
          </a:prstGeom>
          <a:noFill/>
          <a:ln>
            <a:noFill/>
          </a:ln>
        </p:spPr>
      </p:pic>
      <p:pic>
        <p:nvPicPr>
          <p:cNvPr id="997" name="Google Shape;997;p33"/>
          <p:cNvPicPr preferRelativeResize="0"/>
          <p:nvPr/>
        </p:nvPicPr>
        <p:blipFill rotWithShape="1">
          <a:blip r:embed="rId13">
            <a:alphaModFix/>
          </a:blip>
          <a:srcRect/>
          <a:stretch/>
        </p:blipFill>
        <p:spPr>
          <a:xfrm>
            <a:off x="8627063" y="3896846"/>
            <a:ext cx="1420745" cy="1187529"/>
          </a:xfrm>
          <a:prstGeom prst="rect">
            <a:avLst/>
          </a:prstGeom>
          <a:noFill/>
          <a:ln>
            <a:noFill/>
          </a:ln>
        </p:spPr>
      </p:pic>
      <p:sp>
        <p:nvSpPr>
          <p:cNvPr id="998" name="Google Shape;998;p33"/>
          <p:cNvSpPr txBox="1"/>
          <p:nvPr/>
        </p:nvSpPr>
        <p:spPr>
          <a:xfrm>
            <a:off x="8897076" y="6017337"/>
            <a:ext cx="622852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sng"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hlinkClick r:id="rId14">
                  <a:extLst>
                    <a:ext uri="{A12FA001-AC4F-418D-AE19-62706E023703}">
                      <ahyp:hlinkClr xmlns:ahyp="http://schemas.microsoft.com/office/drawing/2018/hyperlinkcolor" val="tx"/>
                    </a:ext>
                  </a:extLst>
                </a:hlinkClick>
              </a:rPr>
              <a:t>https://arxiv.org/pdf/2307.07981.pdf</a:t>
            </a: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endParaRPr dirty="0">
              <a:latin typeface="Lato" panose="020F0502020204030203" pitchFamily="34" charset="0"/>
              <a:ea typeface="Lato" panose="020F0502020204030203" pitchFamily="34" charset="0"/>
              <a:cs typeface="Lato" panose="020F0502020204030203" pitchFamily="34" charset="0"/>
            </a:endParaRPr>
          </a:p>
        </p:txBody>
      </p:sp>
      <p:pic>
        <p:nvPicPr>
          <p:cNvPr id="999" name="Google Shape;999;p33" descr="A graph of a bar chart&#10;&#10;Description automatically generated"/>
          <p:cNvPicPr preferRelativeResize="0"/>
          <p:nvPr/>
        </p:nvPicPr>
        <p:blipFill rotWithShape="1">
          <a:blip r:embed="rId15">
            <a:alphaModFix/>
          </a:blip>
          <a:srcRect/>
          <a:stretch/>
        </p:blipFill>
        <p:spPr>
          <a:xfrm>
            <a:off x="6383027" y="1929241"/>
            <a:ext cx="2430900" cy="1620600"/>
          </a:xfrm>
          <a:prstGeom prst="rect">
            <a:avLst/>
          </a:prstGeom>
          <a:noFill/>
          <a:ln>
            <a:noFill/>
          </a:ln>
        </p:spPr>
      </p:pic>
      <p:pic>
        <p:nvPicPr>
          <p:cNvPr id="1000" name="Google Shape;1000;p33"/>
          <p:cNvPicPr preferRelativeResize="0"/>
          <p:nvPr/>
        </p:nvPicPr>
        <p:blipFill rotWithShape="1">
          <a:blip r:embed="rId16">
            <a:alphaModFix/>
          </a:blip>
          <a:srcRect/>
          <a:stretch/>
        </p:blipFill>
        <p:spPr>
          <a:xfrm>
            <a:off x="4186837" y="1866082"/>
            <a:ext cx="2196187" cy="1272394"/>
          </a:xfrm>
          <a:prstGeom prst="rect">
            <a:avLst/>
          </a:prstGeom>
          <a:noFill/>
          <a:ln>
            <a:noFill/>
          </a:ln>
        </p:spPr>
      </p:pic>
    </p:spTree>
    <p:extLst>
      <p:ext uri="{BB962C8B-B14F-4D97-AF65-F5344CB8AC3E}">
        <p14:creationId xmlns:p14="http://schemas.microsoft.com/office/powerpoint/2010/main" val="1993165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05"/>
        <p:cNvGrpSpPr/>
        <p:nvPr/>
      </p:nvGrpSpPr>
      <p:grpSpPr>
        <a:xfrm>
          <a:off x="0" y="0"/>
          <a:ext cx="0" cy="0"/>
          <a:chOff x="0" y="0"/>
          <a:chExt cx="0" cy="0"/>
        </a:xfrm>
      </p:grpSpPr>
      <p:pic>
        <p:nvPicPr>
          <p:cNvPr id="1006" name="Google Shape;1006;p34"/>
          <p:cNvPicPr preferRelativeResize="0"/>
          <p:nvPr/>
        </p:nvPicPr>
        <p:blipFill rotWithShape="1">
          <a:blip r:embed="rId3">
            <a:alphaModFix/>
          </a:blip>
          <a:srcRect/>
          <a:stretch/>
        </p:blipFill>
        <p:spPr>
          <a:xfrm>
            <a:off x="82546" y="4065434"/>
            <a:ext cx="4436883" cy="2420118"/>
          </a:xfrm>
          <a:prstGeom prst="rect">
            <a:avLst/>
          </a:prstGeom>
          <a:noFill/>
          <a:ln>
            <a:noFill/>
          </a:ln>
        </p:spPr>
      </p:pic>
      <p:sp>
        <p:nvSpPr>
          <p:cNvPr id="1007" name="Google Shape;1007;p34"/>
          <p:cNvSpPr txBox="1">
            <a:spLocks noGrp="1"/>
          </p:cNvSpPr>
          <p:nvPr>
            <p:ph type="body" idx="1"/>
          </p:nvPr>
        </p:nvSpPr>
        <p:spPr>
          <a:xfrm>
            <a:off x="800100" y="101878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Studies ongoing towards ensuring target luminosity</a:t>
            </a:r>
            <a:endParaRPr dirty="0"/>
          </a:p>
        </p:txBody>
      </p:sp>
      <p:sp>
        <p:nvSpPr>
          <p:cNvPr id="1008" name="Google Shape;1008;p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Beam Dynamics and Luminosity Studies</a:t>
            </a:r>
            <a:endParaRPr dirty="0"/>
          </a:p>
        </p:txBody>
      </p:sp>
      <p:sp>
        <p:nvSpPr>
          <p:cNvPr id="1009" name="Google Shape;1009;p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19</a:t>
            </a:fld>
            <a:endParaRPr dirty="0"/>
          </a:p>
        </p:txBody>
      </p:sp>
      <p:sp>
        <p:nvSpPr>
          <p:cNvPr id="1010" name="Google Shape;1010;p34"/>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r>
              <a:rPr lang="en-US" dirty="0"/>
              <a:t>2nd Workshop on Efficient RF Sources</a:t>
            </a:r>
            <a:endParaRPr dirty="0"/>
          </a:p>
        </p:txBody>
      </p:sp>
      <p:sp>
        <p:nvSpPr>
          <p:cNvPr id="1011" name="Google Shape;1011;p34"/>
          <p:cNvSpPr txBox="1"/>
          <p:nvPr/>
        </p:nvSpPr>
        <p:spPr>
          <a:xfrm>
            <a:off x="3739287" y="1833867"/>
            <a:ext cx="2430900" cy="615523"/>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Damped / Damped-Detuned Spectrum</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12" name="Google Shape;1012;p34"/>
          <p:cNvSpPr txBox="1"/>
          <p:nvPr/>
        </p:nvSpPr>
        <p:spPr>
          <a:xfrm>
            <a:off x="499754" y="4495347"/>
            <a:ext cx="2430900" cy="36930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Wei-Hou Tan,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Zenghai</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Li</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1013" name="Google Shape;1013;p34"/>
          <p:cNvPicPr preferRelativeResize="0"/>
          <p:nvPr/>
        </p:nvPicPr>
        <p:blipFill rotWithShape="1">
          <a:blip r:embed="rId4">
            <a:alphaModFix/>
          </a:blip>
          <a:srcRect/>
          <a:stretch/>
        </p:blipFill>
        <p:spPr>
          <a:xfrm>
            <a:off x="2868670" y="2313719"/>
            <a:ext cx="3786273" cy="2065240"/>
          </a:xfrm>
          <a:prstGeom prst="rect">
            <a:avLst/>
          </a:prstGeom>
          <a:noFill/>
          <a:ln>
            <a:noFill/>
          </a:ln>
        </p:spPr>
      </p:pic>
      <p:pic>
        <p:nvPicPr>
          <p:cNvPr id="1014" name="Google Shape;1014;p34" descr="A graph with numbers and lines&#10;&#10;Description automatically generated"/>
          <p:cNvPicPr preferRelativeResize="0"/>
          <p:nvPr/>
        </p:nvPicPr>
        <p:blipFill rotWithShape="1">
          <a:blip r:embed="rId5">
            <a:alphaModFix/>
          </a:blip>
          <a:srcRect/>
          <a:stretch/>
        </p:blipFill>
        <p:spPr>
          <a:xfrm>
            <a:off x="7850048" y="3126863"/>
            <a:ext cx="4264304" cy="3155961"/>
          </a:xfrm>
          <a:prstGeom prst="rect">
            <a:avLst/>
          </a:prstGeom>
          <a:noFill/>
          <a:ln>
            <a:noFill/>
          </a:ln>
        </p:spPr>
      </p:pic>
      <p:pic>
        <p:nvPicPr>
          <p:cNvPr id="1015" name="Google Shape;1015;p34" descr="A diagram of a graph&#10;&#10;Description automatically generated"/>
          <p:cNvPicPr preferRelativeResize="0"/>
          <p:nvPr/>
        </p:nvPicPr>
        <p:blipFill rotWithShape="1">
          <a:blip r:embed="rId6">
            <a:alphaModFix/>
          </a:blip>
          <a:srcRect/>
          <a:stretch/>
        </p:blipFill>
        <p:spPr>
          <a:xfrm>
            <a:off x="6692635" y="1670104"/>
            <a:ext cx="5205551" cy="2593664"/>
          </a:xfrm>
          <a:prstGeom prst="rect">
            <a:avLst/>
          </a:prstGeom>
          <a:noFill/>
          <a:ln>
            <a:noFill/>
          </a:ln>
        </p:spPr>
      </p:pic>
      <p:sp>
        <p:nvSpPr>
          <p:cNvPr id="1016" name="Google Shape;1016;p34"/>
          <p:cNvSpPr txBox="1"/>
          <p:nvPr/>
        </p:nvSpPr>
        <p:spPr>
          <a:xfrm>
            <a:off x="4935528" y="4539329"/>
            <a:ext cx="2914520" cy="1169511"/>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See C3 talks at ECFA </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Workshop on </a:t>
            </a:r>
            <a:r>
              <a:rPr lang="en-US" sz="140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Roboto"/>
              </a:rPr>
              <a:t>e+e</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Roboto"/>
              </a:rPr>
              <a:t>- Higgs/EW/Top Factories</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r" rtl="0">
              <a:lnSpc>
                <a:spcPct val="100000"/>
              </a:lnSpc>
              <a:spcBef>
                <a:spcPts val="0"/>
              </a:spcBef>
              <a:spcAft>
                <a:spcPts val="0"/>
              </a:spcAft>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r>
              <a:rPr lang="en-US" sz="1400" u="sng"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hlinkClick r:id="rId7">
                  <a:extLst>
                    <a:ext uri="{A12FA001-AC4F-418D-AE19-62706E023703}">
                      <ahyp:hlinkClr xmlns:ahyp="http://schemas.microsoft.com/office/drawing/2018/hyperlinkcolor" val="tx"/>
                    </a:ext>
                  </a:extLst>
                </a:hlinkClick>
              </a:rPr>
              <a:t>https://agenda.infn.it/event/34841/</a:t>
            </a: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endParaRPr dirty="0">
              <a:latin typeface="Lato" panose="020F0502020204030203" pitchFamily="34" charset="0"/>
              <a:ea typeface="Lato" panose="020F0502020204030203" pitchFamily="34" charset="0"/>
              <a:cs typeface="Lato" panose="020F0502020204030203" pitchFamily="34" charset="0"/>
            </a:endParaRPr>
          </a:p>
        </p:txBody>
      </p:sp>
      <p:sp>
        <p:nvSpPr>
          <p:cNvPr id="1017" name="Google Shape;1017;p34"/>
          <p:cNvSpPr txBox="1"/>
          <p:nvPr/>
        </p:nvSpPr>
        <p:spPr>
          <a:xfrm>
            <a:off x="9982200" y="1382793"/>
            <a:ext cx="254947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Arial"/>
              </a:rPr>
              <a:t>Ntounis</a:t>
            </a: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Gray, </a:t>
            </a:r>
            <a:r>
              <a:rPr lang="en-US" sz="14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Arial"/>
              </a:rPr>
              <a:t>Vernieri</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1018" name="Google Shape;1018;p34"/>
          <p:cNvPicPr preferRelativeResize="0"/>
          <p:nvPr/>
        </p:nvPicPr>
        <p:blipFill rotWithShape="1">
          <a:blip r:embed="rId8">
            <a:alphaModFix/>
          </a:blip>
          <a:srcRect/>
          <a:stretch/>
        </p:blipFill>
        <p:spPr>
          <a:xfrm>
            <a:off x="437695" y="2052015"/>
            <a:ext cx="2393284" cy="1428032"/>
          </a:xfrm>
          <a:prstGeom prst="rect">
            <a:avLst/>
          </a:prstGeom>
          <a:noFill/>
          <a:ln>
            <a:noFill/>
          </a:ln>
        </p:spPr>
      </p:pic>
      <p:sp>
        <p:nvSpPr>
          <p:cNvPr id="1019" name="Google Shape;1019;p34"/>
          <p:cNvSpPr txBox="1"/>
          <p:nvPr/>
        </p:nvSpPr>
        <p:spPr>
          <a:xfrm>
            <a:off x="1130867" y="3324644"/>
            <a:ext cx="1780346" cy="40007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1900"/>
              <a:buFont typeface="Lato"/>
              <a:buNone/>
            </a:pP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H. Xu et al., LANL</a:t>
            </a:r>
            <a:endParaRPr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20" name="Google Shape;1020;p34"/>
          <p:cNvSpPr txBox="1"/>
          <p:nvPr/>
        </p:nvSpPr>
        <p:spPr>
          <a:xfrm>
            <a:off x="82546" y="1447630"/>
            <a:ext cx="6393923" cy="49241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Emittance Preservation with HOM Suppression</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21" name="Google Shape;1021;p34"/>
          <p:cNvSpPr txBox="1"/>
          <p:nvPr/>
        </p:nvSpPr>
        <p:spPr>
          <a:xfrm>
            <a:off x="6137748" y="902131"/>
            <a:ext cx="6393923" cy="49241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Compatible with ILC-like Detector</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22" name="Google Shape;1022;p34"/>
          <p:cNvSpPr txBox="1"/>
          <p:nvPr/>
        </p:nvSpPr>
        <p:spPr>
          <a:xfrm>
            <a:off x="2244940" y="6282055"/>
            <a:ext cx="7690467" cy="503184"/>
          </a:xfrm>
          <a:prstGeom prst="rect">
            <a:avLst/>
          </a:prstGeom>
          <a:solidFill>
            <a:srgbClr val="1BBDEB">
              <a:alpha val="53725"/>
            </a:srgbClr>
          </a:solid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800"/>
              <a:buFont typeface="Arial"/>
              <a:buNone/>
            </a:pPr>
            <a:r>
              <a:rPr lang="en-US"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Opportunities to Collaborate: DR, Bunch Compressor, BDS, …</a:t>
            </a:r>
            <a:endParaRPr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p:txBody>
      </p:sp>
    </p:spTree>
    <p:extLst>
      <p:ext uri="{BB962C8B-B14F-4D97-AF65-F5344CB8AC3E}">
        <p14:creationId xmlns:p14="http://schemas.microsoft.com/office/powerpoint/2010/main" val="3203252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pic>
        <p:nvPicPr>
          <p:cNvPr id="469" name="Google Shape;469;p2"/>
          <p:cNvPicPr preferRelativeResize="0"/>
          <p:nvPr/>
        </p:nvPicPr>
        <p:blipFill rotWithShape="1">
          <a:blip r:embed="rId3">
            <a:alphaModFix/>
          </a:blip>
          <a:srcRect/>
          <a:stretch/>
        </p:blipFill>
        <p:spPr>
          <a:xfrm>
            <a:off x="6203097" y="3068069"/>
            <a:ext cx="3156750" cy="1895800"/>
          </a:xfrm>
          <a:prstGeom prst="rect">
            <a:avLst/>
          </a:prstGeom>
          <a:noFill/>
          <a:ln>
            <a:noFill/>
          </a:ln>
        </p:spPr>
      </p:pic>
      <p:sp>
        <p:nvSpPr>
          <p:cNvPr id="470" name="Google Shape;470;p2"/>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Acknowledgements</a:t>
            </a:r>
            <a:endParaRPr dirty="0"/>
          </a:p>
        </p:txBody>
      </p:sp>
      <p:sp>
        <p:nvSpPr>
          <p:cNvPr id="471" name="Google Shape;471;p2"/>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a:t>
            </a:fld>
            <a:endParaRPr dirty="0"/>
          </a:p>
        </p:txBody>
      </p:sp>
      <p:sp>
        <p:nvSpPr>
          <p:cNvPr id="472" name="Google Shape;472;p2"/>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473" name="Google Shape;473;p2"/>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p>
            <a:pPr marL="0" lvl="0" indent="0" algn="r" rtl="0">
              <a:lnSpc>
                <a:spcPct val="90000"/>
              </a:lnSpc>
              <a:spcBef>
                <a:spcPts val="1000"/>
              </a:spcBef>
              <a:spcAft>
                <a:spcPts val="0"/>
              </a:spcAft>
              <a:buSzPts val="2000"/>
              <a:buNone/>
            </a:pPr>
            <a:r>
              <a:rPr lang="en-US" dirty="0"/>
              <a:t>Community Events</a:t>
            </a:r>
            <a:endParaRPr dirty="0"/>
          </a:p>
        </p:txBody>
      </p:sp>
      <p:sp>
        <p:nvSpPr>
          <p:cNvPr id="474" name="Google Shape;474;p2"/>
          <p:cNvSpPr txBox="1"/>
          <p:nvPr/>
        </p:nvSpPr>
        <p:spPr>
          <a:xfrm>
            <a:off x="3173900" y="6067037"/>
            <a:ext cx="55047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More Details Here (Follow, Endorse, Collaborate): </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00000"/>
              </a:lnSpc>
              <a:spcBef>
                <a:spcPts val="0"/>
              </a:spcBef>
              <a:spcAft>
                <a:spcPts val="0"/>
              </a:spcAft>
              <a:buClr>
                <a:srgbClr val="000000"/>
              </a:buClr>
              <a:buSzPts val="1800"/>
              <a:buFont typeface="Arial"/>
              <a:buNone/>
            </a:pPr>
            <a:r>
              <a:rPr lang="en-US" sz="1800" u="sng"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hlinkClick r:id="rId4">
                  <a:extLst>
                    <a:ext uri="{A12FA001-AC4F-418D-AE19-62706E023703}">
                      <ahyp:hlinkClr xmlns:ahyp="http://schemas.microsoft.com/office/drawing/2018/hyperlinkcolor" val="tx"/>
                    </a:ext>
                  </a:extLst>
                </a:hlinkClick>
              </a:rPr>
              <a:t>https://web.slac.stanford.edu/c3/</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475" name="Google Shape;475;p2"/>
          <p:cNvPicPr preferRelativeResize="0"/>
          <p:nvPr/>
        </p:nvPicPr>
        <p:blipFill rotWithShape="1">
          <a:blip r:embed="rId5">
            <a:alphaModFix/>
          </a:blip>
          <a:srcRect/>
          <a:stretch/>
        </p:blipFill>
        <p:spPr>
          <a:xfrm>
            <a:off x="838200" y="1110225"/>
            <a:ext cx="5017228" cy="774321"/>
          </a:xfrm>
          <a:prstGeom prst="rect">
            <a:avLst/>
          </a:prstGeom>
          <a:noFill/>
          <a:ln w="12700" cap="flat" cmpd="sng">
            <a:solidFill>
              <a:schemeClr val="dk1"/>
            </a:solidFill>
            <a:prstDash val="solid"/>
            <a:round/>
            <a:headEnd type="none" w="sm" len="sm"/>
            <a:tailEnd type="none" w="sm" len="sm"/>
          </a:ln>
        </p:spPr>
      </p:pic>
      <p:pic>
        <p:nvPicPr>
          <p:cNvPr id="476" name="Google Shape;476;p2"/>
          <p:cNvPicPr preferRelativeResize="0"/>
          <p:nvPr/>
        </p:nvPicPr>
        <p:blipFill rotWithShape="1">
          <a:blip r:embed="rId6">
            <a:alphaModFix/>
          </a:blip>
          <a:srcRect/>
          <a:stretch/>
        </p:blipFill>
        <p:spPr>
          <a:xfrm>
            <a:off x="826532" y="3874455"/>
            <a:ext cx="5055837" cy="973290"/>
          </a:xfrm>
          <a:prstGeom prst="rect">
            <a:avLst/>
          </a:prstGeom>
          <a:noFill/>
          <a:ln w="12700" cap="flat" cmpd="sng">
            <a:solidFill>
              <a:schemeClr val="dk1"/>
            </a:solidFill>
            <a:prstDash val="solid"/>
            <a:round/>
            <a:headEnd type="none" w="sm" len="sm"/>
            <a:tailEnd type="none" w="sm" len="sm"/>
          </a:ln>
        </p:spPr>
      </p:pic>
      <p:pic>
        <p:nvPicPr>
          <p:cNvPr id="477" name="Google Shape;477;p2"/>
          <p:cNvPicPr preferRelativeResize="0"/>
          <p:nvPr/>
        </p:nvPicPr>
        <p:blipFill rotWithShape="1">
          <a:blip r:embed="rId7">
            <a:alphaModFix/>
          </a:blip>
          <a:srcRect/>
          <a:stretch/>
        </p:blipFill>
        <p:spPr>
          <a:xfrm>
            <a:off x="6126897" y="3698057"/>
            <a:ext cx="977276" cy="1303035"/>
          </a:xfrm>
          <a:prstGeom prst="rect">
            <a:avLst/>
          </a:prstGeom>
          <a:noFill/>
          <a:ln>
            <a:noFill/>
          </a:ln>
        </p:spPr>
      </p:pic>
      <p:sp>
        <p:nvSpPr>
          <p:cNvPr id="478" name="Google Shape;478;p2"/>
          <p:cNvSpPr txBox="1"/>
          <p:nvPr/>
        </p:nvSpPr>
        <p:spPr>
          <a:xfrm>
            <a:off x="6436047" y="2805944"/>
            <a:ext cx="3000000" cy="354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1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Arial"/>
                <a:hlinkClick r:id="rId8"/>
              </a:rPr>
              <a:t>https://sites.google.com/view/ec4c3</a:t>
            </a:r>
            <a:r>
              <a:rPr lang="en-US" sz="11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endParaRPr sz="11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479" name="Google Shape;479;p2"/>
          <p:cNvPicPr preferRelativeResize="0"/>
          <p:nvPr/>
        </p:nvPicPr>
        <p:blipFill rotWithShape="1">
          <a:blip r:embed="rId9">
            <a:alphaModFix/>
          </a:blip>
          <a:srcRect/>
          <a:stretch/>
        </p:blipFill>
        <p:spPr>
          <a:xfrm>
            <a:off x="7781472" y="3721600"/>
            <a:ext cx="3990749" cy="1558875"/>
          </a:xfrm>
          <a:prstGeom prst="rect">
            <a:avLst/>
          </a:prstGeom>
          <a:noFill/>
          <a:ln>
            <a:noFill/>
          </a:ln>
        </p:spPr>
      </p:pic>
      <p:pic>
        <p:nvPicPr>
          <p:cNvPr id="480" name="Google Shape;480;p2"/>
          <p:cNvPicPr preferRelativeResize="0"/>
          <p:nvPr/>
        </p:nvPicPr>
        <p:blipFill rotWithShape="1">
          <a:blip r:embed="rId10">
            <a:alphaModFix/>
          </a:blip>
          <a:srcRect/>
          <a:stretch/>
        </p:blipFill>
        <p:spPr>
          <a:xfrm>
            <a:off x="6206980" y="1359620"/>
            <a:ext cx="2156477" cy="1446324"/>
          </a:xfrm>
          <a:prstGeom prst="rect">
            <a:avLst/>
          </a:prstGeom>
          <a:noFill/>
          <a:ln>
            <a:noFill/>
          </a:ln>
        </p:spPr>
      </p:pic>
      <p:sp>
        <p:nvSpPr>
          <p:cNvPr id="481" name="Google Shape;481;p2"/>
          <p:cNvSpPr txBox="1"/>
          <p:nvPr/>
        </p:nvSpPr>
        <p:spPr>
          <a:xfrm>
            <a:off x="8450331" y="1582580"/>
            <a:ext cx="3000000" cy="1426031"/>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n-US" sz="1400" u="sng"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hlinkClick r:id="rId11">
                  <a:extLst>
                    <a:ext uri="{A12FA001-AC4F-418D-AE19-62706E023703}">
                      <ahyp:hlinkClr xmlns:ahyp="http://schemas.microsoft.com/office/drawing/2018/hyperlinkcolor" val="tx"/>
                    </a:ext>
                  </a:extLst>
                </a:hlinkClick>
              </a:rPr>
              <a:t>https://web.slac.stanford.edu/c3/events</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 </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r" rtl="0">
              <a:lnSpc>
                <a:spcPct val="100000"/>
              </a:lnSpc>
              <a:spcBef>
                <a:spcPts val="1000"/>
              </a:spcBef>
              <a:spcAft>
                <a:spcPts val="0"/>
              </a:spcAft>
              <a:buClr>
                <a:srgbClr val="000000"/>
              </a:buClr>
              <a:buSzPts val="1400"/>
              <a:buFont typeface="Arial"/>
              <a:buNone/>
            </a:pP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SLAC Feb. 12</a:t>
            </a:r>
            <a:r>
              <a:rPr lang="en-US" sz="1400" u="none" strike="noStrike" cap="none" baseline="30000" dirty="0">
                <a:solidFill>
                  <a:schemeClr val="dk1"/>
                </a:solidFill>
                <a:latin typeface="Lato" panose="020F0502020204030203" pitchFamily="34" charset="0"/>
                <a:ea typeface="Lato" panose="020F0502020204030203" pitchFamily="34" charset="0"/>
                <a:cs typeface="Lato" panose="020F0502020204030203" pitchFamily="34" charset="0"/>
                <a:sym typeface="Arial"/>
              </a:rPr>
              <a:t>th</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-13</a:t>
            </a:r>
            <a:r>
              <a:rPr lang="en-US" sz="1400" u="none" strike="noStrike" cap="none" baseline="30000" dirty="0">
                <a:solidFill>
                  <a:schemeClr val="dk1"/>
                </a:solidFill>
                <a:latin typeface="Lato" panose="020F0502020204030203" pitchFamily="34" charset="0"/>
                <a:ea typeface="Lato" panose="020F0502020204030203" pitchFamily="34" charset="0"/>
                <a:cs typeface="Lato" panose="020F0502020204030203" pitchFamily="34" charset="0"/>
                <a:sym typeface="Arial"/>
              </a:rPr>
              <a:t>th</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r" rtl="0">
              <a:lnSpc>
                <a:spcPct val="100000"/>
              </a:lnSpc>
              <a:spcBef>
                <a:spcPts val="1000"/>
              </a:spcBef>
              <a:spcAft>
                <a:spcPts val="0"/>
              </a:spcAft>
              <a:buClr>
                <a:srgbClr val="000000"/>
              </a:buClr>
              <a:buSzPts val="1400"/>
              <a:buFont typeface="Arial"/>
              <a:buNone/>
            </a:pPr>
            <a:r>
              <a:rPr lang="en-US" sz="1400" u="sng"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hlinkClick r:id="rId12">
                  <a:extLst>
                    <a:ext uri="{A12FA001-AC4F-418D-AE19-62706E023703}">
                      <ahyp:hlinkClr xmlns:ahyp="http://schemas.microsoft.com/office/drawing/2018/hyperlinkcolor" val="tx"/>
                    </a:ext>
                  </a:extLst>
                </a:hlinkClick>
              </a:rPr>
              <a:t>https://indico.slac.stanford.edu/event/8577/</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 </a:t>
            </a:r>
            <a:endParaRPr dirty="0">
              <a:latin typeface="Lato" panose="020F0502020204030203" pitchFamily="34" charset="0"/>
              <a:ea typeface="Lato" panose="020F0502020204030203" pitchFamily="34" charset="0"/>
              <a:cs typeface="Lato" panose="020F0502020204030203" pitchFamily="34" charset="0"/>
            </a:endParaRPr>
          </a:p>
        </p:txBody>
      </p:sp>
      <p:pic>
        <p:nvPicPr>
          <p:cNvPr id="482" name="Google Shape;482;p2" descr="A close-up of a document&#10;&#10;Description automatically generated"/>
          <p:cNvPicPr preferRelativeResize="0"/>
          <p:nvPr/>
        </p:nvPicPr>
        <p:blipFill rotWithShape="1">
          <a:blip r:embed="rId13">
            <a:alphaModFix/>
          </a:blip>
          <a:srcRect/>
          <a:stretch/>
        </p:blipFill>
        <p:spPr>
          <a:xfrm>
            <a:off x="838200" y="2095970"/>
            <a:ext cx="5044169" cy="1597327"/>
          </a:xfrm>
          <a:prstGeom prst="rect">
            <a:avLst/>
          </a:prstGeom>
          <a:noFill/>
          <a:ln w="12700" cap="flat" cmpd="sng">
            <a:solidFill>
              <a:schemeClr val="dk1"/>
            </a:solidFill>
            <a:prstDash val="solid"/>
            <a:round/>
            <a:headEnd type="none" w="sm" len="sm"/>
            <a:tailEnd type="none" w="sm" len="sm"/>
          </a:ln>
        </p:spPr>
      </p:pic>
      <p:sp>
        <p:nvSpPr>
          <p:cNvPr id="483" name="Google Shape;483;p2"/>
          <p:cNvSpPr txBox="1"/>
          <p:nvPr/>
        </p:nvSpPr>
        <p:spPr>
          <a:xfrm>
            <a:off x="6436047" y="5464337"/>
            <a:ext cx="5336174"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a:solidFill>
                  <a:srgbClr val="000000"/>
                </a:solidFill>
                <a:highlight>
                  <a:srgbClr val="00FFFF"/>
                </a:highlight>
                <a:latin typeface="Lato" panose="020F0502020204030203" pitchFamily="34" charset="0"/>
                <a:ea typeface="Lato" panose="020F0502020204030203" pitchFamily="34" charset="0"/>
                <a:cs typeface="Lato" panose="020F0502020204030203" pitchFamily="34" charset="0"/>
                <a:sym typeface="Arial"/>
              </a:rPr>
              <a:t>Next C</a:t>
            </a:r>
            <a:r>
              <a:rPr lang="en-US" sz="1400" u="none" strike="noStrike" cap="none" baseline="30000" dirty="0">
                <a:solidFill>
                  <a:srgbClr val="000000"/>
                </a:solidFill>
                <a:highlight>
                  <a:srgbClr val="00FFFF"/>
                </a:highlight>
                <a:latin typeface="Lato" panose="020F0502020204030203" pitchFamily="34" charset="0"/>
                <a:ea typeface="Lato" panose="020F0502020204030203" pitchFamily="34" charset="0"/>
                <a:cs typeface="Lato" panose="020F0502020204030203" pitchFamily="34" charset="0"/>
                <a:sym typeface="Arial"/>
              </a:rPr>
              <a:t>3 </a:t>
            </a:r>
            <a:r>
              <a:rPr lang="en-US" sz="1400" u="none" strike="noStrike" cap="none" dirty="0">
                <a:solidFill>
                  <a:srgbClr val="000000"/>
                </a:solidFill>
                <a:highlight>
                  <a:srgbClr val="00FFFF"/>
                </a:highlight>
                <a:latin typeface="Lato" panose="020F0502020204030203" pitchFamily="34" charset="0"/>
                <a:ea typeface="Lato" panose="020F0502020204030203" pitchFamily="34" charset="0"/>
                <a:cs typeface="Lato" panose="020F0502020204030203" pitchFamily="34" charset="0"/>
                <a:sym typeface="Arial"/>
              </a:rPr>
              <a:t>Meeting at NIKHEF, Amsterdam Oct. 7-8</a:t>
            </a:r>
            <a:r>
              <a:rPr lang="en-US" sz="1400" u="none" strike="noStrike" cap="none" baseline="30000" dirty="0">
                <a:solidFill>
                  <a:srgbClr val="000000"/>
                </a:solidFill>
                <a:highlight>
                  <a:srgbClr val="00FFFF"/>
                </a:highlight>
                <a:latin typeface="Lato" panose="020F0502020204030203" pitchFamily="34" charset="0"/>
                <a:ea typeface="Lato" panose="020F0502020204030203" pitchFamily="34" charset="0"/>
                <a:cs typeface="Lato" panose="020F0502020204030203" pitchFamily="34" charset="0"/>
                <a:sym typeface="Arial"/>
              </a:rPr>
              <a:t>th</a:t>
            </a:r>
            <a:r>
              <a:rPr lang="en-US" sz="1400" u="none" strike="noStrike" cap="none" dirty="0">
                <a:solidFill>
                  <a:srgbClr val="000000"/>
                </a:solidFill>
                <a:highlight>
                  <a:srgbClr val="00FFFF"/>
                </a:highlight>
                <a:latin typeface="Lato" panose="020F0502020204030203" pitchFamily="34" charset="0"/>
                <a:ea typeface="Lato" panose="020F0502020204030203" pitchFamily="34" charset="0"/>
                <a:cs typeface="Lato" panose="020F0502020204030203" pitchFamily="34" charset="0"/>
                <a:sym typeface="Arial"/>
              </a:rPr>
              <a:t> ’24</a:t>
            </a:r>
          </a:p>
          <a:p>
            <a:pPr marL="0" marR="0" lvl="0" indent="0" algn="l" rtl="0">
              <a:lnSpc>
                <a:spcPct val="100000"/>
              </a:lnSpc>
              <a:spcBef>
                <a:spcPts val="0"/>
              </a:spcBef>
              <a:spcAft>
                <a:spcPts val="0"/>
              </a:spcAft>
              <a:buNone/>
            </a:pPr>
            <a:r>
              <a:rPr lang="en-US" sz="1400" u="none" strike="noStrike" cap="none" dirty="0">
                <a:solidFill>
                  <a:srgbClr val="000000"/>
                </a:solidFill>
                <a:highlight>
                  <a:srgbClr val="00FFFF"/>
                </a:highlight>
                <a:latin typeface="Lato" panose="020F0502020204030203" pitchFamily="34" charset="0"/>
                <a:ea typeface="Lato" panose="020F0502020204030203" pitchFamily="34" charset="0"/>
                <a:cs typeface="Lato" panose="020F0502020204030203" pitchFamily="34" charset="0"/>
                <a:sym typeface="Arial"/>
              </a:rPr>
              <a:t>Next Cold</a:t>
            </a:r>
            <a:r>
              <a:rPr lang="en-US" dirty="0">
                <a:highlight>
                  <a:srgbClr val="00FFFF"/>
                </a:highlight>
                <a:latin typeface="Lato" panose="020F0502020204030203" pitchFamily="34" charset="0"/>
                <a:ea typeface="Lato" panose="020F0502020204030203" pitchFamily="34" charset="0"/>
                <a:cs typeface="Lato" panose="020F0502020204030203" pitchFamily="34" charset="0"/>
              </a:rPr>
              <a:t>-Copper Meeting at Duke University, Jan. 13-14</a:t>
            </a:r>
            <a:r>
              <a:rPr lang="en-US" baseline="30000" dirty="0">
                <a:highlight>
                  <a:srgbClr val="00FFFF"/>
                </a:highlight>
                <a:latin typeface="Lato" panose="020F0502020204030203" pitchFamily="34" charset="0"/>
                <a:ea typeface="Lato" panose="020F0502020204030203" pitchFamily="34" charset="0"/>
                <a:cs typeface="Lato" panose="020F0502020204030203" pitchFamily="34" charset="0"/>
              </a:rPr>
              <a:t>th</a:t>
            </a:r>
            <a:r>
              <a:rPr lang="en-US" dirty="0">
                <a:highlight>
                  <a:srgbClr val="00FFFF"/>
                </a:highlight>
                <a:latin typeface="Lato" panose="020F0502020204030203" pitchFamily="34" charset="0"/>
                <a:ea typeface="Lato" panose="020F0502020204030203" pitchFamily="34" charset="0"/>
                <a:cs typeface="Lato" panose="020F0502020204030203" pitchFamily="34" charset="0"/>
              </a:rPr>
              <a:t> ‘24</a:t>
            </a:r>
            <a:endParaRPr lang="en-US" sz="1400" u="none" strike="noStrike" cap="none" dirty="0">
              <a:solidFill>
                <a:srgbClr val="000000"/>
              </a:solidFill>
              <a:highlight>
                <a:srgbClr val="00FFFF"/>
              </a:highlight>
              <a:latin typeface="Lato" panose="020F0502020204030203" pitchFamily="34" charset="0"/>
              <a:ea typeface="Lato" panose="020F0502020204030203" pitchFamily="34" charset="0"/>
              <a:cs typeface="Lato" panose="020F0502020204030203" pitchFamily="34" charset="0"/>
              <a:sym typeface="Arial"/>
            </a:endParaRPr>
          </a:p>
        </p:txBody>
      </p:sp>
      <p:pic>
        <p:nvPicPr>
          <p:cNvPr id="484" name="Google Shape;484;p2"/>
          <p:cNvPicPr preferRelativeResize="0"/>
          <p:nvPr/>
        </p:nvPicPr>
        <p:blipFill rotWithShape="1">
          <a:blip r:embed="rId14">
            <a:alphaModFix/>
          </a:blip>
          <a:srcRect/>
          <a:stretch/>
        </p:blipFill>
        <p:spPr>
          <a:xfrm>
            <a:off x="800100" y="5001100"/>
            <a:ext cx="5504699" cy="1109525"/>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72"/>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High power tested up to 5 MW per cavity with Cu and CuAg</a:t>
            </a:r>
            <a:endParaRPr/>
          </a:p>
        </p:txBody>
      </p:sp>
      <p:sp>
        <p:nvSpPr>
          <p:cNvPr id="608" name="Google Shape;608;p72"/>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Single Cell Cryogenic High Gradient Tests</a:t>
            </a:r>
            <a:endParaRPr/>
          </a:p>
        </p:txBody>
      </p:sp>
      <p:sp>
        <p:nvSpPr>
          <p:cNvPr id="609" name="Google Shape;609;p72"/>
          <p:cNvSpPr txBox="1">
            <a:spLocks noGrp="1"/>
          </p:cNvSpPr>
          <p:nvPr>
            <p:ph type="body" idx="2"/>
          </p:nvPr>
        </p:nvSpPr>
        <p:spPr>
          <a:xfrm>
            <a:off x="800100" y="1636233"/>
            <a:ext cx="7164000" cy="4452800"/>
          </a:xfrm>
          <a:prstGeom prst="rect">
            <a:avLst/>
          </a:prstGeom>
        </p:spPr>
        <p:txBody>
          <a:bodyPr spcFirstLastPara="1" wrap="square" lIns="0" tIns="45700" rIns="91433" bIns="45700" anchor="t" anchorCtr="0">
            <a:noAutofit/>
          </a:bodyPr>
          <a:lstStyle/>
          <a:p>
            <a:pPr marL="609585" indent="-440256">
              <a:spcBef>
                <a:spcPts val="0"/>
              </a:spcBef>
              <a:buChar char="●"/>
            </a:pPr>
            <a:r>
              <a:rPr lang="en" sz="2133"/>
              <a:t>CuAg proven to give higher gradient</a:t>
            </a:r>
            <a:endParaRPr sz="2133"/>
          </a:p>
          <a:p>
            <a:pPr marL="1219170" lvl="1" indent="-456511">
              <a:spcBef>
                <a:spcPts val="0"/>
              </a:spcBef>
              <a:buChar char="○"/>
            </a:pPr>
            <a:r>
              <a:rPr lang="en" sz="1867"/>
              <a:t>First demonstration of Cu and CuAg at C-band in cryo</a:t>
            </a:r>
            <a:endParaRPr sz="1867"/>
          </a:p>
          <a:p>
            <a:pPr marL="1828754" lvl="2" indent="-436869">
              <a:spcBef>
                <a:spcPts val="0"/>
              </a:spcBef>
              <a:buChar char="■"/>
            </a:pPr>
            <a:r>
              <a:rPr lang="en" sz="1867"/>
              <a:t>Corresponding to fields &gt;200 MeV/m</a:t>
            </a:r>
            <a:endParaRPr sz="1867"/>
          </a:p>
          <a:p>
            <a:pPr marL="0" indent="0">
              <a:spcBef>
                <a:spcPts val="0"/>
              </a:spcBef>
              <a:buClr>
                <a:schemeClr val="dk1"/>
              </a:buClr>
              <a:buSzPts val="1100"/>
            </a:pPr>
            <a:endParaRPr sz="2133"/>
          </a:p>
          <a:p>
            <a:pPr marL="0" indent="0">
              <a:spcBef>
                <a:spcPts val="0"/>
              </a:spcBef>
              <a:buClr>
                <a:schemeClr val="dk1"/>
              </a:buClr>
              <a:buSzPts val="1100"/>
            </a:pPr>
            <a:endParaRPr sz="2133"/>
          </a:p>
          <a:p>
            <a:pPr marL="0" indent="0">
              <a:spcBef>
                <a:spcPts val="1067"/>
              </a:spcBef>
            </a:pPr>
            <a:endParaRPr sz="2133"/>
          </a:p>
        </p:txBody>
      </p:sp>
      <p:pic>
        <p:nvPicPr>
          <p:cNvPr id="611" name="Google Shape;611;p72" descr="A machine with pipes and wires&#10;&#10;Description automatically generated"/>
          <p:cNvPicPr preferRelativeResize="0"/>
          <p:nvPr/>
        </p:nvPicPr>
        <p:blipFill rotWithShape="1">
          <a:blip r:embed="rId3">
            <a:alphaModFix/>
          </a:blip>
          <a:srcRect/>
          <a:stretch/>
        </p:blipFill>
        <p:spPr>
          <a:xfrm>
            <a:off x="7963975" y="1534633"/>
            <a:ext cx="3640363" cy="4853833"/>
          </a:xfrm>
          <a:prstGeom prst="rect">
            <a:avLst/>
          </a:prstGeom>
          <a:noFill/>
          <a:ln>
            <a:noFill/>
          </a:ln>
        </p:spPr>
      </p:pic>
      <p:pic>
        <p:nvPicPr>
          <p:cNvPr id="612" name="Google Shape;612;p72"/>
          <p:cNvPicPr preferRelativeResize="0"/>
          <p:nvPr/>
        </p:nvPicPr>
        <p:blipFill>
          <a:blip r:embed="rId4">
            <a:alphaModFix/>
          </a:blip>
          <a:stretch>
            <a:fillRect/>
          </a:stretch>
        </p:blipFill>
        <p:spPr>
          <a:xfrm>
            <a:off x="0" y="2977133"/>
            <a:ext cx="4202733" cy="3152067"/>
          </a:xfrm>
          <a:prstGeom prst="rect">
            <a:avLst/>
          </a:prstGeom>
          <a:noFill/>
          <a:ln>
            <a:noFill/>
          </a:ln>
        </p:spPr>
      </p:pic>
      <p:pic>
        <p:nvPicPr>
          <p:cNvPr id="613" name="Google Shape;613;p72"/>
          <p:cNvPicPr preferRelativeResize="0"/>
          <p:nvPr/>
        </p:nvPicPr>
        <p:blipFill>
          <a:blip r:embed="rId5">
            <a:alphaModFix/>
          </a:blip>
          <a:stretch>
            <a:fillRect/>
          </a:stretch>
        </p:blipFill>
        <p:spPr>
          <a:xfrm>
            <a:off x="4062301" y="3117450"/>
            <a:ext cx="3827268" cy="2871444"/>
          </a:xfrm>
          <a:prstGeom prst="rect">
            <a:avLst/>
          </a:prstGeom>
          <a:noFill/>
          <a:ln>
            <a:noFill/>
          </a:ln>
        </p:spPr>
      </p:pic>
      <p:sp>
        <p:nvSpPr>
          <p:cNvPr id="3" name="Subtitle 2">
            <a:extLst>
              <a:ext uri="{FF2B5EF4-FFF2-40B4-BE49-F238E27FC236}">
                <a16:creationId xmlns:a16="http://schemas.microsoft.com/office/drawing/2014/main" id="{D47211D6-CE5D-B2EF-8373-4DF58C367710}"/>
              </a:ext>
            </a:extLst>
          </p:cNvPr>
          <p:cNvSpPr>
            <a:spLocks noGrp="1"/>
          </p:cNvSpPr>
          <p:nvPr>
            <p:ph type="subTitle" idx="3"/>
          </p:nvPr>
        </p:nvSpPr>
        <p:spPr/>
        <p:txBody>
          <a:bodyPr/>
          <a:lstStyle/>
          <a:p>
            <a:pPr marL="0" lvl="0" indent="0" algn="l" rtl="0">
              <a:lnSpc>
                <a:spcPct val="115000"/>
              </a:lnSpc>
              <a:spcBef>
                <a:spcPts val="1000"/>
              </a:spcBef>
              <a:spcAft>
                <a:spcPts val="0"/>
              </a:spcAft>
              <a:buSzPts val="1100"/>
              <a:buNone/>
            </a:pPr>
            <a:r>
              <a:rPr lang="en-US" dirty="0"/>
              <a:t>2nd Workshop on Efficient RF Sources</a:t>
            </a:r>
          </a:p>
        </p:txBody>
      </p:sp>
    </p:spTree>
    <p:extLst>
      <p:ext uri="{BB962C8B-B14F-4D97-AF65-F5344CB8AC3E}">
        <p14:creationId xmlns:p14="http://schemas.microsoft.com/office/powerpoint/2010/main" val="3211255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73"/>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Conditioned Linac at Radiabeam up to 20 MW, 60 Hz, and 1 μs</a:t>
            </a:r>
            <a:endParaRPr/>
          </a:p>
        </p:txBody>
      </p:sp>
      <p:sp>
        <p:nvSpPr>
          <p:cNvPr id="619" name="Google Shape;619;p73"/>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Meter-long Linac Cryogenic High Gradient Tests</a:t>
            </a:r>
            <a:endParaRPr/>
          </a:p>
        </p:txBody>
      </p:sp>
      <p:sp>
        <p:nvSpPr>
          <p:cNvPr id="620" name="Google Shape;620;p73"/>
          <p:cNvSpPr txBox="1">
            <a:spLocks noGrp="1"/>
          </p:cNvSpPr>
          <p:nvPr>
            <p:ph type="body" idx="2"/>
          </p:nvPr>
        </p:nvSpPr>
        <p:spPr>
          <a:xfrm>
            <a:off x="800100" y="1534633"/>
            <a:ext cx="7517600" cy="975200"/>
          </a:xfrm>
          <a:prstGeom prst="rect">
            <a:avLst/>
          </a:prstGeom>
        </p:spPr>
        <p:txBody>
          <a:bodyPr spcFirstLastPara="1" wrap="square" lIns="0" tIns="45700" rIns="91433" bIns="45700" anchor="t" anchorCtr="0">
            <a:noAutofit/>
          </a:bodyPr>
          <a:lstStyle/>
          <a:p>
            <a:pPr marL="609585" indent="-406390">
              <a:spcBef>
                <a:spcPts val="1067"/>
              </a:spcBef>
              <a:buSzPts val="1200"/>
              <a:buChar char="●"/>
            </a:pPr>
            <a:r>
              <a:rPr lang="en"/>
              <a:t>Conditioning limited by klystron, not structure</a:t>
            </a:r>
            <a:endParaRPr/>
          </a:p>
          <a:p>
            <a:pPr marL="609585" indent="-406390">
              <a:spcBef>
                <a:spcPts val="0"/>
              </a:spcBef>
              <a:buSzPts val="1200"/>
              <a:buChar char="●"/>
            </a:pPr>
            <a:r>
              <a:rPr lang="en"/>
              <a:t>Accelerometer measurements at max power showed sub-micron displacements, even with mechanical propagation from outside the bunker</a:t>
            </a:r>
            <a:endParaRPr/>
          </a:p>
          <a:p>
            <a:pPr marL="609585" indent="0">
              <a:spcBef>
                <a:spcPts val="1067"/>
              </a:spcBef>
            </a:pPr>
            <a:endParaRPr/>
          </a:p>
        </p:txBody>
      </p:sp>
      <p:pic>
        <p:nvPicPr>
          <p:cNvPr id="622" name="Google Shape;622;p73"/>
          <p:cNvPicPr preferRelativeResize="0"/>
          <p:nvPr/>
        </p:nvPicPr>
        <p:blipFill>
          <a:blip r:embed="rId3">
            <a:alphaModFix/>
          </a:blip>
          <a:stretch>
            <a:fillRect/>
          </a:stretch>
        </p:blipFill>
        <p:spPr>
          <a:xfrm>
            <a:off x="8317701" y="1508625"/>
            <a:ext cx="3177433" cy="2383075"/>
          </a:xfrm>
          <a:prstGeom prst="rect">
            <a:avLst/>
          </a:prstGeom>
          <a:noFill/>
          <a:ln>
            <a:noFill/>
          </a:ln>
        </p:spPr>
      </p:pic>
      <p:pic>
        <p:nvPicPr>
          <p:cNvPr id="623" name="Google Shape;623;p73"/>
          <p:cNvPicPr preferRelativeResize="0"/>
          <p:nvPr/>
        </p:nvPicPr>
        <p:blipFill rotWithShape="1">
          <a:blip r:embed="rId4">
            <a:alphaModFix/>
          </a:blip>
          <a:srcRect t="7986"/>
          <a:stretch/>
        </p:blipFill>
        <p:spPr>
          <a:xfrm>
            <a:off x="1497467" y="2685533"/>
            <a:ext cx="5712171" cy="3504135"/>
          </a:xfrm>
          <a:prstGeom prst="rect">
            <a:avLst/>
          </a:prstGeom>
          <a:noFill/>
          <a:ln>
            <a:noFill/>
          </a:ln>
        </p:spPr>
      </p:pic>
      <p:pic>
        <p:nvPicPr>
          <p:cNvPr id="624" name="Google Shape;624;p73"/>
          <p:cNvPicPr preferRelativeResize="0"/>
          <p:nvPr/>
        </p:nvPicPr>
        <p:blipFill>
          <a:blip r:embed="rId5">
            <a:alphaModFix/>
          </a:blip>
          <a:stretch>
            <a:fillRect/>
          </a:stretch>
        </p:blipFill>
        <p:spPr>
          <a:xfrm>
            <a:off x="8099201" y="4041368"/>
            <a:ext cx="3168724" cy="2816633"/>
          </a:xfrm>
          <a:prstGeom prst="rect">
            <a:avLst/>
          </a:prstGeom>
          <a:noFill/>
          <a:ln>
            <a:noFill/>
          </a:ln>
        </p:spPr>
      </p:pic>
      <p:sp>
        <p:nvSpPr>
          <p:cNvPr id="3" name="Subtitle 2">
            <a:extLst>
              <a:ext uri="{FF2B5EF4-FFF2-40B4-BE49-F238E27FC236}">
                <a16:creationId xmlns:a16="http://schemas.microsoft.com/office/drawing/2014/main" id="{6FC9C39E-685D-E974-321F-BFEAFA3EDFC9}"/>
              </a:ext>
            </a:extLst>
          </p:cNvPr>
          <p:cNvSpPr>
            <a:spLocks noGrp="1"/>
          </p:cNvSpPr>
          <p:nvPr>
            <p:ph type="subTitle" idx="3"/>
          </p:nvPr>
        </p:nvSpPr>
        <p:spPr/>
        <p:txBody>
          <a:bodyPr/>
          <a:lstStyle/>
          <a:p>
            <a:r>
              <a:rPr lang="en-US" dirty="0"/>
              <a:t>2nd Workshop on Efficient RF Sources</a:t>
            </a:r>
          </a:p>
        </p:txBody>
      </p:sp>
    </p:spTree>
    <p:extLst>
      <p:ext uri="{BB962C8B-B14F-4D97-AF65-F5344CB8AC3E}">
        <p14:creationId xmlns:p14="http://schemas.microsoft.com/office/powerpoint/2010/main" val="2809711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18">
          <a:extLst>
            <a:ext uri="{FF2B5EF4-FFF2-40B4-BE49-F238E27FC236}">
              <a16:creationId xmlns:a16="http://schemas.microsoft.com/office/drawing/2014/main" id="{E75936DA-BA35-D221-1FA8-9E45D079E5BA}"/>
            </a:ext>
          </a:extLst>
        </p:cNvPr>
        <p:cNvGrpSpPr/>
        <p:nvPr/>
      </p:nvGrpSpPr>
      <p:grpSpPr>
        <a:xfrm>
          <a:off x="0" y="0"/>
          <a:ext cx="0" cy="0"/>
          <a:chOff x="0" y="0"/>
          <a:chExt cx="0" cy="0"/>
        </a:xfrm>
      </p:grpSpPr>
      <p:sp>
        <p:nvSpPr>
          <p:cNvPr id="1119" name="Google Shape;1119;p41">
            <a:extLst>
              <a:ext uri="{FF2B5EF4-FFF2-40B4-BE49-F238E27FC236}">
                <a16:creationId xmlns:a16="http://schemas.microsoft.com/office/drawing/2014/main" id="{D85D2A56-6EDC-405A-0501-167B8F94F097}"/>
              </a:ext>
            </a:extLst>
          </p:cNvPr>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RF Source R&amp;D</a:t>
            </a:r>
            <a:endParaRPr dirty="0"/>
          </a:p>
        </p:txBody>
      </p:sp>
      <p:sp>
        <p:nvSpPr>
          <p:cNvPr id="1120" name="Google Shape;1120;p41">
            <a:extLst>
              <a:ext uri="{FF2B5EF4-FFF2-40B4-BE49-F238E27FC236}">
                <a16:creationId xmlns:a16="http://schemas.microsoft.com/office/drawing/2014/main" id="{51717D48-8E7E-A54A-BF15-2DB39E57DB1F}"/>
              </a:ext>
            </a:extLst>
          </p:cNvPr>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22</a:t>
            </a:fld>
            <a:endParaRPr dirty="0"/>
          </a:p>
        </p:txBody>
      </p:sp>
      <p:sp>
        <p:nvSpPr>
          <p:cNvPr id="2" name="Google Shape;1091;p39">
            <a:extLst>
              <a:ext uri="{FF2B5EF4-FFF2-40B4-BE49-F238E27FC236}">
                <a16:creationId xmlns:a16="http://schemas.microsoft.com/office/drawing/2014/main" id="{C4BE4DC5-2928-0052-4AF9-E0F70D112163}"/>
              </a:ext>
            </a:extLst>
          </p:cNvPr>
          <p:cNvSpPr txBox="1"/>
          <p:nvPr/>
        </p:nvSpPr>
        <p:spPr>
          <a:xfrm>
            <a:off x="1867204" y="6311506"/>
            <a:ext cx="894656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solidFill>
                  <a:srgbClr val="222222"/>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Special Thanks to Brandon Weatherford, Erik </a:t>
            </a:r>
            <a:r>
              <a:rPr lang="en-US" sz="1400" u="none" strike="noStrike" cap="none" dirty="0" err="1">
                <a:solidFill>
                  <a:srgbClr val="222222"/>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Jongewaard</a:t>
            </a:r>
            <a:r>
              <a:rPr lang="en-US" sz="1400" u="none" strike="noStrike" cap="none" dirty="0">
                <a:solidFill>
                  <a:srgbClr val="222222"/>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Mohamed Othman, Ann Sy and many others…  </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Tree>
    <p:extLst>
      <p:ext uri="{BB962C8B-B14F-4D97-AF65-F5344CB8AC3E}">
        <p14:creationId xmlns:p14="http://schemas.microsoft.com/office/powerpoint/2010/main" val="3837423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55">
          <a:extLst>
            <a:ext uri="{FF2B5EF4-FFF2-40B4-BE49-F238E27FC236}">
              <a16:creationId xmlns:a16="http://schemas.microsoft.com/office/drawing/2014/main" id="{096B604D-B04A-FD3A-6C47-6A7ED90293E5}"/>
            </a:ext>
          </a:extLst>
        </p:cNvPr>
        <p:cNvGrpSpPr/>
        <p:nvPr/>
      </p:nvGrpSpPr>
      <p:grpSpPr>
        <a:xfrm>
          <a:off x="0" y="0"/>
          <a:ext cx="0" cy="0"/>
          <a:chOff x="0" y="0"/>
          <a:chExt cx="0" cy="0"/>
        </a:xfrm>
      </p:grpSpPr>
      <p:sp>
        <p:nvSpPr>
          <p:cNvPr id="1356" name="Google Shape;1356;p62">
            <a:extLst>
              <a:ext uri="{FF2B5EF4-FFF2-40B4-BE49-F238E27FC236}">
                <a16:creationId xmlns:a16="http://schemas.microsoft.com/office/drawing/2014/main" id="{AE77C754-2E02-033D-00A6-FB3954D38255}"/>
              </a:ext>
            </a:extLst>
          </p:cNvPr>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RF Sources Requirements for C</a:t>
            </a:r>
            <a:r>
              <a:rPr lang="en-US" baseline="30000" dirty="0"/>
              <a:t>3</a:t>
            </a:r>
            <a:endParaRPr baseline="30000" dirty="0"/>
          </a:p>
        </p:txBody>
      </p:sp>
      <p:sp>
        <p:nvSpPr>
          <p:cNvPr id="1357" name="Google Shape;1357;p62">
            <a:extLst>
              <a:ext uri="{FF2B5EF4-FFF2-40B4-BE49-F238E27FC236}">
                <a16:creationId xmlns:a16="http://schemas.microsoft.com/office/drawing/2014/main" id="{D70B9286-A98F-E8D3-DBB4-CC5246DAD064}"/>
              </a:ext>
            </a:extLst>
          </p:cNvPr>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23</a:t>
            </a:fld>
            <a:endParaRPr dirty="0"/>
          </a:p>
        </p:txBody>
      </p:sp>
      <p:sp>
        <p:nvSpPr>
          <p:cNvPr id="1358" name="Google Shape;1358;p62">
            <a:extLst>
              <a:ext uri="{FF2B5EF4-FFF2-40B4-BE49-F238E27FC236}">
                <a16:creationId xmlns:a16="http://schemas.microsoft.com/office/drawing/2014/main" id="{B08EBCA8-F97E-3FED-5999-AA493A0E9E5D}"/>
              </a:ext>
            </a:extLst>
          </p:cNvPr>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mc:AlternateContent xmlns:mc="http://schemas.openxmlformats.org/markup-compatibility/2006">
        <mc:Choice xmlns:a14="http://schemas.microsoft.com/office/drawing/2010/main" Requires="a14">
          <p:sp>
            <p:nvSpPr>
              <p:cNvPr id="1359" name="Google Shape;1359;p62">
                <a:extLst>
                  <a:ext uri="{FF2B5EF4-FFF2-40B4-BE49-F238E27FC236}">
                    <a16:creationId xmlns:a16="http://schemas.microsoft.com/office/drawing/2014/main" id="{3CCBEC1D-81A6-D855-C303-509560B844CE}"/>
                  </a:ext>
                </a:extLst>
              </p:cNvPr>
              <p:cNvSpPr txBox="1">
                <a:spLocks noGrp="1"/>
              </p:cNvSpPr>
              <p:nvPr>
                <p:ph type="body" idx="1"/>
              </p:nvPr>
            </p:nvSpPr>
            <p:spPr>
              <a:xfrm>
                <a:off x="800099" y="1110225"/>
                <a:ext cx="10822057"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Clr>
                    <a:schemeClr val="dk1"/>
                  </a:buClr>
                  <a:buSzPts val="1100"/>
                  <a:buFont typeface="Arial"/>
                  <a:buNone/>
                </a:pPr>
                <a:r>
                  <a:rPr lang="en-US" dirty="0"/>
                  <a:t>50% [65%] RF Source Efficiency, 65 [80] MW peak power, 2 [1] </a:t>
                </a:r>
                <a14:m>
                  <m:oMath xmlns:m="http://schemas.openxmlformats.org/officeDocument/2006/math">
                    <m:r>
                      <a:rPr lang="en-US" i="1" smtClean="0">
                        <a:latin typeface="Cambria Math" panose="02040503050406030204" pitchFamily="18" charset="0"/>
                        <a:ea typeface="Cambria Math" panose="02040503050406030204" pitchFamily="18" charset="0"/>
                      </a:rPr>
                      <m:t>𝜇</m:t>
                    </m:r>
                  </m:oMath>
                </a14:m>
                <a:r>
                  <a:rPr lang="en-US" dirty="0"/>
                  <a:t>s, 250 [550] GeV </a:t>
                </a:r>
                <a:r>
                  <a:rPr lang="en-US" dirty="0" err="1"/>
                  <a:t>CoM</a:t>
                </a:r>
                <a:r>
                  <a:rPr lang="en-US" dirty="0"/>
                  <a:t>, 60 Hz</a:t>
                </a:r>
                <a:endParaRPr dirty="0"/>
              </a:p>
              <a:p>
                <a:pPr marL="0" lvl="0" indent="0" algn="l" rtl="0">
                  <a:lnSpc>
                    <a:spcPct val="90000"/>
                  </a:lnSpc>
                  <a:spcBef>
                    <a:spcPts val="1000"/>
                  </a:spcBef>
                  <a:spcAft>
                    <a:spcPts val="0"/>
                  </a:spcAft>
                  <a:buClr>
                    <a:schemeClr val="dk1"/>
                  </a:buClr>
                  <a:buSzPts val="1100"/>
                  <a:buFont typeface="Arial"/>
                  <a:buNone/>
                </a:pPr>
                <a:endParaRPr dirty="0"/>
              </a:p>
              <a:p>
                <a:pPr marL="0" lvl="0" indent="0" algn="l" rtl="0">
                  <a:lnSpc>
                    <a:spcPct val="90000"/>
                  </a:lnSpc>
                  <a:spcBef>
                    <a:spcPts val="1000"/>
                  </a:spcBef>
                  <a:spcAft>
                    <a:spcPts val="0"/>
                  </a:spcAft>
                  <a:buSzPts val="2000"/>
                  <a:buNone/>
                </a:pPr>
                <a:endParaRPr dirty="0"/>
              </a:p>
            </p:txBody>
          </p:sp>
        </mc:Choice>
        <mc:Fallback>
          <p:sp>
            <p:nvSpPr>
              <p:cNvPr id="1359" name="Google Shape;1359;p62">
                <a:extLst>
                  <a:ext uri="{FF2B5EF4-FFF2-40B4-BE49-F238E27FC236}">
                    <a16:creationId xmlns:a16="http://schemas.microsoft.com/office/drawing/2014/main" id="{3CCBEC1D-81A6-D855-C303-509560B844CE}"/>
                  </a:ext>
                </a:extLst>
              </p:cNvPr>
              <p:cNvSpPr txBox="1">
                <a:spLocks noGrp="1" noRot="1" noChangeAspect="1" noMove="1" noResize="1" noEditPoints="1" noAdjustHandles="1" noChangeArrowheads="1" noChangeShapeType="1" noTextEdit="1"/>
              </p:cNvSpPr>
              <p:nvPr>
                <p:ph type="body" idx="1"/>
              </p:nvPr>
            </p:nvSpPr>
            <p:spPr>
              <a:xfrm>
                <a:off x="800099" y="1110225"/>
                <a:ext cx="10822057" cy="398400"/>
              </a:xfrm>
              <a:prstGeom prst="rect">
                <a:avLst/>
              </a:prstGeom>
              <a:blipFill>
                <a:blip r:embed="rId3"/>
                <a:stretch>
                  <a:fillRect l="-1405" b="-50000"/>
                </a:stretch>
              </a:blipFill>
              <a:ln>
                <a:noFill/>
              </a:ln>
            </p:spPr>
            <p:txBody>
              <a:bodyPr/>
              <a:lstStyle/>
              <a:p>
                <a:r>
                  <a:rPr lang="en-US">
                    <a:noFill/>
                  </a:rPr>
                  <a:t> </a:t>
                </a:r>
              </a:p>
            </p:txBody>
          </p:sp>
        </mc:Fallback>
      </mc:AlternateContent>
      <p:sp>
        <p:nvSpPr>
          <p:cNvPr id="1360" name="Google Shape;1360;p62">
            <a:extLst>
              <a:ext uri="{FF2B5EF4-FFF2-40B4-BE49-F238E27FC236}">
                <a16:creationId xmlns:a16="http://schemas.microsoft.com/office/drawing/2014/main" id="{B61AD6B2-DAF6-88AE-BAF2-18EF24317B62}"/>
              </a:ext>
            </a:extLst>
          </p:cNvPr>
          <p:cNvSpPr txBox="1">
            <a:spLocks noGrp="1"/>
          </p:cNvSpPr>
          <p:nvPr>
            <p:ph type="body" idx="2"/>
          </p:nvPr>
        </p:nvSpPr>
        <p:spPr>
          <a:xfrm>
            <a:off x="800100" y="1534625"/>
            <a:ext cx="5887200" cy="4452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r>
              <a:rPr lang="en-US" sz="2000" dirty="0"/>
              <a:t>Imposes requirement that circuit efficiency be pushed to ~70% or greater</a:t>
            </a:r>
          </a:p>
          <a:p>
            <a:pPr marL="342900" lvl="0" indent="-342900" algn="l" rtl="0">
              <a:lnSpc>
                <a:spcPct val="115000"/>
              </a:lnSpc>
              <a:spcBef>
                <a:spcPts val="0"/>
              </a:spcBef>
              <a:spcAft>
                <a:spcPts val="0"/>
              </a:spcAft>
              <a:buSzPts val="1600"/>
              <a:buFont typeface="Arial" panose="020B0604020202020204" pitchFamily="34" charset="0"/>
              <a:buChar char="•"/>
            </a:pPr>
            <a:r>
              <a:rPr lang="en-US" sz="2000" dirty="0"/>
              <a:t>Significant ongoing work (see next slides and this whole workshop)</a:t>
            </a:r>
          </a:p>
          <a:p>
            <a:pPr marL="0" lvl="0" indent="0" algn="l" rtl="0">
              <a:lnSpc>
                <a:spcPct val="115000"/>
              </a:lnSpc>
              <a:spcBef>
                <a:spcPts val="0"/>
              </a:spcBef>
              <a:spcAft>
                <a:spcPts val="0"/>
              </a:spcAft>
              <a:buSzPts val="1600"/>
              <a:buNone/>
            </a:pPr>
            <a:r>
              <a:rPr lang="en-US" sz="2000" dirty="0"/>
              <a:t>Solenoidal electromagnet consumes too much power</a:t>
            </a:r>
          </a:p>
          <a:p>
            <a:pPr marL="342900" lvl="0" indent="-342900" algn="l" rtl="0">
              <a:lnSpc>
                <a:spcPct val="115000"/>
              </a:lnSpc>
              <a:spcBef>
                <a:spcPts val="0"/>
              </a:spcBef>
              <a:spcAft>
                <a:spcPts val="0"/>
              </a:spcAft>
              <a:buSzPts val="1600"/>
              <a:buFont typeface="Arial" panose="020B0604020202020204" pitchFamily="34" charset="0"/>
              <a:buChar char="•"/>
            </a:pPr>
            <a:r>
              <a:rPr lang="en-US" sz="2000" dirty="0"/>
              <a:t>XL4 solenoid consumes &gt;20 kW average power</a:t>
            </a:r>
          </a:p>
          <a:p>
            <a:pPr marL="800100" lvl="1" indent="-342900">
              <a:spcBef>
                <a:spcPts val="0"/>
              </a:spcBef>
              <a:buSzPts val="1600"/>
              <a:buFont typeface="Arial" panose="020B0604020202020204" pitchFamily="34" charset="0"/>
              <a:buChar char="•"/>
            </a:pPr>
            <a:r>
              <a:rPr lang="en-US" sz="2000" dirty="0"/>
              <a:t>Needs to go to near zero</a:t>
            </a:r>
          </a:p>
          <a:p>
            <a:pPr marL="800100" lvl="1" indent="-342900">
              <a:spcBef>
                <a:spcPts val="0"/>
              </a:spcBef>
              <a:buSzPts val="1600"/>
              <a:buFont typeface="Arial" panose="020B0604020202020204" pitchFamily="34" charset="0"/>
              <a:buChar char="•"/>
            </a:pPr>
            <a:r>
              <a:rPr lang="en-US" sz="2000" dirty="0"/>
              <a:t>Periodic permanent magnets (PPM)as an appealing option</a:t>
            </a:r>
          </a:p>
          <a:p>
            <a:pPr marL="800100" lvl="1" indent="-342900">
              <a:spcBef>
                <a:spcPts val="0"/>
              </a:spcBef>
              <a:buSzPts val="1600"/>
              <a:buFont typeface="Arial" panose="020B0604020202020204" pitchFamily="34" charset="0"/>
              <a:buChar char="•"/>
            </a:pPr>
            <a:r>
              <a:rPr lang="en-US" sz="2000" dirty="0"/>
              <a:t>Focus of Next Linear Collider (NLC) program</a:t>
            </a:r>
          </a:p>
          <a:p>
            <a:pPr marL="0" lvl="0" indent="0" algn="l" rtl="0">
              <a:lnSpc>
                <a:spcPct val="115000"/>
              </a:lnSpc>
              <a:spcBef>
                <a:spcPts val="0"/>
              </a:spcBef>
              <a:spcAft>
                <a:spcPts val="0"/>
              </a:spcAft>
              <a:buSzPts val="1600"/>
              <a:buNone/>
            </a:pPr>
            <a:endParaRPr sz="2000" dirty="0"/>
          </a:p>
          <a:p>
            <a:pPr marL="0" lvl="0" indent="0" algn="l" rtl="0">
              <a:lnSpc>
                <a:spcPct val="115000"/>
              </a:lnSpc>
              <a:spcBef>
                <a:spcPts val="0"/>
              </a:spcBef>
              <a:spcAft>
                <a:spcPts val="0"/>
              </a:spcAft>
              <a:buSzPts val="1600"/>
              <a:buNone/>
            </a:pPr>
            <a:endParaRPr sz="1900" dirty="0"/>
          </a:p>
        </p:txBody>
      </p:sp>
      <p:pic>
        <p:nvPicPr>
          <p:cNvPr id="1026" name="Picture 2" descr="Unique SLAC Technology to Power X-ray Laser in South Korea">
            <a:extLst>
              <a:ext uri="{FF2B5EF4-FFF2-40B4-BE49-F238E27FC236}">
                <a16:creationId xmlns:a16="http://schemas.microsoft.com/office/drawing/2014/main" id="{191142B2-EA94-09CC-E3BA-72796004C1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1617" y="2046575"/>
            <a:ext cx="4681215" cy="3121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5192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55"/>
        <p:cNvGrpSpPr/>
        <p:nvPr/>
      </p:nvGrpSpPr>
      <p:grpSpPr>
        <a:xfrm>
          <a:off x="0" y="0"/>
          <a:ext cx="0" cy="0"/>
          <a:chOff x="0" y="0"/>
          <a:chExt cx="0" cy="0"/>
        </a:xfrm>
      </p:grpSpPr>
      <p:sp>
        <p:nvSpPr>
          <p:cNvPr id="1356" name="Google Shape;1356;p62"/>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RF Sources Available vs. Near Term Industrial Efforts</a:t>
            </a:r>
            <a:endParaRPr dirty="0"/>
          </a:p>
        </p:txBody>
      </p:sp>
      <p:sp>
        <p:nvSpPr>
          <p:cNvPr id="1357" name="Google Shape;1357;p62"/>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24</a:t>
            </a:fld>
            <a:endParaRPr dirty="0"/>
          </a:p>
        </p:txBody>
      </p:sp>
      <p:sp>
        <p:nvSpPr>
          <p:cNvPr id="1358" name="Google Shape;1358;p62"/>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359" name="Google Shape;1359;p62"/>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Clr>
                <a:schemeClr val="dk1"/>
              </a:buClr>
              <a:buSzPts val="1100"/>
              <a:buFont typeface="Arial"/>
              <a:buNone/>
            </a:pPr>
            <a:r>
              <a:rPr lang="en-US" dirty="0"/>
              <a:t>RF sources and modulators capable of powering CCC-250 commercially available</a:t>
            </a:r>
            <a:endParaRPr dirty="0"/>
          </a:p>
          <a:p>
            <a:pPr marL="0" lvl="0" indent="0" algn="l" rtl="0">
              <a:lnSpc>
                <a:spcPct val="90000"/>
              </a:lnSpc>
              <a:spcBef>
                <a:spcPts val="1000"/>
              </a:spcBef>
              <a:spcAft>
                <a:spcPts val="0"/>
              </a:spcAft>
              <a:buClr>
                <a:schemeClr val="dk1"/>
              </a:buClr>
              <a:buSzPts val="1100"/>
              <a:buFont typeface="Arial"/>
              <a:buNone/>
            </a:pPr>
            <a:endParaRPr dirty="0"/>
          </a:p>
          <a:p>
            <a:pPr marL="0" lvl="0" indent="0" algn="l" rtl="0">
              <a:lnSpc>
                <a:spcPct val="90000"/>
              </a:lnSpc>
              <a:spcBef>
                <a:spcPts val="1000"/>
              </a:spcBef>
              <a:spcAft>
                <a:spcPts val="0"/>
              </a:spcAft>
              <a:buSzPts val="2000"/>
              <a:buNone/>
            </a:pPr>
            <a:endParaRPr dirty="0"/>
          </a:p>
        </p:txBody>
      </p:sp>
      <p:sp>
        <p:nvSpPr>
          <p:cNvPr id="1360" name="Google Shape;1360;p62"/>
          <p:cNvSpPr txBox="1">
            <a:spLocks noGrp="1"/>
          </p:cNvSpPr>
          <p:nvPr>
            <p:ph type="body" idx="2"/>
          </p:nvPr>
        </p:nvSpPr>
        <p:spPr>
          <a:xfrm>
            <a:off x="800100" y="1534625"/>
            <a:ext cx="5887200" cy="4452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r>
              <a:rPr lang="en-US" sz="2000" dirty="0"/>
              <a:t>Plan to leverage significant developments in performance (HEIKA) of high power rf sources – requires industrialization</a:t>
            </a:r>
            <a:endParaRPr sz="2000" dirty="0"/>
          </a:p>
          <a:p>
            <a:pPr marL="0" lvl="0" indent="0" algn="l" rtl="0">
              <a:lnSpc>
                <a:spcPct val="115000"/>
              </a:lnSpc>
              <a:spcBef>
                <a:spcPts val="0"/>
              </a:spcBef>
              <a:spcAft>
                <a:spcPts val="0"/>
              </a:spcAft>
              <a:buSzPts val="1600"/>
              <a:buNone/>
            </a:pPr>
            <a:endParaRPr sz="1900" dirty="0"/>
          </a:p>
        </p:txBody>
      </p:sp>
      <p:pic>
        <p:nvPicPr>
          <p:cNvPr id="1361" name="Google Shape;1361;p62"/>
          <p:cNvPicPr preferRelativeResize="0"/>
          <p:nvPr/>
        </p:nvPicPr>
        <p:blipFill rotWithShape="1">
          <a:blip r:embed="rId3">
            <a:alphaModFix/>
          </a:blip>
          <a:srcRect/>
          <a:stretch/>
        </p:blipFill>
        <p:spPr>
          <a:xfrm>
            <a:off x="800100" y="2639350"/>
            <a:ext cx="4103550" cy="3537525"/>
          </a:xfrm>
          <a:prstGeom prst="rect">
            <a:avLst/>
          </a:prstGeom>
          <a:noFill/>
          <a:ln>
            <a:noFill/>
          </a:ln>
        </p:spPr>
      </p:pic>
      <p:pic>
        <p:nvPicPr>
          <p:cNvPr id="1362" name="Google Shape;1362;p62"/>
          <p:cNvPicPr preferRelativeResize="0"/>
          <p:nvPr/>
        </p:nvPicPr>
        <p:blipFill rotWithShape="1">
          <a:blip r:embed="rId4">
            <a:alphaModFix/>
          </a:blip>
          <a:srcRect/>
          <a:stretch/>
        </p:blipFill>
        <p:spPr>
          <a:xfrm>
            <a:off x="5412900" y="2639350"/>
            <a:ext cx="4531625" cy="3959200"/>
          </a:xfrm>
          <a:prstGeom prst="rect">
            <a:avLst/>
          </a:prstGeom>
          <a:noFill/>
          <a:ln>
            <a:noFill/>
          </a:ln>
        </p:spPr>
      </p:pic>
      <p:pic>
        <p:nvPicPr>
          <p:cNvPr id="1363" name="Google Shape;1363;p62"/>
          <p:cNvPicPr preferRelativeResize="0"/>
          <p:nvPr/>
        </p:nvPicPr>
        <p:blipFill rotWithShape="1">
          <a:blip r:embed="rId5">
            <a:alphaModFix/>
          </a:blip>
          <a:srcRect/>
          <a:stretch/>
        </p:blipFill>
        <p:spPr>
          <a:xfrm>
            <a:off x="7475888" y="1432424"/>
            <a:ext cx="3858162" cy="1949525"/>
          </a:xfrm>
          <a:prstGeom prst="rect">
            <a:avLst/>
          </a:prstGeom>
          <a:noFill/>
          <a:ln>
            <a:noFill/>
          </a:ln>
        </p:spPr>
      </p:pic>
    </p:spTree>
    <p:extLst>
      <p:ext uri="{BB962C8B-B14F-4D97-AF65-F5344CB8AC3E}">
        <p14:creationId xmlns:p14="http://schemas.microsoft.com/office/powerpoint/2010/main" val="901414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68"/>
        <p:cNvGrpSpPr/>
        <p:nvPr/>
      </p:nvGrpSpPr>
      <p:grpSpPr>
        <a:xfrm>
          <a:off x="0" y="0"/>
          <a:ext cx="0" cy="0"/>
          <a:chOff x="0" y="0"/>
          <a:chExt cx="0" cy="0"/>
        </a:xfrm>
      </p:grpSpPr>
      <p:sp>
        <p:nvSpPr>
          <p:cNvPr id="1369" name="Google Shape;1369;p6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High Efficiency Klystrons </a:t>
            </a:r>
            <a:endParaRPr dirty="0"/>
          </a:p>
        </p:txBody>
      </p:sp>
      <p:sp>
        <p:nvSpPr>
          <p:cNvPr id="1370" name="Google Shape;1370;p6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25</a:t>
            </a:fld>
            <a:endParaRPr dirty="0"/>
          </a:p>
        </p:txBody>
      </p:sp>
      <p:sp>
        <p:nvSpPr>
          <p:cNvPr id="1371" name="Google Shape;1371;p6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372" name="Google Shape;1372;p63"/>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Please See I. </a:t>
            </a:r>
            <a:r>
              <a:rPr lang="en-US" dirty="0" err="1"/>
              <a:t>Syratchev’s</a:t>
            </a:r>
            <a:r>
              <a:rPr lang="en-US" dirty="0"/>
              <a:t> Talk for Many Great Examples from Designs to Prototypes</a:t>
            </a:r>
            <a:endParaRPr dirty="0"/>
          </a:p>
        </p:txBody>
      </p:sp>
      <p:pic>
        <p:nvPicPr>
          <p:cNvPr id="1373" name="Google Shape;1373;p63"/>
          <p:cNvPicPr preferRelativeResize="0"/>
          <p:nvPr/>
        </p:nvPicPr>
        <p:blipFill rotWithShape="1">
          <a:blip r:embed="rId3">
            <a:alphaModFix/>
          </a:blip>
          <a:srcRect/>
          <a:stretch/>
        </p:blipFill>
        <p:spPr>
          <a:xfrm>
            <a:off x="800100" y="1608833"/>
            <a:ext cx="8069383" cy="4543363"/>
          </a:xfrm>
          <a:prstGeom prst="rect">
            <a:avLst/>
          </a:prstGeom>
          <a:noFill/>
          <a:ln>
            <a:noFill/>
          </a:ln>
        </p:spPr>
      </p:pic>
      <p:sp>
        <p:nvSpPr>
          <p:cNvPr id="1374" name="Google Shape;1374;p63"/>
          <p:cNvSpPr txBox="1"/>
          <p:nvPr/>
        </p:nvSpPr>
        <p:spPr>
          <a:xfrm>
            <a:off x="9037400" y="1866900"/>
            <a:ext cx="3000000" cy="1262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Arial"/>
                <a:hlinkClick r:id="rId4"/>
              </a:rPr>
              <a:t>https://indico.cern.ch/event/1101548/contributions/4635964/attachments/2363439/4034986/CLIC_PM_13_12_2021.pdf</a:t>
            </a: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Tree>
    <p:extLst>
      <p:ext uri="{BB962C8B-B14F-4D97-AF65-F5344CB8AC3E}">
        <p14:creationId xmlns:p14="http://schemas.microsoft.com/office/powerpoint/2010/main" val="36204632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75XP Series Klystrons as RF sources for C</a:t>
            </a:r>
            <a:r>
              <a:rPr lang="en-US" baseline="30000" dirty="0"/>
              <a:t>3</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26</a:t>
            </a:fld>
            <a:endParaRPr lang="en-US"/>
          </a:p>
        </p:txBody>
      </p:sp>
      <p:pic>
        <p:nvPicPr>
          <p:cNvPr id="10" name="Picture 9">
            <a:extLst>
              <a:ext uri="{FF2B5EF4-FFF2-40B4-BE49-F238E27FC236}">
                <a16:creationId xmlns:a16="http://schemas.microsoft.com/office/drawing/2014/main" id="{0B72D6C5-48D4-681A-F6BF-C26C1392AC6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075179" y="1033901"/>
            <a:ext cx="2116821" cy="5431485"/>
          </a:xfrm>
          <a:prstGeom prst="rect">
            <a:avLst/>
          </a:prstGeom>
        </p:spPr>
      </p:pic>
      <p:graphicFrame>
        <p:nvGraphicFramePr>
          <p:cNvPr id="2" name="Table 3">
            <a:extLst>
              <a:ext uri="{FF2B5EF4-FFF2-40B4-BE49-F238E27FC236}">
                <a16:creationId xmlns:a16="http://schemas.microsoft.com/office/drawing/2014/main" id="{17C2AA60-D975-0C2F-5530-B28B08C74EFE}"/>
              </a:ext>
            </a:extLst>
          </p:cNvPr>
          <p:cNvGraphicFramePr>
            <a:graphicFrameLocks noGrp="1"/>
          </p:cNvGraphicFramePr>
          <p:nvPr>
            <p:extLst>
              <p:ext uri="{D42A27DB-BD31-4B8C-83A1-F6EECF244321}">
                <p14:modId xmlns:p14="http://schemas.microsoft.com/office/powerpoint/2010/main" val="4107426709"/>
              </p:ext>
            </p:extLst>
          </p:nvPr>
        </p:nvGraphicFramePr>
        <p:xfrm>
          <a:off x="673188" y="2679685"/>
          <a:ext cx="6465220" cy="3566160"/>
        </p:xfrm>
        <a:graphic>
          <a:graphicData uri="http://schemas.openxmlformats.org/drawingml/2006/table">
            <a:tbl>
              <a:tblPr firstRow="1" bandRow="1">
                <a:tableStyleId>{5C22544A-7EE6-4342-B048-85BDC9FD1C3A}</a:tableStyleId>
              </a:tblPr>
              <a:tblGrid>
                <a:gridCol w="3232610">
                  <a:extLst>
                    <a:ext uri="{9D8B030D-6E8A-4147-A177-3AD203B41FA5}">
                      <a16:colId xmlns:a16="http://schemas.microsoft.com/office/drawing/2014/main" val="1437555070"/>
                    </a:ext>
                  </a:extLst>
                </a:gridCol>
                <a:gridCol w="3232610">
                  <a:extLst>
                    <a:ext uri="{9D8B030D-6E8A-4147-A177-3AD203B41FA5}">
                      <a16:colId xmlns:a16="http://schemas.microsoft.com/office/drawing/2014/main" val="3904476121"/>
                    </a:ext>
                  </a:extLst>
                </a:gridCol>
              </a:tblGrid>
              <a:tr h="370840">
                <a:tc>
                  <a:txBody>
                    <a:bodyPr/>
                    <a:lstStyle/>
                    <a:p>
                      <a:r>
                        <a:rPr lang="en-US" sz="2000"/>
                        <a:t>Specification</a:t>
                      </a:r>
                    </a:p>
                  </a:txBody>
                  <a:tcPr/>
                </a:tc>
                <a:tc>
                  <a:txBody>
                    <a:bodyPr/>
                    <a:lstStyle/>
                    <a:p>
                      <a:r>
                        <a:rPr lang="en-US" sz="2000"/>
                        <a:t>Target</a:t>
                      </a:r>
                    </a:p>
                  </a:txBody>
                  <a:tcPr/>
                </a:tc>
                <a:extLst>
                  <a:ext uri="{0D108BD9-81ED-4DB2-BD59-A6C34878D82A}">
                    <a16:rowId xmlns:a16="http://schemas.microsoft.com/office/drawing/2014/main" val="3331901760"/>
                  </a:ext>
                </a:extLst>
              </a:tr>
              <a:tr h="370840">
                <a:tc>
                  <a:txBody>
                    <a:bodyPr/>
                    <a:lstStyle/>
                    <a:p>
                      <a:r>
                        <a:rPr lang="en-US" sz="2000" dirty="0"/>
                        <a:t>Beam Voltage</a:t>
                      </a:r>
                    </a:p>
                  </a:txBody>
                  <a:tcPr/>
                </a:tc>
                <a:tc>
                  <a:txBody>
                    <a:bodyPr/>
                    <a:lstStyle/>
                    <a:p>
                      <a:r>
                        <a:rPr lang="en-US" sz="2000"/>
                        <a:t>490 kV</a:t>
                      </a:r>
                    </a:p>
                  </a:txBody>
                  <a:tcPr/>
                </a:tc>
                <a:extLst>
                  <a:ext uri="{0D108BD9-81ED-4DB2-BD59-A6C34878D82A}">
                    <a16:rowId xmlns:a16="http://schemas.microsoft.com/office/drawing/2014/main" val="2076165691"/>
                  </a:ext>
                </a:extLst>
              </a:tr>
              <a:tr h="370840">
                <a:tc>
                  <a:txBody>
                    <a:bodyPr/>
                    <a:lstStyle/>
                    <a:p>
                      <a:r>
                        <a:rPr lang="en-US" sz="2000"/>
                        <a:t>Beam Current</a:t>
                      </a:r>
                    </a:p>
                  </a:txBody>
                  <a:tcPr/>
                </a:tc>
                <a:tc>
                  <a:txBody>
                    <a:bodyPr/>
                    <a:lstStyle/>
                    <a:p>
                      <a:r>
                        <a:rPr lang="en-US" sz="2000" dirty="0"/>
                        <a:t>257 A</a:t>
                      </a:r>
                    </a:p>
                  </a:txBody>
                  <a:tcPr/>
                </a:tc>
                <a:extLst>
                  <a:ext uri="{0D108BD9-81ED-4DB2-BD59-A6C34878D82A}">
                    <a16:rowId xmlns:a16="http://schemas.microsoft.com/office/drawing/2014/main" val="374529358"/>
                  </a:ext>
                </a:extLst>
              </a:tr>
              <a:tr h="370840">
                <a:tc>
                  <a:txBody>
                    <a:bodyPr/>
                    <a:lstStyle/>
                    <a:p>
                      <a:r>
                        <a:rPr lang="en-US" sz="2000"/>
                        <a:t>RF Output Power</a:t>
                      </a:r>
                    </a:p>
                  </a:txBody>
                  <a:tcPr/>
                </a:tc>
                <a:tc>
                  <a:txBody>
                    <a:bodyPr/>
                    <a:lstStyle/>
                    <a:p>
                      <a:r>
                        <a:rPr lang="en-US" sz="2000" dirty="0"/>
                        <a:t>75 MW</a:t>
                      </a:r>
                    </a:p>
                  </a:txBody>
                  <a:tcPr/>
                </a:tc>
                <a:extLst>
                  <a:ext uri="{0D108BD9-81ED-4DB2-BD59-A6C34878D82A}">
                    <a16:rowId xmlns:a16="http://schemas.microsoft.com/office/drawing/2014/main" val="3537905205"/>
                  </a:ext>
                </a:extLst>
              </a:tr>
              <a:tr h="370840">
                <a:tc>
                  <a:txBody>
                    <a:bodyPr/>
                    <a:lstStyle/>
                    <a:p>
                      <a:r>
                        <a:rPr lang="en-US" sz="2000"/>
                        <a:t>Frequency</a:t>
                      </a:r>
                    </a:p>
                  </a:txBody>
                  <a:tcPr/>
                </a:tc>
                <a:tc>
                  <a:txBody>
                    <a:bodyPr/>
                    <a:lstStyle/>
                    <a:p>
                      <a:r>
                        <a:rPr lang="en-US" sz="2000"/>
                        <a:t>11.424 GHz</a:t>
                      </a:r>
                    </a:p>
                  </a:txBody>
                  <a:tcPr/>
                </a:tc>
                <a:extLst>
                  <a:ext uri="{0D108BD9-81ED-4DB2-BD59-A6C34878D82A}">
                    <a16:rowId xmlns:a16="http://schemas.microsoft.com/office/drawing/2014/main" val="2055470188"/>
                  </a:ext>
                </a:extLst>
              </a:tr>
              <a:tr h="370840">
                <a:tc>
                  <a:txBody>
                    <a:bodyPr/>
                    <a:lstStyle/>
                    <a:p>
                      <a:r>
                        <a:rPr lang="en-US" sz="2000"/>
                        <a:t>RF Pulses</a:t>
                      </a:r>
                    </a:p>
                  </a:txBody>
                  <a:tcPr/>
                </a:tc>
                <a:tc>
                  <a:txBody>
                    <a:bodyPr/>
                    <a:lstStyle/>
                    <a:p>
                      <a:r>
                        <a:rPr lang="en-US" sz="2000"/>
                        <a:t>1.5 µs @ 60 Hz</a:t>
                      </a:r>
                    </a:p>
                  </a:txBody>
                  <a:tcPr/>
                </a:tc>
                <a:extLst>
                  <a:ext uri="{0D108BD9-81ED-4DB2-BD59-A6C34878D82A}">
                    <a16:rowId xmlns:a16="http://schemas.microsoft.com/office/drawing/2014/main" val="2516572034"/>
                  </a:ext>
                </a:extLst>
              </a:tr>
              <a:tr h="370840">
                <a:tc>
                  <a:txBody>
                    <a:bodyPr/>
                    <a:lstStyle/>
                    <a:p>
                      <a:r>
                        <a:rPr lang="en-US" sz="2000"/>
                        <a:t>Saturated Gain</a:t>
                      </a:r>
                    </a:p>
                  </a:txBody>
                  <a:tcPr/>
                </a:tc>
                <a:tc>
                  <a:txBody>
                    <a:bodyPr/>
                    <a:lstStyle/>
                    <a:p>
                      <a:r>
                        <a:rPr lang="en-US" sz="2000" dirty="0"/>
                        <a:t>55 dB</a:t>
                      </a:r>
                    </a:p>
                  </a:txBody>
                  <a:tcPr/>
                </a:tc>
                <a:extLst>
                  <a:ext uri="{0D108BD9-81ED-4DB2-BD59-A6C34878D82A}">
                    <a16:rowId xmlns:a16="http://schemas.microsoft.com/office/drawing/2014/main" val="94246517"/>
                  </a:ext>
                </a:extLst>
              </a:tr>
              <a:tr h="370840">
                <a:tc>
                  <a:txBody>
                    <a:bodyPr/>
                    <a:lstStyle/>
                    <a:p>
                      <a:r>
                        <a:rPr lang="en-US" sz="2000"/>
                        <a:t>Bandwidth</a:t>
                      </a:r>
                    </a:p>
                  </a:txBody>
                  <a:tcPr/>
                </a:tc>
                <a:tc>
                  <a:txBody>
                    <a:bodyPr/>
                    <a:lstStyle/>
                    <a:p>
                      <a:r>
                        <a:rPr lang="en-US" sz="2000" dirty="0"/>
                        <a:t>75 MHz</a:t>
                      </a:r>
                    </a:p>
                  </a:txBody>
                  <a:tcPr/>
                </a:tc>
                <a:extLst>
                  <a:ext uri="{0D108BD9-81ED-4DB2-BD59-A6C34878D82A}">
                    <a16:rowId xmlns:a16="http://schemas.microsoft.com/office/drawing/2014/main" val="608541466"/>
                  </a:ext>
                </a:extLst>
              </a:tr>
              <a:tr h="370840">
                <a:tc>
                  <a:txBody>
                    <a:bodyPr/>
                    <a:lstStyle/>
                    <a:p>
                      <a:r>
                        <a:rPr lang="en-US" sz="2000"/>
                        <a:t>Efficiency</a:t>
                      </a:r>
                    </a:p>
                  </a:txBody>
                  <a:tcPr/>
                </a:tc>
                <a:tc>
                  <a:txBody>
                    <a:bodyPr/>
                    <a:lstStyle/>
                    <a:p>
                      <a:r>
                        <a:rPr lang="en-US" sz="2000" dirty="0"/>
                        <a:t>55%</a:t>
                      </a:r>
                    </a:p>
                  </a:txBody>
                  <a:tcPr/>
                </a:tc>
                <a:extLst>
                  <a:ext uri="{0D108BD9-81ED-4DB2-BD59-A6C34878D82A}">
                    <a16:rowId xmlns:a16="http://schemas.microsoft.com/office/drawing/2014/main" val="1688762928"/>
                  </a:ext>
                </a:extLst>
              </a:tr>
            </a:tbl>
          </a:graphicData>
        </a:graphic>
      </p:graphicFrame>
      <p:sp>
        <p:nvSpPr>
          <p:cNvPr id="4" name="Text Placeholder 1">
            <a:extLst>
              <a:ext uri="{FF2B5EF4-FFF2-40B4-BE49-F238E27FC236}">
                <a16:creationId xmlns:a16="http://schemas.microsoft.com/office/drawing/2014/main" id="{3FF92771-6FAF-79B2-4FF2-4A7B75D2E06C}"/>
              </a:ext>
            </a:extLst>
          </p:cNvPr>
          <p:cNvSpPr>
            <a:spLocks noGrp="1"/>
          </p:cNvSpPr>
          <p:nvPr>
            <p:ph type="body" sz="quarter" idx="13"/>
          </p:nvPr>
        </p:nvSpPr>
        <p:spPr>
          <a:xfrm>
            <a:off x="800099" y="1110216"/>
            <a:ext cx="9737985" cy="1371720"/>
          </a:xfrm>
        </p:spPr>
        <p:txBody>
          <a:bodyPr/>
          <a:lstStyle/>
          <a:p>
            <a:r>
              <a:rPr lang="en-US" b="1" dirty="0"/>
              <a:t>The SLAC 75XP is a PPM-focused, X-band klystron designed for 75 MW peak power</a:t>
            </a:r>
          </a:p>
          <a:p>
            <a:r>
              <a:rPr lang="en-US" b="1" dirty="0"/>
              <a:t>Motivated/funded by the Next Linear Collider (NLC) program</a:t>
            </a:r>
          </a:p>
          <a:p>
            <a:r>
              <a:rPr lang="en-US" b="1" dirty="0"/>
              <a:t>Years of engineering effort </a:t>
            </a:r>
            <a:r>
              <a:rPr lang="en-US" b="1" dirty="0">
                <a:sym typeface="Wingdings" panose="05000000000000000000" pitchFamily="2" charset="2"/>
              </a:rPr>
              <a:t> </a:t>
            </a:r>
            <a:r>
              <a:rPr lang="en-US" b="1" dirty="0"/>
              <a:t>attractive candidate for a potential C</a:t>
            </a:r>
            <a:r>
              <a:rPr lang="en-US" b="1" baseline="30000" dirty="0"/>
              <a:t>3</a:t>
            </a:r>
            <a:r>
              <a:rPr lang="en-US" b="1" dirty="0"/>
              <a:t> demonstrator</a:t>
            </a:r>
          </a:p>
          <a:p>
            <a:endParaRPr lang="en-US" dirty="0"/>
          </a:p>
        </p:txBody>
      </p:sp>
      <p:sp>
        <p:nvSpPr>
          <p:cNvPr id="7" name="Text Placeholder 1">
            <a:extLst>
              <a:ext uri="{FF2B5EF4-FFF2-40B4-BE49-F238E27FC236}">
                <a16:creationId xmlns:a16="http://schemas.microsoft.com/office/drawing/2014/main" id="{D6B88BE8-83AB-D694-F259-0BD914035DE1}"/>
              </a:ext>
            </a:extLst>
          </p:cNvPr>
          <p:cNvSpPr txBox="1">
            <a:spLocks/>
          </p:cNvSpPr>
          <p:nvPr/>
        </p:nvSpPr>
        <p:spPr>
          <a:xfrm>
            <a:off x="7455480" y="2676586"/>
            <a:ext cx="2619699" cy="1371720"/>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u="sng" dirty="0">
                <a:solidFill>
                  <a:schemeClr val="tx1"/>
                </a:solidFill>
              </a:rPr>
              <a:t>Design Features:</a:t>
            </a:r>
          </a:p>
          <a:p>
            <a:r>
              <a:rPr lang="en-US" dirty="0">
                <a:solidFill>
                  <a:schemeClr val="tx1"/>
                </a:solidFill>
              </a:rPr>
              <a:t>Large “DESY” HV gun insulator</a:t>
            </a:r>
          </a:p>
          <a:p>
            <a:r>
              <a:rPr lang="en-US" dirty="0">
                <a:solidFill>
                  <a:schemeClr val="tx1"/>
                </a:solidFill>
              </a:rPr>
              <a:t>7-cavity gain circuit</a:t>
            </a:r>
          </a:p>
          <a:p>
            <a:r>
              <a:rPr lang="en-US" dirty="0">
                <a:solidFill>
                  <a:schemeClr val="tx1"/>
                </a:solidFill>
              </a:rPr>
              <a:t>5-cell extended-interaction output</a:t>
            </a:r>
          </a:p>
          <a:p>
            <a:r>
              <a:rPr lang="en-US" dirty="0">
                <a:solidFill>
                  <a:schemeClr val="tx1"/>
                </a:solidFill>
              </a:rPr>
              <a:t>Isolated collector</a:t>
            </a:r>
          </a:p>
        </p:txBody>
      </p:sp>
    </p:spTree>
    <p:extLst>
      <p:ext uri="{BB962C8B-B14F-4D97-AF65-F5344CB8AC3E}">
        <p14:creationId xmlns:p14="http://schemas.microsoft.com/office/powerpoint/2010/main" val="1463471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515029-8E45-F44D-8DC3-9196E1975856}"/>
              </a:ext>
            </a:extLst>
          </p:cNvPr>
          <p:cNvSpPr>
            <a:spLocks noGrp="1"/>
          </p:cNvSpPr>
          <p:nvPr>
            <p:ph type="body" sz="quarter" idx="13"/>
          </p:nvPr>
        </p:nvSpPr>
        <p:spPr>
          <a:xfrm>
            <a:off x="800100" y="1110216"/>
            <a:ext cx="11128664" cy="398482"/>
          </a:xfrm>
        </p:spPr>
        <p:txBody>
          <a:bodyPr/>
          <a:lstStyle/>
          <a:p>
            <a:pPr marL="342900" indent="-342900">
              <a:buFont typeface="Arial" panose="020B0604020202020204" pitchFamily="34" charset="0"/>
              <a:buChar char="•"/>
            </a:pPr>
            <a:r>
              <a:rPr lang="en-US" b="1" dirty="0"/>
              <a:t>The original 75XP-1 was built, and eventually reached 79 MW at </a:t>
            </a:r>
            <a:r>
              <a:rPr lang="en-US" sz="2000" b="1" i="0" u="none" strike="noStrike" baseline="0" dirty="0">
                <a:latin typeface="Arial" panose="020B0604020202020204" pitchFamily="34" charset="0"/>
              </a:rPr>
              <a:t>2.8 </a:t>
            </a:r>
            <a:r>
              <a:rPr lang="el-GR" sz="2000" b="1" i="0" u="none" strike="noStrike" baseline="0" dirty="0">
                <a:latin typeface="Arial" panose="020B0604020202020204" pitchFamily="34" charset="0"/>
              </a:rPr>
              <a:t>μ</a:t>
            </a:r>
            <a:r>
              <a:rPr lang="en-US" sz="2000" b="1" i="0" u="none" strike="noStrike" baseline="0" dirty="0">
                <a:latin typeface="Arial" panose="020B0604020202020204" pitchFamily="34" charset="0"/>
              </a:rPr>
              <a:t>s in test</a:t>
            </a:r>
          </a:p>
          <a:p>
            <a:pPr marL="342900" indent="-342900">
              <a:buFont typeface="Arial" panose="020B0604020202020204" pitchFamily="34" charset="0"/>
              <a:buChar char="•"/>
            </a:pPr>
            <a:r>
              <a:rPr lang="en-US" dirty="0">
                <a:solidFill>
                  <a:schemeClr val="tx1"/>
                </a:solidFill>
                <a:latin typeface="Arial" panose="020B0604020202020204" pitchFamily="34" charset="0"/>
              </a:rPr>
              <a:t>Power levels exceeding 100 MW were measured at shorter pulse widths</a:t>
            </a:r>
            <a:endParaRPr lang="en-US" dirty="0">
              <a:solidFill>
                <a:schemeClr val="tx1"/>
              </a:solidFill>
            </a:endParaRP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a:t>75XP1 Test Results</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27</a:t>
            </a:fld>
            <a:endParaRPr lang="en-US"/>
          </a:p>
        </p:txBody>
      </p:sp>
      <p:pic>
        <p:nvPicPr>
          <p:cNvPr id="11" name="Picture 10">
            <a:extLst>
              <a:ext uri="{FF2B5EF4-FFF2-40B4-BE49-F238E27FC236}">
                <a16:creationId xmlns:a16="http://schemas.microsoft.com/office/drawing/2014/main" id="{30641DB4-5E83-9769-6FEF-D5B1F2FF8E5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9150" y="2232903"/>
            <a:ext cx="10102042" cy="2990839"/>
          </a:xfrm>
          <a:prstGeom prst="rect">
            <a:avLst/>
          </a:prstGeom>
        </p:spPr>
      </p:pic>
      <p:sp>
        <p:nvSpPr>
          <p:cNvPr id="4" name="TextBox 3">
            <a:extLst>
              <a:ext uri="{FF2B5EF4-FFF2-40B4-BE49-F238E27FC236}">
                <a16:creationId xmlns:a16="http://schemas.microsoft.com/office/drawing/2014/main" id="{4B0A843E-C406-18AC-7866-E6AE031D6197}"/>
              </a:ext>
            </a:extLst>
          </p:cNvPr>
          <p:cNvSpPr txBox="1"/>
          <p:nvPr/>
        </p:nvSpPr>
        <p:spPr>
          <a:xfrm>
            <a:off x="2024232" y="2033952"/>
            <a:ext cx="3647697" cy="400110"/>
          </a:xfrm>
          <a:prstGeom prst="rect">
            <a:avLst/>
          </a:prstGeom>
          <a:noFill/>
        </p:spPr>
        <p:txBody>
          <a:bodyPr wrap="square" rtlCol="0">
            <a:spAutoFit/>
          </a:bodyPr>
          <a:lstStyle/>
          <a:p>
            <a:r>
              <a:rPr lang="en-US" sz="2000" b="1" dirty="0"/>
              <a:t>RF Pulse Envelope at 75 MW</a:t>
            </a:r>
          </a:p>
        </p:txBody>
      </p:sp>
      <p:sp>
        <p:nvSpPr>
          <p:cNvPr id="7" name="TextBox 6">
            <a:extLst>
              <a:ext uri="{FF2B5EF4-FFF2-40B4-BE49-F238E27FC236}">
                <a16:creationId xmlns:a16="http://schemas.microsoft.com/office/drawing/2014/main" id="{E919A914-A2C7-825E-050F-F43C0EF5F121}"/>
              </a:ext>
            </a:extLst>
          </p:cNvPr>
          <p:cNvSpPr txBox="1"/>
          <p:nvPr/>
        </p:nvSpPr>
        <p:spPr>
          <a:xfrm>
            <a:off x="7246807" y="2032847"/>
            <a:ext cx="4106993" cy="400110"/>
          </a:xfrm>
          <a:prstGeom prst="rect">
            <a:avLst/>
          </a:prstGeom>
          <a:noFill/>
        </p:spPr>
        <p:txBody>
          <a:bodyPr wrap="square" rtlCol="0">
            <a:spAutoFit/>
          </a:bodyPr>
          <a:lstStyle/>
          <a:p>
            <a:r>
              <a:rPr lang="en-US" sz="2000" b="1" dirty="0"/>
              <a:t>Peak RF Power vs Pulse Width</a:t>
            </a:r>
          </a:p>
        </p:txBody>
      </p:sp>
      <p:sp>
        <p:nvSpPr>
          <p:cNvPr id="8" name="Text Placeholder 1">
            <a:extLst>
              <a:ext uri="{FF2B5EF4-FFF2-40B4-BE49-F238E27FC236}">
                <a16:creationId xmlns:a16="http://schemas.microsoft.com/office/drawing/2014/main" id="{134463D7-EB4A-C677-4381-914BB18C30C0}"/>
              </a:ext>
            </a:extLst>
          </p:cNvPr>
          <p:cNvSpPr txBox="1">
            <a:spLocks/>
          </p:cNvSpPr>
          <p:nvPr/>
        </p:nvSpPr>
        <p:spPr>
          <a:xfrm>
            <a:off x="645968" y="5276090"/>
            <a:ext cx="5545282"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Arial" panose="020B0604020202020204" pitchFamily="34" charset="0"/>
              </a:rPr>
              <a:t>Gun and output oscillations were observed, but corrected after rework</a:t>
            </a:r>
          </a:p>
        </p:txBody>
      </p:sp>
      <p:pic>
        <p:nvPicPr>
          <p:cNvPr id="10" name="Picture 9">
            <a:extLst>
              <a:ext uri="{FF2B5EF4-FFF2-40B4-BE49-F238E27FC236}">
                <a16:creationId xmlns:a16="http://schemas.microsoft.com/office/drawing/2014/main" id="{C8FE820F-0E08-79DB-D129-52710D9E8DE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47164" y="5155047"/>
            <a:ext cx="5181600" cy="1702953"/>
          </a:xfrm>
          <a:prstGeom prst="rect">
            <a:avLst/>
          </a:prstGeom>
        </p:spPr>
      </p:pic>
    </p:spTree>
    <p:extLst>
      <p:ext uri="{BB962C8B-B14F-4D97-AF65-F5344CB8AC3E}">
        <p14:creationId xmlns:p14="http://schemas.microsoft.com/office/powerpoint/2010/main" val="2018679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515029-8E45-F44D-8DC3-9196E1975856}"/>
              </a:ext>
            </a:extLst>
          </p:cNvPr>
          <p:cNvSpPr>
            <a:spLocks noGrp="1"/>
          </p:cNvSpPr>
          <p:nvPr>
            <p:ph type="body" sz="quarter" idx="13"/>
          </p:nvPr>
        </p:nvSpPr>
        <p:spPr>
          <a:xfrm>
            <a:off x="800099" y="1110216"/>
            <a:ext cx="11017827" cy="4556066"/>
          </a:xfrm>
        </p:spPr>
        <p:txBody>
          <a:bodyPr/>
          <a:lstStyle/>
          <a:p>
            <a:r>
              <a:rPr lang="en-US" sz="2400" b="1" dirty="0"/>
              <a:t>The 75XP3 series was a full-tube design iteration of the 75XP1</a:t>
            </a:r>
          </a:p>
          <a:p>
            <a:r>
              <a:rPr lang="en-US" sz="2400" b="1" dirty="0"/>
              <a:t>Goal was to make a “design for manufacturing” in support of NLC:</a:t>
            </a:r>
            <a:endParaRPr lang="en-US" sz="2400" dirty="0"/>
          </a:p>
          <a:p>
            <a:pPr marL="342900" indent="-342900">
              <a:lnSpc>
                <a:spcPct val="100000"/>
              </a:lnSpc>
              <a:buFont typeface="Arial" panose="020B0604020202020204" pitchFamily="34" charset="0"/>
              <a:buChar char="•"/>
            </a:pPr>
            <a:r>
              <a:rPr lang="en-US" sz="2400" dirty="0">
                <a:solidFill>
                  <a:schemeClr val="tx1"/>
                </a:solidFill>
              </a:rPr>
              <a:t>Introduced clamp-on “clam-shell” magnet assemblies to allow pre-test</a:t>
            </a:r>
          </a:p>
          <a:p>
            <a:pPr marL="342900" indent="-342900">
              <a:lnSpc>
                <a:spcPct val="100000"/>
              </a:lnSpc>
              <a:buFont typeface="Arial" panose="020B0604020202020204" pitchFamily="34" charset="0"/>
              <a:buChar char="•"/>
            </a:pPr>
            <a:r>
              <a:rPr lang="en-US" sz="2400" dirty="0">
                <a:solidFill>
                  <a:schemeClr val="tx1"/>
                </a:solidFill>
              </a:rPr>
              <a:t>Removed the adjustable gun design / tightening of gun tolerances</a:t>
            </a:r>
          </a:p>
          <a:p>
            <a:pPr marL="342900" indent="-342900">
              <a:lnSpc>
                <a:spcPct val="100000"/>
              </a:lnSpc>
              <a:buFont typeface="Arial" panose="020B0604020202020204" pitchFamily="34" charset="0"/>
              <a:buChar char="•"/>
            </a:pPr>
            <a:r>
              <a:rPr lang="en-US" sz="2400" dirty="0">
                <a:solidFill>
                  <a:schemeClr val="tx1"/>
                </a:solidFill>
              </a:rPr>
              <a:t>Modified cavity spacings</a:t>
            </a:r>
          </a:p>
          <a:p>
            <a:pPr marL="342900" indent="-342900">
              <a:lnSpc>
                <a:spcPct val="100000"/>
              </a:lnSpc>
              <a:buFont typeface="Arial" panose="020B0604020202020204" pitchFamily="34" charset="0"/>
              <a:buChar char="•"/>
            </a:pPr>
            <a:r>
              <a:rPr lang="en-US" sz="2400" dirty="0">
                <a:solidFill>
                  <a:schemeClr val="tx1"/>
                </a:solidFill>
              </a:rPr>
              <a:t>Modified beam tunnel sizes / tailpipe and cooling</a:t>
            </a:r>
          </a:p>
          <a:p>
            <a:pPr marL="342900" indent="-342900">
              <a:lnSpc>
                <a:spcPct val="100000"/>
              </a:lnSpc>
              <a:buFont typeface="Arial" panose="020B0604020202020204" pitchFamily="34" charset="0"/>
              <a:buChar char="•"/>
            </a:pPr>
            <a:r>
              <a:rPr lang="en-US" sz="2400" dirty="0">
                <a:solidFill>
                  <a:schemeClr val="tx1"/>
                </a:solidFill>
              </a:rPr>
              <a:t>Gun coil assembly added for adjusting beam match into PPM stack during test</a:t>
            </a:r>
          </a:p>
          <a:p>
            <a:pPr marL="342900" indent="-342900">
              <a:lnSpc>
                <a:spcPct val="100000"/>
              </a:lnSpc>
              <a:buFont typeface="Arial" panose="020B0604020202020204" pitchFamily="34" charset="0"/>
              <a:buChar char="•"/>
            </a:pPr>
            <a:r>
              <a:rPr lang="en-US" sz="2400" dirty="0">
                <a:solidFill>
                  <a:schemeClr val="tx1"/>
                </a:solidFill>
              </a:rPr>
              <a:t>Implementation of dual-window output</a:t>
            </a: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a:t>Design Modifications for the 75XP3</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28</a:t>
            </a:fld>
            <a:endParaRPr lang="en-US"/>
          </a:p>
        </p:txBody>
      </p:sp>
    </p:spTree>
    <p:extLst>
      <p:ext uri="{BB962C8B-B14F-4D97-AF65-F5344CB8AC3E}">
        <p14:creationId xmlns:p14="http://schemas.microsoft.com/office/powerpoint/2010/main" val="15222875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515029-8E45-F44D-8DC3-9196E1975856}"/>
              </a:ext>
            </a:extLst>
          </p:cNvPr>
          <p:cNvSpPr>
            <a:spLocks noGrp="1"/>
          </p:cNvSpPr>
          <p:nvPr>
            <p:ph type="body" sz="quarter" idx="13"/>
          </p:nvPr>
        </p:nvSpPr>
        <p:spPr>
          <a:xfrm>
            <a:off x="635210" y="1110216"/>
            <a:ext cx="7408860" cy="398482"/>
          </a:xfrm>
        </p:spPr>
        <p:txBody>
          <a:bodyPr/>
          <a:lstStyle/>
          <a:p>
            <a:pPr>
              <a:lnSpc>
                <a:spcPct val="100000"/>
              </a:lnSpc>
              <a:spcBef>
                <a:spcPts val="600"/>
              </a:spcBef>
            </a:pPr>
            <a:r>
              <a:rPr lang="en-US" sz="2400" b="1" dirty="0"/>
              <a:t>75XP series met specifications, and in some cases exceeded them (over 100 MW at &lt; 500 ns)</a:t>
            </a:r>
          </a:p>
          <a:p>
            <a:pPr>
              <a:lnSpc>
                <a:spcPct val="100000"/>
              </a:lnSpc>
              <a:spcBef>
                <a:spcPts val="600"/>
              </a:spcBef>
            </a:pPr>
            <a:r>
              <a:rPr lang="en-US" sz="2400" b="1" dirty="0"/>
              <a:t>Gun &amp; output oscillations were a recurring but solvable challenge.</a:t>
            </a: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Lessons learned from the 75XP Series</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29</a:t>
            </a:fld>
            <a:endParaRPr lang="en-US"/>
          </a:p>
        </p:txBody>
      </p:sp>
      <p:pic>
        <p:nvPicPr>
          <p:cNvPr id="7" name="Picture 6">
            <a:extLst>
              <a:ext uri="{FF2B5EF4-FFF2-40B4-BE49-F238E27FC236}">
                <a16:creationId xmlns:a16="http://schemas.microsoft.com/office/drawing/2014/main" id="{46774635-A6D6-2F40-EF97-5056F57D8B5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11491" y="1068375"/>
            <a:ext cx="3231117" cy="2257465"/>
          </a:xfrm>
          <a:prstGeom prst="rect">
            <a:avLst/>
          </a:prstGeom>
        </p:spPr>
      </p:pic>
      <p:pic>
        <p:nvPicPr>
          <p:cNvPr id="8" name="Picture 7" descr="A picture containing sketch, drawing, diagram, technical drawing">
            <a:extLst>
              <a:ext uri="{FF2B5EF4-FFF2-40B4-BE49-F238E27FC236}">
                <a16:creationId xmlns:a16="http://schemas.microsoft.com/office/drawing/2014/main" id="{7B858924-E945-3372-A84F-70ED06C2388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932729" y="4946380"/>
            <a:ext cx="10326541" cy="1336444"/>
          </a:xfrm>
          <a:prstGeom prst="rect">
            <a:avLst/>
          </a:prstGeom>
        </p:spPr>
      </p:pic>
      <p:sp>
        <p:nvSpPr>
          <p:cNvPr id="4" name="Text Placeholder 3">
            <a:extLst>
              <a:ext uri="{FF2B5EF4-FFF2-40B4-BE49-F238E27FC236}">
                <a16:creationId xmlns:a16="http://schemas.microsoft.com/office/drawing/2014/main" id="{519F9875-E972-1A4E-8A35-59CD747A57B4}"/>
              </a:ext>
            </a:extLst>
          </p:cNvPr>
          <p:cNvSpPr>
            <a:spLocks noGrp="1"/>
          </p:cNvSpPr>
          <p:nvPr>
            <p:ph type="body" sz="quarter" idx="16"/>
          </p:nvPr>
        </p:nvSpPr>
        <p:spPr>
          <a:xfrm>
            <a:off x="318867" y="2769942"/>
            <a:ext cx="8825133" cy="1695740"/>
          </a:xfrm>
        </p:spPr>
        <p:txBody>
          <a:bodyPr/>
          <a:lstStyle/>
          <a:p>
            <a:pPr lvl="0"/>
            <a:r>
              <a:rPr lang="en-US" sz="2400" b="1" dirty="0"/>
              <a:t>Key issues identified:</a:t>
            </a:r>
          </a:p>
          <a:p>
            <a:pPr marL="752475" lvl="1" indent="-285750"/>
            <a:r>
              <a:rPr lang="en-US" sz="2000" dirty="0"/>
              <a:t>75XP1, XP Diode, and 75XP3-2 were susceptible to gun oscillations</a:t>
            </a:r>
          </a:p>
          <a:p>
            <a:pPr marL="752475" lvl="1" indent="-285750"/>
            <a:r>
              <a:rPr lang="en-US" sz="2000" dirty="0"/>
              <a:t>Magnetic circuit is quite complicated (i.e., expensive &amp; hard to build)</a:t>
            </a:r>
          </a:p>
          <a:p>
            <a:pPr marL="752475" lvl="1" indent="-285750"/>
            <a:r>
              <a:rPr lang="en-US" sz="2000" dirty="0"/>
              <a:t>At high duty, runaway condition with NdFeB magnets overheating</a:t>
            </a:r>
          </a:p>
          <a:p>
            <a:pPr marL="752475" lvl="1" indent="-285750"/>
            <a:r>
              <a:rPr lang="en-US" sz="2000" dirty="0"/>
              <a:t>Body current vs. gun coil current settings were a “bit touchy”</a:t>
            </a:r>
          </a:p>
        </p:txBody>
      </p:sp>
    </p:spTree>
    <p:extLst>
      <p:ext uri="{BB962C8B-B14F-4D97-AF65-F5344CB8AC3E}">
        <p14:creationId xmlns:p14="http://schemas.microsoft.com/office/powerpoint/2010/main" val="3741719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4"/>
        <p:cNvGrpSpPr/>
        <p:nvPr/>
      </p:nvGrpSpPr>
      <p:grpSpPr>
        <a:xfrm>
          <a:off x="0" y="0"/>
          <a:ext cx="0" cy="0"/>
          <a:chOff x="0" y="0"/>
          <a:chExt cx="0" cy="0"/>
        </a:xfrm>
      </p:grpSpPr>
      <p:sp>
        <p:nvSpPr>
          <p:cNvPr id="715" name="Google Shape;715;p14"/>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Exploring the Energy Frontier…</a:t>
            </a:r>
            <a:endParaRPr dirty="0"/>
          </a:p>
        </p:txBody>
      </p:sp>
      <p:sp>
        <p:nvSpPr>
          <p:cNvPr id="716" name="Google Shape;716;p1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a:t>
            </a:fld>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FBDF04E7-40E1-675B-4C78-9AF9876BA6A4}"/>
              </a:ext>
            </a:extLst>
          </p:cNvPr>
          <p:cNvSpPr txBox="1">
            <a:spLocks/>
          </p:cNvSpPr>
          <p:nvPr/>
        </p:nvSpPr>
        <p:spPr>
          <a:xfrm>
            <a:off x="545432" y="1131512"/>
            <a:ext cx="11386738"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The next design iteration, 75XP4, was partially complete when NLC was cancelled</a:t>
            </a:r>
          </a:p>
          <a:p>
            <a:r>
              <a:rPr lang="en-US" sz="2400" b="1" dirty="0"/>
              <a:t>The goal was to make the 75XP4 more robust against 75XP3 failure modes:</a:t>
            </a:r>
          </a:p>
          <a:p>
            <a:pPr marL="342900" indent="-342900">
              <a:buFont typeface="Arial" panose="020B0604020202020204" pitchFamily="34" charset="0"/>
              <a:buChar char="•"/>
            </a:pPr>
            <a:r>
              <a:rPr lang="en-US" sz="2400" dirty="0">
                <a:solidFill>
                  <a:schemeClr val="tx1"/>
                </a:solidFill>
              </a:rPr>
              <a:t>Potential for gun and output oscillations</a:t>
            </a:r>
          </a:p>
          <a:p>
            <a:pPr marL="342900" indent="-342900">
              <a:buFont typeface="Arial" panose="020B0604020202020204" pitchFamily="34" charset="0"/>
              <a:buChar char="•"/>
            </a:pPr>
            <a:r>
              <a:rPr lang="en-US" sz="2400" dirty="0">
                <a:solidFill>
                  <a:schemeClr val="tx1"/>
                </a:solidFill>
              </a:rPr>
              <a:t>Complexity of PPM stack</a:t>
            </a:r>
          </a:p>
          <a:p>
            <a:pPr marL="342900" indent="-342900">
              <a:buFont typeface="Arial" panose="020B0604020202020204" pitchFamily="34" charset="0"/>
              <a:buChar char="•"/>
            </a:pPr>
            <a:r>
              <a:rPr lang="en-US" sz="2400" dirty="0">
                <a:solidFill>
                  <a:schemeClr val="tx1"/>
                </a:solidFill>
              </a:rPr>
              <a:t>Runaway conditions of overheating magnets near output</a:t>
            </a:r>
          </a:p>
          <a:p>
            <a:pPr marL="342900" indent="-342900">
              <a:buFont typeface="Arial" panose="020B0604020202020204" pitchFamily="34" charset="0"/>
              <a:buChar char="•"/>
            </a:pPr>
            <a:r>
              <a:rPr lang="en-US" sz="2400" dirty="0">
                <a:solidFill>
                  <a:schemeClr val="tx1"/>
                </a:solidFill>
              </a:rPr>
              <a:t>Design sensitivity of gun coils</a:t>
            </a:r>
          </a:p>
          <a:p>
            <a:pPr marL="342900" indent="-342900">
              <a:buFont typeface="Arial" panose="020B0604020202020204" pitchFamily="34" charset="0"/>
              <a:buChar char="•"/>
            </a:pPr>
            <a:r>
              <a:rPr lang="en-US" sz="2400" dirty="0">
                <a:solidFill>
                  <a:schemeClr val="tx1"/>
                </a:solidFill>
              </a:rPr>
              <a:t>High gradient RF breakdown in output</a:t>
            </a:r>
          </a:p>
          <a:p>
            <a:r>
              <a:rPr lang="en-US" sz="2400" b="1" dirty="0"/>
              <a:t>For the C</a:t>
            </a:r>
            <a:r>
              <a:rPr lang="en-US" sz="2400" b="1" baseline="30000" dirty="0"/>
              <a:t>3</a:t>
            </a:r>
            <a:r>
              <a:rPr lang="en-US" sz="2400" b="1" dirty="0"/>
              <a:t> demonstrator source, we simulated the design that was already completed, and made further changes to address past issues.</a:t>
            </a: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The 75XP4 Redesign</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30</a:t>
            </a:fld>
            <a:endParaRPr lang="en-US"/>
          </a:p>
        </p:txBody>
      </p:sp>
    </p:spTree>
    <p:extLst>
      <p:ext uri="{BB962C8B-B14F-4D97-AF65-F5344CB8AC3E}">
        <p14:creationId xmlns:p14="http://schemas.microsoft.com/office/powerpoint/2010/main" val="15824065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75XP4 Electron Gun</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31</a:t>
            </a:fld>
            <a:endParaRPr lang="en-US"/>
          </a:p>
        </p:txBody>
      </p:sp>
      <p:pic>
        <p:nvPicPr>
          <p:cNvPr id="4" name="Picture 3">
            <a:extLst>
              <a:ext uri="{FF2B5EF4-FFF2-40B4-BE49-F238E27FC236}">
                <a16:creationId xmlns:a16="http://schemas.microsoft.com/office/drawing/2014/main" id="{67C06B18-C480-634D-85AA-5A581C42AEE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5204" y="2797530"/>
            <a:ext cx="5411331" cy="2743200"/>
          </a:xfrm>
          <a:prstGeom prst="rect">
            <a:avLst/>
          </a:prstGeom>
        </p:spPr>
      </p:pic>
      <p:sp>
        <p:nvSpPr>
          <p:cNvPr id="9" name="Text Placeholder 1">
            <a:extLst>
              <a:ext uri="{FF2B5EF4-FFF2-40B4-BE49-F238E27FC236}">
                <a16:creationId xmlns:a16="http://schemas.microsoft.com/office/drawing/2014/main" id="{7444D625-1EEF-36BC-C037-178D038A6334}"/>
              </a:ext>
            </a:extLst>
          </p:cNvPr>
          <p:cNvSpPr txBox="1">
            <a:spLocks/>
          </p:cNvSpPr>
          <p:nvPr/>
        </p:nvSpPr>
        <p:spPr>
          <a:xfrm>
            <a:off x="497305" y="963517"/>
            <a:ext cx="10856495"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Gun re-modeled with &amp; without magnets for beam trajectory and gradients</a:t>
            </a:r>
          </a:p>
          <a:p>
            <a:pPr marL="342900" indent="-342900">
              <a:lnSpc>
                <a:spcPct val="100000"/>
              </a:lnSpc>
              <a:spcBef>
                <a:spcPts val="600"/>
              </a:spcBef>
              <a:buFont typeface="Arial" panose="020B0604020202020204" pitchFamily="34" charset="0"/>
              <a:buChar char="•"/>
            </a:pPr>
            <a:r>
              <a:rPr lang="en-US" sz="2400" dirty="0">
                <a:solidFill>
                  <a:schemeClr val="tx1"/>
                </a:solidFill>
              </a:rPr>
              <a:t>Simulations in both EGUN and MICHELLE, for use in TESLA &amp; MAGIC sims</a:t>
            </a:r>
          </a:p>
          <a:p>
            <a:pPr marL="342900" indent="-342900">
              <a:lnSpc>
                <a:spcPct val="100000"/>
              </a:lnSpc>
              <a:spcBef>
                <a:spcPts val="600"/>
              </a:spcBef>
              <a:buFont typeface="Arial" panose="020B0604020202020204" pitchFamily="34" charset="0"/>
              <a:buChar char="•"/>
            </a:pPr>
            <a:r>
              <a:rPr lang="en-US" sz="2400" dirty="0">
                <a:solidFill>
                  <a:schemeClr val="tx1"/>
                </a:solidFill>
              </a:rPr>
              <a:t>Correct perveance &amp; beam size, gradients &lt; 20 MV/m</a:t>
            </a:r>
          </a:p>
          <a:p>
            <a:pPr marL="342900" indent="-342900">
              <a:lnSpc>
                <a:spcPct val="100000"/>
              </a:lnSpc>
              <a:spcBef>
                <a:spcPts val="600"/>
              </a:spcBef>
              <a:buFont typeface="Arial" panose="020B0604020202020204" pitchFamily="34" charset="0"/>
              <a:buChar char="•"/>
            </a:pPr>
            <a:r>
              <a:rPr lang="en-US" sz="2400" dirty="0">
                <a:solidFill>
                  <a:schemeClr val="tx1"/>
                </a:solidFill>
              </a:rPr>
              <a:t>Gun can was reshaped to de-tune previous oscillation modes</a:t>
            </a:r>
            <a:endParaRPr lang="en-US" sz="2400" baseline="30000" dirty="0">
              <a:solidFill>
                <a:schemeClr val="tx1"/>
              </a:solidFill>
            </a:endParaRPr>
          </a:p>
        </p:txBody>
      </p:sp>
      <p:sp>
        <p:nvSpPr>
          <p:cNvPr id="10" name="TextBox 9">
            <a:extLst>
              <a:ext uri="{FF2B5EF4-FFF2-40B4-BE49-F238E27FC236}">
                <a16:creationId xmlns:a16="http://schemas.microsoft.com/office/drawing/2014/main" id="{D45C6084-D5B9-D3A5-7601-3E93917CABB3}"/>
              </a:ext>
            </a:extLst>
          </p:cNvPr>
          <p:cNvSpPr txBox="1"/>
          <p:nvPr/>
        </p:nvSpPr>
        <p:spPr>
          <a:xfrm>
            <a:off x="231678" y="5749220"/>
            <a:ext cx="11690544" cy="461665"/>
          </a:xfrm>
          <a:prstGeom prst="rect">
            <a:avLst/>
          </a:prstGeom>
          <a:noFill/>
        </p:spPr>
        <p:txBody>
          <a:bodyPr wrap="square" rtlCol="0">
            <a:spAutoFit/>
          </a:bodyPr>
          <a:lstStyle/>
          <a:p>
            <a:pPr algn="ctr"/>
            <a:r>
              <a:rPr lang="en-US" sz="2400" b="1" dirty="0"/>
              <a:t>EGUN and MICHELLE models of gun in good agreement. ~260A @ 490 kV / 60% fill factor</a:t>
            </a:r>
          </a:p>
        </p:txBody>
      </p:sp>
      <p:pic>
        <p:nvPicPr>
          <p:cNvPr id="7" name="Picture 6">
            <a:extLst>
              <a:ext uri="{FF2B5EF4-FFF2-40B4-BE49-F238E27FC236}">
                <a16:creationId xmlns:a16="http://schemas.microsoft.com/office/drawing/2014/main" id="{B351F87B-2552-0FEC-2502-96B6691579E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71139" y="2797530"/>
            <a:ext cx="5275657" cy="2786529"/>
          </a:xfrm>
          <a:prstGeom prst="rect">
            <a:avLst/>
          </a:prstGeom>
        </p:spPr>
      </p:pic>
    </p:spTree>
    <p:extLst>
      <p:ext uri="{BB962C8B-B14F-4D97-AF65-F5344CB8AC3E}">
        <p14:creationId xmlns:p14="http://schemas.microsoft.com/office/powerpoint/2010/main" val="29127332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75XP4 Magnet Modifications</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32</a:t>
            </a:fld>
            <a:endParaRPr lang="en-US"/>
          </a:p>
        </p:txBody>
      </p:sp>
      <p:sp>
        <p:nvSpPr>
          <p:cNvPr id="9" name="Text Placeholder 1">
            <a:extLst>
              <a:ext uri="{FF2B5EF4-FFF2-40B4-BE49-F238E27FC236}">
                <a16:creationId xmlns:a16="http://schemas.microsoft.com/office/drawing/2014/main" id="{7444D625-1EEF-36BC-C037-178D038A6334}"/>
              </a:ext>
            </a:extLst>
          </p:cNvPr>
          <p:cNvSpPr txBox="1">
            <a:spLocks/>
          </p:cNvSpPr>
          <p:nvPr/>
        </p:nvSpPr>
        <p:spPr>
          <a:xfrm>
            <a:off x="497305" y="963517"/>
            <a:ext cx="10856495"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75XP4 magnet stack is much simpler than the previous 75XP tubes</a:t>
            </a:r>
          </a:p>
          <a:p>
            <a:pPr marL="342900" indent="-342900">
              <a:lnSpc>
                <a:spcPct val="100000"/>
              </a:lnSpc>
              <a:spcBef>
                <a:spcPts val="0"/>
              </a:spcBef>
              <a:buFont typeface="Arial" panose="020B0604020202020204" pitchFamily="34" charset="0"/>
              <a:buChar char="•"/>
            </a:pPr>
            <a:r>
              <a:rPr lang="en-US" dirty="0">
                <a:solidFill>
                  <a:schemeClr val="tx1"/>
                </a:solidFill>
              </a:rPr>
              <a:t>All NdFeB magnets replaced with </a:t>
            </a:r>
            <a:r>
              <a:rPr lang="en-US" dirty="0" err="1">
                <a:solidFill>
                  <a:schemeClr val="tx1"/>
                </a:solidFill>
              </a:rPr>
              <a:t>SmCo</a:t>
            </a:r>
            <a:r>
              <a:rPr lang="en-US" dirty="0">
                <a:solidFill>
                  <a:schemeClr val="tx1"/>
                </a:solidFill>
              </a:rPr>
              <a:t> – higher grades available today</a:t>
            </a:r>
          </a:p>
          <a:p>
            <a:pPr marL="342900" indent="-342900">
              <a:lnSpc>
                <a:spcPct val="100000"/>
              </a:lnSpc>
              <a:spcBef>
                <a:spcPts val="0"/>
              </a:spcBef>
              <a:buFont typeface="Arial" panose="020B0604020202020204" pitchFamily="34" charset="0"/>
              <a:buChar char="•"/>
            </a:pPr>
            <a:r>
              <a:rPr lang="en-US" dirty="0">
                <a:solidFill>
                  <a:schemeClr val="tx1"/>
                </a:solidFill>
              </a:rPr>
              <a:t>Only 3 magnet variants – reduced from ~40 unique magnets</a:t>
            </a:r>
          </a:p>
          <a:p>
            <a:pPr marL="342900" indent="-342900">
              <a:lnSpc>
                <a:spcPct val="100000"/>
              </a:lnSpc>
              <a:spcBef>
                <a:spcPts val="0"/>
              </a:spcBef>
              <a:buFont typeface="Arial" panose="020B0604020202020204" pitchFamily="34" charset="0"/>
              <a:buChar char="•"/>
            </a:pPr>
            <a:r>
              <a:rPr lang="en-US" dirty="0">
                <a:solidFill>
                  <a:schemeClr val="tx1"/>
                </a:solidFill>
              </a:rPr>
              <a:t>Nominal design will use wound-on solenoid gun coils</a:t>
            </a:r>
          </a:p>
          <a:p>
            <a:pPr marL="342900" indent="-342900">
              <a:lnSpc>
                <a:spcPct val="100000"/>
              </a:lnSpc>
              <a:spcBef>
                <a:spcPts val="0"/>
              </a:spcBef>
              <a:buFont typeface="Arial" panose="020B0604020202020204" pitchFamily="34" charset="0"/>
              <a:buChar char="•"/>
            </a:pPr>
            <a:r>
              <a:rPr lang="en-US" dirty="0">
                <a:solidFill>
                  <a:schemeClr val="tx1"/>
                </a:solidFill>
              </a:rPr>
              <a:t>New design of slide-in </a:t>
            </a:r>
            <a:r>
              <a:rPr lang="en-US">
                <a:solidFill>
                  <a:schemeClr val="tx1"/>
                </a:solidFill>
              </a:rPr>
              <a:t>off-axis pot </a:t>
            </a:r>
            <a:r>
              <a:rPr lang="en-US" dirty="0">
                <a:solidFill>
                  <a:schemeClr val="tx1"/>
                </a:solidFill>
              </a:rPr>
              <a:t>coils is being simulated now</a:t>
            </a:r>
          </a:p>
        </p:txBody>
      </p:sp>
      <p:pic>
        <p:nvPicPr>
          <p:cNvPr id="11" name="Picture 10">
            <a:extLst>
              <a:ext uri="{FF2B5EF4-FFF2-40B4-BE49-F238E27FC236}">
                <a16:creationId xmlns:a16="http://schemas.microsoft.com/office/drawing/2014/main" id="{B1DC1C63-F870-50F1-C1E0-6B50F466626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534"/>
          <a:stretch/>
        </p:blipFill>
        <p:spPr>
          <a:xfrm>
            <a:off x="974361" y="2852482"/>
            <a:ext cx="3953802" cy="2508368"/>
          </a:xfrm>
          <a:prstGeom prst="rect">
            <a:avLst/>
          </a:prstGeom>
        </p:spPr>
      </p:pic>
      <p:sp>
        <p:nvSpPr>
          <p:cNvPr id="12" name="TextBox 11">
            <a:extLst>
              <a:ext uri="{FF2B5EF4-FFF2-40B4-BE49-F238E27FC236}">
                <a16:creationId xmlns:a16="http://schemas.microsoft.com/office/drawing/2014/main" id="{D196C4A8-132D-D1B6-AFCC-288CFA5CE1F8}"/>
              </a:ext>
            </a:extLst>
          </p:cNvPr>
          <p:cNvSpPr txBox="1"/>
          <p:nvPr/>
        </p:nvSpPr>
        <p:spPr>
          <a:xfrm>
            <a:off x="657660" y="5356531"/>
            <a:ext cx="4323954" cy="830997"/>
          </a:xfrm>
          <a:prstGeom prst="rect">
            <a:avLst/>
          </a:prstGeom>
          <a:noFill/>
        </p:spPr>
        <p:txBody>
          <a:bodyPr wrap="square" rtlCol="0">
            <a:spAutoFit/>
          </a:bodyPr>
          <a:lstStyle/>
          <a:p>
            <a:pPr algn="ctr"/>
            <a:r>
              <a:rPr lang="en-US" sz="2400" b="1" dirty="0"/>
              <a:t>Simplified magnet stack model in Ansys Maxwell</a:t>
            </a:r>
          </a:p>
        </p:txBody>
      </p:sp>
      <p:pic>
        <p:nvPicPr>
          <p:cNvPr id="2" name="Content Placeholder 5" descr="A circular metal object with green parts&#10;&#10;Description automatically generated">
            <a:extLst>
              <a:ext uri="{FF2B5EF4-FFF2-40B4-BE49-F238E27FC236}">
                <a16:creationId xmlns:a16="http://schemas.microsoft.com/office/drawing/2014/main" id="{1AE46C54-B96B-EB12-1E1E-7E2169ABE8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6950" y="2933473"/>
            <a:ext cx="2741967" cy="2833696"/>
          </a:xfrm>
          <a:prstGeom prst="rect">
            <a:avLst/>
          </a:prstGeom>
        </p:spPr>
      </p:pic>
      <p:pic>
        <p:nvPicPr>
          <p:cNvPr id="8" name="Picture 7" descr="A drawing of a machine&#10;&#10;Description automatically generated">
            <a:extLst>
              <a:ext uri="{FF2B5EF4-FFF2-40B4-BE49-F238E27FC236}">
                <a16:creationId xmlns:a16="http://schemas.microsoft.com/office/drawing/2014/main" id="{17309C01-9295-C71F-E641-9D497E7C57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95817" y="2673659"/>
            <a:ext cx="2065867" cy="3026992"/>
          </a:xfrm>
          <a:prstGeom prst="rect">
            <a:avLst/>
          </a:prstGeom>
        </p:spPr>
      </p:pic>
      <p:sp>
        <p:nvSpPr>
          <p:cNvPr id="4" name="TextBox 3">
            <a:extLst>
              <a:ext uri="{FF2B5EF4-FFF2-40B4-BE49-F238E27FC236}">
                <a16:creationId xmlns:a16="http://schemas.microsoft.com/office/drawing/2014/main" id="{562032C9-8407-ACAB-5271-B8DE85289A92}"/>
              </a:ext>
            </a:extLst>
          </p:cNvPr>
          <p:cNvSpPr txBox="1"/>
          <p:nvPr/>
        </p:nvSpPr>
        <p:spPr>
          <a:xfrm>
            <a:off x="6891448" y="5729410"/>
            <a:ext cx="4323954" cy="461665"/>
          </a:xfrm>
          <a:prstGeom prst="rect">
            <a:avLst/>
          </a:prstGeom>
          <a:noFill/>
        </p:spPr>
        <p:txBody>
          <a:bodyPr wrap="square" rtlCol="0">
            <a:spAutoFit/>
          </a:bodyPr>
          <a:lstStyle/>
          <a:p>
            <a:pPr algn="ctr"/>
            <a:r>
              <a:rPr lang="en-US" sz="2400" b="1" dirty="0"/>
              <a:t>Off-axis coils for easier assembly</a:t>
            </a:r>
          </a:p>
        </p:txBody>
      </p:sp>
    </p:spTree>
    <p:extLst>
      <p:ext uri="{BB962C8B-B14F-4D97-AF65-F5344CB8AC3E}">
        <p14:creationId xmlns:p14="http://schemas.microsoft.com/office/powerpoint/2010/main" val="6701066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75XP4 Cavities &amp; OP redesign</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33</a:t>
            </a:fld>
            <a:endParaRPr lang="en-US"/>
          </a:p>
        </p:txBody>
      </p:sp>
      <p:pic>
        <p:nvPicPr>
          <p:cNvPr id="10" name="Picture 2">
            <a:extLst>
              <a:ext uri="{FF2B5EF4-FFF2-40B4-BE49-F238E27FC236}">
                <a16:creationId xmlns:a16="http://schemas.microsoft.com/office/drawing/2014/main" id="{B5DB7204-9F3C-E23C-3D4A-FC44F83BE88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56364" y="3065057"/>
            <a:ext cx="3978045" cy="237577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a:extLst>
              <a:ext uri="{FF2B5EF4-FFF2-40B4-BE49-F238E27FC236}">
                <a16:creationId xmlns:a16="http://schemas.microsoft.com/office/drawing/2014/main" id="{7CA4A2EB-4C6E-9860-E04D-F71717922E6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64501" y="3065057"/>
            <a:ext cx="4008636" cy="238530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a:extLst>
              <a:ext uri="{FF2B5EF4-FFF2-40B4-BE49-F238E27FC236}">
                <a16:creationId xmlns:a16="http://schemas.microsoft.com/office/drawing/2014/main" id="{E02005B0-E462-6223-CCD5-53386D08446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1301" y="3071192"/>
            <a:ext cx="3856292" cy="25055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
            <a:extLst>
              <a:ext uri="{FF2B5EF4-FFF2-40B4-BE49-F238E27FC236}">
                <a16:creationId xmlns:a16="http://schemas.microsoft.com/office/drawing/2014/main" id="{E7558777-C0D9-5C11-4B6C-54CEB23D6AA1}"/>
              </a:ext>
            </a:extLst>
          </p:cNvPr>
          <p:cNvSpPr txBox="1"/>
          <p:nvPr/>
        </p:nvSpPr>
        <p:spPr>
          <a:xfrm>
            <a:off x="5250874" y="3055530"/>
            <a:ext cx="5257800" cy="338554"/>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77"/>
            <a:r>
              <a:rPr lang="en-US" sz="1600" b="1" dirty="0">
                <a:solidFill>
                  <a:srgbClr val="231F20"/>
                </a:solidFill>
                <a:latin typeface="Calibri"/>
              </a:rPr>
              <a:t>Output Pulse Heating Reduced from 152 K </a:t>
            </a:r>
            <a:r>
              <a:rPr lang="en-US" sz="1600" b="1" dirty="0">
                <a:solidFill>
                  <a:srgbClr val="231F20"/>
                </a:solidFill>
                <a:latin typeface="Calibri"/>
                <a:sym typeface="Wingdings" panose="05000000000000000000" pitchFamily="2" charset="2"/>
              </a:rPr>
              <a:t> 50 K</a:t>
            </a:r>
            <a:endParaRPr lang="en-US" sz="1600" b="1" dirty="0">
              <a:solidFill>
                <a:srgbClr val="231F20"/>
              </a:solidFill>
              <a:latin typeface="Calibri"/>
            </a:endParaRPr>
          </a:p>
        </p:txBody>
      </p:sp>
      <p:sp>
        <p:nvSpPr>
          <p:cNvPr id="2" name="Text Placeholder 1">
            <a:extLst>
              <a:ext uri="{FF2B5EF4-FFF2-40B4-BE49-F238E27FC236}">
                <a16:creationId xmlns:a16="http://schemas.microsoft.com/office/drawing/2014/main" id="{5A5A9C0E-81E2-A1BC-132A-509A5FB4DDEF}"/>
              </a:ext>
            </a:extLst>
          </p:cNvPr>
          <p:cNvSpPr txBox="1">
            <a:spLocks/>
          </p:cNvSpPr>
          <p:nvPr/>
        </p:nvSpPr>
        <p:spPr>
          <a:xfrm>
            <a:off x="497305" y="963517"/>
            <a:ext cx="10856495"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Original output cavity design (coupler cell) at risk of RF breakdown</a:t>
            </a:r>
          </a:p>
          <a:p>
            <a:pPr marL="342900" indent="-342900">
              <a:lnSpc>
                <a:spcPct val="100000"/>
              </a:lnSpc>
              <a:spcBef>
                <a:spcPts val="0"/>
              </a:spcBef>
              <a:buFont typeface="Arial" panose="020B0604020202020204" pitchFamily="34" charset="0"/>
              <a:buChar char="•"/>
            </a:pPr>
            <a:r>
              <a:rPr lang="en-US" dirty="0">
                <a:solidFill>
                  <a:schemeClr val="tx1"/>
                </a:solidFill>
              </a:rPr>
              <a:t>Output coupler cell was reoptimized to meet more modern RF breakdown criteria</a:t>
            </a:r>
          </a:p>
          <a:p>
            <a:pPr marL="342900" indent="-342900">
              <a:lnSpc>
                <a:spcPct val="100000"/>
              </a:lnSpc>
              <a:spcBef>
                <a:spcPts val="0"/>
              </a:spcBef>
              <a:buFont typeface="Arial" panose="020B0604020202020204" pitchFamily="34" charset="0"/>
              <a:buChar char="•"/>
            </a:pPr>
            <a:r>
              <a:rPr lang="en-US" dirty="0">
                <a:solidFill>
                  <a:schemeClr val="tx1"/>
                </a:solidFill>
              </a:rPr>
              <a:t>Original design: Sharp edges and small radius nose led to high surface currents</a:t>
            </a:r>
          </a:p>
          <a:p>
            <a:pPr marL="342900" indent="-342900">
              <a:lnSpc>
                <a:spcPct val="100000"/>
              </a:lnSpc>
              <a:spcBef>
                <a:spcPts val="0"/>
              </a:spcBef>
              <a:buFont typeface="Arial" panose="020B0604020202020204" pitchFamily="34" charset="0"/>
              <a:buChar char="•"/>
            </a:pPr>
            <a:r>
              <a:rPr lang="en-US" dirty="0">
                <a:solidFill>
                  <a:schemeClr val="tx1"/>
                </a:solidFill>
              </a:rPr>
              <a:t>New design: “Racetrack” coupler layout to minimize gradients and surface currents</a:t>
            </a:r>
          </a:p>
          <a:p>
            <a:pPr marL="342900" indent="-342900">
              <a:lnSpc>
                <a:spcPct val="100000"/>
              </a:lnSpc>
              <a:spcBef>
                <a:spcPts val="0"/>
              </a:spcBef>
              <a:buFont typeface="Arial" panose="020B0604020202020204" pitchFamily="34" charset="0"/>
              <a:buChar char="•"/>
            </a:pPr>
            <a:r>
              <a:rPr lang="en-US" dirty="0">
                <a:solidFill>
                  <a:schemeClr val="tx1"/>
                </a:solidFill>
              </a:rPr>
              <a:t>RF pulse heating reduced by ~3x; cell impedance unchanged from original design</a:t>
            </a:r>
          </a:p>
        </p:txBody>
      </p:sp>
      <p:sp>
        <p:nvSpPr>
          <p:cNvPr id="4" name="TextBox 3">
            <a:extLst>
              <a:ext uri="{FF2B5EF4-FFF2-40B4-BE49-F238E27FC236}">
                <a16:creationId xmlns:a16="http://schemas.microsoft.com/office/drawing/2014/main" id="{EB6C670B-7037-FE31-C1A6-7DA1593E4C37}"/>
              </a:ext>
            </a:extLst>
          </p:cNvPr>
          <p:cNvSpPr txBox="1"/>
          <p:nvPr/>
        </p:nvSpPr>
        <p:spPr>
          <a:xfrm>
            <a:off x="201300" y="5450362"/>
            <a:ext cx="3955063" cy="461665"/>
          </a:xfrm>
          <a:prstGeom prst="rect">
            <a:avLst/>
          </a:prstGeom>
          <a:noFill/>
        </p:spPr>
        <p:txBody>
          <a:bodyPr wrap="square" rtlCol="0">
            <a:spAutoFit/>
          </a:bodyPr>
          <a:lstStyle/>
          <a:p>
            <a:pPr algn="ctr"/>
            <a:r>
              <a:rPr lang="en-US" sz="2400" b="1" dirty="0"/>
              <a:t>Old vs. New S</a:t>
            </a:r>
            <a:r>
              <a:rPr lang="en-US" sz="2400" b="1" baseline="-25000" dirty="0"/>
              <a:t>11</a:t>
            </a:r>
            <a:r>
              <a:rPr lang="en-US" sz="2400" b="1" dirty="0"/>
              <a:t> vs Freq.</a:t>
            </a:r>
          </a:p>
        </p:txBody>
      </p:sp>
      <p:sp>
        <p:nvSpPr>
          <p:cNvPr id="7" name="TextBox 6">
            <a:extLst>
              <a:ext uri="{FF2B5EF4-FFF2-40B4-BE49-F238E27FC236}">
                <a16:creationId xmlns:a16="http://schemas.microsoft.com/office/drawing/2014/main" id="{C8881E75-5EBE-42DB-9CA6-BF28CE7C412F}"/>
              </a:ext>
            </a:extLst>
          </p:cNvPr>
          <p:cNvSpPr txBox="1"/>
          <p:nvPr/>
        </p:nvSpPr>
        <p:spPr>
          <a:xfrm>
            <a:off x="4232285" y="5472878"/>
            <a:ext cx="3955063" cy="461665"/>
          </a:xfrm>
          <a:prstGeom prst="rect">
            <a:avLst/>
          </a:prstGeom>
          <a:noFill/>
        </p:spPr>
        <p:txBody>
          <a:bodyPr wrap="square" rtlCol="0">
            <a:spAutoFit/>
          </a:bodyPr>
          <a:lstStyle/>
          <a:p>
            <a:pPr algn="ctr"/>
            <a:r>
              <a:rPr lang="en-US" sz="2400" b="1" dirty="0"/>
              <a:t>Original (square) output cell</a:t>
            </a:r>
          </a:p>
        </p:txBody>
      </p:sp>
      <p:sp>
        <p:nvSpPr>
          <p:cNvPr id="8" name="TextBox 7">
            <a:extLst>
              <a:ext uri="{FF2B5EF4-FFF2-40B4-BE49-F238E27FC236}">
                <a16:creationId xmlns:a16="http://schemas.microsoft.com/office/drawing/2014/main" id="{9E5BDCC6-E23E-C256-1DAB-CBCF96A36654}"/>
              </a:ext>
            </a:extLst>
          </p:cNvPr>
          <p:cNvSpPr txBox="1"/>
          <p:nvPr/>
        </p:nvSpPr>
        <p:spPr>
          <a:xfrm>
            <a:off x="8236937" y="5440835"/>
            <a:ext cx="3955063" cy="461665"/>
          </a:xfrm>
          <a:prstGeom prst="rect">
            <a:avLst/>
          </a:prstGeom>
          <a:noFill/>
        </p:spPr>
        <p:txBody>
          <a:bodyPr wrap="square" rtlCol="0">
            <a:spAutoFit/>
          </a:bodyPr>
          <a:lstStyle/>
          <a:p>
            <a:pPr algn="ctr"/>
            <a:r>
              <a:rPr lang="en-US" sz="2400" b="1" dirty="0"/>
              <a:t>New (racetrack) output cell</a:t>
            </a:r>
          </a:p>
        </p:txBody>
      </p:sp>
    </p:spTree>
    <p:extLst>
      <p:ext uri="{BB962C8B-B14F-4D97-AF65-F5344CB8AC3E}">
        <p14:creationId xmlns:p14="http://schemas.microsoft.com/office/powerpoint/2010/main" val="1593495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780931-D317-05A2-B660-94D188807856}"/>
              </a:ext>
            </a:extLst>
          </p:cNvPr>
          <p:cNvSpPr>
            <a:spLocks noGrp="1"/>
          </p:cNvSpPr>
          <p:nvPr>
            <p:ph type="ftr" sz="quarter" idx="3"/>
          </p:nvPr>
        </p:nvSpPr>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6D8E97E8-9361-FA0A-A69A-789F8036ECFD}"/>
              </a:ext>
            </a:extLst>
          </p:cNvPr>
          <p:cNvSpPr>
            <a:spLocks noGrp="1"/>
          </p:cNvSpPr>
          <p:nvPr>
            <p:ph type="sldNum" sz="quarter" idx="4"/>
          </p:nvPr>
        </p:nvSpPr>
        <p:spPr/>
        <p:txBody>
          <a:bodyPr/>
          <a:lstStyle/>
          <a:p>
            <a:fld id="{52B60363-7E9F-BF4A-894A-A30319D3939A}" type="slidenum">
              <a:rPr lang="en-US" smtClean="0"/>
              <a:pPr/>
              <a:t>34</a:t>
            </a:fld>
            <a:endParaRPr lang="en-US"/>
          </a:p>
        </p:txBody>
      </p:sp>
      <p:pic>
        <p:nvPicPr>
          <p:cNvPr id="7" name="Picture 2">
            <a:extLst>
              <a:ext uri="{FF2B5EF4-FFF2-40B4-BE49-F238E27FC236}">
                <a16:creationId xmlns:a16="http://schemas.microsoft.com/office/drawing/2014/main" id="{20871884-A382-2EF5-6170-9A5250653E9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30452" y="1459450"/>
            <a:ext cx="4114800" cy="1830481"/>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a:extLst>
              <a:ext uri="{FF2B5EF4-FFF2-40B4-BE49-F238E27FC236}">
                <a16:creationId xmlns:a16="http://schemas.microsoft.com/office/drawing/2014/main" id="{4659B169-4E7D-7914-2CE0-0A3C0D9F6F85}"/>
              </a:ext>
            </a:extLst>
          </p:cNvPr>
          <p:cNvSpPr txBox="1">
            <a:spLocks/>
          </p:cNvSpPr>
          <p:nvPr/>
        </p:nvSpPr>
        <p:spPr>
          <a:xfrm>
            <a:off x="331165" y="1606973"/>
            <a:ext cx="6526835" cy="3849997"/>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2"/>
                </a:solidFill>
                <a:latin typeface="Arial" charset="0"/>
                <a:ea typeface="Arial" charset="0"/>
                <a:cs typeface="Arial"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Clr>
                <a:srgbClr val="B83A4B"/>
              </a:buClr>
              <a:buNone/>
            </a:pPr>
            <a:r>
              <a:rPr lang="en-US" sz="2400" b="1" dirty="0">
                <a:solidFill>
                  <a:srgbClr val="B83A4B"/>
                </a:solidFill>
                <a:latin typeface="Lato" panose="020F0502020204030203" pitchFamily="34" charset="77"/>
                <a:ea typeface="+mn-ea"/>
                <a:cs typeface="+mn-cs"/>
              </a:rPr>
              <a:t>DC beam simulated in both TESLA and MAGIC 2D to check for beam transmission</a:t>
            </a:r>
          </a:p>
          <a:p>
            <a:pPr marL="228594" indent="-228594" defTabSz="914377"/>
            <a:r>
              <a:rPr lang="en-US" sz="2400" dirty="0">
                <a:solidFill>
                  <a:srgbClr val="231F20"/>
                </a:solidFill>
              </a:rPr>
              <a:t>Coil adjusted for cathode field that minimizes DC beam scalloping</a:t>
            </a:r>
          </a:p>
          <a:p>
            <a:pPr marL="228594" indent="-228594" defTabSz="914377"/>
            <a:r>
              <a:rPr lang="en-US" sz="2400" dirty="0">
                <a:solidFill>
                  <a:srgbClr val="231F20"/>
                </a:solidFill>
              </a:rPr>
              <a:t>No beam intercept observed in either simulation</a:t>
            </a:r>
          </a:p>
          <a:p>
            <a:pPr marL="0" indent="0">
              <a:lnSpc>
                <a:spcPct val="120000"/>
              </a:lnSpc>
              <a:buClr>
                <a:srgbClr val="B83A4B"/>
              </a:buClr>
              <a:buNone/>
            </a:pPr>
            <a:r>
              <a:rPr lang="en-US" sz="2400" b="1" dirty="0">
                <a:solidFill>
                  <a:srgbClr val="B83A4B"/>
                </a:solidFill>
                <a:latin typeface="Lato" panose="020F0502020204030203" pitchFamily="34" charset="77"/>
                <a:ea typeface="+mn-ea"/>
                <a:cs typeface="+mn-cs"/>
              </a:rPr>
              <a:t>Spent beam was exported for collector thermal modeling; no modifications needed</a:t>
            </a:r>
          </a:p>
        </p:txBody>
      </p:sp>
      <p:pic>
        <p:nvPicPr>
          <p:cNvPr id="9" name="Picture 8">
            <a:extLst>
              <a:ext uri="{FF2B5EF4-FFF2-40B4-BE49-F238E27FC236}">
                <a16:creationId xmlns:a16="http://schemas.microsoft.com/office/drawing/2014/main" id="{FE6FDD9B-90A0-CB36-4096-C1240A1B9A9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42909" y="4731270"/>
            <a:ext cx="3566160" cy="1498540"/>
          </a:xfrm>
          <a:prstGeom prst="rect">
            <a:avLst/>
          </a:prstGeom>
        </p:spPr>
      </p:pic>
      <p:pic>
        <p:nvPicPr>
          <p:cNvPr id="10" name="Picture 2">
            <a:extLst>
              <a:ext uri="{FF2B5EF4-FFF2-40B4-BE49-F238E27FC236}">
                <a16:creationId xmlns:a16="http://schemas.microsoft.com/office/drawing/2014/main" id="{105908B4-F82A-ADDA-6AE9-EDA2662B6FC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19366" y="3531972"/>
            <a:ext cx="3933527" cy="948357"/>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
            <a:extLst>
              <a:ext uri="{FF2B5EF4-FFF2-40B4-BE49-F238E27FC236}">
                <a16:creationId xmlns:a16="http://schemas.microsoft.com/office/drawing/2014/main" id="{081278DC-81AB-9A7A-C0C1-D9E9687DC09B}"/>
              </a:ext>
            </a:extLst>
          </p:cNvPr>
          <p:cNvSpPr>
            <a:spLocks noGrp="1"/>
          </p:cNvSpPr>
          <p:nvPr>
            <p:ph type="title"/>
          </p:nvPr>
        </p:nvSpPr>
        <p:spPr>
          <a:xfrm>
            <a:off x="800100" y="266701"/>
            <a:ext cx="10553700" cy="632152"/>
          </a:xfrm>
        </p:spPr>
        <p:txBody>
          <a:bodyPr>
            <a:normAutofit/>
          </a:bodyPr>
          <a:lstStyle/>
          <a:p>
            <a:r>
              <a:rPr lang="en-US" dirty="0"/>
              <a:t>75XP4 DC Beam Transmission</a:t>
            </a:r>
          </a:p>
        </p:txBody>
      </p:sp>
      <p:sp>
        <p:nvSpPr>
          <p:cNvPr id="2" name="TextBox 1">
            <a:extLst>
              <a:ext uri="{FF2B5EF4-FFF2-40B4-BE49-F238E27FC236}">
                <a16:creationId xmlns:a16="http://schemas.microsoft.com/office/drawing/2014/main" id="{438CDD9B-F7B0-BB6B-B2A4-35572B042B83}"/>
              </a:ext>
            </a:extLst>
          </p:cNvPr>
          <p:cNvSpPr txBox="1"/>
          <p:nvPr/>
        </p:nvSpPr>
        <p:spPr>
          <a:xfrm>
            <a:off x="7866929" y="1063611"/>
            <a:ext cx="2438400" cy="369332"/>
          </a:xfrm>
          <a:prstGeom prst="rect">
            <a:avLst/>
          </a:prstGeom>
          <a:noFill/>
        </p:spPr>
        <p:txBody>
          <a:bodyPr wrap="square" rtlCol="0">
            <a:spAutoFit/>
          </a:bodyPr>
          <a:lstStyle/>
          <a:p>
            <a:pPr algn="ctr" defTabSz="914377"/>
            <a:r>
              <a:rPr lang="en-US" b="1" dirty="0">
                <a:solidFill>
                  <a:srgbClr val="231F20"/>
                </a:solidFill>
                <a:latin typeface="Calibri"/>
              </a:rPr>
              <a:t>B-field Profile in TESLA</a:t>
            </a:r>
          </a:p>
        </p:txBody>
      </p:sp>
      <p:sp>
        <p:nvSpPr>
          <p:cNvPr id="3" name="TextBox 2">
            <a:extLst>
              <a:ext uri="{FF2B5EF4-FFF2-40B4-BE49-F238E27FC236}">
                <a16:creationId xmlns:a16="http://schemas.microsoft.com/office/drawing/2014/main" id="{B8F362BF-0491-FA91-C8A3-067FBDB4DA59}"/>
              </a:ext>
            </a:extLst>
          </p:cNvPr>
          <p:cNvSpPr txBox="1"/>
          <p:nvPr/>
        </p:nvSpPr>
        <p:spPr>
          <a:xfrm>
            <a:off x="7543800" y="3610720"/>
            <a:ext cx="2438400" cy="369332"/>
          </a:xfrm>
          <a:prstGeom prst="rect">
            <a:avLst/>
          </a:prstGeom>
          <a:noFill/>
        </p:spPr>
        <p:txBody>
          <a:bodyPr wrap="square" rtlCol="0">
            <a:spAutoFit/>
          </a:bodyPr>
          <a:lstStyle/>
          <a:p>
            <a:pPr algn="ctr" defTabSz="914377"/>
            <a:r>
              <a:rPr lang="en-US" b="1" dirty="0">
                <a:solidFill>
                  <a:srgbClr val="231F20"/>
                </a:solidFill>
                <a:latin typeface="Calibri"/>
              </a:rPr>
              <a:t>TESLA DC Beam</a:t>
            </a:r>
          </a:p>
        </p:txBody>
      </p:sp>
      <p:sp>
        <p:nvSpPr>
          <p:cNvPr id="4" name="TextBox 3">
            <a:extLst>
              <a:ext uri="{FF2B5EF4-FFF2-40B4-BE49-F238E27FC236}">
                <a16:creationId xmlns:a16="http://schemas.microsoft.com/office/drawing/2014/main" id="{79810CFA-BD21-B34B-60C8-E8278A8FEFEF}"/>
              </a:ext>
            </a:extLst>
          </p:cNvPr>
          <p:cNvSpPr txBox="1"/>
          <p:nvPr/>
        </p:nvSpPr>
        <p:spPr>
          <a:xfrm>
            <a:off x="7866929" y="6296085"/>
            <a:ext cx="2438400" cy="369332"/>
          </a:xfrm>
          <a:prstGeom prst="rect">
            <a:avLst/>
          </a:prstGeom>
          <a:noFill/>
        </p:spPr>
        <p:txBody>
          <a:bodyPr wrap="square" rtlCol="0">
            <a:spAutoFit/>
          </a:bodyPr>
          <a:lstStyle/>
          <a:p>
            <a:pPr algn="ctr" defTabSz="914377"/>
            <a:r>
              <a:rPr lang="en-US" b="1" dirty="0">
                <a:solidFill>
                  <a:srgbClr val="231F20"/>
                </a:solidFill>
                <a:latin typeface="Calibri"/>
              </a:rPr>
              <a:t>MAGIC DC Beam</a:t>
            </a:r>
          </a:p>
        </p:txBody>
      </p:sp>
    </p:spTree>
    <p:extLst>
      <p:ext uri="{BB962C8B-B14F-4D97-AF65-F5344CB8AC3E}">
        <p14:creationId xmlns:p14="http://schemas.microsoft.com/office/powerpoint/2010/main" val="10390787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MAGIC2D PIC Simulations</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35</a:t>
            </a:fld>
            <a:endParaRPr lang="en-US"/>
          </a:p>
        </p:txBody>
      </p:sp>
      <p:pic>
        <p:nvPicPr>
          <p:cNvPr id="2" name="Picture 3">
            <a:extLst>
              <a:ext uri="{FF2B5EF4-FFF2-40B4-BE49-F238E27FC236}">
                <a16:creationId xmlns:a16="http://schemas.microsoft.com/office/drawing/2014/main" id="{3F694ABB-50E0-AB94-D0EA-C02A998F7F6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6030" y="2410121"/>
            <a:ext cx="5917451" cy="19828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1">
            <a:extLst>
              <a:ext uri="{FF2B5EF4-FFF2-40B4-BE49-F238E27FC236}">
                <a16:creationId xmlns:a16="http://schemas.microsoft.com/office/drawing/2014/main" id="{71EBAD4F-885D-CA0F-FBF0-D3501014813D}"/>
              </a:ext>
            </a:extLst>
          </p:cNvPr>
          <p:cNvSpPr txBox="1"/>
          <p:nvPr/>
        </p:nvSpPr>
        <p:spPr>
          <a:xfrm>
            <a:off x="203207" y="2360017"/>
            <a:ext cx="5816387" cy="338554"/>
          </a:xfrm>
          <a:prstGeom prst="rect">
            <a:avLst/>
          </a:prstGeom>
          <a:solidFill>
            <a:schemeClr val="bg1"/>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77"/>
            <a:r>
              <a:rPr lang="en-US" sz="1600" b="1" u="sng" dirty="0">
                <a:solidFill>
                  <a:srgbClr val="231F20"/>
                </a:solidFill>
                <a:latin typeface="Calibri"/>
              </a:rPr>
              <a:t>Bunching section @ 50 ns: RF beam</a:t>
            </a:r>
            <a:endParaRPr lang="en-US" sz="1600" dirty="0">
              <a:solidFill>
                <a:srgbClr val="231F20"/>
              </a:solidFill>
              <a:latin typeface="Calibri"/>
            </a:endParaRPr>
          </a:p>
        </p:txBody>
      </p:sp>
      <p:pic>
        <p:nvPicPr>
          <p:cNvPr id="7" name="Picture 5">
            <a:extLst>
              <a:ext uri="{FF2B5EF4-FFF2-40B4-BE49-F238E27FC236}">
                <a16:creationId xmlns:a16="http://schemas.microsoft.com/office/drawing/2014/main" id="{EF17938B-EA3E-A37F-7C9B-2B3D4E4651E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6031" y="4699003"/>
            <a:ext cx="5917450" cy="153358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
            <a:extLst>
              <a:ext uri="{FF2B5EF4-FFF2-40B4-BE49-F238E27FC236}">
                <a16:creationId xmlns:a16="http://schemas.microsoft.com/office/drawing/2014/main" id="{5554972B-6350-8FC8-3A53-E72280BBBCF8}"/>
              </a:ext>
            </a:extLst>
          </p:cNvPr>
          <p:cNvSpPr txBox="1"/>
          <p:nvPr/>
        </p:nvSpPr>
        <p:spPr>
          <a:xfrm>
            <a:off x="838200" y="4408706"/>
            <a:ext cx="4940755" cy="338554"/>
          </a:xfrm>
          <a:prstGeom prst="rect">
            <a:avLst/>
          </a:prstGeom>
          <a:solidFill>
            <a:schemeClr val="bg1"/>
          </a:solid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377"/>
            <a:r>
              <a:rPr lang="en-US" sz="1600" b="1" u="sng" dirty="0">
                <a:solidFill>
                  <a:srgbClr val="231F20"/>
                </a:solidFill>
                <a:latin typeface="Calibri"/>
              </a:rPr>
              <a:t>Output structure: 72 MW power extraction, no intercept</a:t>
            </a:r>
            <a:endParaRPr lang="en-US" sz="1600" dirty="0">
              <a:solidFill>
                <a:srgbClr val="231F20"/>
              </a:solidFill>
              <a:latin typeface="Calibri"/>
            </a:endParaRPr>
          </a:p>
        </p:txBody>
      </p:sp>
      <p:pic>
        <p:nvPicPr>
          <p:cNvPr id="9" name="Picture 8">
            <a:extLst>
              <a:ext uri="{FF2B5EF4-FFF2-40B4-BE49-F238E27FC236}">
                <a16:creationId xmlns:a16="http://schemas.microsoft.com/office/drawing/2014/main" id="{AFE15527-6FB8-C8C5-01DB-84748EBFE2A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14594" y="4469964"/>
            <a:ext cx="4739206" cy="1747892"/>
          </a:xfrm>
          <a:prstGeom prst="rect">
            <a:avLst/>
          </a:prstGeom>
        </p:spPr>
      </p:pic>
      <p:pic>
        <p:nvPicPr>
          <p:cNvPr id="10" name="Picture 9">
            <a:extLst>
              <a:ext uri="{FF2B5EF4-FFF2-40B4-BE49-F238E27FC236}">
                <a16:creationId xmlns:a16="http://schemas.microsoft.com/office/drawing/2014/main" id="{75B9F597-0EEB-8395-8A7F-B2AF25977D5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00630" y="2590233"/>
            <a:ext cx="4653170" cy="1644811"/>
          </a:xfrm>
          <a:prstGeom prst="rect">
            <a:avLst/>
          </a:prstGeom>
        </p:spPr>
      </p:pic>
      <p:sp>
        <p:nvSpPr>
          <p:cNvPr id="15" name="TextBox 14">
            <a:extLst>
              <a:ext uri="{FF2B5EF4-FFF2-40B4-BE49-F238E27FC236}">
                <a16:creationId xmlns:a16="http://schemas.microsoft.com/office/drawing/2014/main" id="{B9E0E961-8461-C9B8-05BC-9901740021B9}"/>
              </a:ext>
            </a:extLst>
          </p:cNvPr>
          <p:cNvSpPr txBox="1"/>
          <p:nvPr/>
        </p:nvSpPr>
        <p:spPr>
          <a:xfrm>
            <a:off x="8610600" y="3181014"/>
            <a:ext cx="2438400" cy="646331"/>
          </a:xfrm>
          <a:prstGeom prst="rect">
            <a:avLst/>
          </a:prstGeom>
          <a:noFill/>
        </p:spPr>
        <p:txBody>
          <a:bodyPr wrap="square" rtlCol="0">
            <a:spAutoFit/>
          </a:bodyPr>
          <a:lstStyle/>
          <a:p>
            <a:pPr algn="ctr" defTabSz="914377"/>
            <a:r>
              <a:rPr lang="en-US" b="1" dirty="0">
                <a:solidFill>
                  <a:srgbClr val="231F20"/>
                </a:solidFill>
                <a:latin typeface="Calibri"/>
              </a:rPr>
              <a:t>Convergence of output power vs time</a:t>
            </a:r>
          </a:p>
        </p:txBody>
      </p:sp>
      <p:sp>
        <p:nvSpPr>
          <p:cNvPr id="17" name="TextBox 16">
            <a:extLst>
              <a:ext uri="{FF2B5EF4-FFF2-40B4-BE49-F238E27FC236}">
                <a16:creationId xmlns:a16="http://schemas.microsoft.com/office/drawing/2014/main" id="{CE069549-47E9-2D3F-99E0-A759535C0DBB}"/>
              </a:ext>
            </a:extLst>
          </p:cNvPr>
          <p:cNvSpPr txBox="1"/>
          <p:nvPr/>
        </p:nvSpPr>
        <p:spPr>
          <a:xfrm>
            <a:off x="7696201" y="4755576"/>
            <a:ext cx="2643911" cy="646331"/>
          </a:xfrm>
          <a:prstGeom prst="rect">
            <a:avLst/>
          </a:prstGeom>
          <a:noFill/>
        </p:spPr>
        <p:txBody>
          <a:bodyPr wrap="square" rtlCol="0">
            <a:spAutoFit/>
          </a:bodyPr>
          <a:lstStyle/>
          <a:p>
            <a:pPr algn="ctr" defTabSz="914377"/>
            <a:r>
              <a:rPr lang="en-US" b="1" dirty="0">
                <a:solidFill>
                  <a:srgbClr val="231F20"/>
                </a:solidFill>
                <a:latin typeface="Calibri"/>
              </a:rPr>
              <a:t>RF Current / DC Current vs. z [mm]. Max 1.72</a:t>
            </a:r>
          </a:p>
        </p:txBody>
      </p:sp>
      <p:sp>
        <p:nvSpPr>
          <p:cNvPr id="18" name="Content Placeholder 1">
            <a:extLst>
              <a:ext uri="{FF2B5EF4-FFF2-40B4-BE49-F238E27FC236}">
                <a16:creationId xmlns:a16="http://schemas.microsoft.com/office/drawing/2014/main" id="{582062A3-2808-71A6-1E5C-D1065B064092}"/>
              </a:ext>
            </a:extLst>
          </p:cNvPr>
          <p:cNvSpPr txBox="1">
            <a:spLocks/>
          </p:cNvSpPr>
          <p:nvPr/>
        </p:nvSpPr>
        <p:spPr>
          <a:xfrm>
            <a:off x="331164" y="1035937"/>
            <a:ext cx="11022635" cy="1439224"/>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2"/>
                </a:solidFill>
                <a:latin typeface="Arial" charset="0"/>
                <a:ea typeface="Arial" charset="0"/>
                <a:cs typeface="Arial"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2"/>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Clr>
                <a:srgbClr val="B83A4B"/>
              </a:buClr>
              <a:buNone/>
            </a:pPr>
            <a:r>
              <a:rPr lang="en-US" sz="2000" b="1" dirty="0">
                <a:solidFill>
                  <a:srgbClr val="B83A4B"/>
                </a:solidFill>
                <a:latin typeface="Lato" panose="020F0502020204030203" pitchFamily="34" charset="77"/>
                <a:ea typeface="+mn-ea"/>
                <a:cs typeface="+mn-cs"/>
              </a:rPr>
              <a:t>RF performance simulated in MAGIC 2D</a:t>
            </a:r>
          </a:p>
          <a:p>
            <a:pPr marL="91440" indent="-228594" defTabSz="914377">
              <a:spcBef>
                <a:spcPts val="0"/>
              </a:spcBef>
            </a:pPr>
            <a:r>
              <a:rPr lang="en-US" sz="2000" dirty="0">
                <a:solidFill>
                  <a:srgbClr val="231F20"/>
                </a:solidFill>
              </a:rPr>
              <a:t>72 MW achieved with 40 W drive; Gun coil &amp; beam voltage may be adjusted in test</a:t>
            </a:r>
          </a:p>
          <a:p>
            <a:pPr marL="0" indent="0" defTabSz="914377">
              <a:spcBef>
                <a:spcPts val="600"/>
              </a:spcBef>
              <a:buNone/>
            </a:pPr>
            <a:r>
              <a:rPr lang="en-US" sz="2000" b="1" dirty="0">
                <a:solidFill>
                  <a:srgbClr val="B83A4B"/>
                </a:solidFill>
                <a:latin typeface="Lato" panose="020F0502020204030203" pitchFamily="34" charset="77"/>
                <a:ea typeface="+mn-ea"/>
                <a:cs typeface="+mn-cs"/>
              </a:rPr>
              <a:t>Will confirm models in CST Microwave Studio, TESLA-Z, and MAGIC 3D while build proceeds</a:t>
            </a:r>
          </a:p>
        </p:txBody>
      </p:sp>
      <p:sp>
        <p:nvSpPr>
          <p:cNvPr id="13" name="Arrow: Right 12">
            <a:extLst>
              <a:ext uri="{FF2B5EF4-FFF2-40B4-BE49-F238E27FC236}">
                <a16:creationId xmlns:a16="http://schemas.microsoft.com/office/drawing/2014/main" id="{E8E9D4AF-B3E7-8DA6-66B3-9F3CAE4115AD}"/>
              </a:ext>
            </a:extLst>
          </p:cNvPr>
          <p:cNvSpPr/>
          <p:nvPr/>
        </p:nvSpPr>
        <p:spPr>
          <a:xfrm>
            <a:off x="1219200" y="2678160"/>
            <a:ext cx="2729346" cy="418605"/>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Direction of Beam Travel</a:t>
            </a:r>
          </a:p>
        </p:txBody>
      </p:sp>
    </p:spTree>
    <p:extLst>
      <p:ext uri="{BB962C8B-B14F-4D97-AF65-F5344CB8AC3E}">
        <p14:creationId xmlns:p14="http://schemas.microsoft.com/office/powerpoint/2010/main" val="31097434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lstStyle/>
          <a:p>
            <a:r>
              <a:rPr lang="en-US" dirty="0"/>
              <a:t>First prototype 75XP4 is under construction now</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36</a:t>
            </a:fld>
            <a:endParaRPr lang="en-US"/>
          </a:p>
        </p:txBody>
      </p:sp>
      <p:pic>
        <p:nvPicPr>
          <p:cNvPr id="2" name="Picture 1">
            <a:extLst>
              <a:ext uri="{FF2B5EF4-FFF2-40B4-BE49-F238E27FC236}">
                <a16:creationId xmlns:a16="http://schemas.microsoft.com/office/drawing/2014/main" id="{1ED9A84B-2D40-F761-FB76-91B0A2916A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2766" y="1387400"/>
            <a:ext cx="1595963" cy="2412507"/>
          </a:xfrm>
          <a:prstGeom prst="rect">
            <a:avLst/>
          </a:prstGeom>
        </p:spPr>
      </p:pic>
      <p:pic>
        <p:nvPicPr>
          <p:cNvPr id="4" name="Picture 3">
            <a:extLst>
              <a:ext uri="{FF2B5EF4-FFF2-40B4-BE49-F238E27FC236}">
                <a16:creationId xmlns:a16="http://schemas.microsoft.com/office/drawing/2014/main" id="{2112D58A-3788-BE43-5F39-C1F1FE6EAF9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6845" y="3951272"/>
            <a:ext cx="7794082" cy="2281645"/>
          </a:xfrm>
          <a:prstGeom prst="rect">
            <a:avLst/>
          </a:prstGeom>
        </p:spPr>
      </p:pic>
      <p:pic>
        <p:nvPicPr>
          <p:cNvPr id="7" name="Picture 6">
            <a:extLst>
              <a:ext uri="{FF2B5EF4-FFF2-40B4-BE49-F238E27FC236}">
                <a16:creationId xmlns:a16="http://schemas.microsoft.com/office/drawing/2014/main" id="{E60FE1E6-A045-325F-4AFF-C30B81A380D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17057" y="1381186"/>
            <a:ext cx="2878879" cy="2412508"/>
          </a:xfrm>
          <a:prstGeom prst="rect">
            <a:avLst/>
          </a:prstGeom>
        </p:spPr>
      </p:pic>
      <p:pic>
        <p:nvPicPr>
          <p:cNvPr id="8" name="Picture 7">
            <a:extLst>
              <a:ext uri="{FF2B5EF4-FFF2-40B4-BE49-F238E27FC236}">
                <a16:creationId xmlns:a16="http://schemas.microsoft.com/office/drawing/2014/main" id="{396DF31C-A02C-0679-9F55-1B8FF720AD7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817352" y="1436928"/>
            <a:ext cx="3144255" cy="4378037"/>
          </a:xfrm>
          <a:prstGeom prst="rect">
            <a:avLst/>
          </a:prstGeom>
        </p:spPr>
      </p:pic>
      <p:pic>
        <p:nvPicPr>
          <p:cNvPr id="9" name="Picture 8">
            <a:extLst>
              <a:ext uri="{FF2B5EF4-FFF2-40B4-BE49-F238E27FC236}">
                <a16:creationId xmlns:a16="http://schemas.microsoft.com/office/drawing/2014/main" id="{C4C5E825-37A2-9520-CD7E-1764CBAD83B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74264" y="1436928"/>
            <a:ext cx="3564760" cy="2281645"/>
          </a:xfrm>
          <a:prstGeom prst="rect">
            <a:avLst/>
          </a:prstGeom>
        </p:spPr>
      </p:pic>
    </p:spTree>
    <p:extLst>
      <p:ext uri="{BB962C8B-B14F-4D97-AF65-F5344CB8AC3E}">
        <p14:creationId xmlns:p14="http://schemas.microsoft.com/office/powerpoint/2010/main" val="17301010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F1D2F-7C69-2B4D-B204-AA451E517889}"/>
              </a:ext>
            </a:extLst>
          </p:cNvPr>
          <p:cNvSpPr>
            <a:spLocks noGrp="1"/>
          </p:cNvSpPr>
          <p:nvPr>
            <p:ph type="title"/>
          </p:nvPr>
        </p:nvSpPr>
        <p:spPr>
          <a:xfrm>
            <a:off x="800100" y="2615992"/>
            <a:ext cx="10553700" cy="3350093"/>
          </a:xfrm>
        </p:spPr>
        <p:txBody>
          <a:bodyPr>
            <a:normAutofit fontScale="90000"/>
          </a:bodyPr>
          <a:lstStyle/>
          <a:p>
            <a:r>
              <a:rPr lang="en-US" dirty="0"/>
              <a:t>Thank you!</a:t>
            </a:r>
            <a:br>
              <a:rPr lang="en-US" dirty="0"/>
            </a:br>
            <a:br>
              <a:rPr lang="en-US" dirty="0"/>
            </a:br>
            <a:r>
              <a:rPr lang="en-US" sz="2400" dirty="0"/>
              <a:t>This work would not be possible without building on decades of past efforts from the former SLAC Klystron Department.</a:t>
            </a:r>
            <a:br>
              <a:rPr lang="en-US" sz="2400" dirty="0"/>
            </a:br>
            <a:br>
              <a:rPr lang="en-US" sz="2400" dirty="0"/>
            </a:br>
            <a:r>
              <a:rPr lang="en-US" sz="2400" dirty="0"/>
              <a:t>RF Source slide material from B. Weatherford talks at IVEC 2024 and LCWS 2024. Some material in this presentation was borrowed heavily from published SLAC-PUB articles and presentations by Daryl </a:t>
            </a:r>
            <a:r>
              <a:rPr lang="en-US" sz="2400" dirty="0" err="1"/>
              <a:t>Sprehn</a:t>
            </a:r>
            <a:r>
              <a:rPr lang="en-US" sz="2400" dirty="0"/>
              <a:t>, Arnie </a:t>
            </a:r>
            <a:r>
              <a:rPr lang="en-US" sz="2400" dirty="0" err="1"/>
              <a:t>Vlieks</a:t>
            </a:r>
            <a:r>
              <a:rPr lang="en-US" sz="2400" dirty="0"/>
              <a:t>, and Erik Jongewaard. Erik continues to be a fountain of knowledge for our department today.</a:t>
            </a:r>
            <a:endParaRPr lang="en-US" dirty="0"/>
          </a:p>
        </p:txBody>
      </p:sp>
      <p:sp>
        <p:nvSpPr>
          <p:cNvPr id="4" name="Slide Number Placeholder 3">
            <a:extLst>
              <a:ext uri="{FF2B5EF4-FFF2-40B4-BE49-F238E27FC236}">
                <a16:creationId xmlns:a16="http://schemas.microsoft.com/office/drawing/2014/main" id="{81EEB644-08CC-6541-BE00-A4F14C228EBF}"/>
              </a:ext>
            </a:extLst>
          </p:cNvPr>
          <p:cNvSpPr>
            <a:spLocks noGrp="1"/>
          </p:cNvSpPr>
          <p:nvPr>
            <p:ph type="sldNum" sz="quarter" idx="4"/>
          </p:nvPr>
        </p:nvSpPr>
        <p:spPr/>
        <p:txBody>
          <a:bodyPr/>
          <a:lstStyle/>
          <a:p>
            <a:fld id="{52B60363-7E9F-BF4A-894A-A30319D3939A}" type="slidenum">
              <a:rPr lang="en-US" smtClean="0"/>
              <a:pPr/>
              <a:t>37</a:t>
            </a:fld>
            <a:endParaRPr lang="en-US"/>
          </a:p>
        </p:txBody>
      </p:sp>
    </p:spTree>
    <p:extLst>
      <p:ext uri="{BB962C8B-B14F-4D97-AF65-F5344CB8AC3E}">
        <p14:creationId xmlns:p14="http://schemas.microsoft.com/office/powerpoint/2010/main" val="11043335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226"/>
        <p:cNvGrpSpPr/>
        <p:nvPr/>
      </p:nvGrpSpPr>
      <p:grpSpPr>
        <a:xfrm>
          <a:off x="0" y="0"/>
          <a:ext cx="0" cy="0"/>
          <a:chOff x="0" y="0"/>
          <a:chExt cx="0" cy="0"/>
        </a:xfrm>
      </p:grpSpPr>
      <p:sp>
        <p:nvSpPr>
          <p:cNvPr id="1227" name="Google Shape;1227;p5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Questions?</a:t>
            </a:r>
            <a:endParaRPr dirty="0"/>
          </a:p>
        </p:txBody>
      </p:sp>
      <p:sp>
        <p:nvSpPr>
          <p:cNvPr id="1228" name="Google Shape;1228;p50"/>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38</a:t>
            </a:fld>
            <a:endParaRP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233"/>
        <p:cNvGrpSpPr/>
        <p:nvPr/>
      </p:nvGrpSpPr>
      <p:grpSpPr>
        <a:xfrm>
          <a:off x="0" y="0"/>
          <a:ext cx="0" cy="0"/>
          <a:chOff x="0" y="0"/>
          <a:chExt cx="0" cy="0"/>
        </a:xfrm>
      </p:grpSpPr>
      <p:sp>
        <p:nvSpPr>
          <p:cNvPr id="1234" name="Google Shape;1234;p51"/>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Backup</a:t>
            </a:r>
            <a:endParaRPr dirty="0"/>
          </a:p>
        </p:txBody>
      </p:sp>
      <p:sp>
        <p:nvSpPr>
          <p:cNvPr id="1235" name="Google Shape;1235;p51"/>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39</a:t>
            </a:fld>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16"/>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Why </a:t>
            </a:r>
            <a:r>
              <a:rPr lang="en-US" dirty="0" err="1"/>
              <a:t>e</a:t>
            </a:r>
            <a:r>
              <a:rPr lang="en-US" baseline="30000" dirty="0" err="1"/>
              <a:t>+</a:t>
            </a:r>
            <a:r>
              <a:rPr lang="en-US" dirty="0" err="1"/>
              <a:t>e</a:t>
            </a:r>
            <a:r>
              <a:rPr lang="en-US" baseline="30000" dirty="0"/>
              <a:t>-</a:t>
            </a:r>
            <a:r>
              <a:rPr lang="en-US" dirty="0"/>
              <a:t>?</a:t>
            </a:r>
            <a:endParaRPr baseline="30000" dirty="0"/>
          </a:p>
        </p:txBody>
      </p:sp>
      <p:sp>
        <p:nvSpPr>
          <p:cNvPr id="733" name="Google Shape;733;p16"/>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a:t>
            </a:fld>
            <a:endParaRPr dirty="0"/>
          </a:p>
        </p:txBody>
      </p:sp>
      <p:sp>
        <p:nvSpPr>
          <p:cNvPr id="734" name="Google Shape;734;p16"/>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735" name="Google Shape;735;p16"/>
          <p:cNvSpPr txBox="1">
            <a:spLocks noGrp="1"/>
          </p:cNvSpPr>
          <p:nvPr>
            <p:ph type="body" idx="2"/>
          </p:nvPr>
        </p:nvSpPr>
        <p:spPr>
          <a:xfrm>
            <a:off x="800100" y="1082325"/>
            <a:ext cx="10553700" cy="5133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100" dirty="0"/>
              <a:t>Initial state well defined &amp; polarization  ⟹ High-precision measurements </a:t>
            </a:r>
            <a:endParaRPr sz="2100" dirty="0"/>
          </a:p>
          <a:p>
            <a:pPr marL="0" lvl="0" indent="0" algn="l" rtl="0">
              <a:lnSpc>
                <a:spcPct val="115000"/>
              </a:lnSpc>
              <a:spcBef>
                <a:spcPts val="0"/>
              </a:spcBef>
              <a:spcAft>
                <a:spcPts val="0"/>
              </a:spcAft>
              <a:buClr>
                <a:schemeClr val="dk1"/>
              </a:buClr>
              <a:buSzPts val="1100"/>
              <a:buFont typeface="Arial"/>
              <a:buNone/>
            </a:pPr>
            <a:r>
              <a:rPr lang="en-US" sz="2100" dirty="0"/>
              <a:t>Higgs bosons appear in 1 in 100 events   ⟹ Clean environment and trigger-less readout </a:t>
            </a:r>
            <a:endParaRPr sz="2100" dirty="0"/>
          </a:p>
          <a:p>
            <a:pPr marL="0" lvl="0" indent="0" algn="l" rtl="0">
              <a:lnSpc>
                <a:spcPct val="115000"/>
              </a:lnSpc>
              <a:spcBef>
                <a:spcPts val="0"/>
              </a:spcBef>
              <a:spcAft>
                <a:spcPts val="0"/>
              </a:spcAft>
              <a:buSzPts val="1600"/>
              <a:buNone/>
            </a:pPr>
            <a:endParaRPr sz="1900" dirty="0"/>
          </a:p>
        </p:txBody>
      </p:sp>
      <p:pic>
        <p:nvPicPr>
          <p:cNvPr id="736" name="Google Shape;736;p16"/>
          <p:cNvPicPr preferRelativeResize="0"/>
          <p:nvPr/>
        </p:nvPicPr>
        <p:blipFill rotWithShape="1">
          <a:blip r:embed="rId3">
            <a:alphaModFix/>
          </a:blip>
          <a:srcRect/>
          <a:stretch/>
        </p:blipFill>
        <p:spPr>
          <a:xfrm>
            <a:off x="800100" y="2095500"/>
            <a:ext cx="5003660" cy="4120673"/>
          </a:xfrm>
          <a:prstGeom prst="rect">
            <a:avLst/>
          </a:prstGeom>
          <a:noFill/>
          <a:ln>
            <a:noFill/>
          </a:ln>
        </p:spPr>
      </p:pic>
      <p:pic>
        <p:nvPicPr>
          <p:cNvPr id="737" name="Google Shape;737;p16"/>
          <p:cNvPicPr preferRelativeResize="0"/>
          <p:nvPr/>
        </p:nvPicPr>
        <p:blipFill rotWithShape="1">
          <a:blip r:embed="rId4">
            <a:alphaModFix/>
          </a:blip>
          <a:srcRect/>
          <a:stretch/>
        </p:blipFill>
        <p:spPr>
          <a:xfrm>
            <a:off x="6610500" y="2095500"/>
            <a:ext cx="4209899" cy="3967890"/>
          </a:xfrm>
          <a:prstGeom prst="rect">
            <a:avLst/>
          </a:prstGeom>
          <a:noFill/>
          <a:ln>
            <a:noFill/>
          </a:ln>
        </p:spPr>
      </p:pic>
      <p:sp>
        <p:nvSpPr>
          <p:cNvPr id="738" name="Google Shape;738;p16"/>
          <p:cNvSpPr txBox="1"/>
          <p:nvPr/>
        </p:nvSpPr>
        <p:spPr>
          <a:xfrm>
            <a:off x="3115275" y="5815975"/>
            <a:ext cx="1248000" cy="492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Arial"/>
              </a:rPr>
              <a:t>pp/LHC</a:t>
            </a:r>
            <a:endParaRPr sz="20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739" name="Google Shape;739;p16"/>
          <p:cNvSpPr txBox="1"/>
          <p:nvPr/>
        </p:nvSpPr>
        <p:spPr>
          <a:xfrm>
            <a:off x="8091450" y="5815975"/>
            <a:ext cx="1248000" cy="492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dirty="0" err="1">
                <a:solidFill>
                  <a:srgbClr val="B83A4B"/>
                </a:solidFill>
                <a:latin typeface="Lato" panose="020F0502020204030203" pitchFamily="34" charset="0"/>
                <a:ea typeface="Lato" panose="020F0502020204030203" pitchFamily="34" charset="0"/>
                <a:cs typeface="Lato" panose="020F0502020204030203" pitchFamily="34" charset="0"/>
                <a:sym typeface="Arial"/>
              </a:rPr>
              <a:t>e</a:t>
            </a:r>
            <a:r>
              <a:rPr lang="en-US" sz="2000" u="none" strike="noStrike" cap="none" baseline="30000" dirty="0" err="1">
                <a:solidFill>
                  <a:srgbClr val="B83A4B"/>
                </a:solidFill>
                <a:latin typeface="Lato" panose="020F0502020204030203" pitchFamily="34" charset="0"/>
                <a:ea typeface="Lato" panose="020F0502020204030203" pitchFamily="34" charset="0"/>
                <a:cs typeface="Lato" panose="020F0502020204030203" pitchFamily="34" charset="0"/>
                <a:sym typeface="Arial"/>
              </a:rPr>
              <a:t>+</a:t>
            </a:r>
            <a:r>
              <a:rPr lang="en-US" sz="2000" u="none" strike="noStrike" cap="none" dirty="0" err="1">
                <a:solidFill>
                  <a:srgbClr val="B83A4B"/>
                </a:solidFill>
                <a:latin typeface="Lato" panose="020F0502020204030203" pitchFamily="34" charset="0"/>
                <a:ea typeface="Lato" panose="020F0502020204030203" pitchFamily="34" charset="0"/>
                <a:cs typeface="Lato" panose="020F0502020204030203" pitchFamily="34" charset="0"/>
                <a:sym typeface="Arial"/>
              </a:rPr>
              <a:t>e</a:t>
            </a:r>
            <a:r>
              <a:rPr lang="en-US" sz="2000" u="none" strike="noStrike" cap="none" baseline="30000" dirty="0">
                <a:solidFill>
                  <a:srgbClr val="B83A4B"/>
                </a:solidFill>
                <a:latin typeface="Lato" panose="020F0502020204030203" pitchFamily="34" charset="0"/>
                <a:ea typeface="Lato" panose="020F0502020204030203" pitchFamily="34" charset="0"/>
                <a:cs typeface="Lato" panose="020F0502020204030203" pitchFamily="34" charset="0"/>
                <a:sym typeface="Arial"/>
              </a:rPr>
              <a:t>-</a:t>
            </a:r>
            <a:endParaRPr sz="2000" u="none" strike="noStrike" cap="none" baseline="30000" dirty="0">
              <a:solidFill>
                <a:srgbClr val="B83A4B"/>
              </a:solidFill>
              <a:latin typeface="Lato" panose="020F0502020204030203" pitchFamily="34" charset="0"/>
              <a:ea typeface="Lato" panose="020F0502020204030203" pitchFamily="34" charset="0"/>
              <a:cs typeface="Lato" panose="020F0502020204030203" pitchFamily="34" charset="0"/>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515029-8E45-F44D-8DC3-9196E1975856}"/>
              </a:ext>
            </a:extLst>
          </p:cNvPr>
          <p:cNvSpPr>
            <a:spLocks noGrp="1"/>
          </p:cNvSpPr>
          <p:nvPr>
            <p:ph type="body" sz="quarter" idx="13"/>
          </p:nvPr>
        </p:nvSpPr>
        <p:spPr>
          <a:xfrm>
            <a:off x="800100" y="1040695"/>
            <a:ext cx="6134099" cy="883476"/>
          </a:xfrm>
        </p:spPr>
        <p:txBody>
          <a:bodyPr/>
          <a:lstStyle/>
          <a:p>
            <a:r>
              <a:rPr lang="en-US" dirty="0"/>
              <a:t>All specs identical to the 75XP1 </a:t>
            </a:r>
            <a:r>
              <a:rPr lang="en-US" b="1" dirty="0"/>
              <a:t>except:</a:t>
            </a:r>
          </a:p>
          <a:p>
            <a:r>
              <a:rPr lang="en-US" dirty="0"/>
              <a:t>Pulse width target increased to 3.2 microseconds</a:t>
            </a:r>
            <a:br>
              <a:rPr lang="en-US" dirty="0"/>
            </a:br>
            <a:r>
              <a:rPr lang="en-US" dirty="0"/>
              <a:t>(for a while…)</a:t>
            </a: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a:t>75XP3 Specifications</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40</a:t>
            </a:fld>
            <a:endParaRPr lang="en-US"/>
          </a:p>
        </p:txBody>
      </p:sp>
      <p:pic>
        <p:nvPicPr>
          <p:cNvPr id="7" name="Picture 6">
            <a:extLst>
              <a:ext uri="{FF2B5EF4-FFF2-40B4-BE49-F238E27FC236}">
                <a16:creationId xmlns:a16="http://schemas.microsoft.com/office/drawing/2014/main" id="{706437DA-E344-5C0A-DE22-6C245FE0188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633335" y="1110216"/>
            <a:ext cx="2924175" cy="5543550"/>
          </a:xfrm>
          <a:prstGeom prst="rect">
            <a:avLst/>
          </a:prstGeom>
        </p:spPr>
      </p:pic>
      <p:pic>
        <p:nvPicPr>
          <p:cNvPr id="8" name="Picture 7">
            <a:extLst>
              <a:ext uri="{FF2B5EF4-FFF2-40B4-BE49-F238E27FC236}">
                <a16:creationId xmlns:a16="http://schemas.microsoft.com/office/drawing/2014/main" id="{B59D7210-42DF-EE96-E7EF-57E4561F3CE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8711" y="2720753"/>
            <a:ext cx="5966962" cy="3480021"/>
          </a:xfrm>
          <a:prstGeom prst="rect">
            <a:avLst/>
          </a:prstGeom>
        </p:spPr>
      </p:pic>
      <p:sp>
        <p:nvSpPr>
          <p:cNvPr id="4" name="TextBox 3">
            <a:extLst>
              <a:ext uri="{FF2B5EF4-FFF2-40B4-BE49-F238E27FC236}">
                <a16:creationId xmlns:a16="http://schemas.microsoft.com/office/drawing/2014/main" id="{01EEF79B-FE4D-B6EE-84CA-D312B3A91628}"/>
              </a:ext>
            </a:extLst>
          </p:cNvPr>
          <p:cNvSpPr txBox="1"/>
          <p:nvPr/>
        </p:nvSpPr>
        <p:spPr>
          <a:xfrm>
            <a:off x="1079292" y="2358157"/>
            <a:ext cx="4781862" cy="400110"/>
          </a:xfrm>
          <a:prstGeom prst="rect">
            <a:avLst/>
          </a:prstGeom>
          <a:noFill/>
        </p:spPr>
        <p:txBody>
          <a:bodyPr wrap="square" rtlCol="0">
            <a:spAutoFit/>
          </a:bodyPr>
          <a:lstStyle/>
          <a:p>
            <a:pPr algn="ctr"/>
            <a:r>
              <a:rPr lang="en-US" sz="2000" b="1"/>
              <a:t>Compact Gun Redesign for 75XP3</a:t>
            </a:r>
          </a:p>
        </p:txBody>
      </p:sp>
    </p:spTree>
    <p:extLst>
      <p:ext uri="{BB962C8B-B14F-4D97-AF65-F5344CB8AC3E}">
        <p14:creationId xmlns:p14="http://schemas.microsoft.com/office/powerpoint/2010/main" val="16585425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75XP3 Diode</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a:t>RF ACCELERATOR DIVISION / TECHNOLOGY INNOVATION DIRECTORATE</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41</a:t>
            </a:fld>
            <a:endParaRPr lang="en-US"/>
          </a:p>
        </p:txBody>
      </p:sp>
      <p:pic>
        <p:nvPicPr>
          <p:cNvPr id="11" name="Picture 10">
            <a:extLst>
              <a:ext uri="{FF2B5EF4-FFF2-40B4-BE49-F238E27FC236}">
                <a16:creationId xmlns:a16="http://schemas.microsoft.com/office/drawing/2014/main" id="{9889BFAB-5BDE-43B9-87A7-B047BF76EA6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3011720" y="3155017"/>
            <a:ext cx="2277148" cy="5047944"/>
          </a:xfrm>
          <a:prstGeom prst="rect">
            <a:avLst/>
          </a:prstGeom>
        </p:spPr>
      </p:pic>
      <p:pic>
        <p:nvPicPr>
          <p:cNvPr id="13" name="Picture 12">
            <a:extLst>
              <a:ext uri="{FF2B5EF4-FFF2-40B4-BE49-F238E27FC236}">
                <a16:creationId xmlns:a16="http://schemas.microsoft.com/office/drawing/2014/main" id="{F7FA8ADE-FDFE-E1E5-0E11-468C2644F2F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94818" y="1418883"/>
            <a:ext cx="4171950" cy="5353050"/>
          </a:xfrm>
          <a:prstGeom prst="rect">
            <a:avLst/>
          </a:prstGeom>
        </p:spPr>
      </p:pic>
      <p:sp>
        <p:nvSpPr>
          <p:cNvPr id="2" name="Text Placeholder 1">
            <a:extLst>
              <a:ext uri="{FF2B5EF4-FFF2-40B4-BE49-F238E27FC236}">
                <a16:creationId xmlns:a16="http://schemas.microsoft.com/office/drawing/2014/main" id="{D6664A53-392C-D7CB-936F-6B602C3D8E7A}"/>
              </a:ext>
            </a:extLst>
          </p:cNvPr>
          <p:cNvSpPr>
            <a:spLocks noGrp="1"/>
          </p:cNvSpPr>
          <p:nvPr>
            <p:ph type="body" sz="quarter" idx="13"/>
          </p:nvPr>
        </p:nvSpPr>
        <p:spPr>
          <a:xfrm>
            <a:off x="800099" y="1110216"/>
            <a:ext cx="6561595" cy="4556066"/>
          </a:xfrm>
        </p:spPr>
        <p:txBody>
          <a:bodyPr/>
          <a:lstStyle/>
          <a:p>
            <a:r>
              <a:rPr lang="en-US" b="1" dirty="0"/>
              <a:t>Gun/PPM/Collector Diode was built to validate new components for the 75XP3:</a:t>
            </a:r>
          </a:p>
          <a:p>
            <a:pPr marL="342900" indent="-342900">
              <a:lnSpc>
                <a:spcPct val="100000"/>
              </a:lnSpc>
              <a:spcBef>
                <a:spcPts val="600"/>
              </a:spcBef>
              <a:buFont typeface="Arial" panose="020B0604020202020204" pitchFamily="34" charset="0"/>
              <a:buChar char="•"/>
            </a:pPr>
            <a:r>
              <a:rPr lang="en-US" dirty="0">
                <a:solidFill>
                  <a:schemeClr val="tx1"/>
                </a:solidFill>
              </a:rPr>
              <a:t>New beam tunnel size and focusing magnets</a:t>
            </a:r>
          </a:p>
          <a:p>
            <a:pPr marL="342900" indent="-342900">
              <a:lnSpc>
                <a:spcPct val="100000"/>
              </a:lnSpc>
              <a:spcBef>
                <a:spcPts val="600"/>
              </a:spcBef>
              <a:buFont typeface="Arial" panose="020B0604020202020204" pitchFamily="34" charset="0"/>
              <a:buChar char="•"/>
            </a:pPr>
            <a:r>
              <a:rPr lang="en-US" dirty="0">
                <a:solidFill>
                  <a:schemeClr val="tx1"/>
                </a:solidFill>
              </a:rPr>
              <a:t>New compact gun and collector designs</a:t>
            </a:r>
          </a:p>
          <a:p>
            <a:pPr marL="342900" indent="-342900">
              <a:lnSpc>
                <a:spcPct val="100000"/>
              </a:lnSpc>
              <a:spcBef>
                <a:spcPts val="600"/>
              </a:spcBef>
              <a:buFont typeface="Arial" panose="020B0604020202020204" pitchFamily="34" charset="0"/>
              <a:buChar char="•"/>
            </a:pPr>
            <a:r>
              <a:rPr lang="en-US" dirty="0">
                <a:solidFill>
                  <a:schemeClr val="tx1"/>
                </a:solidFill>
              </a:rPr>
              <a:t>Addition of gun coil assembly</a:t>
            </a:r>
          </a:p>
          <a:p>
            <a:r>
              <a:rPr lang="en-US" b="1" dirty="0"/>
              <a:t>Gun oscillation at 3.17 GHz corrected w/ loss collar</a:t>
            </a:r>
          </a:p>
          <a:p>
            <a:r>
              <a:rPr lang="en-US" b="1" dirty="0"/>
              <a:t>After loss collar added, 99.9% transmission, ran to full beam spec at 490kV / 3 µs / 120 Hz</a:t>
            </a:r>
          </a:p>
          <a:p>
            <a:endParaRPr lang="en-US" dirty="0"/>
          </a:p>
        </p:txBody>
      </p:sp>
    </p:spTree>
    <p:extLst>
      <p:ext uri="{BB962C8B-B14F-4D97-AF65-F5344CB8AC3E}">
        <p14:creationId xmlns:p14="http://schemas.microsoft.com/office/powerpoint/2010/main" val="1752023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Summary of 75XP3 Serial Numbers</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42</a:t>
            </a:fld>
            <a:endParaRPr lang="en-US"/>
          </a:p>
        </p:txBody>
      </p:sp>
      <p:sp>
        <p:nvSpPr>
          <p:cNvPr id="2" name="Text Placeholder 1">
            <a:extLst>
              <a:ext uri="{FF2B5EF4-FFF2-40B4-BE49-F238E27FC236}">
                <a16:creationId xmlns:a16="http://schemas.microsoft.com/office/drawing/2014/main" id="{96488E9C-356B-FE5F-0208-A0387BF44CD4}"/>
              </a:ext>
            </a:extLst>
          </p:cNvPr>
          <p:cNvSpPr>
            <a:spLocks noGrp="1"/>
          </p:cNvSpPr>
          <p:nvPr>
            <p:ph type="body" sz="quarter" idx="13"/>
          </p:nvPr>
        </p:nvSpPr>
        <p:spPr>
          <a:xfrm>
            <a:off x="278492" y="1110216"/>
            <a:ext cx="4527207" cy="5172608"/>
          </a:xfrm>
        </p:spPr>
        <p:txBody>
          <a:bodyPr/>
          <a:lstStyle/>
          <a:p>
            <a:r>
              <a:rPr lang="en-US" b="1" dirty="0"/>
              <a:t>75XP3-1 (first serial number):</a:t>
            </a:r>
            <a:endParaRPr lang="en-US" dirty="0"/>
          </a:p>
          <a:p>
            <a:pPr marL="342900" indent="-342900">
              <a:lnSpc>
                <a:spcPct val="100000"/>
              </a:lnSpc>
              <a:spcBef>
                <a:spcPts val="0"/>
              </a:spcBef>
              <a:buFont typeface="Arial" panose="020B0604020202020204" pitchFamily="34" charset="0"/>
              <a:buChar char="•"/>
            </a:pPr>
            <a:r>
              <a:rPr lang="en-US" dirty="0">
                <a:solidFill>
                  <a:schemeClr val="tx1"/>
                </a:solidFill>
              </a:rPr>
              <a:t>First tube with clamped-on magnets</a:t>
            </a:r>
          </a:p>
          <a:p>
            <a:pPr marL="342900" indent="-342900">
              <a:lnSpc>
                <a:spcPct val="100000"/>
              </a:lnSpc>
              <a:spcBef>
                <a:spcPts val="0"/>
              </a:spcBef>
              <a:buFont typeface="Arial" panose="020B0604020202020204" pitchFamily="34" charset="0"/>
              <a:buChar char="•"/>
            </a:pPr>
            <a:r>
              <a:rPr lang="en-US" b="1" dirty="0">
                <a:solidFill>
                  <a:schemeClr val="tx1"/>
                </a:solidFill>
              </a:rPr>
              <a:t>Result: OP Oscillation @ 11.7 GHz</a:t>
            </a:r>
          </a:p>
          <a:p>
            <a:pPr marL="809625" lvl="1" indent="-342900">
              <a:lnSpc>
                <a:spcPct val="100000"/>
              </a:lnSpc>
              <a:spcBef>
                <a:spcPts val="0"/>
              </a:spcBef>
            </a:pPr>
            <a:r>
              <a:rPr lang="en-US" dirty="0">
                <a:solidFill>
                  <a:schemeClr val="tx1"/>
                </a:solidFill>
              </a:rPr>
              <a:t>Arose due to a fabrication error. It is suppressed when output chain is assembled correctly </a:t>
            </a:r>
          </a:p>
          <a:p>
            <a:r>
              <a:rPr lang="en-US" b="1" dirty="0"/>
              <a:t>75XP3-2:</a:t>
            </a:r>
          </a:p>
          <a:p>
            <a:pPr indent="-342900">
              <a:lnSpc>
                <a:spcPct val="100000"/>
              </a:lnSpc>
              <a:spcBef>
                <a:spcPts val="0"/>
              </a:spcBef>
              <a:buFont typeface="Arial" panose="020B0604020202020204" pitchFamily="34" charset="0"/>
              <a:buChar char="•"/>
            </a:pPr>
            <a:r>
              <a:rPr lang="en-US" dirty="0">
                <a:solidFill>
                  <a:schemeClr val="tx1"/>
                </a:solidFill>
              </a:rPr>
              <a:t>Also used clamped-on magnets</a:t>
            </a:r>
          </a:p>
          <a:p>
            <a:pPr marL="342900" indent="-342900">
              <a:lnSpc>
                <a:spcPct val="100000"/>
              </a:lnSpc>
              <a:spcBef>
                <a:spcPts val="0"/>
              </a:spcBef>
              <a:buFont typeface="Arial" panose="020B0604020202020204" pitchFamily="34" charset="0"/>
              <a:buChar char="•"/>
            </a:pPr>
            <a:r>
              <a:rPr lang="en-US" b="1" dirty="0">
                <a:solidFill>
                  <a:schemeClr val="tx1"/>
                </a:solidFill>
              </a:rPr>
              <a:t>Result: Died from gun arc at 3.2 microsecond pulse width</a:t>
            </a:r>
          </a:p>
          <a:p>
            <a:pPr marL="809625" lvl="1" indent="-342900">
              <a:lnSpc>
                <a:spcPct val="100000"/>
              </a:lnSpc>
              <a:spcBef>
                <a:spcPts val="0"/>
              </a:spcBef>
            </a:pPr>
            <a:r>
              <a:rPr lang="en-US" dirty="0"/>
              <a:t>Smaller gun size had reduced safety factor; also, 3.2 µs was 2x original design target</a:t>
            </a:r>
          </a:p>
          <a:p>
            <a:pPr marL="809625" lvl="1" indent="-342900">
              <a:lnSpc>
                <a:spcPct val="100000"/>
              </a:lnSpc>
              <a:spcBef>
                <a:spcPts val="0"/>
              </a:spcBef>
            </a:pPr>
            <a:r>
              <a:rPr lang="en-US" dirty="0"/>
              <a:t>Also observed a gun oscillation</a:t>
            </a:r>
          </a:p>
        </p:txBody>
      </p:sp>
      <p:sp>
        <p:nvSpPr>
          <p:cNvPr id="4" name="Text Placeholder 1">
            <a:extLst>
              <a:ext uri="{FF2B5EF4-FFF2-40B4-BE49-F238E27FC236}">
                <a16:creationId xmlns:a16="http://schemas.microsoft.com/office/drawing/2014/main" id="{E9940AD9-D9BE-7950-B257-DAC21443B87F}"/>
              </a:ext>
            </a:extLst>
          </p:cNvPr>
          <p:cNvSpPr txBox="1">
            <a:spLocks/>
          </p:cNvSpPr>
          <p:nvPr/>
        </p:nvSpPr>
        <p:spPr>
          <a:xfrm>
            <a:off x="4895728" y="1110216"/>
            <a:ext cx="4082017" cy="493043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75XP3-3: Added gun loss ceramic</a:t>
            </a:r>
            <a:endParaRPr lang="en-US" dirty="0"/>
          </a:p>
          <a:p>
            <a:pPr marL="342900" indent="-342900">
              <a:lnSpc>
                <a:spcPct val="100000"/>
              </a:lnSpc>
              <a:spcBef>
                <a:spcPts val="0"/>
              </a:spcBef>
              <a:buFont typeface="Arial" panose="020B0604020202020204" pitchFamily="34" charset="0"/>
              <a:buChar char="•"/>
            </a:pPr>
            <a:r>
              <a:rPr lang="en-US" b="1" dirty="0">
                <a:solidFill>
                  <a:schemeClr val="tx1"/>
                </a:solidFill>
              </a:rPr>
              <a:t>Result: Met specification</a:t>
            </a:r>
          </a:p>
          <a:p>
            <a:pPr marL="809625" lvl="1" indent="-342900">
              <a:lnSpc>
                <a:spcPct val="100000"/>
              </a:lnSpc>
              <a:spcBef>
                <a:spcPts val="0"/>
              </a:spcBef>
            </a:pPr>
            <a:r>
              <a:rPr lang="en-US" dirty="0"/>
              <a:t>75 MW @ 120 Hz / 1.6 µs</a:t>
            </a:r>
          </a:p>
          <a:p>
            <a:pPr marL="809625" lvl="1" indent="-342900">
              <a:lnSpc>
                <a:spcPct val="100000"/>
              </a:lnSpc>
              <a:spcBef>
                <a:spcPts val="0"/>
              </a:spcBef>
            </a:pPr>
            <a:r>
              <a:rPr lang="en-US" dirty="0"/>
              <a:t>NLC spec at this point was reduced back to 1.6 µs</a:t>
            </a:r>
          </a:p>
          <a:p>
            <a:pPr marL="809625" lvl="1" indent="-342900">
              <a:lnSpc>
                <a:spcPct val="100000"/>
              </a:lnSpc>
              <a:spcBef>
                <a:spcPts val="0"/>
              </a:spcBef>
            </a:pPr>
            <a:r>
              <a:rPr lang="en-US" dirty="0"/>
              <a:t>Some beam intercept</a:t>
            </a:r>
          </a:p>
          <a:p>
            <a:pPr marL="809625" lvl="1" indent="-342900">
              <a:lnSpc>
                <a:spcPct val="100000"/>
              </a:lnSpc>
              <a:spcBef>
                <a:spcPts val="0"/>
              </a:spcBef>
            </a:pPr>
            <a:r>
              <a:rPr lang="en-US" dirty="0"/>
              <a:t>No temperature monitoring due to clamp-on magnet stack</a:t>
            </a:r>
            <a:endParaRPr lang="en-US" b="1" dirty="0"/>
          </a:p>
          <a:p>
            <a:r>
              <a:rPr lang="en-US" b="1" dirty="0"/>
              <a:t>75XP3-4: Integral Pole Pieces</a:t>
            </a:r>
          </a:p>
          <a:p>
            <a:pPr marL="342900" indent="-342900">
              <a:lnSpc>
                <a:spcPct val="100000"/>
              </a:lnSpc>
              <a:spcBef>
                <a:spcPts val="0"/>
              </a:spcBef>
              <a:buFont typeface="Arial" panose="020B0604020202020204" pitchFamily="34" charset="0"/>
              <a:buChar char="•"/>
            </a:pPr>
            <a:r>
              <a:rPr lang="en-US" b="1" dirty="0">
                <a:solidFill>
                  <a:schemeClr val="tx1"/>
                </a:solidFill>
              </a:rPr>
              <a:t>Result: Met specification again</a:t>
            </a:r>
          </a:p>
          <a:p>
            <a:pPr marL="809625" lvl="1" indent="-342900">
              <a:lnSpc>
                <a:spcPct val="100000"/>
              </a:lnSpc>
              <a:spcBef>
                <a:spcPts val="0"/>
              </a:spcBef>
            </a:pPr>
            <a:r>
              <a:rPr lang="en-US" dirty="0"/>
              <a:t>75 MW @ 120 Hz / 1.6 µs</a:t>
            </a:r>
          </a:p>
          <a:p>
            <a:pPr marL="809625" lvl="1" indent="-342900">
              <a:lnSpc>
                <a:spcPct val="100000"/>
              </a:lnSpc>
              <a:spcBef>
                <a:spcPts val="0"/>
              </a:spcBef>
            </a:pPr>
            <a:r>
              <a:rPr lang="en-US" dirty="0"/>
              <a:t>Beam loss was 1.3%</a:t>
            </a:r>
          </a:p>
          <a:p>
            <a:pPr marL="809625" lvl="1" indent="-342900">
              <a:lnSpc>
                <a:spcPct val="100000"/>
              </a:lnSpc>
              <a:spcBef>
                <a:spcPts val="0"/>
              </a:spcBef>
            </a:pPr>
            <a:r>
              <a:rPr lang="en-US" dirty="0"/>
              <a:t>Needed slight voltage increase to meet power</a:t>
            </a:r>
          </a:p>
        </p:txBody>
      </p:sp>
      <p:sp>
        <p:nvSpPr>
          <p:cNvPr id="7" name="Slide Number Placeholder 5">
            <a:extLst>
              <a:ext uri="{FF2B5EF4-FFF2-40B4-BE49-F238E27FC236}">
                <a16:creationId xmlns:a16="http://schemas.microsoft.com/office/drawing/2014/main" id="{BC454744-D446-EB36-2959-1F6DCA6CF66C}"/>
              </a:ext>
            </a:extLst>
          </p:cNvPr>
          <p:cNvSpPr txBox="1">
            <a:spLocks/>
          </p:cNvSpPr>
          <p:nvPr/>
        </p:nvSpPr>
        <p:spPr>
          <a:xfrm>
            <a:off x="11484141" y="6282824"/>
            <a:ext cx="2743200" cy="365125"/>
          </a:xfrm>
          <a:prstGeom prst="rect">
            <a:avLst/>
          </a:prstGeom>
        </p:spPr>
        <p:txBody>
          <a:bodyPr vert="horz" lIns="91440" tIns="45720" rIns="0" bIns="45720" rtlCol="0" anchor="ctr"/>
          <a:lstStyle>
            <a:defPPr>
              <a:defRPr lang="en-US"/>
            </a:defPPr>
            <a:lvl1pPr marL="0" algn="r" defTabSz="914400" rtl="0" eaLnBrk="1" latinLnBrk="0" hangingPunct="1">
              <a:defRPr sz="1100" kern="1200">
                <a:solidFill>
                  <a:schemeClr val="tx1">
                    <a:lumMod val="75000"/>
                    <a:lumOff val="25000"/>
                  </a:schemeClr>
                </a:solidFill>
                <a:latin typeface="Lato" panose="020F0502020204030203"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2B60363-7E9F-BF4A-894A-A30319D3939A}" type="slidenum">
              <a:rPr lang="en-US" smtClean="0"/>
              <a:pPr/>
              <a:t>42</a:t>
            </a:fld>
            <a:endParaRPr lang="en-US"/>
          </a:p>
        </p:txBody>
      </p:sp>
      <p:pic>
        <p:nvPicPr>
          <p:cNvPr id="8" name="Picture 7">
            <a:extLst>
              <a:ext uri="{FF2B5EF4-FFF2-40B4-BE49-F238E27FC236}">
                <a16:creationId xmlns:a16="http://schemas.microsoft.com/office/drawing/2014/main" id="{C9B9E297-3749-AF38-502A-AFA5D198B6C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160790" y="4519973"/>
            <a:ext cx="3031210" cy="2171700"/>
          </a:xfrm>
          <a:prstGeom prst="rect">
            <a:avLst/>
          </a:prstGeom>
        </p:spPr>
      </p:pic>
      <p:pic>
        <p:nvPicPr>
          <p:cNvPr id="9" name="Picture 8">
            <a:extLst>
              <a:ext uri="{FF2B5EF4-FFF2-40B4-BE49-F238E27FC236}">
                <a16:creationId xmlns:a16="http://schemas.microsoft.com/office/drawing/2014/main" id="{2B11ADAF-381C-AEBC-313F-DF53AF6A9D0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60790" y="1648378"/>
            <a:ext cx="3031210" cy="2426982"/>
          </a:xfrm>
          <a:prstGeom prst="rect">
            <a:avLst/>
          </a:prstGeom>
        </p:spPr>
      </p:pic>
      <p:sp>
        <p:nvSpPr>
          <p:cNvPr id="10" name="TextBox 9">
            <a:extLst>
              <a:ext uri="{FF2B5EF4-FFF2-40B4-BE49-F238E27FC236}">
                <a16:creationId xmlns:a16="http://schemas.microsoft.com/office/drawing/2014/main" id="{DF73DDD9-0744-2556-727E-DD6E61719F13}"/>
              </a:ext>
            </a:extLst>
          </p:cNvPr>
          <p:cNvSpPr txBox="1"/>
          <p:nvPr/>
        </p:nvSpPr>
        <p:spPr>
          <a:xfrm>
            <a:off x="9160790" y="960421"/>
            <a:ext cx="3031210" cy="707886"/>
          </a:xfrm>
          <a:prstGeom prst="rect">
            <a:avLst/>
          </a:prstGeom>
          <a:noFill/>
        </p:spPr>
        <p:txBody>
          <a:bodyPr wrap="square" rtlCol="0">
            <a:spAutoFit/>
          </a:bodyPr>
          <a:lstStyle/>
          <a:p>
            <a:pPr algn="ctr"/>
            <a:r>
              <a:rPr lang="en-US" sz="2000" b="1" dirty="0"/>
              <a:t>RF, current, and voltage waveforms for 75XP3-4</a:t>
            </a:r>
          </a:p>
        </p:txBody>
      </p:sp>
      <p:sp>
        <p:nvSpPr>
          <p:cNvPr id="11" name="TextBox 10">
            <a:extLst>
              <a:ext uri="{FF2B5EF4-FFF2-40B4-BE49-F238E27FC236}">
                <a16:creationId xmlns:a16="http://schemas.microsoft.com/office/drawing/2014/main" id="{1E2D5CBF-87EC-8509-78E1-BC1C44D42046}"/>
              </a:ext>
            </a:extLst>
          </p:cNvPr>
          <p:cNvSpPr txBox="1"/>
          <p:nvPr/>
        </p:nvSpPr>
        <p:spPr>
          <a:xfrm>
            <a:off x="9161915" y="4161461"/>
            <a:ext cx="2933103" cy="400110"/>
          </a:xfrm>
          <a:prstGeom prst="rect">
            <a:avLst/>
          </a:prstGeom>
          <a:noFill/>
        </p:spPr>
        <p:txBody>
          <a:bodyPr wrap="square" rtlCol="0">
            <a:spAutoFit/>
          </a:bodyPr>
          <a:lstStyle/>
          <a:p>
            <a:pPr algn="ctr"/>
            <a:r>
              <a:rPr lang="en-US" sz="2000" b="1" dirty="0"/>
              <a:t>Power &amp; gain vs. drive</a:t>
            </a:r>
          </a:p>
        </p:txBody>
      </p:sp>
    </p:spTree>
    <p:extLst>
      <p:ext uri="{BB962C8B-B14F-4D97-AF65-F5344CB8AC3E}">
        <p14:creationId xmlns:p14="http://schemas.microsoft.com/office/powerpoint/2010/main" val="20569957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118"/>
        <p:cNvGrpSpPr/>
        <p:nvPr/>
      </p:nvGrpSpPr>
      <p:grpSpPr>
        <a:xfrm>
          <a:off x="0" y="0"/>
          <a:ext cx="0" cy="0"/>
          <a:chOff x="0" y="0"/>
          <a:chExt cx="0" cy="0"/>
        </a:xfrm>
      </p:grpSpPr>
      <p:sp>
        <p:nvSpPr>
          <p:cNvPr id="1119" name="Google Shape;1119;p41"/>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Outlook</a:t>
            </a:r>
            <a:endParaRPr dirty="0"/>
          </a:p>
        </p:txBody>
      </p:sp>
      <p:sp>
        <p:nvSpPr>
          <p:cNvPr id="1120" name="Google Shape;1120;p41"/>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43</a:t>
            </a:fld>
            <a:endParaRPr dirty="0"/>
          </a:p>
        </p:txBody>
      </p:sp>
    </p:spTree>
    <p:extLst>
      <p:ext uri="{BB962C8B-B14F-4D97-AF65-F5344CB8AC3E}">
        <p14:creationId xmlns:p14="http://schemas.microsoft.com/office/powerpoint/2010/main" val="31758696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125"/>
        <p:cNvGrpSpPr/>
        <p:nvPr/>
      </p:nvGrpSpPr>
      <p:grpSpPr>
        <a:xfrm>
          <a:off x="0" y="0"/>
          <a:ext cx="0" cy="0"/>
          <a:chOff x="0" y="0"/>
          <a:chExt cx="0" cy="0"/>
        </a:xfrm>
      </p:grpSpPr>
      <p:pic>
        <p:nvPicPr>
          <p:cNvPr id="1126" name="Google Shape;1126;p42"/>
          <p:cNvPicPr preferRelativeResize="0"/>
          <p:nvPr/>
        </p:nvPicPr>
        <p:blipFill rotWithShape="1">
          <a:blip r:embed="rId3">
            <a:alphaModFix/>
          </a:blip>
          <a:srcRect/>
          <a:stretch/>
        </p:blipFill>
        <p:spPr>
          <a:xfrm>
            <a:off x="1285575" y="965850"/>
            <a:ext cx="9866575" cy="5892150"/>
          </a:xfrm>
          <a:prstGeom prst="rect">
            <a:avLst/>
          </a:prstGeom>
          <a:noFill/>
          <a:ln>
            <a:noFill/>
          </a:ln>
        </p:spPr>
      </p:pic>
      <p:sp>
        <p:nvSpPr>
          <p:cNvPr id="1127" name="Google Shape;1127;p42"/>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The Complete C</a:t>
            </a:r>
            <a:r>
              <a:rPr lang="en-US" baseline="30000" dirty="0"/>
              <a:t>3</a:t>
            </a:r>
            <a:r>
              <a:rPr lang="en-US" dirty="0"/>
              <a:t> Demonstrator</a:t>
            </a:r>
            <a:endParaRPr dirty="0"/>
          </a:p>
        </p:txBody>
      </p:sp>
      <p:sp>
        <p:nvSpPr>
          <p:cNvPr id="1128" name="Google Shape;1128;p42"/>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44</a:t>
            </a:fld>
            <a:endParaRPr dirty="0"/>
          </a:p>
        </p:txBody>
      </p:sp>
      <p:sp>
        <p:nvSpPr>
          <p:cNvPr id="1129" name="Google Shape;1129;p42"/>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130" name="Google Shape;1130;p42"/>
          <p:cNvSpPr txBox="1">
            <a:spLocks noGrp="1"/>
          </p:cNvSpPr>
          <p:nvPr>
            <p:ph type="body" idx="2"/>
          </p:nvPr>
        </p:nvSpPr>
        <p:spPr>
          <a:xfrm>
            <a:off x="800100" y="4217275"/>
            <a:ext cx="10553700" cy="1983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400" dirty="0"/>
              <a:t>Demonstrate fully engineered cryomodule</a:t>
            </a:r>
            <a:endParaRPr sz="2400" dirty="0"/>
          </a:p>
          <a:p>
            <a:pPr marL="0" lvl="0" indent="0" algn="l" rtl="0">
              <a:lnSpc>
                <a:spcPct val="115000"/>
              </a:lnSpc>
              <a:spcBef>
                <a:spcPts val="0"/>
              </a:spcBef>
              <a:spcAft>
                <a:spcPts val="0"/>
              </a:spcAft>
              <a:buClr>
                <a:schemeClr val="dk1"/>
              </a:buClr>
              <a:buSzPts val="1100"/>
              <a:buFont typeface="Arial"/>
              <a:buNone/>
            </a:pPr>
            <a:r>
              <a:rPr lang="en-US" sz="2400" dirty="0"/>
              <a:t>~50 m scale facility</a:t>
            </a:r>
            <a:endParaRPr sz="2400" dirty="0"/>
          </a:p>
          <a:p>
            <a:pPr marL="0" lvl="0" indent="0" algn="l" rtl="0">
              <a:lnSpc>
                <a:spcPct val="115000"/>
              </a:lnSpc>
              <a:spcBef>
                <a:spcPts val="0"/>
              </a:spcBef>
              <a:spcAft>
                <a:spcPts val="0"/>
              </a:spcAft>
              <a:buClr>
                <a:schemeClr val="dk1"/>
              </a:buClr>
              <a:buSzPts val="1100"/>
              <a:buFont typeface="Arial"/>
              <a:buNone/>
            </a:pPr>
            <a:r>
              <a:rPr lang="en-US" sz="2400" dirty="0"/>
              <a:t>3 GeV energy reach</a:t>
            </a:r>
            <a:endParaRPr sz="2400" dirty="0"/>
          </a:p>
          <a:p>
            <a:pPr marL="0" lvl="0" indent="0" algn="l" rtl="0">
              <a:lnSpc>
                <a:spcPct val="115000"/>
              </a:lnSpc>
              <a:spcBef>
                <a:spcPts val="0"/>
              </a:spcBef>
              <a:spcAft>
                <a:spcPts val="0"/>
              </a:spcAft>
              <a:buClr>
                <a:schemeClr val="dk1"/>
              </a:buClr>
              <a:buSzPts val="1100"/>
              <a:buFont typeface="Arial"/>
              <a:buNone/>
            </a:pPr>
            <a:r>
              <a:rPr lang="en-US" sz="2400" dirty="0"/>
              <a:t>Answer technical questions needed for CDR</a:t>
            </a:r>
            <a:endParaRPr sz="2400" dirty="0"/>
          </a:p>
          <a:p>
            <a:pPr marL="0" lvl="0" indent="0" algn="l" rtl="0">
              <a:lnSpc>
                <a:spcPct val="115000"/>
              </a:lnSpc>
              <a:spcBef>
                <a:spcPts val="0"/>
              </a:spcBef>
              <a:spcAft>
                <a:spcPts val="0"/>
              </a:spcAft>
              <a:buClr>
                <a:schemeClr val="dk1"/>
              </a:buClr>
              <a:buSzPts val="1100"/>
              <a:buFont typeface="Arial"/>
              <a:buNone/>
            </a:pPr>
            <a:endParaRPr sz="2400" dirty="0"/>
          </a:p>
          <a:p>
            <a:pPr marL="0" lvl="0" indent="0" algn="l" rtl="0">
              <a:lnSpc>
                <a:spcPct val="115000"/>
              </a:lnSpc>
              <a:spcBef>
                <a:spcPts val="0"/>
              </a:spcBef>
              <a:spcAft>
                <a:spcPts val="0"/>
              </a:spcAft>
              <a:buSzPts val="1600"/>
              <a:buNone/>
            </a:pPr>
            <a:endParaRPr sz="2400" dirty="0"/>
          </a:p>
        </p:txBody>
      </p:sp>
      <p:sp>
        <p:nvSpPr>
          <p:cNvPr id="1131" name="Google Shape;1131;p42"/>
          <p:cNvSpPr/>
          <p:nvPr/>
        </p:nvSpPr>
        <p:spPr>
          <a:xfrm>
            <a:off x="2526030" y="1725930"/>
            <a:ext cx="948690" cy="914795"/>
          </a:xfrm>
          <a:prstGeom prst="donut">
            <a:avLst>
              <a:gd name="adj" fmla="val 5696"/>
            </a:avLst>
          </a:prstGeom>
          <a:solidFill>
            <a:schemeClr val="accent1"/>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132" name="Google Shape;1132;p42"/>
          <p:cNvSpPr txBox="1"/>
          <p:nvPr/>
        </p:nvSpPr>
        <p:spPr>
          <a:xfrm>
            <a:off x="1851660" y="2297430"/>
            <a:ext cx="603050"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Arial"/>
              </a:rPr>
              <a:t>QCM</a:t>
            </a:r>
            <a:endParaRPr dirty="0">
              <a:latin typeface="Lato" panose="020F0502020204030203" pitchFamily="34" charset="0"/>
              <a:ea typeface="Lato" panose="020F0502020204030203" pitchFamily="34" charset="0"/>
              <a:cs typeface="Lato" panose="020F0502020204030203" pitchFamily="34" charset="0"/>
            </a:endParaRPr>
          </a:p>
        </p:txBody>
      </p:sp>
      <p:sp>
        <p:nvSpPr>
          <p:cNvPr id="1133" name="Google Shape;1133;p42"/>
          <p:cNvSpPr/>
          <p:nvPr/>
        </p:nvSpPr>
        <p:spPr>
          <a:xfrm>
            <a:off x="3739287" y="2104797"/>
            <a:ext cx="2190750" cy="2112478"/>
          </a:xfrm>
          <a:prstGeom prst="donut">
            <a:avLst>
              <a:gd name="adj" fmla="val 3483"/>
            </a:avLst>
          </a:prstGeom>
          <a:solidFill>
            <a:schemeClr val="accent1"/>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134" name="Google Shape;1134;p42"/>
          <p:cNvSpPr txBox="1"/>
          <p:nvPr/>
        </p:nvSpPr>
        <p:spPr>
          <a:xfrm>
            <a:off x="3791310" y="3627006"/>
            <a:ext cx="2138727"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Arial"/>
              </a:rPr>
              <a:t>Stage 2:</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ctr" rtl="0">
              <a:lnSpc>
                <a:spcPct val="100000"/>
              </a:lnSpc>
              <a:spcBef>
                <a:spcPts val="0"/>
              </a:spcBef>
              <a:spcAft>
                <a:spcPts val="0"/>
              </a:spcAft>
              <a:buNone/>
            </a:pPr>
            <a:r>
              <a:rPr lang="en-US"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Arial"/>
              </a:rPr>
              <a:t>Injector + Cryomodule</a:t>
            </a:r>
            <a:endParaRPr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1576745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139"/>
        <p:cNvGrpSpPr/>
        <p:nvPr/>
      </p:nvGrpSpPr>
      <p:grpSpPr>
        <a:xfrm>
          <a:off x="0" y="0"/>
          <a:ext cx="0" cy="0"/>
          <a:chOff x="0" y="0"/>
          <a:chExt cx="0" cy="0"/>
        </a:xfrm>
      </p:grpSpPr>
      <p:sp>
        <p:nvSpPr>
          <p:cNvPr id="1140" name="Google Shape;1140;p4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Quarter Cryomodule (QCM)</a:t>
            </a:r>
            <a:endParaRPr dirty="0"/>
          </a:p>
        </p:txBody>
      </p:sp>
      <p:sp>
        <p:nvSpPr>
          <p:cNvPr id="1141" name="Google Shape;1141;p4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45</a:t>
            </a:fld>
            <a:endParaRPr dirty="0"/>
          </a:p>
        </p:txBody>
      </p:sp>
      <p:sp>
        <p:nvSpPr>
          <p:cNvPr id="1142" name="Google Shape;1142;p4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endParaRPr dirty="0"/>
          </a:p>
        </p:txBody>
      </p:sp>
      <p:sp>
        <p:nvSpPr>
          <p:cNvPr id="1143" name="Google Shape;1143;p43"/>
          <p:cNvSpPr txBox="1">
            <a:spLocks noGrp="1"/>
          </p:cNvSpPr>
          <p:nvPr>
            <p:ph type="body" idx="2"/>
          </p:nvPr>
        </p:nvSpPr>
        <p:spPr>
          <a:xfrm>
            <a:off x="800100" y="1047750"/>
            <a:ext cx="6072188" cy="2884170"/>
          </a:xfrm>
          <a:prstGeom prst="rect">
            <a:avLst/>
          </a:prstGeom>
          <a:noFill/>
          <a:ln>
            <a:noFill/>
          </a:ln>
        </p:spPr>
        <p:txBody>
          <a:bodyPr spcFirstLastPara="1" wrap="square" lIns="0" tIns="45700" rIns="91425" bIns="45700" anchor="t" anchorCtr="0">
            <a:noAutofit/>
          </a:bodyPr>
          <a:lstStyle/>
          <a:p>
            <a:pPr marL="457200" lvl="0" indent="-323850" algn="l" rtl="0">
              <a:lnSpc>
                <a:spcPct val="115000"/>
              </a:lnSpc>
              <a:spcBef>
                <a:spcPts val="1000"/>
              </a:spcBef>
              <a:spcAft>
                <a:spcPts val="0"/>
              </a:spcAft>
              <a:buSzPts val="1500"/>
              <a:buChar char="●"/>
            </a:pPr>
            <a:r>
              <a:rPr lang="en-US" sz="2000" dirty="0"/>
              <a:t>Vacuum insulation, raft length up to 2.5 m</a:t>
            </a:r>
            <a:endParaRPr sz="1200" dirty="0"/>
          </a:p>
          <a:p>
            <a:pPr marL="457200" lvl="0" indent="-323850" algn="l" rtl="0">
              <a:lnSpc>
                <a:spcPct val="115000"/>
              </a:lnSpc>
              <a:spcBef>
                <a:spcPts val="1000"/>
              </a:spcBef>
              <a:spcAft>
                <a:spcPts val="0"/>
              </a:spcAft>
              <a:buSzPts val="1500"/>
              <a:buChar char="●"/>
            </a:pPr>
            <a:r>
              <a:rPr lang="en-US" sz="2000" dirty="0"/>
              <a:t>Expected delivery Fall 2024</a:t>
            </a:r>
            <a:endParaRPr dirty="0"/>
          </a:p>
          <a:p>
            <a:pPr marL="457200" lvl="0" indent="-323850" algn="l" rtl="0">
              <a:lnSpc>
                <a:spcPct val="115000"/>
              </a:lnSpc>
              <a:spcBef>
                <a:spcPts val="1000"/>
              </a:spcBef>
              <a:spcAft>
                <a:spcPts val="0"/>
              </a:spcAft>
              <a:buSzPts val="1500"/>
              <a:buChar char="●"/>
            </a:pPr>
            <a:r>
              <a:rPr lang="en-US" sz="2000" dirty="0"/>
              <a:t>Outfit for alignment and vibration testing</a:t>
            </a:r>
            <a:endParaRPr dirty="0"/>
          </a:p>
          <a:p>
            <a:pPr marL="457200" lvl="0" indent="-323850" algn="l" rtl="0">
              <a:lnSpc>
                <a:spcPct val="115000"/>
              </a:lnSpc>
              <a:spcBef>
                <a:spcPts val="1000"/>
              </a:spcBef>
              <a:spcAft>
                <a:spcPts val="0"/>
              </a:spcAft>
              <a:buSzPts val="1500"/>
              <a:buChar char="●"/>
            </a:pPr>
            <a:r>
              <a:rPr lang="en-US" sz="2000" dirty="0"/>
              <a:t>Follow-on experiments with structures at high gradient and beam acceleration</a:t>
            </a:r>
            <a:endParaRPr dirty="0"/>
          </a:p>
          <a:p>
            <a:pPr marL="457200" lvl="0" indent="-228600" algn="l" rtl="0">
              <a:lnSpc>
                <a:spcPct val="115000"/>
              </a:lnSpc>
              <a:spcBef>
                <a:spcPts val="1000"/>
              </a:spcBef>
              <a:spcAft>
                <a:spcPts val="0"/>
              </a:spcAft>
              <a:buSzPts val="1500"/>
              <a:buNone/>
            </a:pPr>
            <a:endParaRPr sz="2000" dirty="0"/>
          </a:p>
          <a:p>
            <a:pPr marL="457200" lvl="0" indent="-228600" algn="l" rtl="0">
              <a:lnSpc>
                <a:spcPct val="115000"/>
              </a:lnSpc>
              <a:spcBef>
                <a:spcPts val="1000"/>
              </a:spcBef>
              <a:spcAft>
                <a:spcPts val="0"/>
              </a:spcAft>
              <a:buSzPts val="1500"/>
              <a:buNone/>
            </a:pPr>
            <a:endParaRPr sz="2000" dirty="0"/>
          </a:p>
        </p:txBody>
      </p:sp>
      <p:pic>
        <p:nvPicPr>
          <p:cNvPr id="1144" name="Google Shape;1144;p43" descr="A diagram of a machine&#10;&#10;Description automatically generated"/>
          <p:cNvPicPr preferRelativeResize="0"/>
          <p:nvPr/>
        </p:nvPicPr>
        <p:blipFill rotWithShape="1">
          <a:blip r:embed="rId3">
            <a:alphaModFix/>
          </a:blip>
          <a:srcRect/>
          <a:stretch/>
        </p:blipFill>
        <p:spPr>
          <a:xfrm>
            <a:off x="180167" y="4061881"/>
            <a:ext cx="6963583" cy="2796119"/>
          </a:xfrm>
          <a:prstGeom prst="rect">
            <a:avLst/>
          </a:prstGeom>
          <a:noFill/>
          <a:ln>
            <a:noFill/>
          </a:ln>
        </p:spPr>
      </p:pic>
      <p:pic>
        <p:nvPicPr>
          <p:cNvPr id="1145" name="Google Shape;1145;p43"/>
          <p:cNvPicPr preferRelativeResize="0"/>
          <p:nvPr/>
        </p:nvPicPr>
        <p:blipFill rotWithShape="1">
          <a:blip r:embed="rId4">
            <a:alphaModFix/>
          </a:blip>
          <a:srcRect/>
          <a:stretch/>
        </p:blipFill>
        <p:spPr>
          <a:xfrm>
            <a:off x="6997737" y="1083807"/>
            <a:ext cx="5152050" cy="3659643"/>
          </a:xfrm>
          <a:prstGeom prst="rect">
            <a:avLst/>
          </a:prstGeom>
          <a:noFill/>
          <a:ln>
            <a:noFill/>
          </a:ln>
        </p:spPr>
      </p:pic>
    </p:spTree>
    <p:extLst>
      <p:ext uri="{BB962C8B-B14F-4D97-AF65-F5344CB8AC3E}">
        <p14:creationId xmlns:p14="http://schemas.microsoft.com/office/powerpoint/2010/main" val="11680548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00"/>
        <p:cNvGrpSpPr/>
        <p:nvPr/>
      </p:nvGrpSpPr>
      <p:grpSpPr>
        <a:xfrm>
          <a:off x="0" y="0"/>
          <a:ext cx="0" cy="0"/>
          <a:chOff x="0" y="0"/>
          <a:chExt cx="0" cy="0"/>
        </a:xfrm>
      </p:grpSpPr>
      <p:sp>
        <p:nvSpPr>
          <p:cNvPr id="1201" name="Google Shape;1201;p48"/>
          <p:cNvSpPr txBox="1">
            <a:spLocks noGrp="1"/>
          </p:cNvSpPr>
          <p:nvPr>
            <p:ph type="body" idx="1"/>
          </p:nvPr>
        </p:nvSpPr>
        <p:spPr>
          <a:xfrm>
            <a:off x="800100" y="93877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RF Accelerator Technology Essential for All Near-Term Collider Concepts</a:t>
            </a:r>
            <a:endParaRPr dirty="0"/>
          </a:p>
        </p:txBody>
      </p:sp>
      <p:sp>
        <p:nvSpPr>
          <p:cNvPr id="1202" name="Google Shape;1202;p48"/>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Synergies with Future Colliders</a:t>
            </a:r>
            <a:endParaRPr dirty="0"/>
          </a:p>
        </p:txBody>
      </p:sp>
      <p:sp>
        <p:nvSpPr>
          <p:cNvPr id="1203" name="Google Shape;1203;p48"/>
          <p:cNvSpPr txBox="1">
            <a:spLocks noGrp="1"/>
          </p:cNvSpPr>
          <p:nvPr>
            <p:ph type="body" idx="2"/>
          </p:nvPr>
        </p:nvSpPr>
        <p:spPr>
          <a:xfrm>
            <a:off x="800100" y="1286975"/>
            <a:ext cx="11439600" cy="4452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1000"/>
              </a:spcBef>
              <a:spcAft>
                <a:spcPts val="0"/>
              </a:spcAft>
              <a:buSzPts val="1600"/>
              <a:buNone/>
            </a:pPr>
            <a:r>
              <a:rPr lang="en-US" dirty="0"/>
              <a:t>C</a:t>
            </a:r>
            <a:r>
              <a:rPr lang="en-US" baseline="30000" dirty="0"/>
              <a:t>3</a:t>
            </a:r>
            <a:r>
              <a:rPr lang="en-US" dirty="0"/>
              <a:t> Demo is positioned to contribute synergistically or directly to all near-term collider concepts</a:t>
            </a:r>
            <a:endParaRPr dirty="0"/>
          </a:p>
          <a:p>
            <a:pPr marL="457200" lvl="0" indent="-330200" algn="l" rtl="0">
              <a:lnSpc>
                <a:spcPct val="115000"/>
              </a:lnSpc>
              <a:spcBef>
                <a:spcPts val="1000"/>
              </a:spcBef>
              <a:spcAft>
                <a:spcPts val="0"/>
              </a:spcAft>
              <a:buSzPts val="1600"/>
              <a:buChar char="●"/>
            </a:pPr>
            <a:r>
              <a:rPr lang="en-US" dirty="0"/>
              <a:t>CLIC - components, damping, fabrication techniques</a:t>
            </a:r>
            <a:endParaRPr dirty="0"/>
          </a:p>
          <a:p>
            <a:pPr marL="457200" lvl="0" indent="-330200" algn="l" rtl="0">
              <a:lnSpc>
                <a:spcPct val="115000"/>
              </a:lnSpc>
              <a:spcBef>
                <a:spcPts val="0"/>
              </a:spcBef>
              <a:spcAft>
                <a:spcPts val="0"/>
              </a:spcAft>
              <a:buSzPts val="1600"/>
              <a:buChar char="●"/>
            </a:pPr>
            <a:r>
              <a:rPr lang="en-US" dirty="0"/>
              <a:t>ILC - options for electron driven positron source based C</a:t>
            </a:r>
            <a:r>
              <a:rPr lang="en-US" baseline="30000" dirty="0"/>
              <a:t>3</a:t>
            </a:r>
            <a:r>
              <a:rPr lang="en-US" dirty="0"/>
              <a:t> technology</a:t>
            </a:r>
            <a:endParaRPr dirty="0"/>
          </a:p>
          <a:p>
            <a:pPr marL="457200" lvl="0" indent="-330200" algn="l" rtl="0">
              <a:lnSpc>
                <a:spcPct val="115000"/>
              </a:lnSpc>
              <a:spcBef>
                <a:spcPts val="0"/>
              </a:spcBef>
              <a:spcAft>
                <a:spcPts val="0"/>
              </a:spcAft>
              <a:buSzPts val="1600"/>
              <a:buChar char="●"/>
            </a:pPr>
            <a:r>
              <a:rPr lang="en-US" dirty="0"/>
              <a:t>Muon Collider - high gradient cryogenic copper cavities in cooling channel, alternative linac for acceleration after cooling</a:t>
            </a:r>
            <a:endParaRPr dirty="0"/>
          </a:p>
          <a:p>
            <a:pPr marL="457200" lvl="0" indent="-330200" algn="l" rtl="0">
              <a:lnSpc>
                <a:spcPct val="115000"/>
              </a:lnSpc>
              <a:spcBef>
                <a:spcPts val="0"/>
              </a:spcBef>
              <a:spcAft>
                <a:spcPts val="0"/>
              </a:spcAft>
              <a:buSzPts val="1600"/>
              <a:buChar char="●"/>
            </a:pPr>
            <a:r>
              <a:rPr lang="en-US" dirty="0"/>
              <a:t>AAC - C</a:t>
            </a:r>
            <a:r>
              <a:rPr lang="en-US" baseline="30000" dirty="0"/>
              <a:t>3</a:t>
            </a:r>
            <a:r>
              <a:rPr lang="en-US" dirty="0"/>
              <a:t> Demo utilized for staging, C</a:t>
            </a:r>
            <a:r>
              <a:rPr lang="en-US" baseline="30000" dirty="0"/>
              <a:t>3</a:t>
            </a:r>
            <a:r>
              <a:rPr lang="en-US" dirty="0"/>
              <a:t> facility multi-</a:t>
            </a:r>
            <a:r>
              <a:rPr lang="en-US" dirty="0" err="1"/>
              <a:t>TeV</a:t>
            </a:r>
            <a:r>
              <a:rPr lang="en-US" dirty="0"/>
              <a:t> energy upgrade reutilizing tunnel, 𝛾𝛾 colliders</a:t>
            </a:r>
            <a:endParaRPr dirty="0"/>
          </a:p>
          <a:p>
            <a:pPr marL="457200" lvl="0" indent="-330200" algn="l" rtl="0">
              <a:lnSpc>
                <a:spcPct val="115000"/>
              </a:lnSpc>
              <a:spcBef>
                <a:spcPts val="0"/>
              </a:spcBef>
              <a:spcAft>
                <a:spcPts val="0"/>
              </a:spcAft>
              <a:buSzPts val="1600"/>
              <a:buChar char="●"/>
            </a:pPr>
            <a:r>
              <a:rPr lang="en-US" dirty="0"/>
              <a:t>FCC-</a:t>
            </a:r>
            <a:r>
              <a:rPr lang="en-US" dirty="0" err="1"/>
              <a:t>ee</a:t>
            </a:r>
            <a:r>
              <a:rPr lang="en-US" dirty="0"/>
              <a:t> - common electron and positron injector linac  from 6 to 20 GeV</a:t>
            </a:r>
            <a:endParaRPr dirty="0"/>
          </a:p>
          <a:p>
            <a:pPr marL="914400" lvl="1" indent="-342392" algn="l" rtl="0">
              <a:lnSpc>
                <a:spcPct val="115000"/>
              </a:lnSpc>
              <a:spcBef>
                <a:spcPts val="0"/>
              </a:spcBef>
              <a:spcAft>
                <a:spcPts val="0"/>
              </a:spcAft>
              <a:buSzPts val="1792"/>
              <a:buChar char="○"/>
            </a:pPr>
            <a:r>
              <a:rPr lang="en-US" dirty="0">
                <a:latin typeface="Lato" panose="020F0502020204030203" pitchFamily="34" charset="0"/>
                <a:ea typeface="Lato" panose="020F0502020204030203" pitchFamily="34" charset="0"/>
                <a:cs typeface="Lato" panose="020F0502020204030203" pitchFamily="34" charset="0"/>
              </a:rPr>
              <a:t>reduce length 3.5X </a:t>
            </a:r>
            <a:r>
              <a:rPr lang="en-US" u="sng" dirty="0">
                <a:latin typeface="Lato" panose="020F0502020204030203" pitchFamily="34" charset="0"/>
                <a:ea typeface="Lato" panose="020F0502020204030203" pitchFamily="34" charset="0"/>
                <a:cs typeface="Lato" panose="020F0502020204030203" pitchFamily="34" charset="0"/>
              </a:rPr>
              <a:t>OR</a:t>
            </a:r>
            <a:r>
              <a:rPr lang="en-US" dirty="0">
                <a:latin typeface="Lato" panose="020F0502020204030203" pitchFamily="34" charset="0"/>
                <a:ea typeface="Lato" panose="020F0502020204030203" pitchFamily="34" charset="0"/>
                <a:cs typeface="Lato" panose="020F0502020204030203" pitchFamily="34" charset="0"/>
              </a:rPr>
              <a:t> reduce rf power 3.5X </a:t>
            </a:r>
            <a:endParaRPr dirty="0">
              <a:latin typeface="Lato" panose="020F0502020204030203" pitchFamily="34" charset="0"/>
              <a:ea typeface="Lato" panose="020F0502020204030203" pitchFamily="34" charset="0"/>
              <a:cs typeface="Lato" panose="020F0502020204030203" pitchFamily="34" charset="0"/>
            </a:endParaRPr>
          </a:p>
        </p:txBody>
      </p:sp>
      <p:sp>
        <p:nvSpPr>
          <p:cNvPr id="1204" name="Google Shape;1204;p48"/>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46</a:t>
            </a:fld>
            <a:endParaRPr dirty="0"/>
          </a:p>
        </p:txBody>
      </p:sp>
      <p:sp>
        <p:nvSpPr>
          <p:cNvPr id="1205" name="Google Shape;1205;p48"/>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r>
              <a:rPr lang="en-US" dirty="0"/>
              <a:t>2nd Workshop on Efficient RF Sources</a:t>
            </a:r>
            <a:endParaRPr dirty="0"/>
          </a:p>
        </p:txBody>
      </p:sp>
      <p:pic>
        <p:nvPicPr>
          <p:cNvPr id="1206" name="Google Shape;1206;p48"/>
          <p:cNvPicPr preferRelativeResize="0"/>
          <p:nvPr/>
        </p:nvPicPr>
        <p:blipFill rotWithShape="1">
          <a:blip r:embed="rId3">
            <a:alphaModFix/>
          </a:blip>
          <a:srcRect/>
          <a:stretch/>
        </p:blipFill>
        <p:spPr>
          <a:xfrm>
            <a:off x="272325" y="3647724"/>
            <a:ext cx="2583829" cy="2265700"/>
          </a:xfrm>
          <a:prstGeom prst="rect">
            <a:avLst/>
          </a:prstGeom>
          <a:noFill/>
          <a:ln>
            <a:noFill/>
          </a:ln>
        </p:spPr>
      </p:pic>
      <p:pic>
        <p:nvPicPr>
          <p:cNvPr id="1207" name="Google Shape;1207;p48"/>
          <p:cNvPicPr preferRelativeResize="0"/>
          <p:nvPr/>
        </p:nvPicPr>
        <p:blipFill rotWithShape="1">
          <a:blip r:embed="rId4">
            <a:alphaModFix/>
          </a:blip>
          <a:srcRect/>
          <a:stretch/>
        </p:blipFill>
        <p:spPr>
          <a:xfrm>
            <a:off x="8885092" y="3532162"/>
            <a:ext cx="3267071" cy="2381274"/>
          </a:xfrm>
          <a:prstGeom prst="rect">
            <a:avLst/>
          </a:prstGeom>
          <a:noFill/>
          <a:ln>
            <a:noFill/>
          </a:ln>
        </p:spPr>
      </p:pic>
      <p:sp>
        <p:nvSpPr>
          <p:cNvPr id="1208" name="Google Shape;1208;p48"/>
          <p:cNvSpPr txBox="1"/>
          <p:nvPr/>
        </p:nvSpPr>
        <p:spPr>
          <a:xfrm>
            <a:off x="7389349" y="3251700"/>
            <a:ext cx="4530325" cy="503184"/>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800"/>
              <a:buFont typeface="Arial"/>
              <a:buNone/>
            </a:pPr>
            <a:r>
              <a:rPr lang="en-US"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90% seeds &lt; 8 um-rad with lattice errors</a:t>
            </a:r>
            <a:endParaRPr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Calibri"/>
            </a:endParaRPr>
          </a:p>
        </p:txBody>
      </p:sp>
      <p:pic>
        <p:nvPicPr>
          <p:cNvPr id="1209" name="Google Shape;1209;p48"/>
          <p:cNvPicPr preferRelativeResize="0"/>
          <p:nvPr/>
        </p:nvPicPr>
        <p:blipFill rotWithShape="1">
          <a:blip r:embed="rId5">
            <a:alphaModFix/>
          </a:blip>
          <a:srcRect/>
          <a:stretch/>
        </p:blipFill>
        <p:spPr>
          <a:xfrm>
            <a:off x="6787115" y="3647725"/>
            <a:ext cx="2294960" cy="2265701"/>
          </a:xfrm>
          <a:prstGeom prst="rect">
            <a:avLst/>
          </a:prstGeom>
          <a:noFill/>
          <a:ln>
            <a:noFill/>
          </a:ln>
        </p:spPr>
      </p:pic>
      <p:sp>
        <p:nvSpPr>
          <p:cNvPr id="1210" name="Google Shape;1210;p48"/>
          <p:cNvSpPr txBox="1">
            <a:spLocks noGrp="1"/>
          </p:cNvSpPr>
          <p:nvPr>
            <p:ph type="body" idx="2"/>
          </p:nvPr>
        </p:nvSpPr>
        <p:spPr>
          <a:xfrm>
            <a:off x="2645025" y="3788170"/>
            <a:ext cx="4370700" cy="1832100"/>
          </a:xfrm>
          <a:prstGeom prst="rect">
            <a:avLst/>
          </a:prstGeom>
          <a:noFill/>
          <a:ln>
            <a:noFill/>
          </a:ln>
        </p:spPr>
        <p:txBody>
          <a:bodyPr spcFirstLastPara="1" wrap="square" lIns="0" tIns="45700" rIns="91425" bIns="45700" anchor="t" anchorCtr="0">
            <a:noAutofit/>
          </a:bodyPr>
          <a:lstStyle/>
          <a:p>
            <a:pPr marL="457200" lvl="0" indent="-330200" algn="l" rtl="0">
              <a:lnSpc>
                <a:spcPct val="115000"/>
              </a:lnSpc>
              <a:spcBef>
                <a:spcPts val="1000"/>
              </a:spcBef>
              <a:spcAft>
                <a:spcPts val="0"/>
              </a:spcAft>
              <a:buSzPts val="1600"/>
              <a:buChar char="●"/>
            </a:pPr>
            <a:r>
              <a:rPr lang="en-US" dirty="0"/>
              <a:t>Planned test at Argonne</a:t>
            </a:r>
            <a:endParaRPr dirty="0"/>
          </a:p>
          <a:p>
            <a:pPr marL="457200" lvl="0" indent="-330200" algn="l" rtl="0">
              <a:lnSpc>
                <a:spcPct val="115000"/>
              </a:lnSpc>
              <a:spcBef>
                <a:spcPts val="0"/>
              </a:spcBef>
              <a:spcAft>
                <a:spcPts val="0"/>
              </a:spcAft>
              <a:buSzPts val="1600"/>
              <a:buChar char="●"/>
            </a:pPr>
            <a:r>
              <a:rPr lang="en-US" dirty="0"/>
              <a:t>Tracking with Lucretia includes longitudinal and transverse wakes, chromatic effects </a:t>
            </a:r>
            <a:r>
              <a:rPr lang="en-US" dirty="0" err="1"/>
              <a:t>etc</a:t>
            </a:r>
            <a:endParaRPr dirty="0"/>
          </a:p>
          <a:p>
            <a:pPr marL="457200" lvl="0" indent="-330200" algn="l" rtl="0">
              <a:lnSpc>
                <a:spcPct val="115000"/>
              </a:lnSpc>
              <a:spcBef>
                <a:spcPts val="0"/>
              </a:spcBef>
              <a:spcAft>
                <a:spcPts val="0"/>
              </a:spcAft>
              <a:buSzPts val="1600"/>
              <a:buChar char="●"/>
            </a:pPr>
            <a:r>
              <a:rPr lang="en-US" dirty="0"/>
              <a:t>Error study is 100 seeds, 100 </a:t>
            </a:r>
            <a:r>
              <a:rPr lang="en-US" dirty="0" err="1"/>
              <a:t>μm</a:t>
            </a:r>
            <a:r>
              <a:rPr lang="en-US" dirty="0"/>
              <a:t> element offsets, 300 </a:t>
            </a:r>
            <a:r>
              <a:rPr lang="en-US" dirty="0" err="1"/>
              <a:t>μrad</a:t>
            </a:r>
            <a:r>
              <a:rPr lang="en-US" dirty="0"/>
              <a:t> element rolls (rms)</a:t>
            </a:r>
            <a:endParaRPr dirty="0"/>
          </a:p>
          <a:p>
            <a:pPr marL="914400" lvl="1" indent="-342392" algn="l" rtl="0">
              <a:lnSpc>
                <a:spcPct val="115000"/>
              </a:lnSpc>
              <a:spcBef>
                <a:spcPts val="0"/>
              </a:spcBef>
              <a:spcAft>
                <a:spcPts val="0"/>
              </a:spcAft>
              <a:buSzPts val="1792"/>
              <a:buChar char="○"/>
            </a:pPr>
            <a:r>
              <a:rPr lang="en-US" dirty="0">
                <a:latin typeface="Lato" panose="020F0502020204030203" pitchFamily="34" charset="0"/>
                <a:ea typeface="Lato" panose="020F0502020204030203" pitchFamily="34" charset="0"/>
                <a:cs typeface="Lato" panose="020F0502020204030203" pitchFamily="34" charset="0"/>
              </a:rPr>
              <a:t>No corrections applied</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15000"/>
              </a:lnSpc>
              <a:spcBef>
                <a:spcPts val="1000"/>
              </a:spcBef>
              <a:spcAft>
                <a:spcPts val="0"/>
              </a:spcAft>
              <a:buSzPts val="1600"/>
              <a:buNone/>
            </a:pPr>
            <a:endParaRPr dirty="0"/>
          </a:p>
        </p:txBody>
      </p:sp>
      <p:sp>
        <p:nvSpPr>
          <p:cNvPr id="1211" name="Google Shape;1211;p48"/>
          <p:cNvSpPr txBox="1"/>
          <p:nvPr/>
        </p:nvSpPr>
        <p:spPr>
          <a:xfrm>
            <a:off x="2726836" y="6057857"/>
            <a:ext cx="7255364" cy="503184"/>
          </a:xfrm>
          <a:prstGeom prst="rect">
            <a:avLst/>
          </a:prstGeom>
          <a:solidFill>
            <a:srgbClr val="85DCF4"/>
          </a:solid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800"/>
              <a:buFont typeface="Arial"/>
              <a:buNone/>
            </a:pPr>
            <a:r>
              <a:rPr lang="en-US"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Vibrant International Community for Future Colliders is Essential</a:t>
            </a:r>
            <a:endParaRPr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p:txBody>
      </p:sp>
    </p:spTree>
    <p:extLst>
      <p:ext uri="{BB962C8B-B14F-4D97-AF65-F5344CB8AC3E}">
        <p14:creationId xmlns:p14="http://schemas.microsoft.com/office/powerpoint/2010/main" val="8208523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216"/>
        <p:cNvGrpSpPr/>
        <p:nvPr/>
      </p:nvGrpSpPr>
      <p:grpSpPr>
        <a:xfrm>
          <a:off x="0" y="0"/>
          <a:ext cx="0" cy="0"/>
          <a:chOff x="0" y="0"/>
          <a:chExt cx="0" cy="0"/>
        </a:xfrm>
      </p:grpSpPr>
      <p:sp>
        <p:nvSpPr>
          <p:cNvPr id="1217" name="Google Shape;1217;p49"/>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Conclusion</a:t>
            </a:r>
            <a:endParaRPr dirty="0"/>
          </a:p>
        </p:txBody>
      </p:sp>
      <p:sp>
        <p:nvSpPr>
          <p:cNvPr id="1218" name="Google Shape;1218;p49"/>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47</a:t>
            </a:fld>
            <a:endParaRPr dirty="0"/>
          </a:p>
        </p:txBody>
      </p:sp>
      <p:sp>
        <p:nvSpPr>
          <p:cNvPr id="1219" name="Google Shape;1219;p49"/>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220" name="Google Shape;1220;p49"/>
          <p:cNvSpPr txBox="1">
            <a:spLocks noGrp="1"/>
          </p:cNvSpPr>
          <p:nvPr>
            <p:ph type="body" idx="2"/>
          </p:nvPr>
        </p:nvSpPr>
        <p:spPr>
          <a:xfrm>
            <a:off x="800099" y="1115400"/>
            <a:ext cx="10553699" cy="4846125"/>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can provide a rapid route to precision Higgs physics with a compact 8 km footprint</a:t>
            </a:r>
            <a:endParaRPr sz="2200" dirty="0"/>
          </a:p>
          <a:p>
            <a:pPr marL="457200" lvl="0" indent="-342900" algn="l" rtl="0">
              <a:lnSpc>
                <a:spcPct val="115000"/>
              </a:lnSpc>
              <a:spcBef>
                <a:spcPts val="0"/>
              </a:spcBef>
              <a:spcAft>
                <a:spcPts val="0"/>
              </a:spcAft>
              <a:buSzPts val="1800"/>
              <a:buChar char="●"/>
            </a:pPr>
            <a:r>
              <a:rPr lang="en-US" sz="2200" dirty="0"/>
              <a:t>Higgs physics run by 2040</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time structure is compatible with </a:t>
            </a:r>
            <a:r>
              <a:rPr lang="en-US" sz="2200" dirty="0" err="1"/>
              <a:t>SiD</a:t>
            </a:r>
            <a:r>
              <a:rPr lang="en-US" sz="2200" dirty="0"/>
              <a:t>-like detector overall design and ongoing optimizations.</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can be quickly be  upgraded to 550 GeV </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can be extended to a 3 </a:t>
            </a:r>
            <a:r>
              <a:rPr lang="en-US" sz="2200" dirty="0" err="1"/>
              <a:t>TeV</a:t>
            </a:r>
            <a:r>
              <a:rPr lang="en-US" sz="2200" dirty="0"/>
              <a:t> </a:t>
            </a:r>
            <a:r>
              <a:rPr lang="en-US" sz="2200" dirty="0" err="1"/>
              <a:t>e+e</a:t>
            </a:r>
            <a:r>
              <a:rPr lang="en-US" sz="2200" dirty="0"/>
              <a:t>- collider</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With new ideas, the C</a:t>
            </a:r>
            <a:r>
              <a:rPr lang="en-US" sz="2200" baseline="30000" dirty="0"/>
              <a:t>3</a:t>
            </a:r>
            <a:r>
              <a:rPr lang="en-US" sz="2200" dirty="0"/>
              <a:t> lab can provide physics at 10 </a:t>
            </a:r>
            <a:r>
              <a:rPr lang="en-US" sz="2200" dirty="0" err="1"/>
              <a:t>TeV</a:t>
            </a:r>
            <a:r>
              <a:rPr lang="en-US" sz="2200" dirty="0"/>
              <a:t> and beyond</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May be possible to do physics at an intermediate stage in the construction at 91 GeV</a:t>
            </a:r>
            <a:endParaRPr sz="2200" dirty="0"/>
          </a:p>
          <a:p>
            <a:pPr marL="457200" lvl="0" indent="-342900" algn="l" rtl="0">
              <a:lnSpc>
                <a:spcPct val="115000"/>
              </a:lnSpc>
              <a:spcBef>
                <a:spcPts val="0"/>
              </a:spcBef>
              <a:spcAft>
                <a:spcPts val="0"/>
              </a:spcAft>
              <a:buSzPts val="1800"/>
              <a:buChar char="●"/>
            </a:pPr>
            <a:r>
              <a:rPr lang="en-US" sz="2200" dirty="0"/>
              <a:t>We do not consider this a part of our baseline, but we mention the possibility in case there is community interest for a Giga-Z (2 </a:t>
            </a:r>
            <a:r>
              <a:rPr lang="en-US" sz="2200" dirty="0" err="1"/>
              <a:t>yrs</a:t>
            </a:r>
            <a:r>
              <a:rPr lang="en-US" sz="2200" dirty="0"/>
              <a:t>) program</a:t>
            </a:r>
            <a:endParaRPr sz="2200" dirty="0"/>
          </a:p>
          <a:p>
            <a:pPr marL="0" lvl="0" indent="0" algn="l" rtl="0">
              <a:lnSpc>
                <a:spcPct val="115000"/>
              </a:lnSpc>
              <a:spcBef>
                <a:spcPts val="0"/>
              </a:spcBef>
              <a:spcAft>
                <a:spcPts val="0"/>
              </a:spcAft>
              <a:buSzPts val="1600"/>
              <a:buNone/>
            </a:pPr>
            <a:endParaRPr sz="2200" dirty="0"/>
          </a:p>
        </p:txBody>
      </p:sp>
      <p:sp>
        <p:nvSpPr>
          <p:cNvPr id="1221" name="Google Shape;1221;p49"/>
          <p:cNvSpPr txBox="1"/>
          <p:nvPr/>
        </p:nvSpPr>
        <p:spPr>
          <a:xfrm>
            <a:off x="2880450" y="5862225"/>
            <a:ext cx="6431100" cy="861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00"/>
              <a:buFont typeface="Arial"/>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More Details Here (Follow, Endorse, Collaborate): </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00000"/>
              </a:lnSpc>
              <a:spcBef>
                <a:spcPts val="0"/>
              </a:spcBef>
              <a:spcAft>
                <a:spcPts val="0"/>
              </a:spcAft>
              <a:buClr>
                <a:srgbClr val="000000"/>
              </a:buClr>
              <a:buSzPts val="2200"/>
              <a:buFont typeface="Arial"/>
              <a:buNone/>
            </a:pPr>
            <a:r>
              <a:rPr lang="en-US" sz="22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Lato"/>
                <a:hlinkClick r:id="rId3"/>
              </a:rPr>
              <a:t>https://indico.slac.stanford.edu/event/7155/</a:t>
            </a: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Tree>
    <p:extLst>
      <p:ext uri="{BB962C8B-B14F-4D97-AF65-F5344CB8AC3E}">
        <p14:creationId xmlns:p14="http://schemas.microsoft.com/office/powerpoint/2010/main" val="4343581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249"/>
        <p:cNvGrpSpPr/>
        <p:nvPr/>
      </p:nvGrpSpPr>
      <p:grpSpPr>
        <a:xfrm>
          <a:off x="0" y="0"/>
          <a:ext cx="0" cy="0"/>
          <a:chOff x="0" y="0"/>
          <a:chExt cx="0" cy="0"/>
        </a:xfrm>
      </p:grpSpPr>
      <p:sp>
        <p:nvSpPr>
          <p:cNvPr id="1250" name="Google Shape;1250;p5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Optimized Cavity Geometries for Standing Wave Linac </a:t>
            </a:r>
            <a:endParaRPr dirty="0"/>
          </a:p>
        </p:txBody>
      </p:sp>
      <p:sp>
        <p:nvSpPr>
          <p:cNvPr id="1251" name="Google Shape;1251;p5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48</a:t>
            </a:fld>
            <a:endParaRPr dirty="0"/>
          </a:p>
        </p:txBody>
      </p:sp>
      <p:sp>
        <p:nvSpPr>
          <p:cNvPr id="1252" name="Google Shape;1252;p5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253" name="Google Shape;1253;p53"/>
          <p:cNvSpPr txBox="1">
            <a:spLocks noGrp="1"/>
          </p:cNvSpPr>
          <p:nvPr>
            <p:ph type="body" idx="2"/>
          </p:nvPr>
        </p:nvSpPr>
        <p:spPr>
          <a:xfrm>
            <a:off x="800100" y="1051400"/>
            <a:ext cx="10553700" cy="49362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t>Small aperture for reduced phase achieves exceptional Rs</a:t>
            </a:r>
            <a:endParaRPr dirty="0"/>
          </a:p>
          <a:p>
            <a:pPr marL="0" lvl="0" indent="0" algn="l" rtl="0">
              <a:lnSpc>
                <a:spcPct val="115000"/>
              </a:lnSpc>
              <a:spcBef>
                <a:spcPts val="0"/>
              </a:spcBef>
              <a:spcAft>
                <a:spcPts val="0"/>
              </a:spcAft>
              <a:buClr>
                <a:schemeClr val="dk1"/>
              </a:buClr>
              <a:buSzPts val="1100"/>
              <a:buFont typeface="Arial"/>
              <a:buNone/>
            </a:pPr>
            <a:r>
              <a:rPr lang="en-US" dirty="0"/>
              <a:t>Cryogenic operation: Increased Rs, reduced pulse heating</a:t>
            </a:r>
            <a:endParaRPr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SzPts val="1600"/>
              <a:buNone/>
            </a:pPr>
            <a:endParaRPr dirty="0"/>
          </a:p>
        </p:txBody>
      </p:sp>
      <p:graphicFrame>
        <p:nvGraphicFramePr>
          <p:cNvPr id="1254" name="Google Shape;1254;p53"/>
          <p:cNvGraphicFramePr/>
          <p:nvPr/>
        </p:nvGraphicFramePr>
        <p:xfrm>
          <a:off x="800100" y="1793825"/>
          <a:ext cx="10847700" cy="1640346"/>
        </p:xfrm>
        <a:graphic>
          <a:graphicData uri="http://schemas.openxmlformats.org/drawingml/2006/table">
            <a:tbl>
              <a:tblPr>
                <a:noFill/>
                <a:tableStyleId>{3AAF11EC-0B49-4701-9089-1449B60D3A8B}</a:tableStyleId>
              </a:tblPr>
              <a:tblGrid>
                <a:gridCol w="2873175">
                  <a:extLst>
                    <a:ext uri="{9D8B030D-6E8A-4147-A177-3AD203B41FA5}">
                      <a16:colId xmlns:a16="http://schemas.microsoft.com/office/drawing/2014/main" val="20000"/>
                    </a:ext>
                  </a:extLst>
                </a:gridCol>
                <a:gridCol w="1149275">
                  <a:extLst>
                    <a:ext uri="{9D8B030D-6E8A-4147-A177-3AD203B41FA5}">
                      <a16:colId xmlns:a16="http://schemas.microsoft.com/office/drawing/2014/main" val="20001"/>
                    </a:ext>
                  </a:extLst>
                </a:gridCol>
                <a:gridCol w="1876350">
                  <a:extLst>
                    <a:ext uri="{9D8B030D-6E8A-4147-A177-3AD203B41FA5}">
                      <a16:colId xmlns:a16="http://schemas.microsoft.com/office/drawing/2014/main" val="20002"/>
                    </a:ext>
                  </a:extLst>
                </a:gridCol>
                <a:gridCol w="2474450">
                  <a:extLst>
                    <a:ext uri="{9D8B030D-6E8A-4147-A177-3AD203B41FA5}">
                      <a16:colId xmlns:a16="http://schemas.microsoft.com/office/drawing/2014/main" val="20003"/>
                    </a:ext>
                  </a:extLst>
                </a:gridCol>
                <a:gridCol w="2474450">
                  <a:extLst>
                    <a:ext uri="{9D8B030D-6E8A-4147-A177-3AD203B41FA5}">
                      <a16:colId xmlns:a16="http://schemas.microsoft.com/office/drawing/2014/main" val="20004"/>
                    </a:ext>
                  </a:extLst>
                </a:gridCol>
              </a:tblGrid>
              <a:tr h="447325">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Frequency</a:t>
                      </a:r>
                      <a:endParaRPr sz="1800" b="1" u="none" strike="noStrike" cap="none" dirty="0">
                        <a:solidFill>
                          <a:srgbClr val="FFFFFF"/>
                        </a:solidFill>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a/</a:t>
                      </a:r>
                      <a:r>
                        <a:rPr lang="en-US" sz="1800" b="0" i="0" u="none" strike="noStrike" cap="none" dirty="0" err="1">
                          <a:solidFill>
                            <a:srgbClr val="FFFFFF"/>
                          </a:solidFill>
                          <a:latin typeface="Lato" panose="020F0502020204030203" pitchFamily="34" charset="0"/>
                          <a:ea typeface="Lato" panose="020F0502020204030203" pitchFamily="34" charset="0"/>
                          <a:cs typeface="Lato" panose="020F0502020204030203" pitchFamily="34" charset="0"/>
                        </a:rPr>
                        <a:t>λ</a:t>
                      </a:r>
                      <a:endParaRPr sz="1800" b="1" u="none" strike="noStrike" cap="none" dirty="0">
                        <a:solidFill>
                          <a:srgbClr val="FFFFFF"/>
                        </a:solidFill>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Phase Adv.</a:t>
                      </a:r>
                      <a:endParaRPr sz="1800" b="1" u="none" strike="noStrike" cap="none" dirty="0">
                        <a:solidFill>
                          <a:srgbClr val="FFFFFF"/>
                        </a:solidFill>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Rs (MΩ/m) 300K</a:t>
                      </a:r>
                      <a:endParaRPr sz="1800" b="1" u="none" strike="noStrike" cap="none" dirty="0">
                        <a:solidFill>
                          <a:srgbClr val="FFFFFF"/>
                        </a:solidFill>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Rs (MΩ/m) – 77K</a:t>
                      </a:r>
                      <a:endParaRPr sz="1800" b="1" u="none" strike="noStrike" cap="none" dirty="0">
                        <a:solidFill>
                          <a:srgbClr val="FFFFFF"/>
                        </a:solidFill>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339500">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C-band (5.712 GHz)</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0.05</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π</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121</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272</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1"/>
                  </a:ext>
                </a:extLst>
              </a:tr>
              <a:tr h="339500">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C-band (5.712 GHz)</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0.05</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2π/3</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133</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300</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2"/>
                  </a:ext>
                </a:extLst>
              </a:tr>
              <a:tr h="434175">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X-band (11.424 GHz)</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0.1</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π</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133</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300</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3"/>
                  </a:ext>
                </a:extLst>
              </a:tr>
            </a:tbl>
          </a:graphicData>
        </a:graphic>
      </p:graphicFrame>
      <p:pic>
        <p:nvPicPr>
          <p:cNvPr id="1255" name="Google Shape;1255;p53"/>
          <p:cNvPicPr preferRelativeResize="0"/>
          <p:nvPr/>
        </p:nvPicPr>
        <p:blipFill rotWithShape="1">
          <a:blip r:embed="rId3">
            <a:alphaModFix/>
          </a:blip>
          <a:srcRect/>
          <a:stretch/>
        </p:blipFill>
        <p:spPr>
          <a:xfrm>
            <a:off x="800100" y="3658950"/>
            <a:ext cx="5015650" cy="2656025"/>
          </a:xfrm>
          <a:prstGeom prst="rect">
            <a:avLst/>
          </a:prstGeom>
          <a:noFill/>
          <a:ln>
            <a:noFill/>
          </a:ln>
        </p:spPr>
      </p:pic>
      <p:pic>
        <p:nvPicPr>
          <p:cNvPr id="1256" name="Google Shape;1256;p53"/>
          <p:cNvPicPr preferRelativeResize="0"/>
          <p:nvPr/>
        </p:nvPicPr>
        <p:blipFill rotWithShape="1">
          <a:blip r:embed="rId4">
            <a:alphaModFix/>
          </a:blip>
          <a:srcRect/>
          <a:stretch/>
        </p:blipFill>
        <p:spPr>
          <a:xfrm>
            <a:off x="6316890" y="3658950"/>
            <a:ext cx="4133058" cy="3115401"/>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260"/>
        <p:cNvGrpSpPr/>
        <p:nvPr/>
      </p:nvGrpSpPr>
      <p:grpSpPr>
        <a:xfrm>
          <a:off x="0" y="0"/>
          <a:ext cx="0" cy="0"/>
          <a:chOff x="0" y="0"/>
          <a:chExt cx="0" cy="0"/>
        </a:xfrm>
      </p:grpSpPr>
      <p:sp>
        <p:nvSpPr>
          <p:cNvPr id="1261" name="Google Shape;1261;p54"/>
          <p:cNvSpPr txBox="1">
            <a:spLocks noGrp="1"/>
          </p:cNvSpPr>
          <p:nvPr>
            <p:ph type="title" idx="4294967295"/>
          </p:nvPr>
        </p:nvSpPr>
        <p:spPr>
          <a:xfrm>
            <a:off x="800280" y="266760"/>
            <a:ext cx="10553040" cy="631440"/>
          </a:xfrm>
          <a:prstGeom prst="rect">
            <a:avLst/>
          </a:prstGeom>
          <a:noFill/>
          <a:ln>
            <a:noFill/>
          </a:ln>
        </p:spPr>
        <p:txBody>
          <a:bodyPr spcFirstLastPara="1" wrap="square" lIns="0" tIns="45000" rIns="90000" bIns="45000" anchor="b"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Lato"/>
              </a:rPr>
              <a:t>Main Linac Structure Update</a:t>
            </a:r>
            <a:endParaRPr sz="3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262" name="Google Shape;1262;p54"/>
          <p:cNvSpPr txBox="1">
            <a:spLocks noGrp="1"/>
          </p:cNvSpPr>
          <p:nvPr>
            <p:ph type="body" idx="4294967295"/>
          </p:nvPr>
        </p:nvSpPr>
        <p:spPr>
          <a:xfrm>
            <a:off x="800280" y="988920"/>
            <a:ext cx="4376187" cy="5418604"/>
          </a:xfrm>
          <a:prstGeom prst="rect">
            <a:avLst/>
          </a:prstGeom>
          <a:noFill/>
          <a:ln>
            <a:noFill/>
          </a:ln>
        </p:spPr>
        <p:txBody>
          <a:bodyPr spcFirstLastPara="1" wrap="square" lIns="91425" tIns="45700" rIns="91425" bIns="45700" anchor="t" anchorCtr="0">
            <a:noAutofit/>
          </a:bodyPr>
          <a:lstStyle/>
          <a:p>
            <a:pPr marL="10080" marR="0" lvl="0" indent="-10080" algn="l" rtl="0">
              <a:lnSpc>
                <a:spcPct val="100000"/>
              </a:lnSpc>
              <a:spcBef>
                <a:spcPts val="0"/>
              </a:spcBef>
              <a:spcAft>
                <a:spcPts val="0"/>
              </a:spcAft>
              <a:buClr>
                <a:srgbClr val="000000"/>
              </a:buClr>
              <a:buSzPts val="2400"/>
              <a:buFont typeface="Arial"/>
              <a:buNone/>
            </a:pPr>
            <a:r>
              <a:rPr lang="en-US" sz="2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Next iteration of main linac module is undergoing design</a:t>
            </a:r>
            <a:endParaRPr sz="2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343080" marR="0" lvl="0" indent="-332280" algn="l" rtl="0">
              <a:lnSpc>
                <a:spcPct val="100000"/>
              </a:lnSpc>
              <a:spcBef>
                <a:spcPts val="1301"/>
              </a:spcBef>
              <a:spcAft>
                <a:spcPts val="0"/>
              </a:spcAft>
              <a:buClr>
                <a:srgbClr val="981E32"/>
              </a:buClr>
              <a:buSzPts val="2400"/>
              <a:buFont typeface="Arial"/>
              <a:buChar char="•"/>
            </a:pPr>
            <a:r>
              <a:rPr lang="en-US" sz="2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Main goals are to address poor surface bonding along the irises and post-machining warping</a:t>
            </a:r>
            <a:endParaRPr dirty="0">
              <a:latin typeface="Lato" panose="020F0502020204030203" pitchFamily="34" charset="0"/>
              <a:ea typeface="Lato" panose="020F0502020204030203" pitchFamily="34" charset="0"/>
              <a:cs typeface="Lato" panose="020F0502020204030203" pitchFamily="34" charset="0"/>
            </a:endParaRPr>
          </a:p>
          <a:p>
            <a:pPr marL="343080" marR="0" lvl="0" indent="-332280" algn="l" rtl="0">
              <a:lnSpc>
                <a:spcPct val="100000"/>
              </a:lnSpc>
              <a:spcBef>
                <a:spcPts val="1301"/>
              </a:spcBef>
              <a:spcAft>
                <a:spcPts val="0"/>
              </a:spcAft>
              <a:buClr>
                <a:srgbClr val="981E32"/>
              </a:buClr>
              <a:buSzPts val="2400"/>
              <a:buFont typeface="Arial"/>
              <a:buChar char="•"/>
            </a:pPr>
            <a:r>
              <a:rPr lang="en-US" sz="2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This is being addressed through the addition of an additional strongback along the center of the structure</a:t>
            </a:r>
            <a:endParaRPr dirty="0">
              <a:latin typeface="Lato" panose="020F0502020204030203" pitchFamily="34" charset="0"/>
              <a:ea typeface="Lato" panose="020F0502020204030203" pitchFamily="34" charset="0"/>
              <a:cs typeface="Lato" panose="020F0502020204030203" pitchFamily="34" charset="0"/>
            </a:endParaRPr>
          </a:p>
          <a:p>
            <a:pPr marL="800280" marR="0" lvl="1" indent="-332279" algn="l" rtl="0">
              <a:lnSpc>
                <a:spcPct val="100000"/>
              </a:lnSpc>
              <a:spcBef>
                <a:spcPts val="1301"/>
              </a:spcBef>
              <a:spcAft>
                <a:spcPts val="0"/>
              </a:spcAft>
              <a:buClr>
                <a:srgbClr val="981E32"/>
              </a:buClr>
              <a:buSzPts val="1800"/>
              <a:buFont typeface="Arial"/>
              <a:buChar char="•"/>
            </a:pPr>
            <a:r>
              <a:rPr lang="en-US"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Braze alloy will also be applied inside the structure close to the irises, with copper spacer to ensure braze material flow</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228600" marR="0" lvl="0" indent="-228600" algn="l" rtl="0">
              <a:lnSpc>
                <a:spcPct val="100000"/>
              </a:lnSpc>
              <a:spcBef>
                <a:spcPts val="1301"/>
              </a:spcBef>
              <a:spcAft>
                <a:spcPts val="0"/>
              </a:spcAft>
              <a:buClr>
                <a:srgbClr val="000000"/>
              </a:buClr>
              <a:buSzPts val="2000"/>
              <a:buFont typeface="Arial"/>
              <a:buNone/>
            </a:pP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228600" marR="0" lvl="0" indent="-228600" algn="l" rtl="0">
              <a:lnSpc>
                <a:spcPct val="100000"/>
              </a:lnSpc>
              <a:spcBef>
                <a:spcPts val="1301"/>
              </a:spcBef>
              <a:spcAft>
                <a:spcPts val="0"/>
              </a:spcAft>
              <a:buClr>
                <a:srgbClr val="000000"/>
              </a:buClr>
              <a:buSzPts val="2000"/>
              <a:buFont typeface="Arial"/>
              <a:buNone/>
            </a:pP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263" name="Google Shape;1263;p54"/>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49</a:t>
            </a:fld>
            <a:endParaRPr dirty="0"/>
          </a:p>
        </p:txBody>
      </p:sp>
      <p:pic>
        <p:nvPicPr>
          <p:cNvPr id="1264" name="Google Shape;1264;p54"/>
          <p:cNvPicPr preferRelativeResize="0"/>
          <p:nvPr/>
        </p:nvPicPr>
        <p:blipFill rotWithShape="1">
          <a:blip r:embed="rId3">
            <a:alphaModFix/>
          </a:blip>
          <a:srcRect/>
          <a:stretch/>
        </p:blipFill>
        <p:spPr>
          <a:xfrm>
            <a:off x="5176467" y="3200401"/>
            <a:ext cx="6955021" cy="3657600"/>
          </a:xfrm>
          <a:prstGeom prst="rect">
            <a:avLst/>
          </a:prstGeom>
          <a:noFill/>
          <a:ln>
            <a:noFill/>
          </a:ln>
        </p:spPr>
      </p:pic>
      <p:pic>
        <p:nvPicPr>
          <p:cNvPr id="1265" name="Google Shape;1265;p54"/>
          <p:cNvPicPr preferRelativeResize="0"/>
          <p:nvPr/>
        </p:nvPicPr>
        <p:blipFill rotWithShape="1">
          <a:blip r:embed="rId4">
            <a:alphaModFix/>
          </a:blip>
          <a:srcRect/>
          <a:stretch/>
        </p:blipFill>
        <p:spPr>
          <a:xfrm>
            <a:off x="4716078" y="988919"/>
            <a:ext cx="7509621" cy="405372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4"/>
        <p:cNvGrpSpPr/>
        <p:nvPr/>
      </p:nvGrpSpPr>
      <p:grpSpPr>
        <a:xfrm>
          <a:off x="0" y="0"/>
          <a:ext cx="0" cy="0"/>
          <a:chOff x="0" y="0"/>
          <a:chExt cx="0" cy="0"/>
        </a:xfrm>
      </p:grpSpPr>
      <p:sp>
        <p:nvSpPr>
          <p:cNvPr id="745" name="Google Shape;745;p17"/>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Higgs Production at </a:t>
            </a:r>
            <a:r>
              <a:rPr lang="en-US" dirty="0" err="1"/>
              <a:t>e</a:t>
            </a:r>
            <a:r>
              <a:rPr lang="en-US" baseline="30000" dirty="0" err="1"/>
              <a:t>+</a:t>
            </a:r>
            <a:r>
              <a:rPr lang="en-US" dirty="0" err="1"/>
              <a:t>e</a:t>
            </a:r>
            <a:r>
              <a:rPr lang="en-US" baseline="30000" dirty="0"/>
              <a:t>-</a:t>
            </a:r>
            <a:endParaRPr dirty="0"/>
          </a:p>
        </p:txBody>
      </p:sp>
      <p:sp>
        <p:nvSpPr>
          <p:cNvPr id="746" name="Google Shape;746;p17"/>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5</a:t>
            </a:fld>
            <a:endParaRPr dirty="0"/>
          </a:p>
        </p:txBody>
      </p:sp>
      <p:sp>
        <p:nvSpPr>
          <p:cNvPr id="747" name="Google Shape;747;p17"/>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748" name="Google Shape;748;p17"/>
          <p:cNvSpPr txBox="1">
            <a:spLocks noGrp="1"/>
          </p:cNvSpPr>
          <p:nvPr>
            <p:ph type="body" idx="2"/>
          </p:nvPr>
        </p:nvSpPr>
        <p:spPr>
          <a:xfrm>
            <a:off x="800100" y="1534625"/>
            <a:ext cx="3608100" cy="4452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100" dirty="0"/>
              <a:t>ZH is dominant at 250 GeV</a:t>
            </a:r>
            <a:endParaRPr sz="2100" dirty="0"/>
          </a:p>
          <a:p>
            <a:pPr marL="0" lvl="0" indent="0" algn="l" rtl="0">
              <a:lnSpc>
                <a:spcPct val="115000"/>
              </a:lnSpc>
              <a:spcBef>
                <a:spcPts val="0"/>
              </a:spcBef>
              <a:spcAft>
                <a:spcPts val="0"/>
              </a:spcAft>
              <a:buClr>
                <a:schemeClr val="dk1"/>
              </a:buClr>
              <a:buSzPts val="1100"/>
              <a:buFont typeface="Arial"/>
              <a:buNone/>
            </a:pPr>
            <a:r>
              <a:rPr lang="en-US" sz="2100" dirty="0"/>
              <a:t>Above 500 GeV </a:t>
            </a:r>
            <a:endParaRPr sz="2100" dirty="0"/>
          </a:p>
          <a:p>
            <a:pPr marL="457200" lvl="0" indent="-361950" algn="l" rtl="0">
              <a:lnSpc>
                <a:spcPct val="115000"/>
              </a:lnSpc>
              <a:spcBef>
                <a:spcPts val="0"/>
              </a:spcBef>
              <a:spcAft>
                <a:spcPts val="0"/>
              </a:spcAft>
              <a:buSzPts val="2100"/>
              <a:buChar char="●"/>
            </a:pPr>
            <a:r>
              <a:rPr lang="en-US" sz="2100" dirty="0" err="1"/>
              <a:t>Hvv</a:t>
            </a:r>
            <a:r>
              <a:rPr lang="en-US" sz="2100" dirty="0"/>
              <a:t> dominates </a:t>
            </a:r>
            <a:endParaRPr sz="2100" dirty="0"/>
          </a:p>
          <a:p>
            <a:pPr marL="457200" lvl="0" indent="-361950" algn="l" rtl="0">
              <a:lnSpc>
                <a:spcPct val="115000"/>
              </a:lnSpc>
              <a:spcBef>
                <a:spcPts val="0"/>
              </a:spcBef>
              <a:spcAft>
                <a:spcPts val="0"/>
              </a:spcAft>
              <a:buSzPts val="2100"/>
              <a:buChar char="●"/>
            </a:pPr>
            <a:r>
              <a:rPr lang="en-US" sz="2100" dirty="0" err="1"/>
              <a:t>ttH</a:t>
            </a:r>
            <a:r>
              <a:rPr lang="en-US" sz="2100" dirty="0"/>
              <a:t> opens up</a:t>
            </a:r>
            <a:endParaRPr sz="2100" dirty="0"/>
          </a:p>
          <a:p>
            <a:pPr marL="457200" lvl="0" indent="-361950" algn="l" rtl="0">
              <a:lnSpc>
                <a:spcPct val="115000"/>
              </a:lnSpc>
              <a:spcBef>
                <a:spcPts val="0"/>
              </a:spcBef>
              <a:spcAft>
                <a:spcPts val="0"/>
              </a:spcAft>
              <a:buSzPts val="2100"/>
              <a:buChar char="●"/>
            </a:pPr>
            <a:r>
              <a:rPr lang="en-US" sz="2100" dirty="0"/>
              <a:t>HH production accessible with ZHH</a:t>
            </a:r>
            <a:endParaRPr sz="2100" dirty="0"/>
          </a:p>
          <a:p>
            <a:pPr marL="0" lvl="0" indent="0" algn="l" rtl="0">
              <a:lnSpc>
                <a:spcPct val="115000"/>
              </a:lnSpc>
              <a:spcBef>
                <a:spcPts val="0"/>
              </a:spcBef>
              <a:spcAft>
                <a:spcPts val="0"/>
              </a:spcAft>
              <a:buSzPts val="1600"/>
              <a:buNone/>
            </a:pPr>
            <a:endParaRPr dirty="0"/>
          </a:p>
        </p:txBody>
      </p:sp>
      <p:pic>
        <p:nvPicPr>
          <p:cNvPr id="749" name="Google Shape;749;p17"/>
          <p:cNvPicPr preferRelativeResize="0"/>
          <p:nvPr/>
        </p:nvPicPr>
        <p:blipFill rotWithShape="1">
          <a:blip r:embed="rId3">
            <a:alphaModFix/>
          </a:blip>
          <a:srcRect/>
          <a:stretch/>
        </p:blipFill>
        <p:spPr>
          <a:xfrm>
            <a:off x="4408240" y="1058825"/>
            <a:ext cx="6945562" cy="5137948"/>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269"/>
        <p:cNvGrpSpPr/>
        <p:nvPr/>
      </p:nvGrpSpPr>
      <p:grpSpPr>
        <a:xfrm>
          <a:off x="0" y="0"/>
          <a:ext cx="0" cy="0"/>
          <a:chOff x="0" y="0"/>
          <a:chExt cx="0" cy="0"/>
        </a:xfrm>
      </p:grpSpPr>
      <p:sp>
        <p:nvSpPr>
          <p:cNvPr id="1270" name="Google Shape;1270;p55"/>
          <p:cNvSpPr txBox="1">
            <a:spLocks noGrp="1"/>
          </p:cNvSpPr>
          <p:nvPr>
            <p:ph type="title" idx="4294967295"/>
          </p:nvPr>
        </p:nvSpPr>
        <p:spPr>
          <a:xfrm>
            <a:off x="800280" y="266760"/>
            <a:ext cx="10553040" cy="631440"/>
          </a:xfrm>
          <a:prstGeom prst="rect">
            <a:avLst/>
          </a:prstGeom>
          <a:noFill/>
          <a:ln>
            <a:noFill/>
          </a:ln>
        </p:spPr>
        <p:txBody>
          <a:bodyPr spcFirstLastPara="1" wrap="square" lIns="0" tIns="45000" rIns="90000" bIns="45000" anchor="b"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u="none" strike="noStrike" cap="none" dirty="0" err="1">
                <a:solidFill>
                  <a:srgbClr val="A4001D"/>
                </a:solidFill>
                <a:latin typeface="Lato" panose="020F0502020204030203" pitchFamily="34" charset="0"/>
                <a:ea typeface="Lato" panose="020F0502020204030203" pitchFamily="34" charset="0"/>
                <a:cs typeface="Lato" panose="020F0502020204030203" pitchFamily="34" charset="0"/>
                <a:sym typeface="Lato"/>
              </a:rPr>
              <a:t>NiCr</a:t>
            </a:r>
            <a:r>
              <a:rPr lang="en-US" sz="320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Lato"/>
              </a:rPr>
              <a:t> Deposition Method</a:t>
            </a:r>
            <a:endParaRPr sz="3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271" name="Google Shape;1271;p55"/>
          <p:cNvSpPr txBox="1">
            <a:spLocks noGrp="1"/>
          </p:cNvSpPr>
          <p:nvPr>
            <p:ph type="body" idx="4294967295"/>
          </p:nvPr>
        </p:nvSpPr>
        <p:spPr>
          <a:xfrm>
            <a:off x="800280" y="988920"/>
            <a:ext cx="6003932" cy="2787120"/>
          </a:xfrm>
          <a:prstGeom prst="rect">
            <a:avLst/>
          </a:prstGeom>
          <a:noFill/>
          <a:ln>
            <a:noFill/>
          </a:ln>
        </p:spPr>
        <p:txBody>
          <a:bodyPr spcFirstLastPara="1" wrap="square" lIns="91425" tIns="45700" rIns="91425" bIns="45700" anchor="t" anchorCtr="0">
            <a:noAutofit/>
          </a:bodyPr>
          <a:lstStyle/>
          <a:p>
            <a:pPr marL="10080" marR="0" lvl="0" indent="-10080" algn="l" rtl="0">
              <a:lnSpc>
                <a:spcPct val="100000"/>
              </a:lnSpc>
              <a:spcBef>
                <a:spcPts val="0"/>
              </a:spcBef>
              <a:spcAft>
                <a:spcPts val="0"/>
              </a:spcAft>
              <a:buClr>
                <a:srgbClr val="000000"/>
              </a:buClr>
              <a:buSzPts val="2000"/>
              <a:buFont typeface="Arial"/>
              <a:buNone/>
            </a:pPr>
            <a:r>
              <a:rPr lang="en-US" sz="20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NiCr</a:t>
            </a: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is typically sputtered for thin film applications</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343080" marR="0" lvl="0" indent="-332280" algn="l" rtl="0">
              <a:lnSpc>
                <a:spcPct val="100000"/>
              </a:lnSpc>
              <a:spcBef>
                <a:spcPts val="1301"/>
              </a:spcBef>
              <a:spcAft>
                <a:spcPts val="0"/>
              </a:spcAft>
              <a:buClr>
                <a:srgbClr val="981E32"/>
              </a:buClr>
              <a:buSzPts val="2000"/>
              <a:buFont typeface="Arial"/>
              <a:buChar char="•"/>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This is not viable for coating large damping slits</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10080" marR="0" lvl="0" indent="-10080" algn="l" rtl="0">
              <a:lnSpc>
                <a:spcPct val="100000"/>
              </a:lnSpc>
              <a:spcBef>
                <a:spcPts val="1301"/>
              </a:spcBef>
              <a:spcAft>
                <a:spcPts val="0"/>
              </a:spcAft>
              <a:buClr>
                <a:srgbClr val="000000"/>
              </a:buClr>
              <a:buSzPts val="2000"/>
              <a:buFont typeface="Arial"/>
              <a:buNone/>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Potential solution is to electroplate layers of Ni and Cr and then use a hydrogen furnace to form </a:t>
            </a:r>
            <a:r>
              <a:rPr lang="en-US" sz="20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NiCr</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343080" marR="0" lvl="0" indent="-332280" algn="l" rtl="0">
              <a:lnSpc>
                <a:spcPct val="100000"/>
              </a:lnSpc>
              <a:spcBef>
                <a:spcPts val="1301"/>
              </a:spcBef>
              <a:spcAft>
                <a:spcPts val="0"/>
              </a:spcAft>
              <a:buClr>
                <a:srgbClr val="981E32"/>
              </a:buClr>
              <a:buSzPts val="2000"/>
              <a:buFont typeface="Arial"/>
              <a:buChar char="•"/>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The RF loss of this fired sample was verified through S11 measurements of a resonant cavity</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228600" marR="0" lvl="0" indent="-228600" algn="l" rtl="0">
              <a:lnSpc>
                <a:spcPct val="100000"/>
              </a:lnSpc>
              <a:spcBef>
                <a:spcPts val="1301"/>
              </a:spcBef>
              <a:spcAft>
                <a:spcPts val="0"/>
              </a:spcAft>
              <a:buClr>
                <a:srgbClr val="000000"/>
              </a:buClr>
              <a:buSzPts val="2000"/>
              <a:buFont typeface="Arial"/>
              <a:buNone/>
            </a:pP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228600" marR="0" lvl="0" indent="-228600" algn="l" rtl="0">
              <a:lnSpc>
                <a:spcPct val="100000"/>
              </a:lnSpc>
              <a:spcBef>
                <a:spcPts val="1301"/>
              </a:spcBef>
              <a:spcAft>
                <a:spcPts val="0"/>
              </a:spcAft>
              <a:buClr>
                <a:srgbClr val="000000"/>
              </a:buClr>
              <a:buSzPts val="2000"/>
              <a:buFont typeface="Arial"/>
              <a:buNone/>
            </a:pP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272" name="Google Shape;1272;p55"/>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50</a:t>
            </a:fld>
            <a:endParaRPr dirty="0"/>
          </a:p>
        </p:txBody>
      </p:sp>
      <p:pic>
        <p:nvPicPr>
          <p:cNvPr id="1273" name="Google Shape;1273;p55" descr="Chart, bar chart&#10;&#10;Description automatically generated"/>
          <p:cNvPicPr preferRelativeResize="0"/>
          <p:nvPr/>
        </p:nvPicPr>
        <p:blipFill rotWithShape="1">
          <a:blip r:embed="rId3">
            <a:alphaModFix/>
          </a:blip>
          <a:srcRect/>
          <a:stretch/>
        </p:blipFill>
        <p:spPr>
          <a:xfrm>
            <a:off x="6804212" y="988920"/>
            <a:ext cx="4733796" cy="2790320"/>
          </a:xfrm>
          <a:prstGeom prst="rect">
            <a:avLst/>
          </a:prstGeom>
          <a:noFill/>
          <a:ln>
            <a:noFill/>
          </a:ln>
        </p:spPr>
      </p:pic>
      <p:pic>
        <p:nvPicPr>
          <p:cNvPr id="1274" name="Google Shape;1274;p55"/>
          <p:cNvPicPr preferRelativeResize="0"/>
          <p:nvPr/>
        </p:nvPicPr>
        <p:blipFill rotWithShape="1">
          <a:blip r:embed="rId4">
            <a:alphaModFix/>
          </a:blip>
          <a:srcRect/>
          <a:stretch/>
        </p:blipFill>
        <p:spPr>
          <a:xfrm>
            <a:off x="653992" y="3774421"/>
            <a:ext cx="5481918" cy="3083579"/>
          </a:xfrm>
          <a:prstGeom prst="rect">
            <a:avLst/>
          </a:prstGeom>
          <a:noFill/>
          <a:ln>
            <a:noFill/>
          </a:ln>
        </p:spPr>
      </p:pic>
      <p:pic>
        <p:nvPicPr>
          <p:cNvPr id="1275" name="Google Shape;1275;p55" descr="Chart&#10;&#10;Description automatically generated"/>
          <p:cNvPicPr preferRelativeResize="0"/>
          <p:nvPr/>
        </p:nvPicPr>
        <p:blipFill rotWithShape="1">
          <a:blip r:embed="rId5">
            <a:alphaModFix/>
          </a:blip>
          <a:srcRect/>
          <a:stretch/>
        </p:blipFill>
        <p:spPr>
          <a:xfrm>
            <a:off x="6096000" y="3774421"/>
            <a:ext cx="5481918" cy="3083579"/>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280"/>
        <p:cNvGrpSpPr/>
        <p:nvPr/>
      </p:nvGrpSpPr>
      <p:grpSpPr>
        <a:xfrm>
          <a:off x="0" y="0"/>
          <a:ext cx="0" cy="0"/>
          <a:chOff x="0" y="0"/>
          <a:chExt cx="0" cy="0"/>
        </a:xfrm>
      </p:grpSpPr>
      <p:sp>
        <p:nvSpPr>
          <p:cNvPr id="1281" name="Google Shape;1281;p56"/>
          <p:cNvSpPr txBox="1">
            <a:spLocks noGrp="1"/>
          </p:cNvSpPr>
          <p:nvPr>
            <p:ph type="title" idx="4294967295"/>
          </p:nvPr>
        </p:nvSpPr>
        <p:spPr>
          <a:xfrm>
            <a:off x="800280" y="266760"/>
            <a:ext cx="10553040" cy="631440"/>
          </a:xfrm>
          <a:prstGeom prst="rect">
            <a:avLst/>
          </a:prstGeom>
          <a:noFill/>
          <a:ln>
            <a:noFill/>
          </a:ln>
        </p:spPr>
        <p:txBody>
          <a:bodyPr spcFirstLastPara="1" wrap="square" lIns="0" tIns="45000" rIns="90000" bIns="45000" anchor="b"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u="none" strike="noStrike" cap="none" dirty="0" err="1">
                <a:solidFill>
                  <a:srgbClr val="A4001D"/>
                </a:solidFill>
                <a:latin typeface="Lato" panose="020F0502020204030203" pitchFamily="34" charset="0"/>
                <a:ea typeface="Lato" panose="020F0502020204030203" pitchFamily="34" charset="0"/>
                <a:cs typeface="Lato" panose="020F0502020204030203" pitchFamily="34" charset="0"/>
                <a:sym typeface="Lato"/>
              </a:rPr>
              <a:t>NiCr</a:t>
            </a:r>
            <a:r>
              <a:rPr lang="en-US" sz="320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Lato"/>
              </a:rPr>
              <a:t> Application to Main Linac</a:t>
            </a:r>
            <a:endParaRPr sz="3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282" name="Google Shape;1282;p56"/>
          <p:cNvSpPr txBox="1">
            <a:spLocks noGrp="1"/>
          </p:cNvSpPr>
          <p:nvPr>
            <p:ph type="body" idx="4294967295"/>
          </p:nvPr>
        </p:nvSpPr>
        <p:spPr>
          <a:xfrm>
            <a:off x="800280" y="988920"/>
            <a:ext cx="5197108" cy="5293800"/>
          </a:xfrm>
          <a:prstGeom prst="rect">
            <a:avLst/>
          </a:prstGeom>
          <a:noFill/>
          <a:ln>
            <a:noFill/>
          </a:ln>
        </p:spPr>
        <p:txBody>
          <a:bodyPr spcFirstLastPara="1" wrap="square" lIns="91425" tIns="45700" rIns="91425" bIns="45700" anchor="t" anchorCtr="0">
            <a:noAutofit/>
          </a:bodyPr>
          <a:lstStyle/>
          <a:p>
            <a:pPr marL="10080" marR="0" lvl="0" indent="-10080" algn="l" rtl="0">
              <a:lnSpc>
                <a:spcPct val="100000"/>
              </a:lnSpc>
              <a:spcBef>
                <a:spcPts val="0"/>
              </a:spcBef>
              <a:spcAft>
                <a:spcPts val="0"/>
              </a:spcAft>
              <a:buClr>
                <a:srgbClr val="000000"/>
              </a:buClr>
              <a:buSzPts val="2000"/>
              <a:buFont typeface="Arial"/>
              <a:buNone/>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This electroplating method provides a scalable solution for depositing </a:t>
            </a:r>
            <a:r>
              <a:rPr lang="en-US" sz="20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NiCr</a:t>
            </a: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on damping slits</a:t>
            </a:r>
            <a:endParaRPr dirty="0">
              <a:latin typeface="Lato" panose="020F0502020204030203" pitchFamily="34" charset="0"/>
              <a:ea typeface="Lato" panose="020F0502020204030203" pitchFamily="34" charset="0"/>
              <a:cs typeface="Lato" panose="020F0502020204030203" pitchFamily="34" charset="0"/>
            </a:endParaRPr>
          </a:p>
          <a:p>
            <a:pPr marL="343080" marR="0" lvl="0" indent="-332280" algn="l" rtl="0">
              <a:lnSpc>
                <a:spcPct val="100000"/>
              </a:lnSpc>
              <a:spcBef>
                <a:spcPts val="1301"/>
              </a:spcBef>
              <a:spcAft>
                <a:spcPts val="0"/>
              </a:spcAft>
              <a:buClr>
                <a:srgbClr val="981E32"/>
              </a:buClr>
              <a:buSzPts val="2000"/>
              <a:buFont typeface="Arial"/>
              <a:buChar char="•"/>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Linac cavities would be rough machined along with slits, waveguides, </a:t>
            </a:r>
            <a:r>
              <a:rPr lang="en-US" sz="20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etc</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343080" marR="0" lvl="0" indent="-332280" algn="l" rtl="0">
              <a:lnSpc>
                <a:spcPct val="100000"/>
              </a:lnSpc>
              <a:spcBef>
                <a:spcPts val="1301"/>
              </a:spcBef>
              <a:spcAft>
                <a:spcPts val="0"/>
              </a:spcAft>
              <a:buClr>
                <a:srgbClr val="981E32"/>
              </a:buClr>
              <a:buSzPts val="2000"/>
              <a:buFont typeface="Arial"/>
              <a:buChar char="•"/>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Electroplating would cover entire linac </a:t>
            </a:r>
            <a:endParaRPr dirty="0">
              <a:latin typeface="Lato" panose="020F0502020204030203" pitchFamily="34" charset="0"/>
              <a:ea typeface="Lato" panose="020F0502020204030203" pitchFamily="34" charset="0"/>
              <a:cs typeface="Lato" panose="020F0502020204030203" pitchFamily="34" charset="0"/>
            </a:endParaRPr>
          </a:p>
          <a:p>
            <a:pPr marL="343080" marR="0" lvl="0" indent="-332280" algn="l" rtl="0">
              <a:lnSpc>
                <a:spcPct val="100000"/>
              </a:lnSpc>
              <a:spcBef>
                <a:spcPts val="1301"/>
              </a:spcBef>
              <a:spcAft>
                <a:spcPts val="0"/>
              </a:spcAft>
              <a:buClr>
                <a:srgbClr val="981E32"/>
              </a:buClr>
              <a:buSzPts val="2000"/>
              <a:buFont typeface="Arial"/>
              <a:buChar char="•"/>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Final machining removes </a:t>
            </a:r>
            <a:r>
              <a:rPr lang="en-US" sz="20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NiCr</a:t>
            </a: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layer from unwanted areas, leaving coated slits</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228600" marR="0" lvl="0" indent="-228600" algn="l" rtl="0">
              <a:lnSpc>
                <a:spcPct val="100000"/>
              </a:lnSpc>
              <a:spcBef>
                <a:spcPts val="1301"/>
              </a:spcBef>
              <a:spcAft>
                <a:spcPts val="0"/>
              </a:spcAft>
              <a:buClr>
                <a:srgbClr val="000000"/>
              </a:buClr>
              <a:buSzPts val="2000"/>
              <a:buFont typeface="Arial"/>
              <a:buNone/>
            </a:pP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marL="228600" marR="0" lvl="0" indent="-228600" algn="l" rtl="0">
              <a:lnSpc>
                <a:spcPct val="100000"/>
              </a:lnSpc>
              <a:spcBef>
                <a:spcPts val="1301"/>
              </a:spcBef>
              <a:spcAft>
                <a:spcPts val="0"/>
              </a:spcAft>
              <a:buClr>
                <a:srgbClr val="000000"/>
              </a:buClr>
              <a:buSzPts val="2000"/>
              <a:buFont typeface="Arial"/>
              <a:buNone/>
            </a:pP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283" name="Google Shape;1283;p56"/>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51</a:t>
            </a:fld>
            <a:endParaRPr dirty="0"/>
          </a:p>
        </p:txBody>
      </p:sp>
      <p:pic>
        <p:nvPicPr>
          <p:cNvPr id="1284" name="Google Shape;1284;p56" descr="Diagram&#10;&#10;Description automatically generated"/>
          <p:cNvPicPr preferRelativeResize="0"/>
          <p:nvPr/>
        </p:nvPicPr>
        <p:blipFill rotWithShape="1">
          <a:blip r:embed="rId3">
            <a:alphaModFix/>
          </a:blip>
          <a:srcRect/>
          <a:stretch/>
        </p:blipFill>
        <p:spPr>
          <a:xfrm>
            <a:off x="6110599" y="1302283"/>
            <a:ext cx="5264014" cy="4576354"/>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289"/>
        <p:cNvGrpSpPr/>
        <p:nvPr/>
      </p:nvGrpSpPr>
      <p:grpSpPr>
        <a:xfrm>
          <a:off x="0" y="0"/>
          <a:ext cx="0" cy="0"/>
          <a:chOff x="0" y="0"/>
          <a:chExt cx="0" cy="0"/>
        </a:xfrm>
      </p:grpSpPr>
      <p:pic>
        <p:nvPicPr>
          <p:cNvPr id="1290" name="Google Shape;1290;p57"/>
          <p:cNvPicPr preferRelativeResize="0"/>
          <p:nvPr/>
        </p:nvPicPr>
        <p:blipFill rotWithShape="1">
          <a:blip r:embed="rId3">
            <a:alphaModFix/>
          </a:blip>
          <a:srcRect/>
          <a:stretch/>
        </p:blipFill>
        <p:spPr>
          <a:xfrm>
            <a:off x="800100" y="2629913"/>
            <a:ext cx="5173984" cy="3630125"/>
          </a:xfrm>
          <a:prstGeom prst="rect">
            <a:avLst/>
          </a:prstGeom>
          <a:noFill/>
          <a:ln>
            <a:noFill/>
          </a:ln>
        </p:spPr>
      </p:pic>
      <p:sp>
        <p:nvSpPr>
          <p:cNvPr id="1291" name="Google Shape;1291;p57"/>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Gaussian Detuning Provides Required 1st Band Dipole Suppression for Subsequent Bunch, Damping Also Needed</a:t>
            </a:r>
            <a:endParaRPr dirty="0"/>
          </a:p>
        </p:txBody>
      </p:sp>
      <p:sp>
        <p:nvSpPr>
          <p:cNvPr id="1292" name="Google Shape;1292;p57"/>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52</a:t>
            </a:fld>
            <a:endParaRPr dirty="0"/>
          </a:p>
        </p:txBody>
      </p:sp>
      <p:sp>
        <p:nvSpPr>
          <p:cNvPr id="1293" name="Google Shape;1293;p57"/>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294" name="Google Shape;1294;p57"/>
          <p:cNvSpPr txBox="1">
            <a:spLocks noGrp="1"/>
          </p:cNvSpPr>
          <p:nvPr>
            <p:ph type="body" idx="2"/>
          </p:nvPr>
        </p:nvSpPr>
        <p:spPr>
          <a:xfrm>
            <a:off x="800099" y="1054175"/>
            <a:ext cx="10786475" cy="49335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100" dirty="0"/>
              <a:t>Dipole mode </a:t>
            </a:r>
            <a:r>
              <a:rPr lang="en-US" sz="2100" dirty="0" err="1"/>
              <a:t>wakefields</a:t>
            </a:r>
            <a:r>
              <a:rPr lang="en-US" sz="2100" dirty="0"/>
              <a:t> immediate concern for bunch train</a:t>
            </a:r>
            <a:endParaRPr sz="2100" dirty="0"/>
          </a:p>
          <a:p>
            <a:pPr marL="0" lvl="0" indent="0" algn="l" rtl="0">
              <a:lnSpc>
                <a:spcPct val="115000"/>
              </a:lnSpc>
              <a:spcBef>
                <a:spcPts val="0"/>
              </a:spcBef>
              <a:spcAft>
                <a:spcPts val="0"/>
              </a:spcAft>
              <a:buClr>
                <a:schemeClr val="dk1"/>
              </a:buClr>
              <a:buSzPts val="1100"/>
              <a:buFont typeface="Arial"/>
              <a:buNone/>
            </a:pPr>
            <a:r>
              <a:rPr lang="en-US" sz="2100" dirty="0"/>
              <a:t>4𝜎 Gaussian detuning of 80 cells for dipole mode (1st band) at 𝑓</a:t>
            </a:r>
            <a:r>
              <a:rPr lang="en-US" sz="2100" baseline="-25000" dirty="0"/>
              <a:t>𝑐</a:t>
            </a:r>
            <a:r>
              <a:rPr lang="en-US" sz="2100" dirty="0"/>
              <a:t>=9.5 GHz, w/ ∆𝑓/𝑓</a:t>
            </a:r>
            <a:r>
              <a:rPr lang="en-US" sz="2100" baseline="-25000" dirty="0"/>
              <a:t>𝑐</a:t>
            </a:r>
            <a:r>
              <a:rPr lang="en-US" sz="2100" dirty="0"/>
              <a:t>=5.6%</a:t>
            </a:r>
            <a:endParaRPr sz="2100" dirty="0"/>
          </a:p>
          <a:p>
            <a:pPr marL="0" lvl="0" indent="0" algn="l" rtl="0">
              <a:lnSpc>
                <a:spcPct val="115000"/>
              </a:lnSpc>
              <a:spcBef>
                <a:spcPts val="0"/>
              </a:spcBef>
              <a:spcAft>
                <a:spcPts val="0"/>
              </a:spcAft>
              <a:buClr>
                <a:schemeClr val="dk1"/>
              </a:buClr>
              <a:buSzPts val="1100"/>
              <a:buFont typeface="Arial"/>
              <a:buNone/>
            </a:pPr>
            <a:r>
              <a:rPr lang="en-US" sz="2100" dirty="0"/>
              <a:t>First subsequent bunch s = 1m, full train ~75 m in length</a:t>
            </a:r>
            <a:endParaRPr sz="2100" dirty="0"/>
          </a:p>
          <a:p>
            <a:pPr marL="457200" lvl="0" indent="-361950" algn="l" rtl="0">
              <a:lnSpc>
                <a:spcPct val="115000"/>
              </a:lnSpc>
              <a:spcBef>
                <a:spcPts val="0"/>
              </a:spcBef>
              <a:spcAft>
                <a:spcPts val="0"/>
              </a:spcAft>
              <a:buSzPts val="2100"/>
              <a:buChar char="●"/>
            </a:pPr>
            <a:r>
              <a:rPr lang="en-US" sz="2100" dirty="0"/>
              <a:t>Damping needed to suppress re-coherence</a:t>
            </a:r>
            <a:endParaRPr sz="2100" dirty="0"/>
          </a:p>
          <a:p>
            <a:pPr marL="0" lvl="0" indent="0" algn="l" rtl="0">
              <a:lnSpc>
                <a:spcPct val="115000"/>
              </a:lnSpc>
              <a:spcBef>
                <a:spcPts val="0"/>
              </a:spcBef>
              <a:spcAft>
                <a:spcPts val="0"/>
              </a:spcAft>
              <a:buClr>
                <a:schemeClr val="dk1"/>
              </a:buClr>
              <a:buSzPts val="1100"/>
              <a:buFont typeface="Arial"/>
              <a:buNone/>
            </a:pPr>
            <a:endParaRPr sz="2100" dirty="0"/>
          </a:p>
          <a:p>
            <a:pPr marL="0" lvl="0" indent="0" algn="l" rtl="0">
              <a:lnSpc>
                <a:spcPct val="115000"/>
              </a:lnSpc>
              <a:spcBef>
                <a:spcPts val="0"/>
              </a:spcBef>
              <a:spcAft>
                <a:spcPts val="0"/>
              </a:spcAft>
              <a:buSzPts val="1600"/>
              <a:buNone/>
            </a:pPr>
            <a:endParaRPr sz="2100" dirty="0"/>
          </a:p>
        </p:txBody>
      </p:sp>
      <p:pic>
        <p:nvPicPr>
          <p:cNvPr id="1295" name="Google Shape;1295;p57"/>
          <p:cNvPicPr preferRelativeResize="0"/>
          <p:nvPr/>
        </p:nvPicPr>
        <p:blipFill rotWithShape="1">
          <a:blip r:embed="rId4">
            <a:alphaModFix/>
          </a:blip>
          <a:srcRect/>
          <a:stretch/>
        </p:blipFill>
        <p:spPr>
          <a:xfrm>
            <a:off x="6447875" y="2629926"/>
            <a:ext cx="4701092" cy="363012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300"/>
        <p:cNvGrpSpPr/>
        <p:nvPr/>
      </p:nvGrpSpPr>
      <p:grpSpPr>
        <a:xfrm>
          <a:off x="0" y="0"/>
          <a:ext cx="0" cy="0"/>
          <a:chOff x="0" y="0"/>
          <a:chExt cx="0" cy="0"/>
        </a:xfrm>
      </p:grpSpPr>
      <p:sp>
        <p:nvSpPr>
          <p:cNvPr id="1301" name="Google Shape;1301;p58"/>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Distributed Coupling Structures Provide Natural Path to Implement Detuning and Damping of Higher Order Modes  </a:t>
            </a:r>
            <a:endParaRPr dirty="0"/>
          </a:p>
        </p:txBody>
      </p:sp>
      <p:sp>
        <p:nvSpPr>
          <p:cNvPr id="1302" name="Google Shape;1302;p58"/>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53</a:t>
            </a:fld>
            <a:endParaRPr dirty="0"/>
          </a:p>
        </p:txBody>
      </p:sp>
      <p:sp>
        <p:nvSpPr>
          <p:cNvPr id="1303" name="Google Shape;1303;p58"/>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304" name="Google Shape;1304;p58"/>
          <p:cNvSpPr txBox="1">
            <a:spLocks noGrp="1"/>
          </p:cNvSpPr>
          <p:nvPr>
            <p:ph type="body" idx="2"/>
          </p:nvPr>
        </p:nvSpPr>
        <p:spPr>
          <a:xfrm>
            <a:off x="800100" y="1184425"/>
            <a:ext cx="8186100" cy="48030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000" dirty="0"/>
              <a:t>Individual cell feeds necessitate adoption of split-block assembly</a:t>
            </a:r>
            <a:endParaRPr sz="2000" dirty="0"/>
          </a:p>
          <a:p>
            <a:pPr marL="0" lvl="0" indent="0" algn="l" rtl="0">
              <a:lnSpc>
                <a:spcPct val="115000"/>
              </a:lnSpc>
              <a:spcBef>
                <a:spcPts val="0"/>
              </a:spcBef>
              <a:spcAft>
                <a:spcPts val="0"/>
              </a:spcAft>
              <a:buClr>
                <a:schemeClr val="dk1"/>
              </a:buClr>
              <a:buSzPts val="1100"/>
              <a:buFont typeface="Arial"/>
              <a:buNone/>
            </a:pPr>
            <a:r>
              <a:rPr lang="en-US" sz="2000" dirty="0"/>
              <a:t>Perturbation due to joint does not couple to accelerating mode</a:t>
            </a:r>
            <a:endParaRPr sz="2000" dirty="0"/>
          </a:p>
          <a:p>
            <a:pPr marL="0" lvl="0" indent="0" algn="l" rtl="0">
              <a:lnSpc>
                <a:spcPct val="115000"/>
              </a:lnSpc>
              <a:spcBef>
                <a:spcPts val="0"/>
              </a:spcBef>
              <a:spcAft>
                <a:spcPts val="0"/>
              </a:spcAft>
              <a:buClr>
                <a:schemeClr val="dk1"/>
              </a:buClr>
              <a:buSzPts val="1100"/>
              <a:buFont typeface="Arial"/>
              <a:buNone/>
            </a:pPr>
            <a:r>
              <a:rPr lang="en-US" sz="2000" dirty="0"/>
              <a:t>Exploring gaps in quadrature to damp higher order mode</a:t>
            </a:r>
            <a:endParaRPr sz="2000" dirty="0"/>
          </a:p>
          <a:p>
            <a:pPr marL="0" lvl="0" indent="0" algn="l" rtl="0">
              <a:lnSpc>
                <a:spcPct val="115000"/>
              </a:lnSpc>
              <a:spcBef>
                <a:spcPts val="0"/>
              </a:spcBef>
              <a:spcAft>
                <a:spcPts val="0"/>
              </a:spcAft>
              <a:buClr>
                <a:schemeClr val="dk1"/>
              </a:buClr>
              <a:buSzPts val="1100"/>
              <a:buFont typeface="Arial"/>
              <a:buNone/>
            </a:pPr>
            <a:endParaRPr sz="2000" dirty="0"/>
          </a:p>
          <a:p>
            <a:pPr marL="0" lvl="0" indent="0" algn="l" rtl="0">
              <a:lnSpc>
                <a:spcPct val="115000"/>
              </a:lnSpc>
              <a:spcBef>
                <a:spcPts val="0"/>
              </a:spcBef>
              <a:spcAft>
                <a:spcPts val="0"/>
              </a:spcAft>
              <a:buSzPts val="1600"/>
              <a:buNone/>
            </a:pPr>
            <a:endParaRPr sz="2000" dirty="0"/>
          </a:p>
        </p:txBody>
      </p:sp>
      <p:pic>
        <p:nvPicPr>
          <p:cNvPr id="1305" name="Google Shape;1305;p58"/>
          <p:cNvPicPr preferRelativeResize="0"/>
          <p:nvPr/>
        </p:nvPicPr>
        <p:blipFill rotWithShape="1">
          <a:blip r:embed="rId3">
            <a:alphaModFix/>
          </a:blip>
          <a:srcRect/>
          <a:stretch/>
        </p:blipFill>
        <p:spPr>
          <a:xfrm>
            <a:off x="800100" y="2723475"/>
            <a:ext cx="5665751" cy="3485600"/>
          </a:xfrm>
          <a:prstGeom prst="rect">
            <a:avLst/>
          </a:prstGeom>
          <a:noFill/>
          <a:ln>
            <a:noFill/>
          </a:ln>
        </p:spPr>
      </p:pic>
      <p:pic>
        <p:nvPicPr>
          <p:cNvPr id="1306" name="Google Shape;1306;p58"/>
          <p:cNvPicPr preferRelativeResize="0"/>
          <p:nvPr/>
        </p:nvPicPr>
        <p:blipFill rotWithShape="1">
          <a:blip r:embed="rId4">
            <a:alphaModFix/>
          </a:blip>
          <a:srcRect/>
          <a:stretch/>
        </p:blipFill>
        <p:spPr>
          <a:xfrm>
            <a:off x="8048050" y="1638950"/>
            <a:ext cx="2743200" cy="2139434"/>
          </a:xfrm>
          <a:prstGeom prst="rect">
            <a:avLst/>
          </a:prstGeom>
          <a:noFill/>
          <a:ln>
            <a:noFill/>
          </a:ln>
        </p:spPr>
      </p:pic>
      <p:pic>
        <p:nvPicPr>
          <p:cNvPr id="1307" name="Google Shape;1307;p58"/>
          <p:cNvPicPr preferRelativeResize="0"/>
          <p:nvPr/>
        </p:nvPicPr>
        <p:blipFill rotWithShape="1">
          <a:blip r:embed="rId5">
            <a:alphaModFix/>
          </a:blip>
          <a:srcRect/>
          <a:stretch/>
        </p:blipFill>
        <p:spPr>
          <a:xfrm>
            <a:off x="7850125" y="4252628"/>
            <a:ext cx="4209900" cy="2605372"/>
          </a:xfrm>
          <a:prstGeom prst="rect">
            <a:avLst/>
          </a:prstGeom>
          <a:noFill/>
          <a:ln>
            <a:noFill/>
          </a:ln>
        </p:spPr>
      </p:pic>
      <p:sp>
        <p:nvSpPr>
          <p:cNvPr id="1308" name="Google Shape;1308;p58"/>
          <p:cNvSpPr txBox="1"/>
          <p:nvPr/>
        </p:nvSpPr>
        <p:spPr>
          <a:xfrm>
            <a:off x="8276650" y="1184425"/>
            <a:ext cx="22860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Detuned Cavity Designs</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309" name="Google Shape;1309;p58"/>
          <p:cNvSpPr txBox="1"/>
          <p:nvPr/>
        </p:nvSpPr>
        <p:spPr>
          <a:xfrm>
            <a:off x="8355950" y="3908700"/>
            <a:ext cx="22386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Quadrant Structure</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14"/>
        <p:cNvGrpSpPr/>
        <p:nvPr/>
      </p:nvGrpSpPr>
      <p:grpSpPr>
        <a:xfrm>
          <a:off x="0" y="0"/>
          <a:ext cx="0" cy="0"/>
          <a:chOff x="0" y="0"/>
          <a:chExt cx="0" cy="0"/>
        </a:xfrm>
      </p:grpSpPr>
      <p:pic>
        <p:nvPicPr>
          <p:cNvPr id="1315" name="Google Shape;1315;p59"/>
          <p:cNvPicPr preferRelativeResize="0"/>
          <p:nvPr/>
        </p:nvPicPr>
        <p:blipFill rotWithShape="1">
          <a:blip r:embed="rId3">
            <a:alphaModFix/>
          </a:blip>
          <a:srcRect/>
          <a:stretch/>
        </p:blipFill>
        <p:spPr>
          <a:xfrm>
            <a:off x="7628350" y="1300175"/>
            <a:ext cx="3695700" cy="2153800"/>
          </a:xfrm>
          <a:prstGeom prst="rect">
            <a:avLst/>
          </a:prstGeom>
          <a:noFill/>
          <a:ln>
            <a:noFill/>
          </a:ln>
        </p:spPr>
      </p:pic>
      <p:sp>
        <p:nvSpPr>
          <p:cNvPr id="1316" name="Google Shape;1316;p59"/>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Implementation of Slot Damping</a:t>
            </a:r>
            <a:endParaRPr dirty="0"/>
          </a:p>
        </p:txBody>
      </p:sp>
      <p:sp>
        <p:nvSpPr>
          <p:cNvPr id="1317" name="Google Shape;1317;p59"/>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54</a:t>
            </a:fld>
            <a:endParaRPr dirty="0"/>
          </a:p>
        </p:txBody>
      </p:sp>
      <p:sp>
        <p:nvSpPr>
          <p:cNvPr id="1318" name="Google Shape;1318;p59"/>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319" name="Google Shape;1319;p59"/>
          <p:cNvSpPr txBox="1">
            <a:spLocks noGrp="1"/>
          </p:cNvSpPr>
          <p:nvPr>
            <p:ph type="body" idx="2"/>
          </p:nvPr>
        </p:nvSpPr>
        <p:spPr>
          <a:xfrm>
            <a:off x="800100" y="1110225"/>
            <a:ext cx="6147600" cy="48774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400" dirty="0"/>
              <a:t>Need to extend to 40 GHz / Optimize coupling / Modes below 10</a:t>
            </a:r>
            <a:r>
              <a:rPr lang="en-US" sz="2400" baseline="30000" dirty="0"/>
              <a:t>4</a:t>
            </a:r>
            <a:r>
              <a:rPr lang="en-US" sz="2400" dirty="0"/>
              <a:t> V/</a:t>
            </a:r>
            <a:r>
              <a:rPr lang="en-US" sz="2400" dirty="0" err="1"/>
              <a:t>pC</a:t>
            </a:r>
            <a:r>
              <a:rPr lang="en-US" sz="2400" dirty="0"/>
              <a:t>/mm/m</a:t>
            </a:r>
            <a:endParaRPr sz="2400" dirty="0"/>
          </a:p>
          <a:p>
            <a:pPr marL="0" lvl="0" indent="0" algn="l" rtl="0">
              <a:lnSpc>
                <a:spcPct val="115000"/>
              </a:lnSpc>
              <a:spcBef>
                <a:spcPts val="0"/>
              </a:spcBef>
              <a:spcAft>
                <a:spcPts val="0"/>
              </a:spcAft>
              <a:buClr>
                <a:schemeClr val="dk1"/>
              </a:buClr>
              <a:buSzPts val="1100"/>
              <a:buFont typeface="Arial"/>
              <a:buNone/>
            </a:pPr>
            <a:r>
              <a:rPr lang="en-US" sz="2400" dirty="0" err="1"/>
              <a:t>NiCr</a:t>
            </a:r>
            <a:r>
              <a:rPr lang="en-US" sz="2400" dirty="0"/>
              <a:t> coated damping slots in development</a:t>
            </a:r>
            <a:endParaRPr sz="2400"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SzPts val="1600"/>
              <a:buNone/>
            </a:pPr>
            <a:endParaRPr dirty="0"/>
          </a:p>
        </p:txBody>
      </p:sp>
      <p:pic>
        <p:nvPicPr>
          <p:cNvPr id="1320" name="Google Shape;1320;p59"/>
          <p:cNvPicPr preferRelativeResize="0"/>
          <p:nvPr/>
        </p:nvPicPr>
        <p:blipFill rotWithShape="1">
          <a:blip r:embed="rId4">
            <a:alphaModFix/>
          </a:blip>
          <a:srcRect/>
          <a:stretch/>
        </p:blipFill>
        <p:spPr>
          <a:xfrm>
            <a:off x="752475" y="3223175"/>
            <a:ext cx="7486650" cy="2647950"/>
          </a:xfrm>
          <a:prstGeom prst="rect">
            <a:avLst/>
          </a:prstGeom>
          <a:noFill/>
          <a:ln>
            <a:noFill/>
          </a:ln>
        </p:spPr>
      </p:pic>
      <p:sp>
        <p:nvSpPr>
          <p:cNvPr id="1321" name="Google Shape;1321;p59"/>
          <p:cNvSpPr txBox="1"/>
          <p:nvPr/>
        </p:nvSpPr>
        <p:spPr>
          <a:xfrm>
            <a:off x="2747950" y="3790250"/>
            <a:ext cx="133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Tapered Slot</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cxnSp>
        <p:nvCxnSpPr>
          <p:cNvPr id="1322" name="Google Shape;1322;p59"/>
          <p:cNvCxnSpPr/>
          <p:nvPr/>
        </p:nvCxnSpPr>
        <p:spPr>
          <a:xfrm flipH="1">
            <a:off x="3023800" y="4190450"/>
            <a:ext cx="393300" cy="760500"/>
          </a:xfrm>
          <a:prstGeom prst="straightConnector1">
            <a:avLst/>
          </a:prstGeom>
          <a:noFill/>
          <a:ln w="38100" cap="flat" cmpd="sng">
            <a:solidFill>
              <a:schemeClr val="dk2"/>
            </a:solidFill>
            <a:prstDash val="solid"/>
            <a:round/>
            <a:headEnd type="none" w="sm" len="sm"/>
            <a:tailEnd type="triangle" w="med" len="med"/>
          </a:ln>
        </p:spPr>
      </p:cxnSp>
      <p:pic>
        <p:nvPicPr>
          <p:cNvPr id="1323" name="Google Shape;1323;p59"/>
          <p:cNvPicPr preferRelativeResize="0"/>
          <p:nvPr/>
        </p:nvPicPr>
        <p:blipFill rotWithShape="1">
          <a:blip r:embed="rId5">
            <a:alphaModFix/>
          </a:blip>
          <a:srcRect/>
          <a:stretch/>
        </p:blipFill>
        <p:spPr>
          <a:xfrm>
            <a:off x="4281063" y="2909900"/>
            <a:ext cx="3465575" cy="2005000"/>
          </a:xfrm>
          <a:prstGeom prst="rect">
            <a:avLst/>
          </a:prstGeom>
          <a:noFill/>
          <a:ln>
            <a:noFill/>
          </a:ln>
        </p:spPr>
      </p:pic>
      <p:pic>
        <p:nvPicPr>
          <p:cNvPr id="1324" name="Google Shape;1324;p59"/>
          <p:cNvPicPr preferRelativeResize="0"/>
          <p:nvPr/>
        </p:nvPicPr>
        <p:blipFill rotWithShape="1">
          <a:blip r:embed="rId6">
            <a:alphaModFix/>
          </a:blip>
          <a:srcRect/>
          <a:stretch/>
        </p:blipFill>
        <p:spPr>
          <a:xfrm>
            <a:off x="8268667" y="3777738"/>
            <a:ext cx="2350766" cy="2549023"/>
          </a:xfrm>
          <a:prstGeom prst="rect">
            <a:avLst/>
          </a:prstGeom>
          <a:noFill/>
          <a:ln>
            <a:noFill/>
          </a:ln>
        </p:spPr>
      </p:pic>
      <p:sp>
        <p:nvSpPr>
          <p:cNvPr id="1325" name="Google Shape;1325;p59"/>
          <p:cNvSpPr txBox="1"/>
          <p:nvPr/>
        </p:nvSpPr>
        <p:spPr>
          <a:xfrm>
            <a:off x="5424275" y="2448200"/>
            <a:ext cx="1683000" cy="461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Kick Factor</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326" name="Google Shape;1326;p59"/>
          <p:cNvSpPr txBox="1"/>
          <p:nvPr/>
        </p:nvSpPr>
        <p:spPr>
          <a:xfrm>
            <a:off x="1430800" y="2690100"/>
            <a:ext cx="16830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Vacuum Space Model</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327" name="Google Shape;1327;p59"/>
          <p:cNvSpPr txBox="1"/>
          <p:nvPr/>
        </p:nvSpPr>
        <p:spPr>
          <a:xfrm>
            <a:off x="8778650" y="898800"/>
            <a:ext cx="1926600" cy="461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Kick Factor * Q</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328" name="Google Shape;1328;p59"/>
          <p:cNvSpPr txBox="1"/>
          <p:nvPr/>
        </p:nvSpPr>
        <p:spPr>
          <a:xfrm>
            <a:off x="8303674" y="3359975"/>
            <a:ext cx="2879400" cy="461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Damping Slot Prototype</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1329" name="Google Shape;1329;p59" descr="A white egg on a white surface&#10;&#10;Description automatically generated with medium confidence"/>
          <p:cNvPicPr preferRelativeResize="0"/>
          <p:nvPr/>
        </p:nvPicPr>
        <p:blipFill rotWithShape="1">
          <a:blip r:embed="rId7">
            <a:alphaModFix/>
          </a:blip>
          <a:srcRect/>
          <a:stretch/>
        </p:blipFill>
        <p:spPr>
          <a:xfrm>
            <a:off x="10014857" y="4946293"/>
            <a:ext cx="2177143" cy="1888787"/>
          </a:xfrm>
          <a:prstGeom prst="rect">
            <a:avLst/>
          </a:prstGeom>
          <a:noFill/>
          <a:ln>
            <a:noFill/>
          </a:ln>
        </p:spPr>
      </p:pic>
      <p:sp>
        <p:nvSpPr>
          <p:cNvPr id="1330" name="Google Shape;1330;p59"/>
          <p:cNvSpPr txBox="1"/>
          <p:nvPr/>
        </p:nvSpPr>
        <p:spPr>
          <a:xfrm>
            <a:off x="9787901" y="4500680"/>
            <a:ext cx="2879400" cy="461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Arial"/>
              </a:rPr>
              <a:t>NiChrome</a:t>
            </a:r>
            <a:endParaRPr sz="18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95"/>
        <p:cNvGrpSpPr/>
        <p:nvPr/>
      </p:nvGrpSpPr>
      <p:grpSpPr>
        <a:xfrm>
          <a:off x="0" y="0"/>
          <a:ext cx="0" cy="0"/>
          <a:chOff x="0" y="0"/>
          <a:chExt cx="0" cy="0"/>
        </a:xfrm>
      </p:grpSpPr>
      <p:pic>
        <p:nvPicPr>
          <p:cNvPr id="1096" name="Google Shape;1096;p40"/>
          <p:cNvPicPr preferRelativeResize="0"/>
          <p:nvPr/>
        </p:nvPicPr>
        <p:blipFill rotWithShape="1">
          <a:blip r:embed="rId3">
            <a:alphaModFix/>
          </a:blip>
          <a:srcRect/>
          <a:stretch/>
        </p:blipFill>
        <p:spPr>
          <a:xfrm>
            <a:off x="222609" y="3161052"/>
            <a:ext cx="5566828" cy="3214515"/>
          </a:xfrm>
          <a:prstGeom prst="rect">
            <a:avLst/>
          </a:prstGeom>
          <a:noFill/>
          <a:ln>
            <a:noFill/>
          </a:ln>
        </p:spPr>
      </p:pic>
      <p:sp>
        <p:nvSpPr>
          <p:cNvPr id="1097" name="Google Shape;1097;p4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55</a:t>
            </a:fld>
            <a:endParaRPr dirty="0"/>
          </a:p>
        </p:txBody>
      </p:sp>
      <p:sp>
        <p:nvSpPr>
          <p:cNvPr id="1098" name="Google Shape;1098;p40"/>
          <p:cNvSpPr txBox="1">
            <a:spLocks noGrp="1"/>
          </p:cNvSpPr>
          <p:nvPr>
            <p:ph type="title"/>
          </p:nvPr>
        </p:nvSpPr>
        <p:spPr>
          <a:xfrm>
            <a:off x="800099" y="266701"/>
            <a:ext cx="10596995" cy="632152"/>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Clr>
                <a:srgbClr val="8C1515"/>
              </a:buClr>
              <a:buSzPts val="3200"/>
              <a:buFont typeface="Lato"/>
              <a:buNone/>
            </a:pPr>
            <a:r>
              <a:rPr lang="en-US" dirty="0"/>
              <a:t>Rapid Construction with a Surface Site </a:t>
            </a:r>
            <a:endParaRPr dirty="0"/>
          </a:p>
        </p:txBody>
      </p:sp>
      <p:sp>
        <p:nvSpPr>
          <p:cNvPr id="1099" name="Google Shape;1099;p40"/>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457200" lvl="0" indent="-228600" algn="l" rtl="0">
              <a:lnSpc>
                <a:spcPct val="90000"/>
              </a:lnSpc>
              <a:spcBef>
                <a:spcPts val="1000"/>
              </a:spcBef>
              <a:spcAft>
                <a:spcPts val="0"/>
              </a:spcAft>
              <a:buClr>
                <a:srgbClr val="3F3F3F"/>
              </a:buClr>
              <a:buSzPts val="1100"/>
              <a:buNone/>
            </a:pPr>
            <a:r>
              <a:rPr lang="en-US" dirty="0"/>
              <a:t>2nd Workshop on Efficient RF Sources</a:t>
            </a:r>
            <a:endParaRPr dirty="0"/>
          </a:p>
        </p:txBody>
      </p:sp>
      <p:grpSp>
        <p:nvGrpSpPr>
          <p:cNvPr id="1100" name="Google Shape;1100;p40"/>
          <p:cNvGrpSpPr/>
          <p:nvPr/>
        </p:nvGrpSpPr>
        <p:grpSpPr>
          <a:xfrm>
            <a:off x="4029714" y="1511971"/>
            <a:ext cx="8020546" cy="4489756"/>
            <a:chOff x="1711090" y="1178517"/>
            <a:chExt cx="8020546" cy="4489756"/>
          </a:xfrm>
        </p:grpSpPr>
        <p:pic>
          <p:nvPicPr>
            <p:cNvPr id="1101" name="Google Shape;1101;p40" descr="A white staircase with metal rods&#10;&#10;Description automatically generated with medium confidence"/>
            <p:cNvPicPr preferRelativeResize="0"/>
            <p:nvPr/>
          </p:nvPicPr>
          <p:blipFill rotWithShape="1">
            <a:blip r:embed="rId4">
              <a:alphaModFix/>
            </a:blip>
            <a:srcRect/>
            <a:stretch/>
          </p:blipFill>
          <p:spPr>
            <a:xfrm>
              <a:off x="3126000" y="1466810"/>
              <a:ext cx="5940000" cy="4201463"/>
            </a:xfrm>
            <a:prstGeom prst="rect">
              <a:avLst/>
            </a:prstGeom>
            <a:noFill/>
            <a:ln>
              <a:noFill/>
            </a:ln>
          </p:spPr>
        </p:pic>
        <p:cxnSp>
          <p:nvCxnSpPr>
            <p:cNvPr id="1102" name="Google Shape;1102;p40"/>
            <p:cNvCxnSpPr/>
            <p:nvPr/>
          </p:nvCxnSpPr>
          <p:spPr>
            <a:xfrm>
              <a:off x="7953376" y="3174053"/>
              <a:ext cx="675223" cy="0"/>
            </a:xfrm>
            <a:prstGeom prst="straightConnector1">
              <a:avLst/>
            </a:prstGeom>
            <a:noFill/>
            <a:ln w="9525" cap="flat" cmpd="sng">
              <a:solidFill>
                <a:schemeClr val="dk1"/>
              </a:solidFill>
              <a:prstDash val="solid"/>
              <a:round/>
              <a:headEnd type="oval" w="sm" len="sm"/>
              <a:tailEnd type="none" w="sm" len="sm"/>
            </a:ln>
          </p:spPr>
        </p:cxnSp>
        <p:sp>
          <p:nvSpPr>
            <p:cNvPr id="1103" name="Google Shape;1103;p40"/>
            <p:cNvSpPr txBox="1"/>
            <p:nvPr/>
          </p:nvSpPr>
          <p:spPr>
            <a:xfrm>
              <a:off x="8644479" y="3010368"/>
              <a:ext cx="1087157"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rPr>
                <a:t>Vertical pins</a:t>
              </a:r>
              <a:endParaRPr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endParaRPr>
            </a:p>
          </p:txBody>
        </p:sp>
        <p:sp>
          <p:nvSpPr>
            <p:cNvPr id="1104" name="Google Shape;1104;p40"/>
            <p:cNvSpPr txBox="1"/>
            <p:nvPr/>
          </p:nvSpPr>
          <p:spPr>
            <a:xfrm>
              <a:off x="3182360" y="1178517"/>
              <a:ext cx="325922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a:solidFill>
                    <a:srgbClr val="202124"/>
                  </a:solidFill>
                  <a:highlight>
                    <a:srgbClr val="FFFF00"/>
                  </a:highlight>
                  <a:latin typeface="Lato" panose="020F0502020204030203" pitchFamily="34" charset="0"/>
                  <a:ea typeface="Lato" panose="020F0502020204030203" pitchFamily="34" charset="0"/>
                  <a:cs typeface="Lato" panose="020F0502020204030203" pitchFamily="34" charset="0"/>
                  <a:sym typeface="arial"/>
                </a:rPr>
                <a:t>First level precast elements installation</a:t>
              </a:r>
              <a:endParaRPr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endParaRPr>
            </a:p>
          </p:txBody>
        </p:sp>
        <p:sp>
          <p:nvSpPr>
            <p:cNvPr id="1105" name="Google Shape;1105;p40"/>
            <p:cNvSpPr/>
            <p:nvPr/>
          </p:nvSpPr>
          <p:spPr>
            <a:xfrm rot="1714981">
              <a:off x="4237788" y="3532985"/>
              <a:ext cx="175500" cy="175500"/>
            </a:xfrm>
            <a:prstGeom prst="ellipse">
              <a:avLst/>
            </a:prstGeom>
            <a:noFill/>
            <a:ln w="38100" cap="flat" cmpd="sng">
              <a:solidFill>
                <a:srgbClr val="FFFF00"/>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35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Calibri"/>
              </a:endParaRPr>
            </a:p>
          </p:txBody>
        </p:sp>
        <p:cxnSp>
          <p:nvCxnSpPr>
            <p:cNvPr id="1106" name="Google Shape;1106;p40"/>
            <p:cNvCxnSpPr>
              <a:endCxn id="1105" idx="7"/>
            </p:cNvCxnSpPr>
            <p:nvPr/>
          </p:nvCxnSpPr>
          <p:spPr>
            <a:xfrm flipH="1">
              <a:off x="4409710" y="3045735"/>
              <a:ext cx="2217300" cy="550200"/>
            </a:xfrm>
            <a:prstGeom prst="straightConnector1">
              <a:avLst/>
            </a:prstGeom>
            <a:noFill/>
            <a:ln w="22225" cap="flat" cmpd="sng">
              <a:solidFill>
                <a:srgbClr val="FFFF00"/>
              </a:solidFill>
              <a:prstDash val="dash"/>
              <a:round/>
              <a:headEnd type="none" w="sm" len="sm"/>
              <a:tailEnd type="none" w="sm" len="sm"/>
            </a:ln>
          </p:spPr>
        </p:cxnSp>
        <p:sp>
          <p:nvSpPr>
            <p:cNvPr id="1107" name="Google Shape;1107;p40"/>
            <p:cNvSpPr txBox="1"/>
            <p:nvPr/>
          </p:nvSpPr>
          <p:spPr>
            <a:xfrm>
              <a:off x="3032027" y="5035446"/>
              <a:ext cx="688009"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rPr>
                <a:t>Gasket</a:t>
              </a:r>
              <a:endParaRPr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endParaRPr>
            </a:p>
          </p:txBody>
        </p:sp>
        <p:cxnSp>
          <p:nvCxnSpPr>
            <p:cNvPr id="1108" name="Google Shape;1108;p40"/>
            <p:cNvCxnSpPr/>
            <p:nvPr/>
          </p:nvCxnSpPr>
          <p:spPr>
            <a:xfrm rot="10800000">
              <a:off x="3815148" y="5192816"/>
              <a:ext cx="787106" cy="0"/>
            </a:xfrm>
            <a:prstGeom prst="straightConnector1">
              <a:avLst/>
            </a:prstGeom>
            <a:noFill/>
            <a:ln w="9525" cap="flat" cmpd="sng">
              <a:solidFill>
                <a:schemeClr val="dk1"/>
              </a:solidFill>
              <a:prstDash val="solid"/>
              <a:round/>
              <a:headEnd type="oval" w="sm" len="sm"/>
              <a:tailEnd type="none" w="sm" len="sm"/>
            </a:ln>
          </p:spPr>
        </p:cxnSp>
        <p:sp>
          <p:nvSpPr>
            <p:cNvPr id="1109" name="Google Shape;1109;p40"/>
            <p:cNvSpPr/>
            <p:nvPr/>
          </p:nvSpPr>
          <p:spPr>
            <a:xfrm>
              <a:off x="6609161" y="1875686"/>
              <a:ext cx="1854900" cy="1852200"/>
            </a:xfrm>
            <a:prstGeom prst="ellipse">
              <a:avLst/>
            </a:prstGeom>
            <a:noFill/>
            <a:ln w="15875" cap="flat" cmpd="sng">
              <a:solidFill>
                <a:schemeClr val="dk1"/>
              </a:solidFill>
              <a:prstDash val="dash"/>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35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1110" name="Google Shape;1110;p40"/>
            <p:cNvSpPr txBox="1"/>
            <p:nvPr/>
          </p:nvSpPr>
          <p:spPr>
            <a:xfrm>
              <a:off x="1711090" y="2925145"/>
              <a:ext cx="1374094" cy="95406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a:solidFill>
                    <a:srgbClr val="202124"/>
                  </a:solidFill>
                  <a:highlight>
                    <a:srgbClr val="FFFF00"/>
                  </a:highlight>
                  <a:latin typeface="Lato" panose="020F0502020204030203" pitchFamily="34" charset="0"/>
                  <a:ea typeface="Lato" panose="020F0502020204030203" pitchFamily="34" charset="0"/>
                  <a:cs typeface="Lato" panose="020F0502020204030203" pitchFamily="34" charset="0"/>
                  <a:sym typeface="Calibri"/>
                </a:rPr>
                <a:t>First level </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l" rtl="0">
                <a:lnSpc>
                  <a:spcPct val="100000"/>
                </a:lnSpc>
                <a:spcBef>
                  <a:spcPts val="0"/>
                </a:spcBef>
                <a:spcAft>
                  <a:spcPts val="0"/>
                </a:spcAft>
                <a:buNone/>
              </a:pPr>
              <a:r>
                <a:rPr lang="en-US" sz="1400" u="none" strike="noStrike" cap="none" dirty="0">
                  <a:solidFill>
                    <a:srgbClr val="202124"/>
                  </a:solidFill>
                  <a:highlight>
                    <a:srgbClr val="FFFF00"/>
                  </a:highlight>
                  <a:latin typeface="Lato" panose="020F0502020204030203" pitchFamily="34" charset="0"/>
                  <a:ea typeface="Lato" panose="020F0502020204030203" pitchFamily="34" charset="0"/>
                  <a:cs typeface="Lato" panose="020F0502020204030203" pitchFamily="34" charset="0"/>
                  <a:sym typeface="Calibri"/>
                </a:rPr>
                <a:t>precast element</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l" rtl="0">
                <a:lnSpc>
                  <a:spcPct val="100000"/>
                </a:lnSpc>
                <a:spcBef>
                  <a:spcPts val="0"/>
                </a:spcBef>
                <a:spcAft>
                  <a:spcPts val="0"/>
                </a:spcAft>
                <a:buNone/>
              </a:pPr>
              <a:r>
                <a:rPr lang="en-US" sz="1400" u="none" strike="noStrike" cap="none" dirty="0">
                  <a:solidFill>
                    <a:srgbClr val="202124"/>
                  </a:solidFill>
                  <a:highlight>
                    <a:srgbClr val="FFFF00"/>
                  </a:highlight>
                  <a:latin typeface="Lato" panose="020F0502020204030203" pitchFamily="34" charset="0"/>
                  <a:ea typeface="Lato" panose="020F0502020204030203" pitchFamily="34" charset="0"/>
                  <a:cs typeface="Lato" panose="020F0502020204030203" pitchFamily="34" charset="0"/>
                  <a:sym typeface="Calibri"/>
                </a:rPr>
                <a:t> Type C</a:t>
              </a:r>
              <a:endParaRPr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endParaRPr>
            </a:p>
          </p:txBody>
        </p:sp>
        <p:cxnSp>
          <p:nvCxnSpPr>
            <p:cNvPr id="1111" name="Google Shape;1111;p40"/>
            <p:cNvCxnSpPr/>
            <p:nvPr/>
          </p:nvCxnSpPr>
          <p:spPr>
            <a:xfrm rot="10800000">
              <a:off x="2877709" y="3151304"/>
              <a:ext cx="609302" cy="0"/>
            </a:xfrm>
            <a:prstGeom prst="straightConnector1">
              <a:avLst/>
            </a:prstGeom>
            <a:noFill/>
            <a:ln w="9525" cap="flat" cmpd="sng">
              <a:solidFill>
                <a:schemeClr val="dk1"/>
              </a:solidFill>
              <a:prstDash val="solid"/>
              <a:round/>
              <a:headEnd type="oval" w="sm" len="sm"/>
              <a:tailEnd type="none" w="sm" len="sm"/>
            </a:ln>
          </p:spPr>
        </p:cxnSp>
        <p:sp>
          <p:nvSpPr>
            <p:cNvPr id="1112" name="Google Shape;1112;p40"/>
            <p:cNvSpPr txBox="1"/>
            <p:nvPr/>
          </p:nvSpPr>
          <p:spPr>
            <a:xfrm>
              <a:off x="7765738" y="1748288"/>
              <a:ext cx="1965898" cy="95406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rPr>
                <a:t>Joint between base and </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ctr" rtl="0">
                <a:lnSpc>
                  <a:spcPct val="100000"/>
                </a:lnSpc>
                <a:spcBef>
                  <a:spcPts val="0"/>
                </a:spcBef>
                <a:spcAft>
                  <a:spcPts val="0"/>
                </a:spcAft>
                <a:buNone/>
              </a:pPr>
              <a:r>
                <a:rPr lang="en-US" sz="1400" u="none" strike="noStrike" cap="none" dirty="0">
                  <a:solidFill>
                    <a:srgbClr val="000000"/>
                  </a:solidFill>
                  <a:highlight>
                    <a:srgbClr val="FFFF00"/>
                  </a:highlight>
                  <a:latin typeface="Lato" panose="020F0502020204030203" pitchFamily="34" charset="0"/>
                  <a:ea typeface="Lato" panose="020F0502020204030203" pitchFamily="34" charset="0"/>
                  <a:cs typeface="Lato" panose="020F0502020204030203" pitchFamily="34" charset="0"/>
                  <a:sym typeface="Calibri"/>
                </a:rPr>
                <a:t>first level precast elements (Types A &amp;C)</a:t>
              </a:r>
              <a:r>
                <a:rPr lang="en-US" sz="825"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Calibri"/>
                </a:rPr>
                <a:t> </a:t>
              </a:r>
              <a:endParaRPr dirty="0">
                <a:latin typeface="Lato" panose="020F0502020204030203" pitchFamily="34" charset="0"/>
                <a:ea typeface="Lato" panose="020F0502020204030203" pitchFamily="34" charset="0"/>
                <a:cs typeface="Lato" panose="020F0502020204030203" pitchFamily="34" charset="0"/>
              </a:endParaRPr>
            </a:p>
          </p:txBody>
        </p:sp>
      </p:grpSp>
      <p:sp>
        <p:nvSpPr>
          <p:cNvPr id="1113" name="Google Shape;1113;p40"/>
          <p:cNvSpPr txBox="1"/>
          <p:nvPr/>
        </p:nvSpPr>
        <p:spPr>
          <a:xfrm>
            <a:off x="800100" y="1047750"/>
            <a:ext cx="4601803" cy="2341800"/>
          </a:xfrm>
          <a:prstGeom prst="rect">
            <a:avLst/>
          </a:prstGeom>
          <a:noFill/>
          <a:ln>
            <a:noFill/>
          </a:ln>
        </p:spPr>
        <p:txBody>
          <a:bodyPr spcFirstLastPara="1" wrap="square" lIns="0" tIns="45700" rIns="91425" bIns="45700" anchor="t" anchorCtr="0">
            <a:noAutofit/>
          </a:bodyPr>
          <a:lstStyle/>
          <a:p>
            <a:pPr marL="457200" marR="0" lvl="0" indent="-323850" algn="l" rtl="0">
              <a:lnSpc>
                <a:spcPct val="115000"/>
              </a:lnSpc>
              <a:spcBef>
                <a:spcPts val="1000"/>
              </a:spcBef>
              <a:spcAft>
                <a:spcPts val="0"/>
              </a:spcAft>
              <a:buClr>
                <a:srgbClr val="000000"/>
              </a:buClr>
              <a:buSzPts val="1500"/>
              <a:buFont typeface="Arial"/>
              <a:buChar char="●"/>
            </a:pPr>
            <a:r>
              <a:rPr lang="en-US" sz="15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“Cut and cover” construction</a:t>
            </a:r>
            <a:endParaRPr dirty="0">
              <a:latin typeface="Lato" panose="020F0502020204030203" pitchFamily="34" charset="0"/>
              <a:ea typeface="Lato" panose="020F0502020204030203" pitchFamily="34" charset="0"/>
              <a:cs typeface="Lato" panose="020F0502020204030203" pitchFamily="34" charset="0"/>
            </a:endParaRPr>
          </a:p>
          <a:p>
            <a:pPr marL="457200" marR="0" lvl="0" indent="-323850" algn="l" rtl="0">
              <a:lnSpc>
                <a:spcPct val="115000"/>
              </a:lnSpc>
              <a:spcBef>
                <a:spcPts val="1000"/>
              </a:spcBef>
              <a:spcAft>
                <a:spcPts val="0"/>
              </a:spcAft>
              <a:buClr>
                <a:srgbClr val="000000"/>
              </a:buClr>
              <a:buSzPts val="1500"/>
              <a:buFont typeface="Arial"/>
              <a:buChar char="●"/>
            </a:pPr>
            <a:r>
              <a:rPr lang="en-US" sz="15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Precast concrete housing elements made on site</a:t>
            </a:r>
            <a:endParaRPr dirty="0">
              <a:latin typeface="Lato" panose="020F0502020204030203" pitchFamily="34" charset="0"/>
              <a:ea typeface="Lato" panose="020F0502020204030203" pitchFamily="34" charset="0"/>
              <a:cs typeface="Lato" panose="020F0502020204030203" pitchFamily="34" charset="0"/>
            </a:endParaRPr>
          </a:p>
          <a:p>
            <a:pPr marL="457200" marR="0" lvl="0" indent="-323850" algn="l" rtl="0">
              <a:lnSpc>
                <a:spcPct val="115000"/>
              </a:lnSpc>
              <a:spcBef>
                <a:spcPts val="1000"/>
              </a:spcBef>
              <a:spcAft>
                <a:spcPts val="0"/>
              </a:spcAft>
              <a:buClr>
                <a:srgbClr val="000000"/>
              </a:buClr>
              <a:buSzPts val="1500"/>
              <a:buFont typeface="Arial"/>
              <a:buChar char="●"/>
            </a:pPr>
            <a:r>
              <a:rPr lang="en-US" sz="15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Limited waster material – reuse material to cover tunnel</a:t>
            </a:r>
            <a:endParaRPr dirty="0">
              <a:latin typeface="Lato" panose="020F0502020204030203" pitchFamily="34" charset="0"/>
              <a:ea typeface="Lato" panose="020F0502020204030203" pitchFamily="34" charset="0"/>
              <a:cs typeface="Lato" panose="020F0502020204030203" pitchFamily="34" charset="0"/>
            </a:endParaRPr>
          </a:p>
          <a:p>
            <a:pPr marL="457200" marR="0" lvl="0" indent="-323850" algn="l" rtl="0">
              <a:lnSpc>
                <a:spcPct val="115000"/>
              </a:lnSpc>
              <a:spcBef>
                <a:spcPts val="1000"/>
              </a:spcBef>
              <a:spcAft>
                <a:spcPts val="0"/>
              </a:spcAft>
              <a:buClr>
                <a:srgbClr val="000000"/>
              </a:buClr>
              <a:buSzPts val="1500"/>
              <a:buFont typeface="Arial"/>
              <a:buChar char="●"/>
            </a:pPr>
            <a:r>
              <a:rPr lang="en-US" sz="15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Requires low density site e.g. Hanford</a:t>
            </a:r>
            <a:endParaRPr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862452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75"/>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Increased beam aperture with no decrease in shunt impedance for reduced phase advance</a:t>
            </a:r>
            <a:endParaRPr/>
          </a:p>
        </p:txBody>
      </p:sp>
      <p:sp>
        <p:nvSpPr>
          <p:cNvPr id="640" name="Google Shape;640;p75"/>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Wakefield Resilient Meter-long Linac Structure</a:t>
            </a:r>
            <a:endParaRPr/>
          </a:p>
        </p:txBody>
      </p:sp>
      <p:sp>
        <p:nvSpPr>
          <p:cNvPr id="641" name="Google Shape;641;p75"/>
          <p:cNvSpPr txBox="1">
            <a:spLocks noGrp="1"/>
          </p:cNvSpPr>
          <p:nvPr>
            <p:ph type="body" idx="2"/>
          </p:nvPr>
        </p:nvSpPr>
        <p:spPr>
          <a:xfrm>
            <a:off x="800100" y="1534624"/>
            <a:ext cx="10553600" cy="4452800"/>
          </a:xfrm>
          <a:prstGeom prst="rect">
            <a:avLst/>
          </a:prstGeom>
        </p:spPr>
        <p:txBody>
          <a:bodyPr spcFirstLastPara="1" wrap="square" lIns="0" tIns="45700" rIns="91433" bIns="45700" anchor="t" anchorCtr="0">
            <a:noAutofit/>
          </a:bodyPr>
          <a:lstStyle/>
          <a:p>
            <a:pPr marL="0" indent="0">
              <a:spcBef>
                <a:spcPts val="1067"/>
              </a:spcBef>
              <a:buClr>
                <a:schemeClr val="dk1"/>
              </a:buClr>
              <a:buSzPts val="1100"/>
            </a:pPr>
            <a:r>
              <a:rPr lang="en"/>
              <a:t>Reduced phase advance structure has larger aperture but needs new manifold</a:t>
            </a:r>
            <a:endParaRPr/>
          </a:p>
          <a:p>
            <a:pPr marL="0" indent="0">
              <a:spcBef>
                <a:spcPts val="1067"/>
              </a:spcBef>
              <a:buClr>
                <a:schemeClr val="dk1"/>
              </a:buClr>
              <a:buSzPts val="1100"/>
            </a:pPr>
            <a:r>
              <a:rPr lang="en"/>
              <a:t>Two fold symmetry possible by bifurcating feed </a:t>
            </a:r>
            <a:endParaRPr/>
          </a:p>
          <a:p>
            <a:pPr marL="0" indent="0">
              <a:spcBef>
                <a:spcPts val="1067"/>
              </a:spcBef>
              <a:buClr>
                <a:schemeClr val="dk1"/>
              </a:buClr>
              <a:buSzPts val="1100"/>
            </a:pPr>
            <a:endParaRPr/>
          </a:p>
          <a:p>
            <a:pPr marL="0" indent="0">
              <a:spcBef>
                <a:spcPts val="1067"/>
              </a:spcBef>
            </a:pPr>
            <a:endParaRPr/>
          </a:p>
        </p:txBody>
      </p:sp>
      <p:sp>
        <p:nvSpPr>
          <p:cNvPr id="642" name="Google Shape;642;p75"/>
          <p:cNvSpPr txBox="1">
            <a:spLocks noGrp="1"/>
          </p:cNvSpPr>
          <p:nvPr>
            <p:ph type="subTitle" idx="3"/>
          </p:nvPr>
        </p:nvSpPr>
        <p:spPr>
          <a:xfrm>
            <a:off x="1634332" y="6356800"/>
            <a:ext cx="5544400" cy="217200"/>
          </a:xfrm>
          <a:prstGeom prst="rect">
            <a:avLst/>
          </a:prstGeom>
        </p:spPr>
        <p:txBody>
          <a:bodyPr spcFirstLastPara="1" wrap="square" lIns="0" tIns="45700" rIns="91433" bIns="45700" anchor="ctr" anchorCtr="0">
            <a:noAutofit/>
          </a:bodyPr>
          <a:lstStyle/>
          <a:p>
            <a:pPr marL="0" indent="0">
              <a:spcBef>
                <a:spcPts val="1067"/>
              </a:spcBef>
            </a:pPr>
            <a:r>
              <a:rPr lang="en" sz="1867" b="1"/>
              <a:t>M. Shumail - NCRF Session: Wednesday 11:20 </a:t>
            </a:r>
            <a:endParaRPr sz="1867" b="1"/>
          </a:p>
        </p:txBody>
      </p:sp>
      <p:pic>
        <p:nvPicPr>
          <p:cNvPr id="643" name="Google Shape;643;p75"/>
          <p:cNvPicPr preferRelativeResize="0"/>
          <p:nvPr/>
        </p:nvPicPr>
        <p:blipFill>
          <a:blip r:embed="rId3">
            <a:alphaModFix/>
          </a:blip>
          <a:stretch>
            <a:fillRect/>
          </a:stretch>
        </p:blipFill>
        <p:spPr>
          <a:xfrm>
            <a:off x="-19100" y="4103433"/>
            <a:ext cx="12192000" cy="2082800"/>
          </a:xfrm>
          <a:prstGeom prst="rect">
            <a:avLst/>
          </a:prstGeom>
          <a:noFill/>
          <a:ln>
            <a:noFill/>
          </a:ln>
        </p:spPr>
      </p:pic>
      <p:pic>
        <p:nvPicPr>
          <p:cNvPr id="644" name="Google Shape;644;p75"/>
          <p:cNvPicPr preferRelativeResize="0"/>
          <p:nvPr/>
        </p:nvPicPr>
        <p:blipFill>
          <a:blip r:embed="rId4">
            <a:alphaModFix/>
          </a:blip>
          <a:stretch>
            <a:fillRect/>
          </a:stretch>
        </p:blipFill>
        <p:spPr>
          <a:xfrm>
            <a:off x="5066467" y="3223663"/>
            <a:ext cx="6828832" cy="938867"/>
          </a:xfrm>
          <a:prstGeom prst="rect">
            <a:avLst/>
          </a:prstGeom>
          <a:noFill/>
          <a:ln>
            <a:noFill/>
          </a:ln>
        </p:spPr>
      </p:pic>
      <p:pic>
        <p:nvPicPr>
          <p:cNvPr id="645" name="Google Shape;645;p75"/>
          <p:cNvPicPr preferRelativeResize="0"/>
          <p:nvPr/>
        </p:nvPicPr>
        <p:blipFill>
          <a:blip r:embed="rId5">
            <a:alphaModFix/>
          </a:blip>
          <a:stretch>
            <a:fillRect/>
          </a:stretch>
        </p:blipFill>
        <p:spPr>
          <a:xfrm>
            <a:off x="1080867" y="2510629"/>
            <a:ext cx="3068445" cy="2082800"/>
          </a:xfrm>
          <a:prstGeom prst="rect">
            <a:avLst/>
          </a:prstGeom>
          <a:noFill/>
          <a:ln>
            <a:noFill/>
          </a:ln>
        </p:spPr>
      </p:pic>
    </p:spTree>
    <p:extLst>
      <p:ext uri="{BB962C8B-B14F-4D97-AF65-F5344CB8AC3E}">
        <p14:creationId xmlns:p14="http://schemas.microsoft.com/office/powerpoint/2010/main" val="180566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49"/>
        <p:cNvGrpSpPr/>
        <p:nvPr/>
      </p:nvGrpSpPr>
      <p:grpSpPr>
        <a:xfrm>
          <a:off x="0" y="0"/>
          <a:ext cx="0" cy="0"/>
          <a:chOff x="0" y="0"/>
          <a:chExt cx="0" cy="0"/>
        </a:xfrm>
      </p:grpSpPr>
      <p:sp>
        <p:nvSpPr>
          <p:cNvPr id="650" name="Google Shape;650;p76"/>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Detuning through nose cone profiles, damping through lossy thin slits</a:t>
            </a:r>
            <a:endParaRPr/>
          </a:p>
        </p:txBody>
      </p:sp>
      <p:sp>
        <p:nvSpPr>
          <p:cNvPr id="651" name="Google Shape;651;p76"/>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HOM Damping and Detuning</a:t>
            </a:r>
            <a:endParaRPr/>
          </a:p>
        </p:txBody>
      </p:sp>
      <p:sp>
        <p:nvSpPr>
          <p:cNvPr id="652" name="Google Shape;652;p76"/>
          <p:cNvSpPr txBox="1">
            <a:spLocks noGrp="1"/>
          </p:cNvSpPr>
          <p:nvPr>
            <p:ph type="subTitle" idx="3"/>
          </p:nvPr>
        </p:nvSpPr>
        <p:spPr>
          <a:xfrm>
            <a:off x="1634337" y="6356788"/>
            <a:ext cx="4210000" cy="217200"/>
          </a:xfrm>
          <a:prstGeom prst="rect">
            <a:avLst/>
          </a:prstGeom>
        </p:spPr>
        <p:txBody>
          <a:bodyPr spcFirstLastPara="1" wrap="square" lIns="0" tIns="45700" rIns="91433" bIns="45700" anchor="ctr" anchorCtr="0">
            <a:noAutofit/>
          </a:bodyPr>
          <a:lstStyle/>
          <a:p>
            <a:pPr marL="0" indent="0">
              <a:spcBef>
                <a:spcPts val="1067"/>
              </a:spcBef>
            </a:pPr>
            <a:r>
              <a:rPr lang="en" sz="1867" b="1"/>
              <a:t>Z. Li - NCRF Session: Wednesday 11:00 </a:t>
            </a:r>
            <a:endParaRPr sz="1867" b="1"/>
          </a:p>
        </p:txBody>
      </p:sp>
      <p:pic>
        <p:nvPicPr>
          <p:cNvPr id="653" name="Google Shape;653;p76" descr="A blue grid of a head&#10;&#10;Description automatically generated"/>
          <p:cNvPicPr preferRelativeResize="0"/>
          <p:nvPr/>
        </p:nvPicPr>
        <p:blipFill rotWithShape="1">
          <a:blip r:embed="rId3">
            <a:alphaModFix/>
          </a:blip>
          <a:srcRect/>
          <a:stretch/>
        </p:blipFill>
        <p:spPr>
          <a:xfrm>
            <a:off x="3335005" y="1732203"/>
            <a:ext cx="1871639" cy="2003212"/>
          </a:xfrm>
          <a:prstGeom prst="rect">
            <a:avLst/>
          </a:prstGeom>
          <a:noFill/>
          <a:ln>
            <a:noFill/>
          </a:ln>
        </p:spPr>
      </p:pic>
      <p:pic>
        <p:nvPicPr>
          <p:cNvPr id="654" name="Google Shape;654;p76" descr="A blue grid with triangles&#10;&#10;Description automatically generated with medium confidence"/>
          <p:cNvPicPr preferRelativeResize="0"/>
          <p:nvPr/>
        </p:nvPicPr>
        <p:blipFill rotWithShape="1">
          <a:blip r:embed="rId4">
            <a:alphaModFix/>
          </a:blip>
          <a:srcRect/>
          <a:stretch/>
        </p:blipFill>
        <p:spPr>
          <a:xfrm>
            <a:off x="6023023" y="1736943"/>
            <a:ext cx="1871635" cy="2003208"/>
          </a:xfrm>
          <a:prstGeom prst="rect">
            <a:avLst/>
          </a:prstGeom>
          <a:noFill/>
          <a:ln>
            <a:noFill/>
          </a:ln>
        </p:spPr>
      </p:pic>
      <p:pic>
        <p:nvPicPr>
          <p:cNvPr id="655" name="Google Shape;655;p76" descr="A blue grid with triangles&#10;&#10;Description automatically generated"/>
          <p:cNvPicPr preferRelativeResize="0"/>
          <p:nvPr/>
        </p:nvPicPr>
        <p:blipFill rotWithShape="1">
          <a:blip r:embed="rId5">
            <a:alphaModFix/>
          </a:blip>
          <a:srcRect/>
          <a:stretch/>
        </p:blipFill>
        <p:spPr>
          <a:xfrm>
            <a:off x="646986" y="1720152"/>
            <a:ext cx="1871639" cy="2003211"/>
          </a:xfrm>
          <a:prstGeom prst="rect">
            <a:avLst/>
          </a:prstGeom>
          <a:noFill/>
          <a:ln>
            <a:noFill/>
          </a:ln>
        </p:spPr>
      </p:pic>
      <p:sp>
        <p:nvSpPr>
          <p:cNvPr id="656" name="Google Shape;656;p76"/>
          <p:cNvSpPr txBox="1"/>
          <p:nvPr/>
        </p:nvSpPr>
        <p:spPr>
          <a:xfrm>
            <a:off x="228616" y="3757367"/>
            <a:ext cx="2708400" cy="1005477"/>
          </a:xfrm>
          <a:prstGeom prst="rect">
            <a:avLst/>
          </a:prstGeom>
          <a:noFill/>
          <a:ln>
            <a:noFill/>
          </a:ln>
        </p:spPr>
        <p:txBody>
          <a:bodyPr spcFirstLastPara="1" wrap="square" lIns="121900" tIns="60933" rIns="121900" bIns="60933" anchor="t" anchorCtr="0">
            <a:spAutoFit/>
          </a:bodyPr>
          <a:lstStyle/>
          <a:p>
            <a:pPr algn="ctr"/>
            <a:r>
              <a:rPr lang="en" sz="1867"/>
              <a:t>Frontend cell: </a:t>
            </a:r>
            <a:endParaRPr sz="1867"/>
          </a:p>
          <a:p>
            <a:pPr algn="ctr"/>
            <a:r>
              <a:rPr lang="en" sz="1867"/>
              <a:t>Gap1</a:t>
            </a:r>
            <a:endParaRPr sz="1867"/>
          </a:p>
          <a:p>
            <a:pPr algn="ctr"/>
            <a:r>
              <a:rPr lang="en" sz="1867"/>
              <a:t>R=113.67 M</a:t>
            </a:r>
            <a:r>
              <a:rPr lang="en" sz="2000">
                <a:solidFill>
                  <a:srgbClr val="3F3F3F"/>
                </a:solidFill>
                <a:latin typeface="Lato"/>
                <a:ea typeface="Lato"/>
                <a:cs typeface="Lato"/>
                <a:sym typeface="Lato"/>
              </a:rPr>
              <a:t>Ω</a:t>
            </a:r>
            <a:r>
              <a:rPr lang="en" sz="1867"/>
              <a:t>/m</a:t>
            </a:r>
            <a:endParaRPr sz="1867"/>
          </a:p>
        </p:txBody>
      </p:sp>
      <p:sp>
        <p:nvSpPr>
          <p:cNvPr id="657" name="Google Shape;657;p76"/>
          <p:cNvSpPr txBox="1"/>
          <p:nvPr/>
        </p:nvSpPr>
        <p:spPr>
          <a:xfrm>
            <a:off x="5439251" y="3752633"/>
            <a:ext cx="3039200" cy="1005477"/>
          </a:xfrm>
          <a:prstGeom prst="rect">
            <a:avLst/>
          </a:prstGeom>
          <a:noFill/>
          <a:ln>
            <a:noFill/>
          </a:ln>
        </p:spPr>
        <p:txBody>
          <a:bodyPr spcFirstLastPara="1" wrap="square" lIns="121900" tIns="60933" rIns="121900" bIns="60933" anchor="t" anchorCtr="0">
            <a:spAutoFit/>
          </a:bodyPr>
          <a:lstStyle/>
          <a:p>
            <a:pPr algn="ctr"/>
            <a:r>
              <a:rPr lang="en" sz="1867"/>
              <a:t>Backend cell: </a:t>
            </a:r>
            <a:endParaRPr sz="1867"/>
          </a:p>
          <a:p>
            <a:pPr algn="ctr"/>
            <a:r>
              <a:rPr lang="en" sz="1867"/>
              <a:t>Gap1-1mm</a:t>
            </a:r>
            <a:endParaRPr sz="1867"/>
          </a:p>
          <a:p>
            <a:pPr algn="ctr"/>
            <a:r>
              <a:rPr lang="en" sz="1867"/>
              <a:t>R=114.38 M</a:t>
            </a:r>
            <a:r>
              <a:rPr lang="en" sz="2000">
                <a:solidFill>
                  <a:srgbClr val="3F3F3F"/>
                </a:solidFill>
                <a:latin typeface="Lato"/>
                <a:ea typeface="Lato"/>
                <a:cs typeface="Lato"/>
                <a:sym typeface="Lato"/>
              </a:rPr>
              <a:t>Ω</a:t>
            </a:r>
            <a:r>
              <a:rPr lang="en" sz="1867"/>
              <a:t>/m</a:t>
            </a:r>
            <a:endParaRPr sz="1867"/>
          </a:p>
        </p:txBody>
      </p:sp>
      <p:sp>
        <p:nvSpPr>
          <p:cNvPr id="658" name="Google Shape;658;p76"/>
          <p:cNvSpPr txBox="1"/>
          <p:nvPr/>
        </p:nvSpPr>
        <p:spPr>
          <a:xfrm>
            <a:off x="2710597" y="3752617"/>
            <a:ext cx="3164000" cy="1005477"/>
          </a:xfrm>
          <a:prstGeom prst="rect">
            <a:avLst/>
          </a:prstGeom>
          <a:noFill/>
          <a:ln>
            <a:noFill/>
          </a:ln>
        </p:spPr>
        <p:txBody>
          <a:bodyPr spcFirstLastPara="1" wrap="square" lIns="121900" tIns="60933" rIns="121900" bIns="60933" anchor="t" anchorCtr="0">
            <a:spAutoFit/>
          </a:bodyPr>
          <a:lstStyle/>
          <a:p>
            <a:pPr algn="ctr"/>
            <a:r>
              <a:rPr lang="en" sz="1867"/>
              <a:t>Middle cell: </a:t>
            </a:r>
            <a:endParaRPr sz="1867"/>
          </a:p>
          <a:p>
            <a:pPr algn="ctr"/>
            <a:r>
              <a:rPr lang="en" sz="1867"/>
              <a:t>Gap1-0.5mm</a:t>
            </a:r>
            <a:endParaRPr sz="1867"/>
          </a:p>
          <a:p>
            <a:pPr algn="ctr"/>
            <a:r>
              <a:rPr lang="en" sz="1867"/>
              <a:t>R=114.32 M</a:t>
            </a:r>
            <a:r>
              <a:rPr lang="en" sz="2000">
                <a:solidFill>
                  <a:srgbClr val="3F3F3F"/>
                </a:solidFill>
                <a:latin typeface="Lato"/>
                <a:ea typeface="Lato"/>
                <a:cs typeface="Lato"/>
                <a:sym typeface="Lato"/>
              </a:rPr>
              <a:t>Ω</a:t>
            </a:r>
            <a:r>
              <a:rPr lang="en" sz="1867"/>
              <a:t>/m</a:t>
            </a:r>
            <a:endParaRPr sz="1867"/>
          </a:p>
        </p:txBody>
      </p:sp>
      <p:pic>
        <p:nvPicPr>
          <p:cNvPr id="659" name="Google Shape;659;p76"/>
          <p:cNvPicPr preferRelativeResize="0"/>
          <p:nvPr/>
        </p:nvPicPr>
        <p:blipFill rotWithShape="1">
          <a:blip r:embed="rId6">
            <a:alphaModFix/>
          </a:blip>
          <a:srcRect r="56870"/>
          <a:stretch/>
        </p:blipFill>
        <p:spPr>
          <a:xfrm>
            <a:off x="646997" y="4756834"/>
            <a:ext cx="8266800" cy="1146700"/>
          </a:xfrm>
          <a:prstGeom prst="rect">
            <a:avLst/>
          </a:prstGeom>
          <a:noFill/>
          <a:ln>
            <a:noFill/>
          </a:ln>
        </p:spPr>
      </p:pic>
      <p:pic>
        <p:nvPicPr>
          <p:cNvPr id="660" name="Google Shape;660;p76"/>
          <p:cNvPicPr preferRelativeResize="0"/>
          <p:nvPr/>
        </p:nvPicPr>
        <p:blipFill rotWithShape="1">
          <a:blip r:embed="rId7">
            <a:alphaModFix/>
          </a:blip>
          <a:srcRect/>
          <a:stretch/>
        </p:blipFill>
        <p:spPr>
          <a:xfrm>
            <a:off x="8861463" y="1475104"/>
            <a:ext cx="3039200" cy="1780637"/>
          </a:xfrm>
          <a:prstGeom prst="rect">
            <a:avLst/>
          </a:prstGeom>
          <a:noFill/>
          <a:ln>
            <a:noFill/>
          </a:ln>
        </p:spPr>
      </p:pic>
      <p:pic>
        <p:nvPicPr>
          <p:cNvPr id="661" name="Google Shape;661;p76"/>
          <p:cNvPicPr preferRelativeResize="0"/>
          <p:nvPr/>
        </p:nvPicPr>
        <p:blipFill rotWithShape="1">
          <a:blip r:embed="rId8">
            <a:alphaModFix/>
          </a:blip>
          <a:srcRect/>
          <a:stretch/>
        </p:blipFill>
        <p:spPr>
          <a:xfrm>
            <a:off x="8861461" y="5036365"/>
            <a:ext cx="3039200" cy="1780632"/>
          </a:xfrm>
          <a:prstGeom prst="rect">
            <a:avLst/>
          </a:prstGeom>
          <a:noFill/>
          <a:ln>
            <a:noFill/>
          </a:ln>
        </p:spPr>
      </p:pic>
      <p:pic>
        <p:nvPicPr>
          <p:cNvPr id="662" name="Google Shape;662;p76"/>
          <p:cNvPicPr preferRelativeResize="0"/>
          <p:nvPr/>
        </p:nvPicPr>
        <p:blipFill rotWithShape="1">
          <a:blip r:embed="rId9">
            <a:alphaModFix/>
          </a:blip>
          <a:srcRect/>
          <a:stretch/>
        </p:blipFill>
        <p:spPr>
          <a:xfrm>
            <a:off x="8861467" y="3255734"/>
            <a:ext cx="3039200" cy="1780647"/>
          </a:xfrm>
          <a:prstGeom prst="rect">
            <a:avLst/>
          </a:prstGeom>
          <a:noFill/>
          <a:ln>
            <a:noFill/>
          </a:ln>
        </p:spPr>
      </p:pic>
    </p:spTree>
    <p:extLst>
      <p:ext uri="{BB962C8B-B14F-4D97-AF65-F5344CB8AC3E}">
        <p14:creationId xmlns:p14="http://schemas.microsoft.com/office/powerpoint/2010/main" val="33316087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66"/>
        <p:cNvGrpSpPr/>
        <p:nvPr/>
      </p:nvGrpSpPr>
      <p:grpSpPr>
        <a:xfrm>
          <a:off x="0" y="0"/>
          <a:ext cx="0" cy="0"/>
          <a:chOff x="0" y="0"/>
          <a:chExt cx="0" cy="0"/>
        </a:xfrm>
      </p:grpSpPr>
      <p:sp>
        <p:nvSpPr>
          <p:cNvPr id="667" name="Google Shape;667;p77"/>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Field emission study using electrodes and breakdown light detection</a:t>
            </a:r>
            <a:endParaRPr/>
          </a:p>
        </p:txBody>
      </p:sp>
      <p:sp>
        <p:nvSpPr>
          <p:cNvPr id="668" name="Google Shape;668;p77"/>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NiChrome High Power Testing</a:t>
            </a:r>
            <a:endParaRPr/>
          </a:p>
        </p:txBody>
      </p:sp>
      <p:sp>
        <p:nvSpPr>
          <p:cNvPr id="669" name="Google Shape;669;p77"/>
          <p:cNvSpPr txBox="1">
            <a:spLocks noGrp="1"/>
          </p:cNvSpPr>
          <p:nvPr>
            <p:ph type="body" idx="2"/>
          </p:nvPr>
        </p:nvSpPr>
        <p:spPr>
          <a:xfrm>
            <a:off x="800100" y="1534624"/>
            <a:ext cx="10553600" cy="4452800"/>
          </a:xfrm>
          <a:prstGeom prst="rect">
            <a:avLst/>
          </a:prstGeom>
        </p:spPr>
        <p:txBody>
          <a:bodyPr spcFirstLastPara="1" wrap="square" lIns="0" tIns="45700" rIns="91433" bIns="45700" anchor="t" anchorCtr="0">
            <a:noAutofit/>
          </a:bodyPr>
          <a:lstStyle/>
          <a:p>
            <a:pPr marL="609585" indent="-406390">
              <a:spcBef>
                <a:spcPts val="1067"/>
              </a:spcBef>
              <a:buSzPts val="1200"/>
              <a:buChar char="●"/>
            </a:pPr>
            <a:r>
              <a:rPr lang="en"/>
              <a:t>NiChrome a promising material for damping slits</a:t>
            </a:r>
            <a:endParaRPr/>
          </a:p>
          <a:p>
            <a:pPr marL="609585" indent="-406390">
              <a:spcBef>
                <a:spcPts val="0"/>
              </a:spcBef>
              <a:buSzPts val="1200"/>
              <a:buChar char="●"/>
            </a:pPr>
            <a:r>
              <a:rPr lang="en"/>
              <a:t>Tested up to 47.5 MV/m, 1 kHz, and 1 microsecond</a:t>
            </a:r>
            <a:endParaRPr/>
          </a:p>
          <a:p>
            <a:pPr marL="609585" indent="-406390">
              <a:spcBef>
                <a:spcPts val="0"/>
              </a:spcBef>
              <a:buSzPts val="1200"/>
              <a:buChar char="●"/>
            </a:pPr>
            <a:r>
              <a:rPr lang="en"/>
              <a:t>TWT tests for high power RF tests to begin soon</a:t>
            </a:r>
            <a:endParaRPr/>
          </a:p>
          <a:p>
            <a:pPr marL="609585" indent="-406390">
              <a:spcBef>
                <a:spcPts val="0"/>
              </a:spcBef>
              <a:buSzPts val="1200"/>
              <a:buChar char="●"/>
            </a:pPr>
            <a:r>
              <a:rPr lang="en"/>
              <a:t>Very promising high power performance so far</a:t>
            </a:r>
            <a:endParaRPr/>
          </a:p>
        </p:txBody>
      </p:sp>
      <p:sp>
        <p:nvSpPr>
          <p:cNvPr id="670" name="Google Shape;670;p77"/>
          <p:cNvSpPr txBox="1">
            <a:spLocks noGrp="1"/>
          </p:cNvSpPr>
          <p:nvPr>
            <p:ph type="subTitle" idx="3"/>
          </p:nvPr>
        </p:nvSpPr>
        <p:spPr>
          <a:xfrm>
            <a:off x="1634337" y="6356788"/>
            <a:ext cx="4210000" cy="217200"/>
          </a:xfrm>
          <a:prstGeom prst="rect">
            <a:avLst/>
          </a:prstGeom>
        </p:spPr>
        <p:txBody>
          <a:bodyPr spcFirstLastPara="1" wrap="square" lIns="0" tIns="45700" rIns="91433" bIns="45700" anchor="ctr" anchorCtr="0">
            <a:noAutofit/>
          </a:bodyPr>
          <a:lstStyle/>
          <a:p>
            <a:pPr marL="0" indent="0">
              <a:spcBef>
                <a:spcPts val="1067"/>
              </a:spcBef>
            </a:pPr>
            <a:r>
              <a:rPr lang="en" sz="1867" b="1"/>
              <a:t>V. Bjelland, W. Wuensch</a:t>
            </a:r>
            <a:endParaRPr sz="1867" b="1"/>
          </a:p>
        </p:txBody>
      </p:sp>
      <p:pic>
        <p:nvPicPr>
          <p:cNvPr id="671" name="Google Shape;671;p77"/>
          <p:cNvPicPr preferRelativeResize="0"/>
          <p:nvPr/>
        </p:nvPicPr>
        <p:blipFill rotWithShape="1">
          <a:blip r:embed="rId3">
            <a:alphaModFix/>
          </a:blip>
          <a:srcRect/>
          <a:stretch/>
        </p:blipFill>
        <p:spPr>
          <a:xfrm>
            <a:off x="6077341" y="1534642"/>
            <a:ext cx="5344827" cy="1381151"/>
          </a:xfrm>
          <a:prstGeom prst="rect">
            <a:avLst/>
          </a:prstGeom>
          <a:noFill/>
          <a:ln>
            <a:noFill/>
          </a:ln>
        </p:spPr>
      </p:pic>
      <p:pic>
        <p:nvPicPr>
          <p:cNvPr id="672" name="Google Shape;672;p77"/>
          <p:cNvPicPr preferRelativeResize="0"/>
          <p:nvPr/>
        </p:nvPicPr>
        <p:blipFill rotWithShape="1">
          <a:blip r:embed="rId4">
            <a:alphaModFix/>
          </a:blip>
          <a:srcRect/>
          <a:stretch/>
        </p:blipFill>
        <p:spPr>
          <a:xfrm>
            <a:off x="7340067" y="1720169"/>
            <a:ext cx="2521324" cy="962751"/>
          </a:xfrm>
          <a:prstGeom prst="rect">
            <a:avLst/>
          </a:prstGeom>
          <a:noFill/>
          <a:ln>
            <a:noFill/>
          </a:ln>
        </p:spPr>
      </p:pic>
      <p:pic>
        <p:nvPicPr>
          <p:cNvPr id="673" name="Google Shape;673;p77"/>
          <p:cNvPicPr preferRelativeResize="0"/>
          <p:nvPr/>
        </p:nvPicPr>
        <p:blipFill rotWithShape="1">
          <a:blip r:embed="rId5">
            <a:alphaModFix/>
          </a:blip>
          <a:srcRect/>
          <a:stretch/>
        </p:blipFill>
        <p:spPr>
          <a:xfrm rot="-5400000">
            <a:off x="10031223" y="1626532"/>
            <a:ext cx="1034480" cy="1150019"/>
          </a:xfrm>
          <a:prstGeom prst="rect">
            <a:avLst/>
          </a:prstGeom>
          <a:noFill/>
          <a:ln>
            <a:noFill/>
          </a:ln>
        </p:spPr>
      </p:pic>
      <p:pic>
        <p:nvPicPr>
          <p:cNvPr id="674" name="Google Shape;674;p77"/>
          <p:cNvPicPr preferRelativeResize="0"/>
          <p:nvPr/>
        </p:nvPicPr>
        <p:blipFill rotWithShape="1">
          <a:blip r:embed="rId6">
            <a:alphaModFix/>
          </a:blip>
          <a:srcRect t="2679" b="-2679"/>
          <a:stretch/>
        </p:blipFill>
        <p:spPr>
          <a:xfrm>
            <a:off x="181667" y="2915784"/>
            <a:ext cx="6790400" cy="3395200"/>
          </a:xfrm>
          <a:prstGeom prst="rect">
            <a:avLst/>
          </a:prstGeom>
          <a:noFill/>
          <a:ln>
            <a:noFill/>
          </a:ln>
        </p:spPr>
      </p:pic>
      <p:pic>
        <p:nvPicPr>
          <p:cNvPr id="675" name="Google Shape;675;p77"/>
          <p:cNvPicPr preferRelativeResize="0"/>
          <p:nvPr/>
        </p:nvPicPr>
        <p:blipFill>
          <a:blip r:embed="rId7">
            <a:alphaModFix/>
          </a:blip>
          <a:stretch>
            <a:fillRect/>
          </a:stretch>
        </p:blipFill>
        <p:spPr>
          <a:xfrm>
            <a:off x="6790400" y="2789934"/>
            <a:ext cx="4333067" cy="3249772"/>
          </a:xfrm>
          <a:prstGeom prst="rect">
            <a:avLst/>
          </a:prstGeom>
          <a:noFill/>
          <a:ln>
            <a:noFill/>
          </a:ln>
        </p:spPr>
      </p:pic>
      <p:pic>
        <p:nvPicPr>
          <p:cNvPr id="676" name="Google Shape;676;p77"/>
          <p:cNvPicPr preferRelativeResize="0"/>
          <p:nvPr/>
        </p:nvPicPr>
        <p:blipFill rotWithShape="1">
          <a:blip r:embed="rId8">
            <a:alphaModFix amt="60000"/>
          </a:blip>
          <a:srcRect l="39132"/>
          <a:stretch/>
        </p:blipFill>
        <p:spPr>
          <a:xfrm>
            <a:off x="8939169" y="3551734"/>
            <a:ext cx="1273935" cy="2092903"/>
          </a:xfrm>
          <a:prstGeom prst="rect">
            <a:avLst/>
          </a:prstGeom>
          <a:noFill/>
          <a:ln>
            <a:noFill/>
          </a:ln>
        </p:spPr>
      </p:pic>
    </p:spTree>
    <p:extLst>
      <p:ext uri="{BB962C8B-B14F-4D97-AF65-F5344CB8AC3E}">
        <p14:creationId xmlns:p14="http://schemas.microsoft.com/office/powerpoint/2010/main" val="35626262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78"/>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333"/>
              </a:spcBef>
              <a:buClr>
                <a:schemeClr val="dk1"/>
              </a:buClr>
              <a:buSzPts val="1100"/>
            </a:pPr>
            <a:r>
              <a:rPr lang="en"/>
              <a:t>Studies needed to guide accelerator design and alignment tolerances with novel structures</a:t>
            </a:r>
            <a:endParaRPr/>
          </a:p>
          <a:p>
            <a:pPr marL="0" indent="0">
              <a:spcBef>
                <a:spcPts val="1067"/>
              </a:spcBef>
            </a:pPr>
            <a:endParaRPr sz="1067"/>
          </a:p>
        </p:txBody>
      </p:sp>
      <p:sp>
        <p:nvSpPr>
          <p:cNvPr id="682" name="Google Shape;682;p78"/>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Main Linac Beam Dynamics Studies</a:t>
            </a:r>
            <a:endParaRPr/>
          </a:p>
        </p:txBody>
      </p:sp>
      <p:sp>
        <p:nvSpPr>
          <p:cNvPr id="683" name="Google Shape;683;p78"/>
          <p:cNvSpPr txBox="1">
            <a:spLocks noGrp="1"/>
          </p:cNvSpPr>
          <p:nvPr>
            <p:ph type="body" idx="2"/>
          </p:nvPr>
        </p:nvSpPr>
        <p:spPr>
          <a:xfrm>
            <a:off x="800100" y="1534624"/>
            <a:ext cx="10553600" cy="4452800"/>
          </a:xfrm>
          <a:prstGeom prst="rect">
            <a:avLst/>
          </a:prstGeom>
        </p:spPr>
        <p:txBody>
          <a:bodyPr spcFirstLastPara="1" wrap="square" lIns="0" tIns="45700" rIns="91433" bIns="45700" anchor="t" anchorCtr="0">
            <a:noAutofit/>
          </a:bodyPr>
          <a:lstStyle/>
          <a:p>
            <a:pPr marL="609585" indent="-431789">
              <a:spcBef>
                <a:spcPts val="0"/>
              </a:spcBef>
              <a:buSzPts val="1500"/>
              <a:buChar char="●"/>
            </a:pPr>
            <a:r>
              <a:rPr lang="en" sz="2000"/>
              <a:t>Test Case: C</a:t>
            </a:r>
            <a:r>
              <a:rPr lang="en" sz="2000" baseline="30000"/>
              <a:t>3</a:t>
            </a:r>
            <a:r>
              <a:rPr lang="en" sz="2000"/>
              <a:t> is a cryogenic-cooled e</a:t>
            </a:r>
            <a:r>
              <a:rPr lang="en" sz="2000" baseline="30000"/>
              <a:t>+</a:t>
            </a:r>
            <a:r>
              <a:rPr lang="en" sz="2000"/>
              <a:t>e</a:t>
            </a:r>
            <a:r>
              <a:rPr lang="en" sz="2000" baseline="30000"/>
              <a:t>-</a:t>
            </a:r>
            <a:r>
              <a:rPr lang="en" sz="2000"/>
              <a:t> collider concept with a distributed coupling accelerator structure </a:t>
            </a:r>
            <a:endParaRPr sz="2000"/>
          </a:p>
          <a:p>
            <a:pPr marL="609585" indent="-431789">
              <a:spcBef>
                <a:spcPts val="0"/>
              </a:spcBef>
              <a:buSzPts val="1500"/>
              <a:buChar char="●"/>
            </a:pPr>
            <a:r>
              <a:rPr lang="en" sz="2000"/>
              <a:t>Multi-bunch simulation studies were conducted to identify long-range HOMs that deteriorate beam’s quality</a:t>
            </a:r>
            <a:endParaRPr sz="2000"/>
          </a:p>
          <a:p>
            <a:pPr marL="609585" indent="-431789">
              <a:spcBef>
                <a:spcPts val="0"/>
              </a:spcBef>
              <a:buSzPts val="1500"/>
              <a:buChar char="●"/>
            </a:pPr>
            <a:r>
              <a:rPr lang="en" sz="2000"/>
              <a:t>Single bunch studies also used for studying alignment tolerances</a:t>
            </a:r>
            <a:endParaRPr sz="2000"/>
          </a:p>
          <a:p>
            <a:pPr marL="0" indent="0">
              <a:spcBef>
                <a:spcPts val="0"/>
              </a:spcBef>
            </a:pPr>
            <a:endParaRPr sz="1733"/>
          </a:p>
        </p:txBody>
      </p:sp>
      <p:sp>
        <p:nvSpPr>
          <p:cNvPr id="684" name="Google Shape;684;p78"/>
          <p:cNvSpPr txBox="1">
            <a:spLocks noGrp="1"/>
          </p:cNvSpPr>
          <p:nvPr>
            <p:ph type="subTitle" idx="3"/>
          </p:nvPr>
        </p:nvSpPr>
        <p:spPr>
          <a:xfrm>
            <a:off x="1634333" y="6356800"/>
            <a:ext cx="6086000" cy="217200"/>
          </a:xfrm>
          <a:prstGeom prst="rect">
            <a:avLst/>
          </a:prstGeom>
        </p:spPr>
        <p:txBody>
          <a:bodyPr spcFirstLastPara="1" wrap="square" lIns="0" tIns="45700" rIns="91433" bIns="45700" anchor="ctr" anchorCtr="0">
            <a:noAutofit/>
          </a:bodyPr>
          <a:lstStyle/>
          <a:p>
            <a:pPr marL="0" indent="0">
              <a:spcBef>
                <a:spcPts val="1067"/>
              </a:spcBef>
            </a:pPr>
            <a:r>
              <a:rPr lang="en" sz="1867" b="1"/>
              <a:t>W.H. Tan - Beam Dynamics Session: Wednesday 09:00</a:t>
            </a:r>
            <a:endParaRPr sz="1867" b="1"/>
          </a:p>
        </p:txBody>
      </p:sp>
      <p:pic>
        <p:nvPicPr>
          <p:cNvPr id="685" name="Google Shape;685;p78"/>
          <p:cNvPicPr preferRelativeResize="0"/>
          <p:nvPr/>
        </p:nvPicPr>
        <p:blipFill>
          <a:blip r:embed="rId3">
            <a:alphaModFix/>
          </a:blip>
          <a:stretch>
            <a:fillRect/>
          </a:stretch>
        </p:blipFill>
        <p:spPr>
          <a:xfrm>
            <a:off x="-63399" y="3411681"/>
            <a:ext cx="4255300" cy="2321087"/>
          </a:xfrm>
          <a:prstGeom prst="rect">
            <a:avLst/>
          </a:prstGeom>
          <a:noFill/>
          <a:ln>
            <a:noFill/>
          </a:ln>
        </p:spPr>
      </p:pic>
      <p:pic>
        <p:nvPicPr>
          <p:cNvPr id="686" name="Google Shape;686;p78"/>
          <p:cNvPicPr preferRelativeResize="0"/>
          <p:nvPr/>
        </p:nvPicPr>
        <p:blipFill rotWithShape="1">
          <a:blip r:embed="rId4">
            <a:alphaModFix/>
          </a:blip>
          <a:srcRect l="3605"/>
          <a:stretch/>
        </p:blipFill>
        <p:spPr>
          <a:xfrm>
            <a:off x="4177234" y="3315201"/>
            <a:ext cx="4610433" cy="2417567"/>
          </a:xfrm>
          <a:prstGeom prst="rect">
            <a:avLst/>
          </a:prstGeom>
          <a:noFill/>
          <a:ln>
            <a:noFill/>
          </a:ln>
        </p:spPr>
      </p:pic>
      <p:pic>
        <p:nvPicPr>
          <p:cNvPr id="687" name="Google Shape;687;p78"/>
          <p:cNvPicPr preferRelativeResize="0"/>
          <p:nvPr/>
        </p:nvPicPr>
        <p:blipFill>
          <a:blip r:embed="rId5">
            <a:alphaModFix/>
          </a:blip>
          <a:stretch>
            <a:fillRect/>
          </a:stretch>
        </p:blipFill>
        <p:spPr>
          <a:xfrm>
            <a:off x="8787652" y="3315201"/>
            <a:ext cx="3429515" cy="2271700"/>
          </a:xfrm>
          <a:prstGeom prst="rect">
            <a:avLst/>
          </a:prstGeom>
          <a:noFill/>
          <a:ln>
            <a:noFill/>
          </a:ln>
        </p:spPr>
      </p:pic>
    </p:spTree>
    <p:extLst>
      <p:ext uri="{BB962C8B-B14F-4D97-AF65-F5344CB8AC3E}">
        <p14:creationId xmlns:p14="http://schemas.microsoft.com/office/powerpoint/2010/main" val="2671233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54"/>
        <p:cNvGrpSpPr/>
        <p:nvPr/>
      </p:nvGrpSpPr>
      <p:grpSpPr>
        <a:xfrm>
          <a:off x="0" y="0"/>
          <a:ext cx="0" cy="0"/>
          <a:chOff x="0" y="0"/>
          <a:chExt cx="0" cy="0"/>
        </a:xfrm>
      </p:grpSpPr>
      <p:pic>
        <p:nvPicPr>
          <p:cNvPr id="755" name="Google Shape;755;p18"/>
          <p:cNvPicPr preferRelativeResize="0"/>
          <p:nvPr/>
        </p:nvPicPr>
        <p:blipFill rotWithShape="1">
          <a:blip r:embed="rId3">
            <a:alphaModFix/>
          </a:blip>
          <a:srcRect/>
          <a:stretch/>
        </p:blipFill>
        <p:spPr>
          <a:xfrm>
            <a:off x="5987199" y="3851350"/>
            <a:ext cx="5258876" cy="2625650"/>
          </a:xfrm>
          <a:prstGeom prst="rect">
            <a:avLst/>
          </a:prstGeom>
          <a:noFill/>
          <a:ln>
            <a:noFill/>
          </a:ln>
        </p:spPr>
      </p:pic>
      <p:sp>
        <p:nvSpPr>
          <p:cNvPr id="756" name="Google Shape;756;p18"/>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Linear vs. Circular</a:t>
            </a:r>
            <a:endParaRPr dirty="0"/>
          </a:p>
        </p:txBody>
      </p:sp>
      <p:sp>
        <p:nvSpPr>
          <p:cNvPr id="757" name="Google Shape;757;p18"/>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6</a:t>
            </a:fld>
            <a:endParaRPr dirty="0"/>
          </a:p>
        </p:txBody>
      </p:sp>
      <p:sp>
        <p:nvSpPr>
          <p:cNvPr id="758" name="Google Shape;758;p18"/>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759" name="Google Shape;759;p18"/>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rgbClr val="B83A4B"/>
                </a:solidFill>
              </a:rPr>
              <a:t>Linear </a:t>
            </a:r>
            <a:r>
              <a:rPr lang="en-US" dirty="0" err="1">
                <a:solidFill>
                  <a:srgbClr val="B83A4B"/>
                </a:solidFill>
              </a:rPr>
              <a:t>e</a:t>
            </a:r>
            <a:r>
              <a:rPr lang="en-US" baseline="30000" dirty="0" err="1">
                <a:solidFill>
                  <a:srgbClr val="B83A4B"/>
                </a:solidFill>
              </a:rPr>
              <a:t>+</a:t>
            </a:r>
            <a:r>
              <a:rPr lang="en-US" dirty="0" err="1">
                <a:solidFill>
                  <a:srgbClr val="B83A4B"/>
                </a:solidFill>
              </a:rPr>
              <a:t>e</a:t>
            </a:r>
            <a:r>
              <a:rPr lang="en-US" baseline="30000" dirty="0">
                <a:solidFill>
                  <a:srgbClr val="B83A4B"/>
                </a:solidFill>
              </a:rPr>
              <a:t>-</a:t>
            </a:r>
            <a:r>
              <a:rPr lang="en-US" dirty="0">
                <a:solidFill>
                  <a:srgbClr val="B83A4B"/>
                </a:solidFill>
              </a:rPr>
              <a:t> colliders: ILC, C</a:t>
            </a:r>
            <a:r>
              <a:rPr lang="en-US" baseline="30000" dirty="0">
                <a:solidFill>
                  <a:srgbClr val="B83A4B"/>
                </a:solidFill>
              </a:rPr>
              <a:t>3</a:t>
            </a:r>
            <a:r>
              <a:rPr lang="en-US" dirty="0">
                <a:solidFill>
                  <a:srgbClr val="B83A4B"/>
                </a:solidFill>
              </a:rPr>
              <a:t>, CLIC</a:t>
            </a:r>
            <a:endParaRPr sz="2400" dirty="0">
              <a:solidFill>
                <a:srgbClr val="B83A4B"/>
              </a:solidFill>
            </a:endParaRPr>
          </a:p>
        </p:txBody>
      </p:sp>
      <p:sp>
        <p:nvSpPr>
          <p:cNvPr id="760" name="Google Shape;760;p18"/>
          <p:cNvSpPr txBox="1">
            <a:spLocks noGrp="1"/>
          </p:cNvSpPr>
          <p:nvPr>
            <p:ph type="body" idx="2"/>
          </p:nvPr>
        </p:nvSpPr>
        <p:spPr>
          <a:xfrm>
            <a:off x="800100" y="1534625"/>
            <a:ext cx="4691700" cy="1697400"/>
          </a:xfrm>
          <a:prstGeom prst="rect">
            <a:avLst/>
          </a:prstGeom>
          <a:noFill/>
          <a:ln>
            <a:noFill/>
          </a:ln>
        </p:spPr>
        <p:txBody>
          <a:bodyPr spcFirstLastPara="1" wrap="square" lIns="0" tIns="45700" rIns="91425" bIns="45700" anchor="t" anchorCtr="0">
            <a:noAutofit/>
          </a:bodyPr>
          <a:lstStyle/>
          <a:p>
            <a:pPr marL="457200" lvl="0" indent="-355600" algn="l" rtl="0">
              <a:lnSpc>
                <a:spcPct val="115000"/>
              </a:lnSpc>
              <a:spcBef>
                <a:spcPts val="0"/>
              </a:spcBef>
              <a:spcAft>
                <a:spcPts val="0"/>
              </a:spcAft>
              <a:buSzPts val="2000"/>
              <a:buChar char="●"/>
            </a:pPr>
            <a:r>
              <a:rPr lang="en-US" sz="2000" dirty="0"/>
              <a:t>Reach higher energies (~</a:t>
            </a:r>
            <a:r>
              <a:rPr lang="en-US" sz="2000" dirty="0" err="1"/>
              <a:t>TeV</a:t>
            </a:r>
            <a:r>
              <a:rPr lang="en-US" sz="2000" dirty="0"/>
              <a:t>), and can use polarized beams</a:t>
            </a:r>
            <a:endParaRPr sz="2000" dirty="0"/>
          </a:p>
          <a:p>
            <a:pPr marL="457200" lvl="0" indent="-355600" algn="l" rtl="0">
              <a:lnSpc>
                <a:spcPct val="115000"/>
              </a:lnSpc>
              <a:spcBef>
                <a:spcPts val="0"/>
              </a:spcBef>
              <a:spcAft>
                <a:spcPts val="0"/>
              </a:spcAft>
              <a:buSzPts val="2000"/>
              <a:buChar char="●"/>
            </a:pPr>
            <a:r>
              <a:rPr lang="en-US" sz="2000" dirty="0"/>
              <a:t>Relatively low radiation</a:t>
            </a:r>
            <a:endParaRPr sz="2000" dirty="0"/>
          </a:p>
          <a:p>
            <a:pPr marL="457200" lvl="0" indent="-355600" algn="l" rtl="0">
              <a:lnSpc>
                <a:spcPct val="115000"/>
              </a:lnSpc>
              <a:spcBef>
                <a:spcPts val="0"/>
              </a:spcBef>
              <a:spcAft>
                <a:spcPts val="0"/>
              </a:spcAft>
              <a:buSzPts val="2000"/>
              <a:buChar char="●"/>
            </a:pPr>
            <a:r>
              <a:rPr lang="en-US" sz="2000" dirty="0"/>
              <a:t>Collisions in bunch trains</a:t>
            </a:r>
            <a:endParaRPr sz="2000" dirty="0"/>
          </a:p>
        </p:txBody>
      </p:sp>
      <p:pic>
        <p:nvPicPr>
          <p:cNvPr id="761" name="Google Shape;761;p18"/>
          <p:cNvPicPr preferRelativeResize="0"/>
          <p:nvPr/>
        </p:nvPicPr>
        <p:blipFill rotWithShape="1">
          <a:blip r:embed="rId4">
            <a:alphaModFix/>
          </a:blip>
          <a:srcRect/>
          <a:stretch/>
        </p:blipFill>
        <p:spPr>
          <a:xfrm>
            <a:off x="5006250" y="1110225"/>
            <a:ext cx="6450028" cy="2872276"/>
          </a:xfrm>
          <a:prstGeom prst="rect">
            <a:avLst/>
          </a:prstGeom>
          <a:noFill/>
          <a:ln>
            <a:noFill/>
          </a:ln>
        </p:spPr>
      </p:pic>
      <p:sp>
        <p:nvSpPr>
          <p:cNvPr id="762" name="Google Shape;762;p18"/>
          <p:cNvSpPr txBox="1">
            <a:spLocks noGrp="1"/>
          </p:cNvSpPr>
          <p:nvPr>
            <p:ph type="body" idx="1"/>
          </p:nvPr>
        </p:nvSpPr>
        <p:spPr>
          <a:xfrm>
            <a:off x="819150" y="356187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2000"/>
              <a:buNone/>
            </a:pPr>
            <a:r>
              <a:rPr lang="en-US" dirty="0">
                <a:solidFill>
                  <a:srgbClr val="B83A4B"/>
                </a:solidFill>
              </a:rPr>
              <a:t>Circular </a:t>
            </a:r>
            <a:r>
              <a:rPr lang="en-US" dirty="0" err="1">
                <a:solidFill>
                  <a:srgbClr val="B83A4B"/>
                </a:solidFill>
              </a:rPr>
              <a:t>e</a:t>
            </a:r>
            <a:r>
              <a:rPr lang="en-US" baseline="30000" dirty="0" err="1">
                <a:solidFill>
                  <a:srgbClr val="B83A4B"/>
                </a:solidFill>
              </a:rPr>
              <a:t>+</a:t>
            </a:r>
            <a:r>
              <a:rPr lang="en-US" dirty="0" err="1">
                <a:solidFill>
                  <a:srgbClr val="B83A4B"/>
                </a:solidFill>
              </a:rPr>
              <a:t>e</a:t>
            </a:r>
            <a:r>
              <a:rPr lang="en-US" baseline="30000" dirty="0">
                <a:solidFill>
                  <a:srgbClr val="B83A4B"/>
                </a:solidFill>
              </a:rPr>
              <a:t>-</a:t>
            </a:r>
            <a:r>
              <a:rPr lang="en-US" dirty="0">
                <a:solidFill>
                  <a:srgbClr val="B83A4B"/>
                </a:solidFill>
              </a:rPr>
              <a:t> colliders: FCC-</a:t>
            </a:r>
            <a:r>
              <a:rPr lang="en-US" dirty="0" err="1">
                <a:solidFill>
                  <a:srgbClr val="B83A4B"/>
                </a:solidFill>
              </a:rPr>
              <a:t>ee</a:t>
            </a:r>
            <a:r>
              <a:rPr lang="en-US" dirty="0">
                <a:solidFill>
                  <a:srgbClr val="B83A4B"/>
                </a:solidFill>
              </a:rPr>
              <a:t>, CEPC</a:t>
            </a:r>
            <a:endParaRPr sz="2400" dirty="0">
              <a:solidFill>
                <a:srgbClr val="B83A4B"/>
              </a:solidFill>
            </a:endParaRPr>
          </a:p>
        </p:txBody>
      </p:sp>
      <p:sp>
        <p:nvSpPr>
          <p:cNvPr id="763" name="Google Shape;763;p18"/>
          <p:cNvSpPr txBox="1">
            <a:spLocks noGrp="1"/>
          </p:cNvSpPr>
          <p:nvPr>
            <p:ph type="body" idx="2"/>
          </p:nvPr>
        </p:nvSpPr>
        <p:spPr>
          <a:xfrm>
            <a:off x="839550" y="3960275"/>
            <a:ext cx="4612800" cy="2277300"/>
          </a:xfrm>
          <a:prstGeom prst="rect">
            <a:avLst/>
          </a:prstGeom>
          <a:noFill/>
          <a:ln>
            <a:noFill/>
          </a:ln>
        </p:spPr>
        <p:txBody>
          <a:bodyPr spcFirstLastPara="1" wrap="square" lIns="0" tIns="45700" rIns="91425" bIns="45700" anchor="t" anchorCtr="0">
            <a:noAutofit/>
          </a:bodyPr>
          <a:lstStyle/>
          <a:p>
            <a:pPr marL="457200" lvl="0" indent="-355600" algn="l" rtl="0">
              <a:lnSpc>
                <a:spcPct val="115000"/>
              </a:lnSpc>
              <a:spcBef>
                <a:spcPts val="0"/>
              </a:spcBef>
              <a:spcAft>
                <a:spcPts val="0"/>
              </a:spcAft>
              <a:buSzPts val="2000"/>
              <a:buChar char="●"/>
            </a:pPr>
            <a:r>
              <a:rPr lang="en-US" sz="2000" dirty="0"/>
              <a:t>Highest luminosity collider at Z/WW/ZH</a:t>
            </a:r>
            <a:endParaRPr sz="2000" dirty="0"/>
          </a:p>
          <a:p>
            <a:pPr marL="457200" lvl="0" indent="-355600" algn="l" rtl="0">
              <a:lnSpc>
                <a:spcPct val="115000"/>
              </a:lnSpc>
              <a:spcBef>
                <a:spcPts val="0"/>
              </a:spcBef>
              <a:spcAft>
                <a:spcPts val="0"/>
              </a:spcAft>
              <a:buSzPts val="2000"/>
              <a:buChar char="●"/>
            </a:pPr>
            <a:r>
              <a:rPr lang="en-US" sz="2000" dirty="0"/>
              <a:t>limited by synchrotron radiation above 350 – 400 GeV </a:t>
            </a:r>
            <a:endParaRPr sz="2000" dirty="0"/>
          </a:p>
          <a:p>
            <a:pPr marL="457200" lvl="0" indent="-355600" algn="l" rtl="0">
              <a:lnSpc>
                <a:spcPct val="115000"/>
              </a:lnSpc>
              <a:spcBef>
                <a:spcPts val="0"/>
              </a:spcBef>
              <a:spcAft>
                <a:spcPts val="0"/>
              </a:spcAft>
              <a:buSzPts val="2000"/>
              <a:buChar char="●"/>
            </a:pPr>
            <a:r>
              <a:rPr lang="en-US" sz="2000" dirty="0"/>
              <a:t>Beam continues to circulate after collision</a:t>
            </a:r>
            <a:endParaRPr sz="20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p79"/>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Prototype C3 Linac with a resistive heater was used to test vibration within LN up to 2 kW</a:t>
            </a:r>
            <a:endParaRPr/>
          </a:p>
        </p:txBody>
      </p:sp>
      <p:sp>
        <p:nvSpPr>
          <p:cNvPr id="693" name="Google Shape;693;p79"/>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Vibration Characterization</a:t>
            </a:r>
            <a:endParaRPr/>
          </a:p>
        </p:txBody>
      </p:sp>
      <p:sp>
        <p:nvSpPr>
          <p:cNvPr id="694" name="Google Shape;694;p79"/>
          <p:cNvSpPr txBox="1">
            <a:spLocks noGrp="1"/>
          </p:cNvSpPr>
          <p:nvPr>
            <p:ph type="body" idx="2"/>
          </p:nvPr>
        </p:nvSpPr>
        <p:spPr>
          <a:xfrm>
            <a:off x="800100" y="1534624"/>
            <a:ext cx="10553600" cy="4452800"/>
          </a:xfrm>
          <a:prstGeom prst="rect">
            <a:avLst/>
          </a:prstGeom>
        </p:spPr>
        <p:txBody>
          <a:bodyPr spcFirstLastPara="1" wrap="square" lIns="0" tIns="45700" rIns="91433" bIns="45700" anchor="t" anchorCtr="0">
            <a:noAutofit/>
          </a:bodyPr>
          <a:lstStyle/>
          <a:p>
            <a:pPr marL="609585" indent="-406390">
              <a:spcBef>
                <a:spcPts val="1067"/>
              </a:spcBef>
              <a:buSzPts val="1200"/>
              <a:buChar char="●"/>
            </a:pPr>
            <a:r>
              <a:rPr lang="en"/>
              <a:t>Displacement induced by heating LN remained below tolerances</a:t>
            </a:r>
            <a:endParaRPr/>
          </a:p>
          <a:p>
            <a:pPr marL="609585" indent="-406390">
              <a:spcBef>
                <a:spcPts val="0"/>
              </a:spcBef>
              <a:buSzPts val="1200"/>
              <a:buChar char="●"/>
            </a:pPr>
            <a:r>
              <a:rPr lang="en"/>
              <a:t>Next tests within QCM to test displacements induced on quads</a:t>
            </a:r>
            <a:endParaRPr/>
          </a:p>
        </p:txBody>
      </p:sp>
      <p:sp>
        <p:nvSpPr>
          <p:cNvPr id="695" name="Google Shape;695;p79"/>
          <p:cNvSpPr txBox="1">
            <a:spLocks noGrp="1"/>
          </p:cNvSpPr>
          <p:nvPr>
            <p:ph type="subTitle" idx="3"/>
          </p:nvPr>
        </p:nvSpPr>
        <p:spPr>
          <a:xfrm>
            <a:off x="3218504" y="6370988"/>
            <a:ext cx="4210000" cy="217200"/>
          </a:xfrm>
          <a:prstGeom prst="rect">
            <a:avLst/>
          </a:prstGeom>
        </p:spPr>
        <p:txBody>
          <a:bodyPr spcFirstLastPara="1" wrap="square" lIns="0" tIns="45700" rIns="91433" bIns="45700" anchor="ctr" anchorCtr="0">
            <a:noAutofit/>
          </a:bodyPr>
          <a:lstStyle/>
          <a:p>
            <a:pPr marL="0" indent="0">
              <a:spcBef>
                <a:spcPts val="1067"/>
              </a:spcBef>
            </a:pPr>
            <a:r>
              <a:rPr lang="en" sz="1600" u="sng">
                <a:solidFill>
                  <a:schemeClr val="dk1"/>
                </a:solidFill>
                <a:hlinkClick r:id="rId3">
                  <a:extLst>
                    <a:ext uri="{A12FA001-AC4F-418D-AE19-62706E023703}">
                      <ahyp:hlinkClr xmlns:ahyp="http://schemas.microsoft.com/office/drawing/2018/hyperlinkcolor" val="tx"/>
                    </a:ext>
                  </a:extLst>
                </a:hlinkClick>
              </a:rPr>
              <a:t>https://www.osti.gov/biblio/2371576</a:t>
            </a:r>
            <a:r>
              <a:rPr lang="en" sz="1600">
                <a:solidFill>
                  <a:schemeClr val="dk1"/>
                </a:solidFill>
              </a:rPr>
              <a:t> </a:t>
            </a:r>
            <a:endParaRPr sz="1600">
              <a:solidFill>
                <a:schemeClr val="dk1"/>
              </a:solidFill>
            </a:endParaRPr>
          </a:p>
        </p:txBody>
      </p:sp>
      <p:pic>
        <p:nvPicPr>
          <p:cNvPr id="696" name="Google Shape;696;p79" descr="A graph with blue bars and black text&#10;&#10;Description automatically generated"/>
          <p:cNvPicPr preferRelativeResize="0"/>
          <p:nvPr/>
        </p:nvPicPr>
        <p:blipFill rotWithShape="1">
          <a:blip r:embed="rId4">
            <a:alphaModFix/>
          </a:blip>
          <a:srcRect/>
          <a:stretch/>
        </p:blipFill>
        <p:spPr>
          <a:xfrm>
            <a:off x="7694767" y="3859633"/>
            <a:ext cx="3741999" cy="2910432"/>
          </a:xfrm>
          <a:prstGeom prst="rect">
            <a:avLst/>
          </a:prstGeom>
          <a:noFill/>
          <a:ln>
            <a:noFill/>
          </a:ln>
        </p:spPr>
      </p:pic>
      <p:pic>
        <p:nvPicPr>
          <p:cNvPr id="697" name="Google Shape;697;p79" descr="A graph of a graph showing different colors&#10;&#10;Description automatically generated"/>
          <p:cNvPicPr preferRelativeResize="0"/>
          <p:nvPr/>
        </p:nvPicPr>
        <p:blipFill rotWithShape="1">
          <a:blip r:embed="rId5">
            <a:alphaModFix/>
          </a:blip>
          <a:srcRect/>
          <a:stretch/>
        </p:blipFill>
        <p:spPr>
          <a:xfrm>
            <a:off x="7291238" y="1450501"/>
            <a:ext cx="4062463" cy="2708299"/>
          </a:xfrm>
          <a:prstGeom prst="rect">
            <a:avLst/>
          </a:prstGeom>
          <a:noFill/>
          <a:ln>
            <a:noFill/>
          </a:ln>
        </p:spPr>
      </p:pic>
      <p:pic>
        <p:nvPicPr>
          <p:cNvPr id="698" name="Google Shape;698;p79"/>
          <p:cNvPicPr preferRelativeResize="0"/>
          <p:nvPr/>
        </p:nvPicPr>
        <p:blipFill>
          <a:blip r:embed="rId6">
            <a:alphaModFix/>
          </a:blip>
          <a:stretch>
            <a:fillRect/>
          </a:stretch>
        </p:blipFill>
        <p:spPr>
          <a:xfrm>
            <a:off x="798867" y="2124783"/>
            <a:ext cx="5880935" cy="4022199"/>
          </a:xfrm>
          <a:prstGeom prst="rect">
            <a:avLst/>
          </a:prstGeom>
          <a:noFill/>
          <a:ln>
            <a:noFill/>
          </a:ln>
        </p:spPr>
      </p:pic>
      <p:sp>
        <p:nvSpPr>
          <p:cNvPr id="699" name="Google Shape;699;p79"/>
          <p:cNvSpPr txBox="1">
            <a:spLocks noGrp="1"/>
          </p:cNvSpPr>
          <p:nvPr>
            <p:ph type="subTitle" idx="3"/>
          </p:nvPr>
        </p:nvSpPr>
        <p:spPr>
          <a:xfrm>
            <a:off x="1580833" y="6370984"/>
            <a:ext cx="6086000" cy="217200"/>
          </a:xfrm>
          <a:prstGeom prst="rect">
            <a:avLst/>
          </a:prstGeom>
        </p:spPr>
        <p:txBody>
          <a:bodyPr spcFirstLastPara="1" wrap="square" lIns="0" tIns="45700" rIns="91433" bIns="45700" anchor="ctr" anchorCtr="0">
            <a:noAutofit/>
          </a:bodyPr>
          <a:lstStyle/>
          <a:p>
            <a:pPr marL="0" indent="0">
              <a:spcBef>
                <a:spcPts val="1067"/>
              </a:spcBef>
            </a:pPr>
            <a:r>
              <a:rPr lang="en" sz="1867" b="1"/>
              <a:t>A. Dhar</a:t>
            </a:r>
            <a:endParaRPr sz="1867" b="1"/>
          </a:p>
        </p:txBody>
      </p:sp>
    </p:spTree>
    <p:extLst>
      <p:ext uri="{BB962C8B-B14F-4D97-AF65-F5344CB8AC3E}">
        <p14:creationId xmlns:p14="http://schemas.microsoft.com/office/powerpoint/2010/main" val="7213091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80"/>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Uses Fresnel mask within liquid nitrogen for alignment down to 1 micron</a:t>
            </a:r>
            <a:endParaRPr/>
          </a:p>
        </p:txBody>
      </p:sp>
      <p:sp>
        <p:nvSpPr>
          <p:cNvPr id="705" name="Google Shape;705;p80"/>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Precision Alignment with Rasnik System</a:t>
            </a:r>
            <a:endParaRPr/>
          </a:p>
        </p:txBody>
      </p:sp>
      <p:sp>
        <p:nvSpPr>
          <p:cNvPr id="706" name="Google Shape;706;p80"/>
          <p:cNvSpPr txBox="1">
            <a:spLocks noGrp="1"/>
          </p:cNvSpPr>
          <p:nvPr>
            <p:ph type="body" idx="2"/>
          </p:nvPr>
        </p:nvSpPr>
        <p:spPr>
          <a:xfrm>
            <a:off x="800100" y="1534633"/>
            <a:ext cx="5740000" cy="4452800"/>
          </a:xfrm>
          <a:prstGeom prst="rect">
            <a:avLst/>
          </a:prstGeom>
        </p:spPr>
        <p:txBody>
          <a:bodyPr spcFirstLastPara="1" wrap="square" lIns="0" tIns="45700" rIns="91433" bIns="45700" anchor="t" anchorCtr="0">
            <a:noAutofit/>
          </a:bodyPr>
          <a:lstStyle/>
          <a:p>
            <a:pPr marL="609585" indent="-406390">
              <a:spcBef>
                <a:spcPts val="1067"/>
              </a:spcBef>
              <a:buSzPts val="1200"/>
              <a:buChar char="●"/>
            </a:pPr>
            <a:r>
              <a:rPr lang="en"/>
              <a:t>Response time limited by refresh rate, currently using repurposed webcam sensors</a:t>
            </a:r>
            <a:endParaRPr/>
          </a:p>
          <a:p>
            <a:pPr marL="609585" indent="-406390">
              <a:spcBef>
                <a:spcPts val="0"/>
              </a:spcBef>
              <a:buSzPts val="1200"/>
              <a:buChar char="●"/>
            </a:pPr>
            <a:r>
              <a:rPr lang="en"/>
              <a:t>Future purpose-built ASIC should be capable of 300 Hz, enabling real time measurements of vibrations	</a:t>
            </a:r>
            <a:endParaRPr/>
          </a:p>
          <a:p>
            <a:pPr marL="609585" indent="-406390">
              <a:spcBef>
                <a:spcPts val="0"/>
              </a:spcBef>
              <a:buSzPts val="1200"/>
              <a:buChar char="●"/>
            </a:pPr>
            <a:r>
              <a:rPr lang="en"/>
              <a:t>Mounting system for “Stick” assembly to mount within QCM being designed</a:t>
            </a:r>
            <a:endParaRPr/>
          </a:p>
        </p:txBody>
      </p:sp>
      <p:sp>
        <p:nvSpPr>
          <p:cNvPr id="707" name="Google Shape;707;p80"/>
          <p:cNvSpPr txBox="1">
            <a:spLocks noGrp="1"/>
          </p:cNvSpPr>
          <p:nvPr>
            <p:ph type="sldNum" idx="12"/>
          </p:nvPr>
        </p:nvSpPr>
        <p:spPr>
          <a:xfrm>
            <a:off x="6250200" y="5586224"/>
            <a:ext cx="2743200" cy="365200"/>
          </a:xfrm>
          <a:prstGeom prst="rect">
            <a:avLst/>
          </a:prstGeom>
          <a:noFill/>
          <a:ln>
            <a:noFill/>
          </a:ln>
        </p:spPr>
        <p:txBody>
          <a:bodyPr spcFirstLastPara="1" wrap="square" lIns="91433" tIns="45700" rIns="0" bIns="45700" anchor="ctr" anchorCtr="0">
            <a:noAutofit/>
          </a:bodyPr>
          <a:lstStyle/>
          <a:p>
            <a:pPr>
              <a:buSzPts val="800"/>
            </a:pPr>
            <a:fld id="{00000000-1234-1234-1234-123412341234}" type="slidenum">
              <a:rPr lang="en"/>
              <a:pPr>
                <a:buSzPts val="800"/>
              </a:pPr>
              <a:t>61</a:t>
            </a:fld>
            <a:endParaRPr/>
          </a:p>
        </p:txBody>
      </p:sp>
      <p:pic>
        <p:nvPicPr>
          <p:cNvPr id="708" name="Google Shape;708;p80"/>
          <p:cNvPicPr preferRelativeResize="0"/>
          <p:nvPr/>
        </p:nvPicPr>
        <p:blipFill>
          <a:blip r:embed="rId3">
            <a:alphaModFix/>
          </a:blip>
          <a:stretch>
            <a:fillRect/>
          </a:stretch>
        </p:blipFill>
        <p:spPr>
          <a:xfrm>
            <a:off x="7745185" y="1508633"/>
            <a:ext cx="2201332" cy="1653968"/>
          </a:xfrm>
          <a:prstGeom prst="rect">
            <a:avLst/>
          </a:prstGeom>
          <a:noFill/>
          <a:ln>
            <a:noFill/>
          </a:ln>
        </p:spPr>
      </p:pic>
      <p:pic>
        <p:nvPicPr>
          <p:cNvPr id="709" name="Google Shape;709;p80"/>
          <p:cNvPicPr preferRelativeResize="0"/>
          <p:nvPr/>
        </p:nvPicPr>
        <p:blipFill>
          <a:blip r:embed="rId4">
            <a:alphaModFix/>
          </a:blip>
          <a:stretch>
            <a:fillRect/>
          </a:stretch>
        </p:blipFill>
        <p:spPr>
          <a:xfrm>
            <a:off x="1579101" y="3276233"/>
            <a:ext cx="5376284" cy="3025467"/>
          </a:xfrm>
          <a:prstGeom prst="rect">
            <a:avLst/>
          </a:prstGeom>
          <a:noFill/>
          <a:ln>
            <a:noFill/>
          </a:ln>
        </p:spPr>
      </p:pic>
      <p:pic>
        <p:nvPicPr>
          <p:cNvPr id="710" name="Google Shape;710;p80"/>
          <p:cNvPicPr preferRelativeResize="0"/>
          <p:nvPr/>
        </p:nvPicPr>
        <p:blipFill rotWithShape="1">
          <a:blip r:embed="rId5">
            <a:alphaModFix/>
          </a:blip>
          <a:srcRect l="28018" r="10400"/>
          <a:stretch/>
        </p:blipFill>
        <p:spPr>
          <a:xfrm>
            <a:off x="7116967" y="3276249"/>
            <a:ext cx="3457767" cy="3025467"/>
          </a:xfrm>
          <a:prstGeom prst="rect">
            <a:avLst/>
          </a:prstGeom>
          <a:noFill/>
          <a:ln>
            <a:noFill/>
          </a:ln>
        </p:spPr>
      </p:pic>
      <p:sp>
        <p:nvSpPr>
          <p:cNvPr id="711" name="Google Shape;711;p80"/>
          <p:cNvSpPr txBox="1">
            <a:spLocks noGrp="1"/>
          </p:cNvSpPr>
          <p:nvPr>
            <p:ph type="subTitle" idx="3"/>
          </p:nvPr>
        </p:nvSpPr>
        <p:spPr>
          <a:xfrm>
            <a:off x="1579100" y="6444533"/>
            <a:ext cx="6701200" cy="365200"/>
          </a:xfrm>
          <a:prstGeom prst="rect">
            <a:avLst/>
          </a:prstGeom>
        </p:spPr>
        <p:txBody>
          <a:bodyPr spcFirstLastPara="1" wrap="square" lIns="0" tIns="45700" rIns="91433" bIns="45700" anchor="ctr" anchorCtr="0">
            <a:noAutofit/>
          </a:bodyPr>
          <a:lstStyle/>
          <a:p>
            <a:pPr marL="0" indent="0">
              <a:spcBef>
                <a:spcPts val="1067"/>
              </a:spcBef>
            </a:pPr>
            <a:r>
              <a:rPr lang="en" sz="1867" b="1"/>
              <a:t>H. Van Der Graaf - Applications Session: Wednesday 14:30</a:t>
            </a:r>
            <a:endParaRPr sz="1867" b="1"/>
          </a:p>
        </p:txBody>
      </p:sp>
    </p:spTree>
    <p:extLst>
      <p:ext uri="{BB962C8B-B14F-4D97-AF65-F5344CB8AC3E}">
        <p14:creationId xmlns:p14="http://schemas.microsoft.com/office/powerpoint/2010/main" val="24797855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6" name="Google Shape;716;p81"/>
          <p:cNvSpPr txBox="1">
            <a:spLocks noGrp="1"/>
          </p:cNvSpPr>
          <p:nvPr>
            <p:ph type="body" idx="1"/>
          </p:nvPr>
        </p:nvSpPr>
        <p:spPr>
          <a:xfrm>
            <a:off x="800100" y="1037192"/>
            <a:ext cx="10553600" cy="398400"/>
          </a:xfrm>
          <a:prstGeom prst="rect">
            <a:avLst/>
          </a:prstGeom>
        </p:spPr>
        <p:txBody>
          <a:bodyPr spcFirstLastPara="1" wrap="square" lIns="0" tIns="45700" rIns="91433" bIns="45700" anchor="t" anchorCtr="0">
            <a:noAutofit/>
          </a:bodyPr>
          <a:lstStyle/>
          <a:p>
            <a:pPr marL="0" indent="0">
              <a:spcBef>
                <a:spcPts val="1067"/>
              </a:spcBef>
            </a:pPr>
            <a:r>
              <a:rPr lang="en"/>
              <a:t>S-Band Linac Development for Efficient Acceleration of High Charge Bunches</a:t>
            </a:r>
            <a:endParaRPr/>
          </a:p>
          <a:p>
            <a:pPr marL="0" indent="0">
              <a:spcBef>
                <a:spcPts val="1067"/>
              </a:spcBef>
            </a:pPr>
            <a:endParaRPr/>
          </a:p>
        </p:txBody>
      </p:sp>
      <p:sp>
        <p:nvSpPr>
          <p:cNvPr id="717" name="Google Shape;717;p81"/>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Injector Linac Characterization and Tuning</a:t>
            </a:r>
            <a:endParaRPr/>
          </a:p>
        </p:txBody>
      </p:sp>
      <p:sp>
        <p:nvSpPr>
          <p:cNvPr id="718" name="Google Shape;718;p81"/>
          <p:cNvSpPr txBox="1">
            <a:spLocks noGrp="1"/>
          </p:cNvSpPr>
          <p:nvPr>
            <p:ph type="body" idx="2"/>
          </p:nvPr>
        </p:nvSpPr>
        <p:spPr>
          <a:xfrm>
            <a:off x="800100" y="1368000"/>
            <a:ext cx="7734000" cy="4452800"/>
          </a:xfrm>
          <a:prstGeom prst="rect">
            <a:avLst/>
          </a:prstGeom>
        </p:spPr>
        <p:txBody>
          <a:bodyPr spcFirstLastPara="1" wrap="square" lIns="0" tIns="45700" rIns="91433" bIns="45700" anchor="t" anchorCtr="0">
            <a:noAutofit/>
          </a:bodyPr>
          <a:lstStyle/>
          <a:p>
            <a:pPr marL="609585" indent="-414856">
              <a:spcBef>
                <a:spcPts val="0"/>
              </a:spcBef>
              <a:buSzPts val="1300"/>
              <a:buChar char="●"/>
            </a:pPr>
            <a:r>
              <a:rPr lang="en" sz="1733"/>
              <a:t>S-Band structure assembly and tuning is complete</a:t>
            </a:r>
            <a:endParaRPr sz="1733"/>
          </a:p>
          <a:p>
            <a:pPr marL="1219170" lvl="1" indent="-431112">
              <a:spcBef>
                <a:spcPts val="0"/>
              </a:spcBef>
              <a:buSzPts val="1492"/>
              <a:buChar char="○"/>
            </a:pPr>
            <a:r>
              <a:rPr lang="en" sz="1733"/>
              <a:t>Tuning procedure utilized iterative measurements with bead pulls and simulation in ACE3P</a:t>
            </a:r>
            <a:endParaRPr sz="1733"/>
          </a:p>
          <a:p>
            <a:pPr marL="1219170" lvl="1" indent="-431112">
              <a:spcBef>
                <a:spcPts val="0"/>
              </a:spcBef>
              <a:buSzPts val="1492"/>
              <a:buChar char="○"/>
            </a:pPr>
            <a:r>
              <a:rPr lang="en" sz="1733"/>
              <a:t>Current design would maintain low emittance for up to 14 nC bunches while accelerating them at 18 MV/m</a:t>
            </a:r>
            <a:endParaRPr sz="1733"/>
          </a:p>
          <a:p>
            <a:pPr marL="1828754" lvl="2" indent="-411470">
              <a:spcBef>
                <a:spcPts val="0"/>
              </a:spcBef>
              <a:buSzPts val="1260"/>
              <a:buChar char="■"/>
            </a:pPr>
            <a:r>
              <a:rPr lang="en"/>
              <a:t>Power draw would only be 5 MW for a meter-long 20 cavity linac</a:t>
            </a:r>
            <a:endParaRPr/>
          </a:p>
          <a:p>
            <a:pPr marL="1219170" lvl="1" indent="-431112">
              <a:spcBef>
                <a:spcPts val="0"/>
              </a:spcBef>
              <a:buSzPts val="1492"/>
              <a:buChar char="○"/>
            </a:pPr>
            <a:r>
              <a:rPr lang="en" sz="1733"/>
              <a:t>Operating cold would allow for even higher gradients </a:t>
            </a:r>
            <a:endParaRPr sz="1733"/>
          </a:p>
          <a:p>
            <a:pPr marL="1828754" lvl="2" indent="-431112">
              <a:spcBef>
                <a:spcPts val="0"/>
              </a:spcBef>
              <a:buSzPts val="1492"/>
              <a:buChar char="■"/>
            </a:pPr>
            <a:r>
              <a:rPr lang="en"/>
              <a:t>Second structure would be tuned with cryogenic tests in mind</a:t>
            </a:r>
            <a:endParaRPr/>
          </a:p>
          <a:p>
            <a:pPr marL="0" indent="0">
              <a:spcBef>
                <a:spcPts val="1067"/>
              </a:spcBef>
            </a:pPr>
            <a:endParaRPr sz="1200"/>
          </a:p>
        </p:txBody>
      </p:sp>
      <p:sp>
        <p:nvSpPr>
          <p:cNvPr id="719" name="Google Shape;719;p81"/>
          <p:cNvSpPr txBox="1">
            <a:spLocks noGrp="1"/>
          </p:cNvSpPr>
          <p:nvPr>
            <p:ph type="subTitle" idx="3"/>
          </p:nvPr>
        </p:nvSpPr>
        <p:spPr>
          <a:xfrm>
            <a:off x="1634332" y="6356800"/>
            <a:ext cx="5043200" cy="217200"/>
          </a:xfrm>
          <a:prstGeom prst="rect">
            <a:avLst/>
          </a:prstGeom>
        </p:spPr>
        <p:txBody>
          <a:bodyPr spcFirstLastPara="1" wrap="square" lIns="0" tIns="45700" rIns="91433" bIns="45700" anchor="ctr" anchorCtr="0">
            <a:noAutofit/>
          </a:bodyPr>
          <a:lstStyle/>
          <a:p>
            <a:pPr marL="0" indent="0">
              <a:spcBef>
                <a:spcPts val="1067"/>
              </a:spcBef>
            </a:pPr>
            <a:r>
              <a:rPr lang="en" sz="1867" b="1"/>
              <a:t>A. Dhar - NCRF Session: Wednesday 16:00</a:t>
            </a:r>
            <a:endParaRPr sz="1867" b="1"/>
          </a:p>
        </p:txBody>
      </p:sp>
      <p:pic>
        <p:nvPicPr>
          <p:cNvPr id="720" name="Google Shape;720;p81"/>
          <p:cNvPicPr preferRelativeResize="0"/>
          <p:nvPr/>
        </p:nvPicPr>
        <p:blipFill>
          <a:blip r:embed="rId3">
            <a:alphaModFix/>
          </a:blip>
          <a:stretch>
            <a:fillRect/>
          </a:stretch>
        </p:blipFill>
        <p:spPr>
          <a:xfrm>
            <a:off x="8276433" y="1720167"/>
            <a:ext cx="3867000" cy="1718667"/>
          </a:xfrm>
          <a:prstGeom prst="rect">
            <a:avLst/>
          </a:prstGeom>
          <a:noFill/>
          <a:ln>
            <a:noFill/>
          </a:ln>
        </p:spPr>
      </p:pic>
      <p:pic>
        <p:nvPicPr>
          <p:cNvPr id="721" name="Google Shape;721;p81"/>
          <p:cNvPicPr preferRelativeResize="0"/>
          <p:nvPr/>
        </p:nvPicPr>
        <p:blipFill>
          <a:blip r:embed="rId4">
            <a:alphaModFix/>
          </a:blip>
          <a:stretch>
            <a:fillRect/>
          </a:stretch>
        </p:blipFill>
        <p:spPr>
          <a:xfrm>
            <a:off x="8276433" y="3438834"/>
            <a:ext cx="3867000" cy="2706925"/>
          </a:xfrm>
          <a:prstGeom prst="rect">
            <a:avLst/>
          </a:prstGeom>
          <a:noFill/>
          <a:ln>
            <a:noFill/>
          </a:ln>
        </p:spPr>
      </p:pic>
      <p:pic>
        <p:nvPicPr>
          <p:cNvPr id="722" name="Google Shape;722;p81"/>
          <p:cNvPicPr preferRelativeResize="0"/>
          <p:nvPr/>
        </p:nvPicPr>
        <p:blipFill rotWithShape="1">
          <a:blip r:embed="rId5">
            <a:alphaModFix/>
          </a:blip>
          <a:srcRect l="3318" r="2934"/>
          <a:stretch/>
        </p:blipFill>
        <p:spPr>
          <a:xfrm>
            <a:off x="274867" y="4398430"/>
            <a:ext cx="5005099" cy="1747335"/>
          </a:xfrm>
          <a:prstGeom prst="rect">
            <a:avLst/>
          </a:prstGeom>
          <a:noFill/>
          <a:ln>
            <a:noFill/>
          </a:ln>
        </p:spPr>
      </p:pic>
      <p:pic>
        <p:nvPicPr>
          <p:cNvPr id="723" name="Google Shape;723;p81"/>
          <p:cNvPicPr preferRelativeResize="0"/>
          <p:nvPr/>
        </p:nvPicPr>
        <p:blipFill rotWithShape="1">
          <a:blip r:embed="rId6">
            <a:alphaModFix/>
          </a:blip>
          <a:srcRect l="8121" r="14087"/>
          <a:stretch/>
        </p:blipFill>
        <p:spPr>
          <a:xfrm>
            <a:off x="5345451" y="4045318"/>
            <a:ext cx="2865500" cy="2246433"/>
          </a:xfrm>
          <a:prstGeom prst="rect">
            <a:avLst/>
          </a:prstGeom>
          <a:noFill/>
          <a:ln>
            <a:noFill/>
          </a:ln>
        </p:spPr>
      </p:pic>
    </p:spTree>
    <p:extLst>
      <p:ext uri="{BB962C8B-B14F-4D97-AF65-F5344CB8AC3E}">
        <p14:creationId xmlns:p14="http://schemas.microsoft.com/office/powerpoint/2010/main" val="38429962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721"/>
        <p:cNvGrpSpPr/>
        <p:nvPr/>
      </p:nvGrpSpPr>
      <p:grpSpPr>
        <a:xfrm>
          <a:off x="0" y="0"/>
          <a:ext cx="0" cy="0"/>
          <a:chOff x="0" y="0"/>
          <a:chExt cx="0" cy="0"/>
        </a:xfrm>
      </p:grpSpPr>
      <p:sp>
        <p:nvSpPr>
          <p:cNvPr id="722" name="Google Shape;722;p15"/>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What’s Next for the Energy Frontier?</a:t>
            </a:r>
            <a:endParaRPr dirty="0"/>
          </a:p>
        </p:txBody>
      </p:sp>
      <p:sp>
        <p:nvSpPr>
          <p:cNvPr id="723" name="Google Shape;723;p15"/>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63</a:t>
            </a:fld>
            <a:endParaRPr dirty="0"/>
          </a:p>
        </p:txBody>
      </p:sp>
      <p:sp>
        <p:nvSpPr>
          <p:cNvPr id="724" name="Google Shape;724;p15"/>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pic>
        <p:nvPicPr>
          <p:cNvPr id="725" name="Google Shape;725;p15"/>
          <p:cNvPicPr preferRelativeResize="0"/>
          <p:nvPr/>
        </p:nvPicPr>
        <p:blipFill rotWithShape="1">
          <a:blip r:embed="rId3">
            <a:alphaModFix/>
          </a:blip>
          <a:srcRect/>
          <a:stretch/>
        </p:blipFill>
        <p:spPr>
          <a:xfrm>
            <a:off x="152400" y="1051325"/>
            <a:ext cx="11855677" cy="3438601"/>
          </a:xfrm>
          <a:prstGeom prst="rect">
            <a:avLst/>
          </a:prstGeom>
          <a:noFill/>
          <a:ln>
            <a:noFill/>
          </a:ln>
        </p:spPr>
      </p:pic>
      <p:sp>
        <p:nvSpPr>
          <p:cNvPr id="726" name="Google Shape;726;p15"/>
          <p:cNvSpPr txBox="1"/>
          <p:nvPr/>
        </p:nvSpPr>
        <p:spPr>
          <a:xfrm>
            <a:off x="1204685" y="4292180"/>
            <a:ext cx="10803391" cy="2215961"/>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Wish list beyond HL-LHC:</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457200" marR="0" lvl="0" indent="0" algn="l" rtl="0">
              <a:lnSpc>
                <a:spcPct val="100000"/>
              </a:lnSpc>
              <a:spcBef>
                <a:spcPts val="0"/>
              </a:spcBef>
              <a:spcAft>
                <a:spcPts val="0"/>
              </a:spcAft>
              <a:buClr>
                <a:schemeClr val="dk1"/>
              </a:buClr>
              <a:buSzPts val="1100"/>
              <a:buFont typeface="Arial"/>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1. Establish Yukawa couplings to light flavor ⟹ needs precision</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457200" marR="0" lvl="0" indent="0" algn="l" rtl="0">
              <a:lnSpc>
                <a:spcPct val="100000"/>
              </a:lnSpc>
              <a:spcBef>
                <a:spcPts val="0"/>
              </a:spcBef>
              <a:spcAft>
                <a:spcPts val="0"/>
              </a:spcAft>
              <a:buClr>
                <a:srgbClr val="000000"/>
              </a:buClr>
              <a:buSzPts val="2200"/>
              <a:buFont typeface="Arial"/>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2. Establish self-coupling ⟹ needs high energy </a:t>
            </a:r>
            <a:endParaRPr dirty="0">
              <a:latin typeface="Lato" panose="020F0502020204030203" pitchFamily="34" charset="0"/>
              <a:ea typeface="Lato" panose="020F0502020204030203" pitchFamily="34" charset="0"/>
              <a:cs typeface="Lato" panose="020F0502020204030203" pitchFamily="34" charset="0"/>
            </a:endParaRPr>
          </a:p>
          <a:p>
            <a:pPr marL="14288" marR="0" lvl="0" indent="0" algn="l" rtl="0">
              <a:lnSpc>
                <a:spcPct val="100000"/>
              </a:lnSpc>
              <a:spcBef>
                <a:spcPts val="0"/>
              </a:spcBef>
              <a:spcAft>
                <a:spcPts val="0"/>
              </a:spcAft>
              <a:buClr>
                <a:srgbClr val="000000"/>
              </a:buClr>
              <a:buSzPts val="2200"/>
              <a:buFont typeface="Arial"/>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For the next </a:t>
            </a:r>
            <a:r>
              <a:rPr lang="en-US" sz="2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e</a:t>
            </a:r>
            <a:r>
              <a:rPr lang="en-US" sz="2200" u="none" strike="noStrike" cap="none" baseline="30000"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a:t>
            </a:r>
            <a:r>
              <a:rPr lang="en-US" sz="2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e</a:t>
            </a:r>
            <a:r>
              <a:rPr lang="en-US" sz="22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Lato"/>
              </a:rPr>
              <a:t>-</a:t>
            </a: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Linear Collider</a:t>
            </a:r>
            <a:endParaRPr dirty="0">
              <a:latin typeface="Lato" panose="020F0502020204030203" pitchFamily="34" charset="0"/>
              <a:ea typeface="Lato" panose="020F0502020204030203" pitchFamily="34" charset="0"/>
              <a:cs typeface="Lato" panose="020F0502020204030203" pitchFamily="34" charset="0"/>
            </a:endParaRPr>
          </a:p>
          <a:p>
            <a:pPr marL="14288" marR="0" lvl="0" indent="0" algn="l" rtl="0">
              <a:lnSpc>
                <a:spcPct val="100000"/>
              </a:lnSpc>
              <a:spcBef>
                <a:spcPts val="0"/>
              </a:spcBef>
              <a:spcAft>
                <a:spcPts val="0"/>
              </a:spcAft>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1. 5X the Beam Energy</a:t>
            </a:r>
            <a:endParaRPr dirty="0">
              <a:latin typeface="Lato" panose="020F0502020204030203" pitchFamily="34" charset="0"/>
              <a:ea typeface="Lato" panose="020F0502020204030203" pitchFamily="34" charset="0"/>
              <a:cs typeface="Lato" panose="020F0502020204030203" pitchFamily="34" charset="0"/>
            </a:endParaRPr>
          </a:p>
          <a:p>
            <a:pPr marL="14288" marR="0" lvl="0" indent="0" algn="l" rtl="0">
              <a:lnSpc>
                <a:spcPct val="100000"/>
              </a:lnSpc>
              <a:spcBef>
                <a:spcPts val="0"/>
              </a:spcBef>
              <a:spcAft>
                <a:spcPts val="0"/>
              </a:spcAft>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2. 1000X the Luminosity (Effectively Beam Power Density) </a:t>
            </a:r>
            <a:endParaRPr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3626362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25"/>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C3   Cool Copper Collider</a:t>
            </a:r>
            <a:endParaRPr dirty="0"/>
          </a:p>
        </p:txBody>
      </p:sp>
      <p:sp>
        <p:nvSpPr>
          <p:cNvPr id="856" name="Google Shape;856;p25"/>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64</a:t>
            </a:fld>
            <a:endParaRPr dirty="0"/>
          </a:p>
        </p:txBody>
      </p:sp>
      <p:sp>
        <p:nvSpPr>
          <p:cNvPr id="857" name="Google Shape;857;p25"/>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858" name="Google Shape;858;p25"/>
          <p:cNvSpPr txBox="1">
            <a:spLocks noGrp="1"/>
          </p:cNvSpPr>
          <p:nvPr>
            <p:ph type="body" idx="2"/>
          </p:nvPr>
        </p:nvSpPr>
        <p:spPr>
          <a:xfrm>
            <a:off x="800100" y="1100925"/>
            <a:ext cx="4795750" cy="48867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700" dirty="0"/>
              <a:t>C</a:t>
            </a:r>
            <a:r>
              <a:rPr lang="en-US" sz="1700" baseline="30000" dirty="0"/>
              <a:t>3</a:t>
            </a:r>
            <a:r>
              <a:rPr lang="en-US" sz="1700" dirty="0"/>
              <a:t> is based on a new rf technology</a:t>
            </a:r>
            <a:endParaRPr sz="1700" dirty="0"/>
          </a:p>
          <a:p>
            <a:pPr marL="457200" lvl="0" indent="-336550" algn="l" rtl="0">
              <a:lnSpc>
                <a:spcPct val="115000"/>
              </a:lnSpc>
              <a:spcBef>
                <a:spcPts val="0"/>
              </a:spcBef>
              <a:spcAft>
                <a:spcPts val="0"/>
              </a:spcAft>
              <a:buSzPts val="1700"/>
              <a:buChar char="●"/>
            </a:pPr>
            <a:r>
              <a:rPr lang="en-US" sz="1700" dirty="0"/>
              <a:t>Dramatically improving efficiency and breakdown rate</a:t>
            </a:r>
            <a:endParaRPr sz="1700" dirty="0"/>
          </a:p>
          <a:p>
            <a:pPr marL="0" lvl="0" indent="0" algn="l" rtl="0">
              <a:lnSpc>
                <a:spcPct val="115000"/>
              </a:lnSpc>
              <a:spcBef>
                <a:spcPts val="0"/>
              </a:spcBef>
              <a:spcAft>
                <a:spcPts val="0"/>
              </a:spcAft>
              <a:buClr>
                <a:schemeClr val="dk1"/>
              </a:buClr>
              <a:buSzPts val="1100"/>
              <a:buFont typeface="Arial"/>
              <a:buNone/>
            </a:pPr>
            <a:r>
              <a:rPr lang="en-US" sz="1700" dirty="0"/>
              <a:t>Distributed power to each cavity from a common RF manifold</a:t>
            </a:r>
            <a:endParaRPr sz="1700" dirty="0"/>
          </a:p>
          <a:p>
            <a:pPr marL="0" lvl="0" indent="0" algn="l" rtl="0">
              <a:lnSpc>
                <a:spcPct val="115000"/>
              </a:lnSpc>
              <a:spcBef>
                <a:spcPts val="0"/>
              </a:spcBef>
              <a:spcAft>
                <a:spcPts val="0"/>
              </a:spcAft>
              <a:buClr>
                <a:schemeClr val="dk1"/>
              </a:buClr>
              <a:buSzPts val="1100"/>
              <a:buFont typeface="Arial"/>
              <a:buNone/>
            </a:pPr>
            <a:r>
              <a:rPr lang="en-US" sz="1700" dirty="0"/>
              <a:t>Operation at cryogenic temperatures (LN</a:t>
            </a:r>
            <a:r>
              <a:rPr lang="en-US" sz="1700" baseline="-25000" dirty="0"/>
              <a:t>2</a:t>
            </a:r>
            <a:r>
              <a:rPr lang="en-US" sz="1700" dirty="0"/>
              <a:t> ~80</a:t>
            </a:r>
            <a:r>
              <a:rPr lang="en-US" sz="1700" dirty="0">
                <a:solidFill>
                  <a:schemeClr val="lt1"/>
                </a:solidFill>
              </a:rPr>
              <a:t>-</a:t>
            </a:r>
            <a:r>
              <a:rPr lang="en-US" sz="1700" dirty="0"/>
              <a:t>K)</a:t>
            </a:r>
            <a:endParaRPr sz="1700" dirty="0"/>
          </a:p>
          <a:p>
            <a:pPr marL="0" lvl="0" indent="0" algn="l" rtl="0">
              <a:lnSpc>
                <a:spcPct val="115000"/>
              </a:lnSpc>
              <a:spcBef>
                <a:spcPts val="0"/>
              </a:spcBef>
              <a:spcAft>
                <a:spcPts val="0"/>
              </a:spcAft>
              <a:buClr>
                <a:schemeClr val="dk1"/>
              </a:buClr>
              <a:buSzPts val="1100"/>
              <a:buFont typeface="Arial"/>
              <a:buNone/>
            </a:pPr>
            <a:r>
              <a:rPr lang="en-US" sz="1700" dirty="0"/>
              <a:t>Robust operations at high gradient: 120 MeV/m</a:t>
            </a:r>
            <a:endParaRPr sz="1700" dirty="0"/>
          </a:p>
          <a:p>
            <a:pPr marL="0" lvl="0" indent="0" algn="l" rtl="0">
              <a:lnSpc>
                <a:spcPct val="115000"/>
              </a:lnSpc>
              <a:spcBef>
                <a:spcPts val="0"/>
              </a:spcBef>
              <a:spcAft>
                <a:spcPts val="0"/>
              </a:spcAft>
              <a:buClr>
                <a:schemeClr val="dk1"/>
              </a:buClr>
              <a:buSzPts val="1100"/>
              <a:buFont typeface="Arial"/>
              <a:buNone/>
            </a:pPr>
            <a:r>
              <a:rPr lang="en-US" sz="1700" dirty="0"/>
              <a:t>Scalable to multi-</a:t>
            </a:r>
            <a:r>
              <a:rPr lang="en-US" sz="1700" dirty="0" err="1"/>
              <a:t>TeV</a:t>
            </a:r>
            <a:r>
              <a:rPr lang="en-US" sz="1700" dirty="0"/>
              <a:t> operation</a:t>
            </a:r>
            <a:endParaRPr sz="1700" dirty="0"/>
          </a:p>
          <a:p>
            <a:pPr marL="0" lvl="0" indent="0" algn="l" rtl="0">
              <a:lnSpc>
                <a:spcPct val="115000"/>
              </a:lnSpc>
              <a:spcBef>
                <a:spcPts val="0"/>
              </a:spcBef>
              <a:spcAft>
                <a:spcPts val="0"/>
              </a:spcAft>
              <a:buSzPts val="1600"/>
              <a:buNone/>
            </a:pPr>
            <a:endParaRPr sz="1700" dirty="0"/>
          </a:p>
        </p:txBody>
      </p:sp>
      <p:pic>
        <p:nvPicPr>
          <p:cNvPr id="859" name="Google Shape;859;p25"/>
          <p:cNvPicPr preferRelativeResize="0"/>
          <p:nvPr/>
        </p:nvPicPr>
        <p:blipFill rotWithShape="1">
          <a:blip r:embed="rId3">
            <a:alphaModFix/>
          </a:blip>
          <a:srcRect/>
          <a:stretch/>
        </p:blipFill>
        <p:spPr>
          <a:xfrm>
            <a:off x="800100" y="101775"/>
            <a:ext cx="704150" cy="738775"/>
          </a:xfrm>
          <a:prstGeom prst="rect">
            <a:avLst/>
          </a:prstGeom>
          <a:noFill/>
          <a:ln>
            <a:noFill/>
          </a:ln>
        </p:spPr>
      </p:pic>
      <p:sp>
        <p:nvSpPr>
          <p:cNvPr id="860" name="Google Shape;860;p25"/>
          <p:cNvSpPr/>
          <p:nvPr/>
        </p:nvSpPr>
        <p:spPr>
          <a:xfrm>
            <a:off x="130300" y="6253925"/>
            <a:ext cx="5507700" cy="462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861" name="Google Shape;861;p25"/>
          <p:cNvPicPr preferRelativeResize="0"/>
          <p:nvPr/>
        </p:nvPicPr>
        <p:blipFill rotWithShape="1">
          <a:blip r:embed="rId4">
            <a:alphaModFix/>
          </a:blip>
          <a:srcRect/>
          <a:stretch/>
        </p:blipFill>
        <p:spPr>
          <a:xfrm>
            <a:off x="368550" y="4305300"/>
            <a:ext cx="5056250" cy="2085975"/>
          </a:xfrm>
          <a:prstGeom prst="rect">
            <a:avLst/>
          </a:prstGeom>
          <a:noFill/>
          <a:ln>
            <a:noFill/>
          </a:ln>
        </p:spPr>
      </p:pic>
      <p:pic>
        <p:nvPicPr>
          <p:cNvPr id="862" name="Google Shape;862;p25"/>
          <p:cNvPicPr preferRelativeResize="0"/>
          <p:nvPr/>
        </p:nvPicPr>
        <p:blipFill rotWithShape="1">
          <a:blip r:embed="rId5">
            <a:alphaModFix/>
          </a:blip>
          <a:srcRect/>
          <a:stretch/>
        </p:blipFill>
        <p:spPr>
          <a:xfrm>
            <a:off x="6831250" y="4330252"/>
            <a:ext cx="4624800" cy="2393550"/>
          </a:xfrm>
          <a:prstGeom prst="rect">
            <a:avLst/>
          </a:prstGeom>
          <a:noFill/>
          <a:ln>
            <a:noFill/>
          </a:ln>
        </p:spPr>
      </p:pic>
      <p:pic>
        <p:nvPicPr>
          <p:cNvPr id="863" name="Google Shape;863;p25"/>
          <p:cNvPicPr preferRelativeResize="0"/>
          <p:nvPr/>
        </p:nvPicPr>
        <p:blipFill rotWithShape="1">
          <a:blip r:embed="rId6">
            <a:alphaModFix/>
          </a:blip>
          <a:srcRect/>
          <a:stretch/>
        </p:blipFill>
        <p:spPr>
          <a:xfrm>
            <a:off x="5638000" y="1481926"/>
            <a:ext cx="5715800" cy="2341397"/>
          </a:xfrm>
          <a:prstGeom prst="rect">
            <a:avLst/>
          </a:prstGeom>
          <a:noFill/>
          <a:ln>
            <a:noFill/>
          </a:ln>
        </p:spPr>
      </p:pic>
      <p:sp>
        <p:nvSpPr>
          <p:cNvPr id="864" name="Google Shape;864;p25"/>
          <p:cNvSpPr txBox="1"/>
          <p:nvPr/>
        </p:nvSpPr>
        <p:spPr>
          <a:xfrm>
            <a:off x="130300" y="3844200"/>
            <a:ext cx="5373300" cy="477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High Gradient Operation at 150 MV/m</a:t>
            </a:r>
            <a:endParaRPr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865" name="Google Shape;865;p25"/>
          <p:cNvSpPr txBox="1"/>
          <p:nvPr/>
        </p:nvSpPr>
        <p:spPr>
          <a:xfrm>
            <a:off x="197500" y="6315075"/>
            <a:ext cx="5373300" cy="477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Cryogenic Operation at X-band</a:t>
            </a:r>
            <a:endParaRPr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866" name="Google Shape;866;p25"/>
          <p:cNvSpPr txBox="1"/>
          <p:nvPr/>
        </p:nvSpPr>
        <p:spPr>
          <a:xfrm>
            <a:off x="5809250" y="951863"/>
            <a:ext cx="5373300" cy="477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C</a:t>
            </a:r>
            <a:r>
              <a:rPr lang="en-US" sz="19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Lato"/>
              </a:rPr>
              <a:t>3</a:t>
            </a:r>
            <a:r>
              <a:rPr lang="en-US"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Prototype One Meter Structure</a:t>
            </a:r>
            <a:endParaRPr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867" name="Google Shape;867;p25"/>
          <p:cNvSpPr txBox="1"/>
          <p:nvPr/>
        </p:nvSpPr>
        <p:spPr>
          <a:xfrm>
            <a:off x="5809250" y="3876375"/>
            <a:ext cx="5373300" cy="477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High power Test at </a:t>
            </a:r>
            <a:r>
              <a:rPr lang="en-US" sz="19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Radiabeam</a:t>
            </a:r>
            <a:endParaRPr sz="19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Tree>
    <p:extLst>
      <p:ext uri="{BB962C8B-B14F-4D97-AF65-F5344CB8AC3E}">
        <p14:creationId xmlns:p14="http://schemas.microsoft.com/office/powerpoint/2010/main" val="26504604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872"/>
        <p:cNvGrpSpPr/>
        <p:nvPr/>
      </p:nvGrpSpPr>
      <p:grpSpPr>
        <a:xfrm>
          <a:off x="0" y="0"/>
          <a:ext cx="0" cy="0"/>
          <a:chOff x="0" y="0"/>
          <a:chExt cx="0" cy="0"/>
        </a:xfrm>
      </p:grpSpPr>
      <p:sp>
        <p:nvSpPr>
          <p:cNvPr id="873" name="Google Shape;873;p26"/>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Requirements for a High Energy </a:t>
            </a:r>
            <a:r>
              <a:rPr lang="en-US" dirty="0" err="1"/>
              <a:t>e</a:t>
            </a:r>
            <a:r>
              <a:rPr lang="en-US" baseline="30000" dirty="0" err="1"/>
              <a:t>+</a:t>
            </a:r>
            <a:r>
              <a:rPr lang="en-US" dirty="0" err="1"/>
              <a:t>e</a:t>
            </a:r>
            <a:r>
              <a:rPr lang="en-US" baseline="30000" dirty="0"/>
              <a:t>-</a:t>
            </a:r>
            <a:r>
              <a:rPr lang="en-US" dirty="0"/>
              <a:t> Linear Collider</a:t>
            </a:r>
            <a:endParaRPr dirty="0"/>
          </a:p>
        </p:txBody>
      </p:sp>
      <p:sp>
        <p:nvSpPr>
          <p:cNvPr id="874" name="Google Shape;874;p26"/>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65</a:t>
            </a:fld>
            <a:endParaRPr dirty="0"/>
          </a:p>
        </p:txBody>
      </p:sp>
      <p:sp>
        <p:nvSpPr>
          <p:cNvPr id="875" name="Google Shape;875;p26"/>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876" name="Google Shape;876;p26"/>
          <p:cNvSpPr txBox="1">
            <a:spLocks noGrp="1"/>
          </p:cNvSpPr>
          <p:nvPr>
            <p:ph type="body" idx="2"/>
          </p:nvPr>
        </p:nvSpPr>
        <p:spPr>
          <a:xfrm>
            <a:off x="800100" y="1041650"/>
            <a:ext cx="5501100" cy="4452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r>
              <a:rPr lang="en-US" sz="1900" dirty="0"/>
              <a:t>Using established collider designs to inform initial parameters</a:t>
            </a:r>
            <a:endParaRPr sz="1900" dirty="0"/>
          </a:p>
          <a:p>
            <a:pPr marL="0" lvl="0" indent="0" algn="l" rtl="0">
              <a:lnSpc>
                <a:spcPct val="115000"/>
              </a:lnSpc>
              <a:spcBef>
                <a:spcPts val="0"/>
              </a:spcBef>
              <a:spcAft>
                <a:spcPts val="0"/>
              </a:spcAft>
              <a:buSzPts val="1600"/>
              <a:buNone/>
            </a:pPr>
            <a:r>
              <a:rPr lang="en-US" sz="1900" dirty="0"/>
              <a:t>Quantifying impact of wakes requires detailed studies</a:t>
            </a:r>
            <a:endParaRPr sz="1900" dirty="0"/>
          </a:p>
          <a:p>
            <a:pPr marL="457200" lvl="0" indent="-349250" algn="l" rtl="0">
              <a:lnSpc>
                <a:spcPct val="115000"/>
              </a:lnSpc>
              <a:spcBef>
                <a:spcPts val="0"/>
              </a:spcBef>
              <a:spcAft>
                <a:spcPts val="0"/>
              </a:spcAft>
              <a:buSzPts val="1900"/>
              <a:buChar char="●"/>
            </a:pPr>
            <a:r>
              <a:rPr lang="en-US" sz="1900" dirty="0"/>
              <a:t>Most important terms – aperture, bunch charge (and their scaling with frequency)</a:t>
            </a:r>
            <a:endParaRPr sz="1900" dirty="0"/>
          </a:p>
          <a:p>
            <a:pPr marL="0" lvl="0" indent="0" algn="l" rtl="0">
              <a:lnSpc>
                <a:spcPct val="115000"/>
              </a:lnSpc>
              <a:spcBef>
                <a:spcPts val="0"/>
              </a:spcBef>
              <a:spcAft>
                <a:spcPts val="0"/>
              </a:spcAft>
              <a:buSzPts val="1600"/>
              <a:buNone/>
            </a:pPr>
            <a:r>
              <a:rPr lang="en-US" sz="1900" dirty="0"/>
              <a:t>Target initial stage design at 250 GeV </a:t>
            </a:r>
            <a:r>
              <a:rPr lang="en-US" sz="1900" dirty="0" err="1"/>
              <a:t>CoM</a:t>
            </a:r>
            <a:r>
              <a:rPr lang="en-US" sz="1900" dirty="0"/>
              <a:t> </a:t>
            </a:r>
            <a:endParaRPr sz="1900" dirty="0"/>
          </a:p>
          <a:p>
            <a:pPr marL="457200" lvl="0" indent="-349250" algn="l" rtl="0">
              <a:lnSpc>
                <a:spcPct val="115000"/>
              </a:lnSpc>
              <a:spcBef>
                <a:spcPts val="0"/>
              </a:spcBef>
              <a:spcAft>
                <a:spcPts val="0"/>
              </a:spcAft>
              <a:buSzPts val="1900"/>
              <a:buChar char="●"/>
            </a:pPr>
            <a:r>
              <a:rPr lang="en-US" sz="1900" dirty="0"/>
              <a:t>2 MW single beam power</a:t>
            </a:r>
            <a:endParaRPr sz="1900" dirty="0"/>
          </a:p>
        </p:txBody>
      </p:sp>
      <p:pic>
        <p:nvPicPr>
          <p:cNvPr id="877" name="Google Shape;877;p26"/>
          <p:cNvPicPr preferRelativeResize="0"/>
          <p:nvPr/>
        </p:nvPicPr>
        <p:blipFill rotWithShape="1">
          <a:blip r:embed="rId3">
            <a:alphaModFix/>
          </a:blip>
          <a:srcRect/>
          <a:stretch/>
        </p:blipFill>
        <p:spPr>
          <a:xfrm>
            <a:off x="6384225" y="1220100"/>
            <a:ext cx="5357425" cy="2818875"/>
          </a:xfrm>
          <a:prstGeom prst="rect">
            <a:avLst/>
          </a:prstGeom>
          <a:noFill/>
          <a:ln>
            <a:noFill/>
          </a:ln>
        </p:spPr>
      </p:pic>
      <p:pic>
        <p:nvPicPr>
          <p:cNvPr id="878" name="Google Shape;878;p26"/>
          <p:cNvPicPr preferRelativeResize="0"/>
          <p:nvPr/>
        </p:nvPicPr>
        <p:blipFill rotWithShape="1">
          <a:blip r:embed="rId4">
            <a:alphaModFix/>
          </a:blip>
          <a:srcRect/>
          <a:stretch/>
        </p:blipFill>
        <p:spPr>
          <a:xfrm>
            <a:off x="6561738" y="4176625"/>
            <a:ext cx="5286525" cy="2344325"/>
          </a:xfrm>
          <a:prstGeom prst="rect">
            <a:avLst/>
          </a:prstGeom>
          <a:noFill/>
          <a:ln>
            <a:noFill/>
          </a:ln>
        </p:spPr>
      </p:pic>
      <p:sp>
        <p:nvSpPr>
          <p:cNvPr id="879" name="Google Shape;879;p26"/>
          <p:cNvSpPr txBox="1">
            <a:spLocks noGrp="1"/>
          </p:cNvSpPr>
          <p:nvPr>
            <p:ph type="body" idx="1"/>
          </p:nvPr>
        </p:nvSpPr>
        <p:spPr>
          <a:xfrm>
            <a:off x="7206300" y="1468500"/>
            <a:ext cx="14043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Luminosity</a:t>
            </a:r>
            <a:endParaRPr dirty="0"/>
          </a:p>
        </p:txBody>
      </p:sp>
      <p:sp>
        <p:nvSpPr>
          <p:cNvPr id="880" name="Google Shape;880;p26"/>
          <p:cNvSpPr txBox="1">
            <a:spLocks noGrp="1"/>
          </p:cNvSpPr>
          <p:nvPr>
            <p:ph type="body" idx="1"/>
          </p:nvPr>
        </p:nvSpPr>
        <p:spPr>
          <a:xfrm>
            <a:off x="7206300" y="4309625"/>
            <a:ext cx="16653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Beam Power</a:t>
            </a:r>
            <a:endParaRPr dirty="0"/>
          </a:p>
        </p:txBody>
      </p:sp>
      <p:sp>
        <p:nvSpPr>
          <p:cNvPr id="881" name="Google Shape;881;p26"/>
          <p:cNvSpPr txBox="1"/>
          <p:nvPr/>
        </p:nvSpPr>
        <p:spPr>
          <a:xfrm>
            <a:off x="2904700" y="6182356"/>
            <a:ext cx="6793000" cy="750945"/>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600"/>
              <a:buFont typeface="Arial"/>
              <a:buNone/>
            </a:pPr>
            <a:r>
              <a:rPr lang="en-US" sz="16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Lato"/>
                <a:hlinkClick r:id="rId5"/>
              </a:rPr>
              <a:t>https://clic-meeting.web.cern.ch/clic-meeting/clictable2010.html</a:t>
            </a:r>
            <a:endParaRPr sz="16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NLC, ZDR </a:t>
            </a:r>
            <a:r>
              <a:rPr lang="en-US" sz="160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Tbl</a:t>
            </a:r>
            <a:r>
              <a:rPr lang="en-US" sz="16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 1.3,8.3</a:t>
            </a:r>
            <a:endParaRPr sz="16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endParaRPr>
          </a:p>
        </p:txBody>
      </p:sp>
      <p:graphicFrame>
        <p:nvGraphicFramePr>
          <p:cNvPr id="882" name="Google Shape;882;p26"/>
          <p:cNvGraphicFramePr/>
          <p:nvPr/>
        </p:nvGraphicFramePr>
        <p:xfrm>
          <a:off x="800100" y="3765025"/>
          <a:ext cx="5501100" cy="2372338"/>
        </p:xfrm>
        <a:graphic>
          <a:graphicData uri="http://schemas.openxmlformats.org/drawingml/2006/table">
            <a:tbl>
              <a:tblPr>
                <a:noFill/>
                <a:tableStyleId>{3AAF11EC-0B49-4701-9089-1449B60D3A8B}</a:tableStyleId>
              </a:tblPr>
              <a:tblGrid>
                <a:gridCol w="1873200">
                  <a:extLst>
                    <a:ext uri="{9D8B030D-6E8A-4147-A177-3AD203B41FA5}">
                      <a16:colId xmlns:a16="http://schemas.microsoft.com/office/drawing/2014/main" val="20000"/>
                    </a:ext>
                  </a:extLst>
                </a:gridCol>
                <a:gridCol w="1292300">
                  <a:extLst>
                    <a:ext uri="{9D8B030D-6E8A-4147-A177-3AD203B41FA5}">
                      <a16:colId xmlns:a16="http://schemas.microsoft.com/office/drawing/2014/main" val="20001"/>
                    </a:ext>
                  </a:extLst>
                </a:gridCol>
                <a:gridCol w="1216000">
                  <a:extLst>
                    <a:ext uri="{9D8B030D-6E8A-4147-A177-3AD203B41FA5}">
                      <a16:colId xmlns:a16="http://schemas.microsoft.com/office/drawing/2014/main" val="20002"/>
                    </a:ext>
                  </a:extLst>
                </a:gridCol>
                <a:gridCol w="1119600">
                  <a:extLst>
                    <a:ext uri="{9D8B030D-6E8A-4147-A177-3AD203B41FA5}">
                      <a16:colId xmlns:a16="http://schemas.microsoft.com/office/drawing/2014/main" val="20003"/>
                    </a:ext>
                  </a:extLst>
                </a:gridCol>
              </a:tblGrid>
              <a:tr h="466725">
                <a:tc>
                  <a:txBody>
                    <a:bodyPr/>
                    <a:lstStyle/>
                    <a:p>
                      <a:pPr marL="0" marR="0" lvl="0" indent="0" algn="l"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Machine</a:t>
                      </a:r>
                      <a:endParaRPr sz="1800" b="1" u="none" strike="noStrike" cap="none" dirty="0">
                        <a:solidFill>
                          <a:srgbClr val="FFFFFF"/>
                        </a:solidFill>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CLIC</a:t>
                      </a:r>
                      <a:endParaRPr sz="1800" b="1" u="none" strike="noStrike" cap="none" dirty="0">
                        <a:solidFill>
                          <a:srgbClr val="FFFFFF"/>
                        </a:solidFill>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NLC</a:t>
                      </a:r>
                      <a:endParaRPr sz="1800" b="1" u="none" strike="noStrike" cap="none" dirty="0">
                        <a:solidFill>
                          <a:srgbClr val="FFFFFF"/>
                        </a:solidFill>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rPr>
                        <a:t>C</a:t>
                      </a:r>
                      <a:r>
                        <a:rPr lang="en-US" sz="1800" b="1" u="none" strike="noStrike" cap="none" baseline="30000" dirty="0">
                          <a:solidFill>
                            <a:srgbClr val="FFFFFF"/>
                          </a:solidFill>
                        </a:rPr>
                        <a:t>3</a:t>
                      </a:r>
                      <a:endParaRPr sz="3000" b="1" u="none" strike="noStrike" cap="none" baseline="30000" dirty="0">
                        <a:solidFill>
                          <a:srgbClr val="FFFFFF"/>
                        </a:solidFill>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Freq (GHz)</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12.0</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11.4</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5.7</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1"/>
                  </a:ext>
                </a:extLst>
              </a:tr>
              <a:tr h="371475">
                <a:tc>
                  <a:txBody>
                    <a:bodyPr/>
                    <a:lstStyle/>
                    <a:p>
                      <a:pPr marL="0" marR="0" lvl="0" indent="0" algn="l"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a (mm)</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2.75</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3.9</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2.6</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2"/>
                  </a:ext>
                </a:extLst>
              </a:tr>
              <a:tr h="371475">
                <a:tc>
                  <a:txBody>
                    <a:bodyPr/>
                    <a:lstStyle/>
                    <a:p>
                      <a:pPr marL="0" marR="0" lvl="0" indent="0" algn="l"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Charge (</a:t>
                      </a:r>
                      <a:r>
                        <a:rPr lang="en-US" sz="1800" b="0" i="0" u="none" strike="noStrike" cap="none" dirty="0" err="1">
                          <a:latin typeface="Lato" panose="020F0502020204030203" pitchFamily="34" charset="0"/>
                          <a:ea typeface="Lato" panose="020F0502020204030203" pitchFamily="34" charset="0"/>
                          <a:cs typeface="Lato" panose="020F0502020204030203" pitchFamily="34" charset="0"/>
                        </a:rPr>
                        <a:t>nC</a:t>
                      </a:r>
                      <a:r>
                        <a:rPr lang="en-US" sz="1800" b="0" i="0" u="none" strike="noStrike" cap="none" dirty="0">
                          <a:latin typeface="Lato" panose="020F0502020204030203" pitchFamily="34" charset="0"/>
                          <a:ea typeface="Lato" panose="020F0502020204030203" pitchFamily="34" charset="0"/>
                          <a:cs typeface="Lato" panose="020F0502020204030203" pitchFamily="34" charset="0"/>
                        </a:rPr>
                        <a:t>)</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0.6</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1.4</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3"/>
                  </a:ext>
                </a:extLst>
              </a:tr>
              <a:tr h="371475">
                <a:tc>
                  <a:txBody>
                    <a:bodyPr/>
                    <a:lstStyle/>
                    <a:p>
                      <a:pPr marL="0" marR="0" lvl="0" indent="0" algn="l"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Spacing (𝜆)</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6</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16</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30/20</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4"/>
                  </a:ext>
                </a:extLst>
              </a:tr>
              <a:tr h="121525">
                <a:tc>
                  <a:txBody>
                    <a:bodyPr/>
                    <a:lstStyle/>
                    <a:p>
                      <a:pPr marL="0" marR="0" lvl="0" indent="0" algn="l"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 of bunches</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312</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90</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0" i="0" u="none" strike="noStrike" cap="none" dirty="0">
                          <a:latin typeface="Lato" panose="020F0502020204030203" pitchFamily="34" charset="0"/>
                          <a:ea typeface="Lato" panose="020F0502020204030203" pitchFamily="34" charset="0"/>
                          <a:cs typeface="Lato" panose="020F0502020204030203" pitchFamily="34" charset="0"/>
                        </a:rPr>
                        <a:t>266/150</a:t>
                      </a:r>
                      <a:endParaRPr sz="1800" u="none" strike="noStrike" cap="none" dirty="0"/>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50755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sp>
        <p:nvSpPr>
          <p:cNvPr id="769" name="Google Shape;769;p19"/>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Various Proposals</a:t>
            </a:r>
            <a:endParaRPr dirty="0"/>
          </a:p>
        </p:txBody>
      </p:sp>
      <p:sp>
        <p:nvSpPr>
          <p:cNvPr id="770" name="Google Shape;770;p19"/>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7</a:t>
            </a:fld>
            <a:endParaRPr dirty="0"/>
          </a:p>
        </p:txBody>
      </p:sp>
      <p:sp>
        <p:nvSpPr>
          <p:cNvPr id="771" name="Google Shape;771;p19"/>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pic>
        <p:nvPicPr>
          <p:cNvPr id="772" name="Google Shape;772;p19"/>
          <p:cNvPicPr preferRelativeResize="0"/>
          <p:nvPr/>
        </p:nvPicPr>
        <p:blipFill rotWithShape="1">
          <a:blip r:embed="rId3">
            <a:alphaModFix/>
          </a:blip>
          <a:srcRect/>
          <a:stretch/>
        </p:blipFill>
        <p:spPr>
          <a:xfrm>
            <a:off x="797475" y="959400"/>
            <a:ext cx="10604800" cy="5794325"/>
          </a:xfrm>
          <a:prstGeom prst="rect">
            <a:avLst/>
          </a:prstGeom>
          <a:noFill/>
          <a:ln>
            <a:noFill/>
          </a:ln>
        </p:spPr>
      </p:pic>
      <p:sp>
        <p:nvSpPr>
          <p:cNvPr id="773" name="Google Shape;773;p19"/>
          <p:cNvSpPr txBox="1"/>
          <p:nvPr/>
        </p:nvSpPr>
        <p:spPr>
          <a:xfrm>
            <a:off x="972225" y="5517925"/>
            <a:ext cx="18657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ILC</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250/500 GeV</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774" name="Google Shape;774;p19"/>
          <p:cNvSpPr txBox="1"/>
          <p:nvPr/>
        </p:nvSpPr>
        <p:spPr>
          <a:xfrm>
            <a:off x="5066000" y="5742700"/>
            <a:ext cx="18657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250/550 GeV</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 &gt; </a:t>
            </a:r>
            <a:r>
              <a:rPr lang="en-US" sz="2100" u="none" strike="noStrike" cap="none" dirty="0" err="1">
                <a:solidFill>
                  <a:srgbClr val="B83A4B"/>
                </a:solidFill>
                <a:latin typeface="Lato" panose="020F0502020204030203" pitchFamily="34" charset="0"/>
                <a:ea typeface="Lato" panose="020F0502020204030203" pitchFamily="34" charset="0"/>
                <a:cs typeface="Lato" panose="020F0502020204030203" pitchFamily="34" charset="0"/>
                <a:sym typeface="Lato"/>
              </a:rPr>
              <a:t>TeV</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775" name="Google Shape;775;p19"/>
          <p:cNvSpPr txBox="1"/>
          <p:nvPr/>
        </p:nvSpPr>
        <p:spPr>
          <a:xfrm>
            <a:off x="5066000" y="2905100"/>
            <a:ext cx="18657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CEPC</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240 GeV</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776" name="Google Shape;776;p19"/>
          <p:cNvSpPr txBox="1"/>
          <p:nvPr/>
        </p:nvSpPr>
        <p:spPr>
          <a:xfrm>
            <a:off x="8154750" y="898800"/>
            <a:ext cx="3654900" cy="507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CLIC 380/1000/3000 GeV</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777" name="Google Shape;777;p19"/>
          <p:cNvSpPr txBox="1"/>
          <p:nvPr/>
        </p:nvSpPr>
        <p:spPr>
          <a:xfrm>
            <a:off x="6821225" y="3885000"/>
            <a:ext cx="18657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FCC-</a:t>
            </a:r>
            <a:r>
              <a:rPr lang="en-US" sz="2100" u="none" strike="noStrike" cap="none" dirty="0" err="1">
                <a:solidFill>
                  <a:srgbClr val="B83A4B"/>
                </a:solidFill>
                <a:latin typeface="Lato" panose="020F0502020204030203" pitchFamily="34" charset="0"/>
                <a:ea typeface="Lato" panose="020F0502020204030203" pitchFamily="34" charset="0"/>
                <a:cs typeface="Lato" panose="020F0502020204030203" pitchFamily="34" charset="0"/>
                <a:sym typeface="Lato"/>
              </a:rPr>
              <a:t>ee</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l" rtl="0">
              <a:lnSpc>
                <a:spcPct val="100000"/>
              </a:lnSpc>
              <a:spcBef>
                <a:spcPts val="0"/>
              </a:spcBef>
              <a:spcAft>
                <a:spcPts val="0"/>
              </a:spcAft>
              <a:buClr>
                <a:srgbClr val="000000"/>
              </a:buClr>
              <a:buSzPts val="2100"/>
              <a:buFont typeface="Arial"/>
              <a:buNone/>
            </a:pPr>
            <a:r>
              <a:rPr lang="en-US"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rPr>
              <a:t>240/365 GeV</a:t>
            </a:r>
            <a:endParaRPr sz="2100" u="none" strike="noStrike" cap="none" dirty="0">
              <a:solidFill>
                <a:srgbClr val="B83A4B"/>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778" name="Google Shape;778;p19"/>
          <p:cNvPicPr preferRelativeResize="0"/>
          <p:nvPr/>
        </p:nvPicPr>
        <p:blipFill rotWithShape="1">
          <a:blip r:embed="rId4">
            <a:alphaModFix/>
          </a:blip>
          <a:srcRect/>
          <a:stretch/>
        </p:blipFill>
        <p:spPr>
          <a:xfrm>
            <a:off x="4880525" y="5061649"/>
            <a:ext cx="3830644" cy="632100"/>
          </a:xfrm>
          <a:prstGeom prst="rect">
            <a:avLst/>
          </a:prstGeom>
          <a:noFill/>
          <a:ln>
            <a:noFill/>
          </a:ln>
        </p:spPr>
      </p:pic>
      <p:pic>
        <p:nvPicPr>
          <p:cNvPr id="779" name="Google Shape;779;p19"/>
          <p:cNvPicPr preferRelativeResize="0"/>
          <p:nvPr/>
        </p:nvPicPr>
        <p:blipFill rotWithShape="1">
          <a:blip r:embed="rId5">
            <a:alphaModFix/>
          </a:blip>
          <a:srcRect/>
          <a:stretch/>
        </p:blipFill>
        <p:spPr>
          <a:xfrm>
            <a:off x="3863825" y="4716300"/>
            <a:ext cx="1061131" cy="1026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20"/>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A novel route to a linear </a:t>
            </a:r>
            <a:r>
              <a:rPr lang="en-US" dirty="0" err="1"/>
              <a:t>e</a:t>
            </a:r>
            <a:r>
              <a:rPr lang="en-US" baseline="30000" dirty="0" err="1"/>
              <a:t>+</a:t>
            </a:r>
            <a:r>
              <a:rPr lang="en-US" dirty="0" err="1"/>
              <a:t>e</a:t>
            </a:r>
            <a:r>
              <a:rPr lang="en-US" baseline="30000" dirty="0"/>
              <a:t>-</a:t>
            </a:r>
            <a:r>
              <a:rPr lang="en-US" dirty="0"/>
              <a:t> collider…</a:t>
            </a:r>
            <a:endParaRPr dirty="0"/>
          </a:p>
        </p:txBody>
      </p:sp>
      <p:sp>
        <p:nvSpPr>
          <p:cNvPr id="786" name="Google Shape;786;p20"/>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8</a:t>
            </a:fld>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91"/>
        <p:cNvGrpSpPr/>
        <p:nvPr/>
      </p:nvGrpSpPr>
      <p:grpSpPr>
        <a:xfrm>
          <a:off x="0" y="0"/>
          <a:ext cx="0" cy="0"/>
          <a:chOff x="0" y="0"/>
          <a:chExt cx="0" cy="0"/>
        </a:xfrm>
      </p:grpSpPr>
      <p:sp>
        <p:nvSpPr>
          <p:cNvPr id="792" name="Google Shape;792;p21"/>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What Defines the Optimal Accelerator Cavity Geometry? </a:t>
            </a:r>
            <a:endParaRPr baseline="30000" dirty="0"/>
          </a:p>
        </p:txBody>
      </p:sp>
      <p:sp>
        <p:nvSpPr>
          <p:cNvPr id="793" name="Google Shape;793;p21"/>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9</a:t>
            </a:fld>
            <a:endParaRPr dirty="0"/>
          </a:p>
        </p:txBody>
      </p:sp>
      <p:sp>
        <p:nvSpPr>
          <p:cNvPr id="794" name="Google Shape;794;p21"/>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795" name="Google Shape;795;p21"/>
          <p:cNvSpPr txBox="1">
            <a:spLocks noGrp="1"/>
          </p:cNvSpPr>
          <p:nvPr>
            <p:ph type="body" idx="2"/>
          </p:nvPr>
        </p:nvSpPr>
        <p:spPr>
          <a:xfrm>
            <a:off x="800100" y="1082325"/>
            <a:ext cx="10553700" cy="5133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100" dirty="0"/>
              <a:t>Performance depends on beam aperture which is driven by the bunch charge</a:t>
            </a:r>
            <a:endParaRPr dirty="0"/>
          </a:p>
          <a:p>
            <a:pPr marL="0" lvl="0" indent="0" algn="l" rtl="0">
              <a:lnSpc>
                <a:spcPct val="115000"/>
              </a:lnSpc>
              <a:spcBef>
                <a:spcPts val="0"/>
              </a:spcBef>
              <a:spcAft>
                <a:spcPts val="0"/>
              </a:spcAft>
              <a:buClr>
                <a:schemeClr val="dk1"/>
              </a:buClr>
              <a:buSzPts val="1100"/>
              <a:buFont typeface="Arial"/>
              <a:buNone/>
            </a:pPr>
            <a:r>
              <a:rPr lang="en-US" sz="2100" dirty="0"/>
              <a:t>Charge particle radiate </a:t>
            </a:r>
            <a:r>
              <a:rPr lang="en-US" sz="2100" dirty="0" err="1"/>
              <a:t>wakefields</a:t>
            </a:r>
            <a:r>
              <a:rPr lang="en-US" sz="2100" dirty="0"/>
              <a:t> that set the limit</a:t>
            </a:r>
            <a:endParaRPr dirty="0"/>
          </a:p>
          <a:p>
            <a:pPr marL="0" lvl="0" indent="0" algn="l" rtl="0">
              <a:lnSpc>
                <a:spcPct val="115000"/>
              </a:lnSpc>
              <a:spcBef>
                <a:spcPts val="0"/>
              </a:spcBef>
              <a:spcAft>
                <a:spcPts val="0"/>
              </a:spcAft>
              <a:buClr>
                <a:schemeClr val="dk1"/>
              </a:buClr>
              <a:buSzPts val="1100"/>
              <a:buFont typeface="Arial"/>
              <a:buNone/>
            </a:pPr>
            <a:endParaRPr sz="2100" dirty="0"/>
          </a:p>
          <a:p>
            <a:pPr marL="0" lvl="0" indent="0" algn="l" rtl="0">
              <a:lnSpc>
                <a:spcPct val="115000"/>
              </a:lnSpc>
              <a:spcBef>
                <a:spcPts val="0"/>
              </a:spcBef>
              <a:spcAft>
                <a:spcPts val="0"/>
              </a:spcAft>
              <a:buClr>
                <a:schemeClr val="dk1"/>
              </a:buClr>
              <a:buSzPts val="1100"/>
              <a:buFont typeface="Arial"/>
              <a:buNone/>
            </a:pPr>
            <a:endParaRPr sz="2100" dirty="0"/>
          </a:p>
          <a:p>
            <a:pPr marL="0" lvl="0" indent="0" algn="l" rtl="0">
              <a:lnSpc>
                <a:spcPct val="115000"/>
              </a:lnSpc>
              <a:spcBef>
                <a:spcPts val="0"/>
              </a:spcBef>
              <a:spcAft>
                <a:spcPts val="0"/>
              </a:spcAft>
              <a:buClr>
                <a:schemeClr val="dk1"/>
              </a:buClr>
              <a:buSzPts val="1100"/>
              <a:buFont typeface="Arial"/>
              <a:buNone/>
            </a:pPr>
            <a:endParaRPr sz="2100" dirty="0"/>
          </a:p>
          <a:p>
            <a:pPr marL="0" lvl="0" indent="0" algn="l" rtl="0">
              <a:lnSpc>
                <a:spcPct val="115000"/>
              </a:lnSpc>
              <a:spcBef>
                <a:spcPts val="0"/>
              </a:spcBef>
              <a:spcAft>
                <a:spcPts val="0"/>
              </a:spcAft>
              <a:buSzPts val="1600"/>
              <a:buNone/>
            </a:pPr>
            <a:endParaRPr sz="1900" dirty="0"/>
          </a:p>
        </p:txBody>
      </p:sp>
      <p:pic>
        <p:nvPicPr>
          <p:cNvPr id="796" name="Google Shape;796;p21"/>
          <p:cNvPicPr preferRelativeResize="0"/>
          <p:nvPr/>
        </p:nvPicPr>
        <p:blipFill rotWithShape="1">
          <a:blip r:embed="rId3">
            <a:alphaModFix/>
          </a:blip>
          <a:srcRect/>
          <a:stretch/>
        </p:blipFill>
        <p:spPr>
          <a:xfrm>
            <a:off x="334198" y="2649691"/>
            <a:ext cx="2492614" cy="2728298"/>
          </a:xfrm>
          <a:prstGeom prst="rect">
            <a:avLst/>
          </a:prstGeom>
          <a:noFill/>
          <a:ln>
            <a:noFill/>
          </a:ln>
        </p:spPr>
      </p:pic>
      <p:sp>
        <p:nvSpPr>
          <p:cNvPr id="797" name="Google Shape;797;p21"/>
          <p:cNvSpPr txBox="1"/>
          <p:nvPr/>
        </p:nvSpPr>
        <p:spPr>
          <a:xfrm>
            <a:off x="721862" y="5377989"/>
            <a:ext cx="4209900"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000" u="none" strike="noStrike" cap="none" dirty="0">
                <a:solidFill>
                  <a:srgbClr val="548135"/>
                </a:solidFill>
                <a:latin typeface="Lato" panose="020F0502020204030203" pitchFamily="34" charset="0"/>
                <a:ea typeface="Lato" panose="020F0502020204030203" pitchFamily="34" charset="0"/>
                <a:cs typeface="Lato" panose="020F0502020204030203" pitchFamily="34" charset="0"/>
                <a:sym typeface="Arial"/>
              </a:rPr>
              <a:t>20% reduction in surface electric field for same shunt impedance </a:t>
            </a:r>
            <a:endParaRPr dirty="0">
              <a:latin typeface="Lato" panose="020F0502020204030203" pitchFamily="34" charset="0"/>
              <a:ea typeface="Lato" panose="020F0502020204030203" pitchFamily="34" charset="0"/>
              <a:cs typeface="Lato" panose="020F0502020204030203" pitchFamily="34" charset="0"/>
            </a:endParaRPr>
          </a:p>
        </p:txBody>
      </p:sp>
      <p:sp>
        <p:nvSpPr>
          <p:cNvPr id="798" name="Google Shape;798;p21"/>
          <p:cNvSpPr/>
          <p:nvPr/>
        </p:nvSpPr>
        <p:spPr>
          <a:xfrm>
            <a:off x="721862" y="2028659"/>
            <a:ext cx="4209900" cy="490682"/>
          </a:xfrm>
          <a:prstGeom prst="rect">
            <a:avLst/>
          </a:prstGeom>
          <a:solidFill>
            <a:srgbClr val="54813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00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rPr>
              <a:t>Advanced Optimization Tools</a:t>
            </a:r>
            <a:endParaRPr dirty="0">
              <a:latin typeface="Lato" panose="020F0502020204030203" pitchFamily="34" charset="0"/>
              <a:ea typeface="Lato" panose="020F0502020204030203" pitchFamily="34" charset="0"/>
              <a:cs typeface="Lato" panose="020F0502020204030203" pitchFamily="34" charset="0"/>
            </a:endParaRPr>
          </a:p>
        </p:txBody>
      </p:sp>
      <p:sp>
        <p:nvSpPr>
          <p:cNvPr id="799" name="Google Shape;799;p21"/>
          <p:cNvSpPr txBox="1"/>
          <p:nvPr/>
        </p:nvSpPr>
        <p:spPr>
          <a:xfrm>
            <a:off x="2951432" y="3283679"/>
            <a:ext cx="1575709" cy="1323439"/>
          </a:xfrm>
          <a:prstGeom prst="rect">
            <a:avLst/>
          </a:prstGeom>
          <a:gradFill>
            <a:gsLst>
              <a:gs pos="0">
                <a:srgbClr val="FFAF82"/>
              </a:gs>
              <a:gs pos="35000">
                <a:srgbClr val="FFC5A7"/>
              </a:gs>
              <a:gs pos="100000">
                <a:srgbClr val="FFE8DA"/>
              </a:gs>
            </a:gsLst>
            <a:lin ang="16200000" scaled="0"/>
          </a:gradFill>
          <a:ln w="9525" cap="flat" cmpd="sng">
            <a:solidFill>
              <a:srgbClr val="EB792A"/>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Variable control points for splines define the cavity shape.</a:t>
            </a:r>
            <a:endParaRPr dirty="0">
              <a:latin typeface="Lato" panose="020F0502020204030203" pitchFamily="34" charset="0"/>
              <a:ea typeface="Lato" panose="020F0502020204030203" pitchFamily="34" charset="0"/>
              <a:cs typeface="Lato" panose="020F0502020204030203" pitchFamily="34" charset="0"/>
            </a:endParaRPr>
          </a:p>
        </p:txBody>
      </p:sp>
      <p:sp>
        <p:nvSpPr>
          <p:cNvPr id="800" name="Google Shape;800;p21"/>
          <p:cNvSpPr/>
          <p:nvPr/>
        </p:nvSpPr>
        <p:spPr>
          <a:xfrm>
            <a:off x="2911977" y="4932855"/>
            <a:ext cx="1654620"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1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M. Nasr et al., IPAC’18 </a:t>
            </a:r>
            <a:endParaRPr dirty="0">
              <a:latin typeface="Lato" panose="020F0502020204030203" pitchFamily="34" charset="0"/>
              <a:ea typeface="Lato" panose="020F0502020204030203" pitchFamily="34" charset="0"/>
              <a:cs typeface="Lato" panose="020F0502020204030203" pitchFamily="34" charset="0"/>
            </a:endParaRPr>
          </a:p>
        </p:txBody>
      </p:sp>
      <p:grpSp>
        <p:nvGrpSpPr>
          <p:cNvPr id="801" name="Google Shape;801;p21"/>
          <p:cNvGrpSpPr/>
          <p:nvPr/>
        </p:nvGrpSpPr>
        <p:grpSpPr>
          <a:xfrm>
            <a:off x="6171100" y="1928820"/>
            <a:ext cx="4496900" cy="3243070"/>
            <a:chOff x="205750" y="559776"/>
            <a:chExt cx="7957036" cy="5738447"/>
          </a:xfrm>
        </p:grpSpPr>
        <p:sp>
          <p:nvSpPr>
            <p:cNvPr id="802" name="Google Shape;802;p21"/>
            <p:cNvSpPr/>
            <p:nvPr/>
          </p:nvSpPr>
          <p:spPr>
            <a:xfrm>
              <a:off x="205750" y="559776"/>
              <a:ext cx="7957036" cy="573844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endParaRPr>
            </a:p>
          </p:txBody>
        </p:sp>
        <p:grpSp>
          <p:nvGrpSpPr>
            <p:cNvPr id="803" name="Google Shape;803;p21"/>
            <p:cNvGrpSpPr/>
            <p:nvPr/>
          </p:nvGrpSpPr>
          <p:grpSpPr>
            <a:xfrm>
              <a:off x="205750" y="559776"/>
              <a:ext cx="7957036" cy="5738447"/>
              <a:chOff x="205750" y="559776"/>
              <a:chExt cx="7957036" cy="5738447"/>
            </a:xfrm>
          </p:grpSpPr>
          <p:pic>
            <p:nvPicPr>
              <p:cNvPr id="804" name="Google Shape;804;p21"/>
              <p:cNvPicPr preferRelativeResize="0"/>
              <p:nvPr/>
            </p:nvPicPr>
            <p:blipFill rotWithShape="1">
              <a:blip r:embed="rId4">
                <a:alphaModFix/>
              </a:blip>
              <a:srcRect r="11544"/>
              <a:stretch/>
            </p:blipFill>
            <p:spPr>
              <a:xfrm>
                <a:off x="205750" y="708226"/>
                <a:ext cx="7957036" cy="5589997"/>
              </a:xfrm>
              <a:prstGeom prst="rect">
                <a:avLst/>
              </a:prstGeom>
              <a:noFill/>
              <a:ln>
                <a:noFill/>
              </a:ln>
            </p:spPr>
          </p:pic>
          <p:sp>
            <p:nvSpPr>
              <p:cNvPr id="805" name="Google Shape;805;p21"/>
              <p:cNvSpPr/>
              <p:nvPr/>
            </p:nvSpPr>
            <p:spPr>
              <a:xfrm>
                <a:off x="981214" y="559776"/>
                <a:ext cx="5893539" cy="31018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70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endParaRPr>
              </a:p>
            </p:txBody>
          </p:sp>
        </p:grpSp>
      </p:grpSp>
      <p:sp>
        <p:nvSpPr>
          <p:cNvPr id="806" name="Google Shape;806;p21"/>
          <p:cNvSpPr txBox="1"/>
          <p:nvPr/>
        </p:nvSpPr>
        <p:spPr>
          <a:xfrm>
            <a:off x="5844238" y="5383120"/>
            <a:ext cx="5085020"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New Scaling Laws Determine the Best Performance for Accelerating Structures</a:t>
            </a:r>
            <a:endParaRPr dirty="0">
              <a:latin typeface="Lato" panose="020F0502020204030203" pitchFamily="34" charset="0"/>
              <a:ea typeface="Lato" panose="020F0502020204030203" pitchFamily="34" charset="0"/>
              <a:cs typeface="Lato" panose="020F0502020204030203" pitchFamily="34" charset="0"/>
            </a:endParaRPr>
          </a:p>
        </p:txBody>
      </p:sp>
      <p:sp>
        <p:nvSpPr>
          <p:cNvPr id="807" name="Google Shape;807;p21"/>
          <p:cNvSpPr txBox="1"/>
          <p:nvPr/>
        </p:nvSpPr>
        <p:spPr>
          <a:xfrm>
            <a:off x="9640122" y="6311485"/>
            <a:ext cx="128913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Tantawi, Nasr</a:t>
            </a:r>
            <a:endParaRPr dirty="0">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theme/theme1.xml><?xml version="1.0" encoding="utf-8"?>
<a:theme xmlns:a="http://schemas.openxmlformats.org/drawingml/2006/main" name="SLAC Covers/Title Slides">
  <a:themeElements>
    <a:clrScheme name="Custom 3">
      <a:dk1>
        <a:srgbClr val="000000"/>
      </a:dk1>
      <a:lt1>
        <a:srgbClr val="FFFFFF"/>
      </a:lt1>
      <a:dk2>
        <a:srgbClr val="44546A"/>
      </a:dk2>
      <a:lt2>
        <a:srgbClr val="E7E6E6"/>
      </a:lt2>
      <a:accent1>
        <a:srgbClr val="8C1515"/>
      </a:accent1>
      <a:accent2>
        <a:srgbClr val="4198B5"/>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AC Interio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LAC Interio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1823</TotalTime>
  <Words>4555</Words>
  <Application>Microsoft Macintosh PowerPoint</Application>
  <PresentationFormat>Widescreen</PresentationFormat>
  <Paragraphs>726</Paragraphs>
  <Slides>65</Slides>
  <Notes>51</Notes>
  <HiddenSlides>3</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65</vt:i4>
      </vt:variant>
    </vt:vector>
  </HeadingPairs>
  <TitlesOfParts>
    <vt:vector size="74" baseType="lpstr">
      <vt:lpstr>Lato</vt:lpstr>
      <vt:lpstr>Calibri</vt:lpstr>
      <vt:lpstr>Cambria Math</vt:lpstr>
      <vt:lpstr>Wingdings</vt:lpstr>
      <vt:lpstr>arial</vt:lpstr>
      <vt:lpstr>Times New Roman</vt:lpstr>
      <vt:lpstr>SLAC Covers/Title Slides</vt:lpstr>
      <vt:lpstr>SLAC Interior Slides</vt:lpstr>
      <vt:lpstr>SLAC Interior Slides</vt:lpstr>
      <vt:lpstr>RF Power for </vt:lpstr>
      <vt:lpstr>Acknowledgements</vt:lpstr>
      <vt:lpstr>Exploring the Energy Frontier…</vt:lpstr>
      <vt:lpstr>Why e+e-?</vt:lpstr>
      <vt:lpstr>Higgs Production at e+e-</vt:lpstr>
      <vt:lpstr>Linear vs. Circular</vt:lpstr>
      <vt:lpstr>Various Proposals</vt:lpstr>
      <vt:lpstr>A novel route to a linear e+e- collider…</vt:lpstr>
      <vt:lpstr>What Defines the Optimal Accelerator Cavity Geometry? </vt:lpstr>
      <vt:lpstr>Breakthrough in the Performance of RF Accelerators</vt:lpstr>
      <vt:lpstr>Cryo-Copper: Enabling Efficient High-Gradient Operation </vt:lpstr>
      <vt:lpstr>RF Power Requirements</vt:lpstr>
      <vt:lpstr>           Accelerator Complex</vt:lpstr>
      <vt:lpstr>Power Consumption and Sustainability</vt:lpstr>
      <vt:lpstr>           Table of Parameters</vt:lpstr>
      <vt:lpstr>The Complete C3 Demonstrator</vt:lpstr>
      <vt:lpstr>Ongoing R&amp;D</vt:lpstr>
      <vt:lpstr>Alignment and Vibrations</vt:lpstr>
      <vt:lpstr>Beam Dynamics and Luminosity Studies</vt:lpstr>
      <vt:lpstr>Single Cell Cryogenic High Gradient Tests</vt:lpstr>
      <vt:lpstr>Meter-long Linac Cryogenic High Gradient Tests</vt:lpstr>
      <vt:lpstr>RF Source R&amp;D</vt:lpstr>
      <vt:lpstr>RF Sources Requirements for C3</vt:lpstr>
      <vt:lpstr>RF Sources Available vs. Near Term Industrial Efforts</vt:lpstr>
      <vt:lpstr>High Efficiency Klystrons </vt:lpstr>
      <vt:lpstr>75XP Series Klystrons as RF sources for C3</vt:lpstr>
      <vt:lpstr>75XP1 Test Results</vt:lpstr>
      <vt:lpstr>Design Modifications for the 75XP3</vt:lpstr>
      <vt:lpstr>Lessons learned from the 75XP Series</vt:lpstr>
      <vt:lpstr>The 75XP4 Redesign</vt:lpstr>
      <vt:lpstr>75XP4 Electron Gun</vt:lpstr>
      <vt:lpstr>75XP4 Magnet Modifications</vt:lpstr>
      <vt:lpstr>75XP4 Cavities &amp; OP redesign</vt:lpstr>
      <vt:lpstr>75XP4 DC Beam Transmission</vt:lpstr>
      <vt:lpstr>MAGIC2D PIC Simulations</vt:lpstr>
      <vt:lpstr>First prototype 75XP4 is under construction now</vt:lpstr>
      <vt:lpstr>Thank you!  This work would not be possible without building on decades of past efforts from the former SLAC Klystron Department.  RF Source slide material from B. Weatherford talks at IVEC 2024 and LCWS 2024. Some material in this presentation was borrowed heavily from published SLAC-PUB articles and presentations by Daryl Sprehn, Arnie Vlieks, and Erik Jongewaard. Erik continues to be a fountain of knowledge for our department today.</vt:lpstr>
      <vt:lpstr>Questions?</vt:lpstr>
      <vt:lpstr>Backup</vt:lpstr>
      <vt:lpstr>75XP3 Specifications</vt:lpstr>
      <vt:lpstr>75XP3 Diode</vt:lpstr>
      <vt:lpstr>Summary of 75XP3 Serial Numbers</vt:lpstr>
      <vt:lpstr>Outlook</vt:lpstr>
      <vt:lpstr>The Complete C3 Demonstrator</vt:lpstr>
      <vt:lpstr>Quarter Cryomodule (QCM)</vt:lpstr>
      <vt:lpstr>Synergies with Future Colliders</vt:lpstr>
      <vt:lpstr>Conclusion</vt:lpstr>
      <vt:lpstr>Optimized Cavity Geometries for Standing Wave Linac </vt:lpstr>
      <vt:lpstr>Main Linac Structure Update</vt:lpstr>
      <vt:lpstr>NiCr Deposition Method</vt:lpstr>
      <vt:lpstr>NiCr Application to Main Linac</vt:lpstr>
      <vt:lpstr>Gaussian Detuning Provides Required 1st Band Dipole Suppression for Subsequent Bunch, Damping Also Needed</vt:lpstr>
      <vt:lpstr>Distributed Coupling Structures Provide Natural Path to Implement Detuning and Damping of Higher Order Modes  </vt:lpstr>
      <vt:lpstr>Implementation of Slot Damping</vt:lpstr>
      <vt:lpstr>Rapid Construction with a Surface Site </vt:lpstr>
      <vt:lpstr>Wakefield Resilient Meter-long Linac Structure</vt:lpstr>
      <vt:lpstr>HOM Damping and Detuning</vt:lpstr>
      <vt:lpstr>NiChrome High Power Testing</vt:lpstr>
      <vt:lpstr>Main Linac Beam Dynamics Studies</vt:lpstr>
      <vt:lpstr>Vibration Characterization</vt:lpstr>
      <vt:lpstr>Precision Alignment with Rasnik System</vt:lpstr>
      <vt:lpstr>Injector Linac Characterization and Tuning</vt:lpstr>
      <vt:lpstr>What’s Next for the Energy Frontier?</vt:lpstr>
      <vt:lpstr>C3   Cool Copper Collider</vt:lpstr>
      <vt:lpstr>Requirements for a High Energy e+e- Linear Collider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Nanni, Emilio Alessandro</dc:creator>
  <cp:lastModifiedBy>Nanni, Emilio Alessandro</cp:lastModifiedBy>
  <cp:revision>9</cp:revision>
  <dcterms:modified xsi:type="dcterms:W3CDTF">2024-09-23T05:12:25Z</dcterms:modified>
</cp:coreProperties>
</file>