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61" r:id="rId2"/>
    <p:sldId id="259" r:id="rId3"/>
    <p:sldId id="273" r:id="rId4"/>
    <p:sldId id="330" r:id="rId5"/>
    <p:sldId id="294" r:id="rId6"/>
    <p:sldId id="282" r:id="rId7"/>
    <p:sldId id="283" r:id="rId8"/>
    <p:sldId id="355" r:id="rId9"/>
    <p:sldId id="363" r:id="rId10"/>
    <p:sldId id="321" r:id="rId11"/>
    <p:sldId id="287" r:id="rId12"/>
    <p:sldId id="332" r:id="rId13"/>
    <p:sldId id="299" r:id="rId14"/>
    <p:sldId id="347" r:id="rId15"/>
    <p:sldId id="356" r:id="rId16"/>
    <p:sldId id="360" r:id="rId17"/>
    <p:sldId id="349" r:id="rId18"/>
    <p:sldId id="357" r:id="rId19"/>
    <p:sldId id="354" r:id="rId20"/>
    <p:sldId id="292" r:id="rId21"/>
    <p:sldId id="364" r:id="rId22"/>
  </p:sldIdLst>
  <p:sldSz cx="9144000" cy="5143500" type="screen16x9"/>
  <p:notesSz cx="6805613" cy="9944100"/>
  <p:custDataLst>
    <p:tags r:id="rId24"/>
  </p:custDataLst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09D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08" autoAdjust="0"/>
    <p:restoredTop sz="93233" autoAdjust="0"/>
  </p:normalViewPr>
  <p:slideViewPr>
    <p:cSldViewPr snapToGrid="0" snapToObjects="1" showGuides="1">
      <p:cViewPr varScale="1">
        <p:scale>
          <a:sx n="143" d="100"/>
          <a:sy n="143" d="100"/>
        </p:scale>
        <p:origin x="1120" y="1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193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F74F97-AC88-49AF-8826-B6872378B8CC}" type="datetimeFigureOut">
              <a:rPr lang="fr-FR" smtClean="0"/>
              <a:t>27/09/2024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940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3537" cy="44751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4A80AD-C2BB-4643-BA11-DE759829AD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460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A80AD-C2BB-4643-BA11-DE759829AD0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58875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A80AD-C2BB-4643-BA11-DE759829AD02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53608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A80AD-C2BB-4643-BA11-DE759829AD0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98033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A80AD-C2BB-4643-BA11-DE759829AD0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93248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A80AD-C2BB-4643-BA11-DE759829AD02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71503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A80AD-C2BB-4643-BA11-DE759829AD02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14641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A80AD-C2BB-4643-BA11-DE759829AD02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53575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A80AD-C2BB-4643-BA11-DE759829AD02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26480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A80AD-C2BB-4643-BA11-DE759829AD02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19226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A80AD-C2BB-4643-BA11-DE759829AD02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0616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A80AD-C2BB-4643-BA11-DE759829AD02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7697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A80AD-C2BB-4643-BA11-DE759829AD0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77766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A80AD-C2BB-4643-BA11-DE759829AD02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04643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A80AD-C2BB-4643-BA11-DE759829AD0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2227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A80AD-C2BB-4643-BA11-DE759829AD0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5731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A80AD-C2BB-4643-BA11-DE759829AD0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14453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A80AD-C2BB-4643-BA11-DE759829AD0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87969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>
              <a:spcAft>
                <a:spcPts val="225"/>
              </a:spcAft>
            </a:pPr>
            <a:endParaRPr lang="en-US" sz="1400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A80AD-C2BB-4643-BA11-DE759829AD0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45213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A80AD-C2BB-4643-BA11-DE759829AD0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0623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A80AD-C2BB-4643-BA11-DE759829AD0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9786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 Slide Title : MIS 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02049" y="1007215"/>
            <a:ext cx="4918023" cy="3190787"/>
          </a:xfrm>
        </p:spPr>
        <p:txBody>
          <a:bodyPr/>
          <a:lstStyle>
            <a:lvl1pPr algn="l">
              <a:defRPr sz="2600">
                <a:solidFill>
                  <a:srgbClr val="333366"/>
                </a:solidFill>
              </a:defRPr>
            </a:lvl1pPr>
          </a:lstStyle>
          <a:p>
            <a:r>
              <a:rPr lang="en-AU" noProof="0" dirty="0"/>
              <a:t>Click to edit Master</a:t>
            </a:r>
            <a:br>
              <a:rPr lang="en-AU" noProof="0" dirty="0"/>
            </a:br>
            <a:r>
              <a:rPr lang="en-AU" noProof="0" dirty="0"/>
              <a:t>title style</a:t>
            </a:r>
            <a:endParaRPr lang="fr-FR" dirty="0"/>
          </a:p>
        </p:txBody>
      </p:sp>
      <p:sp>
        <p:nvSpPr>
          <p:cNvPr id="31" name="Rectangle 1030"/>
          <p:cNvSpPr>
            <a:spLocks noChangeArrowheads="1"/>
          </p:cNvSpPr>
          <p:nvPr userDrawn="1"/>
        </p:nvSpPr>
        <p:spPr bwMode="auto">
          <a:xfrm>
            <a:off x="219119" y="4819429"/>
            <a:ext cx="4403725" cy="136525"/>
          </a:xfrm>
          <a:prstGeom prst="rect">
            <a:avLst/>
          </a:prstGeom>
          <a:noFill/>
          <a:ln>
            <a:noFill/>
          </a:ln>
          <a:effectLst/>
        </p:spPr>
        <p:txBody>
          <a:bodyPr tIns="0" bIns="0">
            <a:noAutofit/>
          </a:bodyPr>
          <a:lstStyle/>
          <a:p>
            <a:pPr algn="l"/>
            <a:r>
              <a:rPr lang="en-AU" sz="900" dirty="0">
                <a:solidFill>
                  <a:schemeClr val="tx1"/>
                </a:solidFill>
                <a:latin typeface="Century Gothic" pitchFamily="34" charset="0"/>
              </a:rPr>
              <a:t>www.thalesgroup.com/mis</a:t>
            </a:r>
          </a:p>
        </p:txBody>
      </p:sp>
      <p:sp>
        <p:nvSpPr>
          <p:cNvPr id="32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02049" y="3134826"/>
            <a:ext cx="4918023" cy="307777"/>
          </a:xfrm>
        </p:spPr>
        <p:txBody>
          <a:bodyPr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1" cap="all" baseline="0">
                <a:solidFill>
                  <a:srgbClr val="309DB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noProof="0" dirty="0"/>
              <a:t>Click to edit master subtitle style</a:t>
            </a:r>
          </a:p>
        </p:txBody>
      </p:sp>
      <p:sp>
        <p:nvSpPr>
          <p:cNvPr id="13" name="Demi-cadre 12"/>
          <p:cNvSpPr/>
          <p:nvPr userDrawn="1"/>
        </p:nvSpPr>
        <p:spPr bwMode="auto">
          <a:xfrm>
            <a:off x="302049" y="1448486"/>
            <a:ext cx="386164" cy="393963"/>
          </a:xfrm>
          <a:prstGeom prst="halfFrame">
            <a:avLst>
              <a:gd name="adj1" fmla="val 12269"/>
              <a:gd name="adj2" fmla="val 13535"/>
            </a:avLst>
          </a:prstGeom>
          <a:solidFill>
            <a:srgbClr val="309DB5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dirty="0"/>
          </a:p>
        </p:txBody>
      </p:sp>
      <p:sp>
        <p:nvSpPr>
          <p:cNvPr id="68" name="Freeform 47"/>
          <p:cNvSpPr>
            <a:spLocks/>
          </p:cNvSpPr>
          <p:nvPr userDrawn="1"/>
        </p:nvSpPr>
        <p:spPr bwMode="auto">
          <a:xfrm>
            <a:off x="5210047" y="-17672"/>
            <a:ext cx="3946694" cy="5178844"/>
          </a:xfrm>
          <a:custGeom>
            <a:avLst/>
            <a:gdLst>
              <a:gd name="T0" fmla="*/ 0 w 1237"/>
              <a:gd name="T1" fmla="*/ 1390 h 1746"/>
              <a:gd name="T2" fmla="*/ 33 w 1237"/>
              <a:gd name="T3" fmla="*/ 1746 h 1746"/>
              <a:gd name="T4" fmla="*/ 1237 w 1237"/>
              <a:gd name="T5" fmla="*/ 1746 h 1746"/>
              <a:gd name="T6" fmla="*/ 1237 w 1237"/>
              <a:gd name="T7" fmla="*/ 0 h 1746"/>
              <a:gd name="T8" fmla="*/ 584 w 1237"/>
              <a:gd name="T9" fmla="*/ 0 h 1746"/>
              <a:gd name="T10" fmla="*/ 0 w 1237"/>
              <a:gd name="T11" fmla="*/ 1390 h 1746"/>
              <a:gd name="connsiteX0" fmla="*/ 34 w 10770"/>
              <a:gd name="connsiteY0" fmla="*/ 7961 h 10400"/>
              <a:gd name="connsiteX1" fmla="*/ 100 w 10770"/>
              <a:gd name="connsiteY1" fmla="*/ 8577 h 10400"/>
              <a:gd name="connsiteX2" fmla="*/ 10034 w 10770"/>
              <a:gd name="connsiteY2" fmla="*/ 10000 h 10400"/>
              <a:gd name="connsiteX3" fmla="*/ 10034 w 10770"/>
              <a:gd name="connsiteY3" fmla="*/ 0 h 10400"/>
              <a:gd name="connsiteX4" fmla="*/ 4755 w 10770"/>
              <a:gd name="connsiteY4" fmla="*/ 0 h 10400"/>
              <a:gd name="connsiteX5" fmla="*/ 34 w 10770"/>
              <a:gd name="connsiteY5" fmla="*/ 7961 h 10400"/>
              <a:gd name="connsiteX0" fmla="*/ 34 w 10277"/>
              <a:gd name="connsiteY0" fmla="*/ 7961 h 9176"/>
              <a:gd name="connsiteX1" fmla="*/ 100 w 10277"/>
              <a:gd name="connsiteY1" fmla="*/ 8577 h 9176"/>
              <a:gd name="connsiteX2" fmla="*/ 9276 w 10277"/>
              <a:gd name="connsiteY2" fmla="*/ 8529 h 9176"/>
              <a:gd name="connsiteX3" fmla="*/ 10034 w 10277"/>
              <a:gd name="connsiteY3" fmla="*/ 0 h 9176"/>
              <a:gd name="connsiteX4" fmla="*/ 4755 w 10277"/>
              <a:gd name="connsiteY4" fmla="*/ 0 h 9176"/>
              <a:gd name="connsiteX5" fmla="*/ 34 w 10277"/>
              <a:gd name="connsiteY5" fmla="*/ 7961 h 9176"/>
              <a:gd name="connsiteX0" fmla="*/ 33 w 9764"/>
              <a:gd name="connsiteY0" fmla="*/ 8676 h 10304"/>
              <a:gd name="connsiteX1" fmla="*/ 97 w 9764"/>
              <a:gd name="connsiteY1" fmla="*/ 9347 h 10304"/>
              <a:gd name="connsiteX2" fmla="*/ 9026 w 9764"/>
              <a:gd name="connsiteY2" fmla="*/ 9295 h 10304"/>
              <a:gd name="connsiteX3" fmla="*/ 9764 w 9764"/>
              <a:gd name="connsiteY3" fmla="*/ 0 h 10304"/>
              <a:gd name="connsiteX4" fmla="*/ 4627 w 9764"/>
              <a:gd name="connsiteY4" fmla="*/ 0 h 10304"/>
              <a:gd name="connsiteX5" fmla="*/ 33 w 9764"/>
              <a:gd name="connsiteY5" fmla="*/ 8676 h 10304"/>
              <a:gd name="connsiteX0" fmla="*/ 34 w 10016"/>
              <a:gd name="connsiteY0" fmla="*/ 8420 h 9071"/>
              <a:gd name="connsiteX1" fmla="*/ 99 w 10016"/>
              <a:gd name="connsiteY1" fmla="*/ 9071 h 9071"/>
              <a:gd name="connsiteX2" fmla="*/ 9244 w 10016"/>
              <a:gd name="connsiteY2" fmla="*/ 9021 h 9071"/>
              <a:gd name="connsiteX3" fmla="*/ 10000 w 10016"/>
              <a:gd name="connsiteY3" fmla="*/ 0 h 9071"/>
              <a:gd name="connsiteX4" fmla="*/ 4739 w 10016"/>
              <a:gd name="connsiteY4" fmla="*/ 0 h 9071"/>
              <a:gd name="connsiteX5" fmla="*/ 34 w 10016"/>
              <a:gd name="connsiteY5" fmla="*/ 8420 h 9071"/>
              <a:gd name="connsiteX0" fmla="*/ 34 w 9984"/>
              <a:gd name="connsiteY0" fmla="*/ 9282 h 10000"/>
              <a:gd name="connsiteX1" fmla="*/ 99 w 9984"/>
              <a:gd name="connsiteY1" fmla="*/ 10000 h 10000"/>
              <a:gd name="connsiteX2" fmla="*/ 9229 w 9984"/>
              <a:gd name="connsiteY2" fmla="*/ 9945 h 10000"/>
              <a:gd name="connsiteX3" fmla="*/ 9984 w 9984"/>
              <a:gd name="connsiteY3" fmla="*/ 0 h 10000"/>
              <a:gd name="connsiteX4" fmla="*/ 4731 w 9984"/>
              <a:gd name="connsiteY4" fmla="*/ 0 h 10000"/>
              <a:gd name="connsiteX5" fmla="*/ 34 w 9984"/>
              <a:gd name="connsiteY5" fmla="*/ 9282 h 10000"/>
              <a:gd name="connsiteX0" fmla="*/ 34 w 10052"/>
              <a:gd name="connsiteY0" fmla="*/ 9282 h 10443"/>
              <a:gd name="connsiteX1" fmla="*/ 99 w 10052"/>
              <a:gd name="connsiteY1" fmla="*/ 10000 h 10443"/>
              <a:gd name="connsiteX2" fmla="*/ 9822 w 10052"/>
              <a:gd name="connsiteY2" fmla="*/ 10443 h 10443"/>
              <a:gd name="connsiteX3" fmla="*/ 10000 w 10052"/>
              <a:gd name="connsiteY3" fmla="*/ 0 h 10443"/>
              <a:gd name="connsiteX4" fmla="*/ 4739 w 10052"/>
              <a:gd name="connsiteY4" fmla="*/ 0 h 10443"/>
              <a:gd name="connsiteX5" fmla="*/ 34 w 10052"/>
              <a:gd name="connsiteY5" fmla="*/ 9282 h 10443"/>
              <a:gd name="connsiteX0" fmla="*/ 34 w 10000"/>
              <a:gd name="connsiteY0" fmla="*/ 9282 h 10037"/>
              <a:gd name="connsiteX1" fmla="*/ 99 w 10000"/>
              <a:gd name="connsiteY1" fmla="*/ 10000 h 10037"/>
              <a:gd name="connsiteX2" fmla="*/ 9244 w 10000"/>
              <a:gd name="connsiteY2" fmla="*/ 10037 h 10037"/>
              <a:gd name="connsiteX3" fmla="*/ 10000 w 10000"/>
              <a:gd name="connsiteY3" fmla="*/ 0 h 10037"/>
              <a:gd name="connsiteX4" fmla="*/ 4739 w 10000"/>
              <a:gd name="connsiteY4" fmla="*/ 0 h 10037"/>
              <a:gd name="connsiteX5" fmla="*/ 34 w 10000"/>
              <a:gd name="connsiteY5" fmla="*/ 9282 h 10037"/>
              <a:gd name="connsiteX0" fmla="*/ 34 w 10000"/>
              <a:gd name="connsiteY0" fmla="*/ 9282 h 10037"/>
              <a:gd name="connsiteX1" fmla="*/ 99 w 10000"/>
              <a:gd name="connsiteY1" fmla="*/ 10000 h 10037"/>
              <a:gd name="connsiteX2" fmla="*/ 9244 w 10000"/>
              <a:gd name="connsiteY2" fmla="*/ 10037 h 10037"/>
              <a:gd name="connsiteX3" fmla="*/ 10000 w 10000"/>
              <a:gd name="connsiteY3" fmla="*/ 0 h 10037"/>
              <a:gd name="connsiteX4" fmla="*/ 4739 w 10000"/>
              <a:gd name="connsiteY4" fmla="*/ 0 h 10037"/>
              <a:gd name="connsiteX5" fmla="*/ 34 w 10000"/>
              <a:gd name="connsiteY5" fmla="*/ 9282 h 10037"/>
              <a:gd name="connsiteX0" fmla="*/ 34 w 9355"/>
              <a:gd name="connsiteY0" fmla="*/ 9282 h 10037"/>
              <a:gd name="connsiteX1" fmla="*/ 99 w 9355"/>
              <a:gd name="connsiteY1" fmla="*/ 10000 h 10037"/>
              <a:gd name="connsiteX2" fmla="*/ 9244 w 9355"/>
              <a:gd name="connsiteY2" fmla="*/ 10037 h 10037"/>
              <a:gd name="connsiteX3" fmla="*/ 9266 w 9355"/>
              <a:gd name="connsiteY3" fmla="*/ 37 h 10037"/>
              <a:gd name="connsiteX4" fmla="*/ 4739 w 9355"/>
              <a:gd name="connsiteY4" fmla="*/ 0 h 10037"/>
              <a:gd name="connsiteX5" fmla="*/ 34 w 9355"/>
              <a:gd name="connsiteY5" fmla="*/ 9282 h 10037"/>
              <a:gd name="connsiteX0" fmla="*/ 36 w 10063"/>
              <a:gd name="connsiteY0" fmla="*/ 9248 h 10000"/>
              <a:gd name="connsiteX1" fmla="*/ 106 w 10063"/>
              <a:gd name="connsiteY1" fmla="*/ 9963 h 10000"/>
              <a:gd name="connsiteX2" fmla="*/ 9881 w 10063"/>
              <a:gd name="connsiteY2" fmla="*/ 10000 h 10000"/>
              <a:gd name="connsiteX3" fmla="*/ 9905 w 10063"/>
              <a:gd name="connsiteY3" fmla="*/ 37 h 10000"/>
              <a:gd name="connsiteX4" fmla="*/ 5066 w 10063"/>
              <a:gd name="connsiteY4" fmla="*/ 0 h 10000"/>
              <a:gd name="connsiteX5" fmla="*/ 36 w 10063"/>
              <a:gd name="connsiteY5" fmla="*/ 9248 h 10000"/>
              <a:gd name="connsiteX0" fmla="*/ 36 w 11201"/>
              <a:gd name="connsiteY0" fmla="*/ 9248 h 10000"/>
              <a:gd name="connsiteX1" fmla="*/ 106 w 11201"/>
              <a:gd name="connsiteY1" fmla="*/ 9963 h 10000"/>
              <a:gd name="connsiteX2" fmla="*/ 9881 w 11201"/>
              <a:gd name="connsiteY2" fmla="*/ 10000 h 10000"/>
              <a:gd name="connsiteX3" fmla="*/ 9905 w 11201"/>
              <a:gd name="connsiteY3" fmla="*/ 37 h 10000"/>
              <a:gd name="connsiteX4" fmla="*/ 5066 w 11201"/>
              <a:gd name="connsiteY4" fmla="*/ 0 h 10000"/>
              <a:gd name="connsiteX5" fmla="*/ 36 w 11201"/>
              <a:gd name="connsiteY5" fmla="*/ 9248 h 10000"/>
              <a:gd name="connsiteX0" fmla="*/ 36 w 9905"/>
              <a:gd name="connsiteY0" fmla="*/ 9248 h 10000"/>
              <a:gd name="connsiteX1" fmla="*/ 106 w 9905"/>
              <a:gd name="connsiteY1" fmla="*/ 9963 h 10000"/>
              <a:gd name="connsiteX2" fmla="*/ 9881 w 9905"/>
              <a:gd name="connsiteY2" fmla="*/ 10000 h 10000"/>
              <a:gd name="connsiteX3" fmla="*/ 9905 w 9905"/>
              <a:gd name="connsiteY3" fmla="*/ 37 h 10000"/>
              <a:gd name="connsiteX4" fmla="*/ 5066 w 9905"/>
              <a:gd name="connsiteY4" fmla="*/ 0 h 10000"/>
              <a:gd name="connsiteX5" fmla="*/ 36 w 9905"/>
              <a:gd name="connsiteY5" fmla="*/ 9248 h 10000"/>
              <a:gd name="connsiteX0" fmla="*/ 37 w 10001"/>
              <a:gd name="connsiteY0" fmla="*/ 9248 h 10000"/>
              <a:gd name="connsiteX1" fmla="*/ 108 w 10001"/>
              <a:gd name="connsiteY1" fmla="*/ 9963 h 10000"/>
              <a:gd name="connsiteX2" fmla="*/ 9977 w 10001"/>
              <a:gd name="connsiteY2" fmla="*/ 10000 h 10000"/>
              <a:gd name="connsiteX3" fmla="*/ 10001 w 10001"/>
              <a:gd name="connsiteY3" fmla="*/ 37 h 10000"/>
              <a:gd name="connsiteX4" fmla="*/ 5116 w 10001"/>
              <a:gd name="connsiteY4" fmla="*/ 0 h 10000"/>
              <a:gd name="connsiteX5" fmla="*/ 37 w 10001"/>
              <a:gd name="connsiteY5" fmla="*/ 9248 h 10000"/>
              <a:gd name="connsiteX0" fmla="*/ 37 w 10001"/>
              <a:gd name="connsiteY0" fmla="*/ 8311 h 10000"/>
              <a:gd name="connsiteX1" fmla="*/ 108 w 10001"/>
              <a:gd name="connsiteY1" fmla="*/ 9963 h 10000"/>
              <a:gd name="connsiteX2" fmla="*/ 9977 w 10001"/>
              <a:gd name="connsiteY2" fmla="*/ 10000 h 10000"/>
              <a:gd name="connsiteX3" fmla="*/ 10001 w 10001"/>
              <a:gd name="connsiteY3" fmla="*/ 37 h 10000"/>
              <a:gd name="connsiteX4" fmla="*/ 5116 w 10001"/>
              <a:gd name="connsiteY4" fmla="*/ 0 h 10000"/>
              <a:gd name="connsiteX5" fmla="*/ 37 w 10001"/>
              <a:gd name="connsiteY5" fmla="*/ 8311 h 10000"/>
              <a:gd name="connsiteX0" fmla="*/ 0 w 9964"/>
              <a:gd name="connsiteY0" fmla="*/ 8311 h 10000"/>
              <a:gd name="connsiteX1" fmla="*/ 71 w 9964"/>
              <a:gd name="connsiteY1" fmla="*/ 9963 h 10000"/>
              <a:gd name="connsiteX2" fmla="*/ 9940 w 9964"/>
              <a:gd name="connsiteY2" fmla="*/ 10000 h 10000"/>
              <a:gd name="connsiteX3" fmla="*/ 9964 w 9964"/>
              <a:gd name="connsiteY3" fmla="*/ 37 h 10000"/>
              <a:gd name="connsiteX4" fmla="*/ 5079 w 9964"/>
              <a:gd name="connsiteY4" fmla="*/ 0 h 10000"/>
              <a:gd name="connsiteX5" fmla="*/ 0 w 9964"/>
              <a:gd name="connsiteY5" fmla="*/ 8311 h 10000"/>
              <a:gd name="connsiteX0" fmla="*/ 5129 w 10032"/>
              <a:gd name="connsiteY0" fmla="*/ 0 h 10000"/>
              <a:gd name="connsiteX1" fmla="*/ 103 w 10032"/>
              <a:gd name="connsiteY1" fmla="*/ 9963 h 10000"/>
              <a:gd name="connsiteX2" fmla="*/ 10008 w 10032"/>
              <a:gd name="connsiteY2" fmla="*/ 10000 h 10000"/>
              <a:gd name="connsiteX3" fmla="*/ 10032 w 10032"/>
              <a:gd name="connsiteY3" fmla="*/ 37 h 10000"/>
              <a:gd name="connsiteX4" fmla="*/ 5129 w 10032"/>
              <a:gd name="connsiteY4" fmla="*/ 0 h 10000"/>
              <a:gd name="connsiteX0" fmla="*/ 5162 w 10065"/>
              <a:gd name="connsiteY0" fmla="*/ 0 h 10000"/>
              <a:gd name="connsiteX1" fmla="*/ 136 w 10065"/>
              <a:gd name="connsiteY1" fmla="*/ 9963 h 10000"/>
              <a:gd name="connsiteX2" fmla="*/ 10041 w 10065"/>
              <a:gd name="connsiteY2" fmla="*/ 10000 h 10000"/>
              <a:gd name="connsiteX3" fmla="*/ 10065 w 10065"/>
              <a:gd name="connsiteY3" fmla="*/ 37 h 10000"/>
              <a:gd name="connsiteX4" fmla="*/ 5162 w 10065"/>
              <a:gd name="connsiteY4" fmla="*/ 0 h 10000"/>
              <a:gd name="connsiteX0" fmla="*/ 5174 w 10077"/>
              <a:gd name="connsiteY0" fmla="*/ 0 h 10000"/>
              <a:gd name="connsiteX1" fmla="*/ 148 w 10077"/>
              <a:gd name="connsiteY1" fmla="*/ 9963 h 10000"/>
              <a:gd name="connsiteX2" fmla="*/ 10053 w 10077"/>
              <a:gd name="connsiteY2" fmla="*/ 10000 h 10000"/>
              <a:gd name="connsiteX3" fmla="*/ 10077 w 10077"/>
              <a:gd name="connsiteY3" fmla="*/ 37 h 10000"/>
              <a:gd name="connsiteX4" fmla="*/ 5174 w 10077"/>
              <a:gd name="connsiteY4" fmla="*/ 0 h 10000"/>
              <a:gd name="connsiteX0" fmla="*/ 4965 w 9868"/>
              <a:gd name="connsiteY0" fmla="*/ 0 h 10000"/>
              <a:gd name="connsiteX1" fmla="*/ 156 w 9868"/>
              <a:gd name="connsiteY1" fmla="*/ 9963 h 10000"/>
              <a:gd name="connsiteX2" fmla="*/ 9844 w 9868"/>
              <a:gd name="connsiteY2" fmla="*/ 10000 h 10000"/>
              <a:gd name="connsiteX3" fmla="*/ 9868 w 9868"/>
              <a:gd name="connsiteY3" fmla="*/ 37 h 10000"/>
              <a:gd name="connsiteX4" fmla="*/ 4965 w 9868"/>
              <a:gd name="connsiteY4" fmla="*/ 0 h 10000"/>
              <a:gd name="connsiteX0" fmla="*/ 4977 w 9946"/>
              <a:gd name="connsiteY0" fmla="*/ 0 h 10000"/>
              <a:gd name="connsiteX1" fmla="*/ 104 w 9946"/>
              <a:gd name="connsiteY1" fmla="*/ 9963 h 10000"/>
              <a:gd name="connsiteX2" fmla="*/ 9922 w 9946"/>
              <a:gd name="connsiteY2" fmla="*/ 10000 h 10000"/>
              <a:gd name="connsiteX3" fmla="*/ 9946 w 9946"/>
              <a:gd name="connsiteY3" fmla="*/ 37 h 10000"/>
              <a:gd name="connsiteX4" fmla="*/ 4977 w 9946"/>
              <a:gd name="connsiteY4" fmla="*/ 0 h 10000"/>
              <a:gd name="connsiteX0" fmla="*/ 5026 w 10022"/>
              <a:gd name="connsiteY0" fmla="*/ 0 h 10000"/>
              <a:gd name="connsiteX1" fmla="*/ 127 w 10022"/>
              <a:gd name="connsiteY1" fmla="*/ 9963 h 10000"/>
              <a:gd name="connsiteX2" fmla="*/ 9998 w 10022"/>
              <a:gd name="connsiteY2" fmla="*/ 10000 h 10000"/>
              <a:gd name="connsiteX3" fmla="*/ 10022 w 10022"/>
              <a:gd name="connsiteY3" fmla="*/ 37 h 10000"/>
              <a:gd name="connsiteX4" fmla="*/ 5026 w 10022"/>
              <a:gd name="connsiteY4" fmla="*/ 0 h 10000"/>
              <a:gd name="connsiteX0" fmla="*/ 5168 w 10164"/>
              <a:gd name="connsiteY0" fmla="*/ 0 h 10000"/>
              <a:gd name="connsiteX1" fmla="*/ 122 w 10164"/>
              <a:gd name="connsiteY1" fmla="*/ 9963 h 10000"/>
              <a:gd name="connsiteX2" fmla="*/ 10140 w 10164"/>
              <a:gd name="connsiteY2" fmla="*/ 10000 h 10000"/>
              <a:gd name="connsiteX3" fmla="*/ 10164 w 10164"/>
              <a:gd name="connsiteY3" fmla="*/ 37 h 10000"/>
              <a:gd name="connsiteX4" fmla="*/ 5168 w 10164"/>
              <a:gd name="connsiteY4" fmla="*/ 0 h 10000"/>
              <a:gd name="connsiteX0" fmla="*/ 5168 w 10164"/>
              <a:gd name="connsiteY0" fmla="*/ 0 h 9987"/>
              <a:gd name="connsiteX1" fmla="*/ 122 w 10164"/>
              <a:gd name="connsiteY1" fmla="*/ 9963 h 9987"/>
              <a:gd name="connsiteX2" fmla="*/ 10140 w 10164"/>
              <a:gd name="connsiteY2" fmla="*/ 9987 h 9987"/>
              <a:gd name="connsiteX3" fmla="*/ 10164 w 10164"/>
              <a:gd name="connsiteY3" fmla="*/ 37 h 9987"/>
              <a:gd name="connsiteX4" fmla="*/ 5168 w 10164"/>
              <a:gd name="connsiteY4" fmla="*/ 0 h 9987"/>
              <a:gd name="connsiteX0" fmla="*/ 5085 w 10000"/>
              <a:gd name="connsiteY0" fmla="*/ 1 h 10001"/>
              <a:gd name="connsiteX1" fmla="*/ 120 w 10000"/>
              <a:gd name="connsiteY1" fmla="*/ 9977 h 10001"/>
              <a:gd name="connsiteX2" fmla="*/ 9976 w 10000"/>
              <a:gd name="connsiteY2" fmla="*/ 10001 h 10001"/>
              <a:gd name="connsiteX3" fmla="*/ 10000 w 10000"/>
              <a:gd name="connsiteY3" fmla="*/ 0 h 10001"/>
              <a:gd name="connsiteX4" fmla="*/ 5085 w 10000"/>
              <a:gd name="connsiteY4" fmla="*/ 1 h 1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1">
                <a:moveTo>
                  <a:pt x="5085" y="1"/>
                </a:moveTo>
                <a:cubicBezTo>
                  <a:pt x="2196" y="2118"/>
                  <a:pt x="-623" y="5218"/>
                  <a:pt x="120" y="9977"/>
                </a:cubicBezTo>
                <a:lnTo>
                  <a:pt x="9976" y="10001"/>
                </a:lnTo>
                <a:cubicBezTo>
                  <a:pt x="9988" y="5013"/>
                  <a:pt x="9992" y="3325"/>
                  <a:pt x="10000" y="0"/>
                </a:cubicBezTo>
                <a:lnTo>
                  <a:pt x="5085" y="1"/>
                </a:lnTo>
                <a:close/>
              </a:path>
            </a:pathLst>
          </a:custGeom>
          <a:solidFill>
            <a:srgbClr val="309DB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fr-FR" sz="1350" noProof="0" dirty="0"/>
          </a:p>
        </p:txBody>
      </p:sp>
      <p:pic>
        <p:nvPicPr>
          <p:cNvPr id="11" name="Picture 2" descr="\\ad.ted.security.thales\Velizy_Siege\Services_SIEGE\Communication\CHARTE GRAPHIQUE\Charte THALES\Logo Thales 2020 avec baseline\Thales logo CMYK_RGB_PANTONE\RGB\PNG\Thales_LOGO_RGB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68" y="14610"/>
            <a:ext cx="2639832" cy="992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10254" y="-14746"/>
            <a:ext cx="3646487" cy="5172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Sensitivity"/>
          <p:cNvSpPr txBox="1">
            <a:spLocks noChangeArrowheads="1"/>
          </p:cNvSpPr>
          <p:nvPr userDrawn="1"/>
        </p:nvSpPr>
        <p:spPr bwMode="auto">
          <a:xfrm>
            <a:off x="3968750" y="4764094"/>
            <a:ext cx="1206500" cy="170368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square" lIns="45720" tIns="46800" rIns="4572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00" b="0" kern="1200" noProof="0">
                <a:solidFill>
                  <a:srgbClr val="000000"/>
                </a:solidFill>
                <a:latin typeface="+mj-lt"/>
                <a:ea typeface="+mn-ea"/>
                <a:cs typeface="+mn-cs"/>
              </a:rPr>
              <a:t>OPEN</a:t>
            </a:r>
            <a:endParaRPr lang="fr-FR" sz="500" b="0" kern="1200" baseline="0" noProof="0" dirty="0">
              <a:solidFill>
                <a:srgbClr val="000000"/>
              </a:solidFill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17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sz="2000" b="1" kern="1200" noProof="0" dirty="0">
                <a:solidFill>
                  <a:srgbClr val="333366"/>
                </a:solidFill>
                <a:effectLst/>
                <a:latin typeface="+mj-lt"/>
              </a:rPr>
              <a:t>Click to edit Master title style</a:t>
            </a:r>
            <a:r>
              <a:rPr lang="en-GB" noProof="0" dirty="0"/>
              <a:t>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457200" y="720927"/>
            <a:ext cx="4038600" cy="3917467"/>
          </a:xfrm>
        </p:spPr>
        <p:txBody>
          <a:bodyPr/>
          <a:lstStyle>
            <a:lvl1pPr>
              <a:defRPr sz="1600" baseline="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648200" y="720927"/>
            <a:ext cx="4038600" cy="3917467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74916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sz="2000" b="1" kern="1200" noProof="0" dirty="0">
                <a:solidFill>
                  <a:srgbClr val="333366"/>
                </a:solidFill>
                <a:effectLst/>
                <a:latin typeface="+mj-lt"/>
              </a:rPr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177396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 Slid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02049" y="1007215"/>
            <a:ext cx="4918023" cy="3190787"/>
          </a:xfrm>
        </p:spPr>
        <p:txBody>
          <a:bodyPr/>
          <a:lstStyle>
            <a:lvl1pPr algn="l">
              <a:defRPr sz="2600">
                <a:solidFill>
                  <a:srgbClr val="333366"/>
                </a:solidFill>
              </a:defRPr>
            </a:lvl1pPr>
          </a:lstStyle>
          <a:p>
            <a:r>
              <a:rPr lang="en-GB" noProof="0" dirty="0"/>
              <a:t>Click to edit Master</a:t>
            </a:r>
            <a:br>
              <a:rPr lang="en-GB" noProof="0" dirty="0"/>
            </a:br>
            <a:r>
              <a:rPr lang="en-GB" noProof="0" dirty="0"/>
              <a:t>title style</a:t>
            </a:r>
          </a:p>
        </p:txBody>
      </p:sp>
      <p:sp>
        <p:nvSpPr>
          <p:cNvPr id="24" name="Freeform 47"/>
          <p:cNvSpPr>
            <a:spLocks/>
          </p:cNvSpPr>
          <p:nvPr userDrawn="1"/>
        </p:nvSpPr>
        <p:spPr bwMode="auto">
          <a:xfrm>
            <a:off x="5210047" y="-519"/>
            <a:ext cx="3946694" cy="5178844"/>
          </a:xfrm>
          <a:custGeom>
            <a:avLst/>
            <a:gdLst>
              <a:gd name="T0" fmla="*/ 0 w 1237"/>
              <a:gd name="T1" fmla="*/ 1390 h 1746"/>
              <a:gd name="T2" fmla="*/ 33 w 1237"/>
              <a:gd name="T3" fmla="*/ 1746 h 1746"/>
              <a:gd name="T4" fmla="*/ 1237 w 1237"/>
              <a:gd name="T5" fmla="*/ 1746 h 1746"/>
              <a:gd name="T6" fmla="*/ 1237 w 1237"/>
              <a:gd name="T7" fmla="*/ 0 h 1746"/>
              <a:gd name="T8" fmla="*/ 584 w 1237"/>
              <a:gd name="T9" fmla="*/ 0 h 1746"/>
              <a:gd name="T10" fmla="*/ 0 w 1237"/>
              <a:gd name="T11" fmla="*/ 1390 h 1746"/>
              <a:gd name="connsiteX0" fmla="*/ 34 w 10770"/>
              <a:gd name="connsiteY0" fmla="*/ 7961 h 10400"/>
              <a:gd name="connsiteX1" fmla="*/ 100 w 10770"/>
              <a:gd name="connsiteY1" fmla="*/ 8577 h 10400"/>
              <a:gd name="connsiteX2" fmla="*/ 10034 w 10770"/>
              <a:gd name="connsiteY2" fmla="*/ 10000 h 10400"/>
              <a:gd name="connsiteX3" fmla="*/ 10034 w 10770"/>
              <a:gd name="connsiteY3" fmla="*/ 0 h 10400"/>
              <a:gd name="connsiteX4" fmla="*/ 4755 w 10770"/>
              <a:gd name="connsiteY4" fmla="*/ 0 h 10400"/>
              <a:gd name="connsiteX5" fmla="*/ 34 w 10770"/>
              <a:gd name="connsiteY5" fmla="*/ 7961 h 10400"/>
              <a:gd name="connsiteX0" fmla="*/ 34 w 10277"/>
              <a:gd name="connsiteY0" fmla="*/ 7961 h 9176"/>
              <a:gd name="connsiteX1" fmla="*/ 100 w 10277"/>
              <a:gd name="connsiteY1" fmla="*/ 8577 h 9176"/>
              <a:gd name="connsiteX2" fmla="*/ 9276 w 10277"/>
              <a:gd name="connsiteY2" fmla="*/ 8529 h 9176"/>
              <a:gd name="connsiteX3" fmla="*/ 10034 w 10277"/>
              <a:gd name="connsiteY3" fmla="*/ 0 h 9176"/>
              <a:gd name="connsiteX4" fmla="*/ 4755 w 10277"/>
              <a:gd name="connsiteY4" fmla="*/ 0 h 9176"/>
              <a:gd name="connsiteX5" fmla="*/ 34 w 10277"/>
              <a:gd name="connsiteY5" fmla="*/ 7961 h 9176"/>
              <a:gd name="connsiteX0" fmla="*/ 33 w 9764"/>
              <a:gd name="connsiteY0" fmla="*/ 8676 h 10304"/>
              <a:gd name="connsiteX1" fmla="*/ 97 w 9764"/>
              <a:gd name="connsiteY1" fmla="*/ 9347 h 10304"/>
              <a:gd name="connsiteX2" fmla="*/ 9026 w 9764"/>
              <a:gd name="connsiteY2" fmla="*/ 9295 h 10304"/>
              <a:gd name="connsiteX3" fmla="*/ 9764 w 9764"/>
              <a:gd name="connsiteY3" fmla="*/ 0 h 10304"/>
              <a:gd name="connsiteX4" fmla="*/ 4627 w 9764"/>
              <a:gd name="connsiteY4" fmla="*/ 0 h 10304"/>
              <a:gd name="connsiteX5" fmla="*/ 33 w 9764"/>
              <a:gd name="connsiteY5" fmla="*/ 8676 h 10304"/>
              <a:gd name="connsiteX0" fmla="*/ 34 w 10016"/>
              <a:gd name="connsiteY0" fmla="*/ 8420 h 9071"/>
              <a:gd name="connsiteX1" fmla="*/ 99 w 10016"/>
              <a:gd name="connsiteY1" fmla="*/ 9071 h 9071"/>
              <a:gd name="connsiteX2" fmla="*/ 9244 w 10016"/>
              <a:gd name="connsiteY2" fmla="*/ 9021 h 9071"/>
              <a:gd name="connsiteX3" fmla="*/ 10000 w 10016"/>
              <a:gd name="connsiteY3" fmla="*/ 0 h 9071"/>
              <a:gd name="connsiteX4" fmla="*/ 4739 w 10016"/>
              <a:gd name="connsiteY4" fmla="*/ 0 h 9071"/>
              <a:gd name="connsiteX5" fmla="*/ 34 w 10016"/>
              <a:gd name="connsiteY5" fmla="*/ 8420 h 9071"/>
              <a:gd name="connsiteX0" fmla="*/ 34 w 9984"/>
              <a:gd name="connsiteY0" fmla="*/ 9282 h 10000"/>
              <a:gd name="connsiteX1" fmla="*/ 99 w 9984"/>
              <a:gd name="connsiteY1" fmla="*/ 10000 h 10000"/>
              <a:gd name="connsiteX2" fmla="*/ 9229 w 9984"/>
              <a:gd name="connsiteY2" fmla="*/ 9945 h 10000"/>
              <a:gd name="connsiteX3" fmla="*/ 9984 w 9984"/>
              <a:gd name="connsiteY3" fmla="*/ 0 h 10000"/>
              <a:gd name="connsiteX4" fmla="*/ 4731 w 9984"/>
              <a:gd name="connsiteY4" fmla="*/ 0 h 10000"/>
              <a:gd name="connsiteX5" fmla="*/ 34 w 9984"/>
              <a:gd name="connsiteY5" fmla="*/ 9282 h 10000"/>
              <a:gd name="connsiteX0" fmla="*/ 34 w 10052"/>
              <a:gd name="connsiteY0" fmla="*/ 9282 h 10443"/>
              <a:gd name="connsiteX1" fmla="*/ 99 w 10052"/>
              <a:gd name="connsiteY1" fmla="*/ 10000 h 10443"/>
              <a:gd name="connsiteX2" fmla="*/ 9822 w 10052"/>
              <a:gd name="connsiteY2" fmla="*/ 10443 h 10443"/>
              <a:gd name="connsiteX3" fmla="*/ 10000 w 10052"/>
              <a:gd name="connsiteY3" fmla="*/ 0 h 10443"/>
              <a:gd name="connsiteX4" fmla="*/ 4739 w 10052"/>
              <a:gd name="connsiteY4" fmla="*/ 0 h 10443"/>
              <a:gd name="connsiteX5" fmla="*/ 34 w 10052"/>
              <a:gd name="connsiteY5" fmla="*/ 9282 h 10443"/>
              <a:gd name="connsiteX0" fmla="*/ 34 w 10000"/>
              <a:gd name="connsiteY0" fmla="*/ 9282 h 10037"/>
              <a:gd name="connsiteX1" fmla="*/ 99 w 10000"/>
              <a:gd name="connsiteY1" fmla="*/ 10000 h 10037"/>
              <a:gd name="connsiteX2" fmla="*/ 9244 w 10000"/>
              <a:gd name="connsiteY2" fmla="*/ 10037 h 10037"/>
              <a:gd name="connsiteX3" fmla="*/ 10000 w 10000"/>
              <a:gd name="connsiteY3" fmla="*/ 0 h 10037"/>
              <a:gd name="connsiteX4" fmla="*/ 4739 w 10000"/>
              <a:gd name="connsiteY4" fmla="*/ 0 h 10037"/>
              <a:gd name="connsiteX5" fmla="*/ 34 w 10000"/>
              <a:gd name="connsiteY5" fmla="*/ 9282 h 10037"/>
              <a:gd name="connsiteX0" fmla="*/ 34 w 10000"/>
              <a:gd name="connsiteY0" fmla="*/ 9282 h 10037"/>
              <a:gd name="connsiteX1" fmla="*/ 99 w 10000"/>
              <a:gd name="connsiteY1" fmla="*/ 10000 h 10037"/>
              <a:gd name="connsiteX2" fmla="*/ 9244 w 10000"/>
              <a:gd name="connsiteY2" fmla="*/ 10037 h 10037"/>
              <a:gd name="connsiteX3" fmla="*/ 10000 w 10000"/>
              <a:gd name="connsiteY3" fmla="*/ 0 h 10037"/>
              <a:gd name="connsiteX4" fmla="*/ 4739 w 10000"/>
              <a:gd name="connsiteY4" fmla="*/ 0 h 10037"/>
              <a:gd name="connsiteX5" fmla="*/ 34 w 10000"/>
              <a:gd name="connsiteY5" fmla="*/ 9282 h 10037"/>
              <a:gd name="connsiteX0" fmla="*/ 34 w 9355"/>
              <a:gd name="connsiteY0" fmla="*/ 9282 h 10037"/>
              <a:gd name="connsiteX1" fmla="*/ 99 w 9355"/>
              <a:gd name="connsiteY1" fmla="*/ 10000 h 10037"/>
              <a:gd name="connsiteX2" fmla="*/ 9244 w 9355"/>
              <a:gd name="connsiteY2" fmla="*/ 10037 h 10037"/>
              <a:gd name="connsiteX3" fmla="*/ 9266 w 9355"/>
              <a:gd name="connsiteY3" fmla="*/ 37 h 10037"/>
              <a:gd name="connsiteX4" fmla="*/ 4739 w 9355"/>
              <a:gd name="connsiteY4" fmla="*/ 0 h 10037"/>
              <a:gd name="connsiteX5" fmla="*/ 34 w 9355"/>
              <a:gd name="connsiteY5" fmla="*/ 9282 h 10037"/>
              <a:gd name="connsiteX0" fmla="*/ 36 w 10063"/>
              <a:gd name="connsiteY0" fmla="*/ 9248 h 10000"/>
              <a:gd name="connsiteX1" fmla="*/ 106 w 10063"/>
              <a:gd name="connsiteY1" fmla="*/ 9963 h 10000"/>
              <a:gd name="connsiteX2" fmla="*/ 9881 w 10063"/>
              <a:gd name="connsiteY2" fmla="*/ 10000 h 10000"/>
              <a:gd name="connsiteX3" fmla="*/ 9905 w 10063"/>
              <a:gd name="connsiteY3" fmla="*/ 37 h 10000"/>
              <a:gd name="connsiteX4" fmla="*/ 5066 w 10063"/>
              <a:gd name="connsiteY4" fmla="*/ 0 h 10000"/>
              <a:gd name="connsiteX5" fmla="*/ 36 w 10063"/>
              <a:gd name="connsiteY5" fmla="*/ 9248 h 10000"/>
              <a:gd name="connsiteX0" fmla="*/ 36 w 11201"/>
              <a:gd name="connsiteY0" fmla="*/ 9248 h 10000"/>
              <a:gd name="connsiteX1" fmla="*/ 106 w 11201"/>
              <a:gd name="connsiteY1" fmla="*/ 9963 h 10000"/>
              <a:gd name="connsiteX2" fmla="*/ 9881 w 11201"/>
              <a:gd name="connsiteY2" fmla="*/ 10000 h 10000"/>
              <a:gd name="connsiteX3" fmla="*/ 9905 w 11201"/>
              <a:gd name="connsiteY3" fmla="*/ 37 h 10000"/>
              <a:gd name="connsiteX4" fmla="*/ 5066 w 11201"/>
              <a:gd name="connsiteY4" fmla="*/ 0 h 10000"/>
              <a:gd name="connsiteX5" fmla="*/ 36 w 11201"/>
              <a:gd name="connsiteY5" fmla="*/ 9248 h 10000"/>
              <a:gd name="connsiteX0" fmla="*/ 36 w 9905"/>
              <a:gd name="connsiteY0" fmla="*/ 9248 h 10000"/>
              <a:gd name="connsiteX1" fmla="*/ 106 w 9905"/>
              <a:gd name="connsiteY1" fmla="*/ 9963 h 10000"/>
              <a:gd name="connsiteX2" fmla="*/ 9881 w 9905"/>
              <a:gd name="connsiteY2" fmla="*/ 10000 h 10000"/>
              <a:gd name="connsiteX3" fmla="*/ 9905 w 9905"/>
              <a:gd name="connsiteY3" fmla="*/ 37 h 10000"/>
              <a:gd name="connsiteX4" fmla="*/ 5066 w 9905"/>
              <a:gd name="connsiteY4" fmla="*/ 0 h 10000"/>
              <a:gd name="connsiteX5" fmla="*/ 36 w 9905"/>
              <a:gd name="connsiteY5" fmla="*/ 9248 h 10000"/>
              <a:gd name="connsiteX0" fmla="*/ 37 w 10001"/>
              <a:gd name="connsiteY0" fmla="*/ 9248 h 10000"/>
              <a:gd name="connsiteX1" fmla="*/ 108 w 10001"/>
              <a:gd name="connsiteY1" fmla="*/ 9963 h 10000"/>
              <a:gd name="connsiteX2" fmla="*/ 9977 w 10001"/>
              <a:gd name="connsiteY2" fmla="*/ 10000 h 10000"/>
              <a:gd name="connsiteX3" fmla="*/ 10001 w 10001"/>
              <a:gd name="connsiteY3" fmla="*/ 37 h 10000"/>
              <a:gd name="connsiteX4" fmla="*/ 5116 w 10001"/>
              <a:gd name="connsiteY4" fmla="*/ 0 h 10000"/>
              <a:gd name="connsiteX5" fmla="*/ 37 w 10001"/>
              <a:gd name="connsiteY5" fmla="*/ 9248 h 10000"/>
              <a:gd name="connsiteX0" fmla="*/ 37 w 10001"/>
              <a:gd name="connsiteY0" fmla="*/ 8311 h 10000"/>
              <a:gd name="connsiteX1" fmla="*/ 108 w 10001"/>
              <a:gd name="connsiteY1" fmla="*/ 9963 h 10000"/>
              <a:gd name="connsiteX2" fmla="*/ 9977 w 10001"/>
              <a:gd name="connsiteY2" fmla="*/ 10000 h 10000"/>
              <a:gd name="connsiteX3" fmla="*/ 10001 w 10001"/>
              <a:gd name="connsiteY3" fmla="*/ 37 h 10000"/>
              <a:gd name="connsiteX4" fmla="*/ 5116 w 10001"/>
              <a:gd name="connsiteY4" fmla="*/ 0 h 10000"/>
              <a:gd name="connsiteX5" fmla="*/ 37 w 10001"/>
              <a:gd name="connsiteY5" fmla="*/ 8311 h 10000"/>
              <a:gd name="connsiteX0" fmla="*/ 0 w 9964"/>
              <a:gd name="connsiteY0" fmla="*/ 8311 h 10000"/>
              <a:gd name="connsiteX1" fmla="*/ 71 w 9964"/>
              <a:gd name="connsiteY1" fmla="*/ 9963 h 10000"/>
              <a:gd name="connsiteX2" fmla="*/ 9940 w 9964"/>
              <a:gd name="connsiteY2" fmla="*/ 10000 h 10000"/>
              <a:gd name="connsiteX3" fmla="*/ 9964 w 9964"/>
              <a:gd name="connsiteY3" fmla="*/ 37 h 10000"/>
              <a:gd name="connsiteX4" fmla="*/ 5079 w 9964"/>
              <a:gd name="connsiteY4" fmla="*/ 0 h 10000"/>
              <a:gd name="connsiteX5" fmla="*/ 0 w 9964"/>
              <a:gd name="connsiteY5" fmla="*/ 8311 h 10000"/>
              <a:gd name="connsiteX0" fmla="*/ 5129 w 10032"/>
              <a:gd name="connsiteY0" fmla="*/ 0 h 10000"/>
              <a:gd name="connsiteX1" fmla="*/ 103 w 10032"/>
              <a:gd name="connsiteY1" fmla="*/ 9963 h 10000"/>
              <a:gd name="connsiteX2" fmla="*/ 10008 w 10032"/>
              <a:gd name="connsiteY2" fmla="*/ 10000 h 10000"/>
              <a:gd name="connsiteX3" fmla="*/ 10032 w 10032"/>
              <a:gd name="connsiteY3" fmla="*/ 37 h 10000"/>
              <a:gd name="connsiteX4" fmla="*/ 5129 w 10032"/>
              <a:gd name="connsiteY4" fmla="*/ 0 h 10000"/>
              <a:gd name="connsiteX0" fmla="*/ 5162 w 10065"/>
              <a:gd name="connsiteY0" fmla="*/ 0 h 10000"/>
              <a:gd name="connsiteX1" fmla="*/ 136 w 10065"/>
              <a:gd name="connsiteY1" fmla="*/ 9963 h 10000"/>
              <a:gd name="connsiteX2" fmla="*/ 10041 w 10065"/>
              <a:gd name="connsiteY2" fmla="*/ 10000 h 10000"/>
              <a:gd name="connsiteX3" fmla="*/ 10065 w 10065"/>
              <a:gd name="connsiteY3" fmla="*/ 37 h 10000"/>
              <a:gd name="connsiteX4" fmla="*/ 5162 w 10065"/>
              <a:gd name="connsiteY4" fmla="*/ 0 h 10000"/>
              <a:gd name="connsiteX0" fmla="*/ 5174 w 10077"/>
              <a:gd name="connsiteY0" fmla="*/ 0 h 10000"/>
              <a:gd name="connsiteX1" fmla="*/ 148 w 10077"/>
              <a:gd name="connsiteY1" fmla="*/ 9963 h 10000"/>
              <a:gd name="connsiteX2" fmla="*/ 10053 w 10077"/>
              <a:gd name="connsiteY2" fmla="*/ 10000 h 10000"/>
              <a:gd name="connsiteX3" fmla="*/ 10077 w 10077"/>
              <a:gd name="connsiteY3" fmla="*/ 37 h 10000"/>
              <a:gd name="connsiteX4" fmla="*/ 5174 w 10077"/>
              <a:gd name="connsiteY4" fmla="*/ 0 h 10000"/>
              <a:gd name="connsiteX0" fmla="*/ 4965 w 9868"/>
              <a:gd name="connsiteY0" fmla="*/ 0 h 10000"/>
              <a:gd name="connsiteX1" fmla="*/ 156 w 9868"/>
              <a:gd name="connsiteY1" fmla="*/ 9963 h 10000"/>
              <a:gd name="connsiteX2" fmla="*/ 9844 w 9868"/>
              <a:gd name="connsiteY2" fmla="*/ 10000 h 10000"/>
              <a:gd name="connsiteX3" fmla="*/ 9868 w 9868"/>
              <a:gd name="connsiteY3" fmla="*/ 37 h 10000"/>
              <a:gd name="connsiteX4" fmla="*/ 4965 w 9868"/>
              <a:gd name="connsiteY4" fmla="*/ 0 h 10000"/>
              <a:gd name="connsiteX0" fmla="*/ 4977 w 9946"/>
              <a:gd name="connsiteY0" fmla="*/ 0 h 10000"/>
              <a:gd name="connsiteX1" fmla="*/ 104 w 9946"/>
              <a:gd name="connsiteY1" fmla="*/ 9963 h 10000"/>
              <a:gd name="connsiteX2" fmla="*/ 9922 w 9946"/>
              <a:gd name="connsiteY2" fmla="*/ 10000 h 10000"/>
              <a:gd name="connsiteX3" fmla="*/ 9946 w 9946"/>
              <a:gd name="connsiteY3" fmla="*/ 37 h 10000"/>
              <a:gd name="connsiteX4" fmla="*/ 4977 w 9946"/>
              <a:gd name="connsiteY4" fmla="*/ 0 h 10000"/>
              <a:gd name="connsiteX0" fmla="*/ 5026 w 10022"/>
              <a:gd name="connsiteY0" fmla="*/ 0 h 10000"/>
              <a:gd name="connsiteX1" fmla="*/ 127 w 10022"/>
              <a:gd name="connsiteY1" fmla="*/ 9963 h 10000"/>
              <a:gd name="connsiteX2" fmla="*/ 9998 w 10022"/>
              <a:gd name="connsiteY2" fmla="*/ 10000 h 10000"/>
              <a:gd name="connsiteX3" fmla="*/ 10022 w 10022"/>
              <a:gd name="connsiteY3" fmla="*/ 37 h 10000"/>
              <a:gd name="connsiteX4" fmla="*/ 5026 w 10022"/>
              <a:gd name="connsiteY4" fmla="*/ 0 h 10000"/>
              <a:gd name="connsiteX0" fmla="*/ 5168 w 10164"/>
              <a:gd name="connsiteY0" fmla="*/ 0 h 10000"/>
              <a:gd name="connsiteX1" fmla="*/ 122 w 10164"/>
              <a:gd name="connsiteY1" fmla="*/ 9963 h 10000"/>
              <a:gd name="connsiteX2" fmla="*/ 10140 w 10164"/>
              <a:gd name="connsiteY2" fmla="*/ 10000 h 10000"/>
              <a:gd name="connsiteX3" fmla="*/ 10164 w 10164"/>
              <a:gd name="connsiteY3" fmla="*/ 37 h 10000"/>
              <a:gd name="connsiteX4" fmla="*/ 5168 w 10164"/>
              <a:gd name="connsiteY4" fmla="*/ 0 h 10000"/>
              <a:gd name="connsiteX0" fmla="*/ 5168 w 10164"/>
              <a:gd name="connsiteY0" fmla="*/ 0 h 9987"/>
              <a:gd name="connsiteX1" fmla="*/ 122 w 10164"/>
              <a:gd name="connsiteY1" fmla="*/ 9963 h 9987"/>
              <a:gd name="connsiteX2" fmla="*/ 10140 w 10164"/>
              <a:gd name="connsiteY2" fmla="*/ 9987 h 9987"/>
              <a:gd name="connsiteX3" fmla="*/ 10164 w 10164"/>
              <a:gd name="connsiteY3" fmla="*/ 37 h 9987"/>
              <a:gd name="connsiteX4" fmla="*/ 5168 w 10164"/>
              <a:gd name="connsiteY4" fmla="*/ 0 h 9987"/>
              <a:gd name="connsiteX0" fmla="*/ 5085 w 10000"/>
              <a:gd name="connsiteY0" fmla="*/ 1 h 10001"/>
              <a:gd name="connsiteX1" fmla="*/ 120 w 10000"/>
              <a:gd name="connsiteY1" fmla="*/ 9977 h 10001"/>
              <a:gd name="connsiteX2" fmla="*/ 9976 w 10000"/>
              <a:gd name="connsiteY2" fmla="*/ 10001 h 10001"/>
              <a:gd name="connsiteX3" fmla="*/ 10000 w 10000"/>
              <a:gd name="connsiteY3" fmla="*/ 0 h 10001"/>
              <a:gd name="connsiteX4" fmla="*/ 5085 w 10000"/>
              <a:gd name="connsiteY4" fmla="*/ 1 h 1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1">
                <a:moveTo>
                  <a:pt x="5085" y="1"/>
                </a:moveTo>
                <a:cubicBezTo>
                  <a:pt x="2196" y="2118"/>
                  <a:pt x="-623" y="5218"/>
                  <a:pt x="120" y="9977"/>
                </a:cubicBezTo>
                <a:lnTo>
                  <a:pt x="9976" y="10001"/>
                </a:lnTo>
                <a:cubicBezTo>
                  <a:pt x="9988" y="5013"/>
                  <a:pt x="9992" y="3325"/>
                  <a:pt x="10000" y="0"/>
                </a:cubicBezTo>
                <a:lnTo>
                  <a:pt x="5085" y="1"/>
                </a:lnTo>
                <a:close/>
              </a:path>
            </a:pathLst>
          </a:custGeom>
          <a:solidFill>
            <a:srgbClr val="309DB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1" name="Rectangle 1030"/>
          <p:cNvSpPr>
            <a:spLocks noChangeArrowheads="1"/>
          </p:cNvSpPr>
          <p:nvPr userDrawn="1"/>
        </p:nvSpPr>
        <p:spPr bwMode="auto">
          <a:xfrm>
            <a:off x="219119" y="4819429"/>
            <a:ext cx="4403725" cy="136525"/>
          </a:xfrm>
          <a:prstGeom prst="rect">
            <a:avLst/>
          </a:prstGeom>
          <a:noFill/>
          <a:ln>
            <a:noFill/>
          </a:ln>
          <a:effectLst/>
        </p:spPr>
        <p:txBody>
          <a:bodyPr tIns="0" bIns="0">
            <a:noAutofit/>
          </a:bodyPr>
          <a:lstStyle/>
          <a:p>
            <a:pPr algn="l"/>
            <a:r>
              <a:rPr lang="en-AU" sz="900" dirty="0">
                <a:solidFill>
                  <a:schemeClr val="tx1"/>
                </a:solidFill>
                <a:latin typeface="Century Gothic" pitchFamily="34" charset="0"/>
              </a:rPr>
              <a:t>www.thalesgroup.com</a:t>
            </a:r>
          </a:p>
        </p:txBody>
      </p:sp>
      <p:sp>
        <p:nvSpPr>
          <p:cNvPr id="32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02049" y="3134826"/>
            <a:ext cx="4918023" cy="307777"/>
          </a:xfrm>
        </p:spPr>
        <p:txBody>
          <a:bodyPr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1" cap="all" baseline="0">
                <a:solidFill>
                  <a:srgbClr val="309DB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3" name="Demi-cadre 12"/>
          <p:cNvSpPr/>
          <p:nvPr userDrawn="1"/>
        </p:nvSpPr>
        <p:spPr bwMode="auto">
          <a:xfrm>
            <a:off x="302049" y="1448486"/>
            <a:ext cx="386164" cy="393963"/>
          </a:xfrm>
          <a:prstGeom prst="halfFrame">
            <a:avLst>
              <a:gd name="adj1" fmla="val 12269"/>
              <a:gd name="adj2" fmla="val 13535"/>
            </a:avLst>
          </a:prstGeom>
          <a:solidFill>
            <a:srgbClr val="309DB5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1" hasCustomPrompt="1"/>
          </p:nvPr>
        </p:nvSpPr>
        <p:spPr bwMode="auto">
          <a:xfrm>
            <a:off x="5501950" y="-9525"/>
            <a:ext cx="3647433" cy="5178425"/>
          </a:xfrm>
          <a:custGeom>
            <a:avLst/>
            <a:gdLst>
              <a:gd name="connsiteX0" fmla="*/ 0 w 3662362"/>
              <a:gd name="connsiteY0" fmla="*/ 0 h 5168900"/>
              <a:gd name="connsiteX1" fmla="*/ 3662362 w 3662362"/>
              <a:gd name="connsiteY1" fmla="*/ 0 h 5168900"/>
              <a:gd name="connsiteX2" fmla="*/ 3662362 w 3662362"/>
              <a:gd name="connsiteY2" fmla="*/ 5168900 h 5168900"/>
              <a:gd name="connsiteX3" fmla="*/ 0 w 3662362"/>
              <a:gd name="connsiteY3" fmla="*/ 5168900 h 5168900"/>
              <a:gd name="connsiteX4" fmla="*/ 0 w 3662362"/>
              <a:gd name="connsiteY4" fmla="*/ 0 h 5168900"/>
              <a:gd name="connsiteX0" fmla="*/ 1724025 w 3662362"/>
              <a:gd name="connsiteY0" fmla="*/ 0 h 5178425"/>
              <a:gd name="connsiteX1" fmla="*/ 3662362 w 3662362"/>
              <a:gd name="connsiteY1" fmla="*/ 9525 h 5178425"/>
              <a:gd name="connsiteX2" fmla="*/ 3662362 w 3662362"/>
              <a:gd name="connsiteY2" fmla="*/ 5178425 h 5178425"/>
              <a:gd name="connsiteX3" fmla="*/ 0 w 3662362"/>
              <a:gd name="connsiteY3" fmla="*/ 5178425 h 5178425"/>
              <a:gd name="connsiteX4" fmla="*/ 1724025 w 3662362"/>
              <a:gd name="connsiteY4" fmla="*/ 0 h 5178425"/>
              <a:gd name="connsiteX0" fmla="*/ 1724025 w 3662362"/>
              <a:gd name="connsiteY0" fmla="*/ 0 h 5178425"/>
              <a:gd name="connsiteX1" fmla="*/ 3662362 w 3662362"/>
              <a:gd name="connsiteY1" fmla="*/ 9525 h 5178425"/>
              <a:gd name="connsiteX2" fmla="*/ 3662362 w 3662362"/>
              <a:gd name="connsiteY2" fmla="*/ 5178425 h 5178425"/>
              <a:gd name="connsiteX3" fmla="*/ 0 w 3662362"/>
              <a:gd name="connsiteY3" fmla="*/ 5178425 h 5178425"/>
              <a:gd name="connsiteX4" fmla="*/ 1724025 w 3662362"/>
              <a:gd name="connsiteY4" fmla="*/ 0 h 5178425"/>
              <a:gd name="connsiteX0" fmla="*/ 1609725 w 3548062"/>
              <a:gd name="connsiteY0" fmla="*/ 0 h 5178425"/>
              <a:gd name="connsiteX1" fmla="*/ 3548062 w 3548062"/>
              <a:gd name="connsiteY1" fmla="*/ 9525 h 5178425"/>
              <a:gd name="connsiteX2" fmla="*/ 3548062 w 3548062"/>
              <a:gd name="connsiteY2" fmla="*/ 5178425 h 5178425"/>
              <a:gd name="connsiteX3" fmla="*/ 0 w 3548062"/>
              <a:gd name="connsiteY3" fmla="*/ 5178425 h 5178425"/>
              <a:gd name="connsiteX4" fmla="*/ 1609725 w 3548062"/>
              <a:gd name="connsiteY4" fmla="*/ 0 h 5178425"/>
              <a:gd name="connsiteX0" fmla="*/ 1758948 w 3697285"/>
              <a:gd name="connsiteY0" fmla="*/ 0 h 5178425"/>
              <a:gd name="connsiteX1" fmla="*/ 3697285 w 3697285"/>
              <a:gd name="connsiteY1" fmla="*/ 9525 h 5178425"/>
              <a:gd name="connsiteX2" fmla="*/ 3697285 w 3697285"/>
              <a:gd name="connsiteY2" fmla="*/ 5178425 h 5178425"/>
              <a:gd name="connsiteX3" fmla="*/ 149223 w 3697285"/>
              <a:gd name="connsiteY3" fmla="*/ 5178425 h 5178425"/>
              <a:gd name="connsiteX4" fmla="*/ 1758948 w 3697285"/>
              <a:gd name="connsiteY4" fmla="*/ 0 h 5178425"/>
              <a:gd name="connsiteX0" fmla="*/ 1709096 w 3647433"/>
              <a:gd name="connsiteY0" fmla="*/ 0 h 5178425"/>
              <a:gd name="connsiteX1" fmla="*/ 3647433 w 3647433"/>
              <a:gd name="connsiteY1" fmla="*/ 9525 h 5178425"/>
              <a:gd name="connsiteX2" fmla="*/ 3647433 w 3647433"/>
              <a:gd name="connsiteY2" fmla="*/ 5178425 h 5178425"/>
              <a:gd name="connsiteX3" fmla="*/ 99371 w 3647433"/>
              <a:gd name="connsiteY3" fmla="*/ 5178425 h 5178425"/>
              <a:gd name="connsiteX4" fmla="*/ 1709096 w 3647433"/>
              <a:gd name="connsiteY4" fmla="*/ 0 h 5178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47433" h="5178425">
                <a:moveTo>
                  <a:pt x="1709096" y="0"/>
                </a:moveTo>
                <a:lnTo>
                  <a:pt x="3647433" y="9525"/>
                </a:lnTo>
                <a:lnTo>
                  <a:pt x="3647433" y="5178425"/>
                </a:lnTo>
                <a:lnTo>
                  <a:pt x="99371" y="5178425"/>
                </a:lnTo>
                <a:cubicBezTo>
                  <a:pt x="-30804" y="4471458"/>
                  <a:pt x="-351479" y="2116667"/>
                  <a:pt x="170909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lIns="432000" anchor="ctr" anchorCtr="0"/>
          <a:lstStyle>
            <a:lvl1pPr marL="0" indent="0" algn="ctr">
              <a:buFontTx/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icon to add image</a:t>
            </a:r>
            <a:br>
              <a:rPr lang="en-GB" noProof="0" dirty="0"/>
            </a:br>
            <a:r>
              <a:rPr lang="en-GB" noProof="0" dirty="0"/>
              <a:t>to placeholder</a:t>
            </a:r>
          </a:p>
        </p:txBody>
      </p:sp>
      <p:pic>
        <p:nvPicPr>
          <p:cNvPr id="12" name="Picture 2" descr="\\ad.ted.security.thales\Velizy_Siege\Services_SIEGE\Communication\CHARTE GRAPHIQUE\Charte THALES\Logo Thales 2020 avec baseline\Thales logo CMYK_RGB_PANTONE\RGB\PNG\Thales_LOGO_RGB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68" y="14610"/>
            <a:ext cx="2639832" cy="992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ensitivity"/>
          <p:cNvSpPr txBox="1">
            <a:spLocks noChangeArrowheads="1"/>
          </p:cNvSpPr>
          <p:nvPr userDrawn="1"/>
        </p:nvSpPr>
        <p:spPr bwMode="auto">
          <a:xfrm>
            <a:off x="3968750" y="4764094"/>
            <a:ext cx="1206500" cy="170368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square" lIns="45720" tIns="46800" rIns="4572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00" b="0" kern="1200" noProof="0">
                <a:solidFill>
                  <a:srgbClr val="000000"/>
                </a:solidFill>
                <a:latin typeface="+mj-lt"/>
                <a:ea typeface="+mn-ea"/>
                <a:cs typeface="+mn-cs"/>
              </a:rPr>
              <a:t>OPEN</a:t>
            </a:r>
            <a:endParaRPr lang="fr-FR" sz="500" b="0" kern="1200" baseline="0" noProof="0" dirty="0">
              <a:solidFill>
                <a:srgbClr val="000000"/>
              </a:solidFill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99508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.2 - Slide Title : MIS BL (SCIENC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47"/>
          <p:cNvSpPr>
            <a:spLocks/>
          </p:cNvSpPr>
          <p:nvPr userDrawn="1"/>
        </p:nvSpPr>
        <p:spPr bwMode="auto">
          <a:xfrm>
            <a:off x="5210047" y="-17672"/>
            <a:ext cx="3946694" cy="5178844"/>
          </a:xfrm>
          <a:custGeom>
            <a:avLst/>
            <a:gdLst>
              <a:gd name="T0" fmla="*/ 0 w 1237"/>
              <a:gd name="T1" fmla="*/ 1390 h 1746"/>
              <a:gd name="T2" fmla="*/ 33 w 1237"/>
              <a:gd name="T3" fmla="*/ 1746 h 1746"/>
              <a:gd name="T4" fmla="*/ 1237 w 1237"/>
              <a:gd name="T5" fmla="*/ 1746 h 1746"/>
              <a:gd name="T6" fmla="*/ 1237 w 1237"/>
              <a:gd name="T7" fmla="*/ 0 h 1746"/>
              <a:gd name="T8" fmla="*/ 584 w 1237"/>
              <a:gd name="T9" fmla="*/ 0 h 1746"/>
              <a:gd name="T10" fmla="*/ 0 w 1237"/>
              <a:gd name="T11" fmla="*/ 1390 h 1746"/>
              <a:gd name="connsiteX0" fmla="*/ 34 w 10770"/>
              <a:gd name="connsiteY0" fmla="*/ 7961 h 10400"/>
              <a:gd name="connsiteX1" fmla="*/ 100 w 10770"/>
              <a:gd name="connsiteY1" fmla="*/ 8577 h 10400"/>
              <a:gd name="connsiteX2" fmla="*/ 10034 w 10770"/>
              <a:gd name="connsiteY2" fmla="*/ 10000 h 10400"/>
              <a:gd name="connsiteX3" fmla="*/ 10034 w 10770"/>
              <a:gd name="connsiteY3" fmla="*/ 0 h 10400"/>
              <a:gd name="connsiteX4" fmla="*/ 4755 w 10770"/>
              <a:gd name="connsiteY4" fmla="*/ 0 h 10400"/>
              <a:gd name="connsiteX5" fmla="*/ 34 w 10770"/>
              <a:gd name="connsiteY5" fmla="*/ 7961 h 10400"/>
              <a:gd name="connsiteX0" fmla="*/ 34 w 10277"/>
              <a:gd name="connsiteY0" fmla="*/ 7961 h 9176"/>
              <a:gd name="connsiteX1" fmla="*/ 100 w 10277"/>
              <a:gd name="connsiteY1" fmla="*/ 8577 h 9176"/>
              <a:gd name="connsiteX2" fmla="*/ 9276 w 10277"/>
              <a:gd name="connsiteY2" fmla="*/ 8529 h 9176"/>
              <a:gd name="connsiteX3" fmla="*/ 10034 w 10277"/>
              <a:gd name="connsiteY3" fmla="*/ 0 h 9176"/>
              <a:gd name="connsiteX4" fmla="*/ 4755 w 10277"/>
              <a:gd name="connsiteY4" fmla="*/ 0 h 9176"/>
              <a:gd name="connsiteX5" fmla="*/ 34 w 10277"/>
              <a:gd name="connsiteY5" fmla="*/ 7961 h 9176"/>
              <a:gd name="connsiteX0" fmla="*/ 33 w 9764"/>
              <a:gd name="connsiteY0" fmla="*/ 8676 h 10304"/>
              <a:gd name="connsiteX1" fmla="*/ 97 w 9764"/>
              <a:gd name="connsiteY1" fmla="*/ 9347 h 10304"/>
              <a:gd name="connsiteX2" fmla="*/ 9026 w 9764"/>
              <a:gd name="connsiteY2" fmla="*/ 9295 h 10304"/>
              <a:gd name="connsiteX3" fmla="*/ 9764 w 9764"/>
              <a:gd name="connsiteY3" fmla="*/ 0 h 10304"/>
              <a:gd name="connsiteX4" fmla="*/ 4627 w 9764"/>
              <a:gd name="connsiteY4" fmla="*/ 0 h 10304"/>
              <a:gd name="connsiteX5" fmla="*/ 33 w 9764"/>
              <a:gd name="connsiteY5" fmla="*/ 8676 h 10304"/>
              <a:gd name="connsiteX0" fmla="*/ 34 w 10016"/>
              <a:gd name="connsiteY0" fmla="*/ 8420 h 9071"/>
              <a:gd name="connsiteX1" fmla="*/ 99 w 10016"/>
              <a:gd name="connsiteY1" fmla="*/ 9071 h 9071"/>
              <a:gd name="connsiteX2" fmla="*/ 9244 w 10016"/>
              <a:gd name="connsiteY2" fmla="*/ 9021 h 9071"/>
              <a:gd name="connsiteX3" fmla="*/ 10000 w 10016"/>
              <a:gd name="connsiteY3" fmla="*/ 0 h 9071"/>
              <a:gd name="connsiteX4" fmla="*/ 4739 w 10016"/>
              <a:gd name="connsiteY4" fmla="*/ 0 h 9071"/>
              <a:gd name="connsiteX5" fmla="*/ 34 w 10016"/>
              <a:gd name="connsiteY5" fmla="*/ 8420 h 9071"/>
              <a:gd name="connsiteX0" fmla="*/ 34 w 9984"/>
              <a:gd name="connsiteY0" fmla="*/ 9282 h 10000"/>
              <a:gd name="connsiteX1" fmla="*/ 99 w 9984"/>
              <a:gd name="connsiteY1" fmla="*/ 10000 h 10000"/>
              <a:gd name="connsiteX2" fmla="*/ 9229 w 9984"/>
              <a:gd name="connsiteY2" fmla="*/ 9945 h 10000"/>
              <a:gd name="connsiteX3" fmla="*/ 9984 w 9984"/>
              <a:gd name="connsiteY3" fmla="*/ 0 h 10000"/>
              <a:gd name="connsiteX4" fmla="*/ 4731 w 9984"/>
              <a:gd name="connsiteY4" fmla="*/ 0 h 10000"/>
              <a:gd name="connsiteX5" fmla="*/ 34 w 9984"/>
              <a:gd name="connsiteY5" fmla="*/ 9282 h 10000"/>
              <a:gd name="connsiteX0" fmla="*/ 34 w 10052"/>
              <a:gd name="connsiteY0" fmla="*/ 9282 h 10443"/>
              <a:gd name="connsiteX1" fmla="*/ 99 w 10052"/>
              <a:gd name="connsiteY1" fmla="*/ 10000 h 10443"/>
              <a:gd name="connsiteX2" fmla="*/ 9822 w 10052"/>
              <a:gd name="connsiteY2" fmla="*/ 10443 h 10443"/>
              <a:gd name="connsiteX3" fmla="*/ 10000 w 10052"/>
              <a:gd name="connsiteY3" fmla="*/ 0 h 10443"/>
              <a:gd name="connsiteX4" fmla="*/ 4739 w 10052"/>
              <a:gd name="connsiteY4" fmla="*/ 0 h 10443"/>
              <a:gd name="connsiteX5" fmla="*/ 34 w 10052"/>
              <a:gd name="connsiteY5" fmla="*/ 9282 h 10443"/>
              <a:gd name="connsiteX0" fmla="*/ 34 w 10000"/>
              <a:gd name="connsiteY0" fmla="*/ 9282 h 10037"/>
              <a:gd name="connsiteX1" fmla="*/ 99 w 10000"/>
              <a:gd name="connsiteY1" fmla="*/ 10000 h 10037"/>
              <a:gd name="connsiteX2" fmla="*/ 9244 w 10000"/>
              <a:gd name="connsiteY2" fmla="*/ 10037 h 10037"/>
              <a:gd name="connsiteX3" fmla="*/ 10000 w 10000"/>
              <a:gd name="connsiteY3" fmla="*/ 0 h 10037"/>
              <a:gd name="connsiteX4" fmla="*/ 4739 w 10000"/>
              <a:gd name="connsiteY4" fmla="*/ 0 h 10037"/>
              <a:gd name="connsiteX5" fmla="*/ 34 w 10000"/>
              <a:gd name="connsiteY5" fmla="*/ 9282 h 10037"/>
              <a:gd name="connsiteX0" fmla="*/ 34 w 10000"/>
              <a:gd name="connsiteY0" fmla="*/ 9282 h 10037"/>
              <a:gd name="connsiteX1" fmla="*/ 99 w 10000"/>
              <a:gd name="connsiteY1" fmla="*/ 10000 h 10037"/>
              <a:gd name="connsiteX2" fmla="*/ 9244 w 10000"/>
              <a:gd name="connsiteY2" fmla="*/ 10037 h 10037"/>
              <a:gd name="connsiteX3" fmla="*/ 10000 w 10000"/>
              <a:gd name="connsiteY3" fmla="*/ 0 h 10037"/>
              <a:gd name="connsiteX4" fmla="*/ 4739 w 10000"/>
              <a:gd name="connsiteY4" fmla="*/ 0 h 10037"/>
              <a:gd name="connsiteX5" fmla="*/ 34 w 10000"/>
              <a:gd name="connsiteY5" fmla="*/ 9282 h 10037"/>
              <a:gd name="connsiteX0" fmla="*/ 34 w 9355"/>
              <a:gd name="connsiteY0" fmla="*/ 9282 h 10037"/>
              <a:gd name="connsiteX1" fmla="*/ 99 w 9355"/>
              <a:gd name="connsiteY1" fmla="*/ 10000 h 10037"/>
              <a:gd name="connsiteX2" fmla="*/ 9244 w 9355"/>
              <a:gd name="connsiteY2" fmla="*/ 10037 h 10037"/>
              <a:gd name="connsiteX3" fmla="*/ 9266 w 9355"/>
              <a:gd name="connsiteY3" fmla="*/ 37 h 10037"/>
              <a:gd name="connsiteX4" fmla="*/ 4739 w 9355"/>
              <a:gd name="connsiteY4" fmla="*/ 0 h 10037"/>
              <a:gd name="connsiteX5" fmla="*/ 34 w 9355"/>
              <a:gd name="connsiteY5" fmla="*/ 9282 h 10037"/>
              <a:gd name="connsiteX0" fmla="*/ 36 w 10063"/>
              <a:gd name="connsiteY0" fmla="*/ 9248 h 10000"/>
              <a:gd name="connsiteX1" fmla="*/ 106 w 10063"/>
              <a:gd name="connsiteY1" fmla="*/ 9963 h 10000"/>
              <a:gd name="connsiteX2" fmla="*/ 9881 w 10063"/>
              <a:gd name="connsiteY2" fmla="*/ 10000 h 10000"/>
              <a:gd name="connsiteX3" fmla="*/ 9905 w 10063"/>
              <a:gd name="connsiteY3" fmla="*/ 37 h 10000"/>
              <a:gd name="connsiteX4" fmla="*/ 5066 w 10063"/>
              <a:gd name="connsiteY4" fmla="*/ 0 h 10000"/>
              <a:gd name="connsiteX5" fmla="*/ 36 w 10063"/>
              <a:gd name="connsiteY5" fmla="*/ 9248 h 10000"/>
              <a:gd name="connsiteX0" fmla="*/ 36 w 11201"/>
              <a:gd name="connsiteY0" fmla="*/ 9248 h 10000"/>
              <a:gd name="connsiteX1" fmla="*/ 106 w 11201"/>
              <a:gd name="connsiteY1" fmla="*/ 9963 h 10000"/>
              <a:gd name="connsiteX2" fmla="*/ 9881 w 11201"/>
              <a:gd name="connsiteY2" fmla="*/ 10000 h 10000"/>
              <a:gd name="connsiteX3" fmla="*/ 9905 w 11201"/>
              <a:gd name="connsiteY3" fmla="*/ 37 h 10000"/>
              <a:gd name="connsiteX4" fmla="*/ 5066 w 11201"/>
              <a:gd name="connsiteY4" fmla="*/ 0 h 10000"/>
              <a:gd name="connsiteX5" fmla="*/ 36 w 11201"/>
              <a:gd name="connsiteY5" fmla="*/ 9248 h 10000"/>
              <a:gd name="connsiteX0" fmla="*/ 36 w 9905"/>
              <a:gd name="connsiteY0" fmla="*/ 9248 h 10000"/>
              <a:gd name="connsiteX1" fmla="*/ 106 w 9905"/>
              <a:gd name="connsiteY1" fmla="*/ 9963 h 10000"/>
              <a:gd name="connsiteX2" fmla="*/ 9881 w 9905"/>
              <a:gd name="connsiteY2" fmla="*/ 10000 h 10000"/>
              <a:gd name="connsiteX3" fmla="*/ 9905 w 9905"/>
              <a:gd name="connsiteY3" fmla="*/ 37 h 10000"/>
              <a:gd name="connsiteX4" fmla="*/ 5066 w 9905"/>
              <a:gd name="connsiteY4" fmla="*/ 0 h 10000"/>
              <a:gd name="connsiteX5" fmla="*/ 36 w 9905"/>
              <a:gd name="connsiteY5" fmla="*/ 9248 h 10000"/>
              <a:gd name="connsiteX0" fmla="*/ 37 w 10001"/>
              <a:gd name="connsiteY0" fmla="*/ 9248 h 10000"/>
              <a:gd name="connsiteX1" fmla="*/ 108 w 10001"/>
              <a:gd name="connsiteY1" fmla="*/ 9963 h 10000"/>
              <a:gd name="connsiteX2" fmla="*/ 9977 w 10001"/>
              <a:gd name="connsiteY2" fmla="*/ 10000 h 10000"/>
              <a:gd name="connsiteX3" fmla="*/ 10001 w 10001"/>
              <a:gd name="connsiteY3" fmla="*/ 37 h 10000"/>
              <a:gd name="connsiteX4" fmla="*/ 5116 w 10001"/>
              <a:gd name="connsiteY4" fmla="*/ 0 h 10000"/>
              <a:gd name="connsiteX5" fmla="*/ 37 w 10001"/>
              <a:gd name="connsiteY5" fmla="*/ 9248 h 10000"/>
              <a:gd name="connsiteX0" fmla="*/ 37 w 10001"/>
              <a:gd name="connsiteY0" fmla="*/ 8311 h 10000"/>
              <a:gd name="connsiteX1" fmla="*/ 108 w 10001"/>
              <a:gd name="connsiteY1" fmla="*/ 9963 h 10000"/>
              <a:gd name="connsiteX2" fmla="*/ 9977 w 10001"/>
              <a:gd name="connsiteY2" fmla="*/ 10000 h 10000"/>
              <a:gd name="connsiteX3" fmla="*/ 10001 w 10001"/>
              <a:gd name="connsiteY3" fmla="*/ 37 h 10000"/>
              <a:gd name="connsiteX4" fmla="*/ 5116 w 10001"/>
              <a:gd name="connsiteY4" fmla="*/ 0 h 10000"/>
              <a:gd name="connsiteX5" fmla="*/ 37 w 10001"/>
              <a:gd name="connsiteY5" fmla="*/ 8311 h 10000"/>
              <a:gd name="connsiteX0" fmla="*/ 0 w 9964"/>
              <a:gd name="connsiteY0" fmla="*/ 8311 h 10000"/>
              <a:gd name="connsiteX1" fmla="*/ 71 w 9964"/>
              <a:gd name="connsiteY1" fmla="*/ 9963 h 10000"/>
              <a:gd name="connsiteX2" fmla="*/ 9940 w 9964"/>
              <a:gd name="connsiteY2" fmla="*/ 10000 h 10000"/>
              <a:gd name="connsiteX3" fmla="*/ 9964 w 9964"/>
              <a:gd name="connsiteY3" fmla="*/ 37 h 10000"/>
              <a:gd name="connsiteX4" fmla="*/ 5079 w 9964"/>
              <a:gd name="connsiteY4" fmla="*/ 0 h 10000"/>
              <a:gd name="connsiteX5" fmla="*/ 0 w 9964"/>
              <a:gd name="connsiteY5" fmla="*/ 8311 h 10000"/>
              <a:gd name="connsiteX0" fmla="*/ 5129 w 10032"/>
              <a:gd name="connsiteY0" fmla="*/ 0 h 10000"/>
              <a:gd name="connsiteX1" fmla="*/ 103 w 10032"/>
              <a:gd name="connsiteY1" fmla="*/ 9963 h 10000"/>
              <a:gd name="connsiteX2" fmla="*/ 10008 w 10032"/>
              <a:gd name="connsiteY2" fmla="*/ 10000 h 10000"/>
              <a:gd name="connsiteX3" fmla="*/ 10032 w 10032"/>
              <a:gd name="connsiteY3" fmla="*/ 37 h 10000"/>
              <a:gd name="connsiteX4" fmla="*/ 5129 w 10032"/>
              <a:gd name="connsiteY4" fmla="*/ 0 h 10000"/>
              <a:gd name="connsiteX0" fmla="*/ 5162 w 10065"/>
              <a:gd name="connsiteY0" fmla="*/ 0 h 10000"/>
              <a:gd name="connsiteX1" fmla="*/ 136 w 10065"/>
              <a:gd name="connsiteY1" fmla="*/ 9963 h 10000"/>
              <a:gd name="connsiteX2" fmla="*/ 10041 w 10065"/>
              <a:gd name="connsiteY2" fmla="*/ 10000 h 10000"/>
              <a:gd name="connsiteX3" fmla="*/ 10065 w 10065"/>
              <a:gd name="connsiteY3" fmla="*/ 37 h 10000"/>
              <a:gd name="connsiteX4" fmla="*/ 5162 w 10065"/>
              <a:gd name="connsiteY4" fmla="*/ 0 h 10000"/>
              <a:gd name="connsiteX0" fmla="*/ 5174 w 10077"/>
              <a:gd name="connsiteY0" fmla="*/ 0 h 10000"/>
              <a:gd name="connsiteX1" fmla="*/ 148 w 10077"/>
              <a:gd name="connsiteY1" fmla="*/ 9963 h 10000"/>
              <a:gd name="connsiteX2" fmla="*/ 10053 w 10077"/>
              <a:gd name="connsiteY2" fmla="*/ 10000 h 10000"/>
              <a:gd name="connsiteX3" fmla="*/ 10077 w 10077"/>
              <a:gd name="connsiteY3" fmla="*/ 37 h 10000"/>
              <a:gd name="connsiteX4" fmla="*/ 5174 w 10077"/>
              <a:gd name="connsiteY4" fmla="*/ 0 h 10000"/>
              <a:gd name="connsiteX0" fmla="*/ 4965 w 9868"/>
              <a:gd name="connsiteY0" fmla="*/ 0 h 10000"/>
              <a:gd name="connsiteX1" fmla="*/ 156 w 9868"/>
              <a:gd name="connsiteY1" fmla="*/ 9963 h 10000"/>
              <a:gd name="connsiteX2" fmla="*/ 9844 w 9868"/>
              <a:gd name="connsiteY2" fmla="*/ 10000 h 10000"/>
              <a:gd name="connsiteX3" fmla="*/ 9868 w 9868"/>
              <a:gd name="connsiteY3" fmla="*/ 37 h 10000"/>
              <a:gd name="connsiteX4" fmla="*/ 4965 w 9868"/>
              <a:gd name="connsiteY4" fmla="*/ 0 h 10000"/>
              <a:gd name="connsiteX0" fmla="*/ 4977 w 9946"/>
              <a:gd name="connsiteY0" fmla="*/ 0 h 10000"/>
              <a:gd name="connsiteX1" fmla="*/ 104 w 9946"/>
              <a:gd name="connsiteY1" fmla="*/ 9963 h 10000"/>
              <a:gd name="connsiteX2" fmla="*/ 9922 w 9946"/>
              <a:gd name="connsiteY2" fmla="*/ 10000 h 10000"/>
              <a:gd name="connsiteX3" fmla="*/ 9946 w 9946"/>
              <a:gd name="connsiteY3" fmla="*/ 37 h 10000"/>
              <a:gd name="connsiteX4" fmla="*/ 4977 w 9946"/>
              <a:gd name="connsiteY4" fmla="*/ 0 h 10000"/>
              <a:gd name="connsiteX0" fmla="*/ 5026 w 10022"/>
              <a:gd name="connsiteY0" fmla="*/ 0 h 10000"/>
              <a:gd name="connsiteX1" fmla="*/ 127 w 10022"/>
              <a:gd name="connsiteY1" fmla="*/ 9963 h 10000"/>
              <a:gd name="connsiteX2" fmla="*/ 9998 w 10022"/>
              <a:gd name="connsiteY2" fmla="*/ 10000 h 10000"/>
              <a:gd name="connsiteX3" fmla="*/ 10022 w 10022"/>
              <a:gd name="connsiteY3" fmla="*/ 37 h 10000"/>
              <a:gd name="connsiteX4" fmla="*/ 5026 w 10022"/>
              <a:gd name="connsiteY4" fmla="*/ 0 h 10000"/>
              <a:gd name="connsiteX0" fmla="*/ 5168 w 10164"/>
              <a:gd name="connsiteY0" fmla="*/ 0 h 10000"/>
              <a:gd name="connsiteX1" fmla="*/ 122 w 10164"/>
              <a:gd name="connsiteY1" fmla="*/ 9963 h 10000"/>
              <a:gd name="connsiteX2" fmla="*/ 10140 w 10164"/>
              <a:gd name="connsiteY2" fmla="*/ 10000 h 10000"/>
              <a:gd name="connsiteX3" fmla="*/ 10164 w 10164"/>
              <a:gd name="connsiteY3" fmla="*/ 37 h 10000"/>
              <a:gd name="connsiteX4" fmla="*/ 5168 w 10164"/>
              <a:gd name="connsiteY4" fmla="*/ 0 h 10000"/>
              <a:gd name="connsiteX0" fmla="*/ 5168 w 10164"/>
              <a:gd name="connsiteY0" fmla="*/ 0 h 9987"/>
              <a:gd name="connsiteX1" fmla="*/ 122 w 10164"/>
              <a:gd name="connsiteY1" fmla="*/ 9963 h 9987"/>
              <a:gd name="connsiteX2" fmla="*/ 10140 w 10164"/>
              <a:gd name="connsiteY2" fmla="*/ 9987 h 9987"/>
              <a:gd name="connsiteX3" fmla="*/ 10164 w 10164"/>
              <a:gd name="connsiteY3" fmla="*/ 37 h 9987"/>
              <a:gd name="connsiteX4" fmla="*/ 5168 w 10164"/>
              <a:gd name="connsiteY4" fmla="*/ 0 h 9987"/>
              <a:gd name="connsiteX0" fmla="*/ 5085 w 10000"/>
              <a:gd name="connsiteY0" fmla="*/ 1 h 10001"/>
              <a:gd name="connsiteX1" fmla="*/ 120 w 10000"/>
              <a:gd name="connsiteY1" fmla="*/ 9977 h 10001"/>
              <a:gd name="connsiteX2" fmla="*/ 9976 w 10000"/>
              <a:gd name="connsiteY2" fmla="*/ 10001 h 10001"/>
              <a:gd name="connsiteX3" fmla="*/ 10000 w 10000"/>
              <a:gd name="connsiteY3" fmla="*/ 0 h 10001"/>
              <a:gd name="connsiteX4" fmla="*/ 5085 w 10000"/>
              <a:gd name="connsiteY4" fmla="*/ 1 h 1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1">
                <a:moveTo>
                  <a:pt x="5085" y="1"/>
                </a:moveTo>
                <a:cubicBezTo>
                  <a:pt x="2196" y="2118"/>
                  <a:pt x="-623" y="5218"/>
                  <a:pt x="120" y="9977"/>
                </a:cubicBezTo>
                <a:lnTo>
                  <a:pt x="9976" y="10001"/>
                </a:lnTo>
                <a:cubicBezTo>
                  <a:pt x="9988" y="5013"/>
                  <a:pt x="9992" y="3325"/>
                  <a:pt x="10000" y="0"/>
                </a:cubicBezTo>
                <a:lnTo>
                  <a:pt x="5085" y="1"/>
                </a:lnTo>
                <a:close/>
              </a:path>
            </a:pathLst>
          </a:custGeom>
          <a:solidFill>
            <a:srgbClr val="309DB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 dirty="0">
              <a:solidFill>
                <a:srgbClr val="242A75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02049" y="1007215"/>
            <a:ext cx="4918023" cy="3190787"/>
          </a:xfrm>
        </p:spPr>
        <p:txBody>
          <a:bodyPr/>
          <a:lstStyle>
            <a:lvl1pPr algn="l">
              <a:defRPr sz="260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</a:t>
            </a:r>
            <a:br>
              <a:rPr lang="en-GB" noProof="0" dirty="0"/>
            </a:br>
            <a:r>
              <a:rPr lang="en-GB" noProof="0" dirty="0"/>
              <a:t>title style</a:t>
            </a:r>
          </a:p>
        </p:txBody>
      </p:sp>
      <p:sp>
        <p:nvSpPr>
          <p:cNvPr id="32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02049" y="3134826"/>
            <a:ext cx="4918023" cy="307777"/>
          </a:xfrm>
        </p:spPr>
        <p:txBody>
          <a:bodyPr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1" cap="none" baseline="0">
                <a:solidFill>
                  <a:srgbClr val="309DB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1" name="Rectangle 1030"/>
          <p:cNvSpPr>
            <a:spLocks noChangeArrowheads="1"/>
          </p:cNvSpPr>
          <p:nvPr userDrawn="1"/>
        </p:nvSpPr>
        <p:spPr bwMode="auto">
          <a:xfrm>
            <a:off x="219119" y="4819429"/>
            <a:ext cx="4403725" cy="136525"/>
          </a:xfrm>
          <a:prstGeom prst="rect">
            <a:avLst/>
          </a:prstGeom>
          <a:noFill/>
          <a:ln>
            <a:noFill/>
          </a:ln>
          <a:effectLst/>
        </p:spPr>
        <p:txBody>
          <a:bodyPr tIns="0" bIns="0">
            <a:noAutofit/>
          </a:bodyPr>
          <a:lstStyle/>
          <a:p>
            <a:r>
              <a:rPr lang="en-GB" sz="900" dirty="0">
                <a:solidFill>
                  <a:srgbClr val="242A75"/>
                </a:solidFill>
              </a:rPr>
              <a:t>www.thalesgroup.com</a:t>
            </a:r>
          </a:p>
        </p:txBody>
      </p:sp>
      <p:sp>
        <p:nvSpPr>
          <p:cNvPr id="13" name="Demi-cadre 12"/>
          <p:cNvSpPr/>
          <p:nvPr userDrawn="1"/>
        </p:nvSpPr>
        <p:spPr bwMode="auto">
          <a:xfrm>
            <a:off x="302049" y="1448486"/>
            <a:ext cx="386164" cy="393963"/>
          </a:xfrm>
          <a:prstGeom prst="halfFrame">
            <a:avLst>
              <a:gd name="adj1" fmla="val 12269"/>
              <a:gd name="adj2" fmla="val 13535"/>
            </a:avLst>
          </a:prstGeom>
          <a:solidFill>
            <a:srgbClr val="309DB5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GB" dirty="0">
              <a:solidFill>
                <a:srgbClr val="242A75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000" y="-14400"/>
            <a:ext cx="3637707" cy="5180400"/>
          </a:xfrm>
          <a:prstGeom prst="rect">
            <a:avLst/>
          </a:prstGeom>
        </p:spPr>
      </p:pic>
      <p:pic>
        <p:nvPicPr>
          <p:cNvPr id="15" name="Picture 2" descr="\\ad.ted.security.thales\Velizy_Siege\Services_SIEGE\Communication\CHARTE GRAPHIQUE\Charte THALES\Logo Thales 2020 avec baseline\Thales logo CMYK_RGB_PANTONE\RGB\PNG\Thales_LOGO_RGB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68" y="14610"/>
            <a:ext cx="2639832" cy="992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ensitivity"/>
          <p:cNvSpPr txBox="1">
            <a:spLocks noChangeArrowheads="1"/>
          </p:cNvSpPr>
          <p:nvPr userDrawn="1"/>
        </p:nvSpPr>
        <p:spPr bwMode="auto">
          <a:xfrm>
            <a:off x="3968750" y="4764094"/>
            <a:ext cx="1206500" cy="170368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square" lIns="45720" tIns="46800" rIns="4572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00" b="0" kern="1200" noProof="0">
                <a:solidFill>
                  <a:srgbClr val="000000"/>
                </a:solidFill>
                <a:latin typeface="+mj-lt"/>
                <a:ea typeface="+mn-ea"/>
                <a:cs typeface="+mn-cs"/>
              </a:rPr>
              <a:t>OPEN</a:t>
            </a:r>
            <a:endParaRPr lang="fr-FR" sz="500" b="0" kern="1200" baseline="0" noProof="0" dirty="0">
              <a:solidFill>
                <a:srgbClr val="000000"/>
              </a:solidFill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1586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- Slide Title : MIS 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02049" y="1007215"/>
            <a:ext cx="4918023" cy="3190787"/>
          </a:xfrm>
        </p:spPr>
        <p:txBody>
          <a:bodyPr/>
          <a:lstStyle>
            <a:lvl1pPr algn="l">
              <a:defRPr sz="2600">
                <a:solidFill>
                  <a:srgbClr val="333366"/>
                </a:solidFill>
              </a:defRPr>
            </a:lvl1pPr>
          </a:lstStyle>
          <a:p>
            <a:r>
              <a:rPr lang="en-US" noProof="0" dirty="0"/>
              <a:t>Click to edit Master</a:t>
            </a:r>
            <a:br>
              <a:rPr lang="en-US" noProof="0" dirty="0"/>
            </a:br>
            <a:r>
              <a:rPr lang="en-US" noProof="0" dirty="0"/>
              <a:t>title style</a:t>
            </a:r>
          </a:p>
        </p:txBody>
      </p:sp>
      <p:sp>
        <p:nvSpPr>
          <p:cNvPr id="31" name="Rectangle 1030"/>
          <p:cNvSpPr>
            <a:spLocks noChangeArrowheads="1"/>
          </p:cNvSpPr>
          <p:nvPr userDrawn="1"/>
        </p:nvSpPr>
        <p:spPr bwMode="auto">
          <a:xfrm>
            <a:off x="219119" y="4819429"/>
            <a:ext cx="4403725" cy="136525"/>
          </a:xfrm>
          <a:prstGeom prst="rect">
            <a:avLst/>
          </a:prstGeom>
          <a:noFill/>
          <a:ln>
            <a:noFill/>
          </a:ln>
          <a:effectLst/>
        </p:spPr>
        <p:txBody>
          <a:bodyPr tIns="0" bIns="0">
            <a:noAutofit/>
          </a:bodyPr>
          <a:lstStyle/>
          <a:p>
            <a:pPr algn="l"/>
            <a:r>
              <a:rPr lang="en-US" sz="900" noProof="0" dirty="0">
                <a:solidFill>
                  <a:schemeClr val="tx1"/>
                </a:solidFill>
                <a:latin typeface="Century Gothic" pitchFamily="34" charset="0"/>
              </a:rPr>
              <a:t>www.thalesgroup.com/mis</a:t>
            </a:r>
          </a:p>
        </p:txBody>
      </p:sp>
      <p:sp>
        <p:nvSpPr>
          <p:cNvPr id="32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02049" y="3134826"/>
            <a:ext cx="4918023" cy="307777"/>
          </a:xfrm>
        </p:spPr>
        <p:txBody>
          <a:bodyPr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1" cap="all" baseline="0">
                <a:solidFill>
                  <a:srgbClr val="309DB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Click to edit master subtitle style</a:t>
            </a:r>
          </a:p>
        </p:txBody>
      </p:sp>
      <p:sp>
        <p:nvSpPr>
          <p:cNvPr id="13" name="Demi-cadre 12"/>
          <p:cNvSpPr/>
          <p:nvPr userDrawn="1"/>
        </p:nvSpPr>
        <p:spPr bwMode="auto">
          <a:xfrm>
            <a:off x="302049" y="1448486"/>
            <a:ext cx="386164" cy="393963"/>
          </a:xfrm>
          <a:prstGeom prst="halfFrame">
            <a:avLst>
              <a:gd name="adj1" fmla="val 12269"/>
              <a:gd name="adj2" fmla="val 13535"/>
            </a:avLst>
          </a:prstGeom>
          <a:solidFill>
            <a:srgbClr val="309DB5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noProof="0" dirty="0"/>
          </a:p>
        </p:txBody>
      </p:sp>
      <p:sp>
        <p:nvSpPr>
          <p:cNvPr id="68" name="Freeform 47"/>
          <p:cNvSpPr>
            <a:spLocks/>
          </p:cNvSpPr>
          <p:nvPr userDrawn="1"/>
        </p:nvSpPr>
        <p:spPr bwMode="auto">
          <a:xfrm>
            <a:off x="5210047" y="-17672"/>
            <a:ext cx="3946694" cy="5178844"/>
          </a:xfrm>
          <a:custGeom>
            <a:avLst/>
            <a:gdLst>
              <a:gd name="T0" fmla="*/ 0 w 1237"/>
              <a:gd name="T1" fmla="*/ 1390 h 1746"/>
              <a:gd name="T2" fmla="*/ 33 w 1237"/>
              <a:gd name="T3" fmla="*/ 1746 h 1746"/>
              <a:gd name="T4" fmla="*/ 1237 w 1237"/>
              <a:gd name="T5" fmla="*/ 1746 h 1746"/>
              <a:gd name="T6" fmla="*/ 1237 w 1237"/>
              <a:gd name="T7" fmla="*/ 0 h 1746"/>
              <a:gd name="T8" fmla="*/ 584 w 1237"/>
              <a:gd name="T9" fmla="*/ 0 h 1746"/>
              <a:gd name="T10" fmla="*/ 0 w 1237"/>
              <a:gd name="T11" fmla="*/ 1390 h 1746"/>
              <a:gd name="connsiteX0" fmla="*/ 34 w 10770"/>
              <a:gd name="connsiteY0" fmla="*/ 7961 h 10400"/>
              <a:gd name="connsiteX1" fmla="*/ 100 w 10770"/>
              <a:gd name="connsiteY1" fmla="*/ 8577 h 10400"/>
              <a:gd name="connsiteX2" fmla="*/ 10034 w 10770"/>
              <a:gd name="connsiteY2" fmla="*/ 10000 h 10400"/>
              <a:gd name="connsiteX3" fmla="*/ 10034 w 10770"/>
              <a:gd name="connsiteY3" fmla="*/ 0 h 10400"/>
              <a:gd name="connsiteX4" fmla="*/ 4755 w 10770"/>
              <a:gd name="connsiteY4" fmla="*/ 0 h 10400"/>
              <a:gd name="connsiteX5" fmla="*/ 34 w 10770"/>
              <a:gd name="connsiteY5" fmla="*/ 7961 h 10400"/>
              <a:gd name="connsiteX0" fmla="*/ 34 w 10277"/>
              <a:gd name="connsiteY0" fmla="*/ 7961 h 9176"/>
              <a:gd name="connsiteX1" fmla="*/ 100 w 10277"/>
              <a:gd name="connsiteY1" fmla="*/ 8577 h 9176"/>
              <a:gd name="connsiteX2" fmla="*/ 9276 w 10277"/>
              <a:gd name="connsiteY2" fmla="*/ 8529 h 9176"/>
              <a:gd name="connsiteX3" fmla="*/ 10034 w 10277"/>
              <a:gd name="connsiteY3" fmla="*/ 0 h 9176"/>
              <a:gd name="connsiteX4" fmla="*/ 4755 w 10277"/>
              <a:gd name="connsiteY4" fmla="*/ 0 h 9176"/>
              <a:gd name="connsiteX5" fmla="*/ 34 w 10277"/>
              <a:gd name="connsiteY5" fmla="*/ 7961 h 9176"/>
              <a:gd name="connsiteX0" fmla="*/ 33 w 9764"/>
              <a:gd name="connsiteY0" fmla="*/ 8676 h 10304"/>
              <a:gd name="connsiteX1" fmla="*/ 97 w 9764"/>
              <a:gd name="connsiteY1" fmla="*/ 9347 h 10304"/>
              <a:gd name="connsiteX2" fmla="*/ 9026 w 9764"/>
              <a:gd name="connsiteY2" fmla="*/ 9295 h 10304"/>
              <a:gd name="connsiteX3" fmla="*/ 9764 w 9764"/>
              <a:gd name="connsiteY3" fmla="*/ 0 h 10304"/>
              <a:gd name="connsiteX4" fmla="*/ 4627 w 9764"/>
              <a:gd name="connsiteY4" fmla="*/ 0 h 10304"/>
              <a:gd name="connsiteX5" fmla="*/ 33 w 9764"/>
              <a:gd name="connsiteY5" fmla="*/ 8676 h 10304"/>
              <a:gd name="connsiteX0" fmla="*/ 34 w 10016"/>
              <a:gd name="connsiteY0" fmla="*/ 8420 h 9071"/>
              <a:gd name="connsiteX1" fmla="*/ 99 w 10016"/>
              <a:gd name="connsiteY1" fmla="*/ 9071 h 9071"/>
              <a:gd name="connsiteX2" fmla="*/ 9244 w 10016"/>
              <a:gd name="connsiteY2" fmla="*/ 9021 h 9071"/>
              <a:gd name="connsiteX3" fmla="*/ 10000 w 10016"/>
              <a:gd name="connsiteY3" fmla="*/ 0 h 9071"/>
              <a:gd name="connsiteX4" fmla="*/ 4739 w 10016"/>
              <a:gd name="connsiteY4" fmla="*/ 0 h 9071"/>
              <a:gd name="connsiteX5" fmla="*/ 34 w 10016"/>
              <a:gd name="connsiteY5" fmla="*/ 8420 h 9071"/>
              <a:gd name="connsiteX0" fmla="*/ 34 w 9984"/>
              <a:gd name="connsiteY0" fmla="*/ 9282 h 10000"/>
              <a:gd name="connsiteX1" fmla="*/ 99 w 9984"/>
              <a:gd name="connsiteY1" fmla="*/ 10000 h 10000"/>
              <a:gd name="connsiteX2" fmla="*/ 9229 w 9984"/>
              <a:gd name="connsiteY2" fmla="*/ 9945 h 10000"/>
              <a:gd name="connsiteX3" fmla="*/ 9984 w 9984"/>
              <a:gd name="connsiteY3" fmla="*/ 0 h 10000"/>
              <a:gd name="connsiteX4" fmla="*/ 4731 w 9984"/>
              <a:gd name="connsiteY4" fmla="*/ 0 h 10000"/>
              <a:gd name="connsiteX5" fmla="*/ 34 w 9984"/>
              <a:gd name="connsiteY5" fmla="*/ 9282 h 10000"/>
              <a:gd name="connsiteX0" fmla="*/ 34 w 10052"/>
              <a:gd name="connsiteY0" fmla="*/ 9282 h 10443"/>
              <a:gd name="connsiteX1" fmla="*/ 99 w 10052"/>
              <a:gd name="connsiteY1" fmla="*/ 10000 h 10443"/>
              <a:gd name="connsiteX2" fmla="*/ 9822 w 10052"/>
              <a:gd name="connsiteY2" fmla="*/ 10443 h 10443"/>
              <a:gd name="connsiteX3" fmla="*/ 10000 w 10052"/>
              <a:gd name="connsiteY3" fmla="*/ 0 h 10443"/>
              <a:gd name="connsiteX4" fmla="*/ 4739 w 10052"/>
              <a:gd name="connsiteY4" fmla="*/ 0 h 10443"/>
              <a:gd name="connsiteX5" fmla="*/ 34 w 10052"/>
              <a:gd name="connsiteY5" fmla="*/ 9282 h 10443"/>
              <a:gd name="connsiteX0" fmla="*/ 34 w 10000"/>
              <a:gd name="connsiteY0" fmla="*/ 9282 h 10037"/>
              <a:gd name="connsiteX1" fmla="*/ 99 w 10000"/>
              <a:gd name="connsiteY1" fmla="*/ 10000 h 10037"/>
              <a:gd name="connsiteX2" fmla="*/ 9244 w 10000"/>
              <a:gd name="connsiteY2" fmla="*/ 10037 h 10037"/>
              <a:gd name="connsiteX3" fmla="*/ 10000 w 10000"/>
              <a:gd name="connsiteY3" fmla="*/ 0 h 10037"/>
              <a:gd name="connsiteX4" fmla="*/ 4739 w 10000"/>
              <a:gd name="connsiteY4" fmla="*/ 0 h 10037"/>
              <a:gd name="connsiteX5" fmla="*/ 34 w 10000"/>
              <a:gd name="connsiteY5" fmla="*/ 9282 h 10037"/>
              <a:gd name="connsiteX0" fmla="*/ 34 w 10000"/>
              <a:gd name="connsiteY0" fmla="*/ 9282 h 10037"/>
              <a:gd name="connsiteX1" fmla="*/ 99 w 10000"/>
              <a:gd name="connsiteY1" fmla="*/ 10000 h 10037"/>
              <a:gd name="connsiteX2" fmla="*/ 9244 w 10000"/>
              <a:gd name="connsiteY2" fmla="*/ 10037 h 10037"/>
              <a:gd name="connsiteX3" fmla="*/ 10000 w 10000"/>
              <a:gd name="connsiteY3" fmla="*/ 0 h 10037"/>
              <a:gd name="connsiteX4" fmla="*/ 4739 w 10000"/>
              <a:gd name="connsiteY4" fmla="*/ 0 h 10037"/>
              <a:gd name="connsiteX5" fmla="*/ 34 w 10000"/>
              <a:gd name="connsiteY5" fmla="*/ 9282 h 10037"/>
              <a:gd name="connsiteX0" fmla="*/ 34 w 9355"/>
              <a:gd name="connsiteY0" fmla="*/ 9282 h 10037"/>
              <a:gd name="connsiteX1" fmla="*/ 99 w 9355"/>
              <a:gd name="connsiteY1" fmla="*/ 10000 h 10037"/>
              <a:gd name="connsiteX2" fmla="*/ 9244 w 9355"/>
              <a:gd name="connsiteY2" fmla="*/ 10037 h 10037"/>
              <a:gd name="connsiteX3" fmla="*/ 9266 w 9355"/>
              <a:gd name="connsiteY3" fmla="*/ 37 h 10037"/>
              <a:gd name="connsiteX4" fmla="*/ 4739 w 9355"/>
              <a:gd name="connsiteY4" fmla="*/ 0 h 10037"/>
              <a:gd name="connsiteX5" fmla="*/ 34 w 9355"/>
              <a:gd name="connsiteY5" fmla="*/ 9282 h 10037"/>
              <a:gd name="connsiteX0" fmla="*/ 36 w 10063"/>
              <a:gd name="connsiteY0" fmla="*/ 9248 h 10000"/>
              <a:gd name="connsiteX1" fmla="*/ 106 w 10063"/>
              <a:gd name="connsiteY1" fmla="*/ 9963 h 10000"/>
              <a:gd name="connsiteX2" fmla="*/ 9881 w 10063"/>
              <a:gd name="connsiteY2" fmla="*/ 10000 h 10000"/>
              <a:gd name="connsiteX3" fmla="*/ 9905 w 10063"/>
              <a:gd name="connsiteY3" fmla="*/ 37 h 10000"/>
              <a:gd name="connsiteX4" fmla="*/ 5066 w 10063"/>
              <a:gd name="connsiteY4" fmla="*/ 0 h 10000"/>
              <a:gd name="connsiteX5" fmla="*/ 36 w 10063"/>
              <a:gd name="connsiteY5" fmla="*/ 9248 h 10000"/>
              <a:gd name="connsiteX0" fmla="*/ 36 w 11201"/>
              <a:gd name="connsiteY0" fmla="*/ 9248 h 10000"/>
              <a:gd name="connsiteX1" fmla="*/ 106 w 11201"/>
              <a:gd name="connsiteY1" fmla="*/ 9963 h 10000"/>
              <a:gd name="connsiteX2" fmla="*/ 9881 w 11201"/>
              <a:gd name="connsiteY2" fmla="*/ 10000 h 10000"/>
              <a:gd name="connsiteX3" fmla="*/ 9905 w 11201"/>
              <a:gd name="connsiteY3" fmla="*/ 37 h 10000"/>
              <a:gd name="connsiteX4" fmla="*/ 5066 w 11201"/>
              <a:gd name="connsiteY4" fmla="*/ 0 h 10000"/>
              <a:gd name="connsiteX5" fmla="*/ 36 w 11201"/>
              <a:gd name="connsiteY5" fmla="*/ 9248 h 10000"/>
              <a:gd name="connsiteX0" fmla="*/ 36 w 9905"/>
              <a:gd name="connsiteY0" fmla="*/ 9248 h 10000"/>
              <a:gd name="connsiteX1" fmla="*/ 106 w 9905"/>
              <a:gd name="connsiteY1" fmla="*/ 9963 h 10000"/>
              <a:gd name="connsiteX2" fmla="*/ 9881 w 9905"/>
              <a:gd name="connsiteY2" fmla="*/ 10000 h 10000"/>
              <a:gd name="connsiteX3" fmla="*/ 9905 w 9905"/>
              <a:gd name="connsiteY3" fmla="*/ 37 h 10000"/>
              <a:gd name="connsiteX4" fmla="*/ 5066 w 9905"/>
              <a:gd name="connsiteY4" fmla="*/ 0 h 10000"/>
              <a:gd name="connsiteX5" fmla="*/ 36 w 9905"/>
              <a:gd name="connsiteY5" fmla="*/ 9248 h 10000"/>
              <a:gd name="connsiteX0" fmla="*/ 37 w 10001"/>
              <a:gd name="connsiteY0" fmla="*/ 9248 h 10000"/>
              <a:gd name="connsiteX1" fmla="*/ 108 w 10001"/>
              <a:gd name="connsiteY1" fmla="*/ 9963 h 10000"/>
              <a:gd name="connsiteX2" fmla="*/ 9977 w 10001"/>
              <a:gd name="connsiteY2" fmla="*/ 10000 h 10000"/>
              <a:gd name="connsiteX3" fmla="*/ 10001 w 10001"/>
              <a:gd name="connsiteY3" fmla="*/ 37 h 10000"/>
              <a:gd name="connsiteX4" fmla="*/ 5116 w 10001"/>
              <a:gd name="connsiteY4" fmla="*/ 0 h 10000"/>
              <a:gd name="connsiteX5" fmla="*/ 37 w 10001"/>
              <a:gd name="connsiteY5" fmla="*/ 9248 h 10000"/>
              <a:gd name="connsiteX0" fmla="*/ 37 w 10001"/>
              <a:gd name="connsiteY0" fmla="*/ 8311 h 10000"/>
              <a:gd name="connsiteX1" fmla="*/ 108 w 10001"/>
              <a:gd name="connsiteY1" fmla="*/ 9963 h 10000"/>
              <a:gd name="connsiteX2" fmla="*/ 9977 w 10001"/>
              <a:gd name="connsiteY2" fmla="*/ 10000 h 10000"/>
              <a:gd name="connsiteX3" fmla="*/ 10001 w 10001"/>
              <a:gd name="connsiteY3" fmla="*/ 37 h 10000"/>
              <a:gd name="connsiteX4" fmla="*/ 5116 w 10001"/>
              <a:gd name="connsiteY4" fmla="*/ 0 h 10000"/>
              <a:gd name="connsiteX5" fmla="*/ 37 w 10001"/>
              <a:gd name="connsiteY5" fmla="*/ 8311 h 10000"/>
              <a:gd name="connsiteX0" fmla="*/ 0 w 9964"/>
              <a:gd name="connsiteY0" fmla="*/ 8311 h 10000"/>
              <a:gd name="connsiteX1" fmla="*/ 71 w 9964"/>
              <a:gd name="connsiteY1" fmla="*/ 9963 h 10000"/>
              <a:gd name="connsiteX2" fmla="*/ 9940 w 9964"/>
              <a:gd name="connsiteY2" fmla="*/ 10000 h 10000"/>
              <a:gd name="connsiteX3" fmla="*/ 9964 w 9964"/>
              <a:gd name="connsiteY3" fmla="*/ 37 h 10000"/>
              <a:gd name="connsiteX4" fmla="*/ 5079 w 9964"/>
              <a:gd name="connsiteY4" fmla="*/ 0 h 10000"/>
              <a:gd name="connsiteX5" fmla="*/ 0 w 9964"/>
              <a:gd name="connsiteY5" fmla="*/ 8311 h 10000"/>
              <a:gd name="connsiteX0" fmla="*/ 5129 w 10032"/>
              <a:gd name="connsiteY0" fmla="*/ 0 h 10000"/>
              <a:gd name="connsiteX1" fmla="*/ 103 w 10032"/>
              <a:gd name="connsiteY1" fmla="*/ 9963 h 10000"/>
              <a:gd name="connsiteX2" fmla="*/ 10008 w 10032"/>
              <a:gd name="connsiteY2" fmla="*/ 10000 h 10000"/>
              <a:gd name="connsiteX3" fmla="*/ 10032 w 10032"/>
              <a:gd name="connsiteY3" fmla="*/ 37 h 10000"/>
              <a:gd name="connsiteX4" fmla="*/ 5129 w 10032"/>
              <a:gd name="connsiteY4" fmla="*/ 0 h 10000"/>
              <a:gd name="connsiteX0" fmla="*/ 5162 w 10065"/>
              <a:gd name="connsiteY0" fmla="*/ 0 h 10000"/>
              <a:gd name="connsiteX1" fmla="*/ 136 w 10065"/>
              <a:gd name="connsiteY1" fmla="*/ 9963 h 10000"/>
              <a:gd name="connsiteX2" fmla="*/ 10041 w 10065"/>
              <a:gd name="connsiteY2" fmla="*/ 10000 h 10000"/>
              <a:gd name="connsiteX3" fmla="*/ 10065 w 10065"/>
              <a:gd name="connsiteY3" fmla="*/ 37 h 10000"/>
              <a:gd name="connsiteX4" fmla="*/ 5162 w 10065"/>
              <a:gd name="connsiteY4" fmla="*/ 0 h 10000"/>
              <a:gd name="connsiteX0" fmla="*/ 5174 w 10077"/>
              <a:gd name="connsiteY0" fmla="*/ 0 h 10000"/>
              <a:gd name="connsiteX1" fmla="*/ 148 w 10077"/>
              <a:gd name="connsiteY1" fmla="*/ 9963 h 10000"/>
              <a:gd name="connsiteX2" fmla="*/ 10053 w 10077"/>
              <a:gd name="connsiteY2" fmla="*/ 10000 h 10000"/>
              <a:gd name="connsiteX3" fmla="*/ 10077 w 10077"/>
              <a:gd name="connsiteY3" fmla="*/ 37 h 10000"/>
              <a:gd name="connsiteX4" fmla="*/ 5174 w 10077"/>
              <a:gd name="connsiteY4" fmla="*/ 0 h 10000"/>
              <a:gd name="connsiteX0" fmla="*/ 4965 w 9868"/>
              <a:gd name="connsiteY0" fmla="*/ 0 h 10000"/>
              <a:gd name="connsiteX1" fmla="*/ 156 w 9868"/>
              <a:gd name="connsiteY1" fmla="*/ 9963 h 10000"/>
              <a:gd name="connsiteX2" fmla="*/ 9844 w 9868"/>
              <a:gd name="connsiteY2" fmla="*/ 10000 h 10000"/>
              <a:gd name="connsiteX3" fmla="*/ 9868 w 9868"/>
              <a:gd name="connsiteY3" fmla="*/ 37 h 10000"/>
              <a:gd name="connsiteX4" fmla="*/ 4965 w 9868"/>
              <a:gd name="connsiteY4" fmla="*/ 0 h 10000"/>
              <a:gd name="connsiteX0" fmla="*/ 4977 w 9946"/>
              <a:gd name="connsiteY0" fmla="*/ 0 h 10000"/>
              <a:gd name="connsiteX1" fmla="*/ 104 w 9946"/>
              <a:gd name="connsiteY1" fmla="*/ 9963 h 10000"/>
              <a:gd name="connsiteX2" fmla="*/ 9922 w 9946"/>
              <a:gd name="connsiteY2" fmla="*/ 10000 h 10000"/>
              <a:gd name="connsiteX3" fmla="*/ 9946 w 9946"/>
              <a:gd name="connsiteY3" fmla="*/ 37 h 10000"/>
              <a:gd name="connsiteX4" fmla="*/ 4977 w 9946"/>
              <a:gd name="connsiteY4" fmla="*/ 0 h 10000"/>
              <a:gd name="connsiteX0" fmla="*/ 5026 w 10022"/>
              <a:gd name="connsiteY0" fmla="*/ 0 h 10000"/>
              <a:gd name="connsiteX1" fmla="*/ 127 w 10022"/>
              <a:gd name="connsiteY1" fmla="*/ 9963 h 10000"/>
              <a:gd name="connsiteX2" fmla="*/ 9998 w 10022"/>
              <a:gd name="connsiteY2" fmla="*/ 10000 h 10000"/>
              <a:gd name="connsiteX3" fmla="*/ 10022 w 10022"/>
              <a:gd name="connsiteY3" fmla="*/ 37 h 10000"/>
              <a:gd name="connsiteX4" fmla="*/ 5026 w 10022"/>
              <a:gd name="connsiteY4" fmla="*/ 0 h 10000"/>
              <a:gd name="connsiteX0" fmla="*/ 5168 w 10164"/>
              <a:gd name="connsiteY0" fmla="*/ 0 h 10000"/>
              <a:gd name="connsiteX1" fmla="*/ 122 w 10164"/>
              <a:gd name="connsiteY1" fmla="*/ 9963 h 10000"/>
              <a:gd name="connsiteX2" fmla="*/ 10140 w 10164"/>
              <a:gd name="connsiteY2" fmla="*/ 10000 h 10000"/>
              <a:gd name="connsiteX3" fmla="*/ 10164 w 10164"/>
              <a:gd name="connsiteY3" fmla="*/ 37 h 10000"/>
              <a:gd name="connsiteX4" fmla="*/ 5168 w 10164"/>
              <a:gd name="connsiteY4" fmla="*/ 0 h 10000"/>
              <a:gd name="connsiteX0" fmla="*/ 5168 w 10164"/>
              <a:gd name="connsiteY0" fmla="*/ 0 h 9987"/>
              <a:gd name="connsiteX1" fmla="*/ 122 w 10164"/>
              <a:gd name="connsiteY1" fmla="*/ 9963 h 9987"/>
              <a:gd name="connsiteX2" fmla="*/ 10140 w 10164"/>
              <a:gd name="connsiteY2" fmla="*/ 9987 h 9987"/>
              <a:gd name="connsiteX3" fmla="*/ 10164 w 10164"/>
              <a:gd name="connsiteY3" fmla="*/ 37 h 9987"/>
              <a:gd name="connsiteX4" fmla="*/ 5168 w 10164"/>
              <a:gd name="connsiteY4" fmla="*/ 0 h 9987"/>
              <a:gd name="connsiteX0" fmla="*/ 5085 w 10000"/>
              <a:gd name="connsiteY0" fmla="*/ 1 h 10001"/>
              <a:gd name="connsiteX1" fmla="*/ 120 w 10000"/>
              <a:gd name="connsiteY1" fmla="*/ 9977 h 10001"/>
              <a:gd name="connsiteX2" fmla="*/ 9976 w 10000"/>
              <a:gd name="connsiteY2" fmla="*/ 10001 h 10001"/>
              <a:gd name="connsiteX3" fmla="*/ 10000 w 10000"/>
              <a:gd name="connsiteY3" fmla="*/ 0 h 10001"/>
              <a:gd name="connsiteX4" fmla="*/ 5085 w 10000"/>
              <a:gd name="connsiteY4" fmla="*/ 1 h 1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1">
                <a:moveTo>
                  <a:pt x="5085" y="1"/>
                </a:moveTo>
                <a:cubicBezTo>
                  <a:pt x="2196" y="2118"/>
                  <a:pt x="-623" y="5218"/>
                  <a:pt x="120" y="9977"/>
                </a:cubicBezTo>
                <a:lnTo>
                  <a:pt x="9976" y="10001"/>
                </a:lnTo>
                <a:cubicBezTo>
                  <a:pt x="9988" y="5013"/>
                  <a:pt x="9992" y="3325"/>
                  <a:pt x="10000" y="0"/>
                </a:cubicBezTo>
                <a:lnTo>
                  <a:pt x="5085" y="1"/>
                </a:lnTo>
                <a:close/>
              </a:path>
            </a:pathLst>
          </a:custGeom>
          <a:solidFill>
            <a:srgbClr val="309DB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noProof="0" dirty="0"/>
          </a:p>
        </p:txBody>
      </p:sp>
      <p:pic>
        <p:nvPicPr>
          <p:cNvPr id="11" name="Picture 2" descr="\\ad.ted.security.thales\Velizy_Siege\Services_SIEGE\Communication\CHARTE GRAPHIQUE\Charte THALES\Logo Thales 2020 avec baseline\Thales logo CMYK_RGB_PANTONE\RGB\PNG\Thales_LOGO_RGB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68" y="14610"/>
            <a:ext cx="2639832" cy="992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ensitivity"/>
          <p:cNvSpPr txBox="1">
            <a:spLocks noChangeArrowheads="1"/>
          </p:cNvSpPr>
          <p:nvPr userDrawn="1"/>
        </p:nvSpPr>
        <p:spPr bwMode="auto">
          <a:xfrm>
            <a:off x="3968750" y="4764094"/>
            <a:ext cx="1206500" cy="170368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square" lIns="45720" tIns="46800" rIns="4572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00" b="0" kern="1200" noProof="0">
                <a:solidFill>
                  <a:srgbClr val="000000"/>
                </a:solidFill>
                <a:latin typeface="+mj-lt"/>
                <a:ea typeface="+mn-ea"/>
                <a:cs typeface="+mn-cs"/>
              </a:rPr>
              <a:t>OPEN</a:t>
            </a:r>
            <a:endParaRPr lang="en-US" sz="500" b="0" kern="1200" baseline="0" noProof="0" dirty="0">
              <a:solidFill>
                <a:srgbClr val="000000"/>
              </a:solidFill>
              <a:latin typeface="+mj-lt"/>
              <a:ea typeface="+mn-ea"/>
              <a:cs typeface="+mn-cs"/>
            </a:endParaRPr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876" y="-31085"/>
            <a:ext cx="3644760" cy="5174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670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- Slid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02049" y="1007215"/>
            <a:ext cx="4918023" cy="3190787"/>
          </a:xfrm>
        </p:spPr>
        <p:txBody>
          <a:bodyPr/>
          <a:lstStyle>
            <a:lvl1pPr algn="l">
              <a:defRPr sz="2600">
                <a:solidFill>
                  <a:srgbClr val="333366"/>
                </a:solidFill>
              </a:defRPr>
            </a:lvl1pPr>
          </a:lstStyle>
          <a:p>
            <a:r>
              <a:rPr lang="en-GB" noProof="0" dirty="0"/>
              <a:t>Click to edit Master</a:t>
            </a:r>
            <a:br>
              <a:rPr lang="en-GB" noProof="0" dirty="0"/>
            </a:br>
            <a:r>
              <a:rPr lang="en-GB" noProof="0" dirty="0"/>
              <a:t>title style</a:t>
            </a:r>
          </a:p>
        </p:txBody>
      </p:sp>
      <p:sp>
        <p:nvSpPr>
          <p:cNvPr id="24" name="Freeform 47"/>
          <p:cNvSpPr>
            <a:spLocks/>
          </p:cNvSpPr>
          <p:nvPr userDrawn="1"/>
        </p:nvSpPr>
        <p:spPr bwMode="auto">
          <a:xfrm>
            <a:off x="5210047" y="-519"/>
            <a:ext cx="3946694" cy="5178844"/>
          </a:xfrm>
          <a:custGeom>
            <a:avLst/>
            <a:gdLst>
              <a:gd name="T0" fmla="*/ 0 w 1237"/>
              <a:gd name="T1" fmla="*/ 1390 h 1746"/>
              <a:gd name="T2" fmla="*/ 33 w 1237"/>
              <a:gd name="T3" fmla="*/ 1746 h 1746"/>
              <a:gd name="T4" fmla="*/ 1237 w 1237"/>
              <a:gd name="T5" fmla="*/ 1746 h 1746"/>
              <a:gd name="T6" fmla="*/ 1237 w 1237"/>
              <a:gd name="T7" fmla="*/ 0 h 1746"/>
              <a:gd name="T8" fmla="*/ 584 w 1237"/>
              <a:gd name="T9" fmla="*/ 0 h 1746"/>
              <a:gd name="T10" fmla="*/ 0 w 1237"/>
              <a:gd name="T11" fmla="*/ 1390 h 1746"/>
              <a:gd name="connsiteX0" fmla="*/ 34 w 10770"/>
              <a:gd name="connsiteY0" fmla="*/ 7961 h 10400"/>
              <a:gd name="connsiteX1" fmla="*/ 100 w 10770"/>
              <a:gd name="connsiteY1" fmla="*/ 8577 h 10400"/>
              <a:gd name="connsiteX2" fmla="*/ 10034 w 10770"/>
              <a:gd name="connsiteY2" fmla="*/ 10000 h 10400"/>
              <a:gd name="connsiteX3" fmla="*/ 10034 w 10770"/>
              <a:gd name="connsiteY3" fmla="*/ 0 h 10400"/>
              <a:gd name="connsiteX4" fmla="*/ 4755 w 10770"/>
              <a:gd name="connsiteY4" fmla="*/ 0 h 10400"/>
              <a:gd name="connsiteX5" fmla="*/ 34 w 10770"/>
              <a:gd name="connsiteY5" fmla="*/ 7961 h 10400"/>
              <a:gd name="connsiteX0" fmla="*/ 34 w 10277"/>
              <a:gd name="connsiteY0" fmla="*/ 7961 h 9176"/>
              <a:gd name="connsiteX1" fmla="*/ 100 w 10277"/>
              <a:gd name="connsiteY1" fmla="*/ 8577 h 9176"/>
              <a:gd name="connsiteX2" fmla="*/ 9276 w 10277"/>
              <a:gd name="connsiteY2" fmla="*/ 8529 h 9176"/>
              <a:gd name="connsiteX3" fmla="*/ 10034 w 10277"/>
              <a:gd name="connsiteY3" fmla="*/ 0 h 9176"/>
              <a:gd name="connsiteX4" fmla="*/ 4755 w 10277"/>
              <a:gd name="connsiteY4" fmla="*/ 0 h 9176"/>
              <a:gd name="connsiteX5" fmla="*/ 34 w 10277"/>
              <a:gd name="connsiteY5" fmla="*/ 7961 h 9176"/>
              <a:gd name="connsiteX0" fmla="*/ 33 w 9764"/>
              <a:gd name="connsiteY0" fmla="*/ 8676 h 10304"/>
              <a:gd name="connsiteX1" fmla="*/ 97 w 9764"/>
              <a:gd name="connsiteY1" fmla="*/ 9347 h 10304"/>
              <a:gd name="connsiteX2" fmla="*/ 9026 w 9764"/>
              <a:gd name="connsiteY2" fmla="*/ 9295 h 10304"/>
              <a:gd name="connsiteX3" fmla="*/ 9764 w 9764"/>
              <a:gd name="connsiteY3" fmla="*/ 0 h 10304"/>
              <a:gd name="connsiteX4" fmla="*/ 4627 w 9764"/>
              <a:gd name="connsiteY4" fmla="*/ 0 h 10304"/>
              <a:gd name="connsiteX5" fmla="*/ 33 w 9764"/>
              <a:gd name="connsiteY5" fmla="*/ 8676 h 10304"/>
              <a:gd name="connsiteX0" fmla="*/ 34 w 10016"/>
              <a:gd name="connsiteY0" fmla="*/ 8420 h 9071"/>
              <a:gd name="connsiteX1" fmla="*/ 99 w 10016"/>
              <a:gd name="connsiteY1" fmla="*/ 9071 h 9071"/>
              <a:gd name="connsiteX2" fmla="*/ 9244 w 10016"/>
              <a:gd name="connsiteY2" fmla="*/ 9021 h 9071"/>
              <a:gd name="connsiteX3" fmla="*/ 10000 w 10016"/>
              <a:gd name="connsiteY3" fmla="*/ 0 h 9071"/>
              <a:gd name="connsiteX4" fmla="*/ 4739 w 10016"/>
              <a:gd name="connsiteY4" fmla="*/ 0 h 9071"/>
              <a:gd name="connsiteX5" fmla="*/ 34 w 10016"/>
              <a:gd name="connsiteY5" fmla="*/ 8420 h 9071"/>
              <a:gd name="connsiteX0" fmla="*/ 34 w 9984"/>
              <a:gd name="connsiteY0" fmla="*/ 9282 h 10000"/>
              <a:gd name="connsiteX1" fmla="*/ 99 w 9984"/>
              <a:gd name="connsiteY1" fmla="*/ 10000 h 10000"/>
              <a:gd name="connsiteX2" fmla="*/ 9229 w 9984"/>
              <a:gd name="connsiteY2" fmla="*/ 9945 h 10000"/>
              <a:gd name="connsiteX3" fmla="*/ 9984 w 9984"/>
              <a:gd name="connsiteY3" fmla="*/ 0 h 10000"/>
              <a:gd name="connsiteX4" fmla="*/ 4731 w 9984"/>
              <a:gd name="connsiteY4" fmla="*/ 0 h 10000"/>
              <a:gd name="connsiteX5" fmla="*/ 34 w 9984"/>
              <a:gd name="connsiteY5" fmla="*/ 9282 h 10000"/>
              <a:gd name="connsiteX0" fmla="*/ 34 w 10052"/>
              <a:gd name="connsiteY0" fmla="*/ 9282 h 10443"/>
              <a:gd name="connsiteX1" fmla="*/ 99 w 10052"/>
              <a:gd name="connsiteY1" fmla="*/ 10000 h 10443"/>
              <a:gd name="connsiteX2" fmla="*/ 9822 w 10052"/>
              <a:gd name="connsiteY2" fmla="*/ 10443 h 10443"/>
              <a:gd name="connsiteX3" fmla="*/ 10000 w 10052"/>
              <a:gd name="connsiteY3" fmla="*/ 0 h 10443"/>
              <a:gd name="connsiteX4" fmla="*/ 4739 w 10052"/>
              <a:gd name="connsiteY4" fmla="*/ 0 h 10443"/>
              <a:gd name="connsiteX5" fmla="*/ 34 w 10052"/>
              <a:gd name="connsiteY5" fmla="*/ 9282 h 10443"/>
              <a:gd name="connsiteX0" fmla="*/ 34 w 10000"/>
              <a:gd name="connsiteY0" fmla="*/ 9282 h 10037"/>
              <a:gd name="connsiteX1" fmla="*/ 99 w 10000"/>
              <a:gd name="connsiteY1" fmla="*/ 10000 h 10037"/>
              <a:gd name="connsiteX2" fmla="*/ 9244 w 10000"/>
              <a:gd name="connsiteY2" fmla="*/ 10037 h 10037"/>
              <a:gd name="connsiteX3" fmla="*/ 10000 w 10000"/>
              <a:gd name="connsiteY3" fmla="*/ 0 h 10037"/>
              <a:gd name="connsiteX4" fmla="*/ 4739 w 10000"/>
              <a:gd name="connsiteY4" fmla="*/ 0 h 10037"/>
              <a:gd name="connsiteX5" fmla="*/ 34 w 10000"/>
              <a:gd name="connsiteY5" fmla="*/ 9282 h 10037"/>
              <a:gd name="connsiteX0" fmla="*/ 34 w 10000"/>
              <a:gd name="connsiteY0" fmla="*/ 9282 h 10037"/>
              <a:gd name="connsiteX1" fmla="*/ 99 w 10000"/>
              <a:gd name="connsiteY1" fmla="*/ 10000 h 10037"/>
              <a:gd name="connsiteX2" fmla="*/ 9244 w 10000"/>
              <a:gd name="connsiteY2" fmla="*/ 10037 h 10037"/>
              <a:gd name="connsiteX3" fmla="*/ 10000 w 10000"/>
              <a:gd name="connsiteY3" fmla="*/ 0 h 10037"/>
              <a:gd name="connsiteX4" fmla="*/ 4739 w 10000"/>
              <a:gd name="connsiteY4" fmla="*/ 0 h 10037"/>
              <a:gd name="connsiteX5" fmla="*/ 34 w 10000"/>
              <a:gd name="connsiteY5" fmla="*/ 9282 h 10037"/>
              <a:gd name="connsiteX0" fmla="*/ 34 w 9355"/>
              <a:gd name="connsiteY0" fmla="*/ 9282 h 10037"/>
              <a:gd name="connsiteX1" fmla="*/ 99 w 9355"/>
              <a:gd name="connsiteY1" fmla="*/ 10000 h 10037"/>
              <a:gd name="connsiteX2" fmla="*/ 9244 w 9355"/>
              <a:gd name="connsiteY2" fmla="*/ 10037 h 10037"/>
              <a:gd name="connsiteX3" fmla="*/ 9266 w 9355"/>
              <a:gd name="connsiteY3" fmla="*/ 37 h 10037"/>
              <a:gd name="connsiteX4" fmla="*/ 4739 w 9355"/>
              <a:gd name="connsiteY4" fmla="*/ 0 h 10037"/>
              <a:gd name="connsiteX5" fmla="*/ 34 w 9355"/>
              <a:gd name="connsiteY5" fmla="*/ 9282 h 10037"/>
              <a:gd name="connsiteX0" fmla="*/ 36 w 10063"/>
              <a:gd name="connsiteY0" fmla="*/ 9248 h 10000"/>
              <a:gd name="connsiteX1" fmla="*/ 106 w 10063"/>
              <a:gd name="connsiteY1" fmla="*/ 9963 h 10000"/>
              <a:gd name="connsiteX2" fmla="*/ 9881 w 10063"/>
              <a:gd name="connsiteY2" fmla="*/ 10000 h 10000"/>
              <a:gd name="connsiteX3" fmla="*/ 9905 w 10063"/>
              <a:gd name="connsiteY3" fmla="*/ 37 h 10000"/>
              <a:gd name="connsiteX4" fmla="*/ 5066 w 10063"/>
              <a:gd name="connsiteY4" fmla="*/ 0 h 10000"/>
              <a:gd name="connsiteX5" fmla="*/ 36 w 10063"/>
              <a:gd name="connsiteY5" fmla="*/ 9248 h 10000"/>
              <a:gd name="connsiteX0" fmla="*/ 36 w 11201"/>
              <a:gd name="connsiteY0" fmla="*/ 9248 h 10000"/>
              <a:gd name="connsiteX1" fmla="*/ 106 w 11201"/>
              <a:gd name="connsiteY1" fmla="*/ 9963 h 10000"/>
              <a:gd name="connsiteX2" fmla="*/ 9881 w 11201"/>
              <a:gd name="connsiteY2" fmla="*/ 10000 h 10000"/>
              <a:gd name="connsiteX3" fmla="*/ 9905 w 11201"/>
              <a:gd name="connsiteY3" fmla="*/ 37 h 10000"/>
              <a:gd name="connsiteX4" fmla="*/ 5066 w 11201"/>
              <a:gd name="connsiteY4" fmla="*/ 0 h 10000"/>
              <a:gd name="connsiteX5" fmla="*/ 36 w 11201"/>
              <a:gd name="connsiteY5" fmla="*/ 9248 h 10000"/>
              <a:gd name="connsiteX0" fmla="*/ 36 w 9905"/>
              <a:gd name="connsiteY0" fmla="*/ 9248 h 10000"/>
              <a:gd name="connsiteX1" fmla="*/ 106 w 9905"/>
              <a:gd name="connsiteY1" fmla="*/ 9963 h 10000"/>
              <a:gd name="connsiteX2" fmla="*/ 9881 w 9905"/>
              <a:gd name="connsiteY2" fmla="*/ 10000 h 10000"/>
              <a:gd name="connsiteX3" fmla="*/ 9905 w 9905"/>
              <a:gd name="connsiteY3" fmla="*/ 37 h 10000"/>
              <a:gd name="connsiteX4" fmla="*/ 5066 w 9905"/>
              <a:gd name="connsiteY4" fmla="*/ 0 h 10000"/>
              <a:gd name="connsiteX5" fmla="*/ 36 w 9905"/>
              <a:gd name="connsiteY5" fmla="*/ 9248 h 10000"/>
              <a:gd name="connsiteX0" fmla="*/ 37 w 10001"/>
              <a:gd name="connsiteY0" fmla="*/ 9248 h 10000"/>
              <a:gd name="connsiteX1" fmla="*/ 108 w 10001"/>
              <a:gd name="connsiteY1" fmla="*/ 9963 h 10000"/>
              <a:gd name="connsiteX2" fmla="*/ 9977 w 10001"/>
              <a:gd name="connsiteY2" fmla="*/ 10000 h 10000"/>
              <a:gd name="connsiteX3" fmla="*/ 10001 w 10001"/>
              <a:gd name="connsiteY3" fmla="*/ 37 h 10000"/>
              <a:gd name="connsiteX4" fmla="*/ 5116 w 10001"/>
              <a:gd name="connsiteY4" fmla="*/ 0 h 10000"/>
              <a:gd name="connsiteX5" fmla="*/ 37 w 10001"/>
              <a:gd name="connsiteY5" fmla="*/ 9248 h 10000"/>
              <a:gd name="connsiteX0" fmla="*/ 37 w 10001"/>
              <a:gd name="connsiteY0" fmla="*/ 8311 h 10000"/>
              <a:gd name="connsiteX1" fmla="*/ 108 w 10001"/>
              <a:gd name="connsiteY1" fmla="*/ 9963 h 10000"/>
              <a:gd name="connsiteX2" fmla="*/ 9977 w 10001"/>
              <a:gd name="connsiteY2" fmla="*/ 10000 h 10000"/>
              <a:gd name="connsiteX3" fmla="*/ 10001 w 10001"/>
              <a:gd name="connsiteY3" fmla="*/ 37 h 10000"/>
              <a:gd name="connsiteX4" fmla="*/ 5116 w 10001"/>
              <a:gd name="connsiteY4" fmla="*/ 0 h 10000"/>
              <a:gd name="connsiteX5" fmla="*/ 37 w 10001"/>
              <a:gd name="connsiteY5" fmla="*/ 8311 h 10000"/>
              <a:gd name="connsiteX0" fmla="*/ 0 w 9964"/>
              <a:gd name="connsiteY0" fmla="*/ 8311 h 10000"/>
              <a:gd name="connsiteX1" fmla="*/ 71 w 9964"/>
              <a:gd name="connsiteY1" fmla="*/ 9963 h 10000"/>
              <a:gd name="connsiteX2" fmla="*/ 9940 w 9964"/>
              <a:gd name="connsiteY2" fmla="*/ 10000 h 10000"/>
              <a:gd name="connsiteX3" fmla="*/ 9964 w 9964"/>
              <a:gd name="connsiteY3" fmla="*/ 37 h 10000"/>
              <a:gd name="connsiteX4" fmla="*/ 5079 w 9964"/>
              <a:gd name="connsiteY4" fmla="*/ 0 h 10000"/>
              <a:gd name="connsiteX5" fmla="*/ 0 w 9964"/>
              <a:gd name="connsiteY5" fmla="*/ 8311 h 10000"/>
              <a:gd name="connsiteX0" fmla="*/ 5129 w 10032"/>
              <a:gd name="connsiteY0" fmla="*/ 0 h 10000"/>
              <a:gd name="connsiteX1" fmla="*/ 103 w 10032"/>
              <a:gd name="connsiteY1" fmla="*/ 9963 h 10000"/>
              <a:gd name="connsiteX2" fmla="*/ 10008 w 10032"/>
              <a:gd name="connsiteY2" fmla="*/ 10000 h 10000"/>
              <a:gd name="connsiteX3" fmla="*/ 10032 w 10032"/>
              <a:gd name="connsiteY3" fmla="*/ 37 h 10000"/>
              <a:gd name="connsiteX4" fmla="*/ 5129 w 10032"/>
              <a:gd name="connsiteY4" fmla="*/ 0 h 10000"/>
              <a:gd name="connsiteX0" fmla="*/ 5162 w 10065"/>
              <a:gd name="connsiteY0" fmla="*/ 0 h 10000"/>
              <a:gd name="connsiteX1" fmla="*/ 136 w 10065"/>
              <a:gd name="connsiteY1" fmla="*/ 9963 h 10000"/>
              <a:gd name="connsiteX2" fmla="*/ 10041 w 10065"/>
              <a:gd name="connsiteY2" fmla="*/ 10000 h 10000"/>
              <a:gd name="connsiteX3" fmla="*/ 10065 w 10065"/>
              <a:gd name="connsiteY3" fmla="*/ 37 h 10000"/>
              <a:gd name="connsiteX4" fmla="*/ 5162 w 10065"/>
              <a:gd name="connsiteY4" fmla="*/ 0 h 10000"/>
              <a:gd name="connsiteX0" fmla="*/ 5174 w 10077"/>
              <a:gd name="connsiteY0" fmla="*/ 0 h 10000"/>
              <a:gd name="connsiteX1" fmla="*/ 148 w 10077"/>
              <a:gd name="connsiteY1" fmla="*/ 9963 h 10000"/>
              <a:gd name="connsiteX2" fmla="*/ 10053 w 10077"/>
              <a:gd name="connsiteY2" fmla="*/ 10000 h 10000"/>
              <a:gd name="connsiteX3" fmla="*/ 10077 w 10077"/>
              <a:gd name="connsiteY3" fmla="*/ 37 h 10000"/>
              <a:gd name="connsiteX4" fmla="*/ 5174 w 10077"/>
              <a:gd name="connsiteY4" fmla="*/ 0 h 10000"/>
              <a:gd name="connsiteX0" fmla="*/ 4965 w 9868"/>
              <a:gd name="connsiteY0" fmla="*/ 0 h 10000"/>
              <a:gd name="connsiteX1" fmla="*/ 156 w 9868"/>
              <a:gd name="connsiteY1" fmla="*/ 9963 h 10000"/>
              <a:gd name="connsiteX2" fmla="*/ 9844 w 9868"/>
              <a:gd name="connsiteY2" fmla="*/ 10000 h 10000"/>
              <a:gd name="connsiteX3" fmla="*/ 9868 w 9868"/>
              <a:gd name="connsiteY3" fmla="*/ 37 h 10000"/>
              <a:gd name="connsiteX4" fmla="*/ 4965 w 9868"/>
              <a:gd name="connsiteY4" fmla="*/ 0 h 10000"/>
              <a:gd name="connsiteX0" fmla="*/ 4977 w 9946"/>
              <a:gd name="connsiteY0" fmla="*/ 0 h 10000"/>
              <a:gd name="connsiteX1" fmla="*/ 104 w 9946"/>
              <a:gd name="connsiteY1" fmla="*/ 9963 h 10000"/>
              <a:gd name="connsiteX2" fmla="*/ 9922 w 9946"/>
              <a:gd name="connsiteY2" fmla="*/ 10000 h 10000"/>
              <a:gd name="connsiteX3" fmla="*/ 9946 w 9946"/>
              <a:gd name="connsiteY3" fmla="*/ 37 h 10000"/>
              <a:gd name="connsiteX4" fmla="*/ 4977 w 9946"/>
              <a:gd name="connsiteY4" fmla="*/ 0 h 10000"/>
              <a:gd name="connsiteX0" fmla="*/ 5026 w 10022"/>
              <a:gd name="connsiteY0" fmla="*/ 0 h 10000"/>
              <a:gd name="connsiteX1" fmla="*/ 127 w 10022"/>
              <a:gd name="connsiteY1" fmla="*/ 9963 h 10000"/>
              <a:gd name="connsiteX2" fmla="*/ 9998 w 10022"/>
              <a:gd name="connsiteY2" fmla="*/ 10000 h 10000"/>
              <a:gd name="connsiteX3" fmla="*/ 10022 w 10022"/>
              <a:gd name="connsiteY3" fmla="*/ 37 h 10000"/>
              <a:gd name="connsiteX4" fmla="*/ 5026 w 10022"/>
              <a:gd name="connsiteY4" fmla="*/ 0 h 10000"/>
              <a:gd name="connsiteX0" fmla="*/ 5168 w 10164"/>
              <a:gd name="connsiteY0" fmla="*/ 0 h 10000"/>
              <a:gd name="connsiteX1" fmla="*/ 122 w 10164"/>
              <a:gd name="connsiteY1" fmla="*/ 9963 h 10000"/>
              <a:gd name="connsiteX2" fmla="*/ 10140 w 10164"/>
              <a:gd name="connsiteY2" fmla="*/ 10000 h 10000"/>
              <a:gd name="connsiteX3" fmla="*/ 10164 w 10164"/>
              <a:gd name="connsiteY3" fmla="*/ 37 h 10000"/>
              <a:gd name="connsiteX4" fmla="*/ 5168 w 10164"/>
              <a:gd name="connsiteY4" fmla="*/ 0 h 10000"/>
              <a:gd name="connsiteX0" fmla="*/ 5168 w 10164"/>
              <a:gd name="connsiteY0" fmla="*/ 0 h 9987"/>
              <a:gd name="connsiteX1" fmla="*/ 122 w 10164"/>
              <a:gd name="connsiteY1" fmla="*/ 9963 h 9987"/>
              <a:gd name="connsiteX2" fmla="*/ 10140 w 10164"/>
              <a:gd name="connsiteY2" fmla="*/ 9987 h 9987"/>
              <a:gd name="connsiteX3" fmla="*/ 10164 w 10164"/>
              <a:gd name="connsiteY3" fmla="*/ 37 h 9987"/>
              <a:gd name="connsiteX4" fmla="*/ 5168 w 10164"/>
              <a:gd name="connsiteY4" fmla="*/ 0 h 9987"/>
              <a:gd name="connsiteX0" fmla="*/ 5085 w 10000"/>
              <a:gd name="connsiteY0" fmla="*/ 1 h 10001"/>
              <a:gd name="connsiteX1" fmla="*/ 120 w 10000"/>
              <a:gd name="connsiteY1" fmla="*/ 9977 h 10001"/>
              <a:gd name="connsiteX2" fmla="*/ 9976 w 10000"/>
              <a:gd name="connsiteY2" fmla="*/ 10001 h 10001"/>
              <a:gd name="connsiteX3" fmla="*/ 10000 w 10000"/>
              <a:gd name="connsiteY3" fmla="*/ 0 h 10001"/>
              <a:gd name="connsiteX4" fmla="*/ 5085 w 10000"/>
              <a:gd name="connsiteY4" fmla="*/ 1 h 1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1">
                <a:moveTo>
                  <a:pt x="5085" y="1"/>
                </a:moveTo>
                <a:cubicBezTo>
                  <a:pt x="2196" y="2118"/>
                  <a:pt x="-623" y="5218"/>
                  <a:pt x="120" y="9977"/>
                </a:cubicBezTo>
                <a:lnTo>
                  <a:pt x="9976" y="10001"/>
                </a:lnTo>
                <a:cubicBezTo>
                  <a:pt x="9988" y="5013"/>
                  <a:pt x="9992" y="3325"/>
                  <a:pt x="10000" y="0"/>
                </a:cubicBezTo>
                <a:lnTo>
                  <a:pt x="5085" y="1"/>
                </a:lnTo>
                <a:close/>
              </a:path>
            </a:pathLst>
          </a:custGeom>
          <a:solidFill>
            <a:srgbClr val="309DB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1" name="Rectangle 1030"/>
          <p:cNvSpPr>
            <a:spLocks noChangeArrowheads="1"/>
          </p:cNvSpPr>
          <p:nvPr userDrawn="1"/>
        </p:nvSpPr>
        <p:spPr bwMode="auto">
          <a:xfrm>
            <a:off x="219119" y="4819429"/>
            <a:ext cx="4403725" cy="136525"/>
          </a:xfrm>
          <a:prstGeom prst="rect">
            <a:avLst/>
          </a:prstGeom>
          <a:noFill/>
          <a:ln>
            <a:noFill/>
          </a:ln>
          <a:effectLst/>
        </p:spPr>
        <p:txBody>
          <a:bodyPr tIns="0" bIns="0">
            <a:noAutofit/>
          </a:bodyPr>
          <a:lstStyle/>
          <a:p>
            <a:pPr algn="l"/>
            <a:r>
              <a:rPr lang="en-AU" sz="900" dirty="0">
                <a:solidFill>
                  <a:schemeClr val="tx1"/>
                </a:solidFill>
                <a:latin typeface="Century Gothic" pitchFamily="34" charset="0"/>
              </a:rPr>
              <a:t>www.thalesgroup.com</a:t>
            </a:r>
          </a:p>
        </p:txBody>
      </p:sp>
      <p:sp>
        <p:nvSpPr>
          <p:cNvPr id="32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02049" y="3134826"/>
            <a:ext cx="4918023" cy="307777"/>
          </a:xfrm>
        </p:spPr>
        <p:txBody>
          <a:bodyPr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1" cap="all" baseline="0">
                <a:solidFill>
                  <a:srgbClr val="309DB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3" name="Demi-cadre 12"/>
          <p:cNvSpPr/>
          <p:nvPr userDrawn="1"/>
        </p:nvSpPr>
        <p:spPr bwMode="auto">
          <a:xfrm>
            <a:off x="302049" y="1448486"/>
            <a:ext cx="386164" cy="393963"/>
          </a:xfrm>
          <a:prstGeom prst="halfFrame">
            <a:avLst>
              <a:gd name="adj1" fmla="val 12269"/>
              <a:gd name="adj2" fmla="val 13535"/>
            </a:avLst>
          </a:prstGeom>
          <a:solidFill>
            <a:srgbClr val="309DB5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1" hasCustomPrompt="1"/>
          </p:nvPr>
        </p:nvSpPr>
        <p:spPr bwMode="auto">
          <a:xfrm>
            <a:off x="5501950" y="-9525"/>
            <a:ext cx="3647433" cy="5178425"/>
          </a:xfrm>
          <a:custGeom>
            <a:avLst/>
            <a:gdLst>
              <a:gd name="connsiteX0" fmla="*/ 0 w 3662362"/>
              <a:gd name="connsiteY0" fmla="*/ 0 h 5168900"/>
              <a:gd name="connsiteX1" fmla="*/ 3662362 w 3662362"/>
              <a:gd name="connsiteY1" fmla="*/ 0 h 5168900"/>
              <a:gd name="connsiteX2" fmla="*/ 3662362 w 3662362"/>
              <a:gd name="connsiteY2" fmla="*/ 5168900 h 5168900"/>
              <a:gd name="connsiteX3" fmla="*/ 0 w 3662362"/>
              <a:gd name="connsiteY3" fmla="*/ 5168900 h 5168900"/>
              <a:gd name="connsiteX4" fmla="*/ 0 w 3662362"/>
              <a:gd name="connsiteY4" fmla="*/ 0 h 5168900"/>
              <a:gd name="connsiteX0" fmla="*/ 1724025 w 3662362"/>
              <a:gd name="connsiteY0" fmla="*/ 0 h 5178425"/>
              <a:gd name="connsiteX1" fmla="*/ 3662362 w 3662362"/>
              <a:gd name="connsiteY1" fmla="*/ 9525 h 5178425"/>
              <a:gd name="connsiteX2" fmla="*/ 3662362 w 3662362"/>
              <a:gd name="connsiteY2" fmla="*/ 5178425 h 5178425"/>
              <a:gd name="connsiteX3" fmla="*/ 0 w 3662362"/>
              <a:gd name="connsiteY3" fmla="*/ 5178425 h 5178425"/>
              <a:gd name="connsiteX4" fmla="*/ 1724025 w 3662362"/>
              <a:gd name="connsiteY4" fmla="*/ 0 h 5178425"/>
              <a:gd name="connsiteX0" fmla="*/ 1724025 w 3662362"/>
              <a:gd name="connsiteY0" fmla="*/ 0 h 5178425"/>
              <a:gd name="connsiteX1" fmla="*/ 3662362 w 3662362"/>
              <a:gd name="connsiteY1" fmla="*/ 9525 h 5178425"/>
              <a:gd name="connsiteX2" fmla="*/ 3662362 w 3662362"/>
              <a:gd name="connsiteY2" fmla="*/ 5178425 h 5178425"/>
              <a:gd name="connsiteX3" fmla="*/ 0 w 3662362"/>
              <a:gd name="connsiteY3" fmla="*/ 5178425 h 5178425"/>
              <a:gd name="connsiteX4" fmla="*/ 1724025 w 3662362"/>
              <a:gd name="connsiteY4" fmla="*/ 0 h 5178425"/>
              <a:gd name="connsiteX0" fmla="*/ 1609725 w 3548062"/>
              <a:gd name="connsiteY0" fmla="*/ 0 h 5178425"/>
              <a:gd name="connsiteX1" fmla="*/ 3548062 w 3548062"/>
              <a:gd name="connsiteY1" fmla="*/ 9525 h 5178425"/>
              <a:gd name="connsiteX2" fmla="*/ 3548062 w 3548062"/>
              <a:gd name="connsiteY2" fmla="*/ 5178425 h 5178425"/>
              <a:gd name="connsiteX3" fmla="*/ 0 w 3548062"/>
              <a:gd name="connsiteY3" fmla="*/ 5178425 h 5178425"/>
              <a:gd name="connsiteX4" fmla="*/ 1609725 w 3548062"/>
              <a:gd name="connsiteY4" fmla="*/ 0 h 5178425"/>
              <a:gd name="connsiteX0" fmla="*/ 1758948 w 3697285"/>
              <a:gd name="connsiteY0" fmla="*/ 0 h 5178425"/>
              <a:gd name="connsiteX1" fmla="*/ 3697285 w 3697285"/>
              <a:gd name="connsiteY1" fmla="*/ 9525 h 5178425"/>
              <a:gd name="connsiteX2" fmla="*/ 3697285 w 3697285"/>
              <a:gd name="connsiteY2" fmla="*/ 5178425 h 5178425"/>
              <a:gd name="connsiteX3" fmla="*/ 149223 w 3697285"/>
              <a:gd name="connsiteY3" fmla="*/ 5178425 h 5178425"/>
              <a:gd name="connsiteX4" fmla="*/ 1758948 w 3697285"/>
              <a:gd name="connsiteY4" fmla="*/ 0 h 5178425"/>
              <a:gd name="connsiteX0" fmla="*/ 1709096 w 3647433"/>
              <a:gd name="connsiteY0" fmla="*/ 0 h 5178425"/>
              <a:gd name="connsiteX1" fmla="*/ 3647433 w 3647433"/>
              <a:gd name="connsiteY1" fmla="*/ 9525 h 5178425"/>
              <a:gd name="connsiteX2" fmla="*/ 3647433 w 3647433"/>
              <a:gd name="connsiteY2" fmla="*/ 5178425 h 5178425"/>
              <a:gd name="connsiteX3" fmla="*/ 99371 w 3647433"/>
              <a:gd name="connsiteY3" fmla="*/ 5178425 h 5178425"/>
              <a:gd name="connsiteX4" fmla="*/ 1709096 w 3647433"/>
              <a:gd name="connsiteY4" fmla="*/ 0 h 5178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47433" h="5178425">
                <a:moveTo>
                  <a:pt x="1709096" y="0"/>
                </a:moveTo>
                <a:lnTo>
                  <a:pt x="3647433" y="9525"/>
                </a:lnTo>
                <a:lnTo>
                  <a:pt x="3647433" y="5178425"/>
                </a:lnTo>
                <a:lnTo>
                  <a:pt x="99371" y="5178425"/>
                </a:lnTo>
                <a:cubicBezTo>
                  <a:pt x="-30804" y="4471458"/>
                  <a:pt x="-351479" y="2116667"/>
                  <a:pt x="170909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lIns="432000" anchor="ctr" anchorCtr="0"/>
          <a:lstStyle>
            <a:lvl1pPr marL="0" indent="0" algn="ctr">
              <a:buFontTx/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icon to add image</a:t>
            </a:r>
            <a:br>
              <a:rPr lang="en-GB" noProof="0" dirty="0"/>
            </a:br>
            <a:r>
              <a:rPr lang="en-GB" noProof="0" dirty="0"/>
              <a:t>to placeholder</a:t>
            </a:r>
          </a:p>
        </p:txBody>
      </p:sp>
      <p:pic>
        <p:nvPicPr>
          <p:cNvPr id="12" name="Picture 2" descr="\\ad.ted.security.thales\Velizy_Siege\Services_SIEGE\Communication\CHARTE GRAPHIQUE\Charte THALES\Logo Thales 2020 avec baseline\Thales logo CMYK_RGB_PANTONE\RGB\PNG\Thales_LOGO_RGB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68" y="14610"/>
            <a:ext cx="2639832" cy="992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ensitivity"/>
          <p:cNvSpPr txBox="1">
            <a:spLocks noChangeArrowheads="1"/>
          </p:cNvSpPr>
          <p:nvPr userDrawn="1"/>
        </p:nvSpPr>
        <p:spPr bwMode="auto">
          <a:xfrm>
            <a:off x="3968750" y="4764094"/>
            <a:ext cx="1206500" cy="170368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square" lIns="45720" tIns="46800" rIns="4572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00" b="0" kern="1200" noProof="0">
                <a:solidFill>
                  <a:srgbClr val="000000"/>
                </a:solidFill>
                <a:latin typeface="+mj-lt"/>
                <a:ea typeface="+mn-ea"/>
                <a:cs typeface="+mn-cs"/>
              </a:rPr>
              <a:t>OPEN</a:t>
            </a:r>
            <a:endParaRPr lang="fr-FR" sz="500" b="0" kern="1200" baseline="0" noProof="0" dirty="0">
              <a:solidFill>
                <a:srgbClr val="000000"/>
              </a:solidFill>
              <a:latin typeface="+mj-lt"/>
              <a:ea typeface="+mn-ea"/>
              <a:cs typeface="+mn-cs"/>
            </a:endParaRPr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951" y="-9525"/>
            <a:ext cx="3658470" cy="519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756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5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A151CB7-EFEF-2940-A901-8B8F0FA85102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/>
          </a:p>
        </p:txBody>
      </p:sp>
      <p:pic>
        <p:nvPicPr>
          <p:cNvPr id="10" name="Graphique 9">
            <a:extLst>
              <a:ext uri="{FF2B5EF4-FFF2-40B4-BE49-F238E27FC236}">
                <a16:creationId xmlns:a16="http://schemas.microsoft.com/office/drawing/2014/main" id="{F1675424-33EF-6449-BAC5-E355A9B480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-6153"/>
          <a:stretch/>
        </p:blipFill>
        <p:spPr>
          <a:xfrm>
            <a:off x="4567899" y="1664074"/>
            <a:ext cx="4576102" cy="347942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A59ADF4-23B6-B046-9083-E716059CBBBC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50000"/>
                  <a:alpha val="0"/>
                </a:schemeClr>
              </a:gs>
              <a:gs pos="99000">
                <a:schemeClr val="tx2">
                  <a:lumMod val="50000"/>
                  <a:alpha val="5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/>
          </a:p>
        </p:txBody>
      </p:sp>
      <p:sp>
        <p:nvSpPr>
          <p:cNvPr id="3" name="Ellipse 1">
            <a:extLst>
              <a:ext uri="{FF2B5EF4-FFF2-40B4-BE49-F238E27FC236}">
                <a16:creationId xmlns:a16="http://schemas.microsoft.com/office/drawing/2014/main" id="{3A27FE5D-2E9C-B44D-B0CF-1B8E787BE284}"/>
              </a:ext>
            </a:extLst>
          </p:cNvPr>
          <p:cNvSpPr/>
          <p:nvPr userDrawn="1"/>
        </p:nvSpPr>
        <p:spPr>
          <a:xfrm rot="3677644">
            <a:off x="-2028951" y="-1018140"/>
            <a:ext cx="6491933" cy="6744385"/>
          </a:xfrm>
          <a:custGeom>
            <a:avLst/>
            <a:gdLst>
              <a:gd name="connsiteX0" fmla="*/ 0 w 4492487"/>
              <a:gd name="connsiteY0" fmla="*/ 1590261 h 3180522"/>
              <a:gd name="connsiteX1" fmla="*/ 2246244 w 4492487"/>
              <a:gd name="connsiteY1" fmla="*/ 0 h 3180522"/>
              <a:gd name="connsiteX2" fmla="*/ 4492488 w 4492487"/>
              <a:gd name="connsiteY2" fmla="*/ 1590261 h 3180522"/>
              <a:gd name="connsiteX3" fmla="*/ 2246244 w 4492487"/>
              <a:gd name="connsiteY3" fmla="*/ 3180522 h 3180522"/>
              <a:gd name="connsiteX4" fmla="*/ 0 w 4492487"/>
              <a:gd name="connsiteY4" fmla="*/ 1590261 h 3180522"/>
              <a:gd name="connsiteX0" fmla="*/ 88 w 4492576"/>
              <a:gd name="connsiteY0" fmla="*/ 2175052 h 3765313"/>
              <a:gd name="connsiteX1" fmla="*/ 2182536 w 4492576"/>
              <a:gd name="connsiteY1" fmla="*/ 0 h 3765313"/>
              <a:gd name="connsiteX2" fmla="*/ 4492576 w 4492576"/>
              <a:gd name="connsiteY2" fmla="*/ 2175052 h 3765313"/>
              <a:gd name="connsiteX3" fmla="*/ 2246332 w 4492576"/>
              <a:gd name="connsiteY3" fmla="*/ 3765313 h 3765313"/>
              <a:gd name="connsiteX4" fmla="*/ 88 w 4492576"/>
              <a:gd name="connsiteY4" fmla="*/ 2175052 h 3765313"/>
              <a:gd name="connsiteX0" fmla="*/ 57 w 4492545"/>
              <a:gd name="connsiteY0" fmla="*/ 2448944 h 4039205"/>
              <a:gd name="connsiteX1" fmla="*/ 2182505 w 4492545"/>
              <a:gd name="connsiteY1" fmla="*/ 273892 h 4039205"/>
              <a:gd name="connsiteX2" fmla="*/ 4492545 w 4492545"/>
              <a:gd name="connsiteY2" fmla="*/ 2448944 h 4039205"/>
              <a:gd name="connsiteX3" fmla="*/ 2246301 w 4492545"/>
              <a:gd name="connsiteY3" fmla="*/ 4039205 h 4039205"/>
              <a:gd name="connsiteX4" fmla="*/ 57 w 4492545"/>
              <a:gd name="connsiteY4" fmla="*/ 2448944 h 4039205"/>
              <a:gd name="connsiteX0" fmla="*/ 37 w 5449456"/>
              <a:gd name="connsiteY0" fmla="*/ 3329264 h 3888377"/>
              <a:gd name="connsiteX1" fmla="*/ 3139416 w 5449456"/>
              <a:gd name="connsiteY1" fmla="*/ 16529 h 3888377"/>
              <a:gd name="connsiteX2" fmla="*/ 5449456 w 5449456"/>
              <a:gd name="connsiteY2" fmla="*/ 2191581 h 3888377"/>
              <a:gd name="connsiteX3" fmla="*/ 3203212 w 5449456"/>
              <a:gd name="connsiteY3" fmla="*/ 3781842 h 3888377"/>
              <a:gd name="connsiteX4" fmla="*/ 37 w 5449456"/>
              <a:gd name="connsiteY4" fmla="*/ 3329264 h 3888377"/>
              <a:gd name="connsiteX0" fmla="*/ 454822 w 5904241"/>
              <a:gd name="connsiteY0" fmla="*/ 3329264 h 4375790"/>
              <a:gd name="connsiteX1" fmla="*/ 3594201 w 5904241"/>
              <a:gd name="connsiteY1" fmla="*/ 16529 h 4375790"/>
              <a:gd name="connsiteX2" fmla="*/ 5904241 w 5904241"/>
              <a:gd name="connsiteY2" fmla="*/ 2191581 h 4375790"/>
              <a:gd name="connsiteX3" fmla="*/ 3657997 w 5904241"/>
              <a:gd name="connsiteY3" fmla="*/ 3781842 h 4375790"/>
              <a:gd name="connsiteX4" fmla="*/ 454822 w 5904241"/>
              <a:gd name="connsiteY4" fmla="*/ 3329264 h 4375790"/>
              <a:gd name="connsiteX0" fmla="*/ 427508 w 6291596"/>
              <a:gd name="connsiteY0" fmla="*/ 2153827 h 3782750"/>
              <a:gd name="connsiteX1" fmla="*/ 3981556 w 6291596"/>
              <a:gd name="connsiteY1" fmla="*/ 40 h 3782750"/>
              <a:gd name="connsiteX2" fmla="*/ 6291596 w 6291596"/>
              <a:gd name="connsiteY2" fmla="*/ 2175092 h 3782750"/>
              <a:gd name="connsiteX3" fmla="*/ 4045352 w 6291596"/>
              <a:gd name="connsiteY3" fmla="*/ 3765353 h 3782750"/>
              <a:gd name="connsiteX4" fmla="*/ 427508 w 6291596"/>
              <a:gd name="connsiteY4" fmla="*/ 2153827 h 3782750"/>
              <a:gd name="connsiteX0" fmla="*/ 259503 w 6123591"/>
              <a:gd name="connsiteY0" fmla="*/ 2155793 h 3855955"/>
              <a:gd name="connsiteX1" fmla="*/ 3813551 w 6123591"/>
              <a:gd name="connsiteY1" fmla="*/ 2006 h 3855955"/>
              <a:gd name="connsiteX2" fmla="*/ 6123591 w 6123591"/>
              <a:gd name="connsiteY2" fmla="*/ 2177058 h 3855955"/>
              <a:gd name="connsiteX3" fmla="*/ 3877347 w 6123591"/>
              <a:gd name="connsiteY3" fmla="*/ 3767319 h 3855955"/>
              <a:gd name="connsiteX4" fmla="*/ 259503 w 6123591"/>
              <a:gd name="connsiteY4" fmla="*/ 2155793 h 3855955"/>
              <a:gd name="connsiteX0" fmla="*/ 259503 w 6123591"/>
              <a:gd name="connsiteY0" fmla="*/ 2316332 h 4016494"/>
              <a:gd name="connsiteX1" fmla="*/ 3813551 w 6123591"/>
              <a:gd name="connsiteY1" fmla="*/ 162545 h 4016494"/>
              <a:gd name="connsiteX2" fmla="*/ 6123591 w 6123591"/>
              <a:gd name="connsiteY2" fmla="*/ 2337597 h 4016494"/>
              <a:gd name="connsiteX3" fmla="*/ 3877347 w 6123591"/>
              <a:gd name="connsiteY3" fmla="*/ 3927858 h 4016494"/>
              <a:gd name="connsiteX4" fmla="*/ 259503 w 6123591"/>
              <a:gd name="connsiteY4" fmla="*/ 2316332 h 4016494"/>
              <a:gd name="connsiteX0" fmla="*/ 2058 w 5866146"/>
              <a:gd name="connsiteY0" fmla="*/ 1549571 h 3161110"/>
              <a:gd name="connsiteX1" fmla="*/ 3109539 w 5866146"/>
              <a:gd name="connsiteY1" fmla="*/ 235756 h 3161110"/>
              <a:gd name="connsiteX2" fmla="*/ 5866146 w 5866146"/>
              <a:gd name="connsiteY2" fmla="*/ 1570836 h 3161110"/>
              <a:gd name="connsiteX3" fmla="*/ 3619902 w 5866146"/>
              <a:gd name="connsiteY3" fmla="*/ 3161097 h 3161110"/>
              <a:gd name="connsiteX4" fmla="*/ 2058 w 5866146"/>
              <a:gd name="connsiteY4" fmla="*/ 1549571 h 3161110"/>
              <a:gd name="connsiteX0" fmla="*/ 2134 w 5866222"/>
              <a:gd name="connsiteY0" fmla="*/ 1774563 h 3386102"/>
              <a:gd name="connsiteX1" fmla="*/ 3109615 w 5866222"/>
              <a:gd name="connsiteY1" fmla="*/ 460748 h 3386102"/>
              <a:gd name="connsiteX2" fmla="*/ 5866222 w 5866222"/>
              <a:gd name="connsiteY2" fmla="*/ 1795828 h 3386102"/>
              <a:gd name="connsiteX3" fmla="*/ 3619978 w 5866222"/>
              <a:gd name="connsiteY3" fmla="*/ 3386089 h 3386102"/>
              <a:gd name="connsiteX4" fmla="*/ 2134 w 5866222"/>
              <a:gd name="connsiteY4" fmla="*/ 1774563 h 3386102"/>
              <a:gd name="connsiteX0" fmla="*/ 2134 w 6126921"/>
              <a:gd name="connsiteY0" fmla="*/ 1774563 h 3438597"/>
              <a:gd name="connsiteX1" fmla="*/ 3109615 w 6126921"/>
              <a:gd name="connsiteY1" fmla="*/ 460748 h 3438597"/>
              <a:gd name="connsiteX2" fmla="*/ 5866222 w 6126921"/>
              <a:gd name="connsiteY2" fmla="*/ 1795828 h 3438597"/>
              <a:gd name="connsiteX3" fmla="*/ 3619978 w 6126921"/>
              <a:gd name="connsiteY3" fmla="*/ 3386089 h 3438597"/>
              <a:gd name="connsiteX4" fmla="*/ 2134 w 6126921"/>
              <a:gd name="connsiteY4" fmla="*/ 1774563 h 3438597"/>
              <a:gd name="connsiteX0" fmla="*/ 2807 w 5452225"/>
              <a:gd name="connsiteY0" fmla="*/ 2206468 h 2975384"/>
              <a:gd name="connsiteX1" fmla="*/ 2695618 w 5452225"/>
              <a:gd name="connsiteY1" fmla="*/ 20784 h 2975384"/>
              <a:gd name="connsiteX2" fmla="*/ 5452225 w 5452225"/>
              <a:gd name="connsiteY2" fmla="*/ 1355864 h 2975384"/>
              <a:gd name="connsiteX3" fmla="*/ 3205981 w 5452225"/>
              <a:gd name="connsiteY3" fmla="*/ 2946125 h 2975384"/>
              <a:gd name="connsiteX4" fmla="*/ 2807 w 5452225"/>
              <a:gd name="connsiteY4" fmla="*/ 2206468 h 2975384"/>
              <a:gd name="connsiteX0" fmla="*/ 315 w 5449733"/>
              <a:gd name="connsiteY0" fmla="*/ 3553952 h 4339863"/>
              <a:gd name="connsiteX1" fmla="*/ 3022736 w 5449733"/>
              <a:gd name="connsiteY1" fmla="*/ 7300 h 4339863"/>
              <a:gd name="connsiteX2" fmla="*/ 5449733 w 5449733"/>
              <a:gd name="connsiteY2" fmla="*/ 2703348 h 4339863"/>
              <a:gd name="connsiteX3" fmla="*/ 3203489 w 5449733"/>
              <a:gd name="connsiteY3" fmla="*/ 4293609 h 4339863"/>
              <a:gd name="connsiteX4" fmla="*/ 315 w 5449733"/>
              <a:gd name="connsiteY4" fmla="*/ 3553952 h 4339863"/>
              <a:gd name="connsiteX0" fmla="*/ 355 w 5449773"/>
              <a:gd name="connsiteY0" fmla="*/ 3837467 h 4623378"/>
              <a:gd name="connsiteX1" fmla="*/ 3022776 w 5449773"/>
              <a:gd name="connsiteY1" fmla="*/ 290815 h 4623378"/>
              <a:gd name="connsiteX2" fmla="*/ 5449773 w 5449773"/>
              <a:gd name="connsiteY2" fmla="*/ 2986863 h 4623378"/>
              <a:gd name="connsiteX3" fmla="*/ 3203529 w 5449773"/>
              <a:gd name="connsiteY3" fmla="*/ 4577124 h 4623378"/>
              <a:gd name="connsiteX4" fmla="*/ 355 w 5449773"/>
              <a:gd name="connsiteY4" fmla="*/ 3837467 h 4623378"/>
              <a:gd name="connsiteX0" fmla="*/ 1524 w 5450942"/>
              <a:gd name="connsiteY0" fmla="*/ 3120857 h 3895453"/>
              <a:gd name="connsiteX1" fmla="*/ 2843192 w 5450942"/>
              <a:gd name="connsiteY1" fmla="*/ 361014 h 3895453"/>
              <a:gd name="connsiteX2" fmla="*/ 5450942 w 5450942"/>
              <a:gd name="connsiteY2" fmla="*/ 2270253 h 3895453"/>
              <a:gd name="connsiteX3" fmla="*/ 3204698 w 5450942"/>
              <a:gd name="connsiteY3" fmla="*/ 3860514 h 3895453"/>
              <a:gd name="connsiteX4" fmla="*/ 1524 w 5450942"/>
              <a:gd name="connsiteY4" fmla="*/ 3120857 h 3895453"/>
              <a:gd name="connsiteX0" fmla="*/ 1891 w 5451309"/>
              <a:gd name="connsiteY0" fmla="*/ 3120857 h 4430656"/>
              <a:gd name="connsiteX1" fmla="*/ 2843559 w 5451309"/>
              <a:gd name="connsiteY1" fmla="*/ 361014 h 4430656"/>
              <a:gd name="connsiteX2" fmla="*/ 5451309 w 5451309"/>
              <a:gd name="connsiteY2" fmla="*/ 2270253 h 4430656"/>
              <a:gd name="connsiteX3" fmla="*/ 3247595 w 5451309"/>
              <a:gd name="connsiteY3" fmla="*/ 4413407 h 4430656"/>
              <a:gd name="connsiteX4" fmla="*/ 1891 w 5451309"/>
              <a:gd name="connsiteY4" fmla="*/ 3120857 h 4430656"/>
              <a:gd name="connsiteX0" fmla="*/ 1891 w 5451309"/>
              <a:gd name="connsiteY0" fmla="*/ 3120857 h 4437714"/>
              <a:gd name="connsiteX1" fmla="*/ 2843559 w 5451309"/>
              <a:gd name="connsiteY1" fmla="*/ 361014 h 4437714"/>
              <a:gd name="connsiteX2" fmla="*/ 5451309 w 5451309"/>
              <a:gd name="connsiteY2" fmla="*/ 2270253 h 4437714"/>
              <a:gd name="connsiteX3" fmla="*/ 3247595 w 5451309"/>
              <a:gd name="connsiteY3" fmla="*/ 4413407 h 4437714"/>
              <a:gd name="connsiteX4" fmla="*/ 1891 w 5451309"/>
              <a:gd name="connsiteY4" fmla="*/ 3120857 h 4437714"/>
              <a:gd name="connsiteX0" fmla="*/ 1712 w 5451130"/>
              <a:gd name="connsiteY0" fmla="*/ 3559918 h 4876775"/>
              <a:gd name="connsiteX1" fmla="*/ 2843380 w 5451130"/>
              <a:gd name="connsiteY1" fmla="*/ 800075 h 4876775"/>
              <a:gd name="connsiteX2" fmla="*/ 5451130 w 5451130"/>
              <a:gd name="connsiteY2" fmla="*/ 2709314 h 4876775"/>
              <a:gd name="connsiteX3" fmla="*/ 3247416 w 5451130"/>
              <a:gd name="connsiteY3" fmla="*/ 4852468 h 4876775"/>
              <a:gd name="connsiteX4" fmla="*/ 1712 w 5451130"/>
              <a:gd name="connsiteY4" fmla="*/ 3559918 h 4876775"/>
              <a:gd name="connsiteX0" fmla="*/ 24 w 5449442"/>
              <a:gd name="connsiteY0" fmla="*/ 3559918 h 4903845"/>
              <a:gd name="connsiteX1" fmla="*/ 2841692 w 5449442"/>
              <a:gd name="connsiteY1" fmla="*/ 800075 h 4903845"/>
              <a:gd name="connsiteX2" fmla="*/ 5449442 w 5449442"/>
              <a:gd name="connsiteY2" fmla="*/ 2709314 h 4903845"/>
              <a:gd name="connsiteX3" fmla="*/ 3245728 w 5449442"/>
              <a:gd name="connsiteY3" fmla="*/ 4852468 h 4903845"/>
              <a:gd name="connsiteX4" fmla="*/ 24 w 5449442"/>
              <a:gd name="connsiteY4" fmla="*/ 3559918 h 4903845"/>
              <a:gd name="connsiteX0" fmla="*/ 24 w 5449506"/>
              <a:gd name="connsiteY0" fmla="*/ 3623940 h 4967867"/>
              <a:gd name="connsiteX1" fmla="*/ 2841692 w 5449506"/>
              <a:gd name="connsiteY1" fmla="*/ 864097 h 4967867"/>
              <a:gd name="connsiteX2" fmla="*/ 5449442 w 5449506"/>
              <a:gd name="connsiteY2" fmla="*/ 2773336 h 4967867"/>
              <a:gd name="connsiteX3" fmla="*/ 3245728 w 5449506"/>
              <a:gd name="connsiteY3" fmla="*/ 4916490 h 4967867"/>
              <a:gd name="connsiteX4" fmla="*/ 24 w 5449506"/>
              <a:gd name="connsiteY4" fmla="*/ 3623940 h 4967867"/>
              <a:gd name="connsiteX0" fmla="*/ 55190 w 5504644"/>
              <a:gd name="connsiteY0" fmla="*/ 3948481 h 5267031"/>
              <a:gd name="connsiteX1" fmla="*/ 1598436 w 5504644"/>
              <a:gd name="connsiteY1" fmla="*/ 799998 h 5267031"/>
              <a:gd name="connsiteX2" fmla="*/ 5504608 w 5504644"/>
              <a:gd name="connsiteY2" fmla="*/ 3097877 h 5267031"/>
              <a:gd name="connsiteX3" fmla="*/ 3300894 w 5504644"/>
              <a:gd name="connsiteY3" fmla="*/ 5241031 h 5267031"/>
              <a:gd name="connsiteX4" fmla="*/ 55190 w 5504644"/>
              <a:gd name="connsiteY4" fmla="*/ 3948481 h 5267031"/>
              <a:gd name="connsiteX0" fmla="*/ 52127 w 5460612"/>
              <a:gd name="connsiteY0" fmla="*/ 3483079 h 4876262"/>
              <a:gd name="connsiteX1" fmla="*/ 1595373 w 5460612"/>
              <a:gd name="connsiteY1" fmla="*/ 334596 h 4876262"/>
              <a:gd name="connsiteX2" fmla="*/ 5460577 w 5460612"/>
              <a:gd name="connsiteY2" fmla="*/ 977891 h 4876262"/>
              <a:gd name="connsiteX3" fmla="*/ 3297831 w 5460612"/>
              <a:gd name="connsiteY3" fmla="*/ 4775629 h 4876262"/>
              <a:gd name="connsiteX4" fmla="*/ 52127 w 5460612"/>
              <a:gd name="connsiteY4" fmla="*/ 3483079 h 4876262"/>
              <a:gd name="connsiteX0" fmla="*/ 94467 w 5502952"/>
              <a:gd name="connsiteY0" fmla="*/ 3483079 h 5886963"/>
              <a:gd name="connsiteX1" fmla="*/ 1637713 w 5502952"/>
              <a:gd name="connsiteY1" fmla="*/ 334596 h 5886963"/>
              <a:gd name="connsiteX2" fmla="*/ 5502917 w 5502952"/>
              <a:gd name="connsiteY2" fmla="*/ 977891 h 5886963"/>
              <a:gd name="connsiteX3" fmla="*/ 4155099 w 5502952"/>
              <a:gd name="connsiteY3" fmla="*/ 5826399 h 5886963"/>
              <a:gd name="connsiteX4" fmla="*/ 94467 w 5502952"/>
              <a:gd name="connsiteY4" fmla="*/ 3483079 h 5886963"/>
              <a:gd name="connsiteX0" fmla="*/ 269979 w 4455333"/>
              <a:gd name="connsiteY0" fmla="*/ 3337507 h 5868901"/>
              <a:gd name="connsiteX1" fmla="*/ 590095 w 4455333"/>
              <a:gd name="connsiteY1" fmla="*/ 325215 h 5868901"/>
              <a:gd name="connsiteX2" fmla="*/ 4455299 w 4455333"/>
              <a:gd name="connsiteY2" fmla="*/ 968510 h 5868901"/>
              <a:gd name="connsiteX3" fmla="*/ 3107481 w 4455333"/>
              <a:gd name="connsiteY3" fmla="*/ 5817018 h 5868901"/>
              <a:gd name="connsiteX4" fmla="*/ 269979 w 4455333"/>
              <a:gd name="connsiteY4" fmla="*/ 3337507 h 5868901"/>
              <a:gd name="connsiteX0" fmla="*/ 154998 w 4340351"/>
              <a:gd name="connsiteY0" fmla="*/ 3337507 h 5862326"/>
              <a:gd name="connsiteX1" fmla="*/ 475114 w 4340351"/>
              <a:gd name="connsiteY1" fmla="*/ 325215 h 5862326"/>
              <a:gd name="connsiteX2" fmla="*/ 4340318 w 4340351"/>
              <a:gd name="connsiteY2" fmla="*/ 968510 h 5862326"/>
              <a:gd name="connsiteX3" fmla="*/ 2992500 w 4340351"/>
              <a:gd name="connsiteY3" fmla="*/ 5817018 h 5862326"/>
              <a:gd name="connsiteX4" fmla="*/ 154998 w 4340351"/>
              <a:gd name="connsiteY4" fmla="*/ 3337507 h 5862326"/>
              <a:gd name="connsiteX0" fmla="*/ 134089 w 4998180"/>
              <a:gd name="connsiteY0" fmla="*/ 3521743 h 5883620"/>
              <a:gd name="connsiteX1" fmla="*/ 1132942 w 4998180"/>
              <a:gd name="connsiteY1" fmla="*/ 337091 h 5883620"/>
              <a:gd name="connsiteX2" fmla="*/ 4998146 w 4998180"/>
              <a:gd name="connsiteY2" fmla="*/ 980386 h 5883620"/>
              <a:gd name="connsiteX3" fmla="*/ 3650328 w 4998180"/>
              <a:gd name="connsiteY3" fmla="*/ 5828894 h 5883620"/>
              <a:gd name="connsiteX4" fmla="*/ 134089 w 4998180"/>
              <a:gd name="connsiteY4" fmla="*/ 3521743 h 5883620"/>
              <a:gd name="connsiteX0" fmla="*/ 134089 w 4998171"/>
              <a:gd name="connsiteY0" fmla="*/ 4285547 h 6647424"/>
              <a:gd name="connsiteX1" fmla="*/ 1132942 w 4998171"/>
              <a:gd name="connsiteY1" fmla="*/ 1100895 h 6647424"/>
              <a:gd name="connsiteX2" fmla="*/ 4998146 w 4998171"/>
              <a:gd name="connsiteY2" fmla="*/ 1744190 h 6647424"/>
              <a:gd name="connsiteX3" fmla="*/ 3650328 w 4998171"/>
              <a:gd name="connsiteY3" fmla="*/ 6592698 h 6647424"/>
              <a:gd name="connsiteX4" fmla="*/ 134089 w 4998171"/>
              <a:gd name="connsiteY4" fmla="*/ 4285547 h 6647424"/>
              <a:gd name="connsiteX0" fmla="*/ 1491 w 4865597"/>
              <a:gd name="connsiteY0" fmla="*/ 4343632 h 6714228"/>
              <a:gd name="connsiteX1" fmla="*/ 3020318 w 4865597"/>
              <a:gd name="connsiteY1" fmla="*/ 1076305 h 6714228"/>
              <a:gd name="connsiteX2" fmla="*/ 4865548 w 4865597"/>
              <a:gd name="connsiteY2" fmla="*/ 1802275 h 6714228"/>
              <a:gd name="connsiteX3" fmla="*/ 3517730 w 4865597"/>
              <a:gd name="connsiteY3" fmla="*/ 6650783 h 6714228"/>
              <a:gd name="connsiteX4" fmla="*/ 1491 w 4865597"/>
              <a:gd name="connsiteY4" fmla="*/ 4343632 h 6714228"/>
              <a:gd name="connsiteX0" fmla="*/ 1894 w 5310064"/>
              <a:gd name="connsiteY0" fmla="*/ 3376498 h 5917910"/>
              <a:gd name="connsiteX1" fmla="*/ 3464725 w 5310064"/>
              <a:gd name="connsiteY1" fmla="*/ 291865 h 5917910"/>
              <a:gd name="connsiteX2" fmla="*/ 5309955 w 5310064"/>
              <a:gd name="connsiteY2" fmla="*/ 1017835 h 5917910"/>
              <a:gd name="connsiteX3" fmla="*/ 3962137 w 5310064"/>
              <a:gd name="connsiteY3" fmla="*/ 5866343 h 5917910"/>
              <a:gd name="connsiteX4" fmla="*/ 1894 w 5310064"/>
              <a:gd name="connsiteY4" fmla="*/ 3376498 h 5917910"/>
              <a:gd name="connsiteX0" fmla="*/ 1783 w 4386501"/>
              <a:gd name="connsiteY0" fmla="*/ 3185992 h 5706844"/>
              <a:gd name="connsiteX1" fmla="*/ 3464614 w 4386501"/>
              <a:gd name="connsiteY1" fmla="*/ 101359 h 5706844"/>
              <a:gd name="connsiteX2" fmla="*/ 4274945 w 4386501"/>
              <a:gd name="connsiteY2" fmla="*/ 1429299 h 5706844"/>
              <a:gd name="connsiteX3" fmla="*/ 3962026 w 4386501"/>
              <a:gd name="connsiteY3" fmla="*/ 5675837 h 5706844"/>
              <a:gd name="connsiteX4" fmla="*/ 1783 w 4386501"/>
              <a:gd name="connsiteY4" fmla="*/ 3185992 h 5706844"/>
              <a:gd name="connsiteX0" fmla="*/ 5753 w 4390471"/>
              <a:gd name="connsiteY0" fmla="*/ 2226633 h 4743090"/>
              <a:gd name="connsiteX1" fmla="*/ 3112423 w 4390471"/>
              <a:gd name="connsiteY1" fmla="*/ 1264209 h 4743090"/>
              <a:gd name="connsiteX2" fmla="*/ 4278915 w 4390471"/>
              <a:gd name="connsiteY2" fmla="*/ 469940 h 4743090"/>
              <a:gd name="connsiteX3" fmla="*/ 3965996 w 4390471"/>
              <a:gd name="connsiteY3" fmla="*/ 4716478 h 4743090"/>
              <a:gd name="connsiteX4" fmla="*/ 5753 w 4390471"/>
              <a:gd name="connsiteY4" fmla="*/ 2226633 h 4743090"/>
              <a:gd name="connsiteX0" fmla="*/ 6145 w 5302845"/>
              <a:gd name="connsiteY0" fmla="*/ 3443399 h 6005208"/>
              <a:gd name="connsiteX1" fmla="*/ 3112815 w 5302845"/>
              <a:gd name="connsiteY1" fmla="*/ 2480975 h 6005208"/>
              <a:gd name="connsiteX2" fmla="*/ 5302765 w 5302845"/>
              <a:gd name="connsiteY2" fmla="*/ 332921 h 6005208"/>
              <a:gd name="connsiteX3" fmla="*/ 3966388 w 5302845"/>
              <a:gd name="connsiteY3" fmla="*/ 5933244 h 6005208"/>
              <a:gd name="connsiteX4" fmla="*/ 6145 w 5302845"/>
              <a:gd name="connsiteY4" fmla="*/ 3443399 h 6005208"/>
              <a:gd name="connsiteX0" fmla="*/ 6145 w 5302765"/>
              <a:gd name="connsiteY0" fmla="*/ 3121957 h 5683766"/>
              <a:gd name="connsiteX1" fmla="*/ 3112815 w 5302765"/>
              <a:gd name="connsiteY1" fmla="*/ 2159533 h 5683766"/>
              <a:gd name="connsiteX2" fmla="*/ 5302765 w 5302765"/>
              <a:gd name="connsiteY2" fmla="*/ 11479 h 5683766"/>
              <a:gd name="connsiteX3" fmla="*/ 3966388 w 5302765"/>
              <a:gd name="connsiteY3" fmla="*/ 5611802 h 5683766"/>
              <a:gd name="connsiteX4" fmla="*/ 6145 w 5302765"/>
              <a:gd name="connsiteY4" fmla="*/ 3121957 h 5683766"/>
              <a:gd name="connsiteX0" fmla="*/ 6145 w 5657110"/>
              <a:gd name="connsiteY0" fmla="*/ 3121957 h 5683766"/>
              <a:gd name="connsiteX1" fmla="*/ 3112815 w 5657110"/>
              <a:gd name="connsiteY1" fmla="*/ 2159533 h 5683766"/>
              <a:gd name="connsiteX2" fmla="*/ 5302765 w 5657110"/>
              <a:gd name="connsiteY2" fmla="*/ 11479 h 5683766"/>
              <a:gd name="connsiteX3" fmla="*/ 3966388 w 5657110"/>
              <a:gd name="connsiteY3" fmla="*/ 5611802 h 5683766"/>
              <a:gd name="connsiteX4" fmla="*/ 6145 w 5657110"/>
              <a:gd name="connsiteY4" fmla="*/ 3121957 h 5683766"/>
              <a:gd name="connsiteX0" fmla="*/ 54785 w 5705750"/>
              <a:gd name="connsiteY0" fmla="*/ 3126900 h 5691179"/>
              <a:gd name="connsiteX1" fmla="*/ 1949398 w 5705750"/>
              <a:gd name="connsiteY1" fmla="*/ 1581330 h 5691179"/>
              <a:gd name="connsiteX2" fmla="*/ 5351405 w 5705750"/>
              <a:gd name="connsiteY2" fmla="*/ 16422 h 5691179"/>
              <a:gd name="connsiteX3" fmla="*/ 4015028 w 5705750"/>
              <a:gd name="connsiteY3" fmla="*/ 5616745 h 5691179"/>
              <a:gd name="connsiteX4" fmla="*/ 54785 w 5705750"/>
              <a:gd name="connsiteY4" fmla="*/ 3126900 h 5691179"/>
              <a:gd name="connsiteX0" fmla="*/ 48718 w 4688080"/>
              <a:gd name="connsiteY0" fmla="*/ 3064818 h 5626599"/>
              <a:gd name="connsiteX1" fmla="*/ 1943331 w 4688080"/>
              <a:gd name="connsiteY1" fmla="*/ 1519248 h 5626599"/>
              <a:gd name="connsiteX2" fmla="*/ 4061679 w 4688080"/>
              <a:gd name="connsiteY2" fmla="*/ 17083 h 5626599"/>
              <a:gd name="connsiteX3" fmla="*/ 4008961 w 4688080"/>
              <a:gd name="connsiteY3" fmla="*/ 5554663 h 5626599"/>
              <a:gd name="connsiteX4" fmla="*/ 48718 w 4688080"/>
              <a:gd name="connsiteY4" fmla="*/ 3064818 h 5626599"/>
              <a:gd name="connsiteX0" fmla="*/ 48718 w 4688080"/>
              <a:gd name="connsiteY0" fmla="*/ 3048326 h 5610107"/>
              <a:gd name="connsiteX1" fmla="*/ 1943331 w 4688080"/>
              <a:gd name="connsiteY1" fmla="*/ 1502756 h 5610107"/>
              <a:gd name="connsiteX2" fmla="*/ 4061679 w 4688080"/>
              <a:gd name="connsiteY2" fmla="*/ 591 h 5610107"/>
              <a:gd name="connsiteX3" fmla="*/ 4008961 w 4688080"/>
              <a:gd name="connsiteY3" fmla="*/ 5538171 h 5610107"/>
              <a:gd name="connsiteX4" fmla="*/ 48718 w 4688080"/>
              <a:gd name="connsiteY4" fmla="*/ 3048326 h 5610107"/>
              <a:gd name="connsiteX0" fmla="*/ 53649 w 5514541"/>
              <a:gd name="connsiteY0" fmla="*/ 2526133 h 5068270"/>
              <a:gd name="connsiteX1" fmla="*/ 1948262 w 5514541"/>
              <a:gd name="connsiteY1" fmla="*/ 980563 h 5068270"/>
              <a:gd name="connsiteX2" fmla="*/ 5130667 w 5514541"/>
              <a:gd name="connsiteY2" fmla="*/ 646 h 5068270"/>
              <a:gd name="connsiteX3" fmla="*/ 4013892 w 5514541"/>
              <a:gd name="connsiteY3" fmla="*/ 5015978 h 5068270"/>
              <a:gd name="connsiteX4" fmla="*/ 53649 w 5514541"/>
              <a:gd name="connsiteY4" fmla="*/ 2526133 h 5068270"/>
              <a:gd name="connsiteX0" fmla="*/ 488206 w 5949098"/>
              <a:gd name="connsiteY0" fmla="*/ 4683813 h 7238573"/>
              <a:gd name="connsiteX1" fmla="*/ 624891 w 5949098"/>
              <a:gd name="connsiteY1" fmla="*/ 19516 h 7238573"/>
              <a:gd name="connsiteX2" fmla="*/ 5565224 w 5949098"/>
              <a:gd name="connsiteY2" fmla="*/ 2158326 h 7238573"/>
              <a:gd name="connsiteX3" fmla="*/ 4448449 w 5949098"/>
              <a:gd name="connsiteY3" fmla="*/ 7173658 h 7238573"/>
              <a:gd name="connsiteX4" fmla="*/ 488206 w 5949098"/>
              <a:gd name="connsiteY4" fmla="*/ 4683813 h 7238573"/>
              <a:gd name="connsiteX0" fmla="*/ 201440 w 6966411"/>
              <a:gd name="connsiteY0" fmla="*/ 4796196 h 7248753"/>
              <a:gd name="connsiteX1" fmla="*/ 1607759 w 6966411"/>
              <a:gd name="connsiteY1" fmla="*/ 21174 h 7248753"/>
              <a:gd name="connsiteX2" fmla="*/ 6548092 w 6966411"/>
              <a:gd name="connsiteY2" fmla="*/ 2159984 h 7248753"/>
              <a:gd name="connsiteX3" fmla="*/ 5431317 w 6966411"/>
              <a:gd name="connsiteY3" fmla="*/ 7175316 h 7248753"/>
              <a:gd name="connsiteX4" fmla="*/ 201440 w 6966411"/>
              <a:gd name="connsiteY4" fmla="*/ 4796196 h 7248753"/>
              <a:gd name="connsiteX0" fmla="*/ 417722 w 7182693"/>
              <a:gd name="connsiteY0" fmla="*/ 4796196 h 7370473"/>
              <a:gd name="connsiteX1" fmla="*/ 1824041 w 7182693"/>
              <a:gd name="connsiteY1" fmla="*/ 21174 h 7370473"/>
              <a:gd name="connsiteX2" fmla="*/ 6764374 w 7182693"/>
              <a:gd name="connsiteY2" fmla="*/ 2159984 h 7370473"/>
              <a:gd name="connsiteX3" fmla="*/ 5647599 w 7182693"/>
              <a:gd name="connsiteY3" fmla="*/ 7175316 h 7370473"/>
              <a:gd name="connsiteX4" fmla="*/ 417722 w 7182693"/>
              <a:gd name="connsiteY4" fmla="*/ 4796196 h 7370473"/>
              <a:gd name="connsiteX0" fmla="*/ 489556 w 7254527"/>
              <a:gd name="connsiteY0" fmla="*/ 4783990 h 7358267"/>
              <a:gd name="connsiteX1" fmla="*/ 1895875 w 7254527"/>
              <a:gd name="connsiteY1" fmla="*/ 8968 h 7358267"/>
              <a:gd name="connsiteX2" fmla="*/ 6836208 w 7254527"/>
              <a:gd name="connsiteY2" fmla="*/ 2147778 h 7358267"/>
              <a:gd name="connsiteX3" fmla="*/ 5719433 w 7254527"/>
              <a:gd name="connsiteY3" fmla="*/ 7163110 h 7358267"/>
              <a:gd name="connsiteX4" fmla="*/ 489556 w 7254527"/>
              <a:gd name="connsiteY4" fmla="*/ 4783990 h 7358267"/>
              <a:gd name="connsiteX0" fmla="*/ 200278 w 6965249"/>
              <a:gd name="connsiteY0" fmla="*/ 4315949 h 6765887"/>
              <a:gd name="connsiteX1" fmla="*/ 1873812 w 6965249"/>
              <a:gd name="connsiteY1" fmla="*/ 9659 h 6765887"/>
              <a:gd name="connsiteX2" fmla="*/ 6546930 w 6965249"/>
              <a:gd name="connsiteY2" fmla="*/ 1679737 h 6765887"/>
              <a:gd name="connsiteX3" fmla="*/ 5430155 w 6965249"/>
              <a:gd name="connsiteY3" fmla="*/ 6695069 h 6765887"/>
              <a:gd name="connsiteX4" fmla="*/ 200278 w 6965249"/>
              <a:gd name="connsiteY4" fmla="*/ 4315949 h 6765887"/>
              <a:gd name="connsiteX0" fmla="*/ 151104 w 6593707"/>
              <a:gd name="connsiteY0" fmla="*/ 4326295 h 6770067"/>
              <a:gd name="connsiteX1" fmla="*/ 1824638 w 6593707"/>
              <a:gd name="connsiteY1" fmla="*/ 20005 h 6770067"/>
              <a:gd name="connsiteX2" fmla="*/ 6096936 w 6593707"/>
              <a:gd name="connsiteY2" fmla="*/ 1833286 h 6770067"/>
              <a:gd name="connsiteX3" fmla="*/ 5380981 w 6593707"/>
              <a:gd name="connsiteY3" fmla="*/ 6705415 h 6770067"/>
              <a:gd name="connsiteX4" fmla="*/ 151104 w 6593707"/>
              <a:gd name="connsiteY4" fmla="*/ 4326295 h 6770067"/>
              <a:gd name="connsiteX0" fmla="*/ 148784 w 6453249"/>
              <a:gd name="connsiteY0" fmla="*/ 4329793 h 6781378"/>
              <a:gd name="connsiteX1" fmla="*/ 1822318 w 6453249"/>
              <a:gd name="connsiteY1" fmla="*/ 23503 h 6781378"/>
              <a:gd name="connsiteX2" fmla="*/ 5911553 w 6453249"/>
              <a:gd name="connsiteY2" fmla="*/ 1655935 h 6781378"/>
              <a:gd name="connsiteX3" fmla="*/ 5378661 w 6453249"/>
              <a:gd name="connsiteY3" fmla="*/ 6708913 h 6781378"/>
              <a:gd name="connsiteX4" fmla="*/ 148784 w 6453249"/>
              <a:gd name="connsiteY4" fmla="*/ 4329793 h 6781378"/>
              <a:gd name="connsiteX0" fmla="*/ 148784 w 6453249"/>
              <a:gd name="connsiteY0" fmla="*/ 4337775 h 6789360"/>
              <a:gd name="connsiteX1" fmla="*/ 1822318 w 6453249"/>
              <a:gd name="connsiteY1" fmla="*/ 31485 h 6789360"/>
              <a:gd name="connsiteX2" fmla="*/ 5911553 w 6453249"/>
              <a:gd name="connsiteY2" fmla="*/ 1663917 h 6789360"/>
              <a:gd name="connsiteX3" fmla="*/ 5378661 w 6453249"/>
              <a:gd name="connsiteY3" fmla="*/ 6716895 h 6789360"/>
              <a:gd name="connsiteX4" fmla="*/ 148784 w 6453249"/>
              <a:gd name="connsiteY4" fmla="*/ 4337775 h 6789360"/>
              <a:gd name="connsiteX0" fmla="*/ 148784 w 6453249"/>
              <a:gd name="connsiteY0" fmla="*/ 4385950 h 6837535"/>
              <a:gd name="connsiteX1" fmla="*/ 1822318 w 6453249"/>
              <a:gd name="connsiteY1" fmla="*/ 79660 h 6837535"/>
              <a:gd name="connsiteX2" fmla="*/ 5911553 w 6453249"/>
              <a:gd name="connsiteY2" fmla="*/ 1712092 h 6837535"/>
              <a:gd name="connsiteX3" fmla="*/ 5378661 w 6453249"/>
              <a:gd name="connsiteY3" fmla="*/ 6765070 h 6837535"/>
              <a:gd name="connsiteX4" fmla="*/ 148784 w 6453249"/>
              <a:gd name="connsiteY4" fmla="*/ 4385950 h 6837535"/>
              <a:gd name="connsiteX0" fmla="*/ 27615 w 6332080"/>
              <a:gd name="connsiteY0" fmla="*/ 2752383 h 5187274"/>
              <a:gd name="connsiteX1" fmla="*/ 3304065 w 6332080"/>
              <a:gd name="connsiteY1" fmla="*/ 2326231 h 5187274"/>
              <a:gd name="connsiteX2" fmla="*/ 5790384 w 6332080"/>
              <a:gd name="connsiteY2" fmla="*/ 78525 h 5187274"/>
              <a:gd name="connsiteX3" fmla="*/ 5257492 w 6332080"/>
              <a:gd name="connsiteY3" fmla="*/ 5131503 h 5187274"/>
              <a:gd name="connsiteX4" fmla="*/ 27615 w 6332080"/>
              <a:gd name="connsiteY4" fmla="*/ 2752383 h 5187274"/>
              <a:gd name="connsiteX0" fmla="*/ 21563 w 6326028"/>
              <a:gd name="connsiteY0" fmla="*/ 2752383 h 5217010"/>
              <a:gd name="connsiteX1" fmla="*/ 3298013 w 6326028"/>
              <a:gd name="connsiteY1" fmla="*/ 2326231 h 5217010"/>
              <a:gd name="connsiteX2" fmla="*/ 5784332 w 6326028"/>
              <a:gd name="connsiteY2" fmla="*/ 78525 h 5217010"/>
              <a:gd name="connsiteX3" fmla="*/ 5251440 w 6326028"/>
              <a:gd name="connsiteY3" fmla="*/ 5131503 h 5217010"/>
              <a:gd name="connsiteX4" fmla="*/ 21563 w 6326028"/>
              <a:gd name="connsiteY4" fmla="*/ 2752383 h 5217010"/>
              <a:gd name="connsiteX0" fmla="*/ 19931 w 6827507"/>
              <a:gd name="connsiteY0" fmla="*/ 2527700 h 5196640"/>
              <a:gd name="connsiteX1" fmla="*/ 3778401 w 6827507"/>
              <a:gd name="connsiteY1" fmla="*/ 2325210 h 5196640"/>
              <a:gd name="connsiteX2" fmla="*/ 6264720 w 6827507"/>
              <a:gd name="connsiteY2" fmla="*/ 77504 h 5196640"/>
              <a:gd name="connsiteX3" fmla="*/ 5731828 w 6827507"/>
              <a:gd name="connsiteY3" fmla="*/ 5130482 h 5196640"/>
              <a:gd name="connsiteX4" fmla="*/ 19931 w 6827507"/>
              <a:gd name="connsiteY4" fmla="*/ 2527700 h 5196640"/>
              <a:gd name="connsiteX0" fmla="*/ 19221 w 6826797"/>
              <a:gd name="connsiteY0" fmla="*/ 2526639 h 5173524"/>
              <a:gd name="connsiteX1" fmla="*/ 3958171 w 6826797"/>
              <a:gd name="connsiteY1" fmla="*/ 2362533 h 5173524"/>
              <a:gd name="connsiteX2" fmla="*/ 6264010 w 6826797"/>
              <a:gd name="connsiteY2" fmla="*/ 76443 h 5173524"/>
              <a:gd name="connsiteX3" fmla="*/ 5731118 w 6826797"/>
              <a:gd name="connsiteY3" fmla="*/ 5129421 h 5173524"/>
              <a:gd name="connsiteX4" fmla="*/ 19221 w 6826797"/>
              <a:gd name="connsiteY4" fmla="*/ 2526639 h 5173524"/>
              <a:gd name="connsiteX0" fmla="*/ 19221 w 6826797"/>
              <a:gd name="connsiteY0" fmla="*/ 2450835 h 5097720"/>
              <a:gd name="connsiteX1" fmla="*/ 3958171 w 6826797"/>
              <a:gd name="connsiteY1" fmla="*/ 2286729 h 5097720"/>
              <a:gd name="connsiteX2" fmla="*/ 6264010 w 6826797"/>
              <a:gd name="connsiteY2" fmla="*/ 639 h 5097720"/>
              <a:gd name="connsiteX3" fmla="*/ 5731118 w 6826797"/>
              <a:gd name="connsiteY3" fmla="*/ 5053617 h 5097720"/>
              <a:gd name="connsiteX4" fmla="*/ 19221 w 6826797"/>
              <a:gd name="connsiteY4" fmla="*/ 2450835 h 5097720"/>
              <a:gd name="connsiteX0" fmla="*/ 5817 w 6813393"/>
              <a:gd name="connsiteY0" fmla="*/ 2450835 h 5095608"/>
              <a:gd name="connsiteX1" fmla="*/ 4671117 w 6813393"/>
              <a:gd name="connsiteY1" fmla="*/ 3168092 h 5095608"/>
              <a:gd name="connsiteX2" fmla="*/ 6250606 w 6813393"/>
              <a:gd name="connsiteY2" fmla="*/ 639 h 5095608"/>
              <a:gd name="connsiteX3" fmla="*/ 5717714 w 6813393"/>
              <a:gd name="connsiteY3" fmla="*/ 5053617 h 5095608"/>
              <a:gd name="connsiteX4" fmla="*/ 5817 w 6813393"/>
              <a:gd name="connsiteY4" fmla="*/ 2450835 h 5095608"/>
              <a:gd name="connsiteX0" fmla="*/ 319949 w 7127525"/>
              <a:gd name="connsiteY0" fmla="*/ 3960789 h 6619596"/>
              <a:gd name="connsiteX1" fmla="*/ 1346860 w 7127525"/>
              <a:gd name="connsiteY1" fmla="*/ 25794 h 6619596"/>
              <a:gd name="connsiteX2" fmla="*/ 6564738 w 7127525"/>
              <a:gd name="connsiteY2" fmla="*/ 1510593 h 6619596"/>
              <a:gd name="connsiteX3" fmla="*/ 6031846 w 7127525"/>
              <a:gd name="connsiteY3" fmla="*/ 6563571 h 6619596"/>
              <a:gd name="connsiteX4" fmla="*/ 319949 w 7127525"/>
              <a:gd name="connsiteY4" fmla="*/ 3960789 h 6619596"/>
              <a:gd name="connsiteX0" fmla="*/ 310142 w 6884062"/>
              <a:gd name="connsiteY0" fmla="*/ 3969958 h 6641874"/>
              <a:gd name="connsiteX1" fmla="*/ 1337053 w 6884062"/>
              <a:gd name="connsiteY1" fmla="*/ 34963 h 6641874"/>
              <a:gd name="connsiteX2" fmla="*/ 6211318 w 6884062"/>
              <a:gd name="connsiteY2" fmla="*/ 1190543 h 6641874"/>
              <a:gd name="connsiteX3" fmla="*/ 6022039 w 6884062"/>
              <a:gd name="connsiteY3" fmla="*/ 6572740 h 6641874"/>
              <a:gd name="connsiteX4" fmla="*/ 310142 w 6884062"/>
              <a:gd name="connsiteY4" fmla="*/ 3969958 h 6641874"/>
              <a:gd name="connsiteX0" fmla="*/ 103228 w 6211886"/>
              <a:gd name="connsiteY0" fmla="*/ 3969958 h 6015620"/>
              <a:gd name="connsiteX1" fmla="*/ 1130139 w 6211886"/>
              <a:gd name="connsiteY1" fmla="*/ 34963 h 6015620"/>
              <a:gd name="connsiteX2" fmla="*/ 6004404 w 6211886"/>
              <a:gd name="connsiteY2" fmla="*/ 1190543 h 6015620"/>
              <a:gd name="connsiteX3" fmla="*/ 2904930 w 6211886"/>
              <a:gd name="connsiteY3" fmla="*/ 5926113 h 6015620"/>
              <a:gd name="connsiteX4" fmla="*/ 103228 w 6211886"/>
              <a:gd name="connsiteY4" fmla="*/ 3969958 h 6015620"/>
              <a:gd name="connsiteX0" fmla="*/ 103228 w 6211886"/>
              <a:gd name="connsiteY0" fmla="*/ 3969958 h 6354744"/>
              <a:gd name="connsiteX1" fmla="*/ 1130139 w 6211886"/>
              <a:gd name="connsiteY1" fmla="*/ 34963 h 6354744"/>
              <a:gd name="connsiteX2" fmla="*/ 6004404 w 6211886"/>
              <a:gd name="connsiteY2" fmla="*/ 1190543 h 6354744"/>
              <a:gd name="connsiteX3" fmla="*/ 2904930 w 6211886"/>
              <a:gd name="connsiteY3" fmla="*/ 5926113 h 6354744"/>
              <a:gd name="connsiteX4" fmla="*/ 2863492 w 6211886"/>
              <a:gd name="connsiteY4" fmla="*/ 5911410 h 6354744"/>
              <a:gd name="connsiteX5" fmla="*/ 103228 w 6211886"/>
              <a:gd name="connsiteY5" fmla="*/ 3969958 h 6354744"/>
              <a:gd name="connsiteX0" fmla="*/ 29772 w 6125406"/>
              <a:gd name="connsiteY0" fmla="*/ 3969958 h 6295138"/>
              <a:gd name="connsiteX1" fmla="*/ 1056683 w 6125406"/>
              <a:gd name="connsiteY1" fmla="*/ 34963 h 6295138"/>
              <a:gd name="connsiteX2" fmla="*/ 5930948 w 6125406"/>
              <a:gd name="connsiteY2" fmla="*/ 1190543 h 6295138"/>
              <a:gd name="connsiteX3" fmla="*/ 2831474 w 6125406"/>
              <a:gd name="connsiteY3" fmla="*/ 5926113 h 6295138"/>
              <a:gd name="connsiteX4" fmla="*/ 1704203 w 6125406"/>
              <a:gd name="connsiteY4" fmla="*/ 5760088 h 6295138"/>
              <a:gd name="connsiteX5" fmla="*/ 29772 w 6125406"/>
              <a:gd name="connsiteY5" fmla="*/ 3969958 h 6295138"/>
              <a:gd name="connsiteX0" fmla="*/ 29772 w 6579213"/>
              <a:gd name="connsiteY0" fmla="*/ 3969958 h 7108381"/>
              <a:gd name="connsiteX1" fmla="*/ 1056683 w 6579213"/>
              <a:gd name="connsiteY1" fmla="*/ 34963 h 7108381"/>
              <a:gd name="connsiteX2" fmla="*/ 5930948 w 6579213"/>
              <a:gd name="connsiteY2" fmla="*/ 1190543 h 7108381"/>
              <a:gd name="connsiteX3" fmla="*/ 5903326 w 6579213"/>
              <a:gd name="connsiteY3" fmla="*/ 6903067 h 7108381"/>
              <a:gd name="connsiteX4" fmla="*/ 1704203 w 6579213"/>
              <a:gd name="connsiteY4" fmla="*/ 5760088 h 7108381"/>
              <a:gd name="connsiteX5" fmla="*/ 29772 w 6579213"/>
              <a:gd name="connsiteY5" fmla="*/ 3969958 h 7108381"/>
              <a:gd name="connsiteX0" fmla="*/ 36326 w 6902838"/>
              <a:gd name="connsiteY0" fmla="*/ 3979223 h 7134970"/>
              <a:gd name="connsiteX1" fmla="*/ 1063237 w 6902838"/>
              <a:gd name="connsiteY1" fmla="*/ 44228 h 7134970"/>
              <a:gd name="connsiteX2" fmla="*/ 6390732 w 6902838"/>
              <a:gd name="connsiteY2" fmla="*/ 924106 h 7134970"/>
              <a:gd name="connsiteX3" fmla="*/ 5909880 w 6902838"/>
              <a:gd name="connsiteY3" fmla="*/ 6912332 h 7134970"/>
              <a:gd name="connsiteX4" fmla="*/ 1710757 w 6902838"/>
              <a:gd name="connsiteY4" fmla="*/ 5769353 h 7134970"/>
              <a:gd name="connsiteX5" fmla="*/ 36326 w 6902838"/>
              <a:gd name="connsiteY5" fmla="*/ 3979223 h 7134970"/>
              <a:gd name="connsiteX0" fmla="*/ 36326 w 6902838"/>
              <a:gd name="connsiteY0" fmla="*/ 4079512 h 7235259"/>
              <a:gd name="connsiteX1" fmla="*/ 1063237 w 6902838"/>
              <a:gd name="connsiteY1" fmla="*/ 144517 h 7235259"/>
              <a:gd name="connsiteX2" fmla="*/ 6390732 w 6902838"/>
              <a:gd name="connsiteY2" fmla="*/ 1024395 h 7235259"/>
              <a:gd name="connsiteX3" fmla="*/ 5909880 w 6902838"/>
              <a:gd name="connsiteY3" fmla="*/ 7012621 h 7235259"/>
              <a:gd name="connsiteX4" fmla="*/ 1710757 w 6902838"/>
              <a:gd name="connsiteY4" fmla="*/ 5869642 h 7235259"/>
              <a:gd name="connsiteX5" fmla="*/ 36326 w 6902838"/>
              <a:gd name="connsiteY5" fmla="*/ 4079512 h 7235259"/>
              <a:gd name="connsiteX0" fmla="*/ 33348 w 6759909"/>
              <a:gd name="connsiteY0" fmla="*/ 3944728 h 6985112"/>
              <a:gd name="connsiteX1" fmla="*/ 1060259 w 6759909"/>
              <a:gd name="connsiteY1" fmla="*/ 9733 h 6985112"/>
              <a:gd name="connsiteX2" fmla="*/ 6196941 w 6759909"/>
              <a:gd name="connsiteY2" fmla="*/ 2820269 h 6985112"/>
              <a:gd name="connsiteX3" fmla="*/ 5906902 w 6759909"/>
              <a:gd name="connsiteY3" fmla="*/ 6877837 h 6985112"/>
              <a:gd name="connsiteX4" fmla="*/ 1707779 w 6759909"/>
              <a:gd name="connsiteY4" fmla="*/ 5734858 h 6985112"/>
              <a:gd name="connsiteX5" fmla="*/ 33348 w 6759909"/>
              <a:gd name="connsiteY5" fmla="*/ 3944728 h 6985112"/>
              <a:gd name="connsiteX0" fmla="*/ 33348 w 6759909"/>
              <a:gd name="connsiteY0" fmla="*/ 3947805 h 6988189"/>
              <a:gd name="connsiteX1" fmla="*/ 1060259 w 6759909"/>
              <a:gd name="connsiteY1" fmla="*/ 12810 h 6988189"/>
              <a:gd name="connsiteX2" fmla="*/ 6196941 w 6759909"/>
              <a:gd name="connsiteY2" fmla="*/ 2823346 h 6988189"/>
              <a:gd name="connsiteX3" fmla="*/ 5906902 w 6759909"/>
              <a:gd name="connsiteY3" fmla="*/ 6880914 h 6988189"/>
              <a:gd name="connsiteX4" fmla="*/ 1707779 w 6759909"/>
              <a:gd name="connsiteY4" fmla="*/ 5737935 h 6988189"/>
              <a:gd name="connsiteX5" fmla="*/ 33348 w 6759909"/>
              <a:gd name="connsiteY5" fmla="*/ 3947805 h 6988189"/>
              <a:gd name="connsiteX0" fmla="*/ 33348 w 6792927"/>
              <a:gd name="connsiteY0" fmla="*/ 3947805 h 6988189"/>
              <a:gd name="connsiteX1" fmla="*/ 1060259 w 6792927"/>
              <a:gd name="connsiteY1" fmla="*/ 12810 h 6988189"/>
              <a:gd name="connsiteX2" fmla="*/ 6196941 w 6792927"/>
              <a:gd name="connsiteY2" fmla="*/ 2823346 h 6988189"/>
              <a:gd name="connsiteX3" fmla="*/ 5906902 w 6792927"/>
              <a:gd name="connsiteY3" fmla="*/ 6880914 h 6988189"/>
              <a:gd name="connsiteX4" fmla="*/ 1707779 w 6792927"/>
              <a:gd name="connsiteY4" fmla="*/ 5737935 h 6988189"/>
              <a:gd name="connsiteX5" fmla="*/ 33348 w 6792927"/>
              <a:gd name="connsiteY5" fmla="*/ 3947805 h 6988189"/>
              <a:gd name="connsiteX0" fmla="*/ 33348 w 6578312"/>
              <a:gd name="connsiteY0" fmla="*/ 3947805 h 7351640"/>
              <a:gd name="connsiteX1" fmla="*/ 1060259 w 6578312"/>
              <a:gd name="connsiteY1" fmla="*/ 12810 h 7351640"/>
              <a:gd name="connsiteX2" fmla="*/ 6196941 w 6578312"/>
              <a:gd name="connsiteY2" fmla="*/ 2823346 h 7351640"/>
              <a:gd name="connsiteX3" fmla="*/ 4951354 w 6578312"/>
              <a:gd name="connsiteY3" fmla="*/ 7264389 h 7351640"/>
              <a:gd name="connsiteX4" fmla="*/ 1707779 w 6578312"/>
              <a:gd name="connsiteY4" fmla="*/ 5737935 h 7351640"/>
              <a:gd name="connsiteX5" fmla="*/ 33348 w 6578312"/>
              <a:gd name="connsiteY5" fmla="*/ 3947805 h 7351640"/>
              <a:gd name="connsiteX0" fmla="*/ 36724 w 6771074"/>
              <a:gd name="connsiteY0" fmla="*/ 4012957 h 7472588"/>
              <a:gd name="connsiteX1" fmla="*/ 1063635 w 6771074"/>
              <a:gd name="connsiteY1" fmla="*/ 77962 h 7472588"/>
              <a:gd name="connsiteX2" fmla="*/ 6415122 w 6771074"/>
              <a:gd name="connsiteY2" fmla="*/ 1797128 h 7472588"/>
              <a:gd name="connsiteX3" fmla="*/ 4954730 w 6771074"/>
              <a:gd name="connsiteY3" fmla="*/ 7329541 h 7472588"/>
              <a:gd name="connsiteX4" fmla="*/ 1711155 w 6771074"/>
              <a:gd name="connsiteY4" fmla="*/ 5803087 h 7472588"/>
              <a:gd name="connsiteX5" fmla="*/ 36724 w 6771074"/>
              <a:gd name="connsiteY5" fmla="*/ 4012957 h 7472588"/>
              <a:gd name="connsiteX0" fmla="*/ 36724 w 6865125"/>
              <a:gd name="connsiteY0" fmla="*/ 4012957 h 7472588"/>
              <a:gd name="connsiteX1" fmla="*/ 1063635 w 6865125"/>
              <a:gd name="connsiteY1" fmla="*/ 77962 h 7472588"/>
              <a:gd name="connsiteX2" fmla="*/ 6415122 w 6865125"/>
              <a:gd name="connsiteY2" fmla="*/ 1797128 h 7472588"/>
              <a:gd name="connsiteX3" fmla="*/ 4954730 w 6865125"/>
              <a:gd name="connsiteY3" fmla="*/ 7329541 h 7472588"/>
              <a:gd name="connsiteX4" fmla="*/ 1711155 w 6865125"/>
              <a:gd name="connsiteY4" fmla="*/ 5803087 h 7472588"/>
              <a:gd name="connsiteX5" fmla="*/ 36724 w 6865125"/>
              <a:gd name="connsiteY5" fmla="*/ 4012957 h 7472588"/>
              <a:gd name="connsiteX0" fmla="*/ 36724 w 6865125"/>
              <a:gd name="connsiteY0" fmla="*/ 4060600 h 7520231"/>
              <a:gd name="connsiteX1" fmla="*/ 1063635 w 6865125"/>
              <a:gd name="connsiteY1" fmla="*/ 125605 h 7520231"/>
              <a:gd name="connsiteX2" fmla="*/ 6415122 w 6865125"/>
              <a:gd name="connsiteY2" fmla="*/ 1844771 h 7520231"/>
              <a:gd name="connsiteX3" fmla="*/ 4954730 w 6865125"/>
              <a:gd name="connsiteY3" fmla="*/ 7377184 h 7520231"/>
              <a:gd name="connsiteX4" fmla="*/ 1711155 w 6865125"/>
              <a:gd name="connsiteY4" fmla="*/ 5850730 h 7520231"/>
              <a:gd name="connsiteX5" fmla="*/ 36724 w 6865125"/>
              <a:gd name="connsiteY5" fmla="*/ 4060600 h 7520231"/>
              <a:gd name="connsiteX0" fmla="*/ 104456 w 6912128"/>
              <a:gd name="connsiteY0" fmla="*/ 4060600 h 7467369"/>
              <a:gd name="connsiteX1" fmla="*/ 1131367 w 6912128"/>
              <a:gd name="connsiteY1" fmla="*/ 125605 h 7467369"/>
              <a:gd name="connsiteX2" fmla="*/ 6482854 w 6912128"/>
              <a:gd name="connsiteY2" fmla="*/ 1844771 h 7467369"/>
              <a:gd name="connsiteX3" fmla="*/ 5022462 w 6912128"/>
              <a:gd name="connsiteY3" fmla="*/ 7377184 h 7467369"/>
              <a:gd name="connsiteX4" fmla="*/ 2772819 w 6912128"/>
              <a:gd name="connsiteY4" fmla="*/ 5286776 h 7467369"/>
              <a:gd name="connsiteX5" fmla="*/ 104456 w 6912128"/>
              <a:gd name="connsiteY5" fmla="*/ 4060600 h 7467369"/>
              <a:gd name="connsiteX0" fmla="*/ 105091 w 6907964"/>
              <a:gd name="connsiteY0" fmla="*/ 3698047 h 7444739"/>
              <a:gd name="connsiteX1" fmla="*/ 1127203 w 6907964"/>
              <a:gd name="connsiteY1" fmla="*/ 102975 h 7444739"/>
              <a:gd name="connsiteX2" fmla="*/ 6478690 w 6907964"/>
              <a:gd name="connsiteY2" fmla="*/ 1822141 h 7444739"/>
              <a:gd name="connsiteX3" fmla="*/ 5018298 w 6907964"/>
              <a:gd name="connsiteY3" fmla="*/ 7354554 h 7444739"/>
              <a:gd name="connsiteX4" fmla="*/ 2768655 w 6907964"/>
              <a:gd name="connsiteY4" fmla="*/ 5264146 h 7444739"/>
              <a:gd name="connsiteX5" fmla="*/ 105091 w 6907964"/>
              <a:gd name="connsiteY5" fmla="*/ 3698047 h 7444739"/>
              <a:gd name="connsiteX0" fmla="*/ 105091 w 7029835"/>
              <a:gd name="connsiteY0" fmla="*/ 3698047 h 7478668"/>
              <a:gd name="connsiteX1" fmla="*/ 1127203 w 7029835"/>
              <a:gd name="connsiteY1" fmla="*/ 102975 h 7478668"/>
              <a:gd name="connsiteX2" fmla="*/ 6478690 w 7029835"/>
              <a:gd name="connsiteY2" fmla="*/ 1822141 h 7478668"/>
              <a:gd name="connsiteX3" fmla="*/ 5744648 w 7029835"/>
              <a:gd name="connsiteY3" fmla="*/ 7389617 h 7478668"/>
              <a:gd name="connsiteX4" fmla="*/ 2768655 w 7029835"/>
              <a:gd name="connsiteY4" fmla="*/ 5264146 h 7478668"/>
              <a:gd name="connsiteX5" fmla="*/ 105091 w 7029835"/>
              <a:gd name="connsiteY5" fmla="*/ 3698047 h 7478668"/>
              <a:gd name="connsiteX0" fmla="*/ 105091 w 7193949"/>
              <a:gd name="connsiteY0" fmla="*/ 3698047 h 7473704"/>
              <a:gd name="connsiteX1" fmla="*/ 1127203 w 7193949"/>
              <a:gd name="connsiteY1" fmla="*/ 102975 h 7473704"/>
              <a:gd name="connsiteX2" fmla="*/ 6478690 w 7193949"/>
              <a:gd name="connsiteY2" fmla="*/ 1822141 h 7473704"/>
              <a:gd name="connsiteX3" fmla="*/ 5744648 w 7193949"/>
              <a:gd name="connsiteY3" fmla="*/ 7389617 h 7473704"/>
              <a:gd name="connsiteX4" fmla="*/ 2768655 w 7193949"/>
              <a:gd name="connsiteY4" fmla="*/ 5264146 h 7473704"/>
              <a:gd name="connsiteX5" fmla="*/ 105091 w 7193949"/>
              <a:gd name="connsiteY5" fmla="*/ 3698047 h 7473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93949" h="7473704">
                <a:moveTo>
                  <a:pt x="105091" y="3698047"/>
                </a:moveTo>
                <a:cubicBezTo>
                  <a:pt x="-168484" y="2837852"/>
                  <a:pt x="64937" y="415626"/>
                  <a:pt x="1127203" y="102975"/>
                </a:cubicBezTo>
                <a:cubicBezTo>
                  <a:pt x="2189469" y="-209676"/>
                  <a:pt x="4598389" y="141737"/>
                  <a:pt x="6478690" y="1822141"/>
                </a:cubicBezTo>
                <a:cubicBezTo>
                  <a:pt x="7822879" y="4403724"/>
                  <a:pt x="7097825" y="6835510"/>
                  <a:pt x="5744648" y="7389617"/>
                </a:cubicBezTo>
                <a:cubicBezTo>
                  <a:pt x="4391471" y="7943724"/>
                  <a:pt x="3235605" y="5590172"/>
                  <a:pt x="2768655" y="5264146"/>
                </a:cubicBezTo>
                <a:cubicBezTo>
                  <a:pt x="2301705" y="4938120"/>
                  <a:pt x="378666" y="4558242"/>
                  <a:pt x="105091" y="3698047"/>
                </a:cubicBez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60000"/>
                  <a:lumOff val="40000"/>
                  <a:alpha val="62910"/>
                </a:schemeClr>
              </a:gs>
              <a:gs pos="99000">
                <a:schemeClr val="tx2">
                  <a:lumMod val="60000"/>
                  <a:lumOff val="40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6" name="Ellipse 1">
            <a:extLst>
              <a:ext uri="{FF2B5EF4-FFF2-40B4-BE49-F238E27FC236}">
                <a16:creationId xmlns:a16="http://schemas.microsoft.com/office/drawing/2014/main" id="{907E1B48-8B86-5245-A6C3-A85EAFA7B2FA}"/>
              </a:ext>
            </a:extLst>
          </p:cNvPr>
          <p:cNvSpPr/>
          <p:nvPr userDrawn="1"/>
        </p:nvSpPr>
        <p:spPr>
          <a:xfrm rot="19191792">
            <a:off x="-1017066" y="1009675"/>
            <a:ext cx="3302225" cy="3010367"/>
          </a:xfrm>
          <a:custGeom>
            <a:avLst/>
            <a:gdLst>
              <a:gd name="connsiteX0" fmla="*/ 0 w 4492487"/>
              <a:gd name="connsiteY0" fmla="*/ 1590261 h 3180522"/>
              <a:gd name="connsiteX1" fmla="*/ 2246244 w 4492487"/>
              <a:gd name="connsiteY1" fmla="*/ 0 h 3180522"/>
              <a:gd name="connsiteX2" fmla="*/ 4492488 w 4492487"/>
              <a:gd name="connsiteY2" fmla="*/ 1590261 h 3180522"/>
              <a:gd name="connsiteX3" fmla="*/ 2246244 w 4492487"/>
              <a:gd name="connsiteY3" fmla="*/ 3180522 h 3180522"/>
              <a:gd name="connsiteX4" fmla="*/ 0 w 4492487"/>
              <a:gd name="connsiteY4" fmla="*/ 1590261 h 3180522"/>
              <a:gd name="connsiteX0" fmla="*/ 88 w 4492576"/>
              <a:gd name="connsiteY0" fmla="*/ 2175052 h 3765313"/>
              <a:gd name="connsiteX1" fmla="*/ 2182536 w 4492576"/>
              <a:gd name="connsiteY1" fmla="*/ 0 h 3765313"/>
              <a:gd name="connsiteX2" fmla="*/ 4492576 w 4492576"/>
              <a:gd name="connsiteY2" fmla="*/ 2175052 h 3765313"/>
              <a:gd name="connsiteX3" fmla="*/ 2246332 w 4492576"/>
              <a:gd name="connsiteY3" fmla="*/ 3765313 h 3765313"/>
              <a:gd name="connsiteX4" fmla="*/ 88 w 4492576"/>
              <a:gd name="connsiteY4" fmla="*/ 2175052 h 3765313"/>
              <a:gd name="connsiteX0" fmla="*/ 57 w 4492545"/>
              <a:gd name="connsiteY0" fmla="*/ 2448944 h 4039205"/>
              <a:gd name="connsiteX1" fmla="*/ 2182505 w 4492545"/>
              <a:gd name="connsiteY1" fmla="*/ 273892 h 4039205"/>
              <a:gd name="connsiteX2" fmla="*/ 4492545 w 4492545"/>
              <a:gd name="connsiteY2" fmla="*/ 2448944 h 4039205"/>
              <a:gd name="connsiteX3" fmla="*/ 2246301 w 4492545"/>
              <a:gd name="connsiteY3" fmla="*/ 4039205 h 4039205"/>
              <a:gd name="connsiteX4" fmla="*/ 57 w 4492545"/>
              <a:gd name="connsiteY4" fmla="*/ 2448944 h 4039205"/>
              <a:gd name="connsiteX0" fmla="*/ 37 w 5449456"/>
              <a:gd name="connsiteY0" fmla="*/ 3329264 h 3888377"/>
              <a:gd name="connsiteX1" fmla="*/ 3139416 w 5449456"/>
              <a:gd name="connsiteY1" fmla="*/ 16529 h 3888377"/>
              <a:gd name="connsiteX2" fmla="*/ 5449456 w 5449456"/>
              <a:gd name="connsiteY2" fmla="*/ 2191581 h 3888377"/>
              <a:gd name="connsiteX3" fmla="*/ 3203212 w 5449456"/>
              <a:gd name="connsiteY3" fmla="*/ 3781842 h 3888377"/>
              <a:gd name="connsiteX4" fmla="*/ 37 w 5449456"/>
              <a:gd name="connsiteY4" fmla="*/ 3329264 h 3888377"/>
              <a:gd name="connsiteX0" fmla="*/ 454822 w 5904241"/>
              <a:gd name="connsiteY0" fmla="*/ 3329264 h 4375790"/>
              <a:gd name="connsiteX1" fmla="*/ 3594201 w 5904241"/>
              <a:gd name="connsiteY1" fmla="*/ 16529 h 4375790"/>
              <a:gd name="connsiteX2" fmla="*/ 5904241 w 5904241"/>
              <a:gd name="connsiteY2" fmla="*/ 2191581 h 4375790"/>
              <a:gd name="connsiteX3" fmla="*/ 3657997 w 5904241"/>
              <a:gd name="connsiteY3" fmla="*/ 3781842 h 4375790"/>
              <a:gd name="connsiteX4" fmla="*/ 454822 w 5904241"/>
              <a:gd name="connsiteY4" fmla="*/ 3329264 h 4375790"/>
              <a:gd name="connsiteX0" fmla="*/ 427508 w 6291596"/>
              <a:gd name="connsiteY0" fmla="*/ 2153827 h 3782750"/>
              <a:gd name="connsiteX1" fmla="*/ 3981556 w 6291596"/>
              <a:gd name="connsiteY1" fmla="*/ 40 h 3782750"/>
              <a:gd name="connsiteX2" fmla="*/ 6291596 w 6291596"/>
              <a:gd name="connsiteY2" fmla="*/ 2175092 h 3782750"/>
              <a:gd name="connsiteX3" fmla="*/ 4045352 w 6291596"/>
              <a:gd name="connsiteY3" fmla="*/ 3765353 h 3782750"/>
              <a:gd name="connsiteX4" fmla="*/ 427508 w 6291596"/>
              <a:gd name="connsiteY4" fmla="*/ 2153827 h 3782750"/>
              <a:gd name="connsiteX0" fmla="*/ 259503 w 6123591"/>
              <a:gd name="connsiteY0" fmla="*/ 2155793 h 3855955"/>
              <a:gd name="connsiteX1" fmla="*/ 3813551 w 6123591"/>
              <a:gd name="connsiteY1" fmla="*/ 2006 h 3855955"/>
              <a:gd name="connsiteX2" fmla="*/ 6123591 w 6123591"/>
              <a:gd name="connsiteY2" fmla="*/ 2177058 h 3855955"/>
              <a:gd name="connsiteX3" fmla="*/ 3877347 w 6123591"/>
              <a:gd name="connsiteY3" fmla="*/ 3767319 h 3855955"/>
              <a:gd name="connsiteX4" fmla="*/ 259503 w 6123591"/>
              <a:gd name="connsiteY4" fmla="*/ 2155793 h 3855955"/>
              <a:gd name="connsiteX0" fmla="*/ 259503 w 6123591"/>
              <a:gd name="connsiteY0" fmla="*/ 2316332 h 4016494"/>
              <a:gd name="connsiteX1" fmla="*/ 3813551 w 6123591"/>
              <a:gd name="connsiteY1" fmla="*/ 162545 h 4016494"/>
              <a:gd name="connsiteX2" fmla="*/ 6123591 w 6123591"/>
              <a:gd name="connsiteY2" fmla="*/ 2337597 h 4016494"/>
              <a:gd name="connsiteX3" fmla="*/ 3877347 w 6123591"/>
              <a:gd name="connsiteY3" fmla="*/ 3927858 h 4016494"/>
              <a:gd name="connsiteX4" fmla="*/ 259503 w 6123591"/>
              <a:gd name="connsiteY4" fmla="*/ 2316332 h 4016494"/>
              <a:gd name="connsiteX0" fmla="*/ 2058 w 5866146"/>
              <a:gd name="connsiteY0" fmla="*/ 1549571 h 3161110"/>
              <a:gd name="connsiteX1" fmla="*/ 3109539 w 5866146"/>
              <a:gd name="connsiteY1" fmla="*/ 235756 h 3161110"/>
              <a:gd name="connsiteX2" fmla="*/ 5866146 w 5866146"/>
              <a:gd name="connsiteY2" fmla="*/ 1570836 h 3161110"/>
              <a:gd name="connsiteX3" fmla="*/ 3619902 w 5866146"/>
              <a:gd name="connsiteY3" fmla="*/ 3161097 h 3161110"/>
              <a:gd name="connsiteX4" fmla="*/ 2058 w 5866146"/>
              <a:gd name="connsiteY4" fmla="*/ 1549571 h 3161110"/>
              <a:gd name="connsiteX0" fmla="*/ 2134 w 5866222"/>
              <a:gd name="connsiteY0" fmla="*/ 1774563 h 3386102"/>
              <a:gd name="connsiteX1" fmla="*/ 3109615 w 5866222"/>
              <a:gd name="connsiteY1" fmla="*/ 460748 h 3386102"/>
              <a:gd name="connsiteX2" fmla="*/ 5866222 w 5866222"/>
              <a:gd name="connsiteY2" fmla="*/ 1795828 h 3386102"/>
              <a:gd name="connsiteX3" fmla="*/ 3619978 w 5866222"/>
              <a:gd name="connsiteY3" fmla="*/ 3386089 h 3386102"/>
              <a:gd name="connsiteX4" fmla="*/ 2134 w 5866222"/>
              <a:gd name="connsiteY4" fmla="*/ 1774563 h 3386102"/>
              <a:gd name="connsiteX0" fmla="*/ 2134 w 6126921"/>
              <a:gd name="connsiteY0" fmla="*/ 1774563 h 3438597"/>
              <a:gd name="connsiteX1" fmla="*/ 3109615 w 6126921"/>
              <a:gd name="connsiteY1" fmla="*/ 460748 h 3438597"/>
              <a:gd name="connsiteX2" fmla="*/ 5866222 w 6126921"/>
              <a:gd name="connsiteY2" fmla="*/ 1795828 h 3438597"/>
              <a:gd name="connsiteX3" fmla="*/ 3619978 w 6126921"/>
              <a:gd name="connsiteY3" fmla="*/ 3386089 h 3438597"/>
              <a:gd name="connsiteX4" fmla="*/ 2134 w 6126921"/>
              <a:gd name="connsiteY4" fmla="*/ 1774563 h 3438597"/>
              <a:gd name="connsiteX0" fmla="*/ 2807 w 5452225"/>
              <a:gd name="connsiteY0" fmla="*/ 2206468 h 2975384"/>
              <a:gd name="connsiteX1" fmla="*/ 2695618 w 5452225"/>
              <a:gd name="connsiteY1" fmla="*/ 20784 h 2975384"/>
              <a:gd name="connsiteX2" fmla="*/ 5452225 w 5452225"/>
              <a:gd name="connsiteY2" fmla="*/ 1355864 h 2975384"/>
              <a:gd name="connsiteX3" fmla="*/ 3205981 w 5452225"/>
              <a:gd name="connsiteY3" fmla="*/ 2946125 h 2975384"/>
              <a:gd name="connsiteX4" fmla="*/ 2807 w 5452225"/>
              <a:gd name="connsiteY4" fmla="*/ 2206468 h 2975384"/>
              <a:gd name="connsiteX0" fmla="*/ 315 w 5449733"/>
              <a:gd name="connsiteY0" fmla="*/ 3553952 h 4339863"/>
              <a:gd name="connsiteX1" fmla="*/ 3022736 w 5449733"/>
              <a:gd name="connsiteY1" fmla="*/ 7300 h 4339863"/>
              <a:gd name="connsiteX2" fmla="*/ 5449733 w 5449733"/>
              <a:gd name="connsiteY2" fmla="*/ 2703348 h 4339863"/>
              <a:gd name="connsiteX3" fmla="*/ 3203489 w 5449733"/>
              <a:gd name="connsiteY3" fmla="*/ 4293609 h 4339863"/>
              <a:gd name="connsiteX4" fmla="*/ 315 w 5449733"/>
              <a:gd name="connsiteY4" fmla="*/ 3553952 h 4339863"/>
              <a:gd name="connsiteX0" fmla="*/ 355 w 5449773"/>
              <a:gd name="connsiteY0" fmla="*/ 3837467 h 4623378"/>
              <a:gd name="connsiteX1" fmla="*/ 3022776 w 5449773"/>
              <a:gd name="connsiteY1" fmla="*/ 290815 h 4623378"/>
              <a:gd name="connsiteX2" fmla="*/ 5449773 w 5449773"/>
              <a:gd name="connsiteY2" fmla="*/ 2986863 h 4623378"/>
              <a:gd name="connsiteX3" fmla="*/ 3203529 w 5449773"/>
              <a:gd name="connsiteY3" fmla="*/ 4577124 h 4623378"/>
              <a:gd name="connsiteX4" fmla="*/ 355 w 5449773"/>
              <a:gd name="connsiteY4" fmla="*/ 3837467 h 4623378"/>
              <a:gd name="connsiteX0" fmla="*/ 1524 w 5450942"/>
              <a:gd name="connsiteY0" fmla="*/ 3120857 h 3895453"/>
              <a:gd name="connsiteX1" fmla="*/ 2843192 w 5450942"/>
              <a:gd name="connsiteY1" fmla="*/ 361014 h 3895453"/>
              <a:gd name="connsiteX2" fmla="*/ 5450942 w 5450942"/>
              <a:gd name="connsiteY2" fmla="*/ 2270253 h 3895453"/>
              <a:gd name="connsiteX3" fmla="*/ 3204698 w 5450942"/>
              <a:gd name="connsiteY3" fmla="*/ 3860514 h 3895453"/>
              <a:gd name="connsiteX4" fmla="*/ 1524 w 5450942"/>
              <a:gd name="connsiteY4" fmla="*/ 3120857 h 3895453"/>
              <a:gd name="connsiteX0" fmla="*/ 1891 w 5451309"/>
              <a:gd name="connsiteY0" fmla="*/ 3120857 h 4430656"/>
              <a:gd name="connsiteX1" fmla="*/ 2843559 w 5451309"/>
              <a:gd name="connsiteY1" fmla="*/ 361014 h 4430656"/>
              <a:gd name="connsiteX2" fmla="*/ 5451309 w 5451309"/>
              <a:gd name="connsiteY2" fmla="*/ 2270253 h 4430656"/>
              <a:gd name="connsiteX3" fmla="*/ 3247595 w 5451309"/>
              <a:gd name="connsiteY3" fmla="*/ 4413407 h 4430656"/>
              <a:gd name="connsiteX4" fmla="*/ 1891 w 5451309"/>
              <a:gd name="connsiteY4" fmla="*/ 3120857 h 4430656"/>
              <a:gd name="connsiteX0" fmla="*/ 1891 w 5451309"/>
              <a:gd name="connsiteY0" fmla="*/ 3120857 h 4437714"/>
              <a:gd name="connsiteX1" fmla="*/ 2843559 w 5451309"/>
              <a:gd name="connsiteY1" fmla="*/ 361014 h 4437714"/>
              <a:gd name="connsiteX2" fmla="*/ 5451309 w 5451309"/>
              <a:gd name="connsiteY2" fmla="*/ 2270253 h 4437714"/>
              <a:gd name="connsiteX3" fmla="*/ 3247595 w 5451309"/>
              <a:gd name="connsiteY3" fmla="*/ 4413407 h 4437714"/>
              <a:gd name="connsiteX4" fmla="*/ 1891 w 5451309"/>
              <a:gd name="connsiteY4" fmla="*/ 3120857 h 4437714"/>
              <a:gd name="connsiteX0" fmla="*/ 1712 w 5451130"/>
              <a:gd name="connsiteY0" fmla="*/ 3559918 h 4876775"/>
              <a:gd name="connsiteX1" fmla="*/ 2843380 w 5451130"/>
              <a:gd name="connsiteY1" fmla="*/ 800075 h 4876775"/>
              <a:gd name="connsiteX2" fmla="*/ 5451130 w 5451130"/>
              <a:gd name="connsiteY2" fmla="*/ 2709314 h 4876775"/>
              <a:gd name="connsiteX3" fmla="*/ 3247416 w 5451130"/>
              <a:gd name="connsiteY3" fmla="*/ 4852468 h 4876775"/>
              <a:gd name="connsiteX4" fmla="*/ 1712 w 5451130"/>
              <a:gd name="connsiteY4" fmla="*/ 3559918 h 4876775"/>
              <a:gd name="connsiteX0" fmla="*/ 24 w 5449442"/>
              <a:gd name="connsiteY0" fmla="*/ 3559918 h 4903845"/>
              <a:gd name="connsiteX1" fmla="*/ 2841692 w 5449442"/>
              <a:gd name="connsiteY1" fmla="*/ 800075 h 4903845"/>
              <a:gd name="connsiteX2" fmla="*/ 5449442 w 5449442"/>
              <a:gd name="connsiteY2" fmla="*/ 2709314 h 4903845"/>
              <a:gd name="connsiteX3" fmla="*/ 3245728 w 5449442"/>
              <a:gd name="connsiteY3" fmla="*/ 4852468 h 4903845"/>
              <a:gd name="connsiteX4" fmla="*/ 24 w 5449442"/>
              <a:gd name="connsiteY4" fmla="*/ 3559918 h 4903845"/>
              <a:gd name="connsiteX0" fmla="*/ 24 w 5449506"/>
              <a:gd name="connsiteY0" fmla="*/ 3623940 h 4967867"/>
              <a:gd name="connsiteX1" fmla="*/ 2841692 w 5449506"/>
              <a:gd name="connsiteY1" fmla="*/ 864097 h 4967867"/>
              <a:gd name="connsiteX2" fmla="*/ 5449442 w 5449506"/>
              <a:gd name="connsiteY2" fmla="*/ 2773336 h 4967867"/>
              <a:gd name="connsiteX3" fmla="*/ 3245728 w 5449506"/>
              <a:gd name="connsiteY3" fmla="*/ 4916490 h 4967867"/>
              <a:gd name="connsiteX4" fmla="*/ 24 w 5449506"/>
              <a:gd name="connsiteY4" fmla="*/ 3623940 h 4967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49506" h="4967867">
                <a:moveTo>
                  <a:pt x="24" y="3623940"/>
                </a:moveTo>
                <a:cubicBezTo>
                  <a:pt x="7113" y="2385015"/>
                  <a:pt x="1869661" y="3174906"/>
                  <a:pt x="2841692" y="864097"/>
                </a:cubicBezTo>
                <a:cubicBezTo>
                  <a:pt x="3813723" y="-1446712"/>
                  <a:pt x="5461409" y="1464224"/>
                  <a:pt x="5449442" y="2773336"/>
                </a:cubicBezTo>
                <a:cubicBezTo>
                  <a:pt x="5449442" y="3651613"/>
                  <a:pt x="4887610" y="4742825"/>
                  <a:pt x="3245728" y="4916490"/>
                </a:cubicBezTo>
                <a:cubicBezTo>
                  <a:pt x="1603846" y="5090155"/>
                  <a:pt x="-7065" y="4862865"/>
                  <a:pt x="24" y="362394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alpha val="4000"/>
                </a:schemeClr>
              </a:gs>
              <a:gs pos="99000">
                <a:schemeClr val="bg2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  <a:effectLst>
            <a:glow rad="1360661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/>
          </a:p>
        </p:txBody>
      </p:sp>
      <p:sp>
        <p:nvSpPr>
          <p:cNvPr id="4" name="Ellipse 1">
            <a:extLst>
              <a:ext uri="{FF2B5EF4-FFF2-40B4-BE49-F238E27FC236}">
                <a16:creationId xmlns:a16="http://schemas.microsoft.com/office/drawing/2014/main" id="{5B514F2F-8EE2-2646-B126-47AA3516998B}"/>
              </a:ext>
            </a:extLst>
          </p:cNvPr>
          <p:cNvSpPr/>
          <p:nvPr userDrawn="1"/>
        </p:nvSpPr>
        <p:spPr>
          <a:xfrm rot="1879644">
            <a:off x="861076" y="859736"/>
            <a:ext cx="3631180" cy="3310248"/>
          </a:xfrm>
          <a:custGeom>
            <a:avLst/>
            <a:gdLst>
              <a:gd name="connsiteX0" fmla="*/ 0 w 4492487"/>
              <a:gd name="connsiteY0" fmla="*/ 1590261 h 3180522"/>
              <a:gd name="connsiteX1" fmla="*/ 2246244 w 4492487"/>
              <a:gd name="connsiteY1" fmla="*/ 0 h 3180522"/>
              <a:gd name="connsiteX2" fmla="*/ 4492488 w 4492487"/>
              <a:gd name="connsiteY2" fmla="*/ 1590261 h 3180522"/>
              <a:gd name="connsiteX3" fmla="*/ 2246244 w 4492487"/>
              <a:gd name="connsiteY3" fmla="*/ 3180522 h 3180522"/>
              <a:gd name="connsiteX4" fmla="*/ 0 w 4492487"/>
              <a:gd name="connsiteY4" fmla="*/ 1590261 h 3180522"/>
              <a:gd name="connsiteX0" fmla="*/ 88 w 4492576"/>
              <a:gd name="connsiteY0" fmla="*/ 2175052 h 3765313"/>
              <a:gd name="connsiteX1" fmla="*/ 2182536 w 4492576"/>
              <a:gd name="connsiteY1" fmla="*/ 0 h 3765313"/>
              <a:gd name="connsiteX2" fmla="*/ 4492576 w 4492576"/>
              <a:gd name="connsiteY2" fmla="*/ 2175052 h 3765313"/>
              <a:gd name="connsiteX3" fmla="*/ 2246332 w 4492576"/>
              <a:gd name="connsiteY3" fmla="*/ 3765313 h 3765313"/>
              <a:gd name="connsiteX4" fmla="*/ 88 w 4492576"/>
              <a:gd name="connsiteY4" fmla="*/ 2175052 h 3765313"/>
              <a:gd name="connsiteX0" fmla="*/ 57 w 4492545"/>
              <a:gd name="connsiteY0" fmla="*/ 2448944 h 4039205"/>
              <a:gd name="connsiteX1" fmla="*/ 2182505 w 4492545"/>
              <a:gd name="connsiteY1" fmla="*/ 273892 h 4039205"/>
              <a:gd name="connsiteX2" fmla="*/ 4492545 w 4492545"/>
              <a:gd name="connsiteY2" fmla="*/ 2448944 h 4039205"/>
              <a:gd name="connsiteX3" fmla="*/ 2246301 w 4492545"/>
              <a:gd name="connsiteY3" fmla="*/ 4039205 h 4039205"/>
              <a:gd name="connsiteX4" fmla="*/ 57 w 4492545"/>
              <a:gd name="connsiteY4" fmla="*/ 2448944 h 4039205"/>
              <a:gd name="connsiteX0" fmla="*/ 37 w 5449456"/>
              <a:gd name="connsiteY0" fmla="*/ 3329264 h 3888377"/>
              <a:gd name="connsiteX1" fmla="*/ 3139416 w 5449456"/>
              <a:gd name="connsiteY1" fmla="*/ 16529 h 3888377"/>
              <a:gd name="connsiteX2" fmla="*/ 5449456 w 5449456"/>
              <a:gd name="connsiteY2" fmla="*/ 2191581 h 3888377"/>
              <a:gd name="connsiteX3" fmla="*/ 3203212 w 5449456"/>
              <a:gd name="connsiteY3" fmla="*/ 3781842 h 3888377"/>
              <a:gd name="connsiteX4" fmla="*/ 37 w 5449456"/>
              <a:gd name="connsiteY4" fmla="*/ 3329264 h 3888377"/>
              <a:gd name="connsiteX0" fmla="*/ 454822 w 5904241"/>
              <a:gd name="connsiteY0" fmla="*/ 3329264 h 4375790"/>
              <a:gd name="connsiteX1" fmla="*/ 3594201 w 5904241"/>
              <a:gd name="connsiteY1" fmla="*/ 16529 h 4375790"/>
              <a:gd name="connsiteX2" fmla="*/ 5904241 w 5904241"/>
              <a:gd name="connsiteY2" fmla="*/ 2191581 h 4375790"/>
              <a:gd name="connsiteX3" fmla="*/ 3657997 w 5904241"/>
              <a:gd name="connsiteY3" fmla="*/ 3781842 h 4375790"/>
              <a:gd name="connsiteX4" fmla="*/ 454822 w 5904241"/>
              <a:gd name="connsiteY4" fmla="*/ 3329264 h 4375790"/>
              <a:gd name="connsiteX0" fmla="*/ 427508 w 6291596"/>
              <a:gd name="connsiteY0" fmla="*/ 2153827 h 3782750"/>
              <a:gd name="connsiteX1" fmla="*/ 3981556 w 6291596"/>
              <a:gd name="connsiteY1" fmla="*/ 40 h 3782750"/>
              <a:gd name="connsiteX2" fmla="*/ 6291596 w 6291596"/>
              <a:gd name="connsiteY2" fmla="*/ 2175092 h 3782750"/>
              <a:gd name="connsiteX3" fmla="*/ 4045352 w 6291596"/>
              <a:gd name="connsiteY3" fmla="*/ 3765353 h 3782750"/>
              <a:gd name="connsiteX4" fmla="*/ 427508 w 6291596"/>
              <a:gd name="connsiteY4" fmla="*/ 2153827 h 3782750"/>
              <a:gd name="connsiteX0" fmla="*/ 259503 w 6123591"/>
              <a:gd name="connsiteY0" fmla="*/ 2155793 h 3855955"/>
              <a:gd name="connsiteX1" fmla="*/ 3813551 w 6123591"/>
              <a:gd name="connsiteY1" fmla="*/ 2006 h 3855955"/>
              <a:gd name="connsiteX2" fmla="*/ 6123591 w 6123591"/>
              <a:gd name="connsiteY2" fmla="*/ 2177058 h 3855955"/>
              <a:gd name="connsiteX3" fmla="*/ 3877347 w 6123591"/>
              <a:gd name="connsiteY3" fmla="*/ 3767319 h 3855955"/>
              <a:gd name="connsiteX4" fmla="*/ 259503 w 6123591"/>
              <a:gd name="connsiteY4" fmla="*/ 2155793 h 3855955"/>
              <a:gd name="connsiteX0" fmla="*/ 259503 w 6123591"/>
              <a:gd name="connsiteY0" fmla="*/ 2316332 h 4016494"/>
              <a:gd name="connsiteX1" fmla="*/ 3813551 w 6123591"/>
              <a:gd name="connsiteY1" fmla="*/ 162545 h 4016494"/>
              <a:gd name="connsiteX2" fmla="*/ 6123591 w 6123591"/>
              <a:gd name="connsiteY2" fmla="*/ 2337597 h 4016494"/>
              <a:gd name="connsiteX3" fmla="*/ 3877347 w 6123591"/>
              <a:gd name="connsiteY3" fmla="*/ 3927858 h 4016494"/>
              <a:gd name="connsiteX4" fmla="*/ 259503 w 6123591"/>
              <a:gd name="connsiteY4" fmla="*/ 2316332 h 4016494"/>
              <a:gd name="connsiteX0" fmla="*/ 2058 w 5866146"/>
              <a:gd name="connsiteY0" fmla="*/ 1549571 h 3161110"/>
              <a:gd name="connsiteX1" fmla="*/ 3109539 w 5866146"/>
              <a:gd name="connsiteY1" fmla="*/ 235756 h 3161110"/>
              <a:gd name="connsiteX2" fmla="*/ 5866146 w 5866146"/>
              <a:gd name="connsiteY2" fmla="*/ 1570836 h 3161110"/>
              <a:gd name="connsiteX3" fmla="*/ 3619902 w 5866146"/>
              <a:gd name="connsiteY3" fmla="*/ 3161097 h 3161110"/>
              <a:gd name="connsiteX4" fmla="*/ 2058 w 5866146"/>
              <a:gd name="connsiteY4" fmla="*/ 1549571 h 3161110"/>
              <a:gd name="connsiteX0" fmla="*/ 2134 w 5866222"/>
              <a:gd name="connsiteY0" fmla="*/ 1774563 h 3386102"/>
              <a:gd name="connsiteX1" fmla="*/ 3109615 w 5866222"/>
              <a:gd name="connsiteY1" fmla="*/ 460748 h 3386102"/>
              <a:gd name="connsiteX2" fmla="*/ 5866222 w 5866222"/>
              <a:gd name="connsiteY2" fmla="*/ 1795828 h 3386102"/>
              <a:gd name="connsiteX3" fmla="*/ 3619978 w 5866222"/>
              <a:gd name="connsiteY3" fmla="*/ 3386089 h 3386102"/>
              <a:gd name="connsiteX4" fmla="*/ 2134 w 5866222"/>
              <a:gd name="connsiteY4" fmla="*/ 1774563 h 3386102"/>
              <a:gd name="connsiteX0" fmla="*/ 2134 w 6126921"/>
              <a:gd name="connsiteY0" fmla="*/ 1774563 h 3438597"/>
              <a:gd name="connsiteX1" fmla="*/ 3109615 w 6126921"/>
              <a:gd name="connsiteY1" fmla="*/ 460748 h 3438597"/>
              <a:gd name="connsiteX2" fmla="*/ 5866222 w 6126921"/>
              <a:gd name="connsiteY2" fmla="*/ 1795828 h 3438597"/>
              <a:gd name="connsiteX3" fmla="*/ 3619978 w 6126921"/>
              <a:gd name="connsiteY3" fmla="*/ 3386089 h 3438597"/>
              <a:gd name="connsiteX4" fmla="*/ 2134 w 6126921"/>
              <a:gd name="connsiteY4" fmla="*/ 1774563 h 3438597"/>
              <a:gd name="connsiteX0" fmla="*/ 2807 w 5452225"/>
              <a:gd name="connsiteY0" fmla="*/ 2206468 h 2975384"/>
              <a:gd name="connsiteX1" fmla="*/ 2695618 w 5452225"/>
              <a:gd name="connsiteY1" fmla="*/ 20784 h 2975384"/>
              <a:gd name="connsiteX2" fmla="*/ 5452225 w 5452225"/>
              <a:gd name="connsiteY2" fmla="*/ 1355864 h 2975384"/>
              <a:gd name="connsiteX3" fmla="*/ 3205981 w 5452225"/>
              <a:gd name="connsiteY3" fmla="*/ 2946125 h 2975384"/>
              <a:gd name="connsiteX4" fmla="*/ 2807 w 5452225"/>
              <a:gd name="connsiteY4" fmla="*/ 2206468 h 2975384"/>
              <a:gd name="connsiteX0" fmla="*/ 315 w 5449733"/>
              <a:gd name="connsiteY0" fmla="*/ 3553952 h 4339863"/>
              <a:gd name="connsiteX1" fmla="*/ 3022736 w 5449733"/>
              <a:gd name="connsiteY1" fmla="*/ 7300 h 4339863"/>
              <a:gd name="connsiteX2" fmla="*/ 5449733 w 5449733"/>
              <a:gd name="connsiteY2" fmla="*/ 2703348 h 4339863"/>
              <a:gd name="connsiteX3" fmla="*/ 3203489 w 5449733"/>
              <a:gd name="connsiteY3" fmla="*/ 4293609 h 4339863"/>
              <a:gd name="connsiteX4" fmla="*/ 315 w 5449733"/>
              <a:gd name="connsiteY4" fmla="*/ 3553952 h 4339863"/>
              <a:gd name="connsiteX0" fmla="*/ 355 w 5449773"/>
              <a:gd name="connsiteY0" fmla="*/ 3837467 h 4623378"/>
              <a:gd name="connsiteX1" fmla="*/ 3022776 w 5449773"/>
              <a:gd name="connsiteY1" fmla="*/ 290815 h 4623378"/>
              <a:gd name="connsiteX2" fmla="*/ 5449773 w 5449773"/>
              <a:gd name="connsiteY2" fmla="*/ 2986863 h 4623378"/>
              <a:gd name="connsiteX3" fmla="*/ 3203529 w 5449773"/>
              <a:gd name="connsiteY3" fmla="*/ 4577124 h 4623378"/>
              <a:gd name="connsiteX4" fmla="*/ 355 w 5449773"/>
              <a:gd name="connsiteY4" fmla="*/ 3837467 h 4623378"/>
              <a:gd name="connsiteX0" fmla="*/ 1524 w 5450942"/>
              <a:gd name="connsiteY0" fmla="*/ 3120857 h 3895453"/>
              <a:gd name="connsiteX1" fmla="*/ 2843192 w 5450942"/>
              <a:gd name="connsiteY1" fmla="*/ 361014 h 3895453"/>
              <a:gd name="connsiteX2" fmla="*/ 5450942 w 5450942"/>
              <a:gd name="connsiteY2" fmla="*/ 2270253 h 3895453"/>
              <a:gd name="connsiteX3" fmla="*/ 3204698 w 5450942"/>
              <a:gd name="connsiteY3" fmla="*/ 3860514 h 3895453"/>
              <a:gd name="connsiteX4" fmla="*/ 1524 w 5450942"/>
              <a:gd name="connsiteY4" fmla="*/ 3120857 h 3895453"/>
              <a:gd name="connsiteX0" fmla="*/ 1891 w 5451309"/>
              <a:gd name="connsiteY0" fmla="*/ 3120857 h 4430656"/>
              <a:gd name="connsiteX1" fmla="*/ 2843559 w 5451309"/>
              <a:gd name="connsiteY1" fmla="*/ 361014 h 4430656"/>
              <a:gd name="connsiteX2" fmla="*/ 5451309 w 5451309"/>
              <a:gd name="connsiteY2" fmla="*/ 2270253 h 4430656"/>
              <a:gd name="connsiteX3" fmla="*/ 3247595 w 5451309"/>
              <a:gd name="connsiteY3" fmla="*/ 4413407 h 4430656"/>
              <a:gd name="connsiteX4" fmla="*/ 1891 w 5451309"/>
              <a:gd name="connsiteY4" fmla="*/ 3120857 h 4430656"/>
              <a:gd name="connsiteX0" fmla="*/ 1891 w 5451309"/>
              <a:gd name="connsiteY0" fmla="*/ 3120857 h 4437714"/>
              <a:gd name="connsiteX1" fmla="*/ 2843559 w 5451309"/>
              <a:gd name="connsiteY1" fmla="*/ 361014 h 4437714"/>
              <a:gd name="connsiteX2" fmla="*/ 5451309 w 5451309"/>
              <a:gd name="connsiteY2" fmla="*/ 2270253 h 4437714"/>
              <a:gd name="connsiteX3" fmla="*/ 3247595 w 5451309"/>
              <a:gd name="connsiteY3" fmla="*/ 4413407 h 4437714"/>
              <a:gd name="connsiteX4" fmla="*/ 1891 w 5451309"/>
              <a:gd name="connsiteY4" fmla="*/ 3120857 h 4437714"/>
              <a:gd name="connsiteX0" fmla="*/ 1712 w 5451130"/>
              <a:gd name="connsiteY0" fmla="*/ 3559918 h 4876775"/>
              <a:gd name="connsiteX1" fmla="*/ 2843380 w 5451130"/>
              <a:gd name="connsiteY1" fmla="*/ 800075 h 4876775"/>
              <a:gd name="connsiteX2" fmla="*/ 5451130 w 5451130"/>
              <a:gd name="connsiteY2" fmla="*/ 2709314 h 4876775"/>
              <a:gd name="connsiteX3" fmla="*/ 3247416 w 5451130"/>
              <a:gd name="connsiteY3" fmla="*/ 4852468 h 4876775"/>
              <a:gd name="connsiteX4" fmla="*/ 1712 w 5451130"/>
              <a:gd name="connsiteY4" fmla="*/ 3559918 h 4876775"/>
              <a:gd name="connsiteX0" fmla="*/ 24 w 5449442"/>
              <a:gd name="connsiteY0" fmla="*/ 3559918 h 4903845"/>
              <a:gd name="connsiteX1" fmla="*/ 2841692 w 5449442"/>
              <a:gd name="connsiteY1" fmla="*/ 800075 h 4903845"/>
              <a:gd name="connsiteX2" fmla="*/ 5449442 w 5449442"/>
              <a:gd name="connsiteY2" fmla="*/ 2709314 h 4903845"/>
              <a:gd name="connsiteX3" fmla="*/ 3245728 w 5449442"/>
              <a:gd name="connsiteY3" fmla="*/ 4852468 h 4903845"/>
              <a:gd name="connsiteX4" fmla="*/ 24 w 5449442"/>
              <a:gd name="connsiteY4" fmla="*/ 3559918 h 4903845"/>
              <a:gd name="connsiteX0" fmla="*/ 24 w 5449506"/>
              <a:gd name="connsiteY0" fmla="*/ 3623940 h 4967867"/>
              <a:gd name="connsiteX1" fmla="*/ 2841692 w 5449506"/>
              <a:gd name="connsiteY1" fmla="*/ 864097 h 4967867"/>
              <a:gd name="connsiteX2" fmla="*/ 5449442 w 5449506"/>
              <a:gd name="connsiteY2" fmla="*/ 2773336 h 4967867"/>
              <a:gd name="connsiteX3" fmla="*/ 3245728 w 5449506"/>
              <a:gd name="connsiteY3" fmla="*/ 4916490 h 4967867"/>
              <a:gd name="connsiteX4" fmla="*/ 24 w 5449506"/>
              <a:gd name="connsiteY4" fmla="*/ 3623940 h 4967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49506" h="4967867">
                <a:moveTo>
                  <a:pt x="24" y="3623940"/>
                </a:moveTo>
                <a:cubicBezTo>
                  <a:pt x="7113" y="2385015"/>
                  <a:pt x="1869661" y="3174906"/>
                  <a:pt x="2841692" y="864097"/>
                </a:cubicBezTo>
                <a:cubicBezTo>
                  <a:pt x="3813723" y="-1446712"/>
                  <a:pt x="5461409" y="1464224"/>
                  <a:pt x="5449442" y="2773336"/>
                </a:cubicBezTo>
                <a:cubicBezTo>
                  <a:pt x="5449442" y="3651613"/>
                  <a:pt x="4887610" y="4742825"/>
                  <a:pt x="3245728" y="4916490"/>
                </a:cubicBezTo>
                <a:cubicBezTo>
                  <a:pt x="1603846" y="5090155"/>
                  <a:pt x="-7065" y="4862865"/>
                  <a:pt x="24" y="362394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99000">
                <a:schemeClr val="bg2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/>
          </a:p>
        </p:txBody>
      </p:sp>
      <p:sp>
        <p:nvSpPr>
          <p:cNvPr id="5" name="Ellipse 1">
            <a:extLst>
              <a:ext uri="{FF2B5EF4-FFF2-40B4-BE49-F238E27FC236}">
                <a16:creationId xmlns:a16="http://schemas.microsoft.com/office/drawing/2014/main" id="{44138435-D985-5947-A1CE-DB0C5815176B}"/>
              </a:ext>
            </a:extLst>
          </p:cNvPr>
          <p:cNvSpPr/>
          <p:nvPr userDrawn="1"/>
        </p:nvSpPr>
        <p:spPr>
          <a:xfrm rot="20510198">
            <a:off x="217803" y="-151443"/>
            <a:ext cx="4917722" cy="4483082"/>
          </a:xfrm>
          <a:custGeom>
            <a:avLst/>
            <a:gdLst>
              <a:gd name="connsiteX0" fmla="*/ 0 w 4492487"/>
              <a:gd name="connsiteY0" fmla="*/ 1590261 h 3180522"/>
              <a:gd name="connsiteX1" fmla="*/ 2246244 w 4492487"/>
              <a:gd name="connsiteY1" fmla="*/ 0 h 3180522"/>
              <a:gd name="connsiteX2" fmla="*/ 4492488 w 4492487"/>
              <a:gd name="connsiteY2" fmla="*/ 1590261 h 3180522"/>
              <a:gd name="connsiteX3" fmla="*/ 2246244 w 4492487"/>
              <a:gd name="connsiteY3" fmla="*/ 3180522 h 3180522"/>
              <a:gd name="connsiteX4" fmla="*/ 0 w 4492487"/>
              <a:gd name="connsiteY4" fmla="*/ 1590261 h 3180522"/>
              <a:gd name="connsiteX0" fmla="*/ 88 w 4492576"/>
              <a:gd name="connsiteY0" fmla="*/ 2175052 h 3765313"/>
              <a:gd name="connsiteX1" fmla="*/ 2182536 w 4492576"/>
              <a:gd name="connsiteY1" fmla="*/ 0 h 3765313"/>
              <a:gd name="connsiteX2" fmla="*/ 4492576 w 4492576"/>
              <a:gd name="connsiteY2" fmla="*/ 2175052 h 3765313"/>
              <a:gd name="connsiteX3" fmla="*/ 2246332 w 4492576"/>
              <a:gd name="connsiteY3" fmla="*/ 3765313 h 3765313"/>
              <a:gd name="connsiteX4" fmla="*/ 88 w 4492576"/>
              <a:gd name="connsiteY4" fmla="*/ 2175052 h 3765313"/>
              <a:gd name="connsiteX0" fmla="*/ 57 w 4492545"/>
              <a:gd name="connsiteY0" fmla="*/ 2448944 h 4039205"/>
              <a:gd name="connsiteX1" fmla="*/ 2182505 w 4492545"/>
              <a:gd name="connsiteY1" fmla="*/ 273892 h 4039205"/>
              <a:gd name="connsiteX2" fmla="*/ 4492545 w 4492545"/>
              <a:gd name="connsiteY2" fmla="*/ 2448944 h 4039205"/>
              <a:gd name="connsiteX3" fmla="*/ 2246301 w 4492545"/>
              <a:gd name="connsiteY3" fmla="*/ 4039205 h 4039205"/>
              <a:gd name="connsiteX4" fmla="*/ 57 w 4492545"/>
              <a:gd name="connsiteY4" fmla="*/ 2448944 h 4039205"/>
              <a:gd name="connsiteX0" fmla="*/ 37 w 5449456"/>
              <a:gd name="connsiteY0" fmla="*/ 3329264 h 3888377"/>
              <a:gd name="connsiteX1" fmla="*/ 3139416 w 5449456"/>
              <a:gd name="connsiteY1" fmla="*/ 16529 h 3888377"/>
              <a:gd name="connsiteX2" fmla="*/ 5449456 w 5449456"/>
              <a:gd name="connsiteY2" fmla="*/ 2191581 h 3888377"/>
              <a:gd name="connsiteX3" fmla="*/ 3203212 w 5449456"/>
              <a:gd name="connsiteY3" fmla="*/ 3781842 h 3888377"/>
              <a:gd name="connsiteX4" fmla="*/ 37 w 5449456"/>
              <a:gd name="connsiteY4" fmla="*/ 3329264 h 3888377"/>
              <a:gd name="connsiteX0" fmla="*/ 454822 w 5904241"/>
              <a:gd name="connsiteY0" fmla="*/ 3329264 h 4375790"/>
              <a:gd name="connsiteX1" fmla="*/ 3594201 w 5904241"/>
              <a:gd name="connsiteY1" fmla="*/ 16529 h 4375790"/>
              <a:gd name="connsiteX2" fmla="*/ 5904241 w 5904241"/>
              <a:gd name="connsiteY2" fmla="*/ 2191581 h 4375790"/>
              <a:gd name="connsiteX3" fmla="*/ 3657997 w 5904241"/>
              <a:gd name="connsiteY3" fmla="*/ 3781842 h 4375790"/>
              <a:gd name="connsiteX4" fmla="*/ 454822 w 5904241"/>
              <a:gd name="connsiteY4" fmla="*/ 3329264 h 4375790"/>
              <a:gd name="connsiteX0" fmla="*/ 427508 w 6291596"/>
              <a:gd name="connsiteY0" fmla="*/ 2153827 h 3782750"/>
              <a:gd name="connsiteX1" fmla="*/ 3981556 w 6291596"/>
              <a:gd name="connsiteY1" fmla="*/ 40 h 3782750"/>
              <a:gd name="connsiteX2" fmla="*/ 6291596 w 6291596"/>
              <a:gd name="connsiteY2" fmla="*/ 2175092 h 3782750"/>
              <a:gd name="connsiteX3" fmla="*/ 4045352 w 6291596"/>
              <a:gd name="connsiteY3" fmla="*/ 3765353 h 3782750"/>
              <a:gd name="connsiteX4" fmla="*/ 427508 w 6291596"/>
              <a:gd name="connsiteY4" fmla="*/ 2153827 h 3782750"/>
              <a:gd name="connsiteX0" fmla="*/ 259503 w 6123591"/>
              <a:gd name="connsiteY0" fmla="*/ 2155793 h 3855955"/>
              <a:gd name="connsiteX1" fmla="*/ 3813551 w 6123591"/>
              <a:gd name="connsiteY1" fmla="*/ 2006 h 3855955"/>
              <a:gd name="connsiteX2" fmla="*/ 6123591 w 6123591"/>
              <a:gd name="connsiteY2" fmla="*/ 2177058 h 3855955"/>
              <a:gd name="connsiteX3" fmla="*/ 3877347 w 6123591"/>
              <a:gd name="connsiteY3" fmla="*/ 3767319 h 3855955"/>
              <a:gd name="connsiteX4" fmla="*/ 259503 w 6123591"/>
              <a:gd name="connsiteY4" fmla="*/ 2155793 h 3855955"/>
              <a:gd name="connsiteX0" fmla="*/ 259503 w 6123591"/>
              <a:gd name="connsiteY0" fmla="*/ 2316332 h 4016494"/>
              <a:gd name="connsiteX1" fmla="*/ 3813551 w 6123591"/>
              <a:gd name="connsiteY1" fmla="*/ 162545 h 4016494"/>
              <a:gd name="connsiteX2" fmla="*/ 6123591 w 6123591"/>
              <a:gd name="connsiteY2" fmla="*/ 2337597 h 4016494"/>
              <a:gd name="connsiteX3" fmla="*/ 3877347 w 6123591"/>
              <a:gd name="connsiteY3" fmla="*/ 3927858 h 4016494"/>
              <a:gd name="connsiteX4" fmla="*/ 259503 w 6123591"/>
              <a:gd name="connsiteY4" fmla="*/ 2316332 h 4016494"/>
              <a:gd name="connsiteX0" fmla="*/ 2058 w 5866146"/>
              <a:gd name="connsiteY0" fmla="*/ 1549571 h 3161110"/>
              <a:gd name="connsiteX1" fmla="*/ 3109539 w 5866146"/>
              <a:gd name="connsiteY1" fmla="*/ 235756 h 3161110"/>
              <a:gd name="connsiteX2" fmla="*/ 5866146 w 5866146"/>
              <a:gd name="connsiteY2" fmla="*/ 1570836 h 3161110"/>
              <a:gd name="connsiteX3" fmla="*/ 3619902 w 5866146"/>
              <a:gd name="connsiteY3" fmla="*/ 3161097 h 3161110"/>
              <a:gd name="connsiteX4" fmla="*/ 2058 w 5866146"/>
              <a:gd name="connsiteY4" fmla="*/ 1549571 h 3161110"/>
              <a:gd name="connsiteX0" fmla="*/ 2134 w 5866222"/>
              <a:gd name="connsiteY0" fmla="*/ 1774563 h 3386102"/>
              <a:gd name="connsiteX1" fmla="*/ 3109615 w 5866222"/>
              <a:gd name="connsiteY1" fmla="*/ 460748 h 3386102"/>
              <a:gd name="connsiteX2" fmla="*/ 5866222 w 5866222"/>
              <a:gd name="connsiteY2" fmla="*/ 1795828 h 3386102"/>
              <a:gd name="connsiteX3" fmla="*/ 3619978 w 5866222"/>
              <a:gd name="connsiteY3" fmla="*/ 3386089 h 3386102"/>
              <a:gd name="connsiteX4" fmla="*/ 2134 w 5866222"/>
              <a:gd name="connsiteY4" fmla="*/ 1774563 h 3386102"/>
              <a:gd name="connsiteX0" fmla="*/ 2134 w 6126921"/>
              <a:gd name="connsiteY0" fmla="*/ 1774563 h 3438597"/>
              <a:gd name="connsiteX1" fmla="*/ 3109615 w 6126921"/>
              <a:gd name="connsiteY1" fmla="*/ 460748 h 3438597"/>
              <a:gd name="connsiteX2" fmla="*/ 5866222 w 6126921"/>
              <a:gd name="connsiteY2" fmla="*/ 1795828 h 3438597"/>
              <a:gd name="connsiteX3" fmla="*/ 3619978 w 6126921"/>
              <a:gd name="connsiteY3" fmla="*/ 3386089 h 3438597"/>
              <a:gd name="connsiteX4" fmla="*/ 2134 w 6126921"/>
              <a:gd name="connsiteY4" fmla="*/ 1774563 h 3438597"/>
              <a:gd name="connsiteX0" fmla="*/ 2807 w 5452225"/>
              <a:gd name="connsiteY0" fmla="*/ 2206468 h 2975384"/>
              <a:gd name="connsiteX1" fmla="*/ 2695618 w 5452225"/>
              <a:gd name="connsiteY1" fmla="*/ 20784 h 2975384"/>
              <a:gd name="connsiteX2" fmla="*/ 5452225 w 5452225"/>
              <a:gd name="connsiteY2" fmla="*/ 1355864 h 2975384"/>
              <a:gd name="connsiteX3" fmla="*/ 3205981 w 5452225"/>
              <a:gd name="connsiteY3" fmla="*/ 2946125 h 2975384"/>
              <a:gd name="connsiteX4" fmla="*/ 2807 w 5452225"/>
              <a:gd name="connsiteY4" fmla="*/ 2206468 h 2975384"/>
              <a:gd name="connsiteX0" fmla="*/ 315 w 5449733"/>
              <a:gd name="connsiteY0" fmla="*/ 3553952 h 4339863"/>
              <a:gd name="connsiteX1" fmla="*/ 3022736 w 5449733"/>
              <a:gd name="connsiteY1" fmla="*/ 7300 h 4339863"/>
              <a:gd name="connsiteX2" fmla="*/ 5449733 w 5449733"/>
              <a:gd name="connsiteY2" fmla="*/ 2703348 h 4339863"/>
              <a:gd name="connsiteX3" fmla="*/ 3203489 w 5449733"/>
              <a:gd name="connsiteY3" fmla="*/ 4293609 h 4339863"/>
              <a:gd name="connsiteX4" fmla="*/ 315 w 5449733"/>
              <a:gd name="connsiteY4" fmla="*/ 3553952 h 4339863"/>
              <a:gd name="connsiteX0" fmla="*/ 355 w 5449773"/>
              <a:gd name="connsiteY0" fmla="*/ 3837467 h 4623378"/>
              <a:gd name="connsiteX1" fmla="*/ 3022776 w 5449773"/>
              <a:gd name="connsiteY1" fmla="*/ 290815 h 4623378"/>
              <a:gd name="connsiteX2" fmla="*/ 5449773 w 5449773"/>
              <a:gd name="connsiteY2" fmla="*/ 2986863 h 4623378"/>
              <a:gd name="connsiteX3" fmla="*/ 3203529 w 5449773"/>
              <a:gd name="connsiteY3" fmla="*/ 4577124 h 4623378"/>
              <a:gd name="connsiteX4" fmla="*/ 355 w 5449773"/>
              <a:gd name="connsiteY4" fmla="*/ 3837467 h 4623378"/>
              <a:gd name="connsiteX0" fmla="*/ 1524 w 5450942"/>
              <a:gd name="connsiteY0" fmla="*/ 3120857 h 3895453"/>
              <a:gd name="connsiteX1" fmla="*/ 2843192 w 5450942"/>
              <a:gd name="connsiteY1" fmla="*/ 361014 h 3895453"/>
              <a:gd name="connsiteX2" fmla="*/ 5450942 w 5450942"/>
              <a:gd name="connsiteY2" fmla="*/ 2270253 h 3895453"/>
              <a:gd name="connsiteX3" fmla="*/ 3204698 w 5450942"/>
              <a:gd name="connsiteY3" fmla="*/ 3860514 h 3895453"/>
              <a:gd name="connsiteX4" fmla="*/ 1524 w 5450942"/>
              <a:gd name="connsiteY4" fmla="*/ 3120857 h 3895453"/>
              <a:gd name="connsiteX0" fmla="*/ 1891 w 5451309"/>
              <a:gd name="connsiteY0" fmla="*/ 3120857 h 4430656"/>
              <a:gd name="connsiteX1" fmla="*/ 2843559 w 5451309"/>
              <a:gd name="connsiteY1" fmla="*/ 361014 h 4430656"/>
              <a:gd name="connsiteX2" fmla="*/ 5451309 w 5451309"/>
              <a:gd name="connsiteY2" fmla="*/ 2270253 h 4430656"/>
              <a:gd name="connsiteX3" fmla="*/ 3247595 w 5451309"/>
              <a:gd name="connsiteY3" fmla="*/ 4413407 h 4430656"/>
              <a:gd name="connsiteX4" fmla="*/ 1891 w 5451309"/>
              <a:gd name="connsiteY4" fmla="*/ 3120857 h 4430656"/>
              <a:gd name="connsiteX0" fmla="*/ 1891 w 5451309"/>
              <a:gd name="connsiteY0" fmla="*/ 3120857 h 4437714"/>
              <a:gd name="connsiteX1" fmla="*/ 2843559 w 5451309"/>
              <a:gd name="connsiteY1" fmla="*/ 361014 h 4437714"/>
              <a:gd name="connsiteX2" fmla="*/ 5451309 w 5451309"/>
              <a:gd name="connsiteY2" fmla="*/ 2270253 h 4437714"/>
              <a:gd name="connsiteX3" fmla="*/ 3247595 w 5451309"/>
              <a:gd name="connsiteY3" fmla="*/ 4413407 h 4437714"/>
              <a:gd name="connsiteX4" fmla="*/ 1891 w 5451309"/>
              <a:gd name="connsiteY4" fmla="*/ 3120857 h 4437714"/>
              <a:gd name="connsiteX0" fmla="*/ 1712 w 5451130"/>
              <a:gd name="connsiteY0" fmla="*/ 3559918 h 4876775"/>
              <a:gd name="connsiteX1" fmla="*/ 2843380 w 5451130"/>
              <a:gd name="connsiteY1" fmla="*/ 800075 h 4876775"/>
              <a:gd name="connsiteX2" fmla="*/ 5451130 w 5451130"/>
              <a:gd name="connsiteY2" fmla="*/ 2709314 h 4876775"/>
              <a:gd name="connsiteX3" fmla="*/ 3247416 w 5451130"/>
              <a:gd name="connsiteY3" fmla="*/ 4852468 h 4876775"/>
              <a:gd name="connsiteX4" fmla="*/ 1712 w 5451130"/>
              <a:gd name="connsiteY4" fmla="*/ 3559918 h 4876775"/>
              <a:gd name="connsiteX0" fmla="*/ 24 w 5449442"/>
              <a:gd name="connsiteY0" fmla="*/ 3559918 h 4903845"/>
              <a:gd name="connsiteX1" fmla="*/ 2841692 w 5449442"/>
              <a:gd name="connsiteY1" fmla="*/ 800075 h 4903845"/>
              <a:gd name="connsiteX2" fmla="*/ 5449442 w 5449442"/>
              <a:gd name="connsiteY2" fmla="*/ 2709314 h 4903845"/>
              <a:gd name="connsiteX3" fmla="*/ 3245728 w 5449442"/>
              <a:gd name="connsiteY3" fmla="*/ 4852468 h 4903845"/>
              <a:gd name="connsiteX4" fmla="*/ 24 w 5449442"/>
              <a:gd name="connsiteY4" fmla="*/ 3559918 h 4903845"/>
              <a:gd name="connsiteX0" fmla="*/ 24 w 5449506"/>
              <a:gd name="connsiteY0" fmla="*/ 3623940 h 4967867"/>
              <a:gd name="connsiteX1" fmla="*/ 2841692 w 5449506"/>
              <a:gd name="connsiteY1" fmla="*/ 864097 h 4967867"/>
              <a:gd name="connsiteX2" fmla="*/ 5449442 w 5449506"/>
              <a:gd name="connsiteY2" fmla="*/ 2773336 h 4967867"/>
              <a:gd name="connsiteX3" fmla="*/ 3245728 w 5449506"/>
              <a:gd name="connsiteY3" fmla="*/ 4916490 h 4967867"/>
              <a:gd name="connsiteX4" fmla="*/ 24 w 5449506"/>
              <a:gd name="connsiteY4" fmla="*/ 3623940 h 4967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49506" h="4967867">
                <a:moveTo>
                  <a:pt x="24" y="3623940"/>
                </a:moveTo>
                <a:cubicBezTo>
                  <a:pt x="7113" y="2385015"/>
                  <a:pt x="1869661" y="3174906"/>
                  <a:pt x="2841692" y="864097"/>
                </a:cubicBezTo>
                <a:cubicBezTo>
                  <a:pt x="3813723" y="-1446712"/>
                  <a:pt x="5461409" y="1464224"/>
                  <a:pt x="5449442" y="2773336"/>
                </a:cubicBezTo>
                <a:cubicBezTo>
                  <a:pt x="5449442" y="3651613"/>
                  <a:pt x="4887610" y="4742825"/>
                  <a:pt x="3245728" y="4916490"/>
                </a:cubicBezTo>
                <a:cubicBezTo>
                  <a:pt x="1603846" y="5090155"/>
                  <a:pt x="-7065" y="4862865"/>
                  <a:pt x="24" y="362394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alpha val="46426"/>
                </a:schemeClr>
              </a:gs>
              <a:gs pos="99000">
                <a:schemeClr val="bg2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/>
          </a:p>
        </p:txBody>
      </p:sp>
      <p:pic>
        <p:nvPicPr>
          <p:cNvPr id="9" name="Image 8" descr="Une image contenant dessin&#10;&#10;Description générée automatiquement">
            <a:extLst>
              <a:ext uri="{FF2B5EF4-FFF2-40B4-BE49-F238E27FC236}">
                <a16:creationId xmlns:a16="http://schemas.microsoft.com/office/drawing/2014/main" id="{F300D9D2-474D-1F47-A9CF-D109262E502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7210" y="185116"/>
            <a:ext cx="2083874" cy="78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185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sz="2000" b="1" kern="1200" noProof="0" dirty="0">
                <a:solidFill>
                  <a:srgbClr val="333366"/>
                </a:solidFill>
                <a:effectLst/>
                <a:latin typeface="+mj-lt"/>
              </a:rPr>
              <a:t>Click to edit Master title style</a:t>
            </a:r>
            <a:r>
              <a:rPr lang="en-GB" noProof="0" dirty="0"/>
              <a:t>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spcBef>
                <a:spcPts val="600"/>
              </a:spcBef>
              <a:spcAft>
                <a:spcPts val="1200"/>
              </a:spcAft>
              <a:defRPr baseline="0"/>
            </a:lvl1pPr>
            <a:lvl3pPr>
              <a:spcAft>
                <a:spcPts val="0"/>
              </a:spcAft>
              <a:defRPr/>
            </a:lvl3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67287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itle of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02049" y="1344553"/>
            <a:ext cx="4918023" cy="866897"/>
          </a:xfrm>
        </p:spPr>
        <p:txBody>
          <a:bodyPr/>
          <a:lstStyle>
            <a:lvl1pPr algn="l">
              <a:defRPr sz="2400" baseline="0">
                <a:solidFill>
                  <a:srgbClr val="333366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24" name="Freeform 47"/>
          <p:cNvSpPr>
            <a:spLocks/>
          </p:cNvSpPr>
          <p:nvPr userDrawn="1"/>
        </p:nvSpPr>
        <p:spPr bwMode="auto">
          <a:xfrm>
            <a:off x="5210047" y="-519"/>
            <a:ext cx="3946694" cy="5178844"/>
          </a:xfrm>
          <a:custGeom>
            <a:avLst/>
            <a:gdLst>
              <a:gd name="T0" fmla="*/ 0 w 1237"/>
              <a:gd name="T1" fmla="*/ 1390 h 1746"/>
              <a:gd name="T2" fmla="*/ 33 w 1237"/>
              <a:gd name="T3" fmla="*/ 1746 h 1746"/>
              <a:gd name="T4" fmla="*/ 1237 w 1237"/>
              <a:gd name="T5" fmla="*/ 1746 h 1746"/>
              <a:gd name="T6" fmla="*/ 1237 w 1237"/>
              <a:gd name="T7" fmla="*/ 0 h 1746"/>
              <a:gd name="T8" fmla="*/ 584 w 1237"/>
              <a:gd name="T9" fmla="*/ 0 h 1746"/>
              <a:gd name="T10" fmla="*/ 0 w 1237"/>
              <a:gd name="T11" fmla="*/ 1390 h 1746"/>
              <a:gd name="connsiteX0" fmla="*/ 34 w 10770"/>
              <a:gd name="connsiteY0" fmla="*/ 7961 h 10400"/>
              <a:gd name="connsiteX1" fmla="*/ 100 w 10770"/>
              <a:gd name="connsiteY1" fmla="*/ 8577 h 10400"/>
              <a:gd name="connsiteX2" fmla="*/ 10034 w 10770"/>
              <a:gd name="connsiteY2" fmla="*/ 10000 h 10400"/>
              <a:gd name="connsiteX3" fmla="*/ 10034 w 10770"/>
              <a:gd name="connsiteY3" fmla="*/ 0 h 10400"/>
              <a:gd name="connsiteX4" fmla="*/ 4755 w 10770"/>
              <a:gd name="connsiteY4" fmla="*/ 0 h 10400"/>
              <a:gd name="connsiteX5" fmla="*/ 34 w 10770"/>
              <a:gd name="connsiteY5" fmla="*/ 7961 h 10400"/>
              <a:gd name="connsiteX0" fmla="*/ 34 w 10277"/>
              <a:gd name="connsiteY0" fmla="*/ 7961 h 9176"/>
              <a:gd name="connsiteX1" fmla="*/ 100 w 10277"/>
              <a:gd name="connsiteY1" fmla="*/ 8577 h 9176"/>
              <a:gd name="connsiteX2" fmla="*/ 9276 w 10277"/>
              <a:gd name="connsiteY2" fmla="*/ 8529 h 9176"/>
              <a:gd name="connsiteX3" fmla="*/ 10034 w 10277"/>
              <a:gd name="connsiteY3" fmla="*/ 0 h 9176"/>
              <a:gd name="connsiteX4" fmla="*/ 4755 w 10277"/>
              <a:gd name="connsiteY4" fmla="*/ 0 h 9176"/>
              <a:gd name="connsiteX5" fmla="*/ 34 w 10277"/>
              <a:gd name="connsiteY5" fmla="*/ 7961 h 9176"/>
              <a:gd name="connsiteX0" fmla="*/ 33 w 9764"/>
              <a:gd name="connsiteY0" fmla="*/ 8676 h 10304"/>
              <a:gd name="connsiteX1" fmla="*/ 97 w 9764"/>
              <a:gd name="connsiteY1" fmla="*/ 9347 h 10304"/>
              <a:gd name="connsiteX2" fmla="*/ 9026 w 9764"/>
              <a:gd name="connsiteY2" fmla="*/ 9295 h 10304"/>
              <a:gd name="connsiteX3" fmla="*/ 9764 w 9764"/>
              <a:gd name="connsiteY3" fmla="*/ 0 h 10304"/>
              <a:gd name="connsiteX4" fmla="*/ 4627 w 9764"/>
              <a:gd name="connsiteY4" fmla="*/ 0 h 10304"/>
              <a:gd name="connsiteX5" fmla="*/ 33 w 9764"/>
              <a:gd name="connsiteY5" fmla="*/ 8676 h 10304"/>
              <a:gd name="connsiteX0" fmla="*/ 34 w 10016"/>
              <a:gd name="connsiteY0" fmla="*/ 8420 h 9071"/>
              <a:gd name="connsiteX1" fmla="*/ 99 w 10016"/>
              <a:gd name="connsiteY1" fmla="*/ 9071 h 9071"/>
              <a:gd name="connsiteX2" fmla="*/ 9244 w 10016"/>
              <a:gd name="connsiteY2" fmla="*/ 9021 h 9071"/>
              <a:gd name="connsiteX3" fmla="*/ 10000 w 10016"/>
              <a:gd name="connsiteY3" fmla="*/ 0 h 9071"/>
              <a:gd name="connsiteX4" fmla="*/ 4739 w 10016"/>
              <a:gd name="connsiteY4" fmla="*/ 0 h 9071"/>
              <a:gd name="connsiteX5" fmla="*/ 34 w 10016"/>
              <a:gd name="connsiteY5" fmla="*/ 8420 h 9071"/>
              <a:gd name="connsiteX0" fmla="*/ 34 w 9984"/>
              <a:gd name="connsiteY0" fmla="*/ 9282 h 10000"/>
              <a:gd name="connsiteX1" fmla="*/ 99 w 9984"/>
              <a:gd name="connsiteY1" fmla="*/ 10000 h 10000"/>
              <a:gd name="connsiteX2" fmla="*/ 9229 w 9984"/>
              <a:gd name="connsiteY2" fmla="*/ 9945 h 10000"/>
              <a:gd name="connsiteX3" fmla="*/ 9984 w 9984"/>
              <a:gd name="connsiteY3" fmla="*/ 0 h 10000"/>
              <a:gd name="connsiteX4" fmla="*/ 4731 w 9984"/>
              <a:gd name="connsiteY4" fmla="*/ 0 h 10000"/>
              <a:gd name="connsiteX5" fmla="*/ 34 w 9984"/>
              <a:gd name="connsiteY5" fmla="*/ 9282 h 10000"/>
              <a:gd name="connsiteX0" fmla="*/ 34 w 10052"/>
              <a:gd name="connsiteY0" fmla="*/ 9282 h 10443"/>
              <a:gd name="connsiteX1" fmla="*/ 99 w 10052"/>
              <a:gd name="connsiteY1" fmla="*/ 10000 h 10443"/>
              <a:gd name="connsiteX2" fmla="*/ 9822 w 10052"/>
              <a:gd name="connsiteY2" fmla="*/ 10443 h 10443"/>
              <a:gd name="connsiteX3" fmla="*/ 10000 w 10052"/>
              <a:gd name="connsiteY3" fmla="*/ 0 h 10443"/>
              <a:gd name="connsiteX4" fmla="*/ 4739 w 10052"/>
              <a:gd name="connsiteY4" fmla="*/ 0 h 10443"/>
              <a:gd name="connsiteX5" fmla="*/ 34 w 10052"/>
              <a:gd name="connsiteY5" fmla="*/ 9282 h 10443"/>
              <a:gd name="connsiteX0" fmla="*/ 34 w 10000"/>
              <a:gd name="connsiteY0" fmla="*/ 9282 h 10037"/>
              <a:gd name="connsiteX1" fmla="*/ 99 w 10000"/>
              <a:gd name="connsiteY1" fmla="*/ 10000 h 10037"/>
              <a:gd name="connsiteX2" fmla="*/ 9244 w 10000"/>
              <a:gd name="connsiteY2" fmla="*/ 10037 h 10037"/>
              <a:gd name="connsiteX3" fmla="*/ 10000 w 10000"/>
              <a:gd name="connsiteY3" fmla="*/ 0 h 10037"/>
              <a:gd name="connsiteX4" fmla="*/ 4739 w 10000"/>
              <a:gd name="connsiteY4" fmla="*/ 0 h 10037"/>
              <a:gd name="connsiteX5" fmla="*/ 34 w 10000"/>
              <a:gd name="connsiteY5" fmla="*/ 9282 h 10037"/>
              <a:gd name="connsiteX0" fmla="*/ 34 w 10000"/>
              <a:gd name="connsiteY0" fmla="*/ 9282 h 10037"/>
              <a:gd name="connsiteX1" fmla="*/ 99 w 10000"/>
              <a:gd name="connsiteY1" fmla="*/ 10000 h 10037"/>
              <a:gd name="connsiteX2" fmla="*/ 9244 w 10000"/>
              <a:gd name="connsiteY2" fmla="*/ 10037 h 10037"/>
              <a:gd name="connsiteX3" fmla="*/ 10000 w 10000"/>
              <a:gd name="connsiteY3" fmla="*/ 0 h 10037"/>
              <a:gd name="connsiteX4" fmla="*/ 4739 w 10000"/>
              <a:gd name="connsiteY4" fmla="*/ 0 h 10037"/>
              <a:gd name="connsiteX5" fmla="*/ 34 w 10000"/>
              <a:gd name="connsiteY5" fmla="*/ 9282 h 10037"/>
              <a:gd name="connsiteX0" fmla="*/ 34 w 9355"/>
              <a:gd name="connsiteY0" fmla="*/ 9282 h 10037"/>
              <a:gd name="connsiteX1" fmla="*/ 99 w 9355"/>
              <a:gd name="connsiteY1" fmla="*/ 10000 h 10037"/>
              <a:gd name="connsiteX2" fmla="*/ 9244 w 9355"/>
              <a:gd name="connsiteY2" fmla="*/ 10037 h 10037"/>
              <a:gd name="connsiteX3" fmla="*/ 9266 w 9355"/>
              <a:gd name="connsiteY3" fmla="*/ 37 h 10037"/>
              <a:gd name="connsiteX4" fmla="*/ 4739 w 9355"/>
              <a:gd name="connsiteY4" fmla="*/ 0 h 10037"/>
              <a:gd name="connsiteX5" fmla="*/ 34 w 9355"/>
              <a:gd name="connsiteY5" fmla="*/ 9282 h 10037"/>
              <a:gd name="connsiteX0" fmla="*/ 36 w 10063"/>
              <a:gd name="connsiteY0" fmla="*/ 9248 h 10000"/>
              <a:gd name="connsiteX1" fmla="*/ 106 w 10063"/>
              <a:gd name="connsiteY1" fmla="*/ 9963 h 10000"/>
              <a:gd name="connsiteX2" fmla="*/ 9881 w 10063"/>
              <a:gd name="connsiteY2" fmla="*/ 10000 h 10000"/>
              <a:gd name="connsiteX3" fmla="*/ 9905 w 10063"/>
              <a:gd name="connsiteY3" fmla="*/ 37 h 10000"/>
              <a:gd name="connsiteX4" fmla="*/ 5066 w 10063"/>
              <a:gd name="connsiteY4" fmla="*/ 0 h 10000"/>
              <a:gd name="connsiteX5" fmla="*/ 36 w 10063"/>
              <a:gd name="connsiteY5" fmla="*/ 9248 h 10000"/>
              <a:gd name="connsiteX0" fmla="*/ 36 w 11201"/>
              <a:gd name="connsiteY0" fmla="*/ 9248 h 10000"/>
              <a:gd name="connsiteX1" fmla="*/ 106 w 11201"/>
              <a:gd name="connsiteY1" fmla="*/ 9963 h 10000"/>
              <a:gd name="connsiteX2" fmla="*/ 9881 w 11201"/>
              <a:gd name="connsiteY2" fmla="*/ 10000 h 10000"/>
              <a:gd name="connsiteX3" fmla="*/ 9905 w 11201"/>
              <a:gd name="connsiteY3" fmla="*/ 37 h 10000"/>
              <a:gd name="connsiteX4" fmla="*/ 5066 w 11201"/>
              <a:gd name="connsiteY4" fmla="*/ 0 h 10000"/>
              <a:gd name="connsiteX5" fmla="*/ 36 w 11201"/>
              <a:gd name="connsiteY5" fmla="*/ 9248 h 10000"/>
              <a:gd name="connsiteX0" fmla="*/ 36 w 9905"/>
              <a:gd name="connsiteY0" fmla="*/ 9248 h 10000"/>
              <a:gd name="connsiteX1" fmla="*/ 106 w 9905"/>
              <a:gd name="connsiteY1" fmla="*/ 9963 h 10000"/>
              <a:gd name="connsiteX2" fmla="*/ 9881 w 9905"/>
              <a:gd name="connsiteY2" fmla="*/ 10000 h 10000"/>
              <a:gd name="connsiteX3" fmla="*/ 9905 w 9905"/>
              <a:gd name="connsiteY3" fmla="*/ 37 h 10000"/>
              <a:gd name="connsiteX4" fmla="*/ 5066 w 9905"/>
              <a:gd name="connsiteY4" fmla="*/ 0 h 10000"/>
              <a:gd name="connsiteX5" fmla="*/ 36 w 9905"/>
              <a:gd name="connsiteY5" fmla="*/ 9248 h 10000"/>
              <a:gd name="connsiteX0" fmla="*/ 37 w 10001"/>
              <a:gd name="connsiteY0" fmla="*/ 9248 h 10000"/>
              <a:gd name="connsiteX1" fmla="*/ 108 w 10001"/>
              <a:gd name="connsiteY1" fmla="*/ 9963 h 10000"/>
              <a:gd name="connsiteX2" fmla="*/ 9977 w 10001"/>
              <a:gd name="connsiteY2" fmla="*/ 10000 h 10000"/>
              <a:gd name="connsiteX3" fmla="*/ 10001 w 10001"/>
              <a:gd name="connsiteY3" fmla="*/ 37 h 10000"/>
              <a:gd name="connsiteX4" fmla="*/ 5116 w 10001"/>
              <a:gd name="connsiteY4" fmla="*/ 0 h 10000"/>
              <a:gd name="connsiteX5" fmla="*/ 37 w 10001"/>
              <a:gd name="connsiteY5" fmla="*/ 9248 h 10000"/>
              <a:gd name="connsiteX0" fmla="*/ 37 w 10001"/>
              <a:gd name="connsiteY0" fmla="*/ 8311 h 10000"/>
              <a:gd name="connsiteX1" fmla="*/ 108 w 10001"/>
              <a:gd name="connsiteY1" fmla="*/ 9963 h 10000"/>
              <a:gd name="connsiteX2" fmla="*/ 9977 w 10001"/>
              <a:gd name="connsiteY2" fmla="*/ 10000 h 10000"/>
              <a:gd name="connsiteX3" fmla="*/ 10001 w 10001"/>
              <a:gd name="connsiteY3" fmla="*/ 37 h 10000"/>
              <a:gd name="connsiteX4" fmla="*/ 5116 w 10001"/>
              <a:gd name="connsiteY4" fmla="*/ 0 h 10000"/>
              <a:gd name="connsiteX5" fmla="*/ 37 w 10001"/>
              <a:gd name="connsiteY5" fmla="*/ 8311 h 10000"/>
              <a:gd name="connsiteX0" fmla="*/ 0 w 9964"/>
              <a:gd name="connsiteY0" fmla="*/ 8311 h 10000"/>
              <a:gd name="connsiteX1" fmla="*/ 71 w 9964"/>
              <a:gd name="connsiteY1" fmla="*/ 9963 h 10000"/>
              <a:gd name="connsiteX2" fmla="*/ 9940 w 9964"/>
              <a:gd name="connsiteY2" fmla="*/ 10000 h 10000"/>
              <a:gd name="connsiteX3" fmla="*/ 9964 w 9964"/>
              <a:gd name="connsiteY3" fmla="*/ 37 h 10000"/>
              <a:gd name="connsiteX4" fmla="*/ 5079 w 9964"/>
              <a:gd name="connsiteY4" fmla="*/ 0 h 10000"/>
              <a:gd name="connsiteX5" fmla="*/ 0 w 9964"/>
              <a:gd name="connsiteY5" fmla="*/ 8311 h 10000"/>
              <a:gd name="connsiteX0" fmla="*/ 5129 w 10032"/>
              <a:gd name="connsiteY0" fmla="*/ 0 h 10000"/>
              <a:gd name="connsiteX1" fmla="*/ 103 w 10032"/>
              <a:gd name="connsiteY1" fmla="*/ 9963 h 10000"/>
              <a:gd name="connsiteX2" fmla="*/ 10008 w 10032"/>
              <a:gd name="connsiteY2" fmla="*/ 10000 h 10000"/>
              <a:gd name="connsiteX3" fmla="*/ 10032 w 10032"/>
              <a:gd name="connsiteY3" fmla="*/ 37 h 10000"/>
              <a:gd name="connsiteX4" fmla="*/ 5129 w 10032"/>
              <a:gd name="connsiteY4" fmla="*/ 0 h 10000"/>
              <a:gd name="connsiteX0" fmla="*/ 5162 w 10065"/>
              <a:gd name="connsiteY0" fmla="*/ 0 h 10000"/>
              <a:gd name="connsiteX1" fmla="*/ 136 w 10065"/>
              <a:gd name="connsiteY1" fmla="*/ 9963 h 10000"/>
              <a:gd name="connsiteX2" fmla="*/ 10041 w 10065"/>
              <a:gd name="connsiteY2" fmla="*/ 10000 h 10000"/>
              <a:gd name="connsiteX3" fmla="*/ 10065 w 10065"/>
              <a:gd name="connsiteY3" fmla="*/ 37 h 10000"/>
              <a:gd name="connsiteX4" fmla="*/ 5162 w 10065"/>
              <a:gd name="connsiteY4" fmla="*/ 0 h 10000"/>
              <a:gd name="connsiteX0" fmla="*/ 5174 w 10077"/>
              <a:gd name="connsiteY0" fmla="*/ 0 h 10000"/>
              <a:gd name="connsiteX1" fmla="*/ 148 w 10077"/>
              <a:gd name="connsiteY1" fmla="*/ 9963 h 10000"/>
              <a:gd name="connsiteX2" fmla="*/ 10053 w 10077"/>
              <a:gd name="connsiteY2" fmla="*/ 10000 h 10000"/>
              <a:gd name="connsiteX3" fmla="*/ 10077 w 10077"/>
              <a:gd name="connsiteY3" fmla="*/ 37 h 10000"/>
              <a:gd name="connsiteX4" fmla="*/ 5174 w 10077"/>
              <a:gd name="connsiteY4" fmla="*/ 0 h 10000"/>
              <a:gd name="connsiteX0" fmla="*/ 4965 w 9868"/>
              <a:gd name="connsiteY0" fmla="*/ 0 h 10000"/>
              <a:gd name="connsiteX1" fmla="*/ 156 w 9868"/>
              <a:gd name="connsiteY1" fmla="*/ 9963 h 10000"/>
              <a:gd name="connsiteX2" fmla="*/ 9844 w 9868"/>
              <a:gd name="connsiteY2" fmla="*/ 10000 h 10000"/>
              <a:gd name="connsiteX3" fmla="*/ 9868 w 9868"/>
              <a:gd name="connsiteY3" fmla="*/ 37 h 10000"/>
              <a:gd name="connsiteX4" fmla="*/ 4965 w 9868"/>
              <a:gd name="connsiteY4" fmla="*/ 0 h 10000"/>
              <a:gd name="connsiteX0" fmla="*/ 4977 w 9946"/>
              <a:gd name="connsiteY0" fmla="*/ 0 h 10000"/>
              <a:gd name="connsiteX1" fmla="*/ 104 w 9946"/>
              <a:gd name="connsiteY1" fmla="*/ 9963 h 10000"/>
              <a:gd name="connsiteX2" fmla="*/ 9922 w 9946"/>
              <a:gd name="connsiteY2" fmla="*/ 10000 h 10000"/>
              <a:gd name="connsiteX3" fmla="*/ 9946 w 9946"/>
              <a:gd name="connsiteY3" fmla="*/ 37 h 10000"/>
              <a:gd name="connsiteX4" fmla="*/ 4977 w 9946"/>
              <a:gd name="connsiteY4" fmla="*/ 0 h 10000"/>
              <a:gd name="connsiteX0" fmla="*/ 5026 w 10022"/>
              <a:gd name="connsiteY0" fmla="*/ 0 h 10000"/>
              <a:gd name="connsiteX1" fmla="*/ 127 w 10022"/>
              <a:gd name="connsiteY1" fmla="*/ 9963 h 10000"/>
              <a:gd name="connsiteX2" fmla="*/ 9998 w 10022"/>
              <a:gd name="connsiteY2" fmla="*/ 10000 h 10000"/>
              <a:gd name="connsiteX3" fmla="*/ 10022 w 10022"/>
              <a:gd name="connsiteY3" fmla="*/ 37 h 10000"/>
              <a:gd name="connsiteX4" fmla="*/ 5026 w 10022"/>
              <a:gd name="connsiteY4" fmla="*/ 0 h 10000"/>
              <a:gd name="connsiteX0" fmla="*/ 5168 w 10164"/>
              <a:gd name="connsiteY0" fmla="*/ 0 h 10000"/>
              <a:gd name="connsiteX1" fmla="*/ 122 w 10164"/>
              <a:gd name="connsiteY1" fmla="*/ 9963 h 10000"/>
              <a:gd name="connsiteX2" fmla="*/ 10140 w 10164"/>
              <a:gd name="connsiteY2" fmla="*/ 10000 h 10000"/>
              <a:gd name="connsiteX3" fmla="*/ 10164 w 10164"/>
              <a:gd name="connsiteY3" fmla="*/ 37 h 10000"/>
              <a:gd name="connsiteX4" fmla="*/ 5168 w 10164"/>
              <a:gd name="connsiteY4" fmla="*/ 0 h 10000"/>
              <a:gd name="connsiteX0" fmla="*/ 5168 w 10164"/>
              <a:gd name="connsiteY0" fmla="*/ 0 h 9987"/>
              <a:gd name="connsiteX1" fmla="*/ 122 w 10164"/>
              <a:gd name="connsiteY1" fmla="*/ 9963 h 9987"/>
              <a:gd name="connsiteX2" fmla="*/ 10140 w 10164"/>
              <a:gd name="connsiteY2" fmla="*/ 9987 h 9987"/>
              <a:gd name="connsiteX3" fmla="*/ 10164 w 10164"/>
              <a:gd name="connsiteY3" fmla="*/ 37 h 9987"/>
              <a:gd name="connsiteX4" fmla="*/ 5168 w 10164"/>
              <a:gd name="connsiteY4" fmla="*/ 0 h 9987"/>
              <a:gd name="connsiteX0" fmla="*/ 5085 w 10000"/>
              <a:gd name="connsiteY0" fmla="*/ 1 h 10001"/>
              <a:gd name="connsiteX1" fmla="*/ 120 w 10000"/>
              <a:gd name="connsiteY1" fmla="*/ 9977 h 10001"/>
              <a:gd name="connsiteX2" fmla="*/ 9976 w 10000"/>
              <a:gd name="connsiteY2" fmla="*/ 10001 h 10001"/>
              <a:gd name="connsiteX3" fmla="*/ 10000 w 10000"/>
              <a:gd name="connsiteY3" fmla="*/ 0 h 10001"/>
              <a:gd name="connsiteX4" fmla="*/ 5085 w 10000"/>
              <a:gd name="connsiteY4" fmla="*/ 1 h 1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1">
                <a:moveTo>
                  <a:pt x="5085" y="1"/>
                </a:moveTo>
                <a:cubicBezTo>
                  <a:pt x="2196" y="2118"/>
                  <a:pt x="-623" y="5218"/>
                  <a:pt x="120" y="9977"/>
                </a:cubicBezTo>
                <a:lnTo>
                  <a:pt x="9976" y="10001"/>
                </a:lnTo>
                <a:cubicBezTo>
                  <a:pt x="9988" y="5013"/>
                  <a:pt x="9992" y="3325"/>
                  <a:pt x="10000" y="0"/>
                </a:cubicBezTo>
                <a:lnTo>
                  <a:pt x="5085" y="1"/>
                </a:lnTo>
                <a:close/>
              </a:path>
            </a:pathLst>
          </a:custGeom>
          <a:solidFill>
            <a:srgbClr val="309DB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1" name="Rectangle 1030"/>
          <p:cNvSpPr>
            <a:spLocks noChangeArrowheads="1"/>
          </p:cNvSpPr>
          <p:nvPr userDrawn="1"/>
        </p:nvSpPr>
        <p:spPr bwMode="auto">
          <a:xfrm>
            <a:off x="219119" y="4819429"/>
            <a:ext cx="4403725" cy="136525"/>
          </a:xfrm>
          <a:prstGeom prst="rect">
            <a:avLst/>
          </a:prstGeom>
          <a:noFill/>
          <a:ln>
            <a:noFill/>
          </a:ln>
          <a:effectLst/>
        </p:spPr>
        <p:txBody>
          <a:bodyPr tIns="0" bIns="0">
            <a:noAutofit/>
          </a:bodyPr>
          <a:lstStyle/>
          <a:p>
            <a:pPr algn="l"/>
            <a:r>
              <a:rPr lang="en-AU" sz="900" dirty="0">
                <a:solidFill>
                  <a:schemeClr val="tx1"/>
                </a:solidFill>
                <a:latin typeface="Century Gothic" pitchFamily="34" charset="0"/>
              </a:rPr>
              <a:t>www.thalesgroup.com</a:t>
            </a:r>
          </a:p>
        </p:txBody>
      </p:sp>
      <p:sp>
        <p:nvSpPr>
          <p:cNvPr id="32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02049" y="2019650"/>
            <a:ext cx="4918023" cy="307777"/>
          </a:xfrm>
        </p:spPr>
        <p:txBody>
          <a:bodyPr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Click to edit Master subtitle text style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 hasCustomPrompt="1"/>
          </p:nvPr>
        </p:nvSpPr>
        <p:spPr>
          <a:xfrm>
            <a:off x="302049" y="2502958"/>
            <a:ext cx="4918022" cy="1751542"/>
          </a:xfrm>
        </p:spPr>
        <p:txBody>
          <a:bodyPr/>
          <a:lstStyle>
            <a:lvl1pPr marL="0" indent="0" algn="l">
              <a:spcBef>
                <a:spcPts val="0"/>
              </a:spcBef>
              <a:buFontTx/>
              <a:buNone/>
              <a:defRPr sz="1400" b="0">
                <a:solidFill>
                  <a:srgbClr val="505050"/>
                </a:solidFill>
              </a:defRPr>
            </a:lvl1pPr>
            <a:lvl2pPr marL="0" indent="0" algn="l">
              <a:buFontTx/>
              <a:buNone/>
              <a:defRPr/>
            </a:lvl2pPr>
            <a:lvl3pPr marL="0" indent="0" algn="l">
              <a:buFontTx/>
              <a:buNone/>
              <a:defRPr/>
            </a:lvl3pPr>
            <a:lvl4pPr marL="0" indent="0" algn="l">
              <a:buFontTx/>
              <a:buNone/>
              <a:defRPr/>
            </a:lvl4pPr>
            <a:lvl5pPr marL="0" indent="0" algn="l">
              <a:buFontTx/>
              <a:buNone/>
              <a:defRPr/>
            </a:lvl5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 hasCustomPrompt="1"/>
          </p:nvPr>
        </p:nvSpPr>
        <p:spPr bwMode="auto">
          <a:xfrm>
            <a:off x="5501950" y="-9525"/>
            <a:ext cx="3647433" cy="5178425"/>
          </a:xfrm>
          <a:custGeom>
            <a:avLst/>
            <a:gdLst>
              <a:gd name="connsiteX0" fmla="*/ 0 w 3662362"/>
              <a:gd name="connsiteY0" fmla="*/ 0 h 5168900"/>
              <a:gd name="connsiteX1" fmla="*/ 3662362 w 3662362"/>
              <a:gd name="connsiteY1" fmla="*/ 0 h 5168900"/>
              <a:gd name="connsiteX2" fmla="*/ 3662362 w 3662362"/>
              <a:gd name="connsiteY2" fmla="*/ 5168900 h 5168900"/>
              <a:gd name="connsiteX3" fmla="*/ 0 w 3662362"/>
              <a:gd name="connsiteY3" fmla="*/ 5168900 h 5168900"/>
              <a:gd name="connsiteX4" fmla="*/ 0 w 3662362"/>
              <a:gd name="connsiteY4" fmla="*/ 0 h 5168900"/>
              <a:gd name="connsiteX0" fmla="*/ 1724025 w 3662362"/>
              <a:gd name="connsiteY0" fmla="*/ 0 h 5178425"/>
              <a:gd name="connsiteX1" fmla="*/ 3662362 w 3662362"/>
              <a:gd name="connsiteY1" fmla="*/ 9525 h 5178425"/>
              <a:gd name="connsiteX2" fmla="*/ 3662362 w 3662362"/>
              <a:gd name="connsiteY2" fmla="*/ 5178425 h 5178425"/>
              <a:gd name="connsiteX3" fmla="*/ 0 w 3662362"/>
              <a:gd name="connsiteY3" fmla="*/ 5178425 h 5178425"/>
              <a:gd name="connsiteX4" fmla="*/ 1724025 w 3662362"/>
              <a:gd name="connsiteY4" fmla="*/ 0 h 5178425"/>
              <a:gd name="connsiteX0" fmla="*/ 1724025 w 3662362"/>
              <a:gd name="connsiteY0" fmla="*/ 0 h 5178425"/>
              <a:gd name="connsiteX1" fmla="*/ 3662362 w 3662362"/>
              <a:gd name="connsiteY1" fmla="*/ 9525 h 5178425"/>
              <a:gd name="connsiteX2" fmla="*/ 3662362 w 3662362"/>
              <a:gd name="connsiteY2" fmla="*/ 5178425 h 5178425"/>
              <a:gd name="connsiteX3" fmla="*/ 0 w 3662362"/>
              <a:gd name="connsiteY3" fmla="*/ 5178425 h 5178425"/>
              <a:gd name="connsiteX4" fmla="*/ 1724025 w 3662362"/>
              <a:gd name="connsiteY4" fmla="*/ 0 h 5178425"/>
              <a:gd name="connsiteX0" fmla="*/ 1609725 w 3548062"/>
              <a:gd name="connsiteY0" fmla="*/ 0 h 5178425"/>
              <a:gd name="connsiteX1" fmla="*/ 3548062 w 3548062"/>
              <a:gd name="connsiteY1" fmla="*/ 9525 h 5178425"/>
              <a:gd name="connsiteX2" fmla="*/ 3548062 w 3548062"/>
              <a:gd name="connsiteY2" fmla="*/ 5178425 h 5178425"/>
              <a:gd name="connsiteX3" fmla="*/ 0 w 3548062"/>
              <a:gd name="connsiteY3" fmla="*/ 5178425 h 5178425"/>
              <a:gd name="connsiteX4" fmla="*/ 1609725 w 3548062"/>
              <a:gd name="connsiteY4" fmla="*/ 0 h 5178425"/>
              <a:gd name="connsiteX0" fmla="*/ 1758948 w 3697285"/>
              <a:gd name="connsiteY0" fmla="*/ 0 h 5178425"/>
              <a:gd name="connsiteX1" fmla="*/ 3697285 w 3697285"/>
              <a:gd name="connsiteY1" fmla="*/ 9525 h 5178425"/>
              <a:gd name="connsiteX2" fmla="*/ 3697285 w 3697285"/>
              <a:gd name="connsiteY2" fmla="*/ 5178425 h 5178425"/>
              <a:gd name="connsiteX3" fmla="*/ 149223 w 3697285"/>
              <a:gd name="connsiteY3" fmla="*/ 5178425 h 5178425"/>
              <a:gd name="connsiteX4" fmla="*/ 1758948 w 3697285"/>
              <a:gd name="connsiteY4" fmla="*/ 0 h 5178425"/>
              <a:gd name="connsiteX0" fmla="*/ 1709096 w 3647433"/>
              <a:gd name="connsiteY0" fmla="*/ 0 h 5178425"/>
              <a:gd name="connsiteX1" fmla="*/ 3647433 w 3647433"/>
              <a:gd name="connsiteY1" fmla="*/ 9525 h 5178425"/>
              <a:gd name="connsiteX2" fmla="*/ 3647433 w 3647433"/>
              <a:gd name="connsiteY2" fmla="*/ 5178425 h 5178425"/>
              <a:gd name="connsiteX3" fmla="*/ 99371 w 3647433"/>
              <a:gd name="connsiteY3" fmla="*/ 5178425 h 5178425"/>
              <a:gd name="connsiteX4" fmla="*/ 1709096 w 3647433"/>
              <a:gd name="connsiteY4" fmla="*/ 0 h 5178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47433" h="5178425">
                <a:moveTo>
                  <a:pt x="1709096" y="0"/>
                </a:moveTo>
                <a:lnTo>
                  <a:pt x="3647433" y="9525"/>
                </a:lnTo>
                <a:lnTo>
                  <a:pt x="3647433" y="5178425"/>
                </a:lnTo>
                <a:lnTo>
                  <a:pt x="99371" y="5178425"/>
                </a:lnTo>
                <a:cubicBezTo>
                  <a:pt x="-30804" y="4471458"/>
                  <a:pt x="-351479" y="2116667"/>
                  <a:pt x="170909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lIns="432000" anchor="ctr" anchorCtr="0"/>
          <a:lstStyle>
            <a:lvl1pPr marL="0" indent="0" algn="ctr">
              <a:buFontTx/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icon to add image</a:t>
            </a:r>
            <a:br>
              <a:rPr lang="en-GB" noProof="0" dirty="0"/>
            </a:br>
            <a:r>
              <a:rPr lang="en-GB" noProof="0" dirty="0"/>
              <a:t>to placeholder</a:t>
            </a:r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200847" y="1609906"/>
            <a:ext cx="96122" cy="360000"/>
          </a:xfrm>
          <a:prstGeom prst="rect">
            <a:avLst/>
          </a:prstGeom>
          <a:solidFill>
            <a:srgbClr val="309DB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400" b="0" i="0" u="none" strike="noStrike" cap="none" normalizeH="0" baseline="0">
              <a:ln>
                <a:noFill/>
              </a:ln>
              <a:solidFill>
                <a:srgbClr val="323265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4" name="Picture 2" descr="\\ad.ted.security.thales\Velizy_Siege\Services_SIEGE\Communication\CHARTE GRAPHIQUE\Charte THALES\Logo Thales 2020 avec baseline\Thales logo CMYK_RGB_PANTONE\RGB\PNG\Thales_LOGO_RGB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68" y="14610"/>
            <a:ext cx="2639832" cy="992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/>
          <p:cNvSpPr txBox="1">
            <a:spLocks noChangeArrowheads="1"/>
          </p:cNvSpPr>
          <p:nvPr userDrawn="1"/>
        </p:nvSpPr>
        <p:spPr bwMode="auto">
          <a:xfrm>
            <a:off x="3968750" y="4648678"/>
            <a:ext cx="1206500" cy="401200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wrap="square" lIns="45720" tIns="46800" rIns="4572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00" b="0" kern="1200" noProof="0" dirty="0">
                <a:solidFill>
                  <a:srgbClr val="000000"/>
                </a:solidFill>
                <a:latin typeface="+mj-lt"/>
                <a:ea typeface="+mn-ea"/>
                <a:cs typeface="+mn-cs"/>
              </a:rPr>
              <a:t>OPEN</a:t>
            </a:r>
          </a:p>
          <a:p>
            <a:pPr marL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00" b="0" kern="1200" noProof="0" dirty="0">
                <a:solidFill>
                  <a:srgbClr val="00B050"/>
                </a:solidFill>
                <a:latin typeface="+mj-lt"/>
                <a:ea typeface="+mn-ea"/>
                <a:cs typeface="+mn-cs"/>
              </a:rPr>
              <a:t>THALES GROUP LIMITED DISTRIBUTION</a:t>
            </a:r>
          </a:p>
          <a:p>
            <a:pPr marL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00" b="0" kern="1200" baseline="0" noProof="0" dirty="0">
                <a:solidFill>
                  <a:srgbClr val="FF7F00"/>
                </a:solidFill>
                <a:latin typeface="+mj-lt"/>
                <a:ea typeface="+mn-ea"/>
                <a:cs typeface="+mn-cs"/>
              </a:rPr>
              <a:t>THALES GROUP CONFIDENTIAL</a:t>
            </a:r>
          </a:p>
          <a:p>
            <a:pPr marL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00" b="0" kern="1200" baseline="0" noProof="0" dirty="0">
                <a:solidFill>
                  <a:srgbClr val="FF0033"/>
                </a:solidFill>
                <a:latin typeface="+mj-lt"/>
                <a:ea typeface="+mn-ea"/>
                <a:cs typeface="+mn-cs"/>
              </a:rPr>
              <a:t>THALES GROUP SECRET</a:t>
            </a:r>
          </a:p>
        </p:txBody>
      </p:sp>
    </p:spTree>
    <p:extLst>
      <p:ext uri="{BB962C8B-B14F-4D97-AF65-F5344CB8AC3E}">
        <p14:creationId xmlns:p14="http://schemas.microsoft.com/office/powerpoint/2010/main" val="2931435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/>
          <p:nvPr userDrawn="1"/>
        </p:nvSpPr>
        <p:spPr bwMode="auto">
          <a:xfrm>
            <a:off x="5501949" y="-15875"/>
            <a:ext cx="3642050" cy="5165725"/>
          </a:xfrm>
          <a:custGeom>
            <a:avLst/>
            <a:gdLst>
              <a:gd name="connsiteX0" fmla="*/ 0 w 3657600"/>
              <a:gd name="connsiteY0" fmla="*/ 0 h 5143500"/>
              <a:gd name="connsiteX1" fmla="*/ 3657600 w 3657600"/>
              <a:gd name="connsiteY1" fmla="*/ 0 h 5143500"/>
              <a:gd name="connsiteX2" fmla="*/ 3657600 w 3657600"/>
              <a:gd name="connsiteY2" fmla="*/ 5143500 h 5143500"/>
              <a:gd name="connsiteX3" fmla="*/ 0 w 3657600"/>
              <a:gd name="connsiteY3" fmla="*/ 5143500 h 5143500"/>
              <a:gd name="connsiteX4" fmla="*/ 0 w 3657600"/>
              <a:gd name="connsiteY4" fmla="*/ 0 h 5143500"/>
              <a:gd name="connsiteX0" fmla="*/ 2114550 w 3657600"/>
              <a:gd name="connsiteY0" fmla="*/ 9525 h 5143500"/>
              <a:gd name="connsiteX1" fmla="*/ 3657600 w 3657600"/>
              <a:gd name="connsiteY1" fmla="*/ 0 h 5143500"/>
              <a:gd name="connsiteX2" fmla="*/ 3657600 w 3657600"/>
              <a:gd name="connsiteY2" fmla="*/ 5143500 h 5143500"/>
              <a:gd name="connsiteX3" fmla="*/ 0 w 3657600"/>
              <a:gd name="connsiteY3" fmla="*/ 5143500 h 5143500"/>
              <a:gd name="connsiteX4" fmla="*/ 2114550 w 3657600"/>
              <a:gd name="connsiteY4" fmla="*/ 9525 h 5143500"/>
              <a:gd name="connsiteX0" fmla="*/ 1733550 w 3657600"/>
              <a:gd name="connsiteY0" fmla="*/ 9525 h 5143500"/>
              <a:gd name="connsiteX1" fmla="*/ 3657600 w 3657600"/>
              <a:gd name="connsiteY1" fmla="*/ 0 h 5143500"/>
              <a:gd name="connsiteX2" fmla="*/ 3657600 w 3657600"/>
              <a:gd name="connsiteY2" fmla="*/ 5143500 h 5143500"/>
              <a:gd name="connsiteX3" fmla="*/ 0 w 3657600"/>
              <a:gd name="connsiteY3" fmla="*/ 5143500 h 5143500"/>
              <a:gd name="connsiteX4" fmla="*/ 1733550 w 3657600"/>
              <a:gd name="connsiteY4" fmla="*/ 9525 h 5143500"/>
              <a:gd name="connsiteX0" fmla="*/ 1600200 w 3524250"/>
              <a:gd name="connsiteY0" fmla="*/ 9525 h 5143500"/>
              <a:gd name="connsiteX1" fmla="*/ 3524250 w 3524250"/>
              <a:gd name="connsiteY1" fmla="*/ 0 h 5143500"/>
              <a:gd name="connsiteX2" fmla="*/ 3524250 w 3524250"/>
              <a:gd name="connsiteY2" fmla="*/ 5143500 h 5143500"/>
              <a:gd name="connsiteX3" fmla="*/ 0 w 3524250"/>
              <a:gd name="connsiteY3" fmla="*/ 5143500 h 5143500"/>
              <a:gd name="connsiteX4" fmla="*/ 1600200 w 3524250"/>
              <a:gd name="connsiteY4" fmla="*/ 9525 h 5143500"/>
              <a:gd name="connsiteX0" fmla="*/ 1687405 w 3611455"/>
              <a:gd name="connsiteY0" fmla="*/ 9525 h 5143500"/>
              <a:gd name="connsiteX1" fmla="*/ 3611455 w 3611455"/>
              <a:gd name="connsiteY1" fmla="*/ 0 h 5143500"/>
              <a:gd name="connsiteX2" fmla="*/ 3611455 w 3611455"/>
              <a:gd name="connsiteY2" fmla="*/ 5143500 h 5143500"/>
              <a:gd name="connsiteX3" fmla="*/ 87205 w 3611455"/>
              <a:gd name="connsiteY3" fmla="*/ 5143500 h 5143500"/>
              <a:gd name="connsiteX4" fmla="*/ 1687405 w 3611455"/>
              <a:gd name="connsiteY4" fmla="*/ 9525 h 5143500"/>
              <a:gd name="connsiteX0" fmla="*/ 1685374 w 3609424"/>
              <a:gd name="connsiteY0" fmla="*/ 9525 h 5143500"/>
              <a:gd name="connsiteX1" fmla="*/ 3609424 w 3609424"/>
              <a:gd name="connsiteY1" fmla="*/ 0 h 5143500"/>
              <a:gd name="connsiteX2" fmla="*/ 3609424 w 3609424"/>
              <a:gd name="connsiteY2" fmla="*/ 5143500 h 5143500"/>
              <a:gd name="connsiteX3" fmla="*/ 85174 w 3609424"/>
              <a:gd name="connsiteY3" fmla="*/ 5143500 h 5143500"/>
              <a:gd name="connsiteX4" fmla="*/ 1685374 w 3609424"/>
              <a:gd name="connsiteY4" fmla="*/ 9525 h 5143500"/>
              <a:gd name="connsiteX0" fmla="*/ 1671927 w 3595977"/>
              <a:gd name="connsiteY0" fmla="*/ 9525 h 5143500"/>
              <a:gd name="connsiteX1" fmla="*/ 3595977 w 3595977"/>
              <a:gd name="connsiteY1" fmla="*/ 0 h 5143500"/>
              <a:gd name="connsiteX2" fmla="*/ 3595977 w 3595977"/>
              <a:gd name="connsiteY2" fmla="*/ 5143500 h 5143500"/>
              <a:gd name="connsiteX3" fmla="*/ 71727 w 3595977"/>
              <a:gd name="connsiteY3" fmla="*/ 5143500 h 5143500"/>
              <a:gd name="connsiteX4" fmla="*/ 1671927 w 3595977"/>
              <a:gd name="connsiteY4" fmla="*/ 9525 h 5143500"/>
              <a:gd name="connsiteX0" fmla="*/ 1696573 w 3620623"/>
              <a:gd name="connsiteY0" fmla="*/ 9525 h 5143500"/>
              <a:gd name="connsiteX1" fmla="*/ 3620623 w 3620623"/>
              <a:gd name="connsiteY1" fmla="*/ 0 h 5143500"/>
              <a:gd name="connsiteX2" fmla="*/ 3620623 w 3620623"/>
              <a:gd name="connsiteY2" fmla="*/ 5143500 h 5143500"/>
              <a:gd name="connsiteX3" fmla="*/ 96373 w 3620623"/>
              <a:gd name="connsiteY3" fmla="*/ 5143500 h 5143500"/>
              <a:gd name="connsiteX4" fmla="*/ 1696573 w 3620623"/>
              <a:gd name="connsiteY4" fmla="*/ 9525 h 5143500"/>
              <a:gd name="connsiteX0" fmla="*/ 1714885 w 3638935"/>
              <a:gd name="connsiteY0" fmla="*/ 9525 h 5143500"/>
              <a:gd name="connsiteX1" fmla="*/ 3638935 w 3638935"/>
              <a:gd name="connsiteY1" fmla="*/ 0 h 5143500"/>
              <a:gd name="connsiteX2" fmla="*/ 3638935 w 3638935"/>
              <a:gd name="connsiteY2" fmla="*/ 5143500 h 5143500"/>
              <a:gd name="connsiteX3" fmla="*/ 114685 w 3638935"/>
              <a:gd name="connsiteY3" fmla="*/ 5143500 h 5143500"/>
              <a:gd name="connsiteX4" fmla="*/ 1714885 w 3638935"/>
              <a:gd name="connsiteY4" fmla="*/ 9525 h 5143500"/>
              <a:gd name="connsiteX0" fmla="*/ 1718138 w 3642188"/>
              <a:gd name="connsiteY0" fmla="*/ 9525 h 5143500"/>
              <a:gd name="connsiteX1" fmla="*/ 3642188 w 3642188"/>
              <a:gd name="connsiteY1" fmla="*/ 0 h 5143500"/>
              <a:gd name="connsiteX2" fmla="*/ 3642188 w 3642188"/>
              <a:gd name="connsiteY2" fmla="*/ 5143500 h 5143500"/>
              <a:gd name="connsiteX3" fmla="*/ 117938 w 3642188"/>
              <a:gd name="connsiteY3" fmla="*/ 5143500 h 5143500"/>
              <a:gd name="connsiteX4" fmla="*/ 1718138 w 3642188"/>
              <a:gd name="connsiteY4" fmla="*/ 9525 h 5143500"/>
              <a:gd name="connsiteX0" fmla="*/ 1729957 w 3654007"/>
              <a:gd name="connsiteY0" fmla="*/ 9525 h 5149850"/>
              <a:gd name="connsiteX1" fmla="*/ 3654007 w 3654007"/>
              <a:gd name="connsiteY1" fmla="*/ 0 h 5149850"/>
              <a:gd name="connsiteX2" fmla="*/ 3654007 w 3654007"/>
              <a:gd name="connsiteY2" fmla="*/ 5143500 h 5149850"/>
              <a:gd name="connsiteX3" fmla="*/ 117057 w 3654007"/>
              <a:gd name="connsiteY3" fmla="*/ 5149850 h 5149850"/>
              <a:gd name="connsiteX4" fmla="*/ 1729957 w 3654007"/>
              <a:gd name="connsiteY4" fmla="*/ 9525 h 5149850"/>
              <a:gd name="connsiteX0" fmla="*/ 1652638 w 3576688"/>
              <a:gd name="connsiteY0" fmla="*/ 9525 h 5149850"/>
              <a:gd name="connsiteX1" fmla="*/ 3576688 w 3576688"/>
              <a:gd name="connsiteY1" fmla="*/ 0 h 5149850"/>
              <a:gd name="connsiteX2" fmla="*/ 3576688 w 3576688"/>
              <a:gd name="connsiteY2" fmla="*/ 5143500 h 5149850"/>
              <a:gd name="connsiteX3" fmla="*/ 39738 w 3576688"/>
              <a:gd name="connsiteY3" fmla="*/ 5149850 h 5149850"/>
              <a:gd name="connsiteX4" fmla="*/ 1652638 w 3576688"/>
              <a:gd name="connsiteY4" fmla="*/ 9525 h 5149850"/>
              <a:gd name="connsiteX0" fmla="*/ 1715094 w 3639144"/>
              <a:gd name="connsiteY0" fmla="*/ 9525 h 5149850"/>
              <a:gd name="connsiteX1" fmla="*/ 3639144 w 3639144"/>
              <a:gd name="connsiteY1" fmla="*/ 0 h 5149850"/>
              <a:gd name="connsiteX2" fmla="*/ 3639144 w 3639144"/>
              <a:gd name="connsiteY2" fmla="*/ 5143500 h 5149850"/>
              <a:gd name="connsiteX3" fmla="*/ 102194 w 3639144"/>
              <a:gd name="connsiteY3" fmla="*/ 5149850 h 5149850"/>
              <a:gd name="connsiteX4" fmla="*/ 1715094 w 3639144"/>
              <a:gd name="connsiteY4" fmla="*/ 9525 h 5149850"/>
              <a:gd name="connsiteX0" fmla="*/ 1709147 w 3639547"/>
              <a:gd name="connsiteY0" fmla="*/ 0 h 5165725"/>
              <a:gd name="connsiteX1" fmla="*/ 3639547 w 3639547"/>
              <a:gd name="connsiteY1" fmla="*/ 15875 h 5165725"/>
              <a:gd name="connsiteX2" fmla="*/ 3639547 w 3639547"/>
              <a:gd name="connsiteY2" fmla="*/ 5159375 h 5165725"/>
              <a:gd name="connsiteX3" fmla="*/ 102597 w 3639547"/>
              <a:gd name="connsiteY3" fmla="*/ 5165725 h 5165725"/>
              <a:gd name="connsiteX4" fmla="*/ 1709147 w 3639547"/>
              <a:gd name="connsiteY4" fmla="*/ 0 h 5165725"/>
              <a:gd name="connsiteX0" fmla="*/ 1701671 w 3632071"/>
              <a:gd name="connsiteY0" fmla="*/ 0 h 5165725"/>
              <a:gd name="connsiteX1" fmla="*/ 3632071 w 3632071"/>
              <a:gd name="connsiteY1" fmla="*/ 15875 h 5165725"/>
              <a:gd name="connsiteX2" fmla="*/ 3632071 w 3632071"/>
              <a:gd name="connsiteY2" fmla="*/ 5159375 h 5165725"/>
              <a:gd name="connsiteX3" fmla="*/ 95121 w 3632071"/>
              <a:gd name="connsiteY3" fmla="*/ 5165725 h 5165725"/>
              <a:gd name="connsiteX4" fmla="*/ 1701671 w 3632071"/>
              <a:gd name="connsiteY4" fmla="*/ 0 h 5165725"/>
              <a:gd name="connsiteX0" fmla="*/ 1705460 w 3635860"/>
              <a:gd name="connsiteY0" fmla="*/ 0 h 5165725"/>
              <a:gd name="connsiteX1" fmla="*/ 3635860 w 3635860"/>
              <a:gd name="connsiteY1" fmla="*/ 15875 h 5165725"/>
              <a:gd name="connsiteX2" fmla="*/ 3635860 w 3635860"/>
              <a:gd name="connsiteY2" fmla="*/ 5159375 h 5165725"/>
              <a:gd name="connsiteX3" fmla="*/ 98910 w 3635860"/>
              <a:gd name="connsiteY3" fmla="*/ 5165725 h 5165725"/>
              <a:gd name="connsiteX4" fmla="*/ 1705460 w 3635860"/>
              <a:gd name="connsiteY4" fmla="*/ 0 h 5165725"/>
              <a:gd name="connsiteX0" fmla="*/ 1711650 w 3642050"/>
              <a:gd name="connsiteY0" fmla="*/ 0 h 5165725"/>
              <a:gd name="connsiteX1" fmla="*/ 3642050 w 3642050"/>
              <a:gd name="connsiteY1" fmla="*/ 15875 h 5165725"/>
              <a:gd name="connsiteX2" fmla="*/ 3642050 w 3642050"/>
              <a:gd name="connsiteY2" fmla="*/ 5159375 h 5165725"/>
              <a:gd name="connsiteX3" fmla="*/ 105100 w 3642050"/>
              <a:gd name="connsiteY3" fmla="*/ 5165725 h 5165725"/>
              <a:gd name="connsiteX4" fmla="*/ 1711650 w 3642050"/>
              <a:gd name="connsiteY4" fmla="*/ 0 h 516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42050" h="5165725">
                <a:moveTo>
                  <a:pt x="1711650" y="0"/>
                </a:moveTo>
                <a:lnTo>
                  <a:pt x="3642050" y="15875"/>
                </a:lnTo>
                <a:lnTo>
                  <a:pt x="3642050" y="5159375"/>
                </a:lnTo>
                <a:lnTo>
                  <a:pt x="105100" y="5165725"/>
                </a:lnTo>
                <a:cubicBezTo>
                  <a:pt x="-374325" y="2705100"/>
                  <a:pt x="895675" y="796925"/>
                  <a:pt x="1711650" y="0"/>
                </a:cubicBezTo>
                <a:close/>
              </a:path>
            </a:pathLst>
          </a:custGeom>
          <a:solidFill>
            <a:srgbClr val="309DB5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AU" dirty="0"/>
          </a:p>
        </p:txBody>
      </p:sp>
      <p:sp>
        <p:nvSpPr>
          <p:cNvPr id="7" name="Oval 41"/>
          <p:cNvSpPr>
            <a:spLocks noChangeArrowheads="1"/>
          </p:cNvSpPr>
          <p:nvPr userDrawn="1"/>
        </p:nvSpPr>
        <p:spPr bwMode="auto">
          <a:xfrm>
            <a:off x="5024438" y="-2908243"/>
            <a:ext cx="11338832" cy="11544925"/>
          </a:xfrm>
          <a:prstGeom prst="ellipse">
            <a:avLst/>
          </a:prstGeom>
          <a:noFill/>
          <a:ln w="6350">
            <a:solidFill>
              <a:schemeClr val="bg1">
                <a:lumMod val="85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Oval 41"/>
          <p:cNvSpPr>
            <a:spLocks noChangeArrowheads="1"/>
          </p:cNvSpPr>
          <p:nvPr userDrawn="1"/>
        </p:nvSpPr>
        <p:spPr bwMode="auto">
          <a:xfrm>
            <a:off x="5429438" y="-1897567"/>
            <a:ext cx="11338832" cy="11544925"/>
          </a:xfrm>
          <a:prstGeom prst="ellipse">
            <a:avLst/>
          </a:prstGeom>
          <a:noFill/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sz="2000" b="1" kern="1200" noProof="0" dirty="0">
                <a:solidFill>
                  <a:srgbClr val="333366"/>
                </a:solidFill>
                <a:effectLst/>
                <a:latin typeface="+mj-lt"/>
              </a:rPr>
              <a:t>Click to edit Master title style</a:t>
            </a:r>
            <a:r>
              <a:rPr lang="en-GB" noProof="0" dirty="0"/>
              <a:t> 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 bwMode="auto">
          <a:xfrm>
            <a:off x="4740166" y="1169559"/>
            <a:ext cx="3993826" cy="2817677"/>
          </a:xfrm>
          <a:custGeom>
            <a:avLst/>
            <a:gdLst>
              <a:gd name="connsiteX0" fmla="*/ 0 w 2871788"/>
              <a:gd name="connsiteY0" fmla="*/ 0 h 3617912"/>
              <a:gd name="connsiteX1" fmla="*/ 2871788 w 2871788"/>
              <a:gd name="connsiteY1" fmla="*/ 0 h 3617912"/>
              <a:gd name="connsiteX2" fmla="*/ 2871788 w 2871788"/>
              <a:gd name="connsiteY2" fmla="*/ 3617912 h 3617912"/>
              <a:gd name="connsiteX3" fmla="*/ 0 w 2871788"/>
              <a:gd name="connsiteY3" fmla="*/ 3617912 h 3617912"/>
              <a:gd name="connsiteX4" fmla="*/ 0 w 2871788"/>
              <a:gd name="connsiteY4" fmla="*/ 0 h 3617912"/>
              <a:gd name="connsiteX0" fmla="*/ 0 w 2871788"/>
              <a:gd name="connsiteY0" fmla="*/ 0 h 3883583"/>
              <a:gd name="connsiteX1" fmla="*/ 2871788 w 2871788"/>
              <a:gd name="connsiteY1" fmla="*/ 0 h 3883583"/>
              <a:gd name="connsiteX2" fmla="*/ 2871788 w 2871788"/>
              <a:gd name="connsiteY2" fmla="*/ 3883583 h 3883583"/>
              <a:gd name="connsiteX3" fmla="*/ 0 w 2871788"/>
              <a:gd name="connsiteY3" fmla="*/ 3617912 h 3883583"/>
              <a:gd name="connsiteX4" fmla="*/ 0 w 2871788"/>
              <a:gd name="connsiteY4" fmla="*/ 0 h 3883583"/>
              <a:gd name="connsiteX0" fmla="*/ 0 w 2871788"/>
              <a:gd name="connsiteY0" fmla="*/ 0 h 3883583"/>
              <a:gd name="connsiteX1" fmla="*/ 2871788 w 2871788"/>
              <a:gd name="connsiteY1" fmla="*/ 0 h 3883583"/>
              <a:gd name="connsiteX2" fmla="*/ 2871788 w 2871788"/>
              <a:gd name="connsiteY2" fmla="*/ 3883583 h 3883583"/>
              <a:gd name="connsiteX3" fmla="*/ 0 w 2871788"/>
              <a:gd name="connsiteY3" fmla="*/ 3716766 h 3883583"/>
              <a:gd name="connsiteX4" fmla="*/ 0 w 2871788"/>
              <a:gd name="connsiteY4" fmla="*/ 0 h 3883583"/>
              <a:gd name="connsiteX0" fmla="*/ 0 w 2871788"/>
              <a:gd name="connsiteY0" fmla="*/ 0 h 3930717"/>
              <a:gd name="connsiteX1" fmla="*/ 2871788 w 2871788"/>
              <a:gd name="connsiteY1" fmla="*/ 0 h 3930717"/>
              <a:gd name="connsiteX2" fmla="*/ 2871788 w 2871788"/>
              <a:gd name="connsiteY2" fmla="*/ 3930717 h 3930717"/>
              <a:gd name="connsiteX3" fmla="*/ 0 w 2871788"/>
              <a:gd name="connsiteY3" fmla="*/ 3716766 h 3930717"/>
              <a:gd name="connsiteX4" fmla="*/ 0 w 2871788"/>
              <a:gd name="connsiteY4" fmla="*/ 0 h 3930717"/>
              <a:gd name="connsiteX0" fmla="*/ 6724 w 2878512"/>
              <a:gd name="connsiteY0" fmla="*/ 0 h 3931919"/>
              <a:gd name="connsiteX1" fmla="*/ 2878512 w 2878512"/>
              <a:gd name="connsiteY1" fmla="*/ 0 h 3931919"/>
              <a:gd name="connsiteX2" fmla="*/ 2878512 w 2878512"/>
              <a:gd name="connsiteY2" fmla="*/ 3930717 h 3931919"/>
              <a:gd name="connsiteX3" fmla="*/ 0 w 2878512"/>
              <a:gd name="connsiteY3" fmla="*/ 3931919 h 3931919"/>
              <a:gd name="connsiteX4" fmla="*/ 6724 w 2878512"/>
              <a:gd name="connsiteY4" fmla="*/ 0 h 3931919"/>
              <a:gd name="connsiteX0" fmla="*/ 6724 w 2878512"/>
              <a:gd name="connsiteY0" fmla="*/ 0 h 3931919"/>
              <a:gd name="connsiteX1" fmla="*/ 2878512 w 2878512"/>
              <a:gd name="connsiteY1" fmla="*/ 0 h 3931919"/>
              <a:gd name="connsiteX2" fmla="*/ 2878512 w 2878512"/>
              <a:gd name="connsiteY2" fmla="*/ 3930717 h 3931919"/>
              <a:gd name="connsiteX3" fmla="*/ 0 w 2878512"/>
              <a:gd name="connsiteY3" fmla="*/ 3931919 h 3931919"/>
              <a:gd name="connsiteX4" fmla="*/ 6724 w 2878512"/>
              <a:gd name="connsiteY4" fmla="*/ 0 h 3931919"/>
              <a:gd name="connsiteX0" fmla="*/ 232246 w 3104034"/>
              <a:gd name="connsiteY0" fmla="*/ 0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2246 w 3104034"/>
              <a:gd name="connsiteY4" fmla="*/ 0 h 3938217"/>
              <a:gd name="connsiteX0" fmla="*/ 232246 w 3104034"/>
              <a:gd name="connsiteY0" fmla="*/ 0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2246 w 3104034"/>
              <a:gd name="connsiteY4" fmla="*/ 0 h 3938217"/>
              <a:gd name="connsiteX0" fmla="*/ 232246 w 3104034"/>
              <a:gd name="connsiteY0" fmla="*/ 0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2246 w 3104034"/>
              <a:gd name="connsiteY4" fmla="*/ 0 h 3938217"/>
              <a:gd name="connsiteX0" fmla="*/ 239295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9295 w 3104034"/>
              <a:gd name="connsiteY4" fmla="*/ 97081 h 3938217"/>
              <a:gd name="connsiteX0" fmla="*/ 239295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9295 w 3104034"/>
              <a:gd name="connsiteY4" fmla="*/ 97081 h 3938217"/>
              <a:gd name="connsiteX0" fmla="*/ 239295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9295 w 3104034"/>
              <a:gd name="connsiteY4" fmla="*/ 97081 h 3938217"/>
              <a:gd name="connsiteX0" fmla="*/ 394341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394341 w 3104034"/>
              <a:gd name="connsiteY4" fmla="*/ 97081 h 3938217"/>
              <a:gd name="connsiteX0" fmla="*/ 443673 w 3104034"/>
              <a:gd name="connsiteY0" fmla="*/ 103553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443673 w 3104034"/>
              <a:gd name="connsiteY4" fmla="*/ 103553 h 3938217"/>
              <a:gd name="connsiteX0" fmla="*/ 443673 w 3104034"/>
              <a:gd name="connsiteY0" fmla="*/ 103553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443673 w 3104034"/>
              <a:gd name="connsiteY4" fmla="*/ 103553 h 3938217"/>
              <a:gd name="connsiteX0" fmla="*/ 443673 w 3104034"/>
              <a:gd name="connsiteY0" fmla="*/ 0 h 3834664"/>
              <a:gd name="connsiteX1" fmla="*/ 3104034 w 3104034"/>
              <a:gd name="connsiteY1" fmla="*/ 0 h 3834664"/>
              <a:gd name="connsiteX2" fmla="*/ 3104034 w 3104034"/>
              <a:gd name="connsiteY2" fmla="*/ 3827164 h 3834664"/>
              <a:gd name="connsiteX3" fmla="*/ 0 w 3104034"/>
              <a:gd name="connsiteY3" fmla="*/ 3834664 h 3834664"/>
              <a:gd name="connsiteX4" fmla="*/ 443673 w 3104034"/>
              <a:gd name="connsiteY4" fmla="*/ 0 h 3834664"/>
              <a:gd name="connsiteX0" fmla="*/ 443673 w 3104034"/>
              <a:gd name="connsiteY0" fmla="*/ 0 h 3834664"/>
              <a:gd name="connsiteX1" fmla="*/ 3104034 w 3104034"/>
              <a:gd name="connsiteY1" fmla="*/ 0 h 3834664"/>
              <a:gd name="connsiteX2" fmla="*/ 3104034 w 3104034"/>
              <a:gd name="connsiteY2" fmla="*/ 3827164 h 3834664"/>
              <a:gd name="connsiteX3" fmla="*/ 0 w 3104034"/>
              <a:gd name="connsiteY3" fmla="*/ 3834664 h 3834664"/>
              <a:gd name="connsiteX4" fmla="*/ 443673 w 3104034"/>
              <a:gd name="connsiteY4" fmla="*/ 0 h 3834664"/>
              <a:gd name="connsiteX0" fmla="*/ 464021 w 3124382"/>
              <a:gd name="connsiteY0" fmla="*/ 0 h 4009409"/>
              <a:gd name="connsiteX1" fmla="*/ 3124382 w 3124382"/>
              <a:gd name="connsiteY1" fmla="*/ 0 h 4009409"/>
              <a:gd name="connsiteX2" fmla="*/ 3124382 w 3124382"/>
              <a:gd name="connsiteY2" fmla="*/ 3827164 h 4009409"/>
              <a:gd name="connsiteX3" fmla="*/ 0 w 3124382"/>
              <a:gd name="connsiteY3" fmla="*/ 4009409 h 4009409"/>
              <a:gd name="connsiteX4" fmla="*/ 464021 w 3124382"/>
              <a:gd name="connsiteY4" fmla="*/ 0 h 4009409"/>
              <a:gd name="connsiteX0" fmla="*/ 464021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464021 w 3131164"/>
              <a:gd name="connsiteY4" fmla="*/ 0 h 4009409"/>
              <a:gd name="connsiteX0" fmla="*/ 464021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464021 w 3131164"/>
              <a:gd name="connsiteY4" fmla="*/ 0 h 4009409"/>
              <a:gd name="connsiteX0" fmla="*/ 464021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464021 w 3131164"/>
              <a:gd name="connsiteY4" fmla="*/ 0 h 4009409"/>
              <a:gd name="connsiteX0" fmla="*/ 29946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29946 w 3131164"/>
              <a:gd name="connsiteY4" fmla="*/ 0 h 4009409"/>
              <a:gd name="connsiteX0" fmla="*/ 9599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9599 w 3131164"/>
              <a:gd name="connsiteY4" fmla="*/ 0 h 4009409"/>
              <a:gd name="connsiteX0" fmla="*/ 399 w 3142312"/>
              <a:gd name="connsiteY0" fmla="*/ 0 h 4009409"/>
              <a:gd name="connsiteX1" fmla="*/ 3135530 w 3142312"/>
              <a:gd name="connsiteY1" fmla="*/ 0 h 4009409"/>
              <a:gd name="connsiteX2" fmla="*/ 3142312 w 3142312"/>
              <a:gd name="connsiteY2" fmla="*/ 4008382 h 4009409"/>
              <a:gd name="connsiteX3" fmla="*/ 11148 w 3142312"/>
              <a:gd name="connsiteY3" fmla="*/ 4009409 h 4009409"/>
              <a:gd name="connsiteX4" fmla="*/ 399 w 3142312"/>
              <a:gd name="connsiteY4" fmla="*/ 0 h 4009409"/>
              <a:gd name="connsiteX0" fmla="*/ 622 w 3135753"/>
              <a:gd name="connsiteY0" fmla="*/ 0 h 4009409"/>
              <a:gd name="connsiteX1" fmla="*/ 3128971 w 3135753"/>
              <a:gd name="connsiteY1" fmla="*/ 0 h 4009409"/>
              <a:gd name="connsiteX2" fmla="*/ 3135753 w 3135753"/>
              <a:gd name="connsiteY2" fmla="*/ 4008382 h 4009409"/>
              <a:gd name="connsiteX3" fmla="*/ 4589 w 3135753"/>
              <a:gd name="connsiteY3" fmla="*/ 4009409 h 4009409"/>
              <a:gd name="connsiteX4" fmla="*/ 622 w 3135753"/>
              <a:gd name="connsiteY4" fmla="*/ 0 h 4009409"/>
              <a:gd name="connsiteX0" fmla="*/ 0 w 3135131"/>
              <a:gd name="connsiteY0" fmla="*/ 0 h 4009409"/>
              <a:gd name="connsiteX1" fmla="*/ 3128349 w 3135131"/>
              <a:gd name="connsiteY1" fmla="*/ 0 h 4009409"/>
              <a:gd name="connsiteX2" fmla="*/ 3135131 w 3135131"/>
              <a:gd name="connsiteY2" fmla="*/ 4008382 h 4009409"/>
              <a:gd name="connsiteX3" fmla="*/ 3967 w 3135131"/>
              <a:gd name="connsiteY3" fmla="*/ 4009409 h 4009409"/>
              <a:gd name="connsiteX4" fmla="*/ 0 w 3135131"/>
              <a:gd name="connsiteY4" fmla="*/ 0 h 4009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35131" h="4009409">
                <a:moveTo>
                  <a:pt x="0" y="0"/>
                </a:moveTo>
                <a:lnTo>
                  <a:pt x="3128349" y="0"/>
                </a:lnTo>
                <a:cubicBezTo>
                  <a:pt x="3130610" y="1336127"/>
                  <a:pt x="3131740" y="2004191"/>
                  <a:pt x="3135131" y="4008382"/>
                </a:cubicBezTo>
                <a:lnTo>
                  <a:pt x="3967" y="4009409"/>
                </a:lnTo>
                <a:cubicBezTo>
                  <a:pt x="7167" y="2672939"/>
                  <a:pt x="1983" y="2004704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0" indent="0" algn="ctr">
              <a:buFontTx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icon to add image</a:t>
            </a:r>
            <a:br>
              <a:rPr lang="en-GB" noProof="0" dirty="0"/>
            </a:br>
            <a:r>
              <a:rPr lang="en-GB" noProof="0" dirty="0"/>
              <a:t>to placeholder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idx="1" hasCustomPrompt="1"/>
          </p:nvPr>
        </p:nvSpPr>
        <p:spPr>
          <a:xfrm>
            <a:off x="179515" y="696542"/>
            <a:ext cx="4450659" cy="39344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 baseline="0">
                <a:solidFill>
                  <a:srgbClr val="309DB5"/>
                </a:solidFill>
              </a:defRPr>
            </a:lvl1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16" name="Picture 2" descr="\\ad.ted.security.thales\Velizy_Siege\Services_SIEGE\Communication\CHARTE GRAPHIQUE\Charte THALES\Logo Thales 2020 avec baseline\Thales logo CMYK_RGB_PANTONE\RGB\PNG\Thales_LOGO_WHITE_ON BLACK_RGB_MON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78" b="89579" l="6750" r="95333">
                        <a14:foregroundMark x1="14917" y1="34590" x2="14917" y2="34590"/>
                        <a14:foregroundMark x1="24750" y1="33481" x2="24750" y2="33481"/>
                        <a14:foregroundMark x1="43500" y1="29933" x2="43500" y2="29933"/>
                        <a14:foregroundMark x1="44917" y1="46120" x2="44917" y2="46120"/>
                        <a14:foregroundMark x1="56500" y1="37916" x2="56500" y2="37916"/>
                        <a14:foregroundMark x1="69000" y1="39246" x2="69000" y2="39246"/>
                        <a14:foregroundMark x1="10833" y1="66962" x2="10833" y2="66962"/>
                        <a14:foregroundMark x1="13250" y1="70067" x2="13250" y2="70067"/>
                        <a14:foregroundMark x1="16000" y1="69180" x2="16000" y2="69180"/>
                        <a14:foregroundMark x1="17500" y1="66741" x2="17500" y2="66741"/>
                        <a14:foregroundMark x1="15833" y1="61197" x2="15833" y2="61197"/>
                        <a14:foregroundMark x1="15833" y1="61197" x2="15833" y2="61197"/>
                        <a14:foregroundMark x1="19167" y1="66962" x2="19167" y2="66962"/>
                        <a14:foregroundMark x1="22417" y1="68293" x2="22417" y2="68293"/>
                        <a14:foregroundMark x1="23917" y1="64967" x2="23917" y2="64967"/>
                        <a14:foregroundMark x1="23917" y1="64967" x2="23917" y2="64967"/>
                        <a14:foregroundMark x1="22083" y1="60754" x2="22083" y2="60754"/>
                        <a14:foregroundMark x1="27250" y1="66075" x2="27250" y2="66075"/>
                        <a14:foregroundMark x1="33583" y1="63415" x2="33583" y2="63415"/>
                        <a14:foregroundMark x1="36500" y1="63415" x2="36500" y2="63415"/>
                        <a14:foregroundMark x1="38583" y1="65188" x2="38583" y2="65188"/>
                        <a14:foregroundMark x1="42083" y1="64967" x2="42083" y2="64967"/>
                        <a14:foregroundMark x1="44000" y1="64302" x2="44000" y2="64302"/>
                        <a14:foregroundMark x1="48167" y1="64302" x2="48167" y2="64302"/>
                        <a14:foregroundMark x1="48167" y1="64302" x2="48167" y2="64302"/>
                        <a14:foregroundMark x1="50083" y1="64080" x2="50083" y2="64080"/>
                        <a14:foregroundMark x1="54250" y1="66297" x2="54250" y2="66297"/>
                        <a14:foregroundMark x1="59417" y1="64302" x2="59417" y2="64302"/>
                        <a14:foregroundMark x1="64417" y1="70510" x2="64417" y2="70510"/>
                        <a14:foregroundMark x1="67917" y1="70067" x2="67917" y2="70067"/>
                        <a14:foregroundMark x1="69583" y1="68293" x2="69583" y2="68293"/>
                        <a14:foregroundMark x1="75833" y1="68736" x2="75833" y2="68736"/>
                        <a14:foregroundMark x1="76750" y1="67849" x2="76750" y2="67849"/>
                        <a14:foregroundMark x1="78500" y1="66297" x2="78500" y2="66297"/>
                        <a14:foregroundMark x1="81000" y1="65410" x2="81000" y2="65410"/>
                        <a14:foregroundMark x1="83167" y1="64967" x2="83167" y2="64967"/>
                        <a14:foregroundMark x1="85000" y1="65410" x2="85000" y2="65410"/>
                        <a14:foregroundMark x1="88083" y1="65854" x2="88083" y2="65854"/>
                        <a14:foregroundMark x1="91333" y1="66297" x2="91333" y2="66297"/>
                        <a14:backgroundMark x1="17583" y1="48115" x2="17583" y2="48115"/>
                        <a14:backgroundMark x1="9750" y1="68293" x2="9750" y2="68293"/>
                        <a14:backgroundMark x1="10083" y1="63415" x2="10083" y2="63415"/>
                        <a14:backgroundMark x1="20083" y1="67406" x2="20083" y2="67406"/>
                        <a14:backgroundMark x1="28250" y1="66741" x2="28250" y2="66741"/>
                        <a14:backgroundMark x1="33083" y1="69180" x2="33083" y2="69180"/>
                        <a14:backgroundMark x1="51083" y1="66075" x2="51083" y2="66075"/>
                        <a14:backgroundMark x1="55833" y1="69180" x2="55833" y2="69180"/>
                        <a14:backgroundMark x1="60083" y1="66075" x2="60083" y2="66075"/>
                        <a14:backgroundMark x1="67083" y1="68958" x2="67083" y2="68958"/>
                        <a14:backgroundMark x1="74917" y1="70067" x2="74917" y2="700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259" y="4582817"/>
            <a:ext cx="1550725" cy="58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954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/>
          <p:nvPr userDrawn="1"/>
        </p:nvSpPr>
        <p:spPr bwMode="auto">
          <a:xfrm>
            <a:off x="5501949" y="-15875"/>
            <a:ext cx="3642050" cy="5165725"/>
          </a:xfrm>
          <a:custGeom>
            <a:avLst/>
            <a:gdLst>
              <a:gd name="connsiteX0" fmla="*/ 0 w 3657600"/>
              <a:gd name="connsiteY0" fmla="*/ 0 h 5143500"/>
              <a:gd name="connsiteX1" fmla="*/ 3657600 w 3657600"/>
              <a:gd name="connsiteY1" fmla="*/ 0 h 5143500"/>
              <a:gd name="connsiteX2" fmla="*/ 3657600 w 3657600"/>
              <a:gd name="connsiteY2" fmla="*/ 5143500 h 5143500"/>
              <a:gd name="connsiteX3" fmla="*/ 0 w 3657600"/>
              <a:gd name="connsiteY3" fmla="*/ 5143500 h 5143500"/>
              <a:gd name="connsiteX4" fmla="*/ 0 w 3657600"/>
              <a:gd name="connsiteY4" fmla="*/ 0 h 5143500"/>
              <a:gd name="connsiteX0" fmla="*/ 2114550 w 3657600"/>
              <a:gd name="connsiteY0" fmla="*/ 9525 h 5143500"/>
              <a:gd name="connsiteX1" fmla="*/ 3657600 w 3657600"/>
              <a:gd name="connsiteY1" fmla="*/ 0 h 5143500"/>
              <a:gd name="connsiteX2" fmla="*/ 3657600 w 3657600"/>
              <a:gd name="connsiteY2" fmla="*/ 5143500 h 5143500"/>
              <a:gd name="connsiteX3" fmla="*/ 0 w 3657600"/>
              <a:gd name="connsiteY3" fmla="*/ 5143500 h 5143500"/>
              <a:gd name="connsiteX4" fmla="*/ 2114550 w 3657600"/>
              <a:gd name="connsiteY4" fmla="*/ 9525 h 5143500"/>
              <a:gd name="connsiteX0" fmla="*/ 1733550 w 3657600"/>
              <a:gd name="connsiteY0" fmla="*/ 9525 h 5143500"/>
              <a:gd name="connsiteX1" fmla="*/ 3657600 w 3657600"/>
              <a:gd name="connsiteY1" fmla="*/ 0 h 5143500"/>
              <a:gd name="connsiteX2" fmla="*/ 3657600 w 3657600"/>
              <a:gd name="connsiteY2" fmla="*/ 5143500 h 5143500"/>
              <a:gd name="connsiteX3" fmla="*/ 0 w 3657600"/>
              <a:gd name="connsiteY3" fmla="*/ 5143500 h 5143500"/>
              <a:gd name="connsiteX4" fmla="*/ 1733550 w 3657600"/>
              <a:gd name="connsiteY4" fmla="*/ 9525 h 5143500"/>
              <a:gd name="connsiteX0" fmla="*/ 1600200 w 3524250"/>
              <a:gd name="connsiteY0" fmla="*/ 9525 h 5143500"/>
              <a:gd name="connsiteX1" fmla="*/ 3524250 w 3524250"/>
              <a:gd name="connsiteY1" fmla="*/ 0 h 5143500"/>
              <a:gd name="connsiteX2" fmla="*/ 3524250 w 3524250"/>
              <a:gd name="connsiteY2" fmla="*/ 5143500 h 5143500"/>
              <a:gd name="connsiteX3" fmla="*/ 0 w 3524250"/>
              <a:gd name="connsiteY3" fmla="*/ 5143500 h 5143500"/>
              <a:gd name="connsiteX4" fmla="*/ 1600200 w 3524250"/>
              <a:gd name="connsiteY4" fmla="*/ 9525 h 5143500"/>
              <a:gd name="connsiteX0" fmla="*/ 1687405 w 3611455"/>
              <a:gd name="connsiteY0" fmla="*/ 9525 h 5143500"/>
              <a:gd name="connsiteX1" fmla="*/ 3611455 w 3611455"/>
              <a:gd name="connsiteY1" fmla="*/ 0 h 5143500"/>
              <a:gd name="connsiteX2" fmla="*/ 3611455 w 3611455"/>
              <a:gd name="connsiteY2" fmla="*/ 5143500 h 5143500"/>
              <a:gd name="connsiteX3" fmla="*/ 87205 w 3611455"/>
              <a:gd name="connsiteY3" fmla="*/ 5143500 h 5143500"/>
              <a:gd name="connsiteX4" fmla="*/ 1687405 w 3611455"/>
              <a:gd name="connsiteY4" fmla="*/ 9525 h 5143500"/>
              <a:gd name="connsiteX0" fmla="*/ 1685374 w 3609424"/>
              <a:gd name="connsiteY0" fmla="*/ 9525 h 5143500"/>
              <a:gd name="connsiteX1" fmla="*/ 3609424 w 3609424"/>
              <a:gd name="connsiteY1" fmla="*/ 0 h 5143500"/>
              <a:gd name="connsiteX2" fmla="*/ 3609424 w 3609424"/>
              <a:gd name="connsiteY2" fmla="*/ 5143500 h 5143500"/>
              <a:gd name="connsiteX3" fmla="*/ 85174 w 3609424"/>
              <a:gd name="connsiteY3" fmla="*/ 5143500 h 5143500"/>
              <a:gd name="connsiteX4" fmla="*/ 1685374 w 3609424"/>
              <a:gd name="connsiteY4" fmla="*/ 9525 h 5143500"/>
              <a:gd name="connsiteX0" fmla="*/ 1671927 w 3595977"/>
              <a:gd name="connsiteY0" fmla="*/ 9525 h 5143500"/>
              <a:gd name="connsiteX1" fmla="*/ 3595977 w 3595977"/>
              <a:gd name="connsiteY1" fmla="*/ 0 h 5143500"/>
              <a:gd name="connsiteX2" fmla="*/ 3595977 w 3595977"/>
              <a:gd name="connsiteY2" fmla="*/ 5143500 h 5143500"/>
              <a:gd name="connsiteX3" fmla="*/ 71727 w 3595977"/>
              <a:gd name="connsiteY3" fmla="*/ 5143500 h 5143500"/>
              <a:gd name="connsiteX4" fmla="*/ 1671927 w 3595977"/>
              <a:gd name="connsiteY4" fmla="*/ 9525 h 5143500"/>
              <a:gd name="connsiteX0" fmla="*/ 1696573 w 3620623"/>
              <a:gd name="connsiteY0" fmla="*/ 9525 h 5143500"/>
              <a:gd name="connsiteX1" fmla="*/ 3620623 w 3620623"/>
              <a:gd name="connsiteY1" fmla="*/ 0 h 5143500"/>
              <a:gd name="connsiteX2" fmla="*/ 3620623 w 3620623"/>
              <a:gd name="connsiteY2" fmla="*/ 5143500 h 5143500"/>
              <a:gd name="connsiteX3" fmla="*/ 96373 w 3620623"/>
              <a:gd name="connsiteY3" fmla="*/ 5143500 h 5143500"/>
              <a:gd name="connsiteX4" fmla="*/ 1696573 w 3620623"/>
              <a:gd name="connsiteY4" fmla="*/ 9525 h 5143500"/>
              <a:gd name="connsiteX0" fmla="*/ 1714885 w 3638935"/>
              <a:gd name="connsiteY0" fmla="*/ 9525 h 5143500"/>
              <a:gd name="connsiteX1" fmla="*/ 3638935 w 3638935"/>
              <a:gd name="connsiteY1" fmla="*/ 0 h 5143500"/>
              <a:gd name="connsiteX2" fmla="*/ 3638935 w 3638935"/>
              <a:gd name="connsiteY2" fmla="*/ 5143500 h 5143500"/>
              <a:gd name="connsiteX3" fmla="*/ 114685 w 3638935"/>
              <a:gd name="connsiteY3" fmla="*/ 5143500 h 5143500"/>
              <a:gd name="connsiteX4" fmla="*/ 1714885 w 3638935"/>
              <a:gd name="connsiteY4" fmla="*/ 9525 h 5143500"/>
              <a:gd name="connsiteX0" fmla="*/ 1718138 w 3642188"/>
              <a:gd name="connsiteY0" fmla="*/ 9525 h 5143500"/>
              <a:gd name="connsiteX1" fmla="*/ 3642188 w 3642188"/>
              <a:gd name="connsiteY1" fmla="*/ 0 h 5143500"/>
              <a:gd name="connsiteX2" fmla="*/ 3642188 w 3642188"/>
              <a:gd name="connsiteY2" fmla="*/ 5143500 h 5143500"/>
              <a:gd name="connsiteX3" fmla="*/ 117938 w 3642188"/>
              <a:gd name="connsiteY3" fmla="*/ 5143500 h 5143500"/>
              <a:gd name="connsiteX4" fmla="*/ 1718138 w 3642188"/>
              <a:gd name="connsiteY4" fmla="*/ 9525 h 5143500"/>
              <a:gd name="connsiteX0" fmla="*/ 1729957 w 3654007"/>
              <a:gd name="connsiteY0" fmla="*/ 9525 h 5149850"/>
              <a:gd name="connsiteX1" fmla="*/ 3654007 w 3654007"/>
              <a:gd name="connsiteY1" fmla="*/ 0 h 5149850"/>
              <a:gd name="connsiteX2" fmla="*/ 3654007 w 3654007"/>
              <a:gd name="connsiteY2" fmla="*/ 5143500 h 5149850"/>
              <a:gd name="connsiteX3" fmla="*/ 117057 w 3654007"/>
              <a:gd name="connsiteY3" fmla="*/ 5149850 h 5149850"/>
              <a:gd name="connsiteX4" fmla="*/ 1729957 w 3654007"/>
              <a:gd name="connsiteY4" fmla="*/ 9525 h 5149850"/>
              <a:gd name="connsiteX0" fmla="*/ 1652638 w 3576688"/>
              <a:gd name="connsiteY0" fmla="*/ 9525 h 5149850"/>
              <a:gd name="connsiteX1" fmla="*/ 3576688 w 3576688"/>
              <a:gd name="connsiteY1" fmla="*/ 0 h 5149850"/>
              <a:gd name="connsiteX2" fmla="*/ 3576688 w 3576688"/>
              <a:gd name="connsiteY2" fmla="*/ 5143500 h 5149850"/>
              <a:gd name="connsiteX3" fmla="*/ 39738 w 3576688"/>
              <a:gd name="connsiteY3" fmla="*/ 5149850 h 5149850"/>
              <a:gd name="connsiteX4" fmla="*/ 1652638 w 3576688"/>
              <a:gd name="connsiteY4" fmla="*/ 9525 h 5149850"/>
              <a:gd name="connsiteX0" fmla="*/ 1715094 w 3639144"/>
              <a:gd name="connsiteY0" fmla="*/ 9525 h 5149850"/>
              <a:gd name="connsiteX1" fmla="*/ 3639144 w 3639144"/>
              <a:gd name="connsiteY1" fmla="*/ 0 h 5149850"/>
              <a:gd name="connsiteX2" fmla="*/ 3639144 w 3639144"/>
              <a:gd name="connsiteY2" fmla="*/ 5143500 h 5149850"/>
              <a:gd name="connsiteX3" fmla="*/ 102194 w 3639144"/>
              <a:gd name="connsiteY3" fmla="*/ 5149850 h 5149850"/>
              <a:gd name="connsiteX4" fmla="*/ 1715094 w 3639144"/>
              <a:gd name="connsiteY4" fmla="*/ 9525 h 5149850"/>
              <a:gd name="connsiteX0" fmla="*/ 1709147 w 3639547"/>
              <a:gd name="connsiteY0" fmla="*/ 0 h 5165725"/>
              <a:gd name="connsiteX1" fmla="*/ 3639547 w 3639547"/>
              <a:gd name="connsiteY1" fmla="*/ 15875 h 5165725"/>
              <a:gd name="connsiteX2" fmla="*/ 3639547 w 3639547"/>
              <a:gd name="connsiteY2" fmla="*/ 5159375 h 5165725"/>
              <a:gd name="connsiteX3" fmla="*/ 102597 w 3639547"/>
              <a:gd name="connsiteY3" fmla="*/ 5165725 h 5165725"/>
              <a:gd name="connsiteX4" fmla="*/ 1709147 w 3639547"/>
              <a:gd name="connsiteY4" fmla="*/ 0 h 5165725"/>
              <a:gd name="connsiteX0" fmla="*/ 1701671 w 3632071"/>
              <a:gd name="connsiteY0" fmla="*/ 0 h 5165725"/>
              <a:gd name="connsiteX1" fmla="*/ 3632071 w 3632071"/>
              <a:gd name="connsiteY1" fmla="*/ 15875 h 5165725"/>
              <a:gd name="connsiteX2" fmla="*/ 3632071 w 3632071"/>
              <a:gd name="connsiteY2" fmla="*/ 5159375 h 5165725"/>
              <a:gd name="connsiteX3" fmla="*/ 95121 w 3632071"/>
              <a:gd name="connsiteY3" fmla="*/ 5165725 h 5165725"/>
              <a:gd name="connsiteX4" fmla="*/ 1701671 w 3632071"/>
              <a:gd name="connsiteY4" fmla="*/ 0 h 5165725"/>
              <a:gd name="connsiteX0" fmla="*/ 1705460 w 3635860"/>
              <a:gd name="connsiteY0" fmla="*/ 0 h 5165725"/>
              <a:gd name="connsiteX1" fmla="*/ 3635860 w 3635860"/>
              <a:gd name="connsiteY1" fmla="*/ 15875 h 5165725"/>
              <a:gd name="connsiteX2" fmla="*/ 3635860 w 3635860"/>
              <a:gd name="connsiteY2" fmla="*/ 5159375 h 5165725"/>
              <a:gd name="connsiteX3" fmla="*/ 98910 w 3635860"/>
              <a:gd name="connsiteY3" fmla="*/ 5165725 h 5165725"/>
              <a:gd name="connsiteX4" fmla="*/ 1705460 w 3635860"/>
              <a:gd name="connsiteY4" fmla="*/ 0 h 5165725"/>
              <a:gd name="connsiteX0" fmla="*/ 1711650 w 3642050"/>
              <a:gd name="connsiteY0" fmla="*/ 0 h 5165725"/>
              <a:gd name="connsiteX1" fmla="*/ 3642050 w 3642050"/>
              <a:gd name="connsiteY1" fmla="*/ 15875 h 5165725"/>
              <a:gd name="connsiteX2" fmla="*/ 3642050 w 3642050"/>
              <a:gd name="connsiteY2" fmla="*/ 5159375 h 5165725"/>
              <a:gd name="connsiteX3" fmla="*/ 105100 w 3642050"/>
              <a:gd name="connsiteY3" fmla="*/ 5165725 h 5165725"/>
              <a:gd name="connsiteX4" fmla="*/ 1711650 w 3642050"/>
              <a:gd name="connsiteY4" fmla="*/ 0 h 516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42050" h="5165725">
                <a:moveTo>
                  <a:pt x="1711650" y="0"/>
                </a:moveTo>
                <a:lnTo>
                  <a:pt x="3642050" y="15875"/>
                </a:lnTo>
                <a:lnTo>
                  <a:pt x="3642050" y="5159375"/>
                </a:lnTo>
                <a:lnTo>
                  <a:pt x="105100" y="5165725"/>
                </a:lnTo>
                <a:cubicBezTo>
                  <a:pt x="-374325" y="2705100"/>
                  <a:pt x="895675" y="796925"/>
                  <a:pt x="1711650" y="0"/>
                </a:cubicBezTo>
                <a:close/>
              </a:path>
            </a:pathLst>
          </a:custGeom>
          <a:solidFill>
            <a:srgbClr val="309DB5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GB" noProof="0" dirty="0"/>
          </a:p>
        </p:txBody>
      </p:sp>
      <p:sp>
        <p:nvSpPr>
          <p:cNvPr id="9" name="Oval 41"/>
          <p:cNvSpPr>
            <a:spLocks noChangeArrowheads="1"/>
          </p:cNvSpPr>
          <p:nvPr userDrawn="1"/>
        </p:nvSpPr>
        <p:spPr bwMode="auto">
          <a:xfrm>
            <a:off x="5024438" y="-2908243"/>
            <a:ext cx="11338832" cy="11544925"/>
          </a:xfrm>
          <a:prstGeom prst="ellipse">
            <a:avLst/>
          </a:prstGeom>
          <a:noFill/>
          <a:ln w="6350">
            <a:solidFill>
              <a:schemeClr val="bg1">
                <a:lumMod val="85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Oval 41"/>
          <p:cNvSpPr>
            <a:spLocks noChangeArrowheads="1"/>
          </p:cNvSpPr>
          <p:nvPr userDrawn="1"/>
        </p:nvSpPr>
        <p:spPr bwMode="auto">
          <a:xfrm>
            <a:off x="5429438" y="-1897567"/>
            <a:ext cx="11338832" cy="11544925"/>
          </a:xfrm>
          <a:prstGeom prst="ellipse">
            <a:avLst/>
          </a:prstGeom>
          <a:noFill/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sz="2000" b="1" kern="1200" noProof="0" dirty="0">
                <a:solidFill>
                  <a:srgbClr val="333366"/>
                </a:solidFill>
                <a:effectLst/>
                <a:latin typeface="+mj-lt"/>
              </a:rPr>
              <a:t>Click to edit Master title style</a:t>
            </a:r>
            <a:r>
              <a:rPr lang="en-GB" noProof="0" dirty="0"/>
              <a:t> 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0" hasCustomPrompt="1"/>
          </p:nvPr>
        </p:nvSpPr>
        <p:spPr bwMode="auto">
          <a:xfrm>
            <a:off x="5898598" y="1229181"/>
            <a:ext cx="2916868" cy="2057875"/>
          </a:xfrm>
          <a:custGeom>
            <a:avLst/>
            <a:gdLst>
              <a:gd name="connsiteX0" fmla="*/ 0 w 2871788"/>
              <a:gd name="connsiteY0" fmla="*/ 0 h 3617912"/>
              <a:gd name="connsiteX1" fmla="*/ 2871788 w 2871788"/>
              <a:gd name="connsiteY1" fmla="*/ 0 h 3617912"/>
              <a:gd name="connsiteX2" fmla="*/ 2871788 w 2871788"/>
              <a:gd name="connsiteY2" fmla="*/ 3617912 h 3617912"/>
              <a:gd name="connsiteX3" fmla="*/ 0 w 2871788"/>
              <a:gd name="connsiteY3" fmla="*/ 3617912 h 3617912"/>
              <a:gd name="connsiteX4" fmla="*/ 0 w 2871788"/>
              <a:gd name="connsiteY4" fmla="*/ 0 h 3617912"/>
              <a:gd name="connsiteX0" fmla="*/ 0 w 2871788"/>
              <a:gd name="connsiteY0" fmla="*/ 0 h 3883583"/>
              <a:gd name="connsiteX1" fmla="*/ 2871788 w 2871788"/>
              <a:gd name="connsiteY1" fmla="*/ 0 h 3883583"/>
              <a:gd name="connsiteX2" fmla="*/ 2871788 w 2871788"/>
              <a:gd name="connsiteY2" fmla="*/ 3883583 h 3883583"/>
              <a:gd name="connsiteX3" fmla="*/ 0 w 2871788"/>
              <a:gd name="connsiteY3" fmla="*/ 3617912 h 3883583"/>
              <a:gd name="connsiteX4" fmla="*/ 0 w 2871788"/>
              <a:gd name="connsiteY4" fmla="*/ 0 h 3883583"/>
              <a:gd name="connsiteX0" fmla="*/ 0 w 2871788"/>
              <a:gd name="connsiteY0" fmla="*/ 0 h 3883583"/>
              <a:gd name="connsiteX1" fmla="*/ 2871788 w 2871788"/>
              <a:gd name="connsiteY1" fmla="*/ 0 h 3883583"/>
              <a:gd name="connsiteX2" fmla="*/ 2871788 w 2871788"/>
              <a:gd name="connsiteY2" fmla="*/ 3883583 h 3883583"/>
              <a:gd name="connsiteX3" fmla="*/ 0 w 2871788"/>
              <a:gd name="connsiteY3" fmla="*/ 3716766 h 3883583"/>
              <a:gd name="connsiteX4" fmla="*/ 0 w 2871788"/>
              <a:gd name="connsiteY4" fmla="*/ 0 h 3883583"/>
              <a:gd name="connsiteX0" fmla="*/ 0 w 2871788"/>
              <a:gd name="connsiteY0" fmla="*/ 0 h 3930717"/>
              <a:gd name="connsiteX1" fmla="*/ 2871788 w 2871788"/>
              <a:gd name="connsiteY1" fmla="*/ 0 h 3930717"/>
              <a:gd name="connsiteX2" fmla="*/ 2871788 w 2871788"/>
              <a:gd name="connsiteY2" fmla="*/ 3930717 h 3930717"/>
              <a:gd name="connsiteX3" fmla="*/ 0 w 2871788"/>
              <a:gd name="connsiteY3" fmla="*/ 3716766 h 3930717"/>
              <a:gd name="connsiteX4" fmla="*/ 0 w 2871788"/>
              <a:gd name="connsiteY4" fmla="*/ 0 h 3930717"/>
              <a:gd name="connsiteX0" fmla="*/ 6724 w 2878512"/>
              <a:gd name="connsiteY0" fmla="*/ 0 h 3931919"/>
              <a:gd name="connsiteX1" fmla="*/ 2878512 w 2878512"/>
              <a:gd name="connsiteY1" fmla="*/ 0 h 3931919"/>
              <a:gd name="connsiteX2" fmla="*/ 2878512 w 2878512"/>
              <a:gd name="connsiteY2" fmla="*/ 3930717 h 3931919"/>
              <a:gd name="connsiteX3" fmla="*/ 0 w 2878512"/>
              <a:gd name="connsiteY3" fmla="*/ 3931919 h 3931919"/>
              <a:gd name="connsiteX4" fmla="*/ 6724 w 2878512"/>
              <a:gd name="connsiteY4" fmla="*/ 0 h 3931919"/>
              <a:gd name="connsiteX0" fmla="*/ 6724 w 2878512"/>
              <a:gd name="connsiteY0" fmla="*/ 0 h 3931919"/>
              <a:gd name="connsiteX1" fmla="*/ 2878512 w 2878512"/>
              <a:gd name="connsiteY1" fmla="*/ 0 h 3931919"/>
              <a:gd name="connsiteX2" fmla="*/ 2878512 w 2878512"/>
              <a:gd name="connsiteY2" fmla="*/ 3930717 h 3931919"/>
              <a:gd name="connsiteX3" fmla="*/ 0 w 2878512"/>
              <a:gd name="connsiteY3" fmla="*/ 3931919 h 3931919"/>
              <a:gd name="connsiteX4" fmla="*/ 6724 w 2878512"/>
              <a:gd name="connsiteY4" fmla="*/ 0 h 3931919"/>
              <a:gd name="connsiteX0" fmla="*/ 232246 w 3104034"/>
              <a:gd name="connsiteY0" fmla="*/ 0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2246 w 3104034"/>
              <a:gd name="connsiteY4" fmla="*/ 0 h 3938217"/>
              <a:gd name="connsiteX0" fmla="*/ 232246 w 3104034"/>
              <a:gd name="connsiteY0" fmla="*/ 0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2246 w 3104034"/>
              <a:gd name="connsiteY4" fmla="*/ 0 h 3938217"/>
              <a:gd name="connsiteX0" fmla="*/ 232246 w 3104034"/>
              <a:gd name="connsiteY0" fmla="*/ 0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2246 w 3104034"/>
              <a:gd name="connsiteY4" fmla="*/ 0 h 3938217"/>
              <a:gd name="connsiteX0" fmla="*/ 239295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9295 w 3104034"/>
              <a:gd name="connsiteY4" fmla="*/ 97081 h 3938217"/>
              <a:gd name="connsiteX0" fmla="*/ 239295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9295 w 3104034"/>
              <a:gd name="connsiteY4" fmla="*/ 97081 h 3938217"/>
              <a:gd name="connsiteX0" fmla="*/ 239295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9295 w 3104034"/>
              <a:gd name="connsiteY4" fmla="*/ 97081 h 3938217"/>
              <a:gd name="connsiteX0" fmla="*/ 394341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394341 w 3104034"/>
              <a:gd name="connsiteY4" fmla="*/ 97081 h 3938217"/>
              <a:gd name="connsiteX0" fmla="*/ 443673 w 3104034"/>
              <a:gd name="connsiteY0" fmla="*/ 103553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443673 w 3104034"/>
              <a:gd name="connsiteY4" fmla="*/ 103553 h 3938217"/>
              <a:gd name="connsiteX0" fmla="*/ 443673 w 3104034"/>
              <a:gd name="connsiteY0" fmla="*/ 103553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443673 w 3104034"/>
              <a:gd name="connsiteY4" fmla="*/ 103553 h 3938217"/>
              <a:gd name="connsiteX0" fmla="*/ 443673 w 3104034"/>
              <a:gd name="connsiteY0" fmla="*/ 0 h 3834664"/>
              <a:gd name="connsiteX1" fmla="*/ 3104034 w 3104034"/>
              <a:gd name="connsiteY1" fmla="*/ 0 h 3834664"/>
              <a:gd name="connsiteX2" fmla="*/ 3104034 w 3104034"/>
              <a:gd name="connsiteY2" fmla="*/ 3827164 h 3834664"/>
              <a:gd name="connsiteX3" fmla="*/ 0 w 3104034"/>
              <a:gd name="connsiteY3" fmla="*/ 3834664 h 3834664"/>
              <a:gd name="connsiteX4" fmla="*/ 443673 w 3104034"/>
              <a:gd name="connsiteY4" fmla="*/ 0 h 3834664"/>
              <a:gd name="connsiteX0" fmla="*/ 443673 w 3104034"/>
              <a:gd name="connsiteY0" fmla="*/ 0 h 3834664"/>
              <a:gd name="connsiteX1" fmla="*/ 3104034 w 3104034"/>
              <a:gd name="connsiteY1" fmla="*/ 0 h 3834664"/>
              <a:gd name="connsiteX2" fmla="*/ 3104034 w 3104034"/>
              <a:gd name="connsiteY2" fmla="*/ 3827164 h 3834664"/>
              <a:gd name="connsiteX3" fmla="*/ 0 w 3104034"/>
              <a:gd name="connsiteY3" fmla="*/ 3834664 h 3834664"/>
              <a:gd name="connsiteX4" fmla="*/ 443673 w 3104034"/>
              <a:gd name="connsiteY4" fmla="*/ 0 h 3834664"/>
              <a:gd name="connsiteX0" fmla="*/ 464021 w 3124382"/>
              <a:gd name="connsiteY0" fmla="*/ 0 h 4009409"/>
              <a:gd name="connsiteX1" fmla="*/ 3124382 w 3124382"/>
              <a:gd name="connsiteY1" fmla="*/ 0 h 4009409"/>
              <a:gd name="connsiteX2" fmla="*/ 3124382 w 3124382"/>
              <a:gd name="connsiteY2" fmla="*/ 3827164 h 4009409"/>
              <a:gd name="connsiteX3" fmla="*/ 0 w 3124382"/>
              <a:gd name="connsiteY3" fmla="*/ 4009409 h 4009409"/>
              <a:gd name="connsiteX4" fmla="*/ 464021 w 3124382"/>
              <a:gd name="connsiteY4" fmla="*/ 0 h 4009409"/>
              <a:gd name="connsiteX0" fmla="*/ 464021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464021 w 3131164"/>
              <a:gd name="connsiteY4" fmla="*/ 0 h 4009409"/>
              <a:gd name="connsiteX0" fmla="*/ 464021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464021 w 3131164"/>
              <a:gd name="connsiteY4" fmla="*/ 0 h 4009409"/>
              <a:gd name="connsiteX0" fmla="*/ 464021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464021 w 3131164"/>
              <a:gd name="connsiteY4" fmla="*/ 0 h 4009409"/>
              <a:gd name="connsiteX0" fmla="*/ 29946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29946 w 3131164"/>
              <a:gd name="connsiteY4" fmla="*/ 0 h 4009409"/>
              <a:gd name="connsiteX0" fmla="*/ 9599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9599 w 3131164"/>
              <a:gd name="connsiteY4" fmla="*/ 0 h 4009409"/>
              <a:gd name="connsiteX0" fmla="*/ 399 w 3142312"/>
              <a:gd name="connsiteY0" fmla="*/ 0 h 4009409"/>
              <a:gd name="connsiteX1" fmla="*/ 3135530 w 3142312"/>
              <a:gd name="connsiteY1" fmla="*/ 0 h 4009409"/>
              <a:gd name="connsiteX2" fmla="*/ 3142312 w 3142312"/>
              <a:gd name="connsiteY2" fmla="*/ 4008382 h 4009409"/>
              <a:gd name="connsiteX3" fmla="*/ 11148 w 3142312"/>
              <a:gd name="connsiteY3" fmla="*/ 4009409 h 4009409"/>
              <a:gd name="connsiteX4" fmla="*/ 399 w 3142312"/>
              <a:gd name="connsiteY4" fmla="*/ 0 h 4009409"/>
              <a:gd name="connsiteX0" fmla="*/ 622 w 3135753"/>
              <a:gd name="connsiteY0" fmla="*/ 0 h 4009409"/>
              <a:gd name="connsiteX1" fmla="*/ 3128971 w 3135753"/>
              <a:gd name="connsiteY1" fmla="*/ 0 h 4009409"/>
              <a:gd name="connsiteX2" fmla="*/ 3135753 w 3135753"/>
              <a:gd name="connsiteY2" fmla="*/ 4008382 h 4009409"/>
              <a:gd name="connsiteX3" fmla="*/ 4589 w 3135753"/>
              <a:gd name="connsiteY3" fmla="*/ 4009409 h 4009409"/>
              <a:gd name="connsiteX4" fmla="*/ 622 w 3135753"/>
              <a:gd name="connsiteY4" fmla="*/ 0 h 4009409"/>
              <a:gd name="connsiteX0" fmla="*/ 0 w 3135131"/>
              <a:gd name="connsiteY0" fmla="*/ 0 h 4009409"/>
              <a:gd name="connsiteX1" fmla="*/ 3128349 w 3135131"/>
              <a:gd name="connsiteY1" fmla="*/ 0 h 4009409"/>
              <a:gd name="connsiteX2" fmla="*/ 3135131 w 3135131"/>
              <a:gd name="connsiteY2" fmla="*/ 4008382 h 4009409"/>
              <a:gd name="connsiteX3" fmla="*/ 3967 w 3135131"/>
              <a:gd name="connsiteY3" fmla="*/ 4009409 h 4009409"/>
              <a:gd name="connsiteX4" fmla="*/ 0 w 3135131"/>
              <a:gd name="connsiteY4" fmla="*/ 0 h 4009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35131" h="4009409">
                <a:moveTo>
                  <a:pt x="0" y="0"/>
                </a:moveTo>
                <a:lnTo>
                  <a:pt x="3128349" y="0"/>
                </a:lnTo>
                <a:cubicBezTo>
                  <a:pt x="3130610" y="1336127"/>
                  <a:pt x="3131740" y="2004191"/>
                  <a:pt x="3135131" y="4008382"/>
                </a:cubicBezTo>
                <a:lnTo>
                  <a:pt x="3967" y="4009409"/>
                </a:lnTo>
                <a:cubicBezTo>
                  <a:pt x="7167" y="2672939"/>
                  <a:pt x="1983" y="2004704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0" indent="0" algn="ctr">
              <a:buFontTx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icon to add image</a:t>
            </a:r>
            <a:br>
              <a:rPr lang="en-GB" noProof="0" dirty="0"/>
            </a:br>
            <a:r>
              <a:rPr lang="en-GB" noProof="0" dirty="0"/>
              <a:t>to placeholder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5898598" y="3396030"/>
            <a:ext cx="2916868" cy="1234967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8" name="Espace réservé du texte 2"/>
          <p:cNvSpPr>
            <a:spLocks noGrp="1"/>
          </p:cNvSpPr>
          <p:nvPr>
            <p:ph idx="1" hasCustomPrompt="1"/>
          </p:nvPr>
        </p:nvSpPr>
        <p:spPr>
          <a:xfrm>
            <a:off x="179515" y="696542"/>
            <a:ext cx="5578623" cy="39344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 baseline="0"/>
            </a:lvl1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17" name="Picture 2" descr="\\ad.ted.security.thales\Velizy_Siege\Services_SIEGE\Communication\CHARTE GRAPHIQUE\Charte THALES\Logo Thales 2020 avec baseline\Thales logo CMYK_RGB_PANTONE\RGB\PNG\Thales_LOGO_WHITE_ON BLACK_RGB_MON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78" b="89579" l="6750" r="95333">
                        <a14:foregroundMark x1="14917" y1="34590" x2="14917" y2="34590"/>
                        <a14:foregroundMark x1="24750" y1="33481" x2="24750" y2="33481"/>
                        <a14:foregroundMark x1="43500" y1="29933" x2="43500" y2="29933"/>
                        <a14:foregroundMark x1="44917" y1="46120" x2="44917" y2="46120"/>
                        <a14:foregroundMark x1="56500" y1="37916" x2="56500" y2="37916"/>
                        <a14:foregroundMark x1="69000" y1="39246" x2="69000" y2="39246"/>
                        <a14:foregroundMark x1="10833" y1="66962" x2="10833" y2="66962"/>
                        <a14:foregroundMark x1="13250" y1="70067" x2="13250" y2="70067"/>
                        <a14:foregroundMark x1="16000" y1="69180" x2="16000" y2="69180"/>
                        <a14:foregroundMark x1="17500" y1="66741" x2="17500" y2="66741"/>
                        <a14:foregroundMark x1="15833" y1="61197" x2="15833" y2="61197"/>
                        <a14:foregroundMark x1="15833" y1="61197" x2="15833" y2="61197"/>
                        <a14:foregroundMark x1="19167" y1="66962" x2="19167" y2="66962"/>
                        <a14:foregroundMark x1="22417" y1="68293" x2="22417" y2="68293"/>
                        <a14:foregroundMark x1="23917" y1="64967" x2="23917" y2="64967"/>
                        <a14:foregroundMark x1="23917" y1="64967" x2="23917" y2="64967"/>
                        <a14:foregroundMark x1="22083" y1="60754" x2="22083" y2="60754"/>
                        <a14:foregroundMark x1="27250" y1="66075" x2="27250" y2="66075"/>
                        <a14:foregroundMark x1="33583" y1="63415" x2="33583" y2="63415"/>
                        <a14:foregroundMark x1="36500" y1="63415" x2="36500" y2="63415"/>
                        <a14:foregroundMark x1="38583" y1="65188" x2="38583" y2="65188"/>
                        <a14:foregroundMark x1="42083" y1="64967" x2="42083" y2="64967"/>
                        <a14:foregroundMark x1="44000" y1="64302" x2="44000" y2="64302"/>
                        <a14:foregroundMark x1="48167" y1="64302" x2="48167" y2="64302"/>
                        <a14:foregroundMark x1="48167" y1="64302" x2="48167" y2="64302"/>
                        <a14:foregroundMark x1="50083" y1="64080" x2="50083" y2="64080"/>
                        <a14:foregroundMark x1="54250" y1="66297" x2="54250" y2="66297"/>
                        <a14:foregroundMark x1="59417" y1="64302" x2="59417" y2="64302"/>
                        <a14:foregroundMark x1="64417" y1="70510" x2="64417" y2="70510"/>
                        <a14:foregroundMark x1="67917" y1="70067" x2="67917" y2="70067"/>
                        <a14:foregroundMark x1="69583" y1="68293" x2="69583" y2="68293"/>
                        <a14:foregroundMark x1="75833" y1="68736" x2="75833" y2="68736"/>
                        <a14:foregroundMark x1="76750" y1="67849" x2="76750" y2="67849"/>
                        <a14:foregroundMark x1="78500" y1="66297" x2="78500" y2="66297"/>
                        <a14:foregroundMark x1="81000" y1="65410" x2="81000" y2="65410"/>
                        <a14:foregroundMark x1="83167" y1="64967" x2="83167" y2="64967"/>
                        <a14:foregroundMark x1="85000" y1="65410" x2="85000" y2="65410"/>
                        <a14:foregroundMark x1="88083" y1="65854" x2="88083" y2="65854"/>
                        <a14:foregroundMark x1="91333" y1="66297" x2="91333" y2="66297"/>
                        <a14:backgroundMark x1="17583" y1="48115" x2="17583" y2="48115"/>
                        <a14:backgroundMark x1="9750" y1="68293" x2="9750" y2="68293"/>
                        <a14:backgroundMark x1="10083" y1="63415" x2="10083" y2="63415"/>
                        <a14:backgroundMark x1="20083" y1="67406" x2="20083" y2="67406"/>
                        <a14:backgroundMark x1="28250" y1="66741" x2="28250" y2="66741"/>
                        <a14:backgroundMark x1="33083" y1="69180" x2="33083" y2="69180"/>
                        <a14:backgroundMark x1="51083" y1="66075" x2="51083" y2="66075"/>
                        <a14:backgroundMark x1="55833" y1="69180" x2="55833" y2="69180"/>
                        <a14:backgroundMark x1="60083" y1="66075" x2="60083" y2="66075"/>
                        <a14:backgroundMark x1="67083" y1="68958" x2="67083" y2="68958"/>
                        <a14:backgroundMark x1="74917" y1="70067" x2="74917" y2="700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259" y="4582817"/>
            <a:ext cx="1550725" cy="58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067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/>
          <p:cNvSpPr/>
          <p:nvPr userDrawn="1"/>
        </p:nvSpPr>
        <p:spPr bwMode="auto">
          <a:xfrm>
            <a:off x="5501949" y="-15875"/>
            <a:ext cx="3642050" cy="5165725"/>
          </a:xfrm>
          <a:custGeom>
            <a:avLst/>
            <a:gdLst>
              <a:gd name="connsiteX0" fmla="*/ 0 w 3657600"/>
              <a:gd name="connsiteY0" fmla="*/ 0 h 5143500"/>
              <a:gd name="connsiteX1" fmla="*/ 3657600 w 3657600"/>
              <a:gd name="connsiteY1" fmla="*/ 0 h 5143500"/>
              <a:gd name="connsiteX2" fmla="*/ 3657600 w 3657600"/>
              <a:gd name="connsiteY2" fmla="*/ 5143500 h 5143500"/>
              <a:gd name="connsiteX3" fmla="*/ 0 w 3657600"/>
              <a:gd name="connsiteY3" fmla="*/ 5143500 h 5143500"/>
              <a:gd name="connsiteX4" fmla="*/ 0 w 3657600"/>
              <a:gd name="connsiteY4" fmla="*/ 0 h 5143500"/>
              <a:gd name="connsiteX0" fmla="*/ 2114550 w 3657600"/>
              <a:gd name="connsiteY0" fmla="*/ 9525 h 5143500"/>
              <a:gd name="connsiteX1" fmla="*/ 3657600 w 3657600"/>
              <a:gd name="connsiteY1" fmla="*/ 0 h 5143500"/>
              <a:gd name="connsiteX2" fmla="*/ 3657600 w 3657600"/>
              <a:gd name="connsiteY2" fmla="*/ 5143500 h 5143500"/>
              <a:gd name="connsiteX3" fmla="*/ 0 w 3657600"/>
              <a:gd name="connsiteY3" fmla="*/ 5143500 h 5143500"/>
              <a:gd name="connsiteX4" fmla="*/ 2114550 w 3657600"/>
              <a:gd name="connsiteY4" fmla="*/ 9525 h 5143500"/>
              <a:gd name="connsiteX0" fmla="*/ 1733550 w 3657600"/>
              <a:gd name="connsiteY0" fmla="*/ 9525 h 5143500"/>
              <a:gd name="connsiteX1" fmla="*/ 3657600 w 3657600"/>
              <a:gd name="connsiteY1" fmla="*/ 0 h 5143500"/>
              <a:gd name="connsiteX2" fmla="*/ 3657600 w 3657600"/>
              <a:gd name="connsiteY2" fmla="*/ 5143500 h 5143500"/>
              <a:gd name="connsiteX3" fmla="*/ 0 w 3657600"/>
              <a:gd name="connsiteY3" fmla="*/ 5143500 h 5143500"/>
              <a:gd name="connsiteX4" fmla="*/ 1733550 w 3657600"/>
              <a:gd name="connsiteY4" fmla="*/ 9525 h 5143500"/>
              <a:gd name="connsiteX0" fmla="*/ 1600200 w 3524250"/>
              <a:gd name="connsiteY0" fmla="*/ 9525 h 5143500"/>
              <a:gd name="connsiteX1" fmla="*/ 3524250 w 3524250"/>
              <a:gd name="connsiteY1" fmla="*/ 0 h 5143500"/>
              <a:gd name="connsiteX2" fmla="*/ 3524250 w 3524250"/>
              <a:gd name="connsiteY2" fmla="*/ 5143500 h 5143500"/>
              <a:gd name="connsiteX3" fmla="*/ 0 w 3524250"/>
              <a:gd name="connsiteY3" fmla="*/ 5143500 h 5143500"/>
              <a:gd name="connsiteX4" fmla="*/ 1600200 w 3524250"/>
              <a:gd name="connsiteY4" fmla="*/ 9525 h 5143500"/>
              <a:gd name="connsiteX0" fmla="*/ 1687405 w 3611455"/>
              <a:gd name="connsiteY0" fmla="*/ 9525 h 5143500"/>
              <a:gd name="connsiteX1" fmla="*/ 3611455 w 3611455"/>
              <a:gd name="connsiteY1" fmla="*/ 0 h 5143500"/>
              <a:gd name="connsiteX2" fmla="*/ 3611455 w 3611455"/>
              <a:gd name="connsiteY2" fmla="*/ 5143500 h 5143500"/>
              <a:gd name="connsiteX3" fmla="*/ 87205 w 3611455"/>
              <a:gd name="connsiteY3" fmla="*/ 5143500 h 5143500"/>
              <a:gd name="connsiteX4" fmla="*/ 1687405 w 3611455"/>
              <a:gd name="connsiteY4" fmla="*/ 9525 h 5143500"/>
              <a:gd name="connsiteX0" fmla="*/ 1685374 w 3609424"/>
              <a:gd name="connsiteY0" fmla="*/ 9525 h 5143500"/>
              <a:gd name="connsiteX1" fmla="*/ 3609424 w 3609424"/>
              <a:gd name="connsiteY1" fmla="*/ 0 h 5143500"/>
              <a:gd name="connsiteX2" fmla="*/ 3609424 w 3609424"/>
              <a:gd name="connsiteY2" fmla="*/ 5143500 h 5143500"/>
              <a:gd name="connsiteX3" fmla="*/ 85174 w 3609424"/>
              <a:gd name="connsiteY3" fmla="*/ 5143500 h 5143500"/>
              <a:gd name="connsiteX4" fmla="*/ 1685374 w 3609424"/>
              <a:gd name="connsiteY4" fmla="*/ 9525 h 5143500"/>
              <a:gd name="connsiteX0" fmla="*/ 1671927 w 3595977"/>
              <a:gd name="connsiteY0" fmla="*/ 9525 h 5143500"/>
              <a:gd name="connsiteX1" fmla="*/ 3595977 w 3595977"/>
              <a:gd name="connsiteY1" fmla="*/ 0 h 5143500"/>
              <a:gd name="connsiteX2" fmla="*/ 3595977 w 3595977"/>
              <a:gd name="connsiteY2" fmla="*/ 5143500 h 5143500"/>
              <a:gd name="connsiteX3" fmla="*/ 71727 w 3595977"/>
              <a:gd name="connsiteY3" fmla="*/ 5143500 h 5143500"/>
              <a:gd name="connsiteX4" fmla="*/ 1671927 w 3595977"/>
              <a:gd name="connsiteY4" fmla="*/ 9525 h 5143500"/>
              <a:gd name="connsiteX0" fmla="*/ 1696573 w 3620623"/>
              <a:gd name="connsiteY0" fmla="*/ 9525 h 5143500"/>
              <a:gd name="connsiteX1" fmla="*/ 3620623 w 3620623"/>
              <a:gd name="connsiteY1" fmla="*/ 0 h 5143500"/>
              <a:gd name="connsiteX2" fmla="*/ 3620623 w 3620623"/>
              <a:gd name="connsiteY2" fmla="*/ 5143500 h 5143500"/>
              <a:gd name="connsiteX3" fmla="*/ 96373 w 3620623"/>
              <a:gd name="connsiteY3" fmla="*/ 5143500 h 5143500"/>
              <a:gd name="connsiteX4" fmla="*/ 1696573 w 3620623"/>
              <a:gd name="connsiteY4" fmla="*/ 9525 h 5143500"/>
              <a:gd name="connsiteX0" fmla="*/ 1714885 w 3638935"/>
              <a:gd name="connsiteY0" fmla="*/ 9525 h 5143500"/>
              <a:gd name="connsiteX1" fmla="*/ 3638935 w 3638935"/>
              <a:gd name="connsiteY1" fmla="*/ 0 h 5143500"/>
              <a:gd name="connsiteX2" fmla="*/ 3638935 w 3638935"/>
              <a:gd name="connsiteY2" fmla="*/ 5143500 h 5143500"/>
              <a:gd name="connsiteX3" fmla="*/ 114685 w 3638935"/>
              <a:gd name="connsiteY3" fmla="*/ 5143500 h 5143500"/>
              <a:gd name="connsiteX4" fmla="*/ 1714885 w 3638935"/>
              <a:gd name="connsiteY4" fmla="*/ 9525 h 5143500"/>
              <a:gd name="connsiteX0" fmla="*/ 1718138 w 3642188"/>
              <a:gd name="connsiteY0" fmla="*/ 9525 h 5143500"/>
              <a:gd name="connsiteX1" fmla="*/ 3642188 w 3642188"/>
              <a:gd name="connsiteY1" fmla="*/ 0 h 5143500"/>
              <a:gd name="connsiteX2" fmla="*/ 3642188 w 3642188"/>
              <a:gd name="connsiteY2" fmla="*/ 5143500 h 5143500"/>
              <a:gd name="connsiteX3" fmla="*/ 117938 w 3642188"/>
              <a:gd name="connsiteY3" fmla="*/ 5143500 h 5143500"/>
              <a:gd name="connsiteX4" fmla="*/ 1718138 w 3642188"/>
              <a:gd name="connsiteY4" fmla="*/ 9525 h 5143500"/>
              <a:gd name="connsiteX0" fmla="*/ 1729957 w 3654007"/>
              <a:gd name="connsiteY0" fmla="*/ 9525 h 5149850"/>
              <a:gd name="connsiteX1" fmla="*/ 3654007 w 3654007"/>
              <a:gd name="connsiteY1" fmla="*/ 0 h 5149850"/>
              <a:gd name="connsiteX2" fmla="*/ 3654007 w 3654007"/>
              <a:gd name="connsiteY2" fmla="*/ 5143500 h 5149850"/>
              <a:gd name="connsiteX3" fmla="*/ 117057 w 3654007"/>
              <a:gd name="connsiteY3" fmla="*/ 5149850 h 5149850"/>
              <a:gd name="connsiteX4" fmla="*/ 1729957 w 3654007"/>
              <a:gd name="connsiteY4" fmla="*/ 9525 h 5149850"/>
              <a:gd name="connsiteX0" fmla="*/ 1652638 w 3576688"/>
              <a:gd name="connsiteY0" fmla="*/ 9525 h 5149850"/>
              <a:gd name="connsiteX1" fmla="*/ 3576688 w 3576688"/>
              <a:gd name="connsiteY1" fmla="*/ 0 h 5149850"/>
              <a:gd name="connsiteX2" fmla="*/ 3576688 w 3576688"/>
              <a:gd name="connsiteY2" fmla="*/ 5143500 h 5149850"/>
              <a:gd name="connsiteX3" fmla="*/ 39738 w 3576688"/>
              <a:gd name="connsiteY3" fmla="*/ 5149850 h 5149850"/>
              <a:gd name="connsiteX4" fmla="*/ 1652638 w 3576688"/>
              <a:gd name="connsiteY4" fmla="*/ 9525 h 5149850"/>
              <a:gd name="connsiteX0" fmla="*/ 1715094 w 3639144"/>
              <a:gd name="connsiteY0" fmla="*/ 9525 h 5149850"/>
              <a:gd name="connsiteX1" fmla="*/ 3639144 w 3639144"/>
              <a:gd name="connsiteY1" fmla="*/ 0 h 5149850"/>
              <a:gd name="connsiteX2" fmla="*/ 3639144 w 3639144"/>
              <a:gd name="connsiteY2" fmla="*/ 5143500 h 5149850"/>
              <a:gd name="connsiteX3" fmla="*/ 102194 w 3639144"/>
              <a:gd name="connsiteY3" fmla="*/ 5149850 h 5149850"/>
              <a:gd name="connsiteX4" fmla="*/ 1715094 w 3639144"/>
              <a:gd name="connsiteY4" fmla="*/ 9525 h 5149850"/>
              <a:gd name="connsiteX0" fmla="*/ 1709147 w 3639547"/>
              <a:gd name="connsiteY0" fmla="*/ 0 h 5165725"/>
              <a:gd name="connsiteX1" fmla="*/ 3639547 w 3639547"/>
              <a:gd name="connsiteY1" fmla="*/ 15875 h 5165725"/>
              <a:gd name="connsiteX2" fmla="*/ 3639547 w 3639547"/>
              <a:gd name="connsiteY2" fmla="*/ 5159375 h 5165725"/>
              <a:gd name="connsiteX3" fmla="*/ 102597 w 3639547"/>
              <a:gd name="connsiteY3" fmla="*/ 5165725 h 5165725"/>
              <a:gd name="connsiteX4" fmla="*/ 1709147 w 3639547"/>
              <a:gd name="connsiteY4" fmla="*/ 0 h 5165725"/>
              <a:gd name="connsiteX0" fmla="*/ 1701671 w 3632071"/>
              <a:gd name="connsiteY0" fmla="*/ 0 h 5165725"/>
              <a:gd name="connsiteX1" fmla="*/ 3632071 w 3632071"/>
              <a:gd name="connsiteY1" fmla="*/ 15875 h 5165725"/>
              <a:gd name="connsiteX2" fmla="*/ 3632071 w 3632071"/>
              <a:gd name="connsiteY2" fmla="*/ 5159375 h 5165725"/>
              <a:gd name="connsiteX3" fmla="*/ 95121 w 3632071"/>
              <a:gd name="connsiteY3" fmla="*/ 5165725 h 5165725"/>
              <a:gd name="connsiteX4" fmla="*/ 1701671 w 3632071"/>
              <a:gd name="connsiteY4" fmla="*/ 0 h 5165725"/>
              <a:gd name="connsiteX0" fmla="*/ 1705460 w 3635860"/>
              <a:gd name="connsiteY0" fmla="*/ 0 h 5165725"/>
              <a:gd name="connsiteX1" fmla="*/ 3635860 w 3635860"/>
              <a:gd name="connsiteY1" fmla="*/ 15875 h 5165725"/>
              <a:gd name="connsiteX2" fmla="*/ 3635860 w 3635860"/>
              <a:gd name="connsiteY2" fmla="*/ 5159375 h 5165725"/>
              <a:gd name="connsiteX3" fmla="*/ 98910 w 3635860"/>
              <a:gd name="connsiteY3" fmla="*/ 5165725 h 5165725"/>
              <a:gd name="connsiteX4" fmla="*/ 1705460 w 3635860"/>
              <a:gd name="connsiteY4" fmla="*/ 0 h 5165725"/>
              <a:gd name="connsiteX0" fmla="*/ 1711650 w 3642050"/>
              <a:gd name="connsiteY0" fmla="*/ 0 h 5165725"/>
              <a:gd name="connsiteX1" fmla="*/ 3642050 w 3642050"/>
              <a:gd name="connsiteY1" fmla="*/ 15875 h 5165725"/>
              <a:gd name="connsiteX2" fmla="*/ 3642050 w 3642050"/>
              <a:gd name="connsiteY2" fmla="*/ 5159375 h 5165725"/>
              <a:gd name="connsiteX3" fmla="*/ 105100 w 3642050"/>
              <a:gd name="connsiteY3" fmla="*/ 5165725 h 5165725"/>
              <a:gd name="connsiteX4" fmla="*/ 1711650 w 3642050"/>
              <a:gd name="connsiteY4" fmla="*/ 0 h 516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42050" h="5165725">
                <a:moveTo>
                  <a:pt x="1711650" y="0"/>
                </a:moveTo>
                <a:lnTo>
                  <a:pt x="3642050" y="15875"/>
                </a:lnTo>
                <a:lnTo>
                  <a:pt x="3642050" y="5159375"/>
                </a:lnTo>
                <a:lnTo>
                  <a:pt x="105100" y="5165725"/>
                </a:lnTo>
                <a:cubicBezTo>
                  <a:pt x="-374325" y="2705100"/>
                  <a:pt x="895675" y="796925"/>
                  <a:pt x="1711650" y="0"/>
                </a:cubicBezTo>
                <a:close/>
              </a:path>
            </a:pathLst>
          </a:custGeom>
          <a:solidFill>
            <a:srgbClr val="309DB5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GB" noProof="0" dirty="0"/>
          </a:p>
        </p:txBody>
      </p:sp>
      <p:sp>
        <p:nvSpPr>
          <p:cNvPr id="11" name="Oval 41"/>
          <p:cNvSpPr>
            <a:spLocks noChangeArrowheads="1"/>
          </p:cNvSpPr>
          <p:nvPr userDrawn="1"/>
        </p:nvSpPr>
        <p:spPr bwMode="auto">
          <a:xfrm>
            <a:off x="5024438" y="-2908243"/>
            <a:ext cx="11338832" cy="11544925"/>
          </a:xfrm>
          <a:prstGeom prst="ellipse">
            <a:avLst/>
          </a:prstGeom>
          <a:noFill/>
          <a:ln w="6350">
            <a:solidFill>
              <a:schemeClr val="bg1">
                <a:lumMod val="85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Oval 41"/>
          <p:cNvSpPr>
            <a:spLocks noChangeArrowheads="1"/>
          </p:cNvSpPr>
          <p:nvPr userDrawn="1"/>
        </p:nvSpPr>
        <p:spPr bwMode="auto">
          <a:xfrm>
            <a:off x="5429438" y="-1897567"/>
            <a:ext cx="11338832" cy="11544925"/>
          </a:xfrm>
          <a:prstGeom prst="ellipse">
            <a:avLst/>
          </a:prstGeom>
          <a:noFill/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sz="2000" b="1" kern="1200" noProof="0" dirty="0">
                <a:solidFill>
                  <a:srgbClr val="333366"/>
                </a:solidFill>
                <a:effectLst/>
                <a:latin typeface="+mj-lt"/>
              </a:rPr>
              <a:t>Click to edit Master title style</a:t>
            </a:r>
            <a:r>
              <a:rPr lang="en-GB" noProof="0" dirty="0"/>
              <a:t> 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5501950" y="3396030"/>
            <a:ext cx="3313517" cy="1234967"/>
          </a:xfrm>
        </p:spPr>
        <p:txBody>
          <a:bodyPr/>
          <a:lstStyle>
            <a:lvl1pPr marL="0" indent="0" algn="r">
              <a:spcBef>
                <a:spcPts val="0"/>
              </a:spcBef>
              <a:buFontTx/>
              <a:buNone/>
              <a:defRPr sz="1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0" hasCustomPrompt="1"/>
          </p:nvPr>
        </p:nvSpPr>
        <p:spPr bwMode="auto">
          <a:xfrm>
            <a:off x="4934169" y="865130"/>
            <a:ext cx="1913083" cy="1349696"/>
          </a:xfrm>
          <a:custGeom>
            <a:avLst/>
            <a:gdLst>
              <a:gd name="connsiteX0" fmla="*/ 0 w 2871788"/>
              <a:gd name="connsiteY0" fmla="*/ 0 h 3617912"/>
              <a:gd name="connsiteX1" fmla="*/ 2871788 w 2871788"/>
              <a:gd name="connsiteY1" fmla="*/ 0 h 3617912"/>
              <a:gd name="connsiteX2" fmla="*/ 2871788 w 2871788"/>
              <a:gd name="connsiteY2" fmla="*/ 3617912 h 3617912"/>
              <a:gd name="connsiteX3" fmla="*/ 0 w 2871788"/>
              <a:gd name="connsiteY3" fmla="*/ 3617912 h 3617912"/>
              <a:gd name="connsiteX4" fmla="*/ 0 w 2871788"/>
              <a:gd name="connsiteY4" fmla="*/ 0 h 3617912"/>
              <a:gd name="connsiteX0" fmla="*/ 0 w 2871788"/>
              <a:gd name="connsiteY0" fmla="*/ 0 h 3883583"/>
              <a:gd name="connsiteX1" fmla="*/ 2871788 w 2871788"/>
              <a:gd name="connsiteY1" fmla="*/ 0 h 3883583"/>
              <a:gd name="connsiteX2" fmla="*/ 2871788 w 2871788"/>
              <a:gd name="connsiteY2" fmla="*/ 3883583 h 3883583"/>
              <a:gd name="connsiteX3" fmla="*/ 0 w 2871788"/>
              <a:gd name="connsiteY3" fmla="*/ 3617912 h 3883583"/>
              <a:gd name="connsiteX4" fmla="*/ 0 w 2871788"/>
              <a:gd name="connsiteY4" fmla="*/ 0 h 3883583"/>
              <a:gd name="connsiteX0" fmla="*/ 0 w 2871788"/>
              <a:gd name="connsiteY0" fmla="*/ 0 h 3883583"/>
              <a:gd name="connsiteX1" fmla="*/ 2871788 w 2871788"/>
              <a:gd name="connsiteY1" fmla="*/ 0 h 3883583"/>
              <a:gd name="connsiteX2" fmla="*/ 2871788 w 2871788"/>
              <a:gd name="connsiteY2" fmla="*/ 3883583 h 3883583"/>
              <a:gd name="connsiteX3" fmla="*/ 0 w 2871788"/>
              <a:gd name="connsiteY3" fmla="*/ 3716766 h 3883583"/>
              <a:gd name="connsiteX4" fmla="*/ 0 w 2871788"/>
              <a:gd name="connsiteY4" fmla="*/ 0 h 3883583"/>
              <a:gd name="connsiteX0" fmla="*/ 0 w 2871788"/>
              <a:gd name="connsiteY0" fmla="*/ 0 h 3930717"/>
              <a:gd name="connsiteX1" fmla="*/ 2871788 w 2871788"/>
              <a:gd name="connsiteY1" fmla="*/ 0 h 3930717"/>
              <a:gd name="connsiteX2" fmla="*/ 2871788 w 2871788"/>
              <a:gd name="connsiteY2" fmla="*/ 3930717 h 3930717"/>
              <a:gd name="connsiteX3" fmla="*/ 0 w 2871788"/>
              <a:gd name="connsiteY3" fmla="*/ 3716766 h 3930717"/>
              <a:gd name="connsiteX4" fmla="*/ 0 w 2871788"/>
              <a:gd name="connsiteY4" fmla="*/ 0 h 3930717"/>
              <a:gd name="connsiteX0" fmla="*/ 6724 w 2878512"/>
              <a:gd name="connsiteY0" fmla="*/ 0 h 3931919"/>
              <a:gd name="connsiteX1" fmla="*/ 2878512 w 2878512"/>
              <a:gd name="connsiteY1" fmla="*/ 0 h 3931919"/>
              <a:gd name="connsiteX2" fmla="*/ 2878512 w 2878512"/>
              <a:gd name="connsiteY2" fmla="*/ 3930717 h 3931919"/>
              <a:gd name="connsiteX3" fmla="*/ 0 w 2878512"/>
              <a:gd name="connsiteY3" fmla="*/ 3931919 h 3931919"/>
              <a:gd name="connsiteX4" fmla="*/ 6724 w 2878512"/>
              <a:gd name="connsiteY4" fmla="*/ 0 h 3931919"/>
              <a:gd name="connsiteX0" fmla="*/ 6724 w 2878512"/>
              <a:gd name="connsiteY0" fmla="*/ 0 h 3931919"/>
              <a:gd name="connsiteX1" fmla="*/ 2878512 w 2878512"/>
              <a:gd name="connsiteY1" fmla="*/ 0 h 3931919"/>
              <a:gd name="connsiteX2" fmla="*/ 2878512 w 2878512"/>
              <a:gd name="connsiteY2" fmla="*/ 3930717 h 3931919"/>
              <a:gd name="connsiteX3" fmla="*/ 0 w 2878512"/>
              <a:gd name="connsiteY3" fmla="*/ 3931919 h 3931919"/>
              <a:gd name="connsiteX4" fmla="*/ 6724 w 2878512"/>
              <a:gd name="connsiteY4" fmla="*/ 0 h 3931919"/>
              <a:gd name="connsiteX0" fmla="*/ 232246 w 3104034"/>
              <a:gd name="connsiteY0" fmla="*/ 0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2246 w 3104034"/>
              <a:gd name="connsiteY4" fmla="*/ 0 h 3938217"/>
              <a:gd name="connsiteX0" fmla="*/ 232246 w 3104034"/>
              <a:gd name="connsiteY0" fmla="*/ 0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2246 w 3104034"/>
              <a:gd name="connsiteY4" fmla="*/ 0 h 3938217"/>
              <a:gd name="connsiteX0" fmla="*/ 232246 w 3104034"/>
              <a:gd name="connsiteY0" fmla="*/ 0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2246 w 3104034"/>
              <a:gd name="connsiteY4" fmla="*/ 0 h 3938217"/>
              <a:gd name="connsiteX0" fmla="*/ 239295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9295 w 3104034"/>
              <a:gd name="connsiteY4" fmla="*/ 97081 h 3938217"/>
              <a:gd name="connsiteX0" fmla="*/ 239295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9295 w 3104034"/>
              <a:gd name="connsiteY4" fmla="*/ 97081 h 3938217"/>
              <a:gd name="connsiteX0" fmla="*/ 239295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9295 w 3104034"/>
              <a:gd name="connsiteY4" fmla="*/ 97081 h 3938217"/>
              <a:gd name="connsiteX0" fmla="*/ 394341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394341 w 3104034"/>
              <a:gd name="connsiteY4" fmla="*/ 97081 h 3938217"/>
              <a:gd name="connsiteX0" fmla="*/ 443673 w 3104034"/>
              <a:gd name="connsiteY0" fmla="*/ 103553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443673 w 3104034"/>
              <a:gd name="connsiteY4" fmla="*/ 103553 h 3938217"/>
              <a:gd name="connsiteX0" fmla="*/ 443673 w 3104034"/>
              <a:gd name="connsiteY0" fmla="*/ 103553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443673 w 3104034"/>
              <a:gd name="connsiteY4" fmla="*/ 103553 h 3938217"/>
              <a:gd name="connsiteX0" fmla="*/ 443673 w 3104034"/>
              <a:gd name="connsiteY0" fmla="*/ 0 h 3834664"/>
              <a:gd name="connsiteX1" fmla="*/ 3104034 w 3104034"/>
              <a:gd name="connsiteY1" fmla="*/ 0 h 3834664"/>
              <a:gd name="connsiteX2" fmla="*/ 3104034 w 3104034"/>
              <a:gd name="connsiteY2" fmla="*/ 3827164 h 3834664"/>
              <a:gd name="connsiteX3" fmla="*/ 0 w 3104034"/>
              <a:gd name="connsiteY3" fmla="*/ 3834664 h 3834664"/>
              <a:gd name="connsiteX4" fmla="*/ 443673 w 3104034"/>
              <a:gd name="connsiteY4" fmla="*/ 0 h 3834664"/>
              <a:gd name="connsiteX0" fmla="*/ 443673 w 3104034"/>
              <a:gd name="connsiteY0" fmla="*/ 0 h 3834664"/>
              <a:gd name="connsiteX1" fmla="*/ 3104034 w 3104034"/>
              <a:gd name="connsiteY1" fmla="*/ 0 h 3834664"/>
              <a:gd name="connsiteX2" fmla="*/ 3104034 w 3104034"/>
              <a:gd name="connsiteY2" fmla="*/ 3827164 h 3834664"/>
              <a:gd name="connsiteX3" fmla="*/ 0 w 3104034"/>
              <a:gd name="connsiteY3" fmla="*/ 3834664 h 3834664"/>
              <a:gd name="connsiteX4" fmla="*/ 443673 w 3104034"/>
              <a:gd name="connsiteY4" fmla="*/ 0 h 3834664"/>
              <a:gd name="connsiteX0" fmla="*/ 464021 w 3124382"/>
              <a:gd name="connsiteY0" fmla="*/ 0 h 4009409"/>
              <a:gd name="connsiteX1" fmla="*/ 3124382 w 3124382"/>
              <a:gd name="connsiteY1" fmla="*/ 0 h 4009409"/>
              <a:gd name="connsiteX2" fmla="*/ 3124382 w 3124382"/>
              <a:gd name="connsiteY2" fmla="*/ 3827164 h 4009409"/>
              <a:gd name="connsiteX3" fmla="*/ 0 w 3124382"/>
              <a:gd name="connsiteY3" fmla="*/ 4009409 h 4009409"/>
              <a:gd name="connsiteX4" fmla="*/ 464021 w 3124382"/>
              <a:gd name="connsiteY4" fmla="*/ 0 h 4009409"/>
              <a:gd name="connsiteX0" fmla="*/ 464021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464021 w 3131164"/>
              <a:gd name="connsiteY4" fmla="*/ 0 h 4009409"/>
              <a:gd name="connsiteX0" fmla="*/ 464021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464021 w 3131164"/>
              <a:gd name="connsiteY4" fmla="*/ 0 h 4009409"/>
              <a:gd name="connsiteX0" fmla="*/ 464021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464021 w 3131164"/>
              <a:gd name="connsiteY4" fmla="*/ 0 h 4009409"/>
              <a:gd name="connsiteX0" fmla="*/ 29946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29946 w 3131164"/>
              <a:gd name="connsiteY4" fmla="*/ 0 h 4009409"/>
              <a:gd name="connsiteX0" fmla="*/ 9599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9599 w 3131164"/>
              <a:gd name="connsiteY4" fmla="*/ 0 h 4009409"/>
              <a:gd name="connsiteX0" fmla="*/ 399 w 3142312"/>
              <a:gd name="connsiteY0" fmla="*/ 0 h 4009409"/>
              <a:gd name="connsiteX1" fmla="*/ 3135530 w 3142312"/>
              <a:gd name="connsiteY1" fmla="*/ 0 h 4009409"/>
              <a:gd name="connsiteX2" fmla="*/ 3142312 w 3142312"/>
              <a:gd name="connsiteY2" fmla="*/ 4008382 h 4009409"/>
              <a:gd name="connsiteX3" fmla="*/ 11148 w 3142312"/>
              <a:gd name="connsiteY3" fmla="*/ 4009409 h 4009409"/>
              <a:gd name="connsiteX4" fmla="*/ 399 w 3142312"/>
              <a:gd name="connsiteY4" fmla="*/ 0 h 4009409"/>
              <a:gd name="connsiteX0" fmla="*/ 622 w 3135753"/>
              <a:gd name="connsiteY0" fmla="*/ 0 h 4009409"/>
              <a:gd name="connsiteX1" fmla="*/ 3128971 w 3135753"/>
              <a:gd name="connsiteY1" fmla="*/ 0 h 4009409"/>
              <a:gd name="connsiteX2" fmla="*/ 3135753 w 3135753"/>
              <a:gd name="connsiteY2" fmla="*/ 4008382 h 4009409"/>
              <a:gd name="connsiteX3" fmla="*/ 4589 w 3135753"/>
              <a:gd name="connsiteY3" fmla="*/ 4009409 h 4009409"/>
              <a:gd name="connsiteX4" fmla="*/ 622 w 3135753"/>
              <a:gd name="connsiteY4" fmla="*/ 0 h 4009409"/>
              <a:gd name="connsiteX0" fmla="*/ 0 w 3135131"/>
              <a:gd name="connsiteY0" fmla="*/ 0 h 4009409"/>
              <a:gd name="connsiteX1" fmla="*/ 3128349 w 3135131"/>
              <a:gd name="connsiteY1" fmla="*/ 0 h 4009409"/>
              <a:gd name="connsiteX2" fmla="*/ 3135131 w 3135131"/>
              <a:gd name="connsiteY2" fmla="*/ 4008382 h 4009409"/>
              <a:gd name="connsiteX3" fmla="*/ 3967 w 3135131"/>
              <a:gd name="connsiteY3" fmla="*/ 4009409 h 4009409"/>
              <a:gd name="connsiteX4" fmla="*/ 0 w 3135131"/>
              <a:gd name="connsiteY4" fmla="*/ 0 h 4009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35131" h="4009409">
                <a:moveTo>
                  <a:pt x="0" y="0"/>
                </a:moveTo>
                <a:lnTo>
                  <a:pt x="3128349" y="0"/>
                </a:lnTo>
                <a:cubicBezTo>
                  <a:pt x="3130610" y="1336127"/>
                  <a:pt x="3131740" y="2004191"/>
                  <a:pt x="3135131" y="4008382"/>
                </a:cubicBezTo>
                <a:lnTo>
                  <a:pt x="3967" y="4009409"/>
                </a:lnTo>
                <a:cubicBezTo>
                  <a:pt x="7167" y="2672939"/>
                  <a:pt x="1983" y="2004704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0" indent="0" algn="ctr">
              <a:buFontTx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icon to add image to placeholder</a:t>
            </a: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6904737" y="1914673"/>
            <a:ext cx="1913083" cy="1349696"/>
          </a:xfrm>
          <a:custGeom>
            <a:avLst/>
            <a:gdLst>
              <a:gd name="connsiteX0" fmla="*/ 0 w 2871788"/>
              <a:gd name="connsiteY0" fmla="*/ 0 h 3617912"/>
              <a:gd name="connsiteX1" fmla="*/ 2871788 w 2871788"/>
              <a:gd name="connsiteY1" fmla="*/ 0 h 3617912"/>
              <a:gd name="connsiteX2" fmla="*/ 2871788 w 2871788"/>
              <a:gd name="connsiteY2" fmla="*/ 3617912 h 3617912"/>
              <a:gd name="connsiteX3" fmla="*/ 0 w 2871788"/>
              <a:gd name="connsiteY3" fmla="*/ 3617912 h 3617912"/>
              <a:gd name="connsiteX4" fmla="*/ 0 w 2871788"/>
              <a:gd name="connsiteY4" fmla="*/ 0 h 3617912"/>
              <a:gd name="connsiteX0" fmla="*/ 0 w 2871788"/>
              <a:gd name="connsiteY0" fmla="*/ 0 h 3883583"/>
              <a:gd name="connsiteX1" fmla="*/ 2871788 w 2871788"/>
              <a:gd name="connsiteY1" fmla="*/ 0 h 3883583"/>
              <a:gd name="connsiteX2" fmla="*/ 2871788 w 2871788"/>
              <a:gd name="connsiteY2" fmla="*/ 3883583 h 3883583"/>
              <a:gd name="connsiteX3" fmla="*/ 0 w 2871788"/>
              <a:gd name="connsiteY3" fmla="*/ 3617912 h 3883583"/>
              <a:gd name="connsiteX4" fmla="*/ 0 w 2871788"/>
              <a:gd name="connsiteY4" fmla="*/ 0 h 3883583"/>
              <a:gd name="connsiteX0" fmla="*/ 0 w 2871788"/>
              <a:gd name="connsiteY0" fmla="*/ 0 h 3883583"/>
              <a:gd name="connsiteX1" fmla="*/ 2871788 w 2871788"/>
              <a:gd name="connsiteY1" fmla="*/ 0 h 3883583"/>
              <a:gd name="connsiteX2" fmla="*/ 2871788 w 2871788"/>
              <a:gd name="connsiteY2" fmla="*/ 3883583 h 3883583"/>
              <a:gd name="connsiteX3" fmla="*/ 0 w 2871788"/>
              <a:gd name="connsiteY3" fmla="*/ 3716766 h 3883583"/>
              <a:gd name="connsiteX4" fmla="*/ 0 w 2871788"/>
              <a:gd name="connsiteY4" fmla="*/ 0 h 3883583"/>
              <a:gd name="connsiteX0" fmla="*/ 0 w 2871788"/>
              <a:gd name="connsiteY0" fmla="*/ 0 h 3930717"/>
              <a:gd name="connsiteX1" fmla="*/ 2871788 w 2871788"/>
              <a:gd name="connsiteY1" fmla="*/ 0 h 3930717"/>
              <a:gd name="connsiteX2" fmla="*/ 2871788 w 2871788"/>
              <a:gd name="connsiteY2" fmla="*/ 3930717 h 3930717"/>
              <a:gd name="connsiteX3" fmla="*/ 0 w 2871788"/>
              <a:gd name="connsiteY3" fmla="*/ 3716766 h 3930717"/>
              <a:gd name="connsiteX4" fmla="*/ 0 w 2871788"/>
              <a:gd name="connsiteY4" fmla="*/ 0 h 3930717"/>
              <a:gd name="connsiteX0" fmla="*/ 6724 w 2878512"/>
              <a:gd name="connsiteY0" fmla="*/ 0 h 3931919"/>
              <a:gd name="connsiteX1" fmla="*/ 2878512 w 2878512"/>
              <a:gd name="connsiteY1" fmla="*/ 0 h 3931919"/>
              <a:gd name="connsiteX2" fmla="*/ 2878512 w 2878512"/>
              <a:gd name="connsiteY2" fmla="*/ 3930717 h 3931919"/>
              <a:gd name="connsiteX3" fmla="*/ 0 w 2878512"/>
              <a:gd name="connsiteY3" fmla="*/ 3931919 h 3931919"/>
              <a:gd name="connsiteX4" fmla="*/ 6724 w 2878512"/>
              <a:gd name="connsiteY4" fmla="*/ 0 h 3931919"/>
              <a:gd name="connsiteX0" fmla="*/ 6724 w 2878512"/>
              <a:gd name="connsiteY0" fmla="*/ 0 h 3931919"/>
              <a:gd name="connsiteX1" fmla="*/ 2878512 w 2878512"/>
              <a:gd name="connsiteY1" fmla="*/ 0 h 3931919"/>
              <a:gd name="connsiteX2" fmla="*/ 2878512 w 2878512"/>
              <a:gd name="connsiteY2" fmla="*/ 3930717 h 3931919"/>
              <a:gd name="connsiteX3" fmla="*/ 0 w 2878512"/>
              <a:gd name="connsiteY3" fmla="*/ 3931919 h 3931919"/>
              <a:gd name="connsiteX4" fmla="*/ 6724 w 2878512"/>
              <a:gd name="connsiteY4" fmla="*/ 0 h 3931919"/>
              <a:gd name="connsiteX0" fmla="*/ 232246 w 3104034"/>
              <a:gd name="connsiteY0" fmla="*/ 0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2246 w 3104034"/>
              <a:gd name="connsiteY4" fmla="*/ 0 h 3938217"/>
              <a:gd name="connsiteX0" fmla="*/ 232246 w 3104034"/>
              <a:gd name="connsiteY0" fmla="*/ 0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2246 w 3104034"/>
              <a:gd name="connsiteY4" fmla="*/ 0 h 3938217"/>
              <a:gd name="connsiteX0" fmla="*/ 232246 w 3104034"/>
              <a:gd name="connsiteY0" fmla="*/ 0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2246 w 3104034"/>
              <a:gd name="connsiteY4" fmla="*/ 0 h 3938217"/>
              <a:gd name="connsiteX0" fmla="*/ 239295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9295 w 3104034"/>
              <a:gd name="connsiteY4" fmla="*/ 97081 h 3938217"/>
              <a:gd name="connsiteX0" fmla="*/ 239295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9295 w 3104034"/>
              <a:gd name="connsiteY4" fmla="*/ 97081 h 3938217"/>
              <a:gd name="connsiteX0" fmla="*/ 239295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9295 w 3104034"/>
              <a:gd name="connsiteY4" fmla="*/ 97081 h 3938217"/>
              <a:gd name="connsiteX0" fmla="*/ 394341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394341 w 3104034"/>
              <a:gd name="connsiteY4" fmla="*/ 97081 h 3938217"/>
              <a:gd name="connsiteX0" fmla="*/ 443673 w 3104034"/>
              <a:gd name="connsiteY0" fmla="*/ 103553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443673 w 3104034"/>
              <a:gd name="connsiteY4" fmla="*/ 103553 h 3938217"/>
              <a:gd name="connsiteX0" fmla="*/ 443673 w 3104034"/>
              <a:gd name="connsiteY0" fmla="*/ 103553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443673 w 3104034"/>
              <a:gd name="connsiteY4" fmla="*/ 103553 h 3938217"/>
              <a:gd name="connsiteX0" fmla="*/ 443673 w 3104034"/>
              <a:gd name="connsiteY0" fmla="*/ 0 h 3834664"/>
              <a:gd name="connsiteX1" fmla="*/ 3104034 w 3104034"/>
              <a:gd name="connsiteY1" fmla="*/ 0 h 3834664"/>
              <a:gd name="connsiteX2" fmla="*/ 3104034 w 3104034"/>
              <a:gd name="connsiteY2" fmla="*/ 3827164 h 3834664"/>
              <a:gd name="connsiteX3" fmla="*/ 0 w 3104034"/>
              <a:gd name="connsiteY3" fmla="*/ 3834664 h 3834664"/>
              <a:gd name="connsiteX4" fmla="*/ 443673 w 3104034"/>
              <a:gd name="connsiteY4" fmla="*/ 0 h 3834664"/>
              <a:gd name="connsiteX0" fmla="*/ 443673 w 3104034"/>
              <a:gd name="connsiteY0" fmla="*/ 0 h 3834664"/>
              <a:gd name="connsiteX1" fmla="*/ 3104034 w 3104034"/>
              <a:gd name="connsiteY1" fmla="*/ 0 h 3834664"/>
              <a:gd name="connsiteX2" fmla="*/ 3104034 w 3104034"/>
              <a:gd name="connsiteY2" fmla="*/ 3827164 h 3834664"/>
              <a:gd name="connsiteX3" fmla="*/ 0 w 3104034"/>
              <a:gd name="connsiteY3" fmla="*/ 3834664 h 3834664"/>
              <a:gd name="connsiteX4" fmla="*/ 443673 w 3104034"/>
              <a:gd name="connsiteY4" fmla="*/ 0 h 3834664"/>
              <a:gd name="connsiteX0" fmla="*/ 464021 w 3124382"/>
              <a:gd name="connsiteY0" fmla="*/ 0 h 4009409"/>
              <a:gd name="connsiteX1" fmla="*/ 3124382 w 3124382"/>
              <a:gd name="connsiteY1" fmla="*/ 0 h 4009409"/>
              <a:gd name="connsiteX2" fmla="*/ 3124382 w 3124382"/>
              <a:gd name="connsiteY2" fmla="*/ 3827164 h 4009409"/>
              <a:gd name="connsiteX3" fmla="*/ 0 w 3124382"/>
              <a:gd name="connsiteY3" fmla="*/ 4009409 h 4009409"/>
              <a:gd name="connsiteX4" fmla="*/ 464021 w 3124382"/>
              <a:gd name="connsiteY4" fmla="*/ 0 h 4009409"/>
              <a:gd name="connsiteX0" fmla="*/ 464021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464021 w 3131164"/>
              <a:gd name="connsiteY4" fmla="*/ 0 h 4009409"/>
              <a:gd name="connsiteX0" fmla="*/ 464021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464021 w 3131164"/>
              <a:gd name="connsiteY4" fmla="*/ 0 h 4009409"/>
              <a:gd name="connsiteX0" fmla="*/ 464021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464021 w 3131164"/>
              <a:gd name="connsiteY4" fmla="*/ 0 h 4009409"/>
              <a:gd name="connsiteX0" fmla="*/ 29946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29946 w 3131164"/>
              <a:gd name="connsiteY4" fmla="*/ 0 h 4009409"/>
              <a:gd name="connsiteX0" fmla="*/ 9599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9599 w 3131164"/>
              <a:gd name="connsiteY4" fmla="*/ 0 h 4009409"/>
              <a:gd name="connsiteX0" fmla="*/ 399 w 3142312"/>
              <a:gd name="connsiteY0" fmla="*/ 0 h 4009409"/>
              <a:gd name="connsiteX1" fmla="*/ 3135530 w 3142312"/>
              <a:gd name="connsiteY1" fmla="*/ 0 h 4009409"/>
              <a:gd name="connsiteX2" fmla="*/ 3142312 w 3142312"/>
              <a:gd name="connsiteY2" fmla="*/ 4008382 h 4009409"/>
              <a:gd name="connsiteX3" fmla="*/ 11148 w 3142312"/>
              <a:gd name="connsiteY3" fmla="*/ 4009409 h 4009409"/>
              <a:gd name="connsiteX4" fmla="*/ 399 w 3142312"/>
              <a:gd name="connsiteY4" fmla="*/ 0 h 4009409"/>
              <a:gd name="connsiteX0" fmla="*/ 622 w 3135753"/>
              <a:gd name="connsiteY0" fmla="*/ 0 h 4009409"/>
              <a:gd name="connsiteX1" fmla="*/ 3128971 w 3135753"/>
              <a:gd name="connsiteY1" fmla="*/ 0 h 4009409"/>
              <a:gd name="connsiteX2" fmla="*/ 3135753 w 3135753"/>
              <a:gd name="connsiteY2" fmla="*/ 4008382 h 4009409"/>
              <a:gd name="connsiteX3" fmla="*/ 4589 w 3135753"/>
              <a:gd name="connsiteY3" fmla="*/ 4009409 h 4009409"/>
              <a:gd name="connsiteX4" fmla="*/ 622 w 3135753"/>
              <a:gd name="connsiteY4" fmla="*/ 0 h 4009409"/>
              <a:gd name="connsiteX0" fmla="*/ 0 w 3135131"/>
              <a:gd name="connsiteY0" fmla="*/ 0 h 4009409"/>
              <a:gd name="connsiteX1" fmla="*/ 3128349 w 3135131"/>
              <a:gd name="connsiteY1" fmla="*/ 0 h 4009409"/>
              <a:gd name="connsiteX2" fmla="*/ 3135131 w 3135131"/>
              <a:gd name="connsiteY2" fmla="*/ 4008382 h 4009409"/>
              <a:gd name="connsiteX3" fmla="*/ 3967 w 3135131"/>
              <a:gd name="connsiteY3" fmla="*/ 4009409 h 4009409"/>
              <a:gd name="connsiteX4" fmla="*/ 0 w 3135131"/>
              <a:gd name="connsiteY4" fmla="*/ 0 h 4009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35131" h="4009409">
                <a:moveTo>
                  <a:pt x="0" y="0"/>
                </a:moveTo>
                <a:lnTo>
                  <a:pt x="3128349" y="0"/>
                </a:lnTo>
                <a:cubicBezTo>
                  <a:pt x="3130610" y="1336127"/>
                  <a:pt x="3131740" y="2004191"/>
                  <a:pt x="3135131" y="4008382"/>
                </a:cubicBezTo>
                <a:lnTo>
                  <a:pt x="3967" y="4009409"/>
                </a:lnTo>
                <a:cubicBezTo>
                  <a:pt x="7167" y="2672939"/>
                  <a:pt x="1983" y="2004704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0" indent="0" algn="ctr">
              <a:buFontTx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icon to add image to placeholder</a:t>
            </a:r>
          </a:p>
        </p:txBody>
      </p:sp>
      <p:sp>
        <p:nvSpPr>
          <p:cNvPr id="9" name="Espace réservé du texte 2"/>
          <p:cNvSpPr>
            <a:spLocks noGrp="1"/>
          </p:cNvSpPr>
          <p:nvPr>
            <p:ph idx="1" hasCustomPrompt="1"/>
          </p:nvPr>
        </p:nvSpPr>
        <p:spPr>
          <a:xfrm>
            <a:off x="179515" y="696542"/>
            <a:ext cx="4639968" cy="39344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 baseline="0"/>
            </a:lvl1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18" name="Picture 2" descr="\\ad.ted.security.thales\Velizy_Siege\Services_SIEGE\Communication\CHARTE GRAPHIQUE\Charte THALES\Logo Thales 2020 avec baseline\Thales logo CMYK_RGB_PANTONE\RGB\PNG\Thales_LOGO_WHITE_ON BLACK_RGB_MON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78" b="89579" l="6750" r="95333">
                        <a14:foregroundMark x1="14917" y1="34590" x2="14917" y2="34590"/>
                        <a14:foregroundMark x1="24750" y1="33481" x2="24750" y2="33481"/>
                        <a14:foregroundMark x1="43500" y1="29933" x2="43500" y2="29933"/>
                        <a14:foregroundMark x1="44917" y1="46120" x2="44917" y2="46120"/>
                        <a14:foregroundMark x1="56500" y1="37916" x2="56500" y2="37916"/>
                        <a14:foregroundMark x1="69000" y1="39246" x2="69000" y2="39246"/>
                        <a14:foregroundMark x1="10833" y1="66962" x2="10833" y2="66962"/>
                        <a14:foregroundMark x1="13250" y1="70067" x2="13250" y2="70067"/>
                        <a14:foregroundMark x1="16000" y1="69180" x2="16000" y2="69180"/>
                        <a14:foregroundMark x1="17500" y1="66741" x2="17500" y2="66741"/>
                        <a14:foregroundMark x1="15833" y1="61197" x2="15833" y2="61197"/>
                        <a14:foregroundMark x1="15833" y1="61197" x2="15833" y2="61197"/>
                        <a14:foregroundMark x1="19167" y1="66962" x2="19167" y2="66962"/>
                        <a14:foregroundMark x1="22417" y1="68293" x2="22417" y2="68293"/>
                        <a14:foregroundMark x1="23917" y1="64967" x2="23917" y2="64967"/>
                        <a14:foregroundMark x1="23917" y1="64967" x2="23917" y2="64967"/>
                        <a14:foregroundMark x1="22083" y1="60754" x2="22083" y2="60754"/>
                        <a14:foregroundMark x1="27250" y1="66075" x2="27250" y2="66075"/>
                        <a14:foregroundMark x1="33583" y1="63415" x2="33583" y2="63415"/>
                        <a14:foregroundMark x1="36500" y1="63415" x2="36500" y2="63415"/>
                        <a14:foregroundMark x1="38583" y1="65188" x2="38583" y2="65188"/>
                        <a14:foregroundMark x1="42083" y1="64967" x2="42083" y2="64967"/>
                        <a14:foregroundMark x1="44000" y1="64302" x2="44000" y2="64302"/>
                        <a14:foregroundMark x1="48167" y1="64302" x2="48167" y2="64302"/>
                        <a14:foregroundMark x1="48167" y1="64302" x2="48167" y2="64302"/>
                        <a14:foregroundMark x1="50083" y1="64080" x2="50083" y2="64080"/>
                        <a14:foregroundMark x1="54250" y1="66297" x2="54250" y2="66297"/>
                        <a14:foregroundMark x1="59417" y1="64302" x2="59417" y2="64302"/>
                        <a14:foregroundMark x1="64417" y1="70510" x2="64417" y2="70510"/>
                        <a14:foregroundMark x1="67917" y1="70067" x2="67917" y2="70067"/>
                        <a14:foregroundMark x1="69583" y1="68293" x2="69583" y2="68293"/>
                        <a14:foregroundMark x1="75833" y1="68736" x2="75833" y2="68736"/>
                        <a14:foregroundMark x1="76750" y1="67849" x2="76750" y2="67849"/>
                        <a14:foregroundMark x1="78500" y1="66297" x2="78500" y2="66297"/>
                        <a14:foregroundMark x1="81000" y1="65410" x2="81000" y2="65410"/>
                        <a14:foregroundMark x1="83167" y1="64967" x2="83167" y2="64967"/>
                        <a14:foregroundMark x1="85000" y1="65410" x2="85000" y2="65410"/>
                        <a14:foregroundMark x1="88083" y1="65854" x2="88083" y2="65854"/>
                        <a14:foregroundMark x1="91333" y1="66297" x2="91333" y2="66297"/>
                        <a14:backgroundMark x1="17583" y1="48115" x2="17583" y2="48115"/>
                        <a14:backgroundMark x1="9750" y1="68293" x2="9750" y2="68293"/>
                        <a14:backgroundMark x1="10083" y1="63415" x2="10083" y2="63415"/>
                        <a14:backgroundMark x1="20083" y1="67406" x2="20083" y2="67406"/>
                        <a14:backgroundMark x1="28250" y1="66741" x2="28250" y2="66741"/>
                        <a14:backgroundMark x1="33083" y1="69180" x2="33083" y2="69180"/>
                        <a14:backgroundMark x1="51083" y1="66075" x2="51083" y2="66075"/>
                        <a14:backgroundMark x1="55833" y1="69180" x2="55833" y2="69180"/>
                        <a14:backgroundMark x1="60083" y1="66075" x2="60083" y2="66075"/>
                        <a14:backgroundMark x1="67083" y1="68958" x2="67083" y2="68958"/>
                        <a14:backgroundMark x1="74917" y1="70067" x2="74917" y2="700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259" y="4582817"/>
            <a:ext cx="1550725" cy="58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5545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/>
          <p:nvPr userDrawn="1"/>
        </p:nvSpPr>
        <p:spPr bwMode="auto">
          <a:xfrm>
            <a:off x="5501949" y="-15875"/>
            <a:ext cx="3642050" cy="5165725"/>
          </a:xfrm>
          <a:custGeom>
            <a:avLst/>
            <a:gdLst>
              <a:gd name="connsiteX0" fmla="*/ 0 w 3657600"/>
              <a:gd name="connsiteY0" fmla="*/ 0 h 5143500"/>
              <a:gd name="connsiteX1" fmla="*/ 3657600 w 3657600"/>
              <a:gd name="connsiteY1" fmla="*/ 0 h 5143500"/>
              <a:gd name="connsiteX2" fmla="*/ 3657600 w 3657600"/>
              <a:gd name="connsiteY2" fmla="*/ 5143500 h 5143500"/>
              <a:gd name="connsiteX3" fmla="*/ 0 w 3657600"/>
              <a:gd name="connsiteY3" fmla="*/ 5143500 h 5143500"/>
              <a:gd name="connsiteX4" fmla="*/ 0 w 3657600"/>
              <a:gd name="connsiteY4" fmla="*/ 0 h 5143500"/>
              <a:gd name="connsiteX0" fmla="*/ 2114550 w 3657600"/>
              <a:gd name="connsiteY0" fmla="*/ 9525 h 5143500"/>
              <a:gd name="connsiteX1" fmla="*/ 3657600 w 3657600"/>
              <a:gd name="connsiteY1" fmla="*/ 0 h 5143500"/>
              <a:gd name="connsiteX2" fmla="*/ 3657600 w 3657600"/>
              <a:gd name="connsiteY2" fmla="*/ 5143500 h 5143500"/>
              <a:gd name="connsiteX3" fmla="*/ 0 w 3657600"/>
              <a:gd name="connsiteY3" fmla="*/ 5143500 h 5143500"/>
              <a:gd name="connsiteX4" fmla="*/ 2114550 w 3657600"/>
              <a:gd name="connsiteY4" fmla="*/ 9525 h 5143500"/>
              <a:gd name="connsiteX0" fmla="*/ 1733550 w 3657600"/>
              <a:gd name="connsiteY0" fmla="*/ 9525 h 5143500"/>
              <a:gd name="connsiteX1" fmla="*/ 3657600 w 3657600"/>
              <a:gd name="connsiteY1" fmla="*/ 0 h 5143500"/>
              <a:gd name="connsiteX2" fmla="*/ 3657600 w 3657600"/>
              <a:gd name="connsiteY2" fmla="*/ 5143500 h 5143500"/>
              <a:gd name="connsiteX3" fmla="*/ 0 w 3657600"/>
              <a:gd name="connsiteY3" fmla="*/ 5143500 h 5143500"/>
              <a:gd name="connsiteX4" fmla="*/ 1733550 w 3657600"/>
              <a:gd name="connsiteY4" fmla="*/ 9525 h 5143500"/>
              <a:gd name="connsiteX0" fmla="*/ 1600200 w 3524250"/>
              <a:gd name="connsiteY0" fmla="*/ 9525 h 5143500"/>
              <a:gd name="connsiteX1" fmla="*/ 3524250 w 3524250"/>
              <a:gd name="connsiteY1" fmla="*/ 0 h 5143500"/>
              <a:gd name="connsiteX2" fmla="*/ 3524250 w 3524250"/>
              <a:gd name="connsiteY2" fmla="*/ 5143500 h 5143500"/>
              <a:gd name="connsiteX3" fmla="*/ 0 w 3524250"/>
              <a:gd name="connsiteY3" fmla="*/ 5143500 h 5143500"/>
              <a:gd name="connsiteX4" fmla="*/ 1600200 w 3524250"/>
              <a:gd name="connsiteY4" fmla="*/ 9525 h 5143500"/>
              <a:gd name="connsiteX0" fmla="*/ 1687405 w 3611455"/>
              <a:gd name="connsiteY0" fmla="*/ 9525 h 5143500"/>
              <a:gd name="connsiteX1" fmla="*/ 3611455 w 3611455"/>
              <a:gd name="connsiteY1" fmla="*/ 0 h 5143500"/>
              <a:gd name="connsiteX2" fmla="*/ 3611455 w 3611455"/>
              <a:gd name="connsiteY2" fmla="*/ 5143500 h 5143500"/>
              <a:gd name="connsiteX3" fmla="*/ 87205 w 3611455"/>
              <a:gd name="connsiteY3" fmla="*/ 5143500 h 5143500"/>
              <a:gd name="connsiteX4" fmla="*/ 1687405 w 3611455"/>
              <a:gd name="connsiteY4" fmla="*/ 9525 h 5143500"/>
              <a:gd name="connsiteX0" fmla="*/ 1685374 w 3609424"/>
              <a:gd name="connsiteY0" fmla="*/ 9525 h 5143500"/>
              <a:gd name="connsiteX1" fmla="*/ 3609424 w 3609424"/>
              <a:gd name="connsiteY1" fmla="*/ 0 h 5143500"/>
              <a:gd name="connsiteX2" fmla="*/ 3609424 w 3609424"/>
              <a:gd name="connsiteY2" fmla="*/ 5143500 h 5143500"/>
              <a:gd name="connsiteX3" fmla="*/ 85174 w 3609424"/>
              <a:gd name="connsiteY3" fmla="*/ 5143500 h 5143500"/>
              <a:gd name="connsiteX4" fmla="*/ 1685374 w 3609424"/>
              <a:gd name="connsiteY4" fmla="*/ 9525 h 5143500"/>
              <a:gd name="connsiteX0" fmla="*/ 1671927 w 3595977"/>
              <a:gd name="connsiteY0" fmla="*/ 9525 h 5143500"/>
              <a:gd name="connsiteX1" fmla="*/ 3595977 w 3595977"/>
              <a:gd name="connsiteY1" fmla="*/ 0 h 5143500"/>
              <a:gd name="connsiteX2" fmla="*/ 3595977 w 3595977"/>
              <a:gd name="connsiteY2" fmla="*/ 5143500 h 5143500"/>
              <a:gd name="connsiteX3" fmla="*/ 71727 w 3595977"/>
              <a:gd name="connsiteY3" fmla="*/ 5143500 h 5143500"/>
              <a:gd name="connsiteX4" fmla="*/ 1671927 w 3595977"/>
              <a:gd name="connsiteY4" fmla="*/ 9525 h 5143500"/>
              <a:gd name="connsiteX0" fmla="*/ 1696573 w 3620623"/>
              <a:gd name="connsiteY0" fmla="*/ 9525 h 5143500"/>
              <a:gd name="connsiteX1" fmla="*/ 3620623 w 3620623"/>
              <a:gd name="connsiteY1" fmla="*/ 0 h 5143500"/>
              <a:gd name="connsiteX2" fmla="*/ 3620623 w 3620623"/>
              <a:gd name="connsiteY2" fmla="*/ 5143500 h 5143500"/>
              <a:gd name="connsiteX3" fmla="*/ 96373 w 3620623"/>
              <a:gd name="connsiteY3" fmla="*/ 5143500 h 5143500"/>
              <a:gd name="connsiteX4" fmla="*/ 1696573 w 3620623"/>
              <a:gd name="connsiteY4" fmla="*/ 9525 h 5143500"/>
              <a:gd name="connsiteX0" fmla="*/ 1714885 w 3638935"/>
              <a:gd name="connsiteY0" fmla="*/ 9525 h 5143500"/>
              <a:gd name="connsiteX1" fmla="*/ 3638935 w 3638935"/>
              <a:gd name="connsiteY1" fmla="*/ 0 h 5143500"/>
              <a:gd name="connsiteX2" fmla="*/ 3638935 w 3638935"/>
              <a:gd name="connsiteY2" fmla="*/ 5143500 h 5143500"/>
              <a:gd name="connsiteX3" fmla="*/ 114685 w 3638935"/>
              <a:gd name="connsiteY3" fmla="*/ 5143500 h 5143500"/>
              <a:gd name="connsiteX4" fmla="*/ 1714885 w 3638935"/>
              <a:gd name="connsiteY4" fmla="*/ 9525 h 5143500"/>
              <a:gd name="connsiteX0" fmla="*/ 1718138 w 3642188"/>
              <a:gd name="connsiteY0" fmla="*/ 9525 h 5143500"/>
              <a:gd name="connsiteX1" fmla="*/ 3642188 w 3642188"/>
              <a:gd name="connsiteY1" fmla="*/ 0 h 5143500"/>
              <a:gd name="connsiteX2" fmla="*/ 3642188 w 3642188"/>
              <a:gd name="connsiteY2" fmla="*/ 5143500 h 5143500"/>
              <a:gd name="connsiteX3" fmla="*/ 117938 w 3642188"/>
              <a:gd name="connsiteY3" fmla="*/ 5143500 h 5143500"/>
              <a:gd name="connsiteX4" fmla="*/ 1718138 w 3642188"/>
              <a:gd name="connsiteY4" fmla="*/ 9525 h 5143500"/>
              <a:gd name="connsiteX0" fmla="*/ 1729957 w 3654007"/>
              <a:gd name="connsiteY0" fmla="*/ 9525 h 5149850"/>
              <a:gd name="connsiteX1" fmla="*/ 3654007 w 3654007"/>
              <a:gd name="connsiteY1" fmla="*/ 0 h 5149850"/>
              <a:gd name="connsiteX2" fmla="*/ 3654007 w 3654007"/>
              <a:gd name="connsiteY2" fmla="*/ 5143500 h 5149850"/>
              <a:gd name="connsiteX3" fmla="*/ 117057 w 3654007"/>
              <a:gd name="connsiteY3" fmla="*/ 5149850 h 5149850"/>
              <a:gd name="connsiteX4" fmla="*/ 1729957 w 3654007"/>
              <a:gd name="connsiteY4" fmla="*/ 9525 h 5149850"/>
              <a:gd name="connsiteX0" fmla="*/ 1652638 w 3576688"/>
              <a:gd name="connsiteY0" fmla="*/ 9525 h 5149850"/>
              <a:gd name="connsiteX1" fmla="*/ 3576688 w 3576688"/>
              <a:gd name="connsiteY1" fmla="*/ 0 h 5149850"/>
              <a:gd name="connsiteX2" fmla="*/ 3576688 w 3576688"/>
              <a:gd name="connsiteY2" fmla="*/ 5143500 h 5149850"/>
              <a:gd name="connsiteX3" fmla="*/ 39738 w 3576688"/>
              <a:gd name="connsiteY3" fmla="*/ 5149850 h 5149850"/>
              <a:gd name="connsiteX4" fmla="*/ 1652638 w 3576688"/>
              <a:gd name="connsiteY4" fmla="*/ 9525 h 5149850"/>
              <a:gd name="connsiteX0" fmla="*/ 1715094 w 3639144"/>
              <a:gd name="connsiteY0" fmla="*/ 9525 h 5149850"/>
              <a:gd name="connsiteX1" fmla="*/ 3639144 w 3639144"/>
              <a:gd name="connsiteY1" fmla="*/ 0 h 5149850"/>
              <a:gd name="connsiteX2" fmla="*/ 3639144 w 3639144"/>
              <a:gd name="connsiteY2" fmla="*/ 5143500 h 5149850"/>
              <a:gd name="connsiteX3" fmla="*/ 102194 w 3639144"/>
              <a:gd name="connsiteY3" fmla="*/ 5149850 h 5149850"/>
              <a:gd name="connsiteX4" fmla="*/ 1715094 w 3639144"/>
              <a:gd name="connsiteY4" fmla="*/ 9525 h 5149850"/>
              <a:gd name="connsiteX0" fmla="*/ 1709147 w 3639547"/>
              <a:gd name="connsiteY0" fmla="*/ 0 h 5165725"/>
              <a:gd name="connsiteX1" fmla="*/ 3639547 w 3639547"/>
              <a:gd name="connsiteY1" fmla="*/ 15875 h 5165725"/>
              <a:gd name="connsiteX2" fmla="*/ 3639547 w 3639547"/>
              <a:gd name="connsiteY2" fmla="*/ 5159375 h 5165725"/>
              <a:gd name="connsiteX3" fmla="*/ 102597 w 3639547"/>
              <a:gd name="connsiteY3" fmla="*/ 5165725 h 5165725"/>
              <a:gd name="connsiteX4" fmla="*/ 1709147 w 3639547"/>
              <a:gd name="connsiteY4" fmla="*/ 0 h 5165725"/>
              <a:gd name="connsiteX0" fmla="*/ 1701671 w 3632071"/>
              <a:gd name="connsiteY0" fmla="*/ 0 h 5165725"/>
              <a:gd name="connsiteX1" fmla="*/ 3632071 w 3632071"/>
              <a:gd name="connsiteY1" fmla="*/ 15875 h 5165725"/>
              <a:gd name="connsiteX2" fmla="*/ 3632071 w 3632071"/>
              <a:gd name="connsiteY2" fmla="*/ 5159375 h 5165725"/>
              <a:gd name="connsiteX3" fmla="*/ 95121 w 3632071"/>
              <a:gd name="connsiteY3" fmla="*/ 5165725 h 5165725"/>
              <a:gd name="connsiteX4" fmla="*/ 1701671 w 3632071"/>
              <a:gd name="connsiteY4" fmla="*/ 0 h 5165725"/>
              <a:gd name="connsiteX0" fmla="*/ 1705460 w 3635860"/>
              <a:gd name="connsiteY0" fmla="*/ 0 h 5165725"/>
              <a:gd name="connsiteX1" fmla="*/ 3635860 w 3635860"/>
              <a:gd name="connsiteY1" fmla="*/ 15875 h 5165725"/>
              <a:gd name="connsiteX2" fmla="*/ 3635860 w 3635860"/>
              <a:gd name="connsiteY2" fmla="*/ 5159375 h 5165725"/>
              <a:gd name="connsiteX3" fmla="*/ 98910 w 3635860"/>
              <a:gd name="connsiteY3" fmla="*/ 5165725 h 5165725"/>
              <a:gd name="connsiteX4" fmla="*/ 1705460 w 3635860"/>
              <a:gd name="connsiteY4" fmla="*/ 0 h 5165725"/>
              <a:gd name="connsiteX0" fmla="*/ 1711650 w 3642050"/>
              <a:gd name="connsiteY0" fmla="*/ 0 h 5165725"/>
              <a:gd name="connsiteX1" fmla="*/ 3642050 w 3642050"/>
              <a:gd name="connsiteY1" fmla="*/ 15875 h 5165725"/>
              <a:gd name="connsiteX2" fmla="*/ 3642050 w 3642050"/>
              <a:gd name="connsiteY2" fmla="*/ 5159375 h 5165725"/>
              <a:gd name="connsiteX3" fmla="*/ 105100 w 3642050"/>
              <a:gd name="connsiteY3" fmla="*/ 5165725 h 5165725"/>
              <a:gd name="connsiteX4" fmla="*/ 1711650 w 3642050"/>
              <a:gd name="connsiteY4" fmla="*/ 0 h 516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42050" h="5165725">
                <a:moveTo>
                  <a:pt x="1711650" y="0"/>
                </a:moveTo>
                <a:lnTo>
                  <a:pt x="3642050" y="15875"/>
                </a:lnTo>
                <a:lnTo>
                  <a:pt x="3642050" y="5159375"/>
                </a:lnTo>
                <a:lnTo>
                  <a:pt x="105100" y="5165725"/>
                </a:lnTo>
                <a:cubicBezTo>
                  <a:pt x="-374325" y="2705100"/>
                  <a:pt x="895675" y="796925"/>
                  <a:pt x="1711650" y="0"/>
                </a:cubicBezTo>
                <a:close/>
              </a:path>
            </a:pathLst>
          </a:custGeom>
          <a:solidFill>
            <a:srgbClr val="309DB5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GB" noProof="0" dirty="0"/>
          </a:p>
        </p:txBody>
      </p:sp>
      <p:sp>
        <p:nvSpPr>
          <p:cNvPr id="8" name="Oval 41"/>
          <p:cNvSpPr>
            <a:spLocks noChangeArrowheads="1"/>
          </p:cNvSpPr>
          <p:nvPr userDrawn="1"/>
        </p:nvSpPr>
        <p:spPr bwMode="auto">
          <a:xfrm>
            <a:off x="5024438" y="-2908243"/>
            <a:ext cx="11338832" cy="11544925"/>
          </a:xfrm>
          <a:prstGeom prst="ellipse">
            <a:avLst/>
          </a:prstGeom>
          <a:noFill/>
          <a:ln w="6350">
            <a:solidFill>
              <a:schemeClr val="bg1">
                <a:lumMod val="85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Oval 41"/>
          <p:cNvSpPr>
            <a:spLocks noChangeArrowheads="1"/>
          </p:cNvSpPr>
          <p:nvPr userDrawn="1"/>
        </p:nvSpPr>
        <p:spPr bwMode="auto">
          <a:xfrm>
            <a:off x="5429438" y="-1897567"/>
            <a:ext cx="11338832" cy="11544925"/>
          </a:xfrm>
          <a:prstGeom prst="ellipse">
            <a:avLst/>
          </a:prstGeom>
          <a:noFill/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sz="2000" b="1" kern="1200" noProof="0" dirty="0">
                <a:solidFill>
                  <a:srgbClr val="333366"/>
                </a:solidFill>
                <a:effectLst/>
                <a:latin typeface="+mj-lt"/>
              </a:rPr>
              <a:t>Click to edit Master title style</a:t>
            </a:r>
            <a:r>
              <a:rPr lang="en-GB" noProof="0" dirty="0"/>
              <a:t> </a:t>
            </a:r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0" hasCustomPrompt="1"/>
          </p:nvPr>
        </p:nvSpPr>
        <p:spPr bwMode="auto">
          <a:xfrm>
            <a:off x="7079796" y="842794"/>
            <a:ext cx="1735593" cy="1224476"/>
          </a:xfrm>
          <a:custGeom>
            <a:avLst/>
            <a:gdLst>
              <a:gd name="connsiteX0" fmla="*/ 0 w 2871788"/>
              <a:gd name="connsiteY0" fmla="*/ 0 h 3617912"/>
              <a:gd name="connsiteX1" fmla="*/ 2871788 w 2871788"/>
              <a:gd name="connsiteY1" fmla="*/ 0 h 3617912"/>
              <a:gd name="connsiteX2" fmla="*/ 2871788 w 2871788"/>
              <a:gd name="connsiteY2" fmla="*/ 3617912 h 3617912"/>
              <a:gd name="connsiteX3" fmla="*/ 0 w 2871788"/>
              <a:gd name="connsiteY3" fmla="*/ 3617912 h 3617912"/>
              <a:gd name="connsiteX4" fmla="*/ 0 w 2871788"/>
              <a:gd name="connsiteY4" fmla="*/ 0 h 3617912"/>
              <a:gd name="connsiteX0" fmla="*/ 0 w 2871788"/>
              <a:gd name="connsiteY0" fmla="*/ 0 h 3883583"/>
              <a:gd name="connsiteX1" fmla="*/ 2871788 w 2871788"/>
              <a:gd name="connsiteY1" fmla="*/ 0 h 3883583"/>
              <a:gd name="connsiteX2" fmla="*/ 2871788 w 2871788"/>
              <a:gd name="connsiteY2" fmla="*/ 3883583 h 3883583"/>
              <a:gd name="connsiteX3" fmla="*/ 0 w 2871788"/>
              <a:gd name="connsiteY3" fmla="*/ 3617912 h 3883583"/>
              <a:gd name="connsiteX4" fmla="*/ 0 w 2871788"/>
              <a:gd name="connsiteY4" fmla="*/ 0 h 3883583"/>
              <a:gd name="connsiteX0" fmla="*/ 0 w 2871788"/>
              <a:gd name="connsiteY0" fmla="*/ 0 h 3883583"/>
              <a:gd name="connsiteX1" fmla="*/ 2871788 w 2871788"/>
              <a:gd name="connsiteY1" fmla="*/ 0 h 3883583"/>
              <a:gd name="connsiteX2" fmla="*/ 2871788 w 2871788"/>
              <a:gd name="connsiteY2" fmla="*/ 3883583 h 3883583"/>
              <a:gd name="connsiteX3" fmla="*/ 0 w 2871788"/>
              <a:gd name="connsiteY3" fmla="*/ 3716766 h 3883583"/>
              <a:gd name="connsiteX4" fmla="*/ 0 w 2871788"/>
              <a:gd name="connsiteY4" fmla="*/ 0 h 3883583"/>
              <a:gd name="connsiteX0" fmla="*/ 0 w 2871788"/>
              <a:gd name="connsiteY0" fmla="*/ 0 h 3930717"/>
              <a:gd name="connsiteX1" fmla="*/ 2871788 w 2871788"/>
              <a:gd name="connsiteY1" fmla="*/ 0 h 3930717"/>
              <a:gd name="connsiteX2" fmla="*/ 2871788 w 2871788"/>
              <a:gd name="connsiteY2" fmla="*/ 3930717 h 3930717"/>
              <a:gd name="connsiteX3" fmla="*/ 0 w 2871788"/>
              <a:gd name="connsiteY3" fmla="*/ 3716766 h 3930717"/>
              <a:gd name="connsiteX4" fmla="*/ 0 w 2871788"/>
              <a:gd name="connsiteY4" fmla="*/ 0 h 3930717"/>
              <a:gd name="connsiteX0" fmla="*/ 6724 w 2878512"/>
              <a:gd name="connsiteY0" fmla="*/ 0 h 3931919"/>
              <a:gd name="connsiteX1" fmla="*/ 2878512 w 2878512"/>
              <a:gd name="connsiteY1" fmla="*/ 0 h 3931919"/>
              <a:gd name="connsiteX2" fmla="*/ 2878512 w 2878512"/>
              <a:gd name="connsiteY2" fmla="*/ 3930717 h 3931919"/>
              <a:gd name="connsiteX3" fmla="*/ 0 w 2878512"/>
              <a:gd name="connsiteY3" fmla="*/ 3931919 h 3931919"/>
              <a:gd name="connsiteX4" fmla="*/ 6724 w 2878512"/>
              <a:gd name="connsiteY4" fmla="*/ 0 h 3931919"/>
              <a:gd name="connsiteX0" fmla="*/ 6724 w 2878512"/>
              <a:gd name="connsiteY0" fmla="*/ 0 h 3931919"/>
              <a:gd name="connsiteX1" fmla="*/ 2878512 w 2878512"/>
              <a:gd name="connsiteY1" fmla="*/ 0 h 3931919"/>
              <a:gd name="connsiteX2" fmla="*/ 2878512 w 2878512"/>
              <a:gd name="connsiteY2" fmla="*/ 3930717 h 3931919"/>
              <a:gd name="connsiteX3" fmla="*/ 0 w 2878512"/>
              <a:gd name="connsiteY3" fmla="*/ 3931919 h 3931919"/>
              <a:gd name="connsiteX4" fmla="*/ 6724 w 2878512"/>
              <a:gd name="connsiteY4" fmla="*/ 0 h 3931919"/>
              <a:gd name="connsiteX0" fmla="*/ 232246 w 3104034"/>
              <a:gd name="connsiteY0" fmla="*/ 0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2246 w 3104034"/>
              <a:gd name="connsiteY4" fmla="*/ 0 h 3938217"/>
              <a:gd name="connsiteX0" fmla="*/ 232246 w 3104034"/>
              <a:gd name="connsiteY0" fmla="*/ 0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2246 w 3104034"/>
              <a:gd name="connsiteY4" fmla="*/ 0 h 3938217"/>
              <a:gd name="connsiteX0" fmla="*/ 232246 w 3104034"/>
              <a:gd name="connsiteY0" fmla="*/ 0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2246 w 3104034"/>
              <a:gd name="connsiteY4" fmla="*/ 0 h 3938217"/>
              <a:gd name="connsiteX0" fmla="*/ 239295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9295 w 3104034"/>
              <a:gd name="connsiteY4" fmla="*/ 97081 h 3938217"/>
              <a:gd name="connsiteX0" fmla="*/ 239295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9295 w 3104034"/>
              <a:gd name="connsiteY4" fmla="*/ 97081 h 3938217"/>
              <a:gd name="connsiteX0" fmla="*/ 239295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9295 w 3104034"/>
              <a:gd name="connsiteY4" fmla="*/ 97081 h 3938217"/>
              <a:gd name="connsiteX0" fmla="*/ 394341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394341 w 3104034"/>
              <a:gd name="connsiteY4" fmla="*/ 97081 h 3938217"/>
              <a:gd name="connsiteX0" fmla="*/ 443673 w 3104034"/>
              <a:gd name="connsiteY0" fmla="*/ 103553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443673 w 3104034"/>
              <a:gd name="connsiteY4" fmla="*/ 103553 h 3938217"/>
              <a:gd name="connsiteX0" fmla="*/ 443673 w 3104034"/>
              <a:gd name="connsiteY0" fmla="*/ 103553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443673 w 3104034"/>
              <a:gd name="connsiteY4" fmla="*/ 103553 h 3938217"/>
              <a:gd name="connsiteX0" fmla="*/ 443673 w 3104034"/>
              <a:gd name="connsiteY0" fmla="*/ 0 h 3834664"/>
              <a:gd name="connsiteX1" fmla="*/ 3104034 w 3104034"/>
              <a:gd name="connsiteY1" fmla="*/ 0 h 3834664"/>
              <a:gd name="connsiteX2" fmla="*/ 3104034 w 3104034"/>
              <a:gd name="connsiteY2" fmla="*/ 3827164 h 3834664"/>
              <a:gd name="connsiteX3" fmla="*/ 0 w 3104034"/>
              <a:gd name="connsiteY3" fmla="*/ 3834664 h 3834664"/>
              <a:gd name="connsiteX4" fmla="*/ 443673 w 3104034"/>
              <a:gd name="connsiteY4" fmla="*/ 0 h 3834664"/>
              <a:gd name="connsiteX0" fmla="*/ 443673 w 3104034"/>
              <a:gd name="connsiteY0" fmla="*/ 0 h 3834664"/>
              <a:gd name="connsiteX1" fmla="*/ 3104034 w 3104034"/>
              <a:gd name="connsiteY1" fmla="*/ 0 h 3834664"/>
              <a:gd name="connsiteX2" fmla="*/ 3104034 w 3104034"/>
              <a:gd name="connsiteY2" fmla="*/ 3827164 h 3834664"/>
              <a:gd name="connsiteX3" fmla="*/ 0 w 3104034"/>
              <a:gd name="connsiteY3" fmla="*/ 3834664 h 3834664"/>
              <a:gd name="connsiteX4" fmla="*/ 443673 w 3104034"/>
              <a:gd name="connsiteY4" fmla="*/ 0 h 3834664"/>
              <a:gd name="connsiteX0" fmla="*/ 464021 w 3124382"/>
              <a:gd name="connsiteY0" fmla="*/ 0 h 4009409"/>
              <a:gd name="connsiteX1" fmla="*/ 3124382 w 3124382"/>
              <a:gd name="connsiteY1" fmla="*/ 0 h 4009409"/>
              <a:gd name="connsiteX2" fmla="*/ 3124382 w 3124382"/>
              <a:gd name="connsiteY2" fmla="*/ 3827164 h 4009409"/>
              <a:gd name="connsiteX3" fmla="*/ 0 w 3124382"/>
              <a:gd name="connsiteY3" fmla="*/ 4009409 h 4009409"/>
              <a:gd name="connsiteX4" fmla="*/ 464021 w 3124382"/>
              <a:gd name="connsiteY4" fmla="*/ 0 h 4009409"/>
              <a:gd name="connsiteX0" fmla="*/ 464021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464021 w 3131164"/>
              <a:gd name="connsiteY4" fmla="*/ 0 h 4009409"/>
              <a:gd name="connsiteX0" fmla="*/ 464021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464021 w 3131164"/>
              <a:gd name="connsiteY4" fmla="*/ 0 h 4009409"/>
              <a:gd name="connsiteX0" fmla="*/ 464021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464021 w 3131164"/>
              <a:gd name="connsiteY4" fmla="*/ 0 h 4009409"/>
              <a:gd name="connsiteX0" fmla="*/ 29946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29946 w 3131164"/>
              <a:gd name="connsiteY4" fmla="*/ 0 h 4009409"/>
              <a:gd name="connsiteX0" fmla="*/ 9599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9599 w 3131164"/>
              <a:gd name="connsiteY4" fmla="*/ 0 h 4009409"/>
              <a:gd name="connsiteX0" fmla="*/ 399 w 3142312"/>
              <a:gd name="connsiteY0" fmla="*/ 0 h 4009409"/>
              <a:gd name="connsiteX1" fmla="*/ 3135530 w 3142312"/>
              <a:gd name="connsiteY1" fmla="*/ 0 h 4009409"/>
              <a:gd name="connsiteX2" fmla="*/ 3142312 w 3142312"/>
              <a:gd name="connsiteY2" fmla="*/ 4008382 h 4009409"/>
              <a:gd name="connsiteX3" fmla="*/ 11148 w 3142312"/>
              <a:gd name="connsiteY3" fmla="*/ 4009409 h 4009409"/>
              <a:gd name="connsiteX4" fmla="*/ 399 w 3142312"/>
              <a:gd name="connsiteY4" fmla="*/ 0 h 4009409"/>
              <a:gd name="connsiteX0" fmla="*/ 622 w 3135753"/>
              <a:gd name="connsiteY0" fmla="*/ 0 h 4009409"/>
              <a:gd name="connsiteX1" fmla="*/ 3128971 w 3135753"/>
              <a:gd name="connsiteY1" fmla="*/ 0 h 4009409"/>
              <a:gd name="connsiteX2" fmla="*/ 3135753 w 3135753"/>
              <a:gd name="connsiteY2" fmla="*/ 4008382 h 4009409"/>
              <a:gd name="connsiteX3" fmla="*/ 4589 w 3135753"/>
              <a:gd name="connsiteY3" fmla="*/ 4009409 h 4009409"/>
              <a:gd name="connsiteX4" fmla="*/ 622 w 3135753"/>
              <a:gd name="connsiteY4" fmla="*/ 0 h 4009409"/>
              <a:gd name="connsiteX0" fmla="*/ 0 w 3135131"/>
              <a:gd name="connsiteY0" fmla="*/ 0 h 4009409"/>
              <a:gd name="connsiteX1" fmla="*/ 3128349 w 3135131"/>
              <a:gd name="connsiteY1" fmla="*/ 0 h 4009409"/>
              <a:gd name="connsiteX2" fmla="*/ 3135131 w 3135131"/>
              <a:gd name="connsiteY2" fmla="*/ 4008382 h 4009409"/>
              <a:gd name="connsiteX3" fmla="*/ 3967 w 3135131"/>
              <a:gd name="connsiteY3" fmla="*/ 4009409 h 4009409"/>
              <a:gd name="connsiteX4" fmla="*/ 0 w 3135131"/>
              <a:gd name="connsiteY4" fmla="*/ 0 h 4009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35131" h="4009409">
                <a:moveTo>
                  <a:pt x="0" y="0"/>
                </a:moveTo>
                <a:lnTo>
                  <a:pt x="3128349" y="0"/>
                </a:lnTo>
                <a:cubicBezTo>
                  <a:pt x="3130610" y="1336127"/>
                  <a:pt x="3131740" y="2004191"/>
                  <a:pt x="3135131" y="4008382"/>
                </a:cubicBezTo>
                <a:lnTo>
                  <a:pt x="3967" y="4009409"/>
                </a:lnTo>
                <a:cubicBezTo>
                  <a:pt x="7167" y="2672939"/>
                  <a:pt x="1983" y="2004704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0" indent="0" algn="ctr">
              <a:buFontTx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icon to add image to placeholder</a:t>
            </a:r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2" hasCustomPrompt="1"/>
          </p:nvPr>
        </p:nvSpPr>
        <p:spPr bwMode="auto">
          <a:xfrm>
            <a:off x="7079796" y="2124658"/>
            <a:ext cx="1735593" cy="1224476"/>
          </a:xfrm>
          <a:custGeom>
            <a:avLst/>
            <a:gdLst>
              <a:gd name="connsiteX0" fmla="*/ 0 w 2871788"/>
              <a:gd name="connsiteY0" fmla="*/ 0 h 3617912"/>
              <a:gd name="connsiteX1" fmla="*/ 2871788 w 2871788"/>
              <a:gd name="connsiteY1" fmla="*/ 0 h 3617912"/>
              <a:gd name="connsiteX2" fmla="*/ 2871788 w 2871788"/>
              <a:gd name="connsiteY2" fmla="*/ 3617912 h 3617912"/>
              <a:gd name="connsiteX3" fmla="*/ 0 w 2871788"/>
              <a:gd name="connsiteY3" fmla="*/ 3617912 h 3617912"/>
              <a:gd name="connsiteX4" fmla="*/ 0 w 2871788"/>
              <a:gd name="connsiteY4" fmla="*/ 0 h 3617912"/>
              <a:gd name="connsiteX0" fmla="*/ 0 w 2871788"/>
              <a:gd name="connsiteY0" fmla="*/ 0 h 3883583"/>
              <a:gd name="connsiteX1" fmla="*/ 2871788 w 2871788"/>
              <a:gd name="connsiteY1" fmla="*/ 0 h 3883583"/>
              <a:gd name="connsiteX2" fmla="*/ 2871788 w 2871788"/>
              <a:gd name="connsiteY2" fmla="*/ 3883583 h 3883583"/>
              <a:gd name="connsiteX3" fmla="*/ 0 w 2871788"/>
              <a:gd name="connsiteY3" fmla="*/ 3617912 h 3883583"/>
              <a:gd name="connsiteX4" fmla="*/ 0 w 2871788"/>
              <a:gd name="connsiteY4" fmla="*/ 0 h 3883583"/>
              <a:gd name="connsiteX0" fmla="*/ 0 w 2871788"/>
              <a:gd name="connsiteY0" fmla="*/ 0 h 3883583"/>
              <a:gd name="connsiteX1" fmla="*/ 2871788 w 2871788"/>
              <a:gd name="connsiteY1" fmla="*/ 0 h 3883583"/>
              <a:gd name="connsiteX2" fmla="*/ 2871788 w 2871788"/>
              <a:gd name="connsiteY2" fmla="*/ 3883583 h 3883583"/>
              <a:gd name="connsiteX3" fmla="*/ 0 w 2871788"/>
              <a:gd name="connsiteY3" fmla="*/ 3716766 h 3883583"/>
              <a:gd name="connsiteX4" fmla="*/ 0 w 2871788"/>
              <a:gd name="connsiteY4" fmla="*/ 0 h 3883583"/>
              <a:gd name="connsiteX0" fmla="*/ 0 w 2871788"/>
              <a:gd name="connsiteY0" fmla="*/ 0 h 3930717"/>
              <a:gd name="connsiteX1" fmla="*/ 2871788 w 2871788"/>
              <a:gd name="connsiteY1" fmla="*/ 0 h 3930717"/>
              <a:gd name="connsiteX2" fmla="*/ 2871788 w 2871788"/>
              <a:gd name="connsiteY2" fmla="*/ 3930717 h 3930717"/>
              <a:gd name="connsiteX3" fmla="*/ 0 w 2871788"/>
              <a:gd name="connsiteY3" fmla="*/ 3716766 h 3930717"/>
              <a:gd name="connsiteX4" fmla="*/ 0 w 2871788"/>
              <a:gd name="connsiteY4" fmla="*/ 0 h 3930717"/>
              <a:gd name="connsiteX0" fmla="*/ 6724 w 2878512"/>
              <a:gd name="connsiteY0" fmla="*/ 0 h 3931919"/>
              <a:gd name="connsiteX1" fmla="*/ 2878512 w 2878512"/>
              <a:gd name="connsiteY1" fmla="*/ 0 h 3931919"/>
              <a:gd name="connsiteX2" fmla="*/ 2878512 w 2878512"/>
              <a:gd name="connsiteY2" fmla="*/ 3930717 h 3931919"/>
              <a:gd name="connsiteX3" fmla="*/ 0 w 2878512"/>
              <a:gd name="connsiteY3" fmla="*/ 3931919 h 3931919"/>
              <a:gd name="connsiteX4" fmla="*/ 6724 w 2878512"/>
              <a:gd name="connsiteY4" fmla="*/ 0 h 3931919"/>
              <a:gd name="connsiteX0" fmla="*/ 6724 w 2878512"/>
              <a:gd name="connsiteY0" fmla="*/ 0 h 3931919"/>
              <a:gd name="connsiteX1" fmla="*/ 2878512 w 2878512"/>
              <a:gd name="connsiteY1" fmla="*/ 0 h 3931919"/>
              <a:gd name="connsiteX2" fmla="*/ 2878512 w 2878512"/>
              <a:gd name="connsiteY2" fmla="*/ 3930717 h 3931919"/>
              <a:gd name="connsiteX3" fmla="*/ 0 w 2878512"/>
              <a:gd name="connsiteY3" fmla="*/ 3931919 h 3931919"/>
              <a:gd name="connsiteX4" fmla="*/ 6724 w 2878512"/>
              <a:gd name="connsiteY4" fmla="*/ 0 h 3931919"/>
              <a:gd name="connsiteX0" fmla="*/ 232246 w 3104034"/>
              <a:gd name="connsiteY0" fmla="*/ 0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2246 w 3104034"/>
              <a:gd name="connsiteY4" fmla="*/ 0 h 3938217"/>
              <a:gd name="connsiteX0" fmla="*/ 232246 w 3104034"/>
              <a:gd name="connsiteY0" fmla="*/ 0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2246 w 3104034"/>
              <a:gd name="connsiteY4" fmla="*/ 0 h 3938217"/>
              <a:gd name="connsiteX0" fmla="*/ 232246 w 3104034"/>
              <a:gd name="connsiteY0" fmla="*/ 0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2246 w 3104034"/>
              <a:gd name="connsiteY4" fmla="*/ 0 h 3938217"/>
              <a:gd name="connsiteX0" fmla="*/ 239295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9295 w 3104034"/>
              <a:gd name="connsiteY4" fmla="*/ 97081 h 3938217"/>
              <a:gd name="connsiteX0" fmla="*/ 239295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9295 w 3104034"/>
              <a:gd name="connsiteY4" fmla="*/ 97081 h 3938217"/>
              <a:gd name="connsiteX0" fmla="*/ 239295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9295 w 3104034"/>
              <a:gd name="connsiteY4" fmla="*/ 97081 h 3938217"/>
              <a:gd name="connsiteX0" fmla="*/ 394341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394341 w 3104034"/>
              <a:gd name="connsiteY4" fmla="*/ 97081 h 3938217"/>
              <a:gd name="connsiteX0" fmla="*/ 443673 w 3104034"/>
              <a:gd name="connsiteY0" fmla="*/ 103553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443673 w 3104034"/>
              <a:gd name="connsiteY4" fmla="*/ 103553 h 3938217"/>
              <a:gd name="connsiteX0" fmla="*/ 443673 w 3104034"/>
              <a:gd name="connsiteY0" fmla="*/ 103553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443673 w 3104034"/>
              <a:gd name="connsiteY4" fmla="*/ 103553 h 3938217"/>
              <a:gd name="connsiteX0" fmla="*/ 443673 w 3104034"/>
              <a:gd name="connsiteY0" fmla="*/ 0 h 3834664"/>
              <a:gd name="connsiteX1" fmla="*/ 3104034 w 3104034"/>
              <a:gd name="connsiteY1" fmla="*/ 0 h 3834664"/>
              <a:gd name="connsiteX2" fmla="*/ 3104034 w 3104034"/>
              <a:gd name="connsiteY2" fmla="*/ 3827164 h 3834664"/>
              <a:gd name="connsiteX3" fmla="*/ 0 w 3104034"/>
              <a:gd name="connsiteY3" fmla="*/ 3834664 h 3834664"/>
              <a:gd name="connsiteX4" fmla="*/ 443673 w 3104034"/>
              <a:gd name="connsiteY4" fmla="*/ 0 h 3834664"/>
              <a:gd name="connsiteX0" fmla="*/ 443673 w 3104034"/>
              <a:gd name="connsiteY0" fmla="*/ 0 h 3834664"/>
              <a:gd name="connsiteX1" fmla="*/ 3104034 w 3104034"/>
              <a:gd name="connsiteY1" fmla="*/ 0 h 3834664"/>
              <a:gd name="connsiteX2" fmla="*/ 3104034 w 3104034"/>
              <a:gd name="connsiteY2" fmla="*/ 3827164 h 3834664"/>
              <a:gd name="connsiteX3" fmla="*/ 0 w 3104034"/>
              <a:gd name="connsiteY3" fmla="*/ 3834664 h 3834664"/>
              <a:gd name="connsiteX4" fmla="*/ 443673 w 3104034"/>
              <a:gd name="connsiteY4" fmla="*/ 0 h 3834664"/>
              <a:gd name="connsiteX0" fmla="*/ 464021 w 3124382"/>
              <a:gd name="connsiteY0" fmla="*/ 0 h 4009409"/>
              <a:gd name="connsiteX1" fmla="*/ 3124382 w 3124382"/>
              <a:gd name="connsiteY1" fmla="*/ 0 h 4009409"/>
              <a:gd name="connsiteX2" fmla="*/ 3124382 w 3124382"/>
              <a:gd name="connsiteY2" fmla="*/ 3827164 h 4009409"/>
              <a:gd name="connsiteX3" fmla="*/ 0 w 3124382"/>
              <a:gd name="connsiteY3" fmla="*/ 4009409 h 4009409"/>
              <a:gd name="connsiteX4" fmla="*/ 464021 w 3124382"/>
              <a:gd name="connsiteY4" fmla="*/ 0 h 4009409"/>
              <a:gd name="connsiteX0" fmla="*/ 464021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464021 w 3131164"/>
              <a:gd name="connsiteY4" fmla="*/ 0 h 4009409"/>
              <a:gd name="connsiteX0" fmla="*/ 464021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464021 w 3131164"/>
              <a:gd name="connsiteY4" fmla="*/ 0 h 4009409"/>
              <a:gd name="connsiteX0" fmla="*/ 464021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464021 w 3131164"/>
              <a:gd name="connsiteY4" fmla="*/ 0 h 4009409"/>
              <a:gd name="connsiteX0" fmla="*/ 29946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29946 w 3131164"/>
              <a:gd name="connsiteY4" fmla="*/ 0 h 4009409"/>
              <a:gd name="connsiteX0" fmla="*/ 9599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9599 w 3131164"/>
              <a:gd name="connsiteY4" fmla="*/ 0 h 4009409"/>
              <a:gd name="connsiteX0" fmla="*/ 399 w 3142312"/>
              <a:gd name="connsiteY0" fmla="*/ 0 h 4009409"/>
              <a:gd name="connsiteX1" fmla="*/ 3135530 w 3142312"/>
              <a:gd name="connsiteY1" fmla="*/ 0 h 4009409"/>
              <a:gd name="connsiteX2" fmla="*/ 3142312 w 3142312"/>
              <a:gd name="connsiteY2" fmla="*/ 4008382 h 4009409"/>
              <a:gd name="connsiteX3" fmla="*/ 11148 w 3142312"/>
              <a:gd name="connsiteY3" fmla="*/ 4009409 h 4009409"/>
              <a:gd name="connsiteX4" fmla="*/ 399 w 3142312"/>
              <a:gd name="connsiteY4" fmla="*/ 0 h 4009409"/>
              <a:gd name="connsiteX0" fmla="*/ 622 w 3135753"/>
              <a:gd name="connsiteY0" fmla="*/ 0 h 4009409"/>
              <a:gd name="connsiteX1" fmla="*/ 3128971 w 3135753"/>
              <a:gd name="connsiteY1" fmla="*/ 0 h 4009409"/>
              <a:gd name="connsiteX2" fmla="*/ 3135753 w 3135753"/>
              <a:gd name="connsiteY2" fmla="*/ 4008382 h 4009409"/>
              <a:gd name="connsiteX3" fmla="*/ 4589 w 3135753"/>
              <a:gd name="connsiteY3" fmla="*/ 4009409 h 4009409"/>
              <a:gd name="connsiteX4" fmla="*/ 622 w 3135753"/>
              <a:gd name="connsiteY4" fmla="*/ 0 h 4009409"/>
              <a:gd name="connsiteX0" fmla="*/ 0 w 3135131"/>
              <a:gd name="connsiteY0" fmla="*/ 0 h 4009409"/>
              <a:gd name="connsiteX1" fmla="*/ 3128349 w 3135131"/>
              <a:gd name="connsiteY1" fmla="*/ 0 h 4009409"/>
              <a:gd name="connsiteX2" fmla="*/ 3135131 w 3135131"/>
              <a:gd name="connsiteY2" fmla="*/ 4008382 h 4009409"/>
              <a:gd name="connsiteX3" fmla="*/ 3967 w 3135131"/>
              <a:gd name="connsiteY3" fmla="*/ 4009409 h 4009409"/>
              <a:gd name="connsiteX4" fmla="*/ 0 w 3135131"/>
              <a:gd name="connsiteY4" fmla="*/ 0 h 4009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35131" h="4009409">
                <a:moveTo>
                  <a:pt x="0" y="0"/>
                </a:moveTo>
                <a:lnTo>
                  <a:pt x="3128349" y="0"/>
                </a:lnTo>
                <a:cubicBezTo>
                  <a:pt x="3130610" y="1336127"/>
                  <a:pt x="3131740" y="2004191"/>
                  <a:pt x="3135131" y="4008382"/>
                </a:cubicBezTo>
                <a:lnTo>
                  <a:pt x="3967" y="4009409"/>
                </a:lnTo>
                <a:cubicBezTo>
                  <a:pt x="7167" y="2672939"/>
                  <a:pt x="1983" y="2004704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0" indent="0" algn="ctr">
              <a:buFontTx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icon to add image to placeholder</a:t>
            </a: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7079796" y="3406522"/>
            <a:ext cx="1735593" cy="1224476"/>
          </a:xfrm>
          <a:custGeom>
            <a:avLst/>
            <a:gdLst>
              <a:gd name="connsiteX0" fmla="*/ 0 w 2871788"/>
              <a:gd name="connsiteY0" fmla="*/ 0 h 3617912"/>
              <a:gd name="connsiteX1" fmla="*/ 2871788 w 2871788"/>
              <a:gd name="connsiteY1" fmla="*/ 0 h 3617912"/>
              <a:gd name="connsiteX2" fmla="*/ 2871788 w 2871788"/>
              <a:gd name="connsiteY2" fmla="*/ 3617912 h 3617912"/>
              <a:gd name="connsiteX3" fmla="*/ 0 w 2871788"/>
              <a:gd name="connsiteY3" fmla="*/ 3617912 h 3617912"/>
              <a:gd name="connsiteX4" fmla="*/ 0 w 2871788"/>
              <a:gd name="connsiteY4" fmla="*/ 0 h 3617912"/>
              <a:gd name="connsiteX0" fmla="*/ 0 w 2871788"/>
              <a:gd name="connsiteY0" fmla="*/ 0 h 3883583"/>
              <a:gd name="connsiteX1" fmla="*/ 2871788 w 2871788"/>
              <a:gd name="connsiteY1" fmla="*/ 0 h 3883583"/>
              <a:gd name="connsiteX2" fmla="*/ 2871788 w 2871788"/>
              <a:gd name="connsiteY2" fmla="*/ 3883583 h 3883583"/>
              <a:gd name="connsiteX3" fmla="*/ 0 w 2871788"/>
              <a:gd name="connsiteY3" fmla="*/ 3617912 h 3883583"/>
              <a:gd name="connsiteX4" fmla="*/ 0 w 2871788"/>
              <a:gd name="connsiteY4" fmla="*/ 0 h 3883583"/>
              <a:gd name="connsiteX0" fmla="*/ 0 w 2871788"/>
              <a:gd name="connsiteY0" fmla="*/ 0 h 3883583"/>
              <a:gd name="connsiteX1" fmla="*/ 2871788 w 2871788"/>
              <a:gd name="connsiteY1" fmla="*/ 0 h 3883583"/>
              <a:gd name="connsiteX2" fmla="*/ 2871788 w 2871788"/>
              <a:gd name="connsiteY2" fmla="*/ 3883583 h 3883583"/>
              <a:gd name="connsiteX3" fmla="*/ 0 w 2871788"/>
              <a:gd name="connsiteY3" fmla="*/ 3716766 h 3883583"/>
              <a:gd name="connsiteX4" fmla="*/ 0 w 2871788"/>
              <a:gd name="connsiteY4" fmla="*/ 0 h 3883583"/>
              <a:gd name="connsiteX0" fmla="*/ 0 w 2871788"/>
              <a:gd name="connsiteY0" fmla="*/ 0 h 3930717"/>
              <a:gd name="connsiteX1" fmla="*/ 2871788 w 2871788"/>
              <a:gd name="connsiteY1" fmla="*/ 0 h 3930717"/>
              <a:gd name="connsiteX2" fmla="*/ 2871788 w 2871788"/>
              <a:gd name="connsiteY2" fmla="*/ 3930717 h 3930717"/>
              <a:gd name="connsiteX3" fmla="*/ 0 w 2871788"/>
              <a:gd name="connsiteY3" fmla="*/ 3716766 h 3930717"/>
              <a:gd name="connsiteX4" fmla="*/ 0 w 2871788"/>
              <a:gd name="connsiteY4" fmla="*/ 0 h 3930717"/>
              <a:gd name="connsiteX0" fmla="*/ 6724 w 2878512"/>
              <a:gd name="connsiteY0" fmla="*/ 0 h 3931919"/>
              <a:gd name="connsiteX1" fmla="*/ 2878512 w 2878512"/>
              <a:gd name="connsiteY1" fmla="*/ 0 h 3931919"/>
              <a:gd name="connsiteX2" fmla="*/ 2878512 w 2878512"/>
              <a:gd name="connsiteY2" fmla="*/ 3930717 h 3931919"/>
              <a:gd name="connsiteX3" fmla="*/ 0 w 2878512"/>
              <a:gd name="connsiteY3" fmla="*/ 3931919 h 3931919"/>
              <a:gd name="connsiteX4" fmla="*/ 6724 w 2878512"/>
              <a:gd name="connsiteY4" fmla="*/ 0 h 3931919"/>
              <a:gd name="connsiteX0" fmla="*/ 6724 w 2878512"/>
              <a:gd name="connsiteY0" fmla="*/ 0 h 3931919"/>
              <a:gd name="connsiteX1" fmla="*/ 2878512 w 2878512"/>
              <a:gd name="connsiteY1" fmla="*/ 0 h 3931919"/>
              <a:gd name="connsiteX2" fmla="*/ 2878512 w 2878512"/>
              <a:gd name="connsiteY2" fmla="*/ 3930717 h 3931919"/>
              <a:gd name="connsiteX3" fmla="*/ 0 w 2878512"/>
              <a:gd name="connsiteY3" fmla="*/ 3931919 h 3931919"/>
              <a:gd name="connsiteX4" fmla="*/ 6724 w 2878512"/>
              <a:gd name="connsiteY4" fmla="*/ 0 h 3931919"/>
              <a:gd name="connsiteX0" fmla="*/ 232246 w 3104034"/>
              <a:gd name="connsiteY0" fmla="*/ 0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2246 w 3104034"/>
              <a:gd name="connsiteY4" fmla="*/ 0 h 3938217"/>
              <a:gd name="connsiteX0" fmla="*/ 232246 w 3104034"/>
              <a:gd name="connsiteY0" fmla="*/ 0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2246 w 3104034"/>
              <a:gd name="connsiteY4" fmla="*/ 0 h 3938217"/>
              <a:gd name="connsiteX0" fmla="*/ 232246 w 3104034"/>
              <a:gd name="connsiteY0" fmla="*/ 0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2246 w 3104034"/>
              <a:gd name="connsiteY4" fmla="*/ 0 h 3938217"/>
              <a:gd name="connsiteX0" fmla="*/ 239295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9295 w 3104034"/>
              <a:gd name="connsiteY4" fmla="*/ 97081 h 3938217"/>
              <a:gd name="connsiteX0" fmla="*/ 239295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9295 w 3104034"/>
              <a:gd name="connsiteY4" fmla="*/ 97081 h 3938217"/>
              <a:gd name="connsiteX0" fmla="*/ 239295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239295 w 3104034"/>
              <a:gd name="connsiteY4" fmla="*/ 97081 h 3938217"/>
              <a:gd name="connsiteX0" fmla="*/ 394341 w 3104034"/>
              <a:gd name="connsiteY0" fmla="*/ 97081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394341 w 3104034"/>
              <a:gd name="connsiteY4" fmla="*/ 97081 h 3938217"/>
              <a:gd name="connsiteX0" fmla="*/ 443673 w 3104034"/>
              <a:gd name="connsiteY0" fmla="*/ 103553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443673 w 3104034"/>
              <a:gd name="connsiteY4" fmla="*/ 103553 h 3938217"/>
              <a:gd name="connsiteX0" fmla="*/ 443673 w 3104034"/>
              <a:gd name="connsiteY0" fmla="*/ 103553 h 3938217"/>
              <a:gd name="connsiteX1" fmla="*/ 3104034 w 3104034"/>
              <a:gd name="connsiteY1" fmla="*/ 0 h 3938217"/>
              <a:gd name="connsiteX2" fmla="*/ 3104034 w 3104034"/>
              <a:gd name="connsiteY2" fmla="*/ 3930717 h 3938217"/>
              <a:gd name="connsiteX3" fmla="*/ 0 w 3104034"/>
              <a:gd name="connsiteY3" fmla="*/ 3938217 h 3938217"/>
              <a:gd name="connsiteX4" fmla="*/ 443673 w 3104034"/>
              <a:gd name="connsiteY4" fmla="*/ 103553 h 3938217"/>
              <a:gd name="connsiteX0" fmla="*/ 443673 w 3104034"/>
              <a:gd name="connsiteY0" fmla="*/ 0 h 3834664"/>
              <a:gd name="connsiteX1" fmla="*/ 3104034 w 3104034"/>
              <a:gd name="connsiteY1" fmla="*/ 0 h 3834664"/>
              <a:gd name="connsiteX2" fmla="*/ 3104034 w 3104034"/>
              <a:gd name="connsiteY2" fmla="*/ 3827164 h 3834664"/>
              <a:gd name="connsiteX3" fmla="*/ 0 w 3104034"/>
              <a:gd name="connsiteY3" fmla="*/ 3834664 h 3834664"/>
              <a:gd name="connsiteX4" fmla="*/ 443673 w 3104034"/>
              <a:gd name="connsiteY4" fmla="*/ 0 h 3834664"/>
              <a:gd name="connsiteX0" fmla="*/ 443673 w 3104034"/>
              <a:gd name="connsiteY0" fmla="*/ 0 h 3834664"/>
              <a:gd name="connsiteX1" fmla="*/ 3104034 w 3104034"/>
              <a:gd name="connsiteY1" fmla="*/ 0 h 3834664"/>
              <a:gd name="connsiteX2" fmla="*/ 3104034 w 3104034"/>
              <a:gd name="connsiteY2" fmla="*/ 3827164 h 3834664"/>
              <a:gd name="connsiteX3" fmla="*/ 0 w 3104034"/>
              <a:gd name="connsiteY3" fmla="*/ 3834664 h 3834664"/>
              <a:gd name="connsiteX4" fmla="*/ 443673 w 3104034"/>
              <a:gd name="connsiteY4" fmla="*/ 0 h 3834664"/>
              <a:gd name="connsiteX0" fmla="*/ 464021 w 3124382"/>
              <a:gd name="connsiteY0" fmla="*/ 0 h 4009409"/>
              <a:gd name="connsiteX1" fmla="*/ 3124382 w 3124382"/>
              <a:gd name="connsiteY1" fmla="*/ 0 h 4009409"/>
              <a:gd name="connsiteX2" fmla="*/ 3124382 w 3124382"/>
              <a:gd name="connsiteY2" fmla="*/ 3827164 h 4009409"/>
              <a:gd name="connsiteX3" fmla="*/ 0 w 3124382"/>
              <a:gd name="connsiteY3" fmla="*/ 4009409 h 4009409"/>
              <a:gd name="connsiteX4" fmla="*/ 464021 w 3124382"/>
              <a:gd name="connsiteY4" fmla="*/ 0 h 4009409"/>
              <a:gd name="connsiteX0" fmla="*/ 464021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464021 w 3131164"/>
              <a:gd name="connsiteY4" fmla="*/ 0 h 4009409"/>
              <a:gd name="connsiteX0" fmla="*/ 464021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464021 w 3131164"/>
              <a:gd name="connsiteY4" fmla="*/ 0 h 4009409"/>
              <a:gd name="connsiteX0" fmla="*/ 464021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464021 w 3131164"/>
              <a:gd name="connsiteY4" fmla="*/ 0 h 4009409"/>
              <a:gd name="connsiteX0" fmla="*/ 29946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29946 w 3131164"/>
              <a:gd name="connsiteY4" fmla="*/ 0 h 4009409"/>
              <a:gd name="connsiteX0" fmla="*/ 9599 w 3131164"/>
              <a:gd name="connsiteY0" fmla="*/ 0 h 4009409"/>
              <a:gd name="connsiteX1" fmla="*/ 3124382 w 3131164"/>
              <a:gd name="connsiteY1" fmla="*/ 0 h 4009409"/>
              <a:gd name="connsiteX2" fmla="*/ 3131164 w 3131164"/>
              <a:gd name="connsiteY2" fmla="*/ 4008382 h 4009409"/>
              <a:gd name="connsiteX3" fmla="*/ 0 w 3131164"/>
              <a:gd name="connsiteY3" fmla="*/ 4009409 h 4009409"/>
              <a:gd name="connsiteX4" fmla="*/ 9599 w 3131164"/>
              <a:gd name="connsiteY4" fmla="*/ 0 h 4009409"/>
              <a:gd name="connsiteX0" fmla="*/ 399 w 3142312"/>
              <a:gd name="connsiteY0" fmla="*/ 0 h 4009409"/>
              <a:gd name="connsiteX1" fmla="*/ 3135530 w 3142312"/>
              <a:gd name="connsiteY1" fmla="*/ 0 h 4009409"/>
              <a:gd name="connsiteX2" fmla="*/ 3142312 w 3142312"/>
              <a:gd name="connsiteY2" fmla="*/ 4008382 h 4009409"/>
              <a:gd name="connsiteX3" fmla="*/ 11148 w 3142312"/>
              <a:gd name="connsiteY3" fmla="*/ 4009409 h 4009409"/>
              <a:gd name="connsiteX4" fmla="*/ 399 w 3142312"/>
              <a:gd name="connsiteY4" fmla="*/ 0 h 4009409"/>
              <a:gd name="connsiteX0" fmla="*/ 622 w 3135753"/>
              <a:gd name="connsiteY0" fmla="*/ 0 h 4009409"/>
              <a:gd name="connsiteX1" fmla="*/ 3128971 w 3135753"/>
              <a:gd name="connsiteY1" fmla="*/ 0 h 4009409"/>
              <a:gd name="connsiteX2" fmla="*/ 3135753 w 3135753"/>
              <a:gd name="connsiteY2" fmla="*/ 4008382 h 4009409"/>
              <a:gd name="connsiteX3" fmla="*/ 4589 w 3135753"/>
              <a:gd name="connsiteY3" fmla="*/ 4009409 h 4009409"/>
              <a:gd name="connsiteX4" fmla="*/ 622 w 3135753"/>
              <a:gd name="connsiteY4" fmla="*/ 0 h 4009409"/>
              <a:gd name="connsiteX0" fmla="*/ 0 w 3135131"/>
              <a:gd name="connsiteY0" fmla="*/ 0 h 4009409"/>
              <a:gd name="connsiteX1" fmla="*/ 3128349 w 3135131"/>
              <a:gd name="connsiteY1" fmla="*/ 0 h 4009409"/>
              <a:gd name="connsiteX2" fmla="*/ 3135131 w 3135131"/>
              <a:gd name="connsiteY2" fmla="*/ 4008382 h 4009409"/>
              <a:gd name="connsiteX3" fmla="*/ 3967 w 3135131"/>
              <a:gd name="connsiteY3" fmla="*/ 4009409 h 4009409"/>
              <a:gd name="connsiteX4" fmla="*/ 0 w 3135131"/>
              <a:gd name="connsiteY4" fmla="*/ 0 h 4009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35131" h="4009409">
                <a:moveTo>
                  <a:pt x="0" y="0"/>
                </a:moveTo>
                <a:lnTo>
                  <a:pt x="3128349" y="0"/>
                </a:lnTo>
                <a:cubicBezTo>
                  <a:pt x="3130610" y="1336127"/>
                  <a:pt x="3131740" y="2004191"/>
                  <a:pt x="3135131" y="4008382"/>
                </a:cubicBezTo>
                <a:lnTo>
                  <a:pt x="3967" y="4009409"/>
                </a:lnTo>
                <a:cubicBezTo>
                  <a:pt x="7167" y="2672939"/>
                  <a:pt x="1983" y="2004704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0" indent="0" algn="ctr">
              <a:buFontTx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icon to add image to placeholder</a:t>
            </a:r>
          </a:p>
        </p:txBody>
      </p:sp>
      <p:sp>
        <p:nvSpPr>
          <p:cNvPr id="12" name="Espace réservé du texte 2"/>
          <p:cNvSpPr>
            <a:spLocks noGrp="1"/>
          </p:cNvSpPr>
          <p:nvPr>
            <p:ph idx="1" hasCustomPrompt="1"/>
          </p:nvPr>
        </p:nvSpPr>
        <p:spPr>
          <a:xfrm>
            <a:off x="179515" y="696542"/>
            <a:ext cx="5322434" cy="39344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5509838" y="1964218"/>
            <a:ext cx="1502469" cy="2666779"/>
          </a:xfrm>
        </p:spPr>
        <p:txBody>
          <a:bodyPr anchor="b" anchorCtr="0"/>
          <a:lstStyle>
            <a:lvl1pPr marL="0" indent="0" algn="r">
              <a:spcBef>
                <a:spcPts val="0"/>
              </a:spcBef>
              <a:buFontTx/>
              <a:buNone/>
              <a:defRPr sz="1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pic>
        <p:nvPicPr>
          <p:cNvPr id="19" name="Picture 2" descr="\\ad.ted.security.thales\Velizy_Siege\Services_SIEGE\Communication\CHARTE GRAPHIQUE\Charte THALES\Logo Thales 2020 avec baseline\Thales logo CMYK_RGB_PANTONE\RGB\PNG\Thales_LOGO_WHITE_ON BLACK_RGB_MON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78" b="89579" l="6750" r="95333">
                        <a14:foregroundMark x1="14917" y1="34590" x2="14917" y2="34590"/>
                        <a14:foregroundMark x1="24750" y1="33481" x2="24750" y2="33481"/>
                        <a14:foregroundMark x1="43500" y1="29933" x2="43500" y2="29933"/>
                        <a14:foregroundMark x1="44917" y1="46120" x2="44917" y2="46120"/>
                        <a14:foregroundMark x1="56500" y1="37916" x2="56500" y2="37916"/>
                        <a14:foregroundMark x1="69000" y1="39246" x2="69000" y2="39246"/>
                        <a14:foregroundMark x1="10833" y1="66962" x2="10833" y2="66962"/>
                        <a14:foregroundMark x1="13250" y1="70067" x2="13250" y2="70067"/>
                        <a14:foregroundMark x1="16000" y1="69180" x2="16000" y2="69180"/>
                        <a14:foregroundMark x1="17500" y1="66741" x2="17500" y2="66741"/>
                        <a14:foregroundMark x1="15833" y1="61197" x2="15833" y2="61197"/>
                        <a14:foregroundMark x1="15833" y1="61197" x2="15833" y2="61197"/>
                        <a14:foregroundMark x1="19167" y1="66962" x2="19167" y2="66962"/>
                        <a14:foregroundMark x1="22417" y1="68293" x2="22417" y2="68293"/>
                        <a14:foregroundMark x1="23917" y1="64967" x2="23917" y2="64967"/>
                        <a14:foregroundMark x1="23917" y1="64967" x2="23917" y2="64967"/>
                        <a14:foregroundMark x1="22083" y1="60754" x2="22083" y2="60754"/>
                        <a14:foregroundMark x1="27250" y1="66075" x2="27250" y2="66075"/>
                        <a14:foregroundMark x1="33583" y1="63415" x2="33583" y2="63415"/>
                        <a14:foregroundMark x1="36500" y1="63415" x2="36500" y2="63415"/>
                        <a14:foregroundMark x1="38583" y1="65188" x2="38583" y2="65188"/>
                        <a14:foregroundMark x1="42083" y1="64967" x2="42083" y2="64967"/>
                        <a14:foregroundMark x1="44000" y1="64302" x2="44000" y2="64302"/>
                        <a14:foregroundMark x1="48167" y1="64302" x2="48167" y2="64302"/>
                        <a14:foregroundMark x1="48167" y1="64302" x2="48167" y2="64302"/>
                        <a14:foregroundMark x1="50083" y1="64080" x2="50083" y2="64080"/>
                        <a14:foregroundMark x1="54250" y1="66297" x2="54250" y2="66297"/>
                        <a14:foregroundMark x1="59417" y1="64302" x2="59417" y2="64302"/>
                        <a14:foregroundMark x1="64417" y1="70510" x2="64417" y2="70510"/>
                        <a14:foregroundMark x1="67917" y1="70067" x2="67917" y2="70067"/>
                        <a14:foregroundMark x1="69583" y1="68293" x2="69583" y2="68293"/>
                        <a14:foregroundMark x1="75833" y1="68736" x2="75833" y2="68736"/>
                        <a14:foregroundMark x1="76750" y1="67849" x2="76750" y2="67849"/>
                        <a14:foregroundMark x1="78500" y1="66297" x2="78500" y2="66297"/>
                        <a14:foregroundMark x1="81000" y1="65410" x2="81000" y2="65410"/>
                        <a14:foregroundMark x1="83167" y1="64967" x2="83167" y2="64967"/>
                        <a14:foregroundMark x1="85000" y1="65410" x2="85000" y2="65410"/>
                        <a14:foregroundMark x1="88083" y1="65854" x2="88083" y2="65854"/>
                        <a14:foregroundMark x1="91333" y1="66297" x2="91333" y2="66297"/>
                        <a14:backgroundMark x1="17583" y1="48115" x2="17583" y2="48115"/>
                        <a14:backgroundMark x1="9750" y1="68293" x2="9750" y2="68293"/>
                        <a14:backgroundMark x1="10083" y1="63415" x2="10083" y2="63415"/>
                        <a14:backgroundMark x1="20083" y1="67406" x2="20083" y2="67406"/>
                        <a14:backgroundMark x1="28250" y1="66741" x2="28250" y2="66741"/>
                        <a14:backgroundMark x1="33083" y1="69180" x2="33083" y2="69180"/>
                        <a14:backgroundMark x1="51083" y1="66075" x2="51083" y2="66075"/>
                        <a14:backgroundMark x1="55833" y1="69180" x2="55833" y2="69180"/>
                        <a14:backgroundMark x1="60083" y1="66075" x2="60083" y2="66075"/>
                        <a14:backgroundMark x1="67083" y1="68958" x2="67083" y2="68958"/>
                        <a14:backgroundMark x1="74917" y1="70067" x2="74917" y2="700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259" y="4582817"/>
            <a:ext cx="1550725" cy="58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99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41"/>
          <p:cNvSpPr>
            <a:spLocks noChangeArrowheads="1"/>
          </p:cNvSpPr>
          <p:nvPr userDrawn="1"/>
        </p:nvSpPr>
        <p:spPr bwMode="auto">
          <a:xfrm>
            <a:off x="5024438" y="-2908243"/>
            <a:ext cx="11338832" cy="11544925"/>
          </a:xfrm>
          <a:prstGeom prst="ellipse">
            <a:avLst/>
          </a:prstGeom>
          <a:noFill/>
          <a:ln w="6350">
            <a:solidFill>
              <a:schemeClr val="bg1">
                <a:lumMod val="85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Oval 41"/>
          <p:cNvSpPr>
            <a:spLocks noChangeArrowheads="1"/>
          </p:cNvSpPr>
          <p:nvPr userDrawn="1"/>
        </p:nvSpPr>
        <p:spPr bwMode="auto">
          <a:xfrm>
            <a:off x="5429438" y="-1897567"/>
            <a:ext cx="11338832" cy="11544925"/>
          </a:xfrm>
          <a:prstGeom prst="ellipse">
            <a:avLst/>
          </a:prstGeom>
          <a:noFill/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Rectangle 1"/>
          <p:cNvSpPr/>
          <p:nvPr userDrawn="1"/>
        </p:nvSpPr>
        <p:spPr bwMode="auto">
          <a:xfrm>
            <a:off x="5501949" y="-15875"/>
            <a:ext cx="3642050" cy="5165725"/>
          </a:xfrm>
          <a:custGeom>
            <a:avLst/>
            <a:gdLst>
              <a:gd name="connsiteX0" fmla="*/ 0 w 3657600"/>
              <a:gd name="connsiteY0" fmla="*/ 0 h 5143500"/>
              <a:gd name="connsiteX1" fmla="*/ 3657600 w 3657600"/>
              <a:gd name="connsiteY1" fmla="*/ 0 h 5143500"/>
              <a:gd name="connsiteX2" fmla="*/ 3657600 w 3657600"/>
              <a:gd name="connsiteY2" fmla="*/ 5143500 h 5143500"/>
              <a:gd name="connsiteX3" fmla="*/ 0 w 3657600"/>
              <a:gd name="connsiteY3" fmla="*/ 5143500 h 5143500"/>
              <a:gd name="connsiteX4" fmla="*/ 0 w 3657600"/>
              <a:gd name="connsiteY4" fmla="*/ 0 h 5143500"/>
              <a:gd name="connsiteX0" fmla="*/ 2114550 w 3657600"/>
              <a:gd name="connsiteY0" fmla="*/ 9525 h 5143500"/>
              <a:gd name="connsiteX1" fmla="*/ 3657600 w 3657600"/>
              <a:gd name="connsiteY1" fmla="*/ 0 h 5143500"/>
              <a:gd name="connsiteX2" fmla="*/ 3657600 w 3657600"/>
              <a:gd name="connsiteY2" fmla="*/ 5143500 h 5143500"/>
              <a:gd name="connsiteX3" fmla="*/ 0 w 3657600"/>
              <a:gd name="connsiteY3" fmla="*/ 5143500 h 5143500"/>
              <a:gd name="connsiteX4" fmla="*/ 2114550 w 3657600"/>
              <a:gd name="connsiteY4" fmla="*/ 9525 h 5143500"/>
              <a:gd name="connsiteX0" fmla="*/ 1733550 w 3657600"/>
              <a:gd name="connsiteY0" fmla="*/ 9525 h 5143500"/>
              <a:gd name="connsiteX1" fmla="*/ 3657600 w 3657600"/>
              <a:gd name="connsiteY1" fmla="*/ 0 h 5143500"/>
              <a:gd name="connsiteX2" fmla="*/ 3657600 w 3657600"/>
              <a:gd name="connsiteY2" fmla="*/ 5143500 h 5143500"/>
              <a:gd name="connsiteX3" fmla="*/ 0 w 3657600"/>
              <a:gd name="connsiteY3" fmla="*/ 5143500 h 5143500"/>
              <a:gd name="connsiteX4" fmla="*/ 1733550 w 3657600"/>
              <a:gd name="connsiteY4" fmla="*/ 9525 h 5143500"/>
              <a:gd name="connsiteX0" fmla="*/ 1600200 w 3524250"/>
              <a:gd name="connsiteY0" fmla="*/ 9525 h 5143500"/>
              <a:gd name="connsiteX1" fmla="*/ 3524250 w 3524250"/>
              <a:gd name="connsiteY1" fmla="*/ 0 h 5143500"/>
              <a:gd name="connsiteX2" fmla="*/ 3524250 w 3524250"/>
              <a:gd name="connsiteY2" fmla="*/ 5143500 h 5143500"/>
              <a:gd name="connsiteX3" fmla="*/ 0 w 3524250"/>
              <a:gd name="connsiteY3" fmla="*/ 5143500 h 5143500"/>
              <a:gd name="connsiteX4" fmla="*/ 1600200 w 3524250"/>
              <a:gd name="connsiteY4" fmla="*/ 9525 h 5143500"/>
              <a:gd name="connsiteX0" fmla="*/ 1687405 w 3611455"/>
              <a:gd name="connsiteY0" fmla="*/ 9525 h 5143500"/>
              <a:gd name="connsiteX1" fmla="*/ 3611455 w 3611455"/>
              <a:gd name="connsiteY1" fmla="*/ 0 h 5143500"/>
              <a:gd name="connsiteX2" fmla="*/ 3611455 w 3611455"/>
              <a:gd name="connsiteY2" fmla="*/ 5143500 h 5143500"/>
              <a:gd name="connsiteX3" fmla="*/ 87205 w 3611455"/>
              <a:gd name="connsiteY3" fmla="*/ 5143500 h 5143500"/>
              <a:gd name="connsiteX4" fmla="*/ 1687405 w 3611455"/>
              <a:gd name="connsiteY4" fmla="*/ 9525 h 5143500"/>
              <a:gd name="connsiteX0" fmla="*/ 1685374 w 3609424"/>
              <a:gd name="connsiteY0" fmla="*/ 9525 h 5143500"/>
              <a:gd name="connsiteX1" fmla="*/ 3609424 w 3609424"/>
              <a:gd name="connsiteY1" fmla="*/ 0 h 5143500"/>
              <a:gd name="connsiteX2" fmla="*/ 3609424 w 3609424"/>
              <a:gd name="connsiteY2" fmla="*/ 5143500 h 5143500"/>
              <a:gd name="connsiteX3" fmla="*/ 85174 w 3609424"/>
              <a:gd name="connsiteY3" fmla="*/ 5143500 h 5143500"/>
              <a:gd name="connsiteX4" fmla="*/ 1685374 w 3609424"/>
              <a:gd name="connsiteY4" fmla="*/ 9525 h 5143500"/>
              <a:gd name="connsiteX0" fmla="*/ 1671927 w 3595977"/>
              <a:gd name="connsiteY0" fmla="*/ 9525 h 5143500"/>
              <a:gd name="connsiteX1" fmla="*/ 3595977 w 3595977"/>
              <a:gd name="connsiteY1" fmla="*/ 0 h 5143500"/>
              <a:gd name="connsiteX2" fmla="*/ 3595977 w 3595977"/>
              <a:gd name="connsiteY2" fmla="*/ 5143500 h 5143500"/>
              <a:gd name="connsiteX3" fmla="*/ 71727 w 3595977"/>
              <a:gd name="connsiteY3" fmla="*/ 5143500 h 5143500"/>
              <a:gd name="connsiteX4" fmla="*/ 1671927 w 3595977"/>
              <a:gd name="connsiteY4" fmla="*/ 9525 h 5143500"/>
              <a:gd name="connsiteX0" fmla="*/ 1696573 w 3620623"/>
              <a:gd name="connsiteY0" fmla="*/ 9525 h 5143500"/>
              <a:gd name="connsiteX1" fmla="*/ 3620623 w 3620623"/>
              <a:gd name="connsiteY1" fmla="*/ 0 h 5143500"/>
              <a:gd name="connsiteX2" fmla="*/ 3620623 w 3620623"/>
              <a:gd name="connsiteY2" fmla="*/ 5143500 h 5143500"/>
              <a:gd name="connsiteX3" fmla="*/ 96373 w 3620623"/>
              <a:gd name="connsiteY3" fmla="*/ 5143500 h 5143500"/>
              <a:gd name="connsiteX4" fmla="*/ 1696573 w 3620623"/>
              <a:gd name="connsiteY4" fmla="*/ 9525 h 5143500"/>
              <a:gd name="connsiteX0" fmla="*/ 1714885 w 3638935"/>
              <a:gd name="connsiteY0" fmla="*/ 9525 h 5143500"/>
              <a:gd name="connsiteX1" fmla="*/ 3638935 w 3638935"/>
              <a:gd name="connsiteY1" fmla="*/ 0 h 5143500"/>
              <a:gd name="connsiteX2" fmla="*/ 3638935 w 3638935"/>
              <a:gd name="connsiteY2" fmla="*/ 5143500 h 5143500"/>
              <a:gd name="connsiteX3" fmla="*/ 114685 w 3638935"/>
              <a:gd name="connsiteY3" fmla="*/ 5143500 h 5143500"/>
              <a:gd name="connsiteX4" fmla="*/ 1714885 w 3638935"/>
              <a:gd name="connsiteY4" fmla="*/ 9525 h 5143500"/>
              <a:gd name="connsiteX0" fmla="*/ 1718138 w 3642188"/>
              <a:gd name="connsiteY0" fmla="*/ 9525 h 5143500"/>
              <a:gd name="connsiteX1" fmla="*/ 3642188 w 3642188"/>
              <a:gd name="connsiteY1" fmla="*/ 0 h 5143500"/>
              <a:gd name="connsiteX2" fmla="*/ 3642188 w 3642188"/>
              <a:gd name="connsiteY2" fmla="*/ 5143500 h 5143500"/>
              <a:gd name="connsiteX3" fmla="*/ 117938 w 3642188"/>
              <a:gd name="connsiteY3" fmla="*/ 5143500 h 5143500"/>
              <a:gd name="connsiteX4" fmla="*/ 1718138 w 3642188"/>
              <a:gd name="connsiteY4" fmla="*/ 9525 h 5143500"/>
              <a:gd name="connsiteX0" fmla="*/ 1729957 w 3654007"/>
              <a:gd name="connsiteY0" fmla="*/ 9525 h 5149850"/>
              <a:gd name="connsiteX1" fmla="*/ 3654007 w 3654007"/>
              <a:gd name="connsiteY1" fmla="*/ 0 h 5149850"/>
              <a:gd name="connsiteX2" fmla="*/ 3654007 w 3654007"/>
              <a:gd name="connsiteY2" fmla="*/ 5143500 h 5149850"/>
              <a:gd name="connsiteX3" fmla="*/ 117057 w 3654007"/>
              <a:gd name="connsiteY3" fmla="*/ 5149850 h 5149850"/>
              <a:gd name="connsiteX4" fmla="*/ 1729957 w 3654007"/>
              <a:gd name="connsiteY4" fmla="*/ 9525 h 5149850"/>
              <a:gd name="connsiteX0" fmla="*/ 1652638 w 3576688"/>
              <a:gd name="connsiteY0" fmla="*/ 9525 h 5149850"/>
              <a:gd name="connsiteX1" fmla="*/ 3576688 w 3576688"/>
              <a:gd name="connsiteY1" fmla="*/ 0 h 5149850"/>
              <a:gd name="connsiteX2" fmla="*/ 3576688 w 3576688"/>
              <a:gd name="connsiteY2" fmla="*/ 5143500 h 5149850"/>
              <a:gd name="connsiteX3" fmla="*/ 39738 w 3576688"/>
              <a:gd name="connsiteY3" fmla="*/ 5149850 h 5149850"/>
              <a:gd name="connsiteX4" fmla="*/ 1652638 w 3576688"/>
              <a:gd name="connsiteY4" fmla="*/ 9525 h 5149850"/>
              <a:gd name="connsiteX0" fmla="*/ 1715094 w 3639144"/>
              <a:gd name="connsiteY0" fmla="*/ 9525 h 5149850"/>
              <a:gd name="connsiteX1" fmla="*/ 3639144 w 3639144"/>
              <a:gd name="connsiteY1" fmla="*/ 0 h 5149850"/>
              <a:gd name="connsiteX2" fmla="*/ 3639144 w 3639144"/>
              <a:gd name="connsiteY2" fmla="*/ 5143500 h 5149850"/>
              <a:gd name="connsiteX3" fmla="*/ 102194 w 3639144"/>
              <a:gd name="connsiteY3" fmla="*/ 5149850 h 5149850"/>
              <a:gd name="connsiteX4" fmla="*/ 1715094 w 3639144"/>
              <a:gd name="connsiteY4" fmla="*/ 9525 h 5149850"/>
              <a:gd name="connsiteX0" fmla="*/ 1709147 w 3639547"/>
              <a:gd name="connsiteY0" fmla="*/ 0 h 5165725"/>
              <a:gd name="connsiteX1" fmla="*/ 3639547 w 3639547"/>
              <a:gd name="connsiteY1" fmla="*/ 15875 h 5165725"/>
              <a:gd name="connsiteX2" fmla="*/ 3639547 w 3639547"/>
              <a:gd name="connsiteY2" fmla="*/ 5159375 h 5165725"/>
              <a:gd name="connsiteX3" fmla="*/ 102597 w 3639547"/>
              <a:gd name="connsiteY3" fmla="*/ 5165725 h 5165725"/>
              <a:gd name="connsiteX4" fmla="*/ 1709147 w 3639547"/>
              <a:gd name="connsiteY4" fmla="*/ 0 h 5165725"/>
              <a:gd name="connsiteX0" fmla="*/ 1701671 w 3632071"/>
              <a:gd name="connsiteY0" fmla="*/ 0 h 5165725"/>
              <a:gd name="connsiteX1" fmla="*/ 3632071 w 3632071"/>
              <a:gd name="connsiteY1" fmla="*/ 15875 h 5165725"/>
              <a:gd name="connsiteX2" fmla="*/ 3632071 w 3632071"/>
              <a:gd name="connsiteY2" fmla="*/ 5159375 h 5165725"/>
              <a:gd name="connsiteX3" fmla="*/ 95121 w 3632071"/>
              <a:gd name="connsiteY3" fmla="*/ 5165725 h 5165725"/>
              <a:gd name="connsiteX4" fmla="*/ 1701671 w 3632071"/>
              <a:gd name="connsiteY4" fmla="*/ 0 h 5165725"/>
              <a:gd name="connsiteX0" fmla="*/ 1705460 w 3635860"/>
              <a:gd name="connsiteY0" fmla="*/ 0 h 5165725"/>
              <a:gd name="connsiteX1" fmla="*/ 3635860 w 3635860"/>
              <a:gd name="connsiteY1" fmla="*/ 15875 h 5165725"/>
              <a:gd name="connsiteX2" fmla="*/ 3635860 w 3635860"/>
              <a:gd name="connsiteY2" fmla="*/ 5159375 h 5165725"/>
              <a:gd name="connsiteX3" fmla="*/ 98910 w 3635860"/>
              <a:gd name="connsiteY3" fmla="*/ 5165725 h 5165725"/>
              <a:gd name="connsiteX4" fmla="*/ 1705460 w 3635860"/>
              <a:gd name="connsiteY4" fmla="*/ 0 h 5165725"/>
              <a:gd name="connsiteX0" fmla="*/ 1711650 w 3642050"/>
              <a:gd name="connsiteY0" fmla="*/ 0 h 5165725"/>
              <a:gd name="connsiteX1" fmla="*/ 3642050 w 3642050"/>
              <a:gd name="connsiteY1" fmla="*/ 15875 h 5165725"/>
              <a:gd name="connsiteX2" fmla="*/ 3642050 w 3642050"/>
              <a:gd name="connsiteY2" fmla="*/ 5159375 h 5165725"/>
              <a:gd name="connsiteX3" fmla="*/ 105100 w 3642050"/>
              <a:gd name="connsiteY3" fmla="*/ 5165725 h 5165725"/>
              <a:gd name="connsiteX4" fmla="*/ 1711650 w 3642050"/>
              <a:gd name="connsiteY4" fmla="*/ 0 h 516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42050" h="5165725">
                <a:moveTo>
                  <a:pt x="1711650" y="0"/>
                </a:moveTo>
                <a:lnTo>
                  <a:pt x="3642050" y="15875"/>
                </a:lnTo>
                <a:lnTo>
                  <a:pt x="3642050" y="5159375"/>
                </a:lnTo>
                <a:lnTo>
                  <a:pt x="105100" y="5165725"/>
                </a:lnTo>
                <a:cubicBezTo>
                  <a:pt x="-374325" y="2705100"/>
                  <a:pt x="895675" y="796925"/>
                  <a:pt x="1711650" y="0"/>
                </a:cubicBezTo>
                <a:close/>
              </a:path>
            </a:pathLst>
          </a:custGeom>
          <a:solidFill>
            <a:srgbClr val="309DB5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AU" dirty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sz="2000" b="1" kern="1200" noProof="0" dirty="0">
                <a:solidFill>
                  <a:srgbClr val="333366"/>
                </a:solidFill>
                <a:effectLst/>
                <a:latin typeface="+mj-lt"/>
              </a:rPr>
              <a:t>Click to edit Master title style</a:t>
            </a:r>
            <a:r>
              <a:rPr lang="en-GB" noProof="0" dirty="0"/>
              <a:t> </a:t>
            </a:r>
          </a:p>
        </p:txBody>
      </p:sp>
      <p:sp>
        <p:nvSpPr>
          <p:cNvPr id="30" name="Espace réservé du texte 2"/>
          <p:cNvSpPr>
            <a:spLocks noGrp="1"/>
          </p:cNvSpPr>
          <p:nvPr>
            <p:ph idx="1" hasCustomPrompt="1"/>
          </p:nvPr>
        </p:nvSpPr>
        <p:spPr>
          <a:xfrm>
            <a:off x="179515" y="696542"/>
            <a:ext cx="5322434" cy="39344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2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5509837" y="696543"/>
            <a:ext cx="3431610" cy="3934454"/>
          </a:xfrm>
        </p:spPr>
        <p:txBody>
          <a:bodyPr anchor="ctr" anchorCtr="0"/>
          <a:lstStyle>
            <a:lvl1pPr marL="0" indent="0" algn="r">
              <a:buFontTx/>
              <a:buNone/>
              <a:defRPr sz="160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grpSp>
        <p:nvGrpSpPr>
          <p:cNvPr id="17" name="Group 25"/>
          <p:cNvGrpSpPr/>
          <p:nvPr userDrawn="1"/>
        </p:nvGrpSpPr>
        <p:grpSpPr>
          <a:xfrm>
            <a:off x="7263121" y="4812382"/>
            <a:ext cx="1632238" cy="197318"/>
            <a:chOff x="2619375" y="-595312"/>
            <a:chExt cx="1785938" cy="215899"/>
          </a:xfrm>
        </p:grpSpPr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4175125" y="-595312"/>
              <a:ext cx="230188" cy="215899"/>
            </a:xfrm>
            <a:custGeom>
              <a:avLst/>
              <a:gdLst>
                <a:gd name="T0" fmla="*/ 180 w 180"/>
                <a:gd name="T1" fmla="*/ 122 h 166"/>
                <a:gd name="T2" fmla="*/ 155 w 180"/>
                <a:gd name="T3" fmla="*/ 156 h 166"/>
                <a:gd name="T4" fmla="*/ 81 w 180"/>
                <a:gd name="T5" fmla="*/ 166 h 166"/>
                <a:gd name="T6" fmla="*/ 0 w 180"/>
                <a:gd name="T7" fmla="*/ 158 h 166"/>
                <a:gd name="T8" fmla="*/ 0 w 180"/>
                <a:gd name="T9" fmla="*/ 132 h 166"/>
                <a:gd name="T10" fmla="*/ 143 w 180"/>
                <a:gd name="T11" fmla="*/ 132 h 166"/>
                <a:gd name="T12" fmla="*/ 143 w 180"/>
                <a:gd name="T13" fmla="*/ 97 h 166"/>
                <a:gd name="T14" fmla="*/ 42 w 180"/>
                <a:gd name="T15" fmla="*/ 97 h 166"/>
                <a:gd name="T16" fmla="*/ 1 w 180"/>
                <a:gd name="T17" fmla="*/ 59 h 166"/>
                <a:gd name="T18" fmla="*/ 1 w 180"/>
                <a:gd name="T19" fmla="*/ 44 h 166"/>
                <a:gd name="T20" fmla="*/ 26 w 180"/>
                <a:gd name="T21" fmla="*/ 9 h 166"/>
                <a:gd name="T22" fmla="*/ 97 w 180"/>
                <a:gd name="T23" fmla="*/ 0 h 166"/>
                <a:gd name="T24" fmla="*/ 177 w 180"/>
                <a:gd name="T25" fmla="*/ 8 h 166"/>
                <a:gd name="T26" fmla="*/ 177 w 180"/>
                <a:gd name="T27" fmla="*/ 34 h 166"/>
                <a:gd name="T28" fmla="*/ 37 w 180"/>
                <a:gd name="T29" fmla="*/ 34 h 166"/>
                <a:gd name="T30" fmla="*/ 37 w 180"/>
                <a:gd name="T31" fmla="*/ 64 h 166"/>
                <a:gd name="T32" fmla="*/ 138 w 180"/>
                <a:gd name="T33" fmla="*/ 64 h 166"/>
                <a:gd name="T34" fmla="*/ 180 w 180"/>
                <a:gd name="T35" fmla="*/ 102 h 166"/>
                <a:gd name="T36" fmla="*/ 180 w 180"/>
                <a:gd name="T37" fmla="*/ 12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0" h="166">
                  <a:moveTo>
                    <a:pt x="180" y="122"/>
                  </a:moveTo>
                  <a:cubicBezTo>
                    <a:pt x="180" y="144"/>
                    <a:pt x="173" y="151"/>
                    <a:pt x="155" y="156"/>
                  </a:cubicBezTo>
                  <a:cubicBezTo>
                    <a:pt x="136" y="162"/>
                    <a:pt x="101" y="166"/>
                    <a:pt x="81" y="166"/>
                  </a:cubicBezTo>
                  <a:cubicBezTo>
                    <a:pt x="57" y="166"/>
                    <a:pt x="26" y="164"/>
                    <a:pt x="0" y="158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143" y="132"/>
                    <a:pt x="143" y="132"/>
                    <a:pt x="143" y="132"/>
                  </a:cubicBezTo>
                  <a:cubicBezTo>
                    <a:pt x="143" y="97"/>
                    <a:pt x="143" y="97"/>
                    <a:pt x="143" y="97"/>
                  </a:cubicBezTo>
                  <a:cubicBezTo>
                    <a:pt x="42" y="97"/>
                    <a:pt x="42" y="97"/>
                    <a:pt x="42" y="97"/>
                  </a:cubicBezTo>
                  <a:cubicBezTo>
                    <a:pt x="12" y="97"/>
                    <a:pt x="1" y="89"/>
                    <a:pt x="1" y="59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20"/>
                    <a:pt x="7" y="13"/>
                    <a:pt x="26" y="9"/>
                  </a:cubicBezTo>
                  <a:cubicBezTo>
                    <a:pt x="45" y="4"/>
                    <a:pt x="77" y="0"/>
                    <a:pt x="97" y="0"/>
                  </a:cubicBezTo>
                  <a:cubicBezTo>
                    <a:pt x="122" y="0"/>
                    <a:pt x="151" y="2"/>
                    <a:pt x="177" y="8"/>
                  </a:cubicBezTo>
                  <a:cubicBezTo>
                    <a:pt x="177" y="34"/>
                    <a:pt x="177" y="34"/>
                    <a:pt x="17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138" y="64"/>
                    <a:pt x="138" y="64"/>
                    <a:pt x="138" y="64"/>
                  </a:cubicBezTo>
                  <a:cubicBezTo>
                    <a:pt x="168" y="64"/>
                    <a:pt x="180" y="72"/>
                    <a:pt x="180" y="102"/>
                  </a:cubicBezTo>
                  <a:cubicBezTo>
                    <a:pt x="180" y="122"/>
                    <a:pt x="180" y="122"/>
                    <a:pt x="180" y="12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3868738" y="-595312"/>
              <a:ext cx="225425" cy="215899"/>
            </a:xfrm>
            <a:custGeom>
              <a:avLst/>
              <a:gdLst>
                <a:gd name="T0" fmla="*/ 177 w 177"/>
                <a:gd name="T1" fmla="*/ 158 h 166"/>
                <a:gd name="T2" fmla="*/ 89 w 177"/>
                <a:gd name="T3" fmla="*/ 166 h 166"/>
                <a:gd name="T4" fmla="*/ 0 w 177"/>
                <a:gd name="T5" fmla="*/ 158 h 166"/>
                <a:gd name="T6" fmla="*/ 0 w 177"/>
                <a:gd name="T7" fmla="*/ 8 h 166"/>
                <a:gd name="T8" fmla="*/ 88 w 177"/>
                <a:gd name="T9" fmla="*/ 0 h 166"/>
                <a:gd name="T10" fmla="*/ 176 w 177"/>
                <a:gd name="T11" fmla="*/ 8 h 166"/>
                <a:gd name="T12" fmla="*/ 176 w 177"/>
                <a:gd name="T13" fmla="*/ 35 h 166"/>
                <a:gd name="T14" fmla="*/ 43 w 177"/>
                <a:gd name="T15" fmla="*/ 35 h 166"/>
                <a:gd name="T16" fmla="*/ 43 w 177"/>
                <a:gd name="T17" fmla="*/ 65 h 166"/>
                <a:gd name="T18" fmla="*/ 130 w 177"/>
                <a:gd name="T19" fmla="*/ 65 h 166"/>
                <a:gd name="T20" fmla="*/ 130 w 177"/>
                <a:gd name="T21" fmla="*/ 96 h 166"/>
                <a:gd name="T22" fmla="*/ 43 w 177"/>
                <a:gd name="T23" fmla="*/ 96 h 166"/>
                <a:gd name="T24" fmla="*/ 43 w 177"/>
                <a:gd name="T25" fmla="*/ 132 h 166"/>
                <a:gd name="T26" fmla="*/ 177 w 177"/>
                <a:gd name="T27" fmla="*/ 132 h 166"/>
                <a:gd name="T28" fmla="*/ 177 w 177"/>
                <a:gd name="T29" fmla="*/ 15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7" h="166">
                  <a:moveTo>
                    <a:pt x="177" y="158"/>
                  </a:moveTo>
                  <a:cubicBezTo>
                    <a:pt x="147" y="164"/>
                    <a:pt x="118" y="166"/>
                    <a:pt x="89" y="166"/>
                  </a:cubicBezTo>
                  <a:cubicBezTo>
                    <a:pt x="60" y="166"/>
                    <a:pt x="30" y="164"/>
                    <a:pt x="0" y="15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0" y="2"/>
                    <a:pt x="60" y="0"/>
                    <a:pt x="88" y="0"/>
                  </a:cubicBezTo>
                  <a:cubicBezTo>
                    <a:pt x="117" y="0"/>
                    <a:pt x="147" y="2"/>
                    <a:pt x="176" y="8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65"/>
                    <a:pt x="43" y="65"/>
                    <a:pt x="43" y="65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0" y="96"/>
                    <a:pt x="130" y="96"/>
                    <a:pt x="130" y="96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177" y="158"/>
                    <a:pt x="177" y="158"/>
                    <a:pt x="177" y="15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3602038" y="-588963"/>
              <a:ext cx="201613" cy="209550"/>
            </a:xfrm>
            <a:custGeom>
              <a:avLst/>
              <a:gdLst>
                <a:gd name="T0" fmla="*/ 158 w 158"/>
                <a:gd name="T1" fmla="*/ 154 h 162"/>
                <a:gd name="T2" fmla="*/ 80 w 158"/>
                <a:gd name="T3" fmla="*/ 162 h 162"/>
                <a:gd name="T4" fmla="*/ 0 w 158"/>
                <a:gd name="T5" fmla="*/ 154 h 162"/>
                <a:gd name="T6" fmla="*/ 0 w 158"/>
                <a:gd name="T7" fmla="*/ 0 h 162"/>
                <a:gd name="T8" fmla="*/ 43 w 158"/>
                <a:gd name="T9" fmla="*/ 0 h 162"/>
                <a:gd name="T10" fmla="*/ 43 w 158"/>
                <a:gd name="T11" fmla="*/ 126 h 162"/>
                <a:gd name="T12" fmla="*/ 158 w 158"/>
                <a:gd name="T13" fmla="*/ 126 h 162"/>
                <a:gd name="T14" fmla="*/ 158 w 158"/>
                <a:gd name="T15" fmla="*/ 15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8" h="162">
                  <a:moveTo>
                    <a:pt x="158" y="154"/>
                  </a:moveTo>
                  <a:cubicBezTo>
                    <a:pt x="132" y="160"/>
                    <a:pt x="105" y="162"/>
                    <a:pt x="80" y="162"/>
                  </a:cubicBezTo>
                  <a:cubicBezTo>
                    <a:pt x="54" y="162"/>
                    <a:pt x="27" y="160"/>
                    <a:pt x="0" y="1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158" y="126"/>
                    <a:pt x="158" y="126"/>
                    <a:pt x="158" y="126"/>
                  </a:cubicBezTo>
                  <a:cubicBezTo>
                    <a:pt x="158" y="154"/>
                    <a:pt x="158" y="154"/>
                    <a:pt x="158" y="15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3248025" y="-588963"/>
              <a:ext cx="288925" cy="207962"/>
            </a:xfrm>
            <a:custGeom>
              <a:avLst/>
              <a:gdLst>
                <a:gd name="T0" fmla="*/ 226 w 226"/>
                <a:gd name="T1" fmla="*/ 155 h 161"/>
                <a:gd name="T2" fmla="*/ 179 w 226"/>
                <a:gd name="T3" fmla="*/ 161 h 161"/>
                <a:gd name="T4" fmla="*/ 114 w 226"/>
                <a:gd name="T5" fmla="*/ 29 h 161"/>
                <a:gd name="T6" fmla="*/ 110 w 226"/>
                <a:gd name="T7" fmla="*/ 29 h 161"/>
                <a:gd name="T8" fmla="*/ 45 w 226"/>
                <a:gd name="T9" fmla="*/ 161 h 161"/>
                <a:gd name="T10" fmla="*/ 0 w 226"/>
                <a:gd name="T11" fmla="*/ 155 h 161"/>
                <a:gd name="T12" fmla="*/ 83 w 226"/>
                <a:gd name="T13" fmla="*/ 0 h 161"/>
                <a:gd name="T14" fmla="*/ 142 w 226"/>
                <a:gd name="T15" fmla="*/ 0 h 161"/>
                <a:gd name="T16" fmla="*/ 226 w 226"/>
                <a:gd name="T17" fmla="*/ 15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161">
                  <a:moveTo>
                    <a:pt x="226" y="155"/>
                  </a:moveTo>
                  <a:cubicBezTo>
                    <a:pt x="212" y="159"/>
                    <a:pt x="193" y="161"/>
                    <a:pt x="179" y="161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31" y="161"/>
                    <a:pt x="15" y="159"/>
                    <a:pt x="0" y="155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226" y="155"/>
                    <a:pt x="226" y="155"/>
                    <a:pt x="226" y="15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Oval 16"/>
            <p:cNvSpPr>
              <a:spLocks noChangeArrowheads="1"/>
            </p:cNvSpPr>
            <p:nvPr userDrawn="1"/>
          </p:nvSpPr>
          <p:spPr bwMode="auto">
            <a:xfrm>
              <a:off x="3355975" y="-474663"/>
              <a:ext cx="71438" cy="7143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17"/>
            <p:cNvSpPr>
              <a:spLocks/>
            </p:cNvSpPr>
            <p:nvPr userDrawn="1"/>
          </p:nvSpPr>
          <p:spPr bwMode="auto">
            <a:xfrm>
              <a:off x="2940050" y="-592138"/>
              <a:ext cx="242888" cy="211137"/>
            </a:xfrm>
            <a:custGeom>
              <a:avLst/>
              <a:gdLst>
                <a:gd name="T0" fmla="*/ 190 w 190"/>
                <a:gd name="T1" fmla="*/ 158 h 163"/>
                <a:gd name="T2" fmla="*/ 148 w 190"/>
                <a:gd name="T3" fmla="*/ 163 h 163"/>
                <a:gd name="T4" fmla="*/ 148 w 190"/>
                <a:gd name="T5" fmla="*/ 96 h 163"/>
                <a:gd name="T6" fmla="*/ 42 w 190"/>
                <a:gd name="T7" fmla="*/ 96 h 163"/>
                <a:gd name="T8" fmla="*/ 42 w 190"/>
                <a:gd name="T9" fmla="*/ 163 h 163"/>
                <a:gd name="T10" fmla="*/ 0 w 190"/>
                <a:gd name="T11" fmla="*/ 158 h 163"/>
                <a:gd name="T12" fmla="*/ 0 w 190"/>
                <a:gd name="T13" fmla="*/ 5 h 163"/>
                <a:gd name="T14" fmla="*/ 42 w 190"/>
                <a:gd name="T15" fmla="*/ 0 h 163"/>
                <a:gd name="T16" fmla="*/ 42 w 190"/>
                <a:gd name="T17" fmla="*/ 65 h 163"/>
                <a:gd name="T18" fmla="*/ 148 w 190"/>
                <a:gd name="T19" fmla="*/ 65 h 163"/>
                <a:gd name="T20" fmla="*/ 148 w 190"/>
                <a:gd name="T21" fmla="*/ 0 h 163"/>
                <a:gd name="T22" fmla="*/ 190 w 190"/>
                <a:gd name="T23" fmla="*/ 5 h 163"/>
                <a:gd name="T24" fmla="*/ 190 w 190"/>
                <a:gd name="T25" fmla="*/ 15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0" h="163">
                  <a:moveTo>
                    <a:pt x="190" y="158"/>
                  </a:moveTo>
                  <a:cubicBezTo>
                    <a:pt x="177" y="161"/>
                    <a:pt x="162" y="163"/>
                    <a:pt x="148" y="163"/>
                  </a:cubicBezTo>
                  <a:cubicBezTo>
                    <a:pt x="148" y="96"/>
                    <a:pt x="148" y="96"/>
                    <a:pt x="148" y="96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28" y="163"/>
                    <a:pt x="13" y="161"/>
                    <a:pt x="0" y="15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3" y="1"/>
                    <a:pt x="28" y="0"/>
                    <a:pt x="42" y="0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148" y="65"/>
                    <a:pt x="148" y="65"/>
                    <a:pt x="148" y="65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62" y="0"/>
                    <a:pt x="177" y="1"/>
                    <a:pt x="190" y="5"/>
                  </a:cubicBezTo>
                  <a:cubicBezTo>
                    <a:pt x="190" y="158"/>
                    <a:pt x="190" y="158"/>
                    <a:pt x="190" y="15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18"/>
            <p:cNvSpPr>
              <a:spLocks/>
            </p:cNvSpPr>
            <p:nvPr userDrawn="1"/>
          </p:nvSpPr>
          <p:spPr bwMode="auto">
            <a:xfrm>
              <a:off x="2619375" y="-595312"/>
              <a:ext cx="244475" cy="211137"/>
            </a:xfrm>
            <a:custGeom>
              <a:avLst/>
              <a:gdLst>
                <a:gd name="T0" fmla="*/ 192 w 192"/>
                <a:gd name="T1" fmla="*/ 35 h 162"/>
                <a:gd name="T2" fmla="*/ 117 w 192"/>
                <a:gd name="T3" fmla="*/ 35 h 162"/>
                <a:gd name="T4" fmla="*/ 117 w 192"/>
                <a:gd name="T5" fmla="*/ 162 h 162"/>
                <a:gd name="T6" fmla="*/ 75 w 192"/>
                <a:gd name="T7" fmla="*/ 162 h 162"/>
                <a:gd name="T8" fmla="*/ 75 w 192"/>
                <a:gd name="T9" fmla="*/ 35 h 162"/>
                <a:gd name="T10" fmla="*/ 0 w 192"/>
                <a:gd name="T11" fmla="*/ 35 h 162"/>
                <a:gd name="T12" fmla="*/ 0 w 192"/>
                <a:gd name="T13" fmla="*/ 8 h 162"/>
                <a:gd name="T14" fmla="*/ 96 w 192"/>
                <a:gd name="T15" fmla="*/ 0 h 162"/>
                <a:gd name="T16" fmla="*/ 192 w 192"/>
                <a:gd name="T17" fmla="*/ 8 h 162"/>
                <a:gd name="T18" fmla="*/ 192 w 192"/>
                <a:gd name="T19" fmla="*/ 3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62">
                  <a:moveTo>
                    <a:pt x="192" y="35"/>
                  </a:moveTo>
                  <a:cubicBezTo>
                    <a:pt x="117" y="35"/>
                    <a:pt x="117" y="35"/>
                    <a:pt x="117" y="35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75" y="162"/>
                    <a:pt x="75" y="162"/>
                    <a:pt x="75" y="162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3" y="2"/>
                    <a:pt x="65" y="0"/>
                    <a:pt x="96" y="0"/>
                  </a:cubicBezTo>
                  <a:cubicBezTo>
                    <a:pt x="127" y="0"/>
                    <a:pt x="160" y="2"/>
                    <a:pt x="192" y="8"/>
                  </a:cubicBezTo>
                  <a:cubicBezTo>
                    <a:pt x="192" y="35"/>
                    <a:pt x="192" y="35"/>
                    <a:pt x="192" y="3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2769782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41"/>
          <p:cNvSpPr>
            <a:spLocks noChangeArrowheads="1"/>
          </p:cNvSpPr>
          <p:nvPr userDrawn="1"/>
        </p:nvSpPr>
        <p:spPr bwMode="auto">
          <a:xfrm>
            <a:off x="5024438" y="-2908243"/>
            <a:ext cx="11338832" cy="11544925"/>
          </a:xfrm>
          <a:prstGeom prst="ellipse">
            <a:avLst/>
          </a:prstGeom>
          <a:noFill/>
          <a:ln w="6350">
            <a:solidFill>
              <a:schemeClr val="bg1">
                <a:lumMod val="85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Oval 41"/>
          <p:cNvSpPr>
            <a:spLocks noChangeArrowheads="1"/>
          </p:cNvSpPr>
          <p:nvPr userDrawn="1"/>
        </p:nvSpPr>
        <p:spPr bwMode="auto">
          <a:xfrm>
            <a:off x="5429438" y="-1897567"/>
            <a:ext cx="11338832" cy="11544925"/>
          </a:xfrm>
          <a:prstGeom prst="ellipse">
            <a:avLst/>
          </a:prstGeom>
          <a:noFill/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grpSp>
        <p:nvGrpSpPr>
          <p:cNvPr id="16" name="Group 25"/>
          <p:cNvGrpSpPr/>
          <p:nvPr userDrawn="1"/>
        </p:nvGrpSpPr>
        <p:grpSpPr>
          <a:xfrm>
            <a:off x="7256329" y="4879328"/>
            <a:ext cx="1692409" cy="153444"/>
            <a:chOff x="2619375" y="-595312"/>
            <a:chExt cx="1785938" cy="215899"/>
          </a:xfrm>
        </p:grpSpPr>
        <p:sp>
          <p:nvSpPr>
            <p:cNvPr id="23" name="Freeform 12"/>
            <p:cNvSpPr>
              <a:spLocks/>
            </p:cNvSpPr>
            <p:nvPr userDrawn="1"/>
          </p:nvSpPr>
          <p:spPr bwMode="auto">
            <a:xfrm>
              <a:off x="4175125" y="-595312"/>
              <a:ext cx="230188" cy="215899"/>
            </a:xfrm>
            <a:custGeom>
              <a:avLst/>
              <a:gdLst>
                <a:gd name="T0" fmla="*/ 180 w 180"/>
                <a:gd name="T1" fmla="*/ 122 h 166"/>
                <a:gd name="T2" fmla="*/ 155 w 180"/>
                <a:gd name="T3" fmla="*/ 156 h 166"/>
                <a:gd name="T4" fmla="*/ 81 w 180"/>
                <a:gd name="T5" fmla="*/ 166 h 166"/>
                <a:gd name="T6" fmla="*/ 0 w 180"/>
                <a:gd name="T7" fmla="*/ 158 h 166"/>
                <a:gd name="T8" fmla="*/ 0 w 180"/>
                <a:gd name="T9" fmla="*/ 132 h 166"/>
                <a:gd name="T10" fmla="*/ 143 w 180"/>
                <a:gd name="T11" fmla="*/ 132 h 166"/>
                <a:gd name="T12" fmla="*/ 143 w 180"/>
                <a:gd name="T13" fmla="*/ 97 h 166"/>
                <a:gd name="T14" fmla="*/ 42 w 180"/>
                <a:gd name="T15" fmla="*/ 97 h 166"/>
                <a:gd name="T16" fmla="*/ 1 w 180"/>
                <a:gd name="T17" fmla="*/ 59 h 166"/>
                <a:gd name="T18" fmla="*/ 1 w 180"/>
                <a:gd name="T19" fmla="*/ 44 h 166"/>
                <a:gd name="T20" fmla="*/ 26 w 180"/>
                <a:gd name="T21" fmla="*/ 9 h 166"/>
                <a:gd name="T22" fmla="*/ 97 w 180"/>
                <a:gd name="T23" fmla="*/ 0 h 166"/>
                <a:gd name="T24" fmla="*/ 177 w 180"/>
                <a:gd name="T25" fmla="*/ 8 h 166"/>
                <a:gd name="T26" fmla="*/ 177 w 180"/>
                <a:gd name="T27" fmla="*/ 34 h 166"/>
                <a:gd name="T28" fmla="*/ 37 w 180"/>
                <a:gd name="T29" fmla="*/ 34 h 166"/>
                <a:gd name="T30" fmla="*/ 37 w 180"/>
                <a:gd name="T31" fmla="*/ 64 h 166"/>
                <a:gd name="T32" fmla="*/ 138 w 180"/>
                <a:gd name="T33" fmla="*/ 64 h 166"/>
                <a:gd name="T34" fmla="*/ 180 w 180"/>
                <a:gd name="T35" fmla="*/ 102 h 166"/>
                <a:gd name="T36" fmla="*/ 180 w 180"/>
                <a:gd name="T37" fmla="*/ 12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0" h="166">
                  <a:moveTo>
                    <a:pt x="180" y="122"/>
                  </a:moveTo>
                  <a:cubicBezTo>
                    <a:pt x="180" y="144"/>
                    <a:pt x="173" y="151"/>
                    <a:pt x="155" y="156"/>
                  </a:cubicBezTo>
                  <a:cubicBezTo>
                    <a:pt x="136" y="162"/>
                    <a:pt x="101" y="166"/>
                    <a:pt x="81" y="166"/>
                  </a:cubicBezTo>
                  <a:cubicBezTo>
                    <a:pt x="57" y="166"/>
                    <a:pt x="26" y="164"/>
                    <a:pt x="0" y="158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143" y="132"/>
                    <a:pt x="143" y="132"/>
                    <a:pt x="143" y="132"/>
                  </a:cubicBezTo>
                  <a:cubicBezTo>
                    <a:pt x="143" y="97"/>
                    <a:pt x="143" y="97"/>
                    <a:pt x="143" y="97"/>
                  </a:cubicBezTo>
                  <a:cubicBezTo>
                    <a:pt x="42" y="97"/>
                    <a:pt x="42" y="97"/>
                    <a:pt x="42" y="97"/>
                  </a:cubicBezTo>
                  <a:cubicBezTo>
                    <a:pt x="12" y="97"/>
                    <a:pt x="1" y="89"/>
                    <a:pt x="1" y="59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20"/>
                    <a:pt x="7" y="13"/>
                    <a:pt x="26" y="9"/>
                  </a:cubicBezTo>
                  <a:cubicBezTo>
                    <a:pt x="45" y="4"/>
                    <a:pt x="77" y="0"/>
                    <a:pt x="97" y="0"/>
                  </a:cubicBezTo>
                  <a:cubicBezTo>
                    <a:pt x="122" y="0"/>
                    <a:pt x="151" y="2"/>
                    <a:pt x="177" y="8"/>
                  </a:cubicBezTo>
                  <a:cubicBezTo>
                    <a:pt x="177" y="34"/>
                    <a:pt x="177" y="34"/>
                    <a:pt x="17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138" y="64"/>
                    <a:pt x="138" y="64"/>
                    <a:pt x="138" y="64"/>
                  </a:cubicBezTo>
                  <a:cubicBezTo>
                    <a:pt x="168" y="64"/>
                    <a:pt x="180" y="72"/>
                    <a:pt x="180" y="102"/>
                  </a:cubicBezTo>
                  <a:cubicBezTo>
                    <a:pt x="180" y="122"/>
                    <a:pt x="180" y="122"/>
                    <a:pt x="180" y="12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13"/>
            <p:cNvSpPr>
              <a:spLocks/>
            </p:cNvSpPr>
            <p:nvPr userDrawn="1"/>
          </p:nvSpPr>
          <p:spPr bwMode="auto">
            <a:xfrm>
              <a:off x="3868738" y="-595312"/>
              <a:ext cx="225425" cy="215899"/>
            </a:xfrm>
            <a:custGeom>
              <a:avLst/>
              <a:gdLst>
                <a:gd name="T0" fmla="*/ 177 w 177"/>
                <a:gd name="T1" fmla="*/ 158 h 166"/>
                <a:gd name="T2" fmla="*/ 89 w 177"/>
                <a:gd name="T3" fmla="*/ 166 h 166"/>
                <a:gd name="T4" fmla="*/ 0 w 177"/>
                <a:gd name="T5" fmla="*/ 158 h 166"/>
                <a:gd name="T6" fmla="*/ 0 w 177"/>
                <a:gd name="T7" fmla="*/ 8 h 166"/>
                <a:gd name="T8" fmla="*/ 88 w 177"/>
                <a:gd name="T9" fmla="*/ 0 h 166"/>
                <a:gd name="T10" fmla="*/ 176 w 177"/>
                <a:gd name="T11" fmla="*/ 8 h 166"/>
                <a:gd name="T12" fmla="*/ 176 w 177"/>
                <a:gd name="T13" fmla="*/ 35 h 166"/>
                <a:gd name="T14" fmla="*/ 43 w 177"/>
                <a:gd name="T15" fmla="*/ 35 h 166"/>
                <a:gd name="T16" fmla="*/ 43 w 177"/>
                <a:gd name="T17" fmla="*/ 65 h 166"/>
                <a:gd name="T18" fmla="*/ 130 w 177"/>
                <a:gd name="T19" fmla="*/ 65 h 166"/>
                <a:gd name="T20" fmla="*/ 130 w 177"/>
                <a:gd name="T21" fmla="*/ 96 h 166"/>
                <a:gd name="T22" fmla="*/ 43 w 177"/>
                <a:gd name="T23" fmla="*/ 96 h 166"/>
                <a:gd name="T24" fmla="*/ 43 w 177"/>
                <a:gd name="T25" fmla="*/ 132 h 166"/>
                <a:gd name="T26" fmla="*/ 177 w 177"/>
                <a:gd name="T27" fmla="*/ 132 h 166"/>
                <a:gd name="T28" fmla="*/ 177 w 177"/>
                <a:gd name="T29" fmla="*/ 15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7" h="166">
                  <a:moveTo>
                    <a:pt x="177" y="158"/>
                  </a:moveTo>
                  <a:cubicBezTo>
                    <a:pt x="147" y="164"/>
                    <a:pt x="118" y="166"/>
                    <a:pt x="89" y="166"/>
                  </a:cubicBezTo>
                  <a:cubicBezTo>
                    <a:pt x="60" y="166"/>
                    <a:pt x="30" y="164"/>
                    <a:pt x="0" y="15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0" y="2"/>
                    <a:pt x="60" y="0"/>
                    <a:pt x="88" y="0"/>
                  </a:cubicBezTo>
                  <a:cubicBezTo>
                    <a:pt x="117" y="0"/>
                    <a:pt x="147" y="2"/>
                    <a:pt x="176" y="8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65"/>
                    <a:pt x="43" y="65"/>
                    <a:pt x="43" y="65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0" y="96"/>
                    <a:pt x="130" y="96"/>
                    <a:pt x="130" y="96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177" y="158"/>
                    <a:pt x="177" y="158"/>
                    <a:pt x="177" y="15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14"/>
            <p:cNvSpPr>
              <a:spLocks/>
            </p:cNvSpPr>
            <p:nvPr userDrawn="1"/>
          </p:nvSpPr>
          <p:spPr bwMode="auto">
            <a:xfrm>
              <a:off x="3602038" y="-588963"/>
              <a:ext cx="201613" cy="209550"/>
            </a:xfrm>
            <a:custGeom>
              <a:avLst/>
              <a:gdLst>
                <a:gd name="T0" fmla="*/ 158 w 158"/>
                <a:gd name="T1" fmla="*/ 154 h 162"/>
                <a:gd name="T2" fmla="*/ 80 w 158"/>
                <a:gd name="T3" fmla="*/ 162 h 162"/>
                <a:gd name="T4" fmla="*/ 0 w 158"/>
                <a:gd name="T5" fmla="*/ 154 h 162"/>
                <a:gd name="T6" fmla="*/ 0 w 158"/>
                <a:gd name="T7" fmla="*/ 0 h 162"/>
                <a:gd name="T8" fmla="*/ 43 w 158"/>
                <a:gd name="T9" fmla="*/ 0 h 162"/>
                <a:gd name="T10" fmla="*/ 43 w 158"/>
                <a:gd name="T11" fmla="*/ 126 h 162"/>
                <a:gd name="T12" fmla="*/ 158 w 158"/>
                <a:gd name="T13" fmla="*/ 126 h 162"/>
                <a:gd name="T14" fmla="*/ 158 w 158"/>
                <a:gd name="T15" fmla="*/ 15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8" h="162">
                  <a:moveTo>
                    <a:pt x="158" y="154"/>
                  </a:moveTo>
                  <a:cubicBezTo>
                    <a:pt x="132" y="160"/>
                    <a:pt x="105" y="162"/>
                    <a:pt x="80" y="162"/>
                  </a:cubicBezTo>
                  <a:cubicBezTo>
                    <a:pt x="54" y="162"/>
                    <a:pt x="27" y="160"/>
                    <a:pt x="0" y="1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158" y="126"/>
                    <a:pt x="158" y="126"/>
                    <a:pt x="158" y="126"/>
                  </a:cubicBezTo>
                  <a:cubicBezTo>
                    <a:pt x="158" y="154"/>
                    <a:pt x="158" y="154"/>
                    <a:pt x="158" y="15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15"/>
            <p:cNvSpPr>
              <a:spLocks/>
            </p:cNvSpPr>
            <p:nvPr userDrawn="1"/>
          </p:nvSpPr>
          <p:spPr bwMode="auto">
            <a:xfrm>
              <a:off x="3248025" y="-588963"/>
              <a:ext cx="288925" cy="207962"/>
            </a:xfrm>
            <a:custGeom>
              <a:avLst/>
              <a:gdLst>
                <a:gd name="T0" fmla="*/ 226 w 226"/>
                <a:gd name="T1" fmla="*/ 155 h 161"/>
                <a:gd name="T2" fmla="*/ 179 w 226"/>
                <a:gd name="T3" fmla="*/ 161 h 161"/>
                <a:gd name="T4" fmla="*/ 114 w 226"/>
                <a:gd name="T5" fmla="*/ 29 h 161"/>
                <a:gd name="T6" fmla="*/ 110 w 226"/>
                <a:gd name="T7" fmla="*/ 29 h 161"/>
                <a:gd name="T8" fmla="*/ 45 w 226"/>
                <a:gd name="T9" fmla="*/ 161 h 161"/>
                <a:gd name="T10" fmla="*/ 0 w 226"/>
                <a:gd name="T11" fmla="*/ 155 h 161"/>
                <a:gd name="T12" fmla="*/ 83 w 226"/>
                <a:gd name="T13" fmla="*/ 0 h 161"/>
                <a:gd name="T14" fmla="*/ 142 w 226"/>
                <a:gd name="T15" fmla="*/ 0 h 161"/>
                <a:gd name="T16" fmla="*/ 226 w 226"/>
                <a:gd name="T17" fmla="*/ 15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161">
                  <a:moveTo>
                    <a:pt x="226" y="155"/>
                  </a:moveTo>
                  <a:cubicBezTo>
                    <a:pt x="212" y="159"/>
                    <a:pt x="193" y="161"/>
                    <a:pt x="179" y="161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31" y="161"/>
                    <a:pt x="15" y="159"/>
                    <a:pt x="0" y="155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226" y="155"/>
                    <a:pt x="226" y="155"/>
                    <a:pt x="226" y="15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Oval 16"/>
            <p:cNvSpPr>
              <a:spLocks noChangeArrowheads="1"/>
            </p:cNvSpPr>
            <p:nvPr userDrawn="1"/>
          </p:nvSpPr>
          <p:spPr bwMode="auto">
            <a:xfrm>
              <a:off x="3355975" y="-474663"/>
              <a:ext cx="71438" cy="7143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17"/>
            <p:cNvSpPr>
              <a:spLocks/>
            </p:cNvSpPr>
            <p:nvPr userDrawn="1"/>
          </p:nvSpPr>
          <p:spPr bwMode="auto">
            <a:xfrm>
              <a:off x="2940050" y="-592138"/>
              <a:ext cx="242888" cy="211137"/>
            </a:xfrm>
            <a:custGeom>
              <a:avLst/>
              <a:gdLst>
                <a:gd name="T0" fmla="*/ 190 w 190"/>
                <a:gd name="T1" fmla="*/ 158 h 163"/>
                <a:gd name="T2" fmla="*/ 148 w 190"/>
                <a:gd name="T3" fmla="*/ 163 h 163"/>
                <a:gd name="T4" fmla="*/ 148 w 190"/>
                <a:gd name="T5" fmla="*/ 96 h 163"/>
                <a:gd name="T6" fmla="*/ 42 w 190"/>
                <a:gd name="T7" fmla="*/ 96 h 163"/>
                <a:gd name="T8" fmla="*/ 42 w 190"/>
                <a:gd name="T9" fmla="*/ 163 h 163"/>
                <a:gd name="T10" fmla="*/ 0 w 190"/>
                <a:gd name="T11" fmla="*/ 158 h 163"/>
                <a:gd name="T12" fmla="*/ 0 w 190"/>
                <a:gd name="T13" fmla="*/ 5 h 163"/>
                <a:gd name="T14" fmla="*/ 42 w 190"/>
                <a:gd name="T15" fmla="*/ 0 h 163"/>
                <a:gd name="T16" fmla="*/ 42 w 190"/>
                <a:gd name="T17" fmla="*/ 65 h 163"/>
                <a:gd name="T18" fmla="*/ 148 w 190"/>
                <a:gd name="T19" fmla="*/ 65 h 163"/>
                <a:gd name="T20" fmla="*/ 148 w 190"/>
                <a:gd name="T21" fmla="*/ 0 h 163"/>
                <a:gd name="T22" fmla="*/ 190 w 190"/>
                <a:gd name="T23" fmla="*/ 5 h 163"/>
                <a:gd name="T24" fmla="*/ 190 w 190"/>
                <a:gd name="T25" fmla="*/ 15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0" h="163">
                  <a:moveTo>
                    <a:pt x="190" y="158"/>
                  </a:moveTo>
                  <a:cubicBezTo>
                    <a:pt x="177" y="161"/>
                    <a:pt x="162" y="163"/>
                    <a:pt x="148" y="163"/>
                  </a:cubicBezTo>
                  <a:cubicBezTo>
                    <a:pt x="148" y="96"/>
                    <a:pt x="148" y="96"/>
                    <a:pt x="148" y="96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28" y="163"/>
                    <a:pt x="13" y="161"/>
                    <a:pt x="0" y="15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3" y="1"/>
                    <a:pt x="28" y="0"/>
                    <a:pt x="42" y="0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148" y="65"/>
                    <a:pt x="148" y="65"/>
                    <a:pt x="148" y="65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62" y="0"/>
                    <a:pt x="177" y="1"/>
                    <a:pt x="190" y="5"/>
                  </a:cubicBezTo>
                  <a:cubicBezTo>
                    <a:pt x="190" y="158"/>
                    <a:pt x="190" y="158"/>
                    <a:pt x="190" y="15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18"/>
            <p:cNvSpPr>
              <a:spLocks/>
            </p:cNvSpPr>
            <p:nvPr userDrawn="1"/>
          </p:nvSpPr>
          <p:spPr bwMode="auto">
            <a:xfrm>
              <a:off x="2619375" y="-595312"/>
              <a:ext cx="244475" cy="211137"/>
            </a:xfrm>
            <a:custGeom>
              <a:avLst/>
              <a:gdLst>
                <a:gd name="T0" fmla="*/ 192 w 192"/>
                <a:gd name="T1" fmla="*/ 35 h 162"/>
                <a:gd name="T2" fmla="*/ 117 w 192"/>
                <a:gd name="T3" fmla="*/ 35 h 162"/>
                <a:gd name="T4" fmla="*/ 117 w 192"/>
                <a:gd name="T5" fmla="*/ 162 h 162"/>
                <a:gd name="T6" fmla="*/ 75 w 192"/>
                <a:gd name="T7" fmla="*/ 162 h 162"/>
                <a:gd name="T8" fmla="*/ 75 w 192"/>
                <a:gd name="T9" fmla="*/ 35 h 162"/>
                <a:gd name="T10" fmla="*/ 0 w 192"/>
                <a:gd name="T11" fmla="*/ 35 h 162"/>
                <a:gd name="T12" fmla="*/ 0 w 192"/>
                <a:gd name="T13" fmla="*/ 8 h 162"/>
                <a:gd name="T14" fmla="*/ 96 w 192"/>
                <a:gd name="T15" fmla="*/ 0 h 162"/>
                <a:gd name="T16" fmla="*/ 192 w 192"/>
                <a:gd name="T17" fmla="*/ 8 h 162"/>
                <a:gd name="T18" fmla="*/ 192 w 192"/>
                <a:gd name="T19" fmla="*/ 3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62">
                  <a:moveTo>
                    <a:pt x="192" y="35"/>
                  </a:moveTo>
                  <a:cubicBezTo>
                    <a:pt x="117" y="35"/>
                    <a:pt x="117" y="35"/>
                    <a:pt x="117" y="35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75" y="162"/>
                    <a:pt x="75" y="162"/>
                    <a:pt x="75" y="162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3" y="2"/>
                    <a:pt x="65" y="0"/>
                    <a:pt x="96" y="0"/>
                  </a:cubicBezTo>
                  <a:cubicBezTo>
                    <a:pt x="127" y="0"/>
                    <a:pt x="160" y="2"/>
                    <a:pt x="192" y="8"/>
                  </a:cubicBezTo>
                  <a:cubicBezTo>
                    <a:pt x="192" y="35"/>
                    <a:pt x="192" y="35"/>
                    <a:pt x="192" y="3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sz="2000" b="1" kern="1200" noProof="0" dirty="0">
                <a:solidFill>
                  <a:srgbClr val="333366"/>
                </a:solidFill>
                <a:effectLst/>
                <a:latin typeface="+mj-lt"/>
              </a:rPr>
              <a:t>Click to edit Master title style</a:t>
            </a:r>
            <a:r>
              <a:rPr lang="en-GB" noProof="0" dirty="0"/>
              <a:t> </a:t>
            </a:r>
          </a:p>
        </p:txBody>
      </p:sp>
      <p:sp>
        <p:nvSpPr>
          <p:cNvPr id="30" name="Espace réservé du texte 2"/>
          <p:cNvSpPr>
            <a:spLocks noGrp="1"/>
          </p:cNvSpPr>
          <p:nvPr>
            <p:ph idx="1" hasCustomPrompt="1"/>
          </p:nvPr>
        </p:nvSpPr>
        <p:spPr>
          <a:xfrm>
            <a:off x="179515" y="696542"/>
            <a:ext cx="5322434" cy="39344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0" hasCustomPrompt="1"/>
          </p:nvPr>
        </p:nvSpPr>
        <p:spPr bwMode="auto">
          <a:xfrm>
            <a:off x="5501950" y="-9525"/>
            <a:ext cx="3647433" cy="5178425"/>
          </a:xfrm>
          <a:custGeom>
            <a:avLst/>
            <a:gdLst>
              <a:gd name="connsiteX0" fmla="*/ 0 w 3662362"/>
              <a:gd name="connsiteY0" fmla="*/ 0 h 5168900"/>
              <a:gd name="connsiteX1" fmla="*/ 3662362 w 3662362"/>
              <a:gd name="connsiteY1" fmla="*/ 0 h 5168900"/>
              <a:gd name="connsiteX2" fmla="*/ 3662362 w 3662362"/>
              <a:gd name="connsiteY2" fmla="*/ 5168900 h 5168900"/>
              <a:gd name="connsiteX3" fmla="*/ 0 w 3662362"/>
              <a:gd name="connsiteY3" fmla="*/ 5168900 h 5168900"/>
              <a:gd name="connsiteX4" fmla="*/ 0 w 3662362"/>
              <a:gd name="connsiteY4" fmla="*/ 0 h 5168900"/>
              <a:gd name="connsiteX0" fmla="*/ 1724025 w 3662362"/>
              <a:gd name="connsiteY0" fmla="*/ 0 h 5178425"/>
              <a:gd name="connsiteX1" fmla="*/ 3662362 w 3662362"/>
              <a:gd name="connsiteY1" fmla="*/ 9525 h 5178425"/>
              <a:gd name="connsiteX2" fmla="*/ 3662362 w 3662362"/>
              <a:gd name="connsiteY2" fmla="*/ 5178425 h 5178425"/>
              <a:gd name="connsiteX3" fmla="*/ 0 w 3662362"/>
              <a:gd name="connsiteY3" fmla="*/ 5178425 h 5178425"/>
              <a:gd name="connsiteX4" fmla="*/ 1724025 w 3662362"/>
              <a:gd name="connsiteY4" fmla="*/ 0 h 5178425"/>
              <a:gd name="connsiteX0" fmla="*/ 1724025 w 3662362"/>
              <a:gd name="connsiteY0" fmla="*/ 0 h 5178425"/>
              <a:gd name="connsiteX1" fmla="*/ 3662362 w 3662362"/>
              <a:gd name="connsiteY1" fmla="*/ 9525 h 5178425"/>
              <a:gd name="connsiteX2" fmla="*/ 3662362 w 3662362"/>
              <a:gd name="connsiteY2" fmla="*/ 5178425 h 5178425"/>
              <a:gd name="connsiteX3" fmla="*/ 0 w 3662362"/>
              <a:gd name="connsiteY3" fmla="*/ 5178425 h 5178425"/>
              <a:gd name="connsiteX4" fmla="*/ 1724025 w 3662362"/>
              <a:gd name="connsiteY4" fmla="*/ 0 h 5178425"/>
              <a:gd name="connsiteX0" fmla="*/ 1609725 w 3548062"/>
              <a:gd name="connsiteY0" fmla="*/ 0 h 5178425"/>
              <a:gd name="connsiteX1" fmla="*/ 3548062 w 3548062"/>
              <a:gd name="connsiteY1" fmla="*/ 9525 h 5178425"/>
              <a:gd name="connsiteX2" fmla="*/ 3548062 w 3548062"/>
              <a:gd name="connsiteY2" fmla="*/ 5178425 h 5178425"/>
              <a:gd name="connsiteX3" fmla="*/ 0 w 3548062"/>
              <a:gd name="connsiteY3" fmla="*/ 5178425 h 5178425"/>
              <a:gd name="connsiteX4" fmla="*/ 1609725 w 3548062"/>
              <a:gd name="connsiteY4" fmla="*/ 0 h 5178425"/>
              <a:gd name="connsiteX0" fmla="*/ 1758948 w 3697285"/>
              <a:gd name="connsiteY0" fmla="*/ 0 h 5178425"/>
              <a:gd name="connsiteX1" fmla="*/ 3697285 w 3697285"/>
              <a:gd name="connsiteY1" fmla="*/ 9525 h 5178425"/>
              <a:gd name="connsiteX2" fmla="*/ 3697285 w 3697285"/>
              <a:gd name="connsiteY2" fmla="*/ 5178425 h 5178425"/>
              <a:gd name="connsiteX3" fmla="*/ 149223 w 3697285"/>
              <a:gd name="connsiteY3" fmla="*/ 5178425 h 5178425"/>
              <a:gd name="connsiteX4" fmla="*/ 1758948 w 3697285"/>
              <a:gd name="connsiteY4" fmla="*/ 0 h 5178425"/>
              <a:gd name="connsiteX0" fmla="*/ 1709096 w 3647433"/>
              <a:gd name="connsiteY0" fmla="*/ 0 h 5178425"/>
              <a:gd name="connsiteX1" fmla="*/ 3647433 w 3647433"/>
              <a:gd name="connsiteY1" fmla="*/ 9525 h 5178425"/>
              <a:gd name="connsiteX2" fmla="*/ 3647433 w 3647433"/>
              <a:gd name="connsiteY2" fmla="*/ 5178425 h 5178425"/>
              <a:gd name="connsiteX3" fmla="*/ 99371 w 3647433"/>
              <a:gd name="connsiteY3" fmla="*/ 5178425 h 5178425"/>
              <a:gd name="connsiteX4" fmla="*/ 1709096 w 3647433"/>
              <a:gd name="connsiteY4" fmla="*/ 0 h 5178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47433" h="5178425">
                <a:moveTo>
                  <a:pt x="1709096" y="0"/>
                </a:moveTo>
                <a:lnTo>
                  <a:pt x="3647433" y="9525"/>
                </a:lnTo>
                <a:lnTo>
                  <a:pt x="3647433" y="5178425"/>
                </a:lnTo>
                <a:lnTo>
                  <a:pt x="99371" y="5178425"/>
                </a:lnTo>
                <a:cubicBezTo>
                  <a:pt x="-30804" y="4471458"/>
                  <a:pt x="-351479" y="2116667"/>
                  <a:pt x="170909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lIns="432000" anchor="ctr" anchorCtr="0"/>
          <a:lstStyle>
            <a:lvl1pPr marL="0" indent="0" algn="ctr">
              <a:buFontTx/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AU" dirty="0"/>
              <a:t>Click </a:t>
            </a:r>
            <a:r>
              <a:rPr lang="en-GB" noProof="0" dirty="0"/>
              <a:t>icon</a:t>
            </a:r>
            <a:r>
              <a:rPr lang="en-AU" dirty="0"/>
              <a:t> to add image</a:t>
            </a:r>
            <a:br>
              <a:rPr lang="en-AU" dirty="0"/>
            </a:br>
            <a:r>
              <a:rPr lang="en-AU" dirty="0"/>
              <a:t>to placeholder</a:t>
            </a:r>
          </a:p>
        </p:txBody>
      </p:sp>
    </p:spTree>
    <p:extLst>
      <p:ext uri="{BB962C8B-B14F-4D97-AF65-F5344CB8AC3E}">
        <p14:creationId xmlns:p14="http://schemas.microsoft.com/office/powerpoint/2010/main" val="4086531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66765" y="1"/>
            <a:ext cx="8674683" cy="5618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2000" b="1" kern="1200" noProof="0" dirty="0">
                <a:solidFill>
                  <a:srgbClr val="333366"/>
                </a:solidFill>
                <a:effectLst/>
                <a:latin typeface="+mj-lt"/>
              </a:rPr>
              <a:t>Click to edit Master title style</a:t>
            </a:r>
            <a:endParaRPr lang="en-GB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79515" y="696542"/>
            <a:ext cx="8761933" cy="39344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1" name="Espace réservé du numéro de diapositive 5"/>
          <p:cNvSpPr txBox="1">
            <a:spLocks/>
          </p:cNvSpPr>
          <p:nvPr/>
        </p:nvSpPr>
        <p:spPr>
          <a:xfrm>
            <a:off x="133237" y="4802828"/>
            <a:ext cx="78620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44350D62-B6BB-E847-B7AB-6B0C5C66D2F8}" type="slidenum">
              <a:rPr lang="fr-FR" smtClean="0">
                <a:solidFill>
                  <a:srgbClr val="333366"/>
                </a:solidFill>
              </a:rPr>
              <a:pPr algn="l"/>
              <a:t>‹#›</a:t>
            </a:fld>
            <a:endParaRPr lang="fr-FR" dirty="0">
              <a:solidFill>
                <a:srgbClr val="333366"/>
              </a:solidFill>
            </a:endParaRPr>
          </a:p>
        </p:txBody>
      </p:sp>
      <p:cxnSp>
        <p:nvCxnSpPr>
          <p:cNvPr id="13" name="Straight Connector 3"/>
          <p:cNvCxnSpPr/>
          <p:nvPr/>
        </p:nvCxnSpPr>
        <p:spPr bwMode="auto">
          <a:xfrm>
            <a:off x="-4456" y="563413"/>
            <a:ext cx="914845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7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tangle 13"/>
          <p:cNvSpPr/>
          <p:nvPr/>
        </p:nvSpPr>
        <p:spPr bwMode="auto">
          <a:xfrm>
            <a:off x="-2341" y="-13581"/>
            <a:ext cx="180000" cy="575999"/>
          </a:xfrm>
          <a:prstGeom prst="rect">
            <a:avLst/>
          </a:prstGeom>
          <a:solidFill>
            <a:srgbClr val="309DB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400" b="0" i="0" u="none" strike="noStrike" cap="none" normalizeH="0" baseline="0">
              <a:ln>
                <a:noFill/>
              </a:ln>
              <a:solidFill>
                <a:srgbClr val="323265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2" name="Freeform 22"/>
          <p:cNvSpPr>
            <a:spLocks/>
          </p:cNvSpPr>
          <p:nvPr/>
        </p:nvSpPr>
        <p:spPr bwMode="auto">
          <a:xfrm rot="10800000" flipH="1">
            <a:off x="159697" y="4842573"/>
            <a:ext cx="208368" cy="218336"/>
          </a:xfrm>
          <a:custGeom>
            <a:avLst/>
            <a:gdLst>
              <a:gd name="T0" fmla="*/ 39 w 412"/>
              <a:gd name="T1" fmla="*/ 411 h 411"/>
              <a:gd name="T2" fmla="*/ 0 w 412"/>
              <a:gd name="T3" fmla="*/ 411 h 411"/>
              <a:gd name="T4" fmla="*/ 0 w 412"/>
              <a:gd name="T5" fmla="*/ 0 h 411"/>
              <a:gd name="T6" fmla="*/ 412 w 412"/>
              <a:gd name="T7" fmla="*/ 0 h 411"/>
              <a:gd name="T8" fmla="*/ 412 w 412"/>
              <a:gd name="T9" fmla="*/ 39 h 411"/>
              <a:gd name="T10" fmla="*/ 39 w 412"/>
              <a:gd name="T11" fmla="*/ 39 h 411"/>
              <a:gd name="T12" fmla="*/ 39 w 412"/>
              <a:gd name="T13" fmla="*/ 411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2" h="411">
                <a:moveTo>
                  <a:pt x="39" y="411"/>
                </a:moveTo>
                <a:lnTo>
                  <a:pt x="0" y="411"/>
                </a:lnTo>
                <a:lnTo>
                  <a:pt x="0" y="0"/>
                </a:lnTo>
                <a:lnTo>
                  <a:pt x="412" y="0"/>
                </a:lnTo>
                <a:lnTo>
                  <a:pt x="412" y="39"/>
                </a:lnTo>
                <a:lnTo>
                  <a:pt x="39" y="39"/>
                </a:lnTo>
                <a:lnTo>
                  <a:pt x="39" y="411"/>
                </a:lnTo>
                <a:close/>
              </a:path>
            </a:pathLst>
          </a:custGeom>
          <a:solidFill>
            <a:srgbClr val="5DBFD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1" name="Rectangle 36"/>
          <p:cNvSpPr>
            <a:spLocks noChangeArrowheads="1"/>
          </p:cNvSpPr>
          <p:nvPr/>
        </p:nvSpPr>
        <p:spPr bwMode="auto">
          <a:xfrm rot="16200000">
            <a:off x="-1975619" y="2560887"/>
            <a:ext cx="417961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sz="600" kern="1200" noProof="0" dirty="0">
                <a:solidFill>
                  <a:srgbClr val="969696"/>
                </a:solidFill>
                <a:latin typeface="+mn-lt"/>
                <a:ea typeface="+mn-ea"/>
                <a:cs typeface="+mn-cs"/>
              </a:rPr>
              <a:t>This document may not be reproduced, modified, adapted, published, translated, in any way, in whole or in part or disclosed to a third party</a:t>
            </a:r>
            <a:r>
              <a:rPr lang="en-AU" sz="600" kern="1200" baseline="0" noProof="0" dirty="0">
                <a:solidFill>
                  <a:srgbClr val="969696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AU" sz="600" kern="1200" noProof="0" dirty="0">
                <a:solidFill>
                  <a:srgbClr val="969696"/>
                </a:solidFill>
                <a:latin typeface="+mn-lt"/>
                <a:ea typeface="+mn-ea"/>
                <a:cs typeface="+mn-cs"/>
              </a:rPr>
              <a:t>without the prior written consent of Thales  -  © Thales  2016-2019 All rights reserved</a:t>
            </a:r>
            <a:r>
              <a:rPr lang="en-AU" sz="600" noProof="0" dirty="0">
                <a:solidFill>
                  <a:srgbClr val="969696"/>
                </a:solidFill>
              </a:rPr>
              <a:t>.</a:t>
            </a:r>
            <a:endParaRPr lang="en-AU" sz="700" noProof="0" dirty="0">
              <a:solidFill>
                <a:srgbClr val="606060"/>
              </a:solidFill>
            </a:endParaRPr>
          </a:p>
        </p:txBody>
      </p:sp>
      <p:sp>
        <p:nvSpPr>
          <p:cNvPr id="16" name="Template"/>
          <p:cNvSpPr>
            <a:spLocks noChangeArrowheads="1"/>
          </p:cNvSpPr>
          <p:nvPr userDrawn="1"/>
        </p:nvSpPr>
        <p:spPr bwMode="auto">
          <a:xfrm>
            <a:off x="598578" y="4904733"/>
            <a:ext cx="3060000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600" noProof="0" dirty="0">
                <a:solidFill>
                  <a:srgbClr val="969696"/>
                </a:solidFill>
              </a:rPr>
              <a:t>Microwave &amp; Imaging Sub-Systems / Template: </a:t>
            </a:r>
            <a:r>
              <a:rPr lang="fr-FR" sz="600" kern="1200" baseline="0" dirty="0">
                <a:solidFill>
                  <a:srgbClr val="969696"/>
                </a:solidFill>
                <a:latin typeface="+mn-lt"/>
                <a:ea typeface="+mn-ea"/>
                <a:cs typeface="+mn-cs"/>
              </a:rPr>
              <a:t>87211168-DOC-GRP-FR-006</a:t>
            </a:r>
            <a:endParaRPr lang="en-GB" sz="700" noProof="0" dirty="0">
              <a:solidFill>
                <a:srgbClr val="606060"/>
              </a:solidFill>
            </a:endParaRPr>
          </a:p>
        </p:txBody>
      </p:sp>
      <p:sp>
        <p:nvSpPr>
          <p:cNvPr id="15" name="Reference"/>
          <p:cNvSpPr>
            <a:spLocks noChangeArrowheads="1"/>
          </p:cNvSpPr>
          <p:nvPr userDrawn="1"/>
        </p:nvSpPr>
        <p:spPr bwMode="auto">
          <a:xfrm>
            <a:off x="598578" y="4794661"/>
            <a:ext cx="3060000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600" noProof="0" dirty="0">
                <a:solidFill>
                  <a:srgbClr val="969696"/>
                </a:solidFill>
              </a:rPr>
              <a:t>TH2167HE_Workshop on efficient RF sources_Toledo_23-25</a:t>
            </a:r>
            <a:r>
              <a:rPr lang="en-US" sz="600" baseline="0" noProof="0" dirty="0">
                <a:solidFill>
                  <a:srgbClr val="969696"/>
                </a:solidFill>
              </a:rPr>
              <a:t> September 2024</a:t>
            </a:r>
            <a:endParaRPr lang="en-GB" sz="700" noProof="0" dirty="0">
              <a:solidFill>
                <a:srgbClr val="606060"/>
              </a:solidFill>
            </a:endParaRPr>
          </a:p>
        </p:txBody>
      </p:sp>
      <p:pic>
        <p:nvPicPr>
          <p:cNvPr id="18" name="Picture 2" descr="\\ad.ted.security.thales\Velizy_Siege\Services_SIEGE\Communication\CHARTE GRAPHIQUE\Charte THALES\Logo Thales 2020 avec baseline\Thales logo CMYK_RGB_PANTONE\RGB\PNG\Thales_LOGO_RGB.png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258" y="4598955"/>
            <a:ext cx="1571527" cy="59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Sensitivity"/>
          <p:cNvSpPr txBox="1">
            <a:spLocks noChangeArrowheads="1"/>
          </p:cNvSpPr>
          <p:nvPr userDrawn="1"/>
        </p:nvSpPr>
        <p:spPr bwMode="auto">
          <a:xfrm>
            <a:off x="3968750" y="4764094"/>
            <a:ext cx="1206500" cy="170368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square" lIns="45720" tIns="46800" rIns="4572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00" b="0" kern="1200" noProof="0">
                <a:solidFill>
                  <a:srgbClr val="000000"/>
                </a:solidFill>
                <a:latin typeface="+mj-lt"/>
                <a:ea typeface="+mn-ea"/>
                <a:cs typeface="+mn-cs"/>
              </a:rPr>
              <a:t>OPEN</a:t>
            </a:r>
            <a:endParaRPr lang="fr-FR" sz="500" b="0" kern="1200" baseline="0" noProof="0" dirty="0">
              <a:solidFill>
                <a:srgbClr val="00000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4" name="MSIPCMContentMarking" descr="{&quot;HashCode&quot;:-1291105900,&quot;Placement&quot;:&quot;Header&quot;,&quot;Top&quot;:0.0,&quot;Left&quot;:0.0,&quot;SlideWidth&quot;:720,&quot;SlideHeight&quot;:405}"/>
          <p:cNvSpPr txBox="1"/>
          <p:nvPr userDrawn="1"/>
        </p:nvSpPr>
        <p:spPr>
          <a:xfrm>
            <a:off x="0" y="0"/>
            <a:ext cx="26077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fr-FR" sz="100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fr-FR" sz="1000" dirty="0" err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MSIPCMContentMarking" descr="{&quot;HashCode&quot;:-93347946,&quot;Placement&quot;:&quot;Footer&quot;,&quot;Top&quot;:384.343,&quot;Left&quot;:334.5844,&quot;SlideWidth&quot;:720,&quot;SlideHeight&quot;:405}"/>
          <p:cNvSpPr txBox="1"/>
          <p:nvPr userDrawn="1"/>
        </p:nvSpPr>
        <p:spPr>
          <a:xfrm>
            <a:off x="4249222" y="4881156"/>
            <a:ext cx="64555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fr-FR" sz="1000">
                <a:solidFill>
                  <a:srgbClr val="000000"/>
                </a:solidFill>
                <a:latin typeface="Calibri" panose="020F0502020204030204" pitchFamily="34" charset="0"/>
              </a:rPr>
              <a:t>{OPEN}</a:t>
            </a:r>
            <a:endParaRPr lang="fr-FR" sz="1000" dirty="0" err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824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30" r:id="rId3"/>
    <p:sldLayoutId id="2147483661" r:id="rId4"/>
    <p:sldLayoutId id="2147483662" r:id="rId5"/>
    <p:sldLayoutId id="2147483663" r:id="rId6"/>
    <p:sldLayoutId id="2147483664" r:id="rId7"/>
    <p:sldLayoutId id="2147483666" r:id="rId8"/>
    <p:sldLayoutId id="2147483724" r:id="rId9"/>
    <p:sldLayoutId id="2147483652" r:id="rId10"/>
    <p:sldLayoutId id="2147483667" r:id="rId11"/>
    <p:sldLayoutId id="2147483736" r:id="rId12"/>
    <p:sldLayoutId id="2147483738" r:id="rId13"/>
    <p:sldLayoutId id="2147483764" r:id="rId14"/>
    <p:sldLayoutId id="2147483763" r:id="rId15"/>
    <p:sldLayoutId id="2147483765" r:id="rId16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180975" algn="l" defTabSz="457200" rtl="0" eaLnBrk="1" latinLnBrk="0" hangingPunct="1">
        <a:lnSpc>
          <a:spcPct val="100000"/>
        </a:lnSpc>
        <a:spcBef>
          <a:spcPts val="600"/>
        </a:spcBef>
        <a:spcAft>
          <a:spcPts val="1200"/>
        </a:spcAft>
        <a:buClr>
          <a:schemeClr val="bg2"/>
        </a:buClr>
        <a:buSzPct val="90000"/>
        <a:buFont typeface="Century Gothic" panose="020B0502020202020204" pitchFamily="34" charset="0"/>
        <a:buChar char="▌"/>
        <a:tabLst>
          <a:tab pos="985838" algn="l"/>
        </a:tabLst>
        <a:defRPr lang="fr-FR" sz="1800" b="1" kern="1200" baseline="0" dirty="0" smtClean="0">
          <a:solidFill>
            <a:srgbClr val="309DB5"/>
          </a:solidFill>
          <a:latin typeface="+mn-lt"/>
          <a:ea typeface="+mn-ea"/>
          <a:cs typeface="+mn-cs"/>
        </a:defRPr>
      </a:lvl1pPr>
      <a:lvl2pPr marL="539750" indent="-182563" algn="l" defTabSz="457200" rtl="0" eaLnBrk="1" latinLnBrk="0" hangingPunct="1">
        <a:spcBef>
          <a:spcPts val="0"/>
        </a:spcBef>
        <a:spcAft>
          <a:spcPts val="600"/>
        </a:spcAft>
        <a:buSzPct val="100000"/>
        <a:buFontTx/>
        <a:buBlip>
          <a:blip r:embed="rId19"/>
        </a:buBlip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8525" indent="-182563" algn="l" defTabSz="457200" rtl="0" eaLnBrk="1" latinLnBrk="0" hangingPunct="1">
        <a:spcBef>
          <a:spcPts val="360"/>
        </a:spcBef>
        <a:buSzPct val="100000"/>
        <a:buFont typeface="Lucida Grande"/>
        <a:buChar char="-"/>
        <a:defRPr sz="15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374412" y="1033191"/>
            <a:ext cx="4918023" cy="2448143"/>
          </a:xfrm>
        </p:spPr>
        <p:txBody>
          <a:bodyPr/>
          <a:lstStyle/>
          <a:p>
            <a:r>
              <a:rPr lang="en-US" dirty="0"/>
              <a:t>TH2167HE  KLYSTRON FOR LHC</a:t>
            </a:r>
            <a:endParaRPr lang="en-GB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74361" y="2928027"/>
            <a:ext cx="4620426" cy="667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lvl1pPr marL="34290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3"/>
              </a:buBlip>
              <a:tabLst>
                <a:tab pos="985838" algn="l"/>
              </a:tabLst>
              <a:defRPr lang="fr-FR" sz="25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60000"/>
              <a:buFont typeface="Wingdings" pitchFamily="2" charset="2"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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Font typeface="EuroRoman" pitchFamily="2" charset="2"/>
              <a:buChar char="Ð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100" i="1" kern="0" dirty="0">
                <a:cs typeface="Arial" pitchFamily="34" charset="0"/>
              </a:rPr>
              <a:t>K. Haj </a:t>
            </a:r>
            <a:r>
              <a:rPr lang="en-US" sz="1100" i="1" kern="0" dirty="0" err="1">
                <a:cs typeface="Arial" pitchFamily="34" charset="0"/>
              </a:rPr>
              <a:t>Khlifa</a:t>
            </a:r>
            <a:r>
              <a:rPr lang="en-US" sz="1100" i="1" kern="0" dirty="0">
                <a:cs typeface="Arial" pitchFamily="34" charset="0"/>
              </a:rPr>
              <a:t>, A. </a:t>
            </a:r>
            <a:r>
              <a:rPr lang="en-US" sz="1100" i="1" kern="0" dirty="0" err="1">
                <a:cs typeface="Arial" pitchFamily="34" charset="0"/>
              </a:rPr>
              <a:t>Beunas</a:t>
            </a:r>
            <a:r>
              <a:rPr lang="en-US" sz="1100" i="1" kern="0" dirty="0">
                <a:cs typeface="Arial" pitchFamily="34" charset="0"/>
              </a:rPr>
              <a:t>, Thales AVS MIS</a:t>
            </a:r>
          </a:p>
          <a:p>
            <a:pPr marL="0" indent="0" algn="just">
              <a:buNone/>
            </a:pPr>
            <a:r>
              <a:rPr lang="en-US" sz="1100" i="1" kern="0" dirty="0">
                <a:cs typeface="Arial" pitchFamily="34" charset="0"/>
              </a:rPr>
              <a:t>I. Syratchev, N. Catalan Lasheras, C. Marrelli, O. Brunner, CERN</a:t>
            </a:r>
            <a:endParaRPr lang="en-US" sz="1100" kern="0" dirty="0">
              <a:cs typeface="Arial" pitchFamily="34" charset="0"/>
            </a:endParaRPr>
          </a:p>
          <a:p>
            <a:pPr marL="0" indent="0" algn="just">
              <a:buFont typeface="Wingdings" pitchFamily="2" charset="2"/>
              <a:buNone/>
            </a:pPr>
            <a:endParaRPr lang="en-US" sz="1100" kern="0" dirty="0">
              <a:cs typeface="Arial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74361" y="3916169"/>
            <a:ext cx="4620426" cy="70173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lvl1pPr marL="34290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3"/>
              </a:buBlip>
              <a:tabLst>
                <a:tab pos="985838" algn="l"/>
              </a:tabLst>
              <a:defRPr lang="fr-FR" sz="25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60000"/>
              <a:buFont typeface="Wingdings" pitchFamily="2" charset="2"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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Font typeface="EuroRoman" pitchFamily="2" charset="2"/>
              <a:buChar char="Ð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 pitchFamily="2" charset="2"/>
              <a:buNone/>
            </a:pPr>
            <a:r>
              <a:rPr lang="en-US" sz="1200" kern="0" dirty="0">
                <a:solidFill>
                  <a:schemeClr val="bg2"/>
                </a:solidFill>
                <a:cs typeface="Arial" pitchFamily="34" charset="0"/>
              </a:rPr>
              <a:t>Workshop on efficient RF sources,</a:t>
            </a:r>
          </a:p>
          <a:p>
            <a:pPr marL="0" indent="0" algn="just">
              <a:buFont typeface="Wingdings" pitchFamily="2" charset="2"/>
              <a:buNone/>
            </a:pPr>
            <a:r>
              <a:rPr lang="en-US" sz="1200" i="1" kern="0" dirty="0">
                <a:solidFill>
                  <a:schemeClr val="bg2"/>
                </a:solidFill>
                <a:cs typeface="Arial" pitchFamily="34" charset="0"/>
              </a:rPr>
              <a:t>Toledo, Spai</a:t>
            </a:r>
            <a:r>
              <a:rPr lang="en-US" sz="1200" kern="0" dirty="0">
                <a:solidFill>
                  <a:schemeClr val="bg2"/>
                </a:solidFill>
                <a:cs typeface="Arial" pitchFamily="34" charset="0"/>
              </a:rPr>
              <a:t>n, 23-25 September 2024</a:t>
            </a:r>
          </a:p>
          <a:p>
            <a:pPr marL="0" indent="0" algn="just">
              <a:buFont typeface="Wingdings" pitchFamily="2" charset="2"/>
              <a:buNone/>
            </a:pPr>
            <a:endParaRPr lang="en-US" sz="1050" kern="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0293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6135" y="1398751"/>
            <a:ext cx="3562082" cy="3006799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6765" y="634144"/>
            <a:ext cx="5239370" cy="1825393"/>
          </a:xfrm>
        </p:spPr>
        <p:txBody>
          <a:bodyPr/>
          <a:lstStyle/>
          <a:p>
            <a:r>
              <a:rPr lang="fr-FR" sz="1600" dirty="0"/>
              <a:t>Collector </a:t>
            </a:r>
            <a:r>
              <a:rPr lang="fr-FR" sz="1600" dirty="0" err="1"/>
              <a:t>resizing</a:t>
            </a:r>
            <a:endParaRPr lang="fr-FR" sz="1600" dirty="0"/>
          </a:p>
          <a:p>
            <a:pPr lvl="1">
              <a:spcAft>
                <a:spcPts val="225"/>
              </a:spcAft>
            </a:pPr>
            <a:r>
              <a:rPr lang="en-US" sz="1400" dirty="0"/>
              <a:t>Increase inner diameter and length of the collector</a:t>
            </a:r>
          </a:p>
          <a:p>
            <a:pPr lvl="1">
              <a:spcAft>
                <a:spcPts val="225"/>
              </a:spcAft>
            </a:pPr>
            <a:r>
              <a:rPr lang="en-US" sz="1400" dirty="0"/>
              <a:t>To have more margin in case we need to increase the beam power</a:t>
            </a:r>
          </a:p>
          <a:p>
            <a:pPr marL="267891" lvl="1" indent="0">
              <a:spcBef>
                <a:spcPts val="450"/>
              </a:spcBef>
              <a:buNone/>
            </a:pPr>
            <a:endParaRPr lang="en-US" sz="1400" dirty="0"/>
          </a:p>
          <a:p>
            <a:pPr lvl="1"/>
            <a:endParaRPr lang="en-US" sz="1400" dirty="0"/>
          </a:p>
          <a:p>
            <a:pPr marL="267890" lvl="1" indent="0">
              <a:buNone/>
            </a:pPr>
            <a:endParaRPr lang="fr-FR" sz="14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075" y="2531302"/>
            <a:ext cx="5052060" cy="1784140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 flipV="1">
            <a:off x="975360" y="4274820"/>
            <a:ext cx="3852000" cy="0"/>
          </a:xfrm>
          <a:prstGeom prst="straightConnector1">
            <a:avLst/>
          </a:prstGeom>
          <a:ln w="12700" cmpd="sng">
            <a:solidFill>
              <a:schemeClr val="accent4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4459353" y="4282440"/>
            <a:ext cx="6231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>
                <a:solidFill>
                  <a:srgbClr val="000000"/>
                </a:solidFill>
              </a:rPr>
              <a:t>length</a:t>
            </a:r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Simulation </a:t>
            </a:r>
            <a:r>
              <a:rPr lang="fr-FR" dirty="0" err="1"/>
              <a:t>results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34290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Mechanical</a:t>
            </a:r>
            <a:r>
              <a:rPr lang="fr-FR" dirty="0"/>
              <a:t> design &amp; </a:t>
            </a:r>
            <a:r>
              <a:rPr lang="fr-FR" dirty="0" err="1"/>
              <a:t>manufacturing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5" y="696542"/>
            <a:ext cx="8761933" cy="434429"/>
          </a:xfrm>
        </p:spPr>
        <p:txBody>
          <a:bodyPr/>
          <a:lstStyle/>
          <a:p>
            <a:r>
              <a:rPr lang="fr-FR" sz="1600" dirty="0"/>
              <a:t>Design changes (</a:t>
            </a:r>
            <a:r>
              <a:rPr lang="fr-FR" sz="1600" dirty="0" err="1"/>
              <a:t>pumped</a:t>
            </a:r>
            <a:r>
              <a:rPr lang="fr-FR" sz="1600" dirty="0"/>
              <a:t> tube)</a:t>
            </a:r>
          </a:p>
          <a:p>
            <a:pPr marL="267890" lvl="1" indent="0">
              <a:spcBef>
                <a:spcPts val="450"/>
              </a:spcBef>
              <a:buNone/>
            </a:pPr>
            <a:endParaRPr lang="en-US" sz="1400" dirty="0"/>
          </a:p>
          <a:p>
            <a:pPr marL="267890" lvl="1" indent="0">
              <a:buNone/>
            </a:pPr>
            <a:endParaRPr lang="fr-FR" sz="14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024" y="1130971"/>
            <a:ext cx="7097822" cy="3557873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4480559" y="2257364"/>
            <a:ext cx="109592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b="1" dirty="0">
                <a:solidFill>
                  <a:schemeClr val="accent4">
                    <a:lumMod val="50000"/>
                  </a:schemeClr>
                </a:solidFill>
              </a:rPr>
              <a:t>2</a:t>
            </a:r>
            <a:r>
              <a:rPr lang="fr-FR" sz="1050" b="1" baseline="30000" dirty="0">
                <a:solidFill>
                  <a:schemeClr val="accent4">
                    <a:lumMod val="50000"/>
                  </a:schemeClr>
                </a:solidFill>
              </a:rPr>
              <a:t>nd</a:t>
            </a:r>
            <a:r>
              <a:rPr lang="fr-FR" sz="105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fr-FR" sz="1050" b="1" dirty="0" err="1">
                <a:solidFill>
                  <a:schemeClr val="accent4">
                    <a:lumMod val="50000"/>
                  </a:schemeClr>
                </a:solidFill>
              </a:rPr>
              <a:t>harmonic</a:t>
            </a:r>
            <a:endParaRPr lang="fr-FR" sz="1050" b="1" dirty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fr-FR" sz="1050" b="1" dirty="0" err="1">
                <a:solidFill>
                  <a:schemeClr val="accent4">
                    <a:lumMod val="50000"/>
                  </a:schemeClr>
                </a:solidFill>
              </a:rPr>
              <a:t>cavitiies</a:t>
            </a:r>
            <a:endParaRPr lang="fr-FR" sz="105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012520" y="3894612"/>
            <a:ext cx="109592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b="1" dirty="0">
                <a:solidFill>
                  <a:schemeClr val="accent4">
                    <a:lumMod val="50000"/>
                  </a:schemeClr>
                </a:solidFill>
              </a:rPr>
              <a:t>3</a:t>
            </a:r>
            <a:r>
              <a:rPr lang="fr-FR" sz="1050" b="1" baseline="30000" dirty="0">
                <a:solidFill>
                  <a:schemeClr val="accent4">
                    <a:lumMod val="50000"/>
                  </a:schemeClr>
                </a:solidFill>
              </a:rPr>
              <a:t>rd </a:t>
            </a:r>
            <a:r>
              <a:rPr lang="fr-FR" sz="1050" b="1" dirty="0" err="1">
                <a:solidFill>
                  <a:schemeClr val="accent4">
                    <a:lumMod val="50000"/>
                  </a:schemeClr>
                </a:solidFill>
              </a:rPr>
              <a:t>harmonic</a:t>
            </a:r>
            <a:endParaRPr lang="fr-FR" sz="1050" b="1" dirty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fr-FR" sz="1050" b="1" dirty="0" err="1">
                <a:solidFill>
                  <a:schemeClr val="accent4">
                    <a:lumMod val="50000"/>
                  </a:schemeClr>
                </a:solidFill>
              </a:rPr>
              <a:t>cavitiy</a:t>
            </a:r>
            <a:endParaRPr lang="fr-FR" sz="105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8" name="Connecteur droit avec flèche 7"/>
          <p:cNvCxnSpPr>
            <a:stCxn id="4" idx="0"/>
          </p:cNvCxnSpPr>
          <p:nvPr/>
        </p:nvCxnSpPr>
        <p:spPr>
          <a:xfrm flipV="1">
            <a:off x="5028520" y="1825099"/>
            <a:ext cx="203880" cy="432265"/>
          </a:xfrm>
          <a:prstGeom prst="straightConnector1">
            <a:avLst/>
          </a:prstGeom>
          <a:ln w="9525" cmpd="sng">
            <a:solidFill>
              <a:schemeClr val="accent4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>
            <a:off x="5028519" y="2672862"/>
            <a:ext cx="101941" cy="334498"/>
          </a:xfrm>
          <a:prstGeom prst="straightConnector1">
            <a:avLst/>
          </a:prstGeom>
          <a:ln w="9525" cmpd="sng">
            <a:solidFill>
              <a:schemeClr val="accent4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V="1">
            <a:off x="4631601" y="3515880"/>
            <a:ext cx="0" cy="378732"/>
          </a:xfrm>
          <a:prstGeom prst="straightConnector1">
            <a:avLst/>
          </a:prstGeom>
          <a:ln w="9525" cmpd="sng">
            <a:solidFill>
              <a:schemeClr val="accent4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202025" y="1411511"/>
            <a:ext cx="11325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TH2167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79515" y="3162816"/>
            <a:ext cx="11325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TH2167HE</a:t>
            </a:r>
          </a:p>
        </p:txBody>
      </p:sp>
    </p:spTree>
    <p:extLst>
      <p:ext uri="{BB962C8B-B14F-4D97-AF65-F5344CB8AC3E}">
        <p14:creationId xmlns:p14="http://schemas.microsoft.com/office/powerpoint/2010/main" val="4214597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Mechanical</a:t>
            </a:r>
            <a:r>
              <a:rPr lang="fr-FR" dirty="0"/>
              <a:t> design &amp; </a:t>
            </a:r>
            <a:r>
              <a:rPr lang="fr-FR" dirty="0" err="1"/>
              <a:t>manufacturing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l="6868" r="6921"/>
          <a:stretch/>
        </p:blipFill>
        <p:spPr>
          <a:xfrm>
            <a:off x="5054214" y="1529617"/>
            <a:ext cx="1536084" cy="2203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4099" y="1574125"/>
            <a:ext cx="943248" cy="2158492"/>
          </a:xfrm>
          <a:prstGeom prst="rect">
            <a:avLst/>
          </a:prstGeom>
        </p:spPr>
      </p:pic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 rotWithShape="1">
          <a:blip r:embed="rId5"/>
          <a:srcRect b="9653"/>
          <a:stretch/>
        </p:blipFill>
        <p:spPr>
          <a:xfrm>
            <a:off x="658440" y="2195406"/>
            <a:ext cx="747280" cy="153721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78469" y="1001149"/>
            <a:ext cx="1113333" cy="2731468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714030" y="3815130"/>
            <a:ext cx="63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/>
              <a:t>gun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886686" y="3815130"/>
            <a:ext cx="10759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/>
              <a:t>Input </a:t>
            </a:r>
            <a:r>
              <a:rPr lang="fr-FR" sz="1100" b="1" dirty="0" err="1"/>
              <a:t>cavity</a:t>
            </a:r>
            <a:endParaRPr lang="fr-FR" sz="11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5159169" y="3815130"/>
            <a:ext cx="146673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penultimate and last cavities + window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3340219" y="3820260"/>
            <a:ext cx="11343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 err="1"/>
              <a:t>Intermediate</a:t>
            </a:r>
            <a:r>
              <a:rPr lang="fr-FR" sz="1100" b="1" dirty="0"/>
              <a:t> </a:t>
            </a:r>
            <a:r>
              <a:rPr lang="fr-FR" sz="1100" b="1" dirty="0" err="1"/>
              <a:t>cavities</a:t>
            </a:r>
            <a:endParaRPr lang="fr-FR" sz="1100" b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7001768" y="3815130"/>
            <a:ext cx="14667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collector</a:t>
            </a: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93376" y="1931803"/>
            <a:ext cx="862552" cy="1800814"/>
          </a:xfrm>
          <a:prstGeom prst="rect">
            <a:avLst/>
          </a:prstGeom>
        </p:spPr>
      </p:pic>
      <p:sp>
        <p:nvSpPr>
          <p:cNvPr id="17" name="Espace réservé du contenu 2"/>
          <p:cNvSpPr txBox="1">
            <a:spLocks/>
          </p:cNvSpPr>
          <p:nvPr/>
        </p:nvSpPr>
        <p:spPr>
          <a:xfrm>
            <a:off x="179515" y="696542"/>
            <a:ext cx="8761933" cy="434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60000" indent="-180975" algn="l" defTabSz="4572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Century Gothic" panose="020B0502020202020204" pitchFamily="34" charset="0"/>
              <a:buChar char="▌"/>
              <a:tabLst>
                <a:tab pos="985838" algn="l"/>
              </a:tabLst>
              <a:defRPr lang="fr-FR" sz="1800" b="1" kern="1200" baseline="0">
                <a:solidFill>
                  <a:srgbClr val="309DB5"/>
                </a:solidFill>
                <a:latin typeface="+mn-lt"/>
                <a:ea typeface="+mn-ea"/>
                <a:cs typeface="+mn-cs"/>
              </a:defRPr>
            </a:lvl1pPr>
            <a:lvl2pPr marL="539750" indent="-182563" algn="l" defTabSz="457200" rtl="0" eaLnBrk="1" latinLnBrk="0" hangingPunct="1">
              <a:spcBef>
                <a:spcPts val="0"/>
              </a:spcBef>
              <a:spcAft>
                <a:spcPts val="600"/>
              </a:spcAft>
              <a:buSzPct val="100000"/>
              <a:buFontTx/>
              <a:buBlip>
                <a:blip r:embed="rId8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8525" indent="-182563" algn="l" defTabSz="457200" rtl="0" eaLnBrk="1" latinLnBrk="0" hangingPunct="1">
              <a:spcBef>
                <a:spcPts val="360"/>
              </a:spcBef>
              <a:spcAft>
                <a:spcPts val="0"/>
              </a:spcAft>
              <a:buSzPct val="100000"/>
              <a:buFont typeface="Lucida Grande"/>
              <a:buChar char="-"/>
              <a:defRPr sz="15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/>
              <a:t>Parts </a:t>
            </a:r>
            <a:r>
              <a:rPr lang="fr-FR" sz="1600" dirty="0" err="1"/>
              <a:t>assemblies</a:t>
            </a:r>
            <a:endParaRPr lang="fr-FR" sz="1400" dirty="0"/>
          </a:p>
          <a:p>
            <a:pPr marL="267890" lvl="1" indent="0">
              <a:buFontTx/>
              <a:buNone/>
            </a:pPr>
            <a:endParaRPr lang="fr-FR" sz="1400" dirty="0"/>
          </a:p>
        </p:txBody>
      </p:sp>
      <p:sp>
        <p:nvSpPr>
          <p:cNvPr id="3" name="ZoneTexte 2"/>
          <p:cNvSpPr txBox="1"/>
          <p:nvPr/>
        </p:nvSpPr>
        <p:spPr>
          <a:xfrm>
            <a:off x="4254149" y="2993277"/>
            <a:ext cx="9852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err="1"/>
              <a:t>Cavity</a:t>
            </a:r>
            <a:r>
              <a:rPr lang="fr-FR" sz="900" b="1" dirty="0"/>
              <a:t> n°2</a:t>
            </a:r>
          </a:p>
        </p:txBody>
      </p:sp>
      <p:cxnSp>
        <p:nvCxnSpPr>
          <p:cNvPr id="5" name="Connecteur en angle 4"/>
          <p:cNvCxnSpPr/>
          <p:nvPr/>
        </p:nvCxnSpPr>
        <p:spPr>
          <a:xfrm flipV="1">
            <a:off x="3915723" y="3204594"/>
            <a:ext cx="644758" cy="58723"/>
          </a:xfrm>
          <a:prstGeom prst="bentConnector3">
            <a:avLst>
              <a:gd name="adj1" fmla="val 99442"/>
            </a:avLst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4255547" y="2407445"/>
            <a:ext cx="9852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err="1"/>
              <a:t>Cavity</a:t>
            </a:r>
            <a:r>
              <a:rPr lang="fr-FR" sz="900" b="1" dirty="0"/>
              <a:t> H2</a:t>
            </a:r>
          </a:p>
        </p:txBody>
      </p:sp>
      <p:cxnSp>
        <p:nvCxnSpPr>
          <p:cNvPr id="19" name="Connecteur en angle 18"/>
          <p:cNvCxnSpPr/>
          <p:nvPr/>
        </p:nvCxnSpPr>
        <p:spPr>
          <a:xfrm flipV="1">
            <a:off x="3917121" y="2618762"/>
            <a:ext cx="644758" cy="58723"/>
          </a:xfrm>
          <a:prstGeom prst="bentConnector3">
            <a:avLst>
              <a:gd name="adj1" fmla="val 99442"/>
            </a:avLst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254149" y="1695750"/>
            <a:ext cx="9852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err="1"/>
              <a:t>Cavity</a:t>
            </a:r>
            <a:r>
              <a:rPr lang="fr-FR" sz="900" b="1" dirty="0"/>
              <a:t> H3</a:t>
            </a:r>
          </a:p>
        </p:txBody>
      </p:sp>
      <p:cxnSp>
        <p:nvCxnSpPr>
          <p:cNvPr id="21" name="Connecteur en angle 20"/>
          <p:cNvCxnSpPr/>
          <p:nvPr/>
        </p:nvCxnSpPr>
        <p:spPr>
          <a:xfrm flipV="1">
            <a:off x="3915723" y="1907067"/>
            <a:ext cx="644758" cy="58723"/>
          </a:xfrm>
          <a:prstGeom prst="bentConnector3">
            <a:avLst>
              <a:gd name="adj1" fmla="val 99442"/>
            </a:avLst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31979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Mechanical</a:t>
            </a:r>
            <a:r>
              <a:rPr lang="fr-FR" dirty="0"/>
              <a:t> design &amp; </a:t>
            </a:r>
            <a:r>
              <a:rPr lang="fr-FR" dirty="0" err="1"/>
              <a:t>manufacturing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6420" y="1130971"/>
            <a:ext cx="1762081" cy="3742748"/>
          </a:xfrm>
          <a:prstGeom prst="rect">
            <a:avLst/>
          </a:prstGeom>
        </p:spPr>
      </p:pic>
      <p:pic>
        <p:nvPicPr>
          <p:cNvPr id="6" name="Image 1" descr="imag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744" y="2144674"/>
            <a:ext cx="1820364" cy="2085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2449721" y="1454771"/>
            <a:ext cx="2529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Inside the baking &amp; exhaust station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5"/>
          <a:srcRect r="28705"/>
          <a:stretch/>
        </p:blipFill>
        <p:spPr>
          <a:xfrm>
            <a:off x="5887594" y="696542"/>
            <a:ext cx="2290456" cy="432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9520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results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38480" y="3767183"/>
            <a:ext cx="8605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/>
              <a:t>70 % efficiency measured @ 57.7 kV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/>
              <a:t>Good agreement between Measurement and </a:t>
            </a:r>
            <a:r>
              <a:rPr lang="en-US" sz="1400" b="1" dirty="0" err="1"/>
              <a:t>KlyC</a:t>
            </a:r>
            <a:r>
              <a:rPr lang="en-US" sz="1400" b="1" dirty="0"/>
              <a:t> calculations @ nominal voltage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/>
              <a:t>High efficiency (61%) maintained at 200 kW (mode I), 6 points higher than the TH2167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/>
              <a:t>Discrepancies are mainly due to tube adjustments, not fully evaluated for retro-simulation yet.</a:t>
            </a: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179515" y="696542"/>
            <a:ext cx="8761933" cy="434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60000" indent="-180975" algn="l" defTabSz="4572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Century Gothic" panose="020B0502020202020204" pitchFamily="34" charset="0"/>
              <a:buChar char="▌"/>
              <a:tabLst>
                <a:tab pos="985838" algn="l"/>
              </a:tabLst>
              <a:defRPr lang="fr-FR" sz="1800" b="1" kern="1200" baseline="0">
                <a:solidFill>
                  <a:srgbClr val="309DB5"/>
                </a:solidFill>
                <a:latin typeface="+mn-lt"/>
                <a:ea typeface="+mn-ea"/>
                <a:cs typeface="+mn-cs"/>
              </a:defRPr>
            </a:lvl1pPr>
            <a:lvl2pPr marL="539750" indent="-182563" algn="l" defTabSz="457200" rtl="0" eaLnBrk="1" latinLnBrk="0" hangingPunct="1">
              <a:spcBef>
                <a:spcPts val="0"/>
              </a:spcBef>
              <a:spcAft>
                <a:spcPts val="600"/>
              </a:spcAft>
              <a:buSzPct val="100000"/>
              <a:buFontTx/>
              <a:buBlip>
                <a:blip r:embed="rId3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8525" indent="-182563" algn="l" defTabSz="457200" rtl="0" eaLnBrk="1" latinLnBrk="0" hangingPunct="1">
              <a:spcBef>
                <a:spcPts val="360"/>
              </a:spcBef>
              <a:spcAft>
                <a:spcPts val="0"/>
              </a:spcAft>
              <a:buSzPct val="100000"/>
              <a:buFont typeface="Lucida Grande"/>
              <a:buChar char="-"/>
              <a:defRPr sz="15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Measurement Vs simulations</a:t>
            </a:r>
            <a:endParaRPr lang="fr-FR" sz="16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238" y="1265676"/>
            <a:ext cx="4371900" cy="2575947"/>
          </a:xfrm>
          <a:prstGeom prst="rect">
            <a:avLst/>
          </a:prstGeom>
        </p:spPr>
      </p:pic>
      <p:cxnSp>
        <p:nvCxnSpPr>
          <p:cNvPr id="10" name="Connecteur droit 9"/>
          <p:cNvCxnSpPr/>
          <p:nvPr/>
        </p:nvCxnSpPr>
        <p:spPr>
          <a:xfrm>
            <a:off x="7022905" y="2824595"/>
            <a:ext cx="252000" cy="0"/>
          </a:xfrm>
          <a:prstGeom prst="line">
            <a:avLst/>
          </a:prstGeom>
          <a:ln w="28575" cmpd="sng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7022905" y="3060885"/>
            <a:ext cx="252000" cy="0"/>
          </a:xfrm>
          <a:prstGeom prst="line">
            <a:avLst/>
          </a:prstGeom>
          <a:ln w="28575" cmpd="sng">
            <a:solidFill>
              <a:schemeClr val="accent4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7372227" y="2913996"/>
            <a:ext cx="1006679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000" dirty="0" err="1">
                <a:solidFill>
                  <a:srgbClr val="000000"/>
                </a:solidFill>
              </a:rPr>
              <a:t>klyC</a:t>
            </a:r>
            <a:endParaRPr lang="fr-FR" sz="1000" dirty="0">
              <a:solidFill>
                <a:srgbClr val="00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7332557" y="2686095"/>
            <a:ext cx="1588865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000" dirty="0">
                <a:solidFill>
                  <a:srgbClr val="000000"/>
                </a:solidFill>
              </a:rPr>
              <a:t>Measurements</a:t>
            </a: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429" y="983298"/>
            <a:ext cx="3270578" cy="2783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788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0433" y="1615050"/>
            <a:ext cx="4583567" cy="208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results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6765" y="696542"/>
            <a:ext cx="8761933" cy="4083802"/>
          </a:xfrm>
        </p:spPr>
        <p:txBody>
          <a:bodyPr/>
          <a:lstStyle/>
          <a:p>
            <a:r>
              <a:rPr lang="en-US" sz="1600" dirty="0"/>
              <a:t>Measurement Vs Simulations (</a:t>
            </a:r>
            <a:r>
              <a:rPr lang="en-US" sz="1600" dirty="0" err="1"/>
              <a:t>KlyC</a:t>
            </a:r>
            <a:r>
              <a:rPr lang="en-US" sz="1600" dirty="0"/>
              <a:t>)</a:t>
            </a:r>
            <a:endParaRPr lang="fr-FR" sz="1600" dirty="0"/>
          </a:p>
        </p:txBody>
      </p:sp>
      <p:sp>
        <p:nvSpPr>
          <p:cNvPr id="8" name="ZoneTexte 7"/>
          <p:cNvSpPr txBox="1"/>
          <p:nvPr/>
        </p:nvSpPr>
        <p:spPr>
          <a:xfrm>
            <a:off x="538480" y="4128981"/>
            <a:ext cx="7772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/>
              <a:t>Good agreement between measurement and </a:t>
            </a:r>
            <a:r>
              <a:rPr lang="en-US" sz="1600" b="1" dirty="0" err="1"/>
              <a:t>KlyC</a:t>
            </a:r>
            <a:r>
              <a:rPr lang="en-US" sz="1600" b="1" dirty="0"/>
              <a:t> calculations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/>
              <a:t>The bandwidth is compliant</a:t>
            </a:r>
            <a:endParaRPr lang="fr-FR" sz="1600" b="1" dirty="0"/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6530262" y="1829440"/>
            <a:ext cx="0" cy="432000"/>
          </a:xfrm>
          <a:prstGeom prst="straightConnector1">
            <a:avLst/>
          </a:prstGeom>
          <a:ln w="9525" cmpd="sng">
            <a:solidFill>
              <a:srgbClr val="000000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5230368" y="2231600"/>
            <a:ext cx="1901952" cy="0"/>
          </a:xfrm>
          <a:prstGeom prst="line">
            <a:avLst/>
          </a:prstGeom>
          <a:ln w="9525" cmpd="sng"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6506464" y="1922155"/>
            <a:ext cx="7132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rgbClr val="000000"/>
                </a:solidFill>
              </a:rPr>
              <a:t>0.6 dB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142451" y="1378800"/>
            <a:ext cx="37018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000000"/>
                </a:solidFill>
              </a:rPr>
              <a:t>The measured bandwidth zoom @ +/- 0.7 MHz</a:t>
            </a:r>
            <a:endParaRPr lang="fr-FR" sz="1200" b="1" dirty="0">
              <a:solidFill>
                <a:srgbClr val="00000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760744" y="1101801"/>
            <a:ext cx="33630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/>
              <a:t>@ Pin=60W_57.7 kV, 9A</a:t>
            </a:r>
            <a:endParaRPr lang="fr-FR" sz="1200" b="1" dirty="0">
              <a:solidFill>
                <a:srgbClr val="00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5230368" y="1011126"/>
            <a:ext cx="33630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/>
              <a:t>@ Psat-1dB_57.7 kV, 9A</a:t>
            </a:r>
            <a:endParaRPr lang="fr-FR" sz="1200" b="1" dirty="0">
              <a:solidFill>
                <a:srgbClr val="000000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726" y="1378800"/>
            <a:ext cx="4029323" cy="2775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9060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results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b="21389"/>
          <a:stretch/>
        </p:blipFill>
        <p:spPr>
          <a:xfrm>
            <a:off x="266765" y="2398901"/>
            <a:ext cx="4808574" cy="1559912"/>
          </a:xfrm>
          <a:prstGeom prst="rect">
            <a:avLst/>
          </a:prstGeom>
        </p:spPr>
      </p:pic>
      <p:sp>
        <p:nvSpPr>
          <p:cNvPr id="7" name="Espace réservé du contenu 2"/>
          <p:cNvSpPr txBox="1">
            <a:spLocks/>
          </p:cNvSpPr>
          <p:nvPr/>
        </p:nvSpPr>
        <p:spPr>
          <a:xfrm>
            <a:off x="179515" y="696542"/>
            <a:ext cx="8761933" cy="434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60000" indent="-180975" algn="l" defTabSz="4572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Century Gothic" panose="020B0502020202020204" pitchFamily="34" charset="0"/>
              <a:buChar char="▌"/>
              <a:tabLst>
                <a:tab pos="985838" algn="l"/>
              </a:tabLst>
              <a:defRPr lang="fr-FR" sz="1800" b="1" kern="1200" baseline="0">
                <a:solidFill>
                  <a:srgbClr val="309DB5"/>
                </a:solidFill>
                <a:latin typeface="+mn-lt"/>
                <a:ea typeface="+mn-ea"/>
                <a:cs typeface="+mn-cs"/>
              </a:defRPr>
            </a:lvl1pPr>
            <a:lvl2pPr marL="539750" indent="-182563" algn="l" defTabSz="457200" rtl="0" eaLnBrk="1" latinLnBrk="0" hangingPunct="1">
              <a:spcBef>
                <a:spcPts val="0"/>
              </a:spcBef>
              <a:spcAft>
                <a:spcPts val="600"/>
              </a:spcAft>
              <a:buSzPct val="100000"/>
              <a:buFontTx/>
              <a:buBlip>
                <a:blip r:embed="rId4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8525" indent="-182563" algn="l" defTabSz="457200" rtl="0" eaLnBrk="1" latinLnBrk="0" hangingPunct="1">
              <a:spcBef>
                <a:spcPts val="360"/>
              </a:spcBef>
              <a:spcAft>
                <a:spcPts val="0"/>
              </a:spcAft>
              <a:buSzPct val="100000"/>
              <a:buFont typeface="Lucida Grande"/>
              <a:buChar char="-"/>
              <a:defRPr sz="15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 err="1"/>
              <a:t>Side</a:t>
            </a:r>
            <a:r>
              <a:rPr lang="fr-FR" sz="1600" dirty="0"/>
              <a:t> bands</a:t>
            </a:r>
          </a:p>
          <a:p>
            <a:pPr lvl="1"/>
            <a:r>
              <a:rPr lang="fr-FR" sz="1400" dirty="0" err="1"/>
              <a:t>Sidebands</a:t>
            </a:r>
            <a:r>
              <a:rPr lang="fr-FR" sz="1400" dirty="0"/>
              <a:t> </a:t>
            </a:r>
            <a:r>
              <a:rPr lang="fr-FR" sz="1400" dirty="0" err="1"/>
              <a:t>appeared</a:t>
            </a:r>
            <a:r>
              <a:rPr lang="fr-FR" sz="1400" dirty="0"/>
              <a:t> at 403.5 MHz </a:t>
            </a:r>
            <a:r>
              <a:rPr lang="fr-FR" sz="1400" dirty="0" err="1"/>
              <a:t>before</a:t>
            </a:r>
            <a:r>
              <a:rPr lang="fr-FR" sz="1400" dirty="0"/>
              <a:t> saturation.  </a:t>
            </a:r>
          </a:p>
          <a:p>
            <a:pPr lvl="1"/>
            <a:r>
              <a:rPr lang="fr-FR" sz="1400" dirty="0" err="1"/>
              <a:t>Attenuated</a:t>
            </a:r>
            <a:r>
              <a:rPr lang="fr-FR" sz="1400" dirty="0"/>
              <a:t> and </a:t>
            </a:r>
            <a:r>
              <a:rPr lang="fr-FR" sz="1400" dirty="0" err="1"/>
              <a:t>pushed</a:t>
            </a:r>
            <a:r>
              <a:rPr lang="fr-FR" sz="1400" dirty="0"/>
              <a:t> </a:t>
            </a:r>
            <a:r>
              <a:rPr lang="fr-FR" sz="1400" dirty="0" err="1"/>
              <a:t>after</a:t>
            </a:r>
            <a:r>
              <a:rPr lang="fr-FR" sz="1400" dirty="0"/>
              <a:t> saturation by </a:t>
            </a:r>
            <a:r>
              <a:rPr lang="fr-FR" sz="1400" dirty="0" err="1"/>
              <a:t>adjusting</a:t>
            </a:r>
            <a:r>
              <a:rPr lang="fr-FR" sz="1400" dirty="0"/>
              <a:t> </a:t>
            </a:r>
            <a:r>
              <a:rPr lang="fr-FR" sz="1400" dirty="0" err="1"/>
              <a:t>cavity</a:t>
            </a:r>
            <a:r>
              <a:rPr lang="fr-FR" sz="1400" dirty="0"/>
              <a:t> 5</a:t>
            </a:r>
          </a:p>
          <a:p>
            <a:pPr lvl="1"/>
            <a:r>
              <a:rPr lang="fr-FR" sz="1400" dirty="0" err="1"/>
              <a:t>Eliminated</a:t>
            </a:r>
            <a:r>
              <a:rPr lang="fr-FR" sz="1400" dirty="0"/>
              <a:t> by </a:t>
            </a:r>
            <a:r>
              <a:rPr lang="fr-FR" sz="1400" dirty="0" err="1"/>
              <a:t>adjusting</a:t>
            </a:r>
            <a:r>
              <a:rPr lang="fr-FR" sz="1400" dirty="0"/>
              <a:t> the </a:t>
            </a:r>
            <a:r>
              <a:rPr lang="fr-FR" sz="1400" dirty="0" err="1"/>
              <a:t>current</a:t>
            </a:r>
            <a:r>
              <a:rPr lang="fr-FR" sz="1400" dirty="0"/>
              <a:t> of the main </a:t>
            </a:r>
            <a:r>
              <a:rPr lang="fr-FR" sz="1400" dirty="0" err="1"/>
              <a:t>coils</a:t>
            </a:r>
            <a:r>
              <a:rPr lang="fr-FR" sz="1400" dirty="0"/>
              <a:t>.</a:t>
            </a:r>
          </a:p>
          <a:p>
            <a:pPr lvl="1"/>
            <a:endParaRPr lang="fr-FR" sz="1400" dirty="0"/>
          </a:p>
          <a:p>
            <a:pPr marL="267890" lvl="1" indent="0">
              <a:spcBef>
                <a:spcPts val="450"/>
              </a:spcBef>
              <a:buFontTx/>
              <a:buNone/>
            </a:pPr>
            <a:endParaRPr lang="fr-FR" sz="1400" dirty="0"/>
          </a:p>
          <a:p>
            <a:pPr marL="267890" lvl="1" indent="0">
              <a:buFontTx/>
              <a:buNone/>
            </a:pPr>
            <a:endParaRPr lang="fr-FR" sz="1400" dirty="0"/>
          </a:p>
        </p:txBody>
      </p:sp>
      <p:pic>
        <p:nvPicPr>
          <p:cNvPr id="8" name="Espace réservé du contenu 3"/>
          <p:cNvPicPr>
            <a:picLocks noChangeAspect="1"/>
          </p:cNvPicPr>
          <p:nvPr/>
        </p:nvPicPr>
        <p:blipFill rotWithShape="1">
          <a:blip r:embed="rId3"/>
          <a:srcRect t="86185" r="47653" b="-893"/>
          <a:stretch/>
        </p:blipFill>
        <p:spPr>
          <a:xfrm>
            <a:off x="266765" y="3991585"/>
            <a:ext cx="3979543" cy="46139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6006" y="2297693"/>
            <a:ext cx="3900881" cy="1762327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2028497" y="2091559"/>
            <a:ext cx="2028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/>
              <a:t>Before</a:t>
            </a:r>
            <a:r>
              <a:rPr lang="fr-FR" sz="1200" b="1" dirty="0"/>
              <a:t> settings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6574221" y="1994419"/>
            <a:ext cx="2028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/>
              <a:t>After</a:t>
            </a:r>
            <a:r>
              <a:rPr lang="fr-FR" sz="1200" b="1" dirty="0"/>
              <a:t> settings</a:t>
            </a:r>
          </a:p>
        </p:txBody>
      </p:sp>
    </p:spTree>
    <p:extLst>
      <p:ext uri="{BB962C8B-B14F-4D97-AF65-F5344CB8AC3E}">
        <p14:creationId xmlns:p14="http://schemas.microsoft.com/office/powerpoint/2010/main" val="8261616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ZoneTexte 25"/>
          <p:cNvSpPr txBox="1"/>
          <p:nvPr/>
        </p:nvSpPr>
        <p:spPr>
          <a:xfrm flipH="1">
            <a:off x="2906632" y="3933176"/>
            <a:ext cx="161606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Blue color </a:t>
            </a:r>
          </a:p>
          <a:p>
            <a:r>
              <a:rPr lang="en-US" sz="1000" dirty="0">
                <a:sym typeface="Wingdings" panose="05000000000000000000" pitchFamily="2" charset="2"/>
              </a:rPr>
              <a:t></a:t>
            </a:r>
            <a:r>
              <a:rPr lang="en-US" sz="1000" dirty="0"/>
              <a:t> sign of overheating</a:t>
            </a:r>
            <a:endParaRPr lang="fr-FR" sz="8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results</a:t>
            </a:r>
            <a:endParaRPr lang="fr-FR" dirty="0"/>
          </a:p>
        </p:txBody>
      </p:sp>
      <p:sp>
        <p:nvSpPr>
          <p:cNvPr id="69" name="Rectangle 68"/>
          <p:cNvSpPr/>
          <p:nvPr/>
        </p:nvSpPr>
        <p:spPr>
          <a:xfrm>
            <a:off x="1659445" y="1422863"/>
            <a:ext cx="458491" cy="6163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pic>
        <p:nvPicPr>
          <p:cNvPr id="73" name="Image 72"/>
          <p:cNvPicPr>
            <a:picLocks noChangeAspect="1"/>
          </p:cNvPicPr>
          <p:nvPr/>
        </p:nvPicPr>
        <p:blipFill rotWithShape="1">
          <a:blip r:embed="rId3"/>
          <a:srcRect t="9124"/>
          <a:stretch/>
        </p:blipFill>
        <p:spPr>
          <a:xfrm>
            <a:off x="3052269" y="1193787"/>
            <a:ext cx="3662547" cy="2408733"/>
          </a:xfrm>
          <a:prstGeom prst="rect">
            <a:avLst/>
          </a:prstGeom>
        </p:spPr>
      </p:pic>
      <p:sp>
        <p:nvSpPr>
          <p:cNvPr id="74" name="ZoneTexte 73"/>
          <p:cNvSpPr txBox="1"/>
          <p:nvPr/>
        </p:nvSpPr>
        <p:spPr>
          <a:xfrm>
            <a:off x="4135188" y="1021291"/>
            <a:ext cx="14967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/>
              <a:t>@ 57.7 kV, 9A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5" y="696543"/>
            <a:ext cx="8761933" cy="767152"/>
          </a:xfrm>
        </p:spPr>
        <p:txBody>
          <a:bodyPr/>
          <a:lstStyle/>
          <a:p>
            <a:r>
              <a:rPr lang="en-US" dirty="0" err="1"/>
              <a:t>Multipactor</a:t>
            </a:r>
            <a:r>
              <a:rPr lang="en-US" dirty="0"/>
              <a:t>: Disturbance of the transfer curve and the pulse signal.</a:t>
            </a:r>
            <a:endParaRPr lang="fr-FR" dirty="0"/>
          </a:p>
        </p:txBody>
      </p:sp>
      <p:pic>
        <p:nvPicPr>
          <p:cNvPr id="43" name="Image 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109" y="1324037"/>
            <a:ext cx="1972482" cy="2032941"/>
          </a:xfrm>
          <a:prstGeom prst="rect">
            <a:avLst/>
          </a:prstGeom>
        </p:spPr>
      </p:pic>
      <p:pic>
        <p:nvPicPr>
          <p:cNvPr id="46" name="Image 4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4816" y="1324037"/>
            <a:ext cx="2013585" cy="213702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07521" y="3455804"/>
            <a:ext cx="223170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Green: The output signal pulse </a:t>
            </a:r>
          </a:p>
          <a:p>
            <a:r>
              <a:rPr lang="en-US" sz="1050" dirty="0"/>
              <a:t>Yellow : cathode current pulse</a:t>
            </a:r>
            <a:endParaRPr lang="fr-FR" sz="1050" dirty="0"/>
          </a:p>
        </p:txBody>
      </p:sp>
      <p:cxnSp>
        <p:nvCxnSpPr>
          <p:cNvPr id="8" name="Connecteur droit avec flèche 7"/>
          <p:cNvCxnSpPr>
            <a:endCxn id="43" idx="3"/>
          </p:cNvCxnSpPr>
          <p:nvPr/>
        </p:nvCxnSpPr>
        <p:spPr>
          <a:xfrm flipH="1" flipV="1">
            <a:off x="2749591" y="2340508"/>
            <a:ext cx="1109609" cy="294693"/>
          </a:xfrm>
          <a:prstGeom prst="straightConnector1">
            <a:avLst/>
          </a:prstGeom>
          <a:ln w="9525" cmpd="sng">
            <a:solidFill>
              <a:schemeClr val="accent4">
                <a:lumMod val="50000"/>
              </a:schemeClr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/>
          <p:cNvCxnSpPr/>
          <p:nvPr/>
        </p:nvCxnSpPr>
        <p:spPr>
          <a:xfrm>
            <a:off x="5046449" y="1728000"/>
            <a:ext cx="1591951" cy="993600"/>
          </a:xfrm>
          <a:prstGeom prst="straightConnector1">
            <a:avLst/>
          </a:prstGeom>
          <a:ln w="9525" cmpd="sng">
            <a:solidFill>
              <a:schemeClr val="accent4">
                <a:lumMod val="50000"/>
              </a:schemeClr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Espace réservé du contenu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4377063" y="3602520"/>
            <a:ext cx="2509666" cy="1540980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 flipH="1">
            <a:off x="6919250" y="3829661"/>
            <a:ext cx="2216137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00" dirty="0"/>
              <a:t>Copper </a:t>
            </a:r>
            <a:r>
              <a:rPr lang="fr-FR" sz="1000" dirty="0" err="1"/>
              <a:t>color</a:t>
            </a:r>
            <a:r>
              <a:rPr lang="fr-FR" sz="1000" dirty="0"/>
              <a:t> </a:t>
            </a:r>
            <a:r>
              <a:rPr lang="fr-FR" sz="1000" dirty="0">
                <a:sym typeface="Wingdings" panose="05000000000000000000" pitchFamily="2" charset="2"/>
              </a:rPr>
              <a:t></a:t>
            </a:r>
            <a:r>
              <a:rPr lang="fr-FR" sz="1000" dirty="0"/>
              <a:t>no </a:t>
            </a:r>
            <a:r>
              <a:rPr lang="fr-FR" sz="1000" dirty="0" err="1"/>
              <a:t>overheating</a:t>
            </a:r>
            <a:endParaRPr lang="fr-FR" sz="800" dirty="0"/>
          </a:p>
        </p:txBody>
      </p:sp>
      <p:sp>
        <p:nvSpPr>
          <p:cNvPr id="22" name="Ellipse 21"/>
          <p:cNvSpPr/>
          <p:nvPr/>
        </p:nvSpPr>
        <p:spPr>
          <a:xfrm flipH="1">
            <a:off x="5736125" y="3993010"/>
            <a:ext cx="456157" cy="603844"/>
          </a:xfrm>
          <a:prstGeom prst="ellipse">
            <a:avLst/>
          </a:prstGeom>
          <a:noFill/>
          <a:ln w="28575">
            <a:solidFill>
              <a:srgbClr val="00B05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cxnSp>
        <p:nvCxnSpPr>
          <p:cNvPr id="23" name="Connecteur droit avec flèche 22"/>
          <p:cNvCxnSpPr/>
          <p:nvPr/>
        </p:nvCxnSpPr>
        <p:spPr>
          <a:xfrm flipH="1">
            <a:off x="6192282" y="4088554"/>
            <a:ext cx="1337505" cy="14146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7" name="Ellipse 26"/>
          <p:cNvSpPr/>
          <p:nvPr/>
        </p:nvSpPr>
        <p:spPr>
          <a:xfrm flipH="1">
            <a:off x="4930618" y="3829661"/>
            <a:ext cx="434593" cy="818820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cxnSp>
        <p:nvCxnSpPr>
          <p:cNvPr id="28" name="Connecteur droit avec flèche 27"/>
          <p:cNvCxnSpPr/>
          <p:nvPr/>
        </p:nvCxnSpPr>
        <p:spPr>
          <a:xfrm>
            <a:off x="3734005" y="4075882"/>
            <a:ext cx="1159610" cy="573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5892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Multipactor</a:t>
            </a:r>
            <a:r>
              <a:rPr lang="fr-FR" dirty="0"/>
              <a:t>: CERN simulation </a:t>
            </a:r>
            <a:r>
              <a:rPr lang="fr-FR" sz="1800" b="0" dirty="0"/>
              <a:t>(F. Peauger)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2067" y="3971362"/>
            <a:ext cx="8761933" cy="993000"/>
          </a:xfrm>
        </p:spPr>
        <p:txBody>
          <a:bodyPr/>
          <a:lstStyle/>
          <a:p>
            <a:pPr lvl="1"/>
            <a:r>
              <a:rPr lang="en-US" sz="1200" dirty="0"/>
              <a:t>The </a:t>
            </a:r>
            <a:r>
              <a:rPr lang="en-US" sz="1200" dirty="0" err="1"/>
              <a:t>Multipactor</a:t>
            </a:r>
            <a:r>
              <a:rPr lang="en-US" sz="1200" dirty="0"/>
              <a:t> phenomenon was demonstrated through simulation</a:t>
            </a:r>
          </a:p>
          <a:p>
            <a:pPr lvl="1"/>
            <a:r>
              <a:rPr lang="en-US" sz="1200" dirty="0"/>
              <a:t>Emissions would occur at surfaces A, B, and C</a:t>
            </a:r>
          </a:p>
          <a:p>
            <a:pPr lvl="1"/>
            <a:r>
              <a:rPr lang="en-US" sz="1200" dirty="0"/>
              <a:t>It can be eliminated by applying a static magnetic field along the coaxial axis</a:t>
            </a:r>
            <a:endParaRPr lang="fr-FR" sz="1200" dirty="0"/>
          </a:p>
          <a:p>
            <a:endParaRPr lang="fr-FR" dirty="0"/>
          </a:p>
        </p:txBody>
      </p:sp>
      <p:pic>
        <p:nvPicPr>
          <p:cNvPr id="4" name="Picture 28">
            <a:extLst>
              <a:ext uri="{FF2B5EF4-FFF2-40B4-BE49-F238E27FC236}">
                <a16:creationId xmlns:a16="http://schemas.microsoft.com/office/drawing/2014/main" id="{081042A9-96AF-7663-502D-1A5FE403E9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075" y="858078"/>
            <a:ext cx="1529561" cy="2052727"/>
          </a:xfrm>
          <a:prstGeom prst="rect">
            <a:avLst/>
          </a:prstGeom>
        </p:spPr>
      </p:pic>
      <p:sp>
        <p:nvSpPr>
          <p:cNvPr id="5" name="Oval 20">
            <a:extLst>
              <a:ext uri="{FF2B5EF4-FFF2-40B4-BE49-F238E27FC236}">
                <a16:creationId xmlns:a16="http://schemas.microsoft.com/office/drawing/2014/main" id="{B2CF7C18-2D2E-B018-F562-A4F22D0FB473}"/>
              </a:ext>
            </a:extLst>
          </p:cNvPr>
          <p:cNvSpPr/>
          <p:nvPr/>
        </p:nvSpPr>
        <p:spPr>
          <a:xfrm rot="21151231">
            <a:off x="1253731" y="1212674"/>
            <a:ext cx="581985" cy="449377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3" descr="A graph of multi-colored lines&#10;&#10;Description automatically generated">
            <a:extLst>
              <a:ext uri="{FF2B5EF4-FFF2-40B4-BE49-F238E27FC236}">
                <a16:creationId xmlns:a16="http://schemas.microsoft.com/office/drawing/2014/main" id="{B373E345-3B0F-348F-9217-10CB3FCDF8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1766" y="1337513"/>
            <a:ext cx="3032234" cy="2274175"/>
          </a:xfrm>
          <a:prstGeom prst="rect">
            <a:avLst/>
          </a:prstGeom>
        </p:spPr>
      </p:pic>
      <p:pic>
        <p:nvPicPr>
          <p:cNvPr id="14" name="Picture 10">
            <a:extLst>
              <a:ext uri="{FF2B5EF4-FFF2-40B4-BE49-F238E27FC236}">
                <a16:creationId xmlns:a16="http://schemas.microsoft.com/office/drawing/2014/main" id="{5396E755-0E97-990F-CDAD-FA6E59AE9A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7443" y="723483"/>
            <a:ext cx="1473753" cy="1335589"/>
          </a:xfrm>
          <a:prstGeom prst="rect">
            <a:avLst/>
          </a:prstGeom>
        </p:spPr>
      </p:pic>
      <p:grpSp>
        <p:nvGrpSpPr>
          <p:cNvPr id="23" name="Groupe 22"/>
          <p:cNvGrpSpPr/>
          <p:nvPr/>
        </p:nvGrpSpPr>
        <p:grpSpPr>
          <a:xfrm>
            <a:off x="1504429" y="3267828"/>
            <a:ext cx="288000" cy="288000"/>
            <a:chOff x="5352177" y="4049108"/>
            <a:chExt cx="288000" cy="288000"/>
          </a:xfrm>
        </p:grpSpPr>
        <p:cxnSp>
          <p:nvCxnSpPr>
            <p:cNvPr id="16" name="Connecteur droit avec flèche 15"/>
            <p:cNvCxnSpPr/>
            <p:nvPr/>
          </p:nvCxnSpPr>
          <p:spPr>
            <a:xfrm>
              <a:off x="5352177" y="4337108"/>
              <a:ext cx="288000" cy="0"/>
            </a:xfrm>
            <a:prstGeom prst="straightConnector1">
              <a:avLst/>
            </a:prstGeom>
            <a:ln w="9525" cmpd="sng">
              <a:solidFill>
                <a:schemeClr val="accent4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/>
            <p:cNvCxnSpPr/>
            <p:nvPr/>
          </p:nvCxnSpPr>
          <p:spPr>
            <a:xfrm rot="16200000">
              <a:off x="5208177" y="4193108"/>
              <a:ext cx="288000" cy="0"/>
            </a:xfrm>
            <a:prstGeom prst="straightConnector1">
              <a:avLst/>
            </a:prstGeom>
            <a:ln w="9525" cmpd="sng">
              <a:solidFill>
                <a:schemeClr val="accent4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ZoneTexte 17"/>
          <p:cNvSpPr txBox="1"/>
          <p:nvPr/>
        </p:nvSpPr>
        <p:spPr>
          <a:xfrm>
            <a:off x="1469457" y="3494215"/>
            <a:ext cx="3020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x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1234159" y="3254657"/>
            <a:ext cx="3020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y</a:t>
            </a:r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36696" y="2053934"/>
            <a:ext cx="2773181" cy="1896139"/>
          </a:xfrm>
          <a:prstGeom prst="rect">
            <a:avLst/>
          </a:prstGeom>
        </p:spPr>
      </p:pic>
      <p:cxnSp>
        <p:nvCxnSpPr>
          <p:cNvPr id="21" name="Straight Arrow Connector 37">
            <a:extLst>
              <a:ext uri="{FF2B5EF4-FFF2-40B4-BE49-F238E27FC236}">
                <a16:creationId xmlns:a16="http://schemas.microsoft.com/office/drawing/2014/main" id="{C8260013-C6BC-B6BC-97B6-4D9B92C2E56A}"/>
              </a:ext>
            </a:extLst>
          </p:cNvPr>
          <p:cNvCxnSpPr>
            <a:cxnSpLocks/>
          </p:cNvCxnSpPr>
          <p:nvPr/>
        </p:nvCxnSpPr>
        <p:spPr>
          <a:xfrm>
            <a:off x="1862489" y="1480311"/>
            <a:ext cx="1052418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6459522" y="1176706"/>
            <a:ext cx="24819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err="1"/>
              <a:t>With</a:t>
            </a:r>
            <a:r>
              <a:rPr lang="fr-FR" sz="1200" b="1" dirty="0"/>
              <a:t> </a:t>
            </a:r>
            <a:r>
              <a:rPr lang="fr-FR" sz="1200" b="1" dirty="0" err="1"/>
              <a:t>static</a:t>
            </a:r>
            <a:r>
              <a:rPr lang="fr-FR" sz="1200" b="1" dirty="0"/>
              <a:t> </a:t>
            </a:r>
            <a:r>
              <a:rPr lang="fr-FR" sz="1200" b="1" dirty="0" err="1"/>
              <a:t>magnetic</a:t>
            </a:r>
            <a:r>
              <a:rPr lang="fr-FR" sz="1200" b="1" dirty="0"/>
              <a:t> </a:t>
            </a:r>
            <a:r>
              <a:rPr lang="fr-FR" sz="1200" b="1" dirty="0" err="1"/>
              <a:t>field</a:t>
            </a:r>
            <a:endParaRPr lang="fr-FR" sz="1200" b="1" dirty="0"/>
          </a:p>
        </p:txBody>
      </p:sp>
    </p:spTree>
    <p:extLst>
      <p:ext uri="{BB962C8B-B14F-4D97-AF65-F5344CB8AC3E}">
        <p14:creationId xmlns:p14="http://schemas.microsoft.com/office/powerpoint/2010/main" val="31810812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results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331" y="2234371"/>
            <a:ext cx="2859090" cy="2079022"/>
          </a:xfrm>
          <a:prstGeom prst="rect">
            <a:avLst/>
          </a:prstGeom>
        </p:spPr>
      </p:pic>
      <p:sp>
        <p:nvSpPr>
          <p:cNvPr id="16" name="Espace réservé du contenu 15"/>
          <p:cNvSpPr>
            <a:spLocks noGrp="1"/>
          </p:cNvSpPr>
          <p:nvPr>
            <p:ph idx="1"/>
          </p:nvPr>
        </p:nvSpPr>
        <p:spPr>
          <a:xfrm>
            <a:off x="179515" y="696543"/>
            <a:ext cx="8761933" cy="430776"/>
          </a:xfrm>
        </p:spPr>
        <p:txBody>
          <a:bodyPr/>
          <a:lstStyle/>
          <a:p>
            <a:r>
              <a:rPr lang="en-US" dirty="0" err="1"/>
              <a:t>Multipactor</a:t>
            </a:r>
            <a:r>
              <a:rPr lang="en-US" dirty="0"/>
              <a:t>: elimination of disturbances with a static magnetic field.</a:t>
            </a:r>
            <a:endParaRPr lang="fr-FR" dirty="0"/>
          </a:p>
        </p:txBody>
      </p:sp>
      <p:pic>
        <p:nvPicPr>
          <p:cNvPr id="90" name="Image 8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6197" y="1495441"/>
            <a:ext cx="2887413" cy="1995235"/>
          </a:xfrm>
          <a:prstGeom prst="rect">
            <a:avLst/>
          </a:prstGeom>
        </p:spPr>
      </p:pic>
      <p:pic>
        <p:nvPicPr>
          <p:cNvPr id="91" name="Image 9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7785" y="1387247"/>
            <a:ext cx="3008412" cy="2178951"/>
          </a:xfrm>
          <a:prstGeom prst="rect">
            <a:avLst/>
          </a:prstGeom>
        </p:spPr>
      </p:pic>
      <p:sp>
        <p:nvSpPr>
          <p:cNvPr id="92" name="ZoneTexte 91"/>
          <p:cNvSpPr txBox="1"/>
          <p:nvPr/>
        </p:nvSpPr>
        <p:spPr>
          <a:xfrm>
            <a:off x="6386705" y="3542265"/>
            <a:ext cx="2642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200" b="1" dirty="0">
                <a:solidFill>
                  <a:srgbClr val="00B050"/>
                </a:solidFill>
              </a:rPr>
              <a:t>Monotonous transfer curve</a:t>
            </a:r>
          </a:p>
          <a:p>
            <a:endParaRPr lang="en-US" sz="1200" b="1" dirty="0">
              <a:solidFill>
                <a:srgbClr val="00B05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200" b="1" dirty="0">
                <a:solidFill>
                  <a:srgbClr val="00B050"/>
                </a:solidFill>
              </a:rPr>
              <a:t>No more coax overheating</a:t>
            </a:r>
          </a:p>
        </p:txBody>
      </p:sp>
      <p:grpSp>
        <p:nvGrpSpPr>
          <p:cNvPr id="4" name="Groupe 3"/>
          <p:cNvGrpSpPr/>
          <p:nvPr/>
        </p:nvGrpSpPr>
        <p:grpSpPr>
          <a:xfrm rot="975340">
            <a:off x="1828911" y="2727821"/>
            <a:ext cx="634086" cy="1174716"/>
            <a:chOff x="7092202" y="1562682"/>
            <a:chExt cx="448798" cy="1010051"/>
          </a:xfrm>
        </p:grpSpPr>
        <p:grpSp>
          <p:nvGrpSpPr>
            <p:cNvPr id="25" name="Groupe 24"/>
            <p:cNvGrpSpPr/>
            <p:nvPr/>
          </p:nvGrpSpPr>
          <p:grpSpPr>
            <a:xfrm>
              <a:off x="7105778" y="1758315"/>
              <a:ext cx="114042" cy="123686"/>
              <a:chOff x="7105778" y="1758315"/>
              <a:chExt cx="114042" cy="123686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7105778" y="1758315"/>
                <a:ext cx="57021" cy="123686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accent4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7162799" y="1758315"/>
                <a:ext cx="57021" cy="123686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accent4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6" name="Groupe 25"/>
            <p:cNvGrpSpPr/>
            <p:nvPr/>
          </p:nvGrpSpPr>
          <p:grpSpPr>
            <a:xfrm>
              <a:off x="7103237" y="2253414"/>
              <a:ext cx="114042" cy="123686"/>
              <a:chOff x="7105778" y="1758315"/>
              <a:chExt cx="114042" cy="123686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7105778" y="1758315"/>
                <a:ext cx="57021" cy="123686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accent4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7162799" y="1758315"/>
                <a:ext cx="57021" cy="123686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accent4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0" name="Groupe 49"/>
            <p:cNvGrpSpPr/>
            <p:nvPr/>
          </p:nvGrpSpPr>
          <p:grpSpPr>
            <a:xfrm>
              <a:off x="7099427" y="1839208"/>
              <a:ext cx="116583" cy="218978"/>
              <a:chOff x="7103237" y="1820158"/>
              <a:chExt cx="116583" cy="218978"/>
            </a:xfrm>
          </p:grpSpPr>
          <p:cxnSp>
            <p:nvCxnSpPr>
              <p:cNvPr id="30" name="Connecteur en arc 29"/>
              <p:cNvCxnSpPr>
                <a:stCxn id="24" idx="3"/>
              </p:cNvCxnSpPr>
              <p:nvPr/>
            </p:nvCxnSpPr>
            <p:spPr>
              <a:xfrm flipH="1">
                <a:off x="7141208" y="1820158"/>
                <a:ext cx="78612" cy="218978"/>
              </a:xfrm>
              <a:prstGeom prst="curvedConnector4">
                <a:avLst>
                  <a:gd name="adj1" fmla="val -239098"/>
                  <a:gd name="adj2" fmla="val 97759"/>
                </a:avLst>
              </a:prstGeom>
              <a:ln w="15875" cmpd="sng">
                <a:solidFill>
                  <a:srgbClr val="00B0F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en arc 46"/>
              <p:cNvCxnSpPr/>
              <p:nvPr/>
            </p:nvCxnSpPr>
            <p:spPr>
              <a:xfrm>
                <a:off x="7103237" y="1820158"/>
                <a:ext cx="78612" cy="218978"/>
              </a:xfrm>
              <a:prstGeom prst="curvedConnector4">
                <a:avLst>
                  <a:gd name="adj1" fmla="val -207596"/>
                  <a:gd name="adj2" fmla="val 100369"/>
                </a:avLst>
              </a:prstGeom>
              <a:ln w="15875" cmpd="sng">
                <a:solidFill>
                  <a:srgbClr val="00B0F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e 50"/>
            <p:cNvGrpSpPr/>
            <p:nvPr/>
          </p:nvGrpSpPr>
          <p:grpSpPr>
            <a:xfrm>
              <a:off x="7105778" y="2353755"/>
              <a:ext cx="116583" cy="218978"/>
              <a:chOff x="7103237" y="1820158"/>
              <a:chExt cx="116583" cy="218978"/>
            </a:xfrm>
          </p:grpSpPr>
          <p:cxnSp>
            <p:nvCxnSpPr>
              <p:cNvPr id="52" name="Connecteur en arc 51"/>
              <p:cNvCxnSpPr/>
              <p:nvPr/>
            </p:nvCxnSpPr>
            <p:spPr>
              <a:xfrm flipH="1">
                <a:off x="7141208" y="1820158"/>
                <a:ext cx="78612" cy="218978"/>
              </a:xfrm>
              <a:prstGeom prst="curvedConnector4">
                <a:avLst>
                  <a:gd name="adj1" fmla="val -239098"/>
                  <a:gd name="adj2" fmla="val 97759"/>
                </a:avLst>
              </a:prstGeom>
              <a:ln w="15875" cmpd="sng">
                <a:solidFill>
                  <a:srgbClr val="00B0F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en arc 52"/>
              <p:cNvCxnSpPr/>
              <p:nvPr/>
            </p:nvCxnSpPr>
            <p:spPr>
              <a:xfrm>
                <a:off x="7103237" y="1820158"/>
                <a:ext cx="78612" cy="218978"/>
              </a:xfrm>
              <a:prstGeom prst="curvedConnector4">
                <a:avLst>
                  <a:gd name="adj1" fmla="val -207596"/>
                  <a:gd name="adj2" fmla="val 100369"/>
                </a:avLst>
              </a:prstGeom>
              <a:ln w="15875" cmpd="sng">
                <a:solidFill>
                  <a:srgbClr val="00B0F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Groupe 58"/>
            <p:cNvGrpSpPr/>
            <p:nvPr/>
          </p:nvGrpSpPr>
          <p:grpSpPr>
            <a:xfrm flipV="1">
              <a:off x="7100696" y="1562682"/>
              <a:ext cx="116583" cy="218978"/>
              <a:chOff x="7103237" y="1820158"/>
              <a:chExt cx="116583" cy="218978"/>
            </a:xfrm>
          </p:grpSpPr>
          <p:cxnSp>
            <p:nvCxnSpPr>
              <p:cNvPr id="60" name="Connecteur en arc 59"/>
              <p:cNvCxnSpPr/>
              <p:nvPr/>
            </p:nvCxnSpPr>
            <p:spPr>
              <a:xfrm flipH="1">
                <a:off x="7141208" y="1820158"/>
                <a:ext cx="78612" cy="218978"/>
              </a:xfrm>
              <a:prstGeom prst="curvedConnector4">
                <a:avLst>
                  <a:gd name="adj1" fmla="val -239098"/>
                  <a:gd name="adj2" fmla="val 97759"/>
                </a:avLst>
              </a:prstGeom>
              <a:ln w="15875" cmpd="sng">
                <a:solidFill>
                  <a:srgbClr val="00B0F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en arc 60"/>
              <p:cNvCxnSpPr/>
              <p:nvPr/>
            </p:nvCxnSpPr>
            <p:spPr>
              <a:xfrm>
                <a:off x="7103237" y="1820158"/>
                <a:ext cx="78612" cy="218978"/>
              </a:xfrm>
              <a:prstGeom prst="curvedConnector4">
                <a:avLst>
                  <a:gd name="adj1" fmla="val -207596"/>
                  <a:gd name="adj2" fmla="val 100369"/>
                </a:avLst>
              </a:prstGeom>
              <a:ln w="15875" cmpd="sng">
                <a:solidFill>
                  <a:srgbClr val="00B0F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Groupe 61"/>
            <p:cNvGrpSpPr/>
            <p:nvPr/>
          </p:nvGrpSpPr>
          <p:grpSpPr>
            <a:xfrm flipV="1">
              <a:off x="7092202" y="2057551"/>
              <a:ext cx="116583" cy="218978"/>
              <a:chOff x="7103237" y="1820158"/>
              <a:chExt cx="116583" cy="218978"/>
            </a:xfrm>
          </p:grpSpPr>
          <p:cxnSp>
            <p:nvCxnSpPr>
              <p:cNvPr id="63" name="Connecteur en arc 62"/>
              <p:cNvCxnSpPr/>
              <p:nvPr/>
            </p:nvCxnSpPr>
            <p:spPr>
              <a:xfrm flipH="1">
                <a:off x="7141208" y="1820158"/>
                <a:ext cx="78612" cy="218978"/>
              </a:xfrm>
              <a:prstGeom prst="curvedConnector4">
                <a:avLst>
                  <a:gd name="adj1" fmla="val -239098"/>
                  <a:gd name="adj2" fmla="val 97759"/>
                </a:avLst>
              </a:prstGeom>
              <a:ln w="15875" cmpd="sng">
                <a:solidFill>
                  <a:srgbClr val="00B0F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en arc 63"/>
              <p:cNvCxnSpPr/>
              <p:nvPr/>
            </p:nvCxnSpPr>
            <p:spPr>
              <a:xfrm>
                <a:off x="7103237" y="1820158"/>
                <a:ext cx="78612" cy="218978"/>
              </a:xfrm>
              <a:prstGeom prst="curvedConnector4">
                <a:avLst>
                  <a:gd name="adj1" fmla="val -207596"/>
                  <a:gd name="adj2" fmla="val 100369"/>
                </a:avLst>
              </a:prstGeom>
              <a:ln w="15875" cmpd="sng">
                <a:solidFill>
                  <a:srgbClr val="00B0F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3" name="ZoneTexte 92"/>
            <p:cNvSpPr txBox="1"/>
            <p:nvPr/>
          </p:nvSpPr>
          <p:spPr>
            <a:xfrm>
              <a:off x="7266680" y="1680464"/>
              <a:ext cx="27432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/>
                <a:t>N</a:t>
              </a:r>
            </a:p>
          </p:txBody>
        </p:sp>
      </p:grpSp>
      <p:grpSp>
        <p:nvGrpSpPr>
          <p:cNvPr id="5" name="Groupe 4"/>
          <p:cNvGrpSpPr/>
          <p:nvPr/>
        </p:nvGrpSpPr>
        <p:grpSpPr>
          <a:xfrm>
            <a:off x="703177" y="1541519"/>
            <a:ext cx="1647222" cy="647820"/>
            <a:chOff x="703177" y="1541519"/>
            <a:chExt cx="1647222" cy="647820"/>
          </a:xfrm>
        </p:grpSpPr>
        <p:sp>
          <p:nvSpPr>
            <p:cNvPr id="97" name="Cylindre 96"/>
            <p:cNvSpPr/>
            <p:nvPr/>
          </p:nvSpPr>
          <p:spPr>
            <a:xfrm rot="5400000">
              <a:off x="1225098" y="1729548"/>
              <a:ext cx="329184" cy="152202"/>
            </a:xfrm>
            <a:prstGeom prst="can">
              <a:avLst/>
            </a:prstGeom>
            <a:solidFill>
              <a:srgbClr val="00B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cxnSp>
          <p:nvCxnSpPr>
            <p:cNvPr id="99" name="Connecteur droit avec flèche 98"/>
            <p:cNvCxnSpPr>
              <a:stCxn id="97" idx="1"/>
            </p:cNvCxnSpPr>
            <p:nvPr/>
          </p:nvCxnSpPr>
          <p:spPr>
            <a:xfrm>
              <a:off x="1465791" y="1805649"/>
              <a:ext cx="326433" cy="0"/>
            </a:xfrm>
            <a:prstGeom prst="straightConnector1">
              <a:avLst/>
            </a:prstGeom>
            <a:ln w="9525" cmpd="sng">
              <a:solidFill>
                <a:schemeClr val="accent4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ZoneTexte 99"/>
            <p:cNvSpPr txBox="1"/>
            <p:nvPr/>
          </p:nvSpPr>
          <p:spPr>
            <a:xfrm>
              <a:off x="1444198" y="1541519"/>
              <a:ext cx="3264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N</a:t>
              </a:r>
            </a:p>
          </p:txBody>
        </p:sp>
        <p:sp>
          <p:nvSpPr>
            <p:cNvPr id="101" name="ZoneTexte 100"/>
            <p:cNvSpPr txBox="1"/>
            <p:nvPr/>
          </p:nvSpPr>
          <p:spPr>
            <a:xfrm>
              <a:off x="971606" y="1553277"/>
              <a:ext cx="3264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S</a:t>
              </a:r>
            </a:p>
          </p:txBody>
        </p:sp>
        <p:sp>
          <p:nvSpPr>
            <p:cNvPr id="102" name="ZoneTexte 101"/>
            <p:cNvSpPr txBox="1"/>
            <p:nvPr/>
          </p:nvSpPr>
          <p:spPr>
            <a:xfrm>
              <a:off x="703177" y="1943118"/>
              <a:ext cx="16472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dirty="0" err="1"/>
                <a:t>Polarity</a:t>
              </a:r>
              <a:r>
                <a:rPr lang="fr-FR" sz="1000" dirty="0"/>
                <a:t> of the </a:t>
              </a:r>
              <a:r>
                <a:rPr lang="fr-FR" sz="1000" dirty="0" err="1"/>
                <a:t>magnet</a:t>
              </a:r>
              <a:endParaRPr lang="fr-FR" sz="1000" dirty="0"/>
            </a:p>
          </p:txBody>
        </p:sp>
      </p:grpSp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43436" y="1147001"/>
            <a:ext cx="718362" cy="666325"/>
          </a:xfrm>
          <a:prstGeom prst="rect">
            <a:avLst/>
          </a:prstGeom>
        </p:spPr>
      </p:pic>
      <p:cxnSp>
        <p:nvCxnSpPr>
          <p:cNvPr id="11" name="Connecteur droit avec flèche 10"/>
          <p:cNvCxnSpPr/>
          <p:nvPr/>
        </p:nvCxnSpPr>
        <p:spPr>
          <a:xfrm flipH="1">
            <a:off x="2260800" y="1216800"/>
            <a:ext cx="0" cy="588849"/>
          </a:xfrm>
          <a:prstGeom prst="straightConnector1">
            <a:avLst/>
          </a:prstGeom>
          <a:ln w="9525" cmpd="sng">
            <a:solidFill>
              <a:srgbClr val="00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1875584" y="1339011"/>
            <a:ext cx="5182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rgbClr val="000000"/>
                </a:solidFill>
              </a:rPr>
              <a:t>3 cm</a:t>
            </a:r>
          </a:p>
        </p:txBody>
      </p:sp>
    </p:spTree>
    <p:extLst>
      <p:ext uri="{BB962C8B-B14F-4D97-AF65-F5344CB8AC3E}">
        <p14:creationId xmlns:p14="http://schemas.microsoft.com/office/powerpoint/2010/main" val="1979963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6" name="Espace réservé du contenu 2"/>
          <p:cNvSpPr>
            <a:spLocks noGrp="1" noChangeAspect="1"/>
          </p:cNvSpPr>
          <p:nvPr>
            <p:ph idx="1"/>
          </p:nvPr>
        </p:nvSpPr>
        <p:spPr>
          <a:xfrm>
            <a:off x="794126" y="779957"/>
            <a:ext cx="7054962" cy="3995243"/>
          </a:xfrm>
        </p:spPr>
        <p:txBody>
          <a:bodyPr/>
          <a:lstStyle/>
          <a:p>
            <a:pPr marL="808435" indent="-476250">
              <a:spcBef>
                <a:spcPts val="1800"/>
              </a:spcBef>
              <a:spcAft>
                <a:spcPts val="1350"/>
              </a:spcAft>
              <a:tabLst>
                <a:tab pos="469106" algn="l"/>
              </a:tabLst>
            </a:pPr>
            <a:r>
              <a:rPr lang="fr-FR" sz="2000" dirty="0"/>
              <a:t>TH2167 upgrade objectives </a:t>
            </a:r>
          </a:p>
          <a:p>
            <a:pPr marL="808435" indent="-476250">
              <a:spcBef>
                <a:spcPts val="1800"/>
              </a:spcBef>
              <a:spcAft>
                <a:spcPts val="1350"/>
              </a:spcAft>
              <a:tabLst>
                <a:tab pos="469106" algn="l"/>
              </a:tabLst>
            </a:pPr>
            <a:r>
              <a:rPr lang="fr-FR" sz="2000" dirty="0"/>
              <a:t>Simulation </a:t>
            </a:r>
            <a:r>
              <a:rPr lang="fr-FR" sz="2000" dirty="0" err="1"/>
              <a:t>results</a:t>
            </a:r>
            <a:endParaRPr lang="fr-FR" sz="2000" dirty="0"/>
          </a:p>
          <a:p>
            <a:pPr marL="808435" indent="-476250">
              <a:spcBef>
                <a:spcPts val="1800"/>
              </a:spcBef>
              <a:spcAft>
                <a:spcPts val="1350"/>
              </a:spcAft>
              <a:tabLst>
                <a:tab pos="469106" algn="l"/>
              </a:tabLst>
            </a:pPr>
            <a:r>
              <a:rPr lang="fr-FR" sz="2000" dirty="0" err="1"/>
              <a:t>Mechanical</a:t>
            </a:r>
            <a:r>
              <a:rPr lang="fr-FR" sz="2000" dirty="0"/>
              <a:t> design &amp; </a:t>
            </a:r>
            <a:r>
              <a:rPr lang="fr-FR" sz="2000" dirty="0" err="1"/>
              <a:t>manufacturing</a:t>
            </a:r>
            <a:endParaRPr lang="fr-FR" sz="2000" dirty="0"/>
          </a:p>
          <a:p>
            <a:pPr marL="808435" indent="-476250">
              <a:spcBef>
                <a:spcPts val="1800"/>
              </a:spcBef>
              <a:spcAft>
                <a:spcPts val="1350"/>
              </a:spcAft>
              <a:tabLst>
                <a:tab pos="469106" algn="l"/>
              </a:tabLst>
            </a:pPr>
            <a:r>
              <a:rPr lang="en-US" sz="2000" dirty="0"/>
              <a:t>Measurement results</a:t>
            </a:r>
          </a:p>
          <a:p>
            <a:pPr marL="808435" indent="-476250">
              <a:spcBef>
                <a:spcPts val="1800"/>
              </a:spcBef>
              <a:spcAft>
                <a:spcPts val="1350"/>
              </a:spcAft>
            </a:pPr>
            <a:r>
              <a:rPr lang="en-GB" sz="2000" dirty="0"/>
              <a:t>Conclusion </a:t>
            </a:r>
          </a:p>
          <a:p>
            <a:pPr marL="4038600" indent="-271463">
              <a:spcBef>
                <a:spcPts val="1800"/>
              </a:spcBef>
              <a:spcAft>
                <a:spcPts val="1800"/>
              </a:spcAft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292972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40662" y="693368"/>
            <a:ext cx="6546941" cy="3392910"/>
          </a:xfrm>
        </p:spPr>
        <p:txBody>
          <a:bodyPr/>
          <a:lstStyle/>
          <a:p>
            <a:endParaRPr lang="en-US" sz="1400" dirty="0"/>
          </a:p>
          <a:p>
            <a:pPr algn="just">
              <a:spcAft>
                <a:spcPts val="450"/>
              </a:spcAft>
            </a:pPr>
            <a:r>
              <a:rPr lang="fr-FR" sz="1400" dirty="0"/>
              <a:t>New klystron </a:t>
            </a:r>
            <a:r>
              <a:rPr lang="en-GB" sz="1400" dirty="0"/>
              <a:t>with</a:t>
            </a:r>
            <a:r>
              <a:rPr lang="fr-FR" sz="1400" dirty="0"/>
              <a:t> 3</a:t>
            </a:r>
            <a:r>
              <a:rPr lang="fr-FR" sz="1400" baseline="30000" dirty="0"/>
              <a:t>rd</a:t>
            </a:r>
            <a:r>
              <a:rPr lang="fr-FR" sz="1400" dirty="0"/>
              <a:t> </a:t>
            </a:r>
            <a:r>
              <a:rPr lang="fr-FR" sz="1400" dirty="0" err="1"/>
              <a:t>Harmonic</a:t>
            </a:r>
            <a:r>
              <a:rPr lang="fr-FR" sz="1400" dirty="0"/>
              <a:t> </a:t>
            </a:r>
            <a:r>
              <a:rPr lang="en-GB" sz="1400" dirty="0"/>
              <a:t>cavity</a:t>
            </a:r>
            <a:r>
              <a:rPr lang="fr-FR" sz="1400" dirty="0"/>
              <a:t> </a:t>
            </a:r>
            <a:r>
              <a:rPr lang="fr-FR" sz="1400" dirty="0" err="1"/>
              <a:t>designed</a:t>
            </a:r>
            <a:r>
              <a:rPr lang="fr-FR" sz="1400" dirty="0"/>
              <a:t> by CERN and </a:t>
            </a:r>
            <a:r>
              <a:rPr lang="fr-FR" sz="1400" dirty="0" err="1"/>
              <a:t>manufactured</a:t>
            </a:r>
            <a:r>
              <a:rPr lang="fr-FR" sz="1400" dirty="0"/>
              <a:t> by Thales </a:t>
            </a:r>
          </a:p>
          <a:p>
            <a:pPr algn="just">
              <a:spcAft>
                <a:spcPts val="450"/>
              </a:spcAft>
            </a:pPr>
            <a:r>
              <a:rPr lang="en-US" sz="1400" dirty="0"/>
              <a:t>The prototype achieves an efficiency of 70%, as calculated by the KLYC and CST codes.</a:t>
            </a:r>
          </a:p>
          <a:p>
            <a:pPr algn="just">
              <a:spcAft>
                <a:spcPts val="450"/>
              </a:spcAft>
            </a:pPr>
            <a:r>
              <a:rPr lang="en-US" sz="1400" dirty="0"/>
              <a:t>The klystron will be delivered and tested at CERN to confirm the factory performances</a:t>
            </a:r>
          </a:p>
          <a:p>
            <a:pPr algn="just">
              <a:spcAft>
                <a:spcPts val="450"/>
              </a:spcAft>
            </a:pPr>
            <a:r>
              <a:rPr lang="en-US" sz="1400" dirty="0"/>
              <a:t>Collaboration with CERN has been highly successful and very close, from design to testing</a:t>
            </a:r>
          </a:p>
          <a:p>
            <a:pPr algn="just">
              <a:spcAft>
                <a:spcPts val="450"/>
              </a:spcAft>
            </a:pPr>
            <a:r>
              <a:rPr lang="fr-FR" sz="1400" dirty="0" err="1"/>
              <a:t>Significant</a:t>
            </a:r>
            <a:r>
              <a:rPr lang="fr-FR" sz="1400" dirty="0"/>
              <a:t> </a:t>
            </a:r>
            <a:r>
              <a:rPr lang="fr-FR" sz="1400" dirty="0" err="1"/>
              <a:t>advances</a:t>
            </a:r>
            <a:r>
              <a:rPr lang="fr-FR" sz="1400" dirty="0"/>
              <a:t> in simulation, usable as a "digital </a:t>
            </a:r>
            <a:r>
              <a:rPr lang="fr-FR" sz="1400" dirty="0" err="1"/>
              <a:t>tuning</a:t>
            </a:r>
            <a:r>
              <a:rPr lang="fr-FR" sz="1400" dirty="0"/>
              <a:t>."</a:t>
            </a:r>
            <a:endParaRPr lang="en-US" sz="1400" dirty="0"/>
          </a:p>
          <a:p>
            <a:pPr lvl="0" algn="just">
              <a:spcAft>
                <a:spcPts val="450"/>
              </a:spcAft>
              <a:buClr>
                <a:srgbClr val="5DBFD4"/>
              </a:buClr>
            </a:pPr>
            <a:endParaRPr lang="en-US" sz="1400" dirty="0"/>
          </a:p>
          <a:p>
            <a:pPr lvl="0" algn="just">
              <a:spcAft>
                <a:spcPts val="450"/>
              </a:spcAft>
              <a:buClr>
                <a:srgbClr val="5DBFD4"/>
              </a:buClr>
            </a:pPr>
            <a:endParaRPr lang="fr-FR" sz="1400" dirty="0"/>
          </a:p>
        </p:txBody>
      </p:sp>
      <p:pic>
        <p:nvPicPr>
          <p:cNvPr id="6" name="Espace réservé du contenu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4400" y="561837"/>
            <a:ext cx="1879600" cy="3992365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4103449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16D515E-BE23-B34E-846E-194120331827}"/>
              </a:ext>
            </a:extLst>
          </p:cNvPr>
          <p:cNvSpPr/>
          <p:nvPr/>
        </p:nvSpPr>
        <p:spPr>
          <a:xfrm>
            <a:off x="2537748" y="3055717"/>
            <a:ext cx="4068503" cy="551922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fr-FR" sz="2100" spc="75" dirty="0">
                <a:solidFill>
                  <a:srgbClr val="FFFFFF"/>
                </a:solidFill>
                <a:latin typeface="Univia Pro Book" pitchFamily="2" charset="77"/>
              </a:rPr>
              <a:t>DE VOTRE </a:t>
            </a:r>
            <a:r>
              <a:rPr lang="fr-FR" sz="2100" spc="75" dirty="0">
                <a:solidFill>
                  <a:srgbClr val="FFFFFF"/>
                </a:solidFill>
                <a:latin typeface="Univia Pro Medium" pitchFamily="2" charset="77"/>
              </a:rPr>
              <a:t>ATTENTION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0C8CEAE-06B4-804B-A2C6-C69EFDF3D6FC}"/>
              </a:ext>
            </a:extLst>
          </p:cNvPr>
          <p:cNvSpPr txBox="1"/>
          <p:nvPr/>
        </p:nvSpPr>
        <p:spPr>
          <a:xfrm>
            <a:off x="9728" y="1672120"/>
            <a:ext cx="9124545" cy="1366235"/>
          </a:xfrm>
          <a:prstGeom prst="rect">
            <a:avLst/>
          </a:prstGeom>
          <a:noFill/>
        </p:spPr>
        <p:txBody>
          <a:bodyPr wrap="square" lIns="38562" tIns="19286" rIns="38562" bIns="19286" rtlCol="0">
            <a:spAutoFit/>
          </a:bodyPr>
          <a:lstStyle/>
          <a:p>
            <a:pPr algn="ctr">
              <a:defRPr/>
            </a:pPr>
            <a:r>
              <a:rPr lang="fr-FR" sz="8625" b="1" spc="263" dirty="0">
                <a:gradFill flip="none" rotWithShape="1">
                  <a:gsLst>
                    <a:gs pos="0">
                      <a:srgbClr val="FFFFFF">
                        <a:alpha val="35000"/>
                      </a:srgbClr>
                    </a:gs>
                    <a:gs pos="98000">
                      <a:srgbClr val="FFFFFF">
                        <a:alpha val="90000"/>
                      </a:srgbClr>
                    </a:gs>
                  </a:gsLst>
                  <a:lin ang="10800000" scaled="1"/>
                  <a:tileRect/>
                </a:gradFill>
                <a:latin typeface="Univia Pro" pitchFamily="2" charset="77"/>
              </a:rPr>
              <a:t>Merc</a:t>
            </a:r>
            <a:r>
              <a:rPr lang="fr-FR" sz="8625" b="1" spc="263" dirty="0">
                <a:gradFill flip="none" rotWithShape="1">
                  <a:gsLst>
                    <a:gs pos="0">
                      <a:srgbClr val="FFFFFF">
                        <a:alpha val="46535"/>
                      </a:srgbClr>
                    </a:gs>
                    <a:gs pos="98000">
                      <a:srgbClr val="FFFFFF">
                        <a:alpha val="90000"/>
                      </a:srgbClr>
                    </a:gs>
                  </a:gsLst>
                  <a:lin ang="10800000" scaled="1"/>
                  <a:tileRect/>
                </a:gradFill>
                <a:latin typeface="Univia Pro" pitchFamily="2" charset="77"/>
              </a:rPr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3472799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11756" y="624361"/>
            <a:ext cx="6776341" cy="3568498"/>
          </a:xfrm>
        </p:spPr>
        <p:txBody>
          <a:bodyPr/>
          <a:lstStyle/>
          <a:p>
            <a:pPr>
              <a:spcAft>
                <a:spcPts val="450"/>
              </a:spcAft>
            </a:pPr>
            <a:r>
              <a:rPr lang="en-US" sz="1200" dirty="0"/>
              <a:t>30 TH2167 klystrons delivered to CERN (400 MHz, 300 kW CW at 58 kV, 8.4 A, ~60-62% efficiency)</a:t>
            </a:r>
          </a:p>
          <a:p>
            <a:pPr>
              <a:spcAft>
                <a:spcPts val="450"/>
              </a:spcAft>
            </a:pPr>
            <a:r>
              <a:rPr lang="en-US" sz="1200" dirty="0"/>
              <a:t>Developed in 2002, with 16 units commissioned in 2008</a:t>
            </a:r>
          </a:p>
          <a:p>
            <a:pPr>
              <a:spcAft>
                <a:spcPts val="450"/>
              </a:spcAft>
            </a:pPr>
            <a:r>
              <a:rPr lang="en-US" sz="1200" dirty="0"/>
              <a:t>High Luminosity LHC upgrade requires more RF power</a:t>
            </a:r>
          </a:p>
          <a:p>
            <a:pPr>
              <a:spcAft>
                <a:spcPts val="450"/>
              </a:spcAft>
            </a:pPr>
            <a:r>
              <a:rPr lang="en-US" sz="1200" dirty="0"/>
              <a:t>Target: at least 350 kW per klystron at ~58 kV, 9 A</a:t>
            </a:r>
          </a:p>
          <a:p>
            <a:pPr>
              <a:spcAft>
                <a:spcPts val="450"/>
              </a:spcAft>
            </a:pPr>
            <a:r>
              <a:rPr lang="en-US" sz="1200" dirty="0"/>
              <a:t>Efficiency needs to increase to a minimum of 67%.</a:t>
            </a:r>
          </a:p>
          <a:p>
            <a:pPr>
              <a:spcAft>
                <a:spcPts val="450"/>
              </a:spcAft>
            </a:pPr>
            <a:r>
              <a:rPr lang="en-GB" sz="1200" dirty="0"/>
              <a:t>This project has received funding from the European Union’s Horizon 2020 Research and Innovation programme under Grant Agreement No 101004730</a:t>
            </a:r>
            <a:endParaRPr lang="en-US" sz="12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/>
          <a:srcRect l="8530" r="5600"/>
          <a:stretch/>
        </p:blipFill>
        <p:spPr>
          <a:xfrm>
            <a:off x="7289204" y="551351"/>
            <a:ext cx="1854796" cy="406669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652" y="2919881"/>
            <a:ext cx="4936666" cy="180719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TH2167 upgrade objectives </a:t>
            </a:r>
          </a:p>
        </p:txBody>
      </p:sp>
    </p:spTree>
    <p:extLst>
      <p:ext uri="{BB962C8B-B14F-4D97-AF65-F5344CB8AC3E}">
        <p14:creationId xmlns:p14="http://schemas.microsoft.com/office/powerpoint/2010/main" val="2508864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10"/>
          <p:cNvSpPr>
            <a:spLocks noGrp="1"/>
          </p:cNvSpPr>
          <p:nvPr>
            <p:ph idx="1"/>
          </p:nvPr>
        </p:nvSpPr>
        <p:spPr>
          <a:xfrm>
            <a:off x="394010" y="633043"/>
            <a:ext cx="8437756" cy="4102508"/>
          </a:xfrm>
        </p:spPr>
        <p:txBody>
          <a:bodyPr/>
          <a:lstStyle/>
          <a:p>
            <a:pPr marL="179025" indent="0">
              <a:buNone/>
            </a:pPr>
            <a:endParaRPr lang="en-US" sz="1600" dirty="0"/>
          </a:p>
          <a:p>
            <a:pPr marL="134269" indent="0">
              <a:buNone/>
            </a:pPr>
            <a:endParaRPr lang="fr-FR" sz="6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552" y="982892"/>
            <a:ext cx="1951863" cy="392611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4439" y="952688"/>
            <a:ext cx="950567" cy="359771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744517" y="1461912"/>
            <a:ext cx="397877" cy="3088493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1964750" y="1661160"/>
            <a:ext cx="7777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b="1" dirty="0" err="1">
                <a:solidFill>
                  <a:srgbClr val="00B0F0"/>
                </a:solidFill>
              </a:rPr>
              <a:t>Supporting</a:t>
            </a:r>
            <a:r>
              <a:rPr lang="fr-FR" sz="700" b="1" dirty="0">
                <a:solidFill>
                  <a:srgbClr val="00B0F0"/>
                </a:solidFill>
              </a:rPr>
              <a:t> frame</a:t>
            </a:r>
          </a:p>
        </p:txBody>
      </p:sp>
      <p:cxnSp>
        <p:nvCxnSpPr>
          <p:cNvPr id="17" name="Connecteur en angle 16"/>
          <p:cNvCxnSpPr/>
          <p:nvPr/>
        </p:nvCxnSpPr>
        <p:spPr>
          <a:xfrm flipV="1">
            <a:off x="1211753" y="1405618"/>
            <a:ext cx="933690" cy="65042"/>
          </a:xfrm>
          <a:prstGeom prst="bentConnector3">
            <a:avLst>
              <a:gd name="adj1" fmla="val 100599"/>
            </a:avLst>
          </a:prstGeom>
          <a:ln w="12700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1914774" y="1221970"/>
            <a:ext cx="72361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b="1" dirty="0">
                <a:solidFill>
                  <a:srgbClr val="00B0F0"/>
                </a:solidFill>
              </a:rPr>
              <a:t>Air tank</a:t>
            </a:r>
          </a:p>
        </p:txBody>
      </p:sp>
      <p:cxnSp>
        <p:nvCxnSpPr>
          <p:cNvPr id="22" name="Connecteur en angle 21"/>
          <p:cNvCxnSpPr/>
          <p:nvPr/>
        </p:nvCxnSpPr>
        <p:spPr>
          <a:xfrm flipV="1">
            <a:off x="1859509" y="1981655"/>
            <a:ext cx="319275" cy="104784"/>
          </a:xfrm>
          <a:prstGeom prst="bentConnector3">
            <a:avLst>
              <a:gd name="adj1" fmla="val 100120"/>
            </a:avLst>
          </a:prstGeom>
          <a:ln w="12700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en angle 22"/>
          <p:cNvCxnSpPr/>
          <p:nvPr/>
        </p:nvCxnSpPr>
        <p:spPr>
          <a:xfrm flipV="1">
            <a:off x="1359323" y="2656420"/>
            <a:ext cx="842092" cy="57884"/>
          </a:xfrm>
          <a:prstGeom prst="bentConnector3">
            <a:avLst>
              <a:gd name="adj1" fmla="val 100674"/>
            </a:avLst>
          </a:prstGeom>
          <a:ln w="12700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en angle 37"/>
          <p:cNvCxnSpPr/>
          <p:nvPr/>
        </p:nvCxnSpPr>
        <p:spPr>
          <a:xfrm flipH="1" flipV="1">
            <a:off x="3514801" y="2282125"/>
            <a:ext cx="319275" cy="104784"/>
          </a:xfrm>
          <a:prstGeom prst="bentConnector3">
            <a:avLst>
              <a:gd name="adj1" fmla="val 100120"/>
            </a:avLst>
          </a:prstGeom>
          <a:ln w="12700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3011016" y="2046467"/>
            <a:ext cx="81660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>
                <a:solidFill>
                  <a:srgbClr val="00B0F0"/>
                </a:solidFill>
              </a:rPr>
              <a:t>Klystron body</a:t>
            </a:r>
          </a:p>
        </p:txBody>
      </p:sp>
      <p:sp>
        <p:nvSpPr>
          <p:cNvPr id="40" name="Titre 3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TH2167 upgrade objectives 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4146500" y="2337921"/>
            <a:ext cx="114695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900" b="1" dirty="0">
                <a:solidFill>
                  <a:srgbClr val="FF0000"/>
                </a:solidFill>
                <a:latin typeface="Century Gothic"/>
              </a:rPr>
              <a:t>Parts redesigned  for the high efficiency TH2167</a:t>
            </a:r>
          </a:p>
        </p:txBody>
      </p:sp>
      <p:sp>
        <p:nvSpPr>
          <p:cNvPr id="36" name="ZoneTexte 35"/>
          <p:cNvSpPr txBox="1"/>
          <p:nvPr/>
        </p:nvSpPr>
        <p:spPr>
          <a:xfrm>
            <a:off x="1926705" y="2468727"/>
            <a:ext cx="91642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b="1" dirty="0" err="1">
                <a:solidFill>
                  <a:srgbClr val="00B0F0"/>
                </a:solidFill>
              </a:rPr>
              <a:t>Electromagnet</a:t>
            </a:r>
            <a:endParaRPr lang="fr-FR" sz="700" b="1" dirty="0">
              <a:solidFill>
                <a:srgbClr val="00B0F0"/>
              </a:solidFill>
            </a:endParaRPr>
          </a:p>
        </p:txBody>
      </p:sp>
      <p:cxnSp>
        <p:nvCxnSpPr>
          <p:cNvPr id="37" name="Connecteur en angle 36"/>
          <p:cNvCxnSpPr/>
          <p:nvPr/>
        </p:nvCxnSpPr>
        <p:spPr>
          <a:xfrm flipV="1">
            <a:off x="2050935" y="3509860"/>
            <a:ext cx="723759" cy="74099"/>
          </a:xfrm>
          <a:prstGeom prst="bentConnector3">
            <a:avLst>
              <a:gd name="adj1" fmla="val 99483"/>
            </a:avLst>
          </a:prstGeom>
          <a:ln w="12700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2189006" y="3267852"/>
            <a:ext cx="1360909" cy="286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22387" defTabSz="342900">
              <a:lnSpc>
                <a:spcPct val="90000"/>
              </a:lnSpc>
              <a:spcAft>
                <a:spcPts val="450"/>
              </a:spcAft>
              <a:defRPr/>
            </a:pPr>
            <a:r>
              <a:rPr lang="en-US" sz="700" b="1" dirty="0">
                <a:solidFill>
                  <a:srgbClr val="00B0F0"/>
                </a:solidFill>
              </a:rPr>
              <a:t>Coaxial to WR2300 waveguide transition</a:t>
            </a:r>
          </a:p>
        </p:txBody>
      </p:sp>
      <p:graphicFrame>
        <p:nvGraphicFramePr>
          <p:cNvPr id="15" name="Tableau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820241"/>
              </p:ext>
            </p:extLst>
          </p:nvPr>
        </p:nvGraphicFramePr>
        <p:xfrm>
          <a:off x="5661061" y="1487077"/>
          <a:ext cx="2862467" cy="151889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888192">
                  <a:extLst>
                    <a:ext uri="{9D8B030D-6E8A-4147-A177-3AD203B41FA5}">
                      <a16:colId xmlns:a16="http://schemas.microsoft.com/office/drawing/2014/main" val="1742165108"/>
                    </a:ext>
                  </a:extLst>
                </a:gridCol>
                <a:gridCol w="497741">
                  <a:extLst>
                    <a:ext uri="{9D8B030D-6E8A-4147-A177-3AD203B41FA5}">
                      <a16:colId xmlns:a16="http://schemas.microsoft.com/office/drawing/2014/main" val="4117642088"/>
                    </a:ext>
                  </a:extLst>
                </a:gridCol>
                <a:gridCol w="688031">
                  <a:extLst>
                    <a:ext uri="{9D8B030D-6E8A-4147-A177-3AD203B41FA5}">
                      <a16:colId xmlns:a16="http://schemas.microsoft.com/office/drawing/2014/main" val="2234889257"/>
                    </a:ext>
                  </a:extLst>
                </a:gridCol>
                <a:gridCol w="788503">
                  <a:extLst>
                    <a:ext uri="{9D8B030D-6E8A-4147-A177-3AD203B41FA5}">
                      <a16:colId xmlns:a16="http://schemas.microsoft.com/office/drawing/2014/main" val="3102769352"/>
                    </a:ext>
                  </a:extLst>
                </a:gridCol>
              </a:tblGrid>
              <a:tr h="155613">
                <a:tc>
                  <a:txBody>
                    <a:bodyPr/>
                    <a:lstStyle/>
                    <a:p>
                      <a:r>
                        <a:rPr lang="fr-FR" sz="1000" dirty="0" err="1">
                          <a:solidFill>
                            <a:schemeClr val="tx1"/>
                          </a:solidFill>
                        </a:rPr>
                        <a:t>Parameters</a:t>
                      </a:r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tx1"/>
                          </a:solidFill>
                        </a:rPr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tx1"/>
                          </a:solidFill>
                        </a:rPr>
                        <a:t>TH2167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tx1"/>
                          </a:solidFill>
                        </a:rPr>
                        <a:t>TH2167HE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3443966"/>
                  </a:ext>
                </a:extLst>
              </a:tr>
              <a:tr h="255010">
                <a:tc>
                  <a:txBody>
                    <a:bodyPr/>
                    <a:lstStyle/>
                    <a:p>
                      <a:r>
                        <a:rPr lang="fr-FR" sz="1000" dirty="0" err="1">
                          <a:solidFill>
                            <a:schemeClr val="tx1"/>
                          </a:solidFill>
                        </a:rPr>
                        <a:t>Frequency</a:t>
                      </a:r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tx1"/>
                          </a:solidFill>
                        </a:rPr>
                        <a:t>MHz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tx1"/>
                          </a:solidFill>
                        </a:rPr>
                        <a:t>400.8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582317"/>
                  </a:ext>
                </a:extLst>
              </a:tr>
              <a:tr h="255010">
                <a:tc>
                  <a:txBody>
                    <a:bodyPr/>
                    <a:lstStyle/>
                    <a:p>
                      <a:r>
                        <a:rPr lang="fr-FR" sz="1000" dirty="0">
                          <a:solidFill>
                            <a:schemeClr val="tx1"/>
                          </a:solidFill>
                        </a:rPr>
                        <a:t>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tx1"/>
                          </a:solidFill>
                        </a:rPr>
                        <a:t>kW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1" dirty="0">
                          <a:solidFill>
                            <a:schemeClr val="tx1"/>
                          </a:solidFill>
                        </a:rPr>
                        <a:t>350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8403069"/>
                  </a:ext>
                </a:extLst>
              </a:tr>
              <a:tr h="255010">
                <a:tc>
                  <a:txBody>
                    <a:bodyPr/>
                    <a:lstStyle/>
                    <a:p>
                      <a:r>
                        <a:rPr lang="fr-FR" sz="1000" dirty="0" err="1">
                          <a:solidFill>
                            <a:schemeClr val="tx1"/>
                          </a:solidFill>
                        </a:rPr>
                        <a:t>Efficiency</a:t>
                      </a:r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tx1"/>
                          </a:solidFill>
                        </a:rPr>
                        <a:t>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tx1"/>
                          </a:solidFill>
                        </a:rPr>
                        <a:t>60-62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1" dirty="0">
                          <a:solidFill>
                            <a:schemeClr val="tx1"/>
                          </a:solidFill>
                        </a:rPr>
                        <a:t>&gt; 67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0310061"/>
                  </a:ext>
                </a:extLst>
              </a:tr>
              <a:tr h="255010">
                <a:tc>
                  <a:txBody>
                    <a:bodyPr/>
                    <a:lstStyle/>
                    <a:p>
                      <a:r>
                        <a:rPr lang="fr-FR" sz="1000" dirty="0">
                          <a:solidFill>
                            <a:schemeClr val="tx1"/>
                          </a:solidFill>
                        </a:rPr>
                        <a:t>Gain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tx1"/>
                          </a:solidFill>
                        </a:rPr>
                        <a:t>dB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</a:rPr>
                        <a:t>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tx1"/>
                          </a:solidFill>
                        </a:rPr>
                        <a:t>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3460255"/>
                  </a:ext>
                </a:extLst>
              </a:tr>
              <a:tr h="255010">
                <a:tc>
                  <a:txBody>
                    <a:bodyPr/>
                    <a:lstStyle/>
                    <a:p>
                      <a:r>
                        <a:rPr lang="fr-FR" sz="1000" dirty="0" err="1">
                          <a:solidFill>
                            <a:schemeClr val="tx1"/>
                          </a:solidFill>
                        </a:rPr>
                        <a:t>Bandwidth</a:t>
                      </a:r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tx1"/>
                          </a:solidFill>
                        </a:rPr>
                        <a:t>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tx1"/>
                          </a:solidFill>
                        </a:rPr>
                        <a:t>+/- 1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tx1"/>
                          </a:solidFill>
                        </a:rPr>
                        <a:t>+/- 0,7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696324"/>
                  </a:ext>
                </a:extLst>
              </a:tr>
            </a:tbl>
          </a:graphicData>
        </a:graphic>
      </p:graphicFrame>
      <p:sp>
        <p:nvSpPr>
          <p:cNvPr id="44" name="Rectangle 13"/>
          <p:cNvSpPr txBox="1">
            <a:spLocks noChangeArrowheads="1"/>
          </p:cNvSpPr>
          <p:nvPr/>
        </p:nvSpPr>
        <p:spPr>
          <a:xfrm>
            <a:off x="5894426" y="1215330"/>
            <a:ext cx="2011009" cy="314053"/>
          </a:xfrm>
          <a:prstGeom prst="rect">
            <a:avLst/>
          </a:prstGeom>
          <a:ln>
            <a:noFill/>
          </a:ln>
        </p:spPr>
        <p:txBody>
          <a:bodyPr vert="horz" lIns="68580" tIns="34290" rIns="68580" bIns="34290" rtlCol="0">
            <a:noAutofit/>
          </a:bodyPr>
          <a:lstStyle>
            <a:lvl1pPr marL="360000" indent="-180975" algn="l" defTabSz="4572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Century Gothic" panose="020B0502020202020204" pitchFamily="34" charset="0"/>
              <a:buChar char="▌"/>
              <a:tabLst>
                <a:tab pos="985838" algn="l"/>
              </a:tabLst>
              <a:defRPr lang="fr-FR" sz="1800" b="1" kern="1200" dirty="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539750" indent="-182563" algn="l" defTabSz="457200" rtl="0" eaLnBrk="1" latinLnBrk="0" hangingPunct="1">
              <a:spcBef>
                <a:spcPts val="0"/>
              </a:spcBef>
              <a:spcAft>
                <a:spcPts val="600"/>
              </a:spcAft>
              <a:buSzPct val="100000"/>
              <a:buFontTx/>
              <a:buBlip>
                <a:blip r:embed="rId5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8525" indent="-182563" algn="l" defTabSz="457200" rtl="0" eaLnBrk="1" latinLnBrk="0" hangingPunct="1">
              <a:spcBef>
                <a:spcPts val="360"/>
              </a:spcBef>
              <a:buSzPct val="100000"/>
              <a:buFont typeface="Lucida Grande"/>
              <a:buChar char="-"/>
              <a:defRPr sz="15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 defTabSz="342900">
              <a:lnSpc>
                <a:spcPct val="90000"/>
              </a:lnSpc>
              <a:spcBef>
                <a:spcPts val="450"/>
              </a:spcBef>
              <a:spcAft>
                <a:spcPts val="900"/>
              </a:spcAft>
              <a:buClr>
                <a:srgbClr val="5DBFD4"/>
              </a:buClr>
              <a:tabLst>
                <a:tab pos="739379" algn="l"/>
              </a:tabLst>
              <a:defRPr/>
            </a:pPr>
            <a:r>
              <a:rPr lang="en-US" sz="1200" dirty="0">
                <a:solidFill>
                  <a:srgbClr val="5DBFD4"/>
                </a:solidFill>
                <a:latin typeface="Century Gothic"/>
              </a:rPr>
              <a:t>Main requirements</a:t>
            </a:r>
          </a:p>
          <a:p>
            <a:pPr marL="0" indent="0" algn="just" defTabSz="342900">
              <a:lnSpc>
                <a:spcPct val="90000"/>
              </a:lnSpc>
              <a:spcBef>
                <a:spcPts val="450"/>
              </a:spcBef>
              <a:spcAft>
                <a:spcPts val="900"/>
              </a:spcAft>
              <a:buClr>
                <a:srgbClr val="5DBFD4"/>
              </a:buClr>
              <a:buNone/>
              <a:tabLst>
                <a:tab pos="739379" algn="l"/>
              </a:tabLst>
              <a:defRPr/>
            </a:pPr>
            <a:endParaRPr lang="en-US" sz="1050" dirty="0">
              <a:solidFill>
                <a:srgbClr val="5DBFD4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03129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48656" y="645576"/>
            <a:ext cx="8592792" cy="3607553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400" dirty="0"/>
              <a:t>CERN DESIGN (by I. Syratchev &amp; J. </a:t>
            </a:r>
            <a:r>
              <a:rPr lang="en-US" sz="1400" dirty="0" err="1"/>
              <a:t>Cai</a:t>
            </a:r>
            <a:r>
              <a:rPr lang="en-US" sz="1400" dirty="0"/>
              <a:t>) 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200" dirty="0"/>
              <a:t>New interaction structure design with harmonic 3 cavity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200" dirty="0"/>
              <a:t>Baseline structure from KLYC and CST 3D simulations 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200" dirty="0"/>
              <a:t>Predicted power is 368 kW at 58kV 9A with 70,5% efficiency and 36,5dB gain (at saturation)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200" dirty="0"/>
              <a:t>173 mm shorter  than the initial structure</a:t>
            </a:r>
          </a:p>
          <a:p>
            <a:pPr marL="179025" indent="0">
              <a:spcAft>
                <a:spcPts val="450"/>
              </a:spcAft>
              <a:buNone/>
            </a:pPr>
            <a:endParaRPr lang="en-US" sz="1400" dirty="0"/>
          </a:p>
          <a:p>
            <a:pPr>
              <a:spcAft>
                <a:spcPts val="450"/>
              </a:spcAft>
            </a:pPr>
            <a:endParaRPr lang="en-US" sz="1600" dirty="0"/>
          </a:p>
          <a:p>
            <a:pPr>
              <a:spcAft>
                <a:spcPts val="450"/>
              </a:spcAft>
            </a:pPr>
            <a:endParaRPr lang="en-US" sz="16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9481" y="3092136"/>
            <a:ext cx="3506259" cy="1341410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Simulation </a:t>
            </a:r>
            <a:r>
              <a:rPr lang="fr-FR" dirty="0" err="1"/>
              <a:t>results</a:t>
            </a:r>
            <a:endParaRPr lang="fr-FR" dirty="0"/>
          </a:p>
        </p:txBody>
      </p:sp>
      <p:pic>
        <p:nvPicPr>
          <p:cNvPr id="8" name="Picture 36">
            <a:extLst>
              <a:ext uri="{FF2B5EF4-FFF2-40B4-BE49-F238E27FC236}">
                <a16:creationId xmlns:a16="http://schemas.microsoft.com/office/drawing/2014/main" id="{A515C01B-09EC-4A00-A2CF-0326E89703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5449"/>
          <a:stretch/>
        </p:blipFill>
        <p:spPr>
          <a:xfrm>
            <a:off x="4805740" y="3092136"/>
            <a:ext cx="3037780" cy="1147039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9481" y="2037080"/>
            <a:ext cx="6383910" cy="1055056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5394960" y="4329751"/>
            <a:ext cx="1783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/>
              <a:t>Courtesy</a:t>
            </a:r>
            <a:r>
              <a:rPr lang="fr-FR" sz="1400" dirty="0"/>
              <a:t> of CERN</a:t>
            </a:r>
          </a:p>
        </p:txBody>
      </p:sp>
    </p:spTree>
    <p:extLst>
      <p:ext uri="{BB962C8B-B14F-4D97-AF65-F5344CB8AC3E}">
        <p14:creationId xmlns:p14="http://schemas.microsoft.com/office/powerpoint/2010/main" val="1971714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52761" y="674402"/>
            <a:ext cx="8668215" cy="3784721"/>
          </a:xfrm>
        </p:spPr>
        <p:txBody>
          <a:bodyPr/>
          <a:lstStyle/>
          <a:p>
            <a:pPr>
              <a:spcAft>
                <a:spcPts val="450"/>
              </a:spcAft>
            </a:pPr>
            <a:r>
              <a:rPr lang="en-US" sz="1400" dirty="0"/>
              <a:t>Electron beam</a:t>
            </a:r>
          </a:p>
          <a:p>
            <a:pPr lvl="1">
              <a:spcAft>
                <a:spcPts val="450"/>
              </a:spcAft>
            </a:pPr>
            <a:r>
              <a:rPr lang="en-US" sz="1200" dirty="0"/>
              <a:t>Same beam as TH2167 generated from a  triode gun; low convergence beam with 14,2 mm radius; ripple is about 14% (= (</a:t>
            </a:r>
            <a:r>
              <a:rPr lang="en-US" sz="1200" dirty="0" err="1"/>
              <a:t>rmax-rmin</a:t>
            </a:r>
            <a:r>
              <a:rPr lang="en-US" sz="1200" dirty="0"/>
              <a:t>) /  (</a:t>
            </a:r>
            <a:r>
              <a:rPr lang="en-US" sz="1200" dirty="0" err="1"/>
              <a:t>rmax+rmin</a:t>
            </a:r>
            <a:r>
              <a:rPr lang="en-US" sz="1200" dirty="0"/>
              <a:t>)), </a:t>
            </a:r>
          </a:p>
          <a:p>
            <a:pPr lvl="1">
              <a:spcAft>
                <a:spcPts val="450"/>
              </a:spcAft>
            </a:pPr>
            <a:r>
              <a:rPr lang="en-US" sz="1200" dirty="0"/>
              <a:t>Drift tube radius 25 mm </a:t>
            </a:r>
          </a:p>
          <a:p>
            <a:pPr lvl="1">
              <a:spcAft>
                <a:spcPts val="450"/>
              </a:spcAft>
            </a:pPr>
            <a:r>
              <a:rPr lang="en-US" sz="1200" dirty="0"/>
              <a:t>Operating point at 57.7 kV x 9 A with a mod anode voltage of 31.2 kV; beam </a:t>
            </a:r>
            <a:r>
              <a:rPr lang="en-US" sz="1200" dirty="0" err="1"/>
              <a:t>perveance</a:t>
            </a:r>
            <a:r>
              <a:rPr lang="en-US" sz="1200" dirty="0"/>
              <a:t> is 0,65 µ</a:t>
            </a:r>
            <a:r>
              <a:rPr lang="en-US" sz="1200" dirty="0" err="1"/>
              <a:t>perv</a:t>
            </a:r>
            <a:endParaRPr lang="en-US" sz="1200" dirty="0"/>
          </a:p>
          <a:p>
            <a:pPr>
              <a:spcAft>
                <a:spcPts val="450"/>
              </a:spcAft>
            </a:pPr>
            <a:endParaRPr lang="en-US" sz="1400" dirty="0"/>
          </a:p>
          <a:p>
            <a:pPr>
              <a:spcAft>
                <a:spcPts val="450"/>
              </a:spcAft>
            </a:pPr>
            <a:endParaRPr lang="en-US" sz="1400" dirty="0"/>
          </a:p>
          <a:p>
            <a:pPr lvl="1"/>
            <a:endParaRPr lang="en-US" sz="1400" dirty="0"/>
          </a:p>
          <a:p>
            <a:pPr marL="1028700" lvl="3" indent="0">
              <a:buNone/>
            </a:pPr>
            <a:endParaRPr lang="en-US" sz="1400" dirty="0"/>
          </a:p>
          <a:p>
            <a:pPr marL="1028700" lvl="3" indent="0">
              <a:buNone/>
            </a:pPr>
            <a:r>
              <a:rPr lang="en-US" sz="1400" dirty="0"/>
              <a:t>				</a:t>
            </a:r>
          </a:p>
        </p:txBody>
      </p:sp>
      <p:pic>
        <p:nvPicPr>
          <p:cNvPr id="5" name="Image 4"/>
          <p:cNvPicPr/>
          <p:nvPr/>
        </p:nvPicPr>
        <p:blipFill>
          <a:blip r:embed="rId3"/>
          <a:stretch>
            <a:fillRect/>
          </a:stretch>
        </p:blipFill>
        <p:spPr>
          <a:xfrm>
            <a:off x="334660" y="2020258"/>
            <a:ext cx="8504416" cy="2588352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Simulation </a:t>
            </a:r>
            <a:r>
              <a:rPr lang="fr-FR" dirty="0" err="1"/>
              <a:t>results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72329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168565" y="684616"/>
            <a:ext cx="4886655" cy="1958210"/>
          </a:xfrm>
        </p:spPr>
        <p:txBody>
          <a:bodyPr/>
          <a:lstStyle/>
          <a:p>
            <a:r>
              <a:rPr lang="fr-FR" sz="1600" dirty="0" err="1"/>
              <a:t>Electromagnet</a:t>
            </a:r>
            <a:r>
              <a:rPr lang="fr-FR" sz="1600" dirty="0"/>
              <a:t>  modifications</a:t>
            </a:r>
          </a:p>
          <a:p>
            <a:pPr lvl="1" algn="just">
              <a:spcAft>
                <a:spcPts val="225"/>
              </a:spcAft>
            </a:pPr>
            <a:r>
              <a:rPr lang="en-US" sz="1400" dirty="0"/>
              <a:t>Re-adjusted the position of some coils and supporting plates to allow the access to cavities tuners.</a:t>
            </a:r>
          </a:p>
          <a:p>
            <a:pPr lvl="1" algn="just">
              <a:spcAft>
                <a:spcPts val="225"/>
              </a:spcAft>
            </a:pPr>
            <a:r>
              <a:rPr lang="en-US" sz="1400" dirty="0"/>
              <a:t>increase coil current from 9,4 A to 10,5A</a:t>
            </a:r>
          </a:p>
          <a:p>
            <a:pPr lvl="1" algn="just">
              <a:spcAft>
                <a:spcPts val="225"/>
              </a:spcAft>
            </a:pPr>
            <a:r>
              <a:rPr lang="en-US" sz="1400" dirty="0"/>
              <a:t>second power supply added for the last two coils to optimize magnetic field profile close to the OP cavity,</a:t>
            </a:r>
          </a:p>
          <a:p>
            <a:pPr lvl="1" algn="just">
              <a:spcAft>
                <a:spcPts val="225"/>
              </a:spcAft>
            </a:pPr>
            <a:endParaRPr lang="en-US" sz="1400" dirty="0"/>
          </a:p>
          <a:p>
            <a:pPr marL="267890" lvl="1" indent="0" algn="just">
              <a:spcAft>
                <a:spcPts val="225"/>
              </a:spcAft>
              <a:buNone/>
            </a:pPr>
            <a:endParaRPr lang="fr-FR" sz="1400" dirty="0"/>
          </a:p>
          <a:p>
            <a:pPr marL="267890" lvl="1" indent="0" algn="just">
              <a:spcAft>
                <a:spcPts val="225"/>
              </a:spcAft>
              <a:buNone/>
            </a:pPr>
            <a:endParaRPr lang="fr-FR" sz="1400" dirty="0"/>
          </a:p>
          <a:p>
            <a:pPr lvl="1"/>
            <a:endParaRPr lang="fr-FR" sz="1400" dirty="0"/>
          </a:p>
          <a:p>
            <a:endParaRPr lang="en-US" sz="1400" dirty="0"/>
          </a:p>
          <a:p>
            <a:pPr marL="267890" lvl="1" indent="0">
              <a:buNone/>
            </a:pPr>
            <a:endParaRPr lang="fr-FR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60" y="2765605"/>
            <a:ext cx="5238223" cy="2284390"/>
          </a:xfrm>
          <a:prstGeom prst="rect">
            <a:avLst/>
          </a:prstGeom>
        </p:spPr>
      </p:pic>
      <p:grpSp>
        <p:nvGrpSpPr>
          <p:cNvPr id="20" name="Groupe 19"/>
          <p:cNvGrpSpPr/>
          <p:nvPr/>
        </p:nvGrpSpPr>
        <p:grpSpPr>
          <a:xfrm>
            <a:off x="5352583" y="659660"/>
            <a:ext cx="3631478" cy="3470621"/>
            <a:chOff x="5352583" y="659660"/>
            <a:chExt cx="3631478" cy="3470621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52583" y="1004323"/>
              <a:ext cx="3631478" cy="1344992"/>
            </a:xfrm>
            <a:prstGeom prst="rect">
              <a:avLst/>
            </a:prstGeom>
          </p:spPr>
        </p:pic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52583" y="2765606"/>
              <a:ext cx="3631478" cy="1364675"/>
            </a:xfrm>
            <a:prstGeom prst="rect">
              <a:avLst/>
            </a:prstGeom>
          </p:spPr>
        </p:pic>
        <p:cxnSp>
          <p:nvCxnSpPr>
            <p:cNvPr id="11" name="Connecteur droit avec flèche 10"/>
            <p:cNvCxnSpPr/>
            <p:nvPr/>
          </p:nvCxnSpPr>
          <p:spPr>
            <a:xfrm>
              <a:off x="6419325" y="659660"/>
              <a:ext cx="0" cy="472319"/>
            </a:xfrm>
            <a:prstGeom prst="straightConnector1">
              <a:avLst/>
            </a:prstGeom>
            <a:ln w="50800" cmpd="sng">
              <a:solidFill>
                <a:schemeClr val="bg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avec flèche 15"/>
            <p:cNvCxnSpPr/>
            <p:nvPr/>
          </p:nvCxnSpPr>
          <p:spPr>
            <a:xfrm>
              <a:off x="6571725" y="659660"/>
              <a:ext cx="0" cy="472319"/>
            </a:xfrm>
            <a:prstGeom prst="straightConnector1">
              <a:avLst/>
            </a:prstGeom>
            <a:ln w="50800" cmpd="sng">
              <a:solidFill>
                <a:schemeClr val="bg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/>
            <p:cNvCxnSpPr/>
            <p:nvPr/>
          </p:nvCxnSpPr>
          <p:spPr>
            <a:xfrm>
              <a:off x="7848387" y="659660"/>
              <a:ext cx="0" cy="472319"/>
            </a:xfrm>
            <a:prstGeom prst="straightConnector1">
              <a:avLst/>
            </a:prstGeom>
            <a:ln w="50800" cmpd="sng">
              <a:solidFill>
                <a:schemeClr val="bg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/>
            <p:cNvCxnSpPr/>
            <p:nvPr/>
          </p:nvCxnSpPr>
          <p:spPr>
            <a:xfrm>
              <a:off x="6602742" y="2368099"/>
              <a:ext cx="0" cy="472319"/>
            </a:xfrm>
            <a:prstGeom prst="straightConnector1">
              <a:avLst/>
            </a:prstGeom>
            <a:ln w="50800" cmpd="sng">
              <a:solidFill>
                <a:schemeClr val="bg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/>
            <p:cNvCxnSpPr/>
            <p:nvPr/>
          </p:nvCxnSpPr>
          <p:spPr>
            <a:xfrm>
              <a:off x="7406178" y="2406666"/>
              <a:ext cx="0" cy="472319"/>
            </a:xfrm>
            <a:prstGeom prst="straightConnector1">
              <a:avLst/>
            </a:prstGeom>
            <a:ln w="50800" cmpd="sng">
              <a:solidFill>
                <a:schemeClr val="bg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Simulation </a:t>
            </a:r>
            <a:r>
              <a:rPr lang="fr-FR" dirty="0" err="1"/>
              <a:t>results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9682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0407" y="2349228"/>
            <a:ext cx="5313594" cy="159285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Simulation </a:t>
            </a:r>
            <a:r>
              <a:rPr lang="fr-FR" dirty="0" err="1"/>
              <a:t>results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FR" sz="1600" dirty="0"/>
              <a:t>TH2167 Vs TH2167HE </a:t>
            </a:r>
          </a:p>
          <a:p>
            <a:pPr lvl="1"/>
            <a:r>
              <a:rPr lang="en-US" sz="1200" dirty="0"/>
              <a:t>Beam wave simulation with </a:t>
            </a:r>
            <a:r>
              <a:rPr lang="en-US" sz="1200" dirty="0" err="1"/>
              <a:t>KlyC</a:t>
            </a:r>
            <a:r>
              <a:rPr lang="en-US" sz="1200" dirty="0"/>
              <a:t> &amp; internal PIC code Klys2D </a:t>
            </a:r>
          </a:p>
          <a:p>
            <a:pPr lvl="1"/>
            <a:r>
              <a:rPr lang="en-US" sz="1200" dirty="0"/>
              <a:t>TH2167_ </a:t>
            </a:r>
            <a:r>
              <a:rPr lang="en-US" sz="1200" dirty="0" err="1"/>
              <a:t>Bz@Icoil</a:t>
            </a:r>
            <a:r>
              <a:rPr lang="en-US" sz="1200" dirty="0"/>
              <a:t>=9.4 A, TH2167HE_ </a:t>
            </a:r>
            <a:r>
              <a:rPr lang="en-US" sz="1200" dirty="0" err="1"/>
              <a:t>Bz@Icoil</a:t>
            </a:r>
            <a:r>
              <a:rPr lang="en-US" sz="1200" dirty="0"/>
              <a:t>=10.5A</a:t>
            </a:r>
          </a:p>
          <a:p>
            <a:pPr lvl="1"/>
            <a:r>
              <a:rPr lang="en-US" sz="1200" dirty="0"/>
              <a:t>Klys2d input data aligned with </a:t>
            </a:r>
            <a:r>
              <a:rPr lang="en-US" sz="1200" dirty="0" err="1"/>
              <a:t>KlyC</a:t>
            </a:r>
            <a:r>
              <a:rPr lang="en-US" sz="1200" dirty="0"/>
              <a:t>, coupling factor from HFSS simulation of cavities</a:t>
            </a:r>
            <a:endParaRPr lang="fr-FR" sz="1200" dirty="0"/>
          </a:p>
          <a:p>
            <a:pPr lvl="1"/>
            <a:r>
              <a:rPr lang="fr-FR" sz="1200" dirty="0" err="1"/>
              <a:t>Predicted</a:t>
            </a:r>
            <a:r>
              <a:rPr lang="fr-FR" sz="1200" dirty="0"/>
              <a:t> </a:t>
            </a:r>
            <a:r>
              <a:rPr lang="fr-FR" sz="1200" dirty="0" err="1"/>
              <a:t>efficiency</a:t>
            </a:r>
            <a:r>
              <a:rPr lang="fr-FR" sz="1200" dirty="0"/>
              <a:t> </a:t>
            </a:r>
            <a:r>
              <a:rPr lang="fr-FR" sz="1200" dirty="0" err="1"/>
              <a:t>with</a:t>
            </a:r>
            <a:r>
              <a:rPr lang="fr-FR" sz="1200" dirty="0"/>
              <a:t> Klys2d 67.3% (350kW </a:t>
            </a:r>
            <a:r>
              <a:rPr lang="fr-FR" sz="1200" dirty="0" err="1"/>
              <a:t>saturated</a:t>
            </a:r>
            <a:r>
              <a:rPr lang="fr-FR" sz="1200" dirty="0"/>
              <a:t>), 3 pts </a:t>
            </a:r>
            <a:r>
              <a:rPr lang="fr-FR" sz="1200" dirty="0" err="1"/>
              <a:t>less</a:t>
            </a:r>
            <a:r>
              <a:rPr lang="fr-FR" sz="1200" dirty="0"/>
              <a:t> </a:t>
            </a:r>
            <a:r>
              <a:rPr lang="fr-FR" sz="1200" dirty="0" err="1"/>
              <a:t>than</a:t>
            </a:r>
            <a:r>
              <a:rPr lang="fr-FR" sz="1200" dirty="0"/>
              <a:t> </a:t>
            </a:r>
            <a:r>
              <a:rPr lang="fr-FR" sz="1200" dirty="0" err="1"/>
              <a:t>KlyC</a:t>
            </a:r>
            <a:r>
              <a:rPr lang="fr-FR" sz="1200" dirty="0"/>
              <a:t>;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331" y="2213626"/>
            <a:ext cx="3215045" cy="2552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539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0410" y="1843352"/>
            <a:ext cx="3937686" cy="2598873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47331" y="744252"/>
            <a:ext cx="7941659" cy="3702758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fr-FR" sz="1600" dirty="0"/>
              <a:t>TH2167 Vs TH2167HE (Klys2d)</a:t>
            </a:r>
          </a:p>
          <a:p>
            <a:pPr lvl="1">
              <a:spcAft>
                <a:spcPts val="450"/>
              </a:spcAft>
            </a:pPr>
            <a:r>
              <a:rPr lang="en-US" sz="1200" dirty="0"/>
              <a:t>Bandwidth is shorten at lower edge due to Harmonic 3 cavity</a:t>
            </a:r>
          </a:p>
          <a:p>
            <a:pPr lvl="1">
              <a:spcAft>
                <a:spcPts val="450"/>
              </a:spcAft>
            </a:pPr>
            <a:r>
              <a:rPr lang="en-US" sz="1200" dirty="0"/>
              <a:t>The gain variation within +/- 0.7 MHz of the center frequency is less than 1 dB at Sat-1dB.</a:t>
            </a:r>
            <a:endParaRPr lang="en-US" sz="2400" dirty="0"/>
          </a:p>
        </p:txBody>
      </p:sp>
      <p:sp>
        <p:nvSpPr>
          <p:cNvPr id="17" name="Titr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Simulation </a:t>
            </a:r>
            <a:r>
              <a:rPr lang="fr-FR" dirty="0" err="1"/>
              <a:t>results</a:t>
            </a:r>
            <a:endParaRPr lang="fr-FR" dirty="0"/>
          </a:p>
        </p:txBody>
      </p:sp>
      <p:cxnSp>
        <p:nvCxnSpPr>
          <p:cNvPr id="12" name="Connecteur droit 11"/>
          <p:cNvCxnSpPr/>
          <p:nvPr/>
        </p:nvCxnSpPr>
        <p:spPr>
          <a:xfrm>
            <a:off x="3717325" y="2263392"/>
            <a:ext cx="0" cy="1731264"/>
          </a:xfrm>
          <a:prstGeom prst="line">
            <a:avLst/>
          </a:prstGeom>
          <a:ln w="9525" cmpd="sng">
            <a:solidFill>
              <a:srgbClr val="0070C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4869469" y="2263392"/>
            <a:ext cx="0" cy="1731264"/>
          </a:xfrm>
          <a:prstGeom prst="line">
            <a:avLst/>
          </a:prstGeom>
          <a:ln w="9525" cmpd="sng">
            <a:solidFill>
              <a:srgbClr val="0070C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3717325" y="3775200"/>
            <a:ext cx="1152144" cy="0"/>
          </a:xfrm>
          <a:prstGeom prst="straightConnector1">
            <a:avLst/>
          </a:prstGeom>
          <a:ln w="9525" cmpd="sng">
            <a:solidFill>
              <a:srgbClr val="0070C0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3853006" y="3594392"/>
            <a:ext cx="1203313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000" b="1" dirty="0">
                <a:solidFill>
                  <a:srgbClr val="0070C0"/>
                </a:solidFill>
              </a:rPr>
              <a:t>+/- 0. 7 MHz</a:t>
            </a:r>
          </a:p>
        </p:txBody>
      </p:sp>
    </p:spTree>
    <p:extLst>
      <p:ext uri="{BB962C8B-B14F-4D97-AF65-F5344CB8AC3E}">
        <p14:creationId xmlns:p14="http://schemas.microsoft.com/office/powerpoint/2010/main" val="26591062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e25b7d2911f0fbe4c9e99293a22207b53c1b645"/>
  <p:tag name="ISPRING_RESOURCE_PATHS_HASH_2" val="c8f5636dd27f7bbf752c5924052e97411aadd0"/>
</p:tagLst>
</file>

<file path=ppt/theme/theme1.xml><?xml version="1.0" encoding="utf-8"?>
<a:theme xmlns:a="http://schemas.openxmlformats.org/drawingml/2006/main" name="Thales_GroupTemplate_16-9_2015-03_en">
  <a:themeElements>
    <a:clrScheme name="Thales_corpo_mars_02">
      <a:dk1>
        <a:srgbClr val="333366"/>
      </a:dk1>
      <a:lt1>
        <a:srgbClr val="FFFFFF"/>
      </a:lt1>
      <a:dk2>
        <a:srgbClr val="333366"/>
      </a:dk2>
      <a:lt2>
        <a:srgbClr val="5DBFD4"/>
      </a:lt2>
      <a:accent1>
        <a:srgbClr val="5DBFD4"/>
      </a:accent1>
      <a:accent2>
        <a:srgbClr val="333366"/>
      </a:accent2>
      <a:accent3>
        <a:srgbClr val="DC006B"/>
      </a:accent3>
      <a:accent4>
        <a:srgbClr val="505050"/>
      </a:accent4>
      <a:accent5>
        <a:srgbClr val="969696"/>
      </a:accent5>
      <a:accent6>
        <a:srgbClr val="5491A0"/>
      </a:accent6>
      <a:hlink>
        <a:srgbClr val="333366"/>
      </a:hlink>
      <a:folHlink>
        <a:srgbClr val="33336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525" cmpd="sng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N-BL_MIS_-_Modele_presentation_Powerpoint_(16-9)" id="{0C90FA5A-2C2E-4230-8829-336ED3C70888}" vid="{296270F4-5632-4D05-AAD9-F2B0E8F755E8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8439</TotalTime>
  <Words>912</Words>
  <Application>Microsoft Macintosh PowerPoint</Application>
  <PresentationFormat>On-screen Show (16:9)</PresentationFormat>
  <Paragraphs>191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Calibri</vt:lpstr>
      <vt:lpstr>Century Gothic</vt:lpstr>
      <vt:lpstr>Lucida Grande</vt:lpstr>
      <vt:lpstr>Univia Pro</vt:lpstr>
      <vt:lpstr>Univia Pro Book</vt:lpstr>
      <vt:lpstr>Univia Pro Medium</vt:lpstr>
      <vt:lpstr>Wingdings</vt:lpstr>
      <vt:lpstr>Thales_GroupTemplate_16-9_2015-03_en</vt:lpstr>
      <vt:lpstr>TH2167HE  KLYSTRON FOR LHC</vt:lpstr>
      <vt:lpstr>Outline</vt:lpstr>
      <vt:lpstr>TH2167 upgrade objectives </vt:lpstr>
      <vt:lpstr>TH2167 upgrade objectives </vt:lpstr>
      <vt:lpstr>Simulation results</vt:lpstr>
      <vt:lpstr>Simulation results</vt:lpstr>
      <vt:lpstr>Simulation results</vt:lpstr>
      <vt:lpstr>Simulation results</vt:lpstr>
      <vt:lpstr>Simulation results</vt:lpstr>
      <vt:lpstr>Simulation results</vt:lpstr>
      <vt:lpstr>Mechanical design &amp; manufacturing</vt:lpstr>
      <vt:lpstr>Mechanical design &amp; manufacturing</vt:lpstr>
      <vt:lpstr>Mechanical design &amp; manufacturing</vt:lpstr>
      <vt:lpstr>Measurement results</vt:lpstr>
      <vt:lpstr>Measurement results</vt:lpstr>
      <vt:lpstr>Measurement results</vt:lpstr>
      <vt:lpstr>Measurement results</vt:lpstr>
      <vt:lpstr>Multipactor: CERN simulation (F. Peauger)</vt:lpstr>
      <vt:lpstr>Measurement results</vt:lpstr>
      <vt:lpstr>Conclusion</vt:lpstr>
      <vt:lpstr>PowerPoint Presentation</vt:lpstr>
    </vt:vector>
  </TitlesOfParts>
  <Manager>Revision: 002</Manager>
  <Company>THALES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16/9</dc:title>
  <dc:creator>Bastien MONBARON</dc:creator>
  <dc:description>Reference: 83270274-DOC-MIS-EN</dc:description>
  <cp:lastModifiedBy>Sylvia MARTAKIS</cp:lastModifiedBy>
  <cp:revision>348</cp:revision>
  <cp:lastPrinted>2018-11-05T14:13:56Z</cp:lastPrinted>
  <dcterms:created xsi:type="dcterms:W3CDTF">2015-03-27T09:45:59Z</dcterms:created>
  <dcterms:modified xsi:type="dcterms:W3CDTF">2024-09-27T12:05:24Z</dcterms:modified>
  <cp:category>Document type: template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4c9cc36-7289-4c96-81d0-25ee8eefd11d_Enabled">
    <vt:lpwstr>true</vt:lpwstr>
  </property>
  <property fmtid="{D5CDD505-2E9C-101B-9397-08002B2CF9AE}" pid="3" name="MSIP_Label_64c9cc36-7289-4c96-81d0-25ee8eefd11d_SetDate">
    <vt:lpwstr>2024-09-27T11:41:11Z</vt:lpwstr>
  </property>
  <property fmtid="{D5CDD505-2E9C-101B-9397-08002B2CF9AE}" pid="4" name="MSIP_Label_64c9cc36-7289-4c96-81d0-25ee8eefd11d_Method">
    <vt:lpwstr>Privileged</vt:lpwstr>
  </property>
  <property fmtid="{D5CDD505-2E9C-101B-9397-08002B2CF9AE}" pid="5" name="MSIP_Label_64c9cc36-7289-4c96-81d0-25ee8eefd11d_Name">
    <vt:lpwstr>THALES-CORE-01</vt:lpwstr>
  </property>
  <property fmtid="{D5CDD505-2E9C-101B-9397-08002B2CF9AE}" pid="6" name="MSIP_Label_64c9cc36-7289-4c96-81d0-25ee8eefd11d_SiteId">
    <vt:lpwstr>6e603289-5e46-4e26-ac7c-03a85420a9a5</vt:lpwstr>
  </property>
  <property fmtid="{D5CDD505-2E9C-101B-9397-08002B2CF9AE}" pid="7" name="MSIP_Label_64c9cc36-7289-4c96-81d0-25ee8eefd11d_ActionId">
    <vt:lpwstr>03748f5a-bf12-4d1b-9845-eb126e039546</vt:lpwstr>
  </property>
  <property fmtid="{D5CDD505-2E9C-101B-9397-08002B2CF9AE}" pid="8" name="MSIP_Label_64c9cc36-7289-4c96-81d0-25ee8eefd11d_ContentBits">
    <vt:lpwstr>3</vt:lpwstr>
  </property>
  <property fmtid="{D5CDD505-2E9C-101B-9397-08002B2CF9AE}" pid="9" name="Thales-Sensitivity">
    <vt:lpwstr>{TGOPEN}</vt:lpwstr>
  </property>
</Properties>
</file>