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</p:sldMasterIdLst>
  <p:notesMasterIdLst>
    <p:notesMasterId r:id="rId27"/>
  </p:notesMasterIdLst>
  <p:handoutMasterIdLst>
    <p:handoutMasterId r:id="rId28"/>
  </p:handoutMasterIdLst>
  <p:sldIdLst>
    <p:sldId id="256" r:id="rId5"/>
    <p:sldId id="257" r:id="rId6"/>
    <p:sldId id="262" r:id="rId7"/>
    <p:sldId id="261" r:id="rId8"/>
    <p:sldId id="313" r:id="rId9"/>
    <p:sldId id="314" r:id="rId10"/>
    <p:sldId id="301" r:id="rId11"/>
    <p:sldId id="302" r:id="rId12"/>
    <p:sldId id="303" r:id="rId13"/>
    <p:sldId id="304" r:id="rId14"/>
    <p:sldId id="305" r:id="rId15"/>
    <p:sldId id="318" r:id="rId16"/>
    <p:sldId id="306" r:id="rId17"/>
    <p:sldId id="315" r:id="rId18"/>
    <p:sldId id="307" r:id="rId19"/>
    <p:sldId id="308" r:id="rId20"/>
    <p:sldId id="316" r:id="rId21"/>
    <p:sldId id="309" r:id="rId22"/>
    <p:sldId id="311" r:id="rId23"/>
    <p:sldId id="300" r:id="rId24"/>
    <p:sldId id="265" r:id="rId25"/>
    <p:sldId id="317" r:id="rId26"/>
  </p:sldIdLst>
  <p:sldSz cx="12192000" cy="6858000"/>
  <p:notesSz cx="6858000" cy="9144000"/>
  <p:defaultTextStyle>
    <a:defPPr rtl="0"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598D"/>
    <a:srgbClr val="646C92"/>
    <a:srgbClr val="5A6B76"/>
    <a:srgbClr val="5A6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8" autoAdjust="0"/>
    <p:restoredTop sz="95934"/>
  </p:normalViewPr>
  <p:slideViewPr>
    <p:cSldViewPr snapToGrid="0">
      <p:cViewPr varScale="1">
        <p:scale>
          <a:sx n="70" d="100"/>
          <a:sy n="70" d="100"/>
        </p:scale>
        <p:origin x="5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AD652-A6FC-48C1-8F8D-64A55245C12B}" type="doc">
      <dgm:prSet loTypeId="urn:microsoft.com/office/officeart/2016/7/layout/LinearBlockProcessNumbered#1" loCatId="process" qsTypeId="urn:microsoft.com/office/officeart/2005/8/quickstyle/simple1" qsCatId="simple" csTypeId="urn:microsoft.com/office/officeart/2005/8/colors/colorful2" csCatId="colorful" phldr="1"/>
      <dgm:spPr/>
      <dgm:t>
        <a:bodyPr rtlCol="0"/>
        <a:lstStyle/>
        <a:p>
          <a:pPr rtl="0"/>
          <a:endParaRPr lang="en-US"/>
        </a:p>
      </dgm:t>
    </dgm:pt>
    <dgm:pt modelId="{BEA549D7-4274-48CC-BC1A-D3534675573B}">
      <dgm:prSet/>
      <dgm:spPr>
        <a:solidFill>
          <a:schemeClr val="accent2">
            <a:lumMod val="75000"/>
          </a:schemeClr>
        </a:solidFill>
      </dgm:spPr>
      <dgm:t>
        <a:bodyPr rtlCol="0"/>
        <a:lstStyle/>
        <a:p>
          <a:pPr rtl="0"/>
          <a:r>
            <a:rPr lang="en-GB" b="0" i="0" u="none" noProof="0" dirty="0"/>
            <a:t>FAT at Thales in October 2024</a:t>
          </a:r>
          <a:endParaRPr lang="en-GB" noProof="0" dirty="0"/>
        </a:p>
      </dgm:t>
    </dgm:pt>
    <dgm:pt modelId="{78563F9B-89B6-4C70-B414-2D77CD284015}" type="parTrans" cxnId="{0A185261-CCB6-4806-AE27-777579CCA6AE}">
      <dgm:prSet/>
      <dgm:spPr/>
      <dgm:t>
        <a:bodyPr rtlCol="0"/>
        <a:lstStyle/>
        <a:p>
          <a:pPr rtl="0"/>
          <a:endParaRPr lang="en-GB" noProof="0" dirty="0"/>
        </a:p>
      </dgm:t>
    </dgm:pt>
    <dgm:pt modelId="{E0613AE2-5131-46BE-8016-7B4AFD6022CA}" type="sibTrans" cxnId="{0A185261-CCB6-4806-AE27-777579CCA6AE}">
      <dgm:prSet phldrT="01" phldr="0"/>
      <dgm:spPr/>
      <dgm:t>
        <a:bodyPr rtlCol="0"/>
        <a:lstStyle/>
        <a:p>
          <a:pPr rtl="0"/>
          <a:r>
            <a:rPr lang="en-GB" noProof="0"/>
            <a:t>01</a:t>
          </a:r>
          <a:endParaRPr lang="en-GB" noProof="0" dirty="0"/>
        </a:p>
      </dgm:t>
    </dgm:pt>
    <dgm:pt modelId="{BBEA2B22-7A9C-4946-B437-2C636ADC7313}">
      <dgm:prSet/>
      <dgm:spPr>
        <a:solidFill>
          <a:srgbClr val="68598D"/>
        </a:solidFill>
      </dgm:spPr>
      <dgm:t>
        <a:bodyPr rtlCol="0"/>
        <a:lstStyle/>
        <a:p>
          <a:pPr rtl="0"/>
          <a:r>
            <a:rPr lang="en-GB" b="0" i="0" u="none" noProof="0" dirty="0"/>
            <a:t>Delivery to CERN and installation in the TH2167 test stand</a:t>
          </a:r>
          <a:endParaRPr lang="en-GB" noProof="0" dirty="0"/>
        </a:p>
      </dgm:t>
    </dgm:pt>
    <dgm:pt modelId="{BFF29A81-E8C9-4AFB-BE4A-A8582D8FB3FD}" type="parTrans" cxnId="{85394E1A-F95A-4761-94B8-F865AE01D8D0}">
      <dgm:prSet/>
      <dgm:spPr/>
      <dgm:t>
        <a:bodyPr rtlCol="0"/>
        <a:lstStyle/>
        <a:p>
          <a:pPr rtl="0"/>
          <a:endParaRPr lang="en-GB" noProof="0" dirty="0"/>
        </a:p>
      </dgm:t>
    </dgm:pt>
    <dgm:pt modelId="{C2E1395A-B275-47E8-BC9B-288AF8DC30EC}" type="sibTrans" cxnId="{85394E1A-F95A-4761-94B8-F865AE01D8D0}">
      <dgm:prSet phldrT="02" phldr="0"/>
      <dgm:spPr/>
      <dgm:t>
        <a:bodyPr rtlCol="0"/>
        <a:lstStyle/>
        <a:p>
          <a:pPr rtl="0"/>
          <a:r>
            <a:rPr lang="en-GB" noProof="0"/>
            <a:t>02</a:t>
          </a:r>
          <a:endParaRPr lang="en-GB" noProof="0" dirty="0"/>
        </a:p>
      </dgm:t>
    </dgm:pt>
    <dgm:pt modelId="{12CAEDC4-5365-4F15-A687-1F4A58F8BE4E}">
      <dgm:prSet/>
      <dgm:spPr>
        <a:solidFill>
          <a:srgbClr val="646C92"/>
        </a:solidFill>
      </dgm:spPr>
      <dgm:t>
        <a:bodyPr rtlCol="0"/>
        <a:lstStyle/>
        <a:p>
          <a:pPr rtl="0"/>
          <a:r>
            <a:rPr lang="en-GB" b="0" i="0" u="none" noProof="0" dirty="0"/>
            <a:t>Phase 1: test on present test stand to confirm factory performances and compare with TH2167</a:t>
          </a:r>
          <a:endParaRPr lang="en-GB" noProof="0" dirty="0"/>
        </a:p>
      </dgm:t>
    </dgm:pt>
    <dgm:pt modelId="{4ECBC469-E2DF-46BC-920F-C88FDE12CD72}" type="parTrans" cxnId="{A1E87F8B-8223-4F32-B81C-0E19BB0F0EEA}">
      <dgm:prSet/>
      <dgm:spPr/>
      <dgm:t>
        <a:bodyPr rtlCol="0"/>
        <a:lstStyle/>
        <a:p>
          <a:pPr rtl="0"/>
          <a:endParaRPr lang="en-GB" noProof="0" dirty="0"/>
        </a:p>
      </dgm:t>
    </dgm:pt>
    <dgm:pt modelId="{AFCE8FBA-6EAC-44A8-B55F-FDF49470A574}" type="sibTrans" cxnId="{A1E87F8B-8223-4F32-B81C-0E19BB0F0EEA}">
      <dgm:prSet phldrT="03" phldr="0"/>
      <dgm:spPr/>
      <dgm:t>
        <a:bodyPr rtlCol="0"/>
        <a:lstStyle/>
        <a:p>
          <a:pPr rtl="0"/>
          <a:r>
            <a:rPr lang="en-GB" noProof="0"/>
            <a:t>03</a:t>
          </a:r>
          <a:endParaRPr lang="en-GB" noProof="0" dirty="0"/>
        </a:p>
      </dgm:t>
    </dgm:pt>
    <dgm:pt modelId="{63001359-C113-45EA-885E-B54D5542D44F}">
      <dgm:prSet/>
      <dgm:spPr>
        <a:solidFill>
          <a:srgbClr val="5A6B76"/>
        </a:solidFill>
      </dgm:spPr>
      <dgm:t>
        <a:bodyPr rtlCol="0"/>
        <a:lstStyle/>
        <a:p>
          <a:pPr rtl="0"/>
          <a:r>
            <a:rPr lang="en-GB" b="0" i="0" u="none" noProof="0" dirty="0"/>
            <a:t>Renovation of the test stand</a:t>
          </a:r>
          <a:endParaRPr lang="en-GB" noProof="0" dirty="0"/>
        </a:p>
      </dgm:t>
    </dgm:pt>
    <dgm:pt modelId="{EFCC96FC-1076-4A0E-B119-B94924371A87}" type="parTrans" cxnId="{BD5B04DF-8F64-4DB3-95ED-039D9AE7B75A}">
      <dgm:prSet/>
      <dgm:spPr/>
      <dgm:t>
        <a:bodyPr rtlCol="0"/>
        <a:lstStyle/>
        <a:p>
          <a:pPr rtl="0"/>
          <a:endParaRPr lang="en-GB" noProof="0" dirty="0"/>
        </a:p>
      </dgm:t>
    </dgm:pt>
    <dgm:pt modelId="{60BC2331-F690-4E3C-ABD6-DFF22BBDF151}" type="sibTrans" cxnId="{BD5B04DF-8F64-4DB3-95ED-039D9AE7B75A}">
      <dgm:prSet phldrT="04" phldr="0"/>
      <dgm:spPr/>
      <dgm:t>
        <a:bodyPr rtlCol="0"/>
        <a:lstStyle/>
        <a:p>
          <a:pPr rtl="0"/>
          <a:r>
            <a:rPr lang="en-GB" noProof="0"/>
            <a:t>04</a:t>
          </a:r>
          <a:endParaRPr lang="en-GB" noProof="0" dirty="0"/>
        </a:p>
      </dgm:t>
    </dgm:pt>
    <dgm:pt modelId="{4373C676-42B5-4BD7-A8E2-1057AE88F257}">
      <dgm:prSet/>
      <dgm:spPr>
        <a:solidFill>
          <a:srgbClr val="5A6E6E"/>
        </a:solidFill>
      </dgm:spPr>
      <dgm:t>
        <a:bodyPr rtlCol="0"/>
        <a:lstStyle/>
        <a:p>
          <a:pPr rtl="0"/>
          <a:r>
            <a:rPr lang="en-GB" b="0" i="0" u="none" noProof="0" dirty="0"/>
            <a:t>Phase 2:  testing on renovated test stand: focus on efficiency measurements and soak test</a:t>
          </a:r>
          <a:endParaRPr lang="en-GB" noProof="0" dirty="0"/>
        </a:p>
      </dgm:t>
    </dgm:pt>
    <dgm:pt modelId="{24DA0AE2-01E1-4D40-B562-7A89F8842997}" type="parTrans" cxnId="{AD175329-5799-428D-9CF7-F64C802D8A39}">
      <dgm:prSet/>
      <dgm:spPr/>
      <dgm:t>
        <a:bodyPr rtlCol="0"/>
        <a:lstStyle/>
        <a:p>
          <a:pPr rtl="0"/>
          <a:endParaRPr lang="en-GB" noProof="0" dirty="0"/>
        </a:p>
      </dgm:t>
    </dgm:pt>
    <dgm:pt modelId="{D3ED181F-E4C0-46DF-BFC2-990CA6573396}" type="sibTrans" cxnId="{AD175329-5799-428D-9CF7-F64C802D8A39}">
      <dgm:prSet phldrT="05" phldr="0"/>
      <dgm:spPr/>
      <dgm:t>
        <a:bodyPr rtlCol="0"/>
        <a:lstStyle/>
        <a:p>
          <a:pPr rtl="0"/>
          <a:r>
            <a:rPr lang="en-GB" noProof="0"/>
            <a:t>05</a:t>
          </a:r>
          <a:endParaRPr lang="en-GB" noProof="0" dirty="0"/>
        </a:p>
      </dgm:t>
    </dgm:pt>
    <dgm:pt modelId="{2AAD7C89-F139-4370-9DFA-6E003EA4D043}">
      <dgm:prSet/>
      <dgm:spPr>
        <a:solidFill>
          <a:srgbClr val="5A6E6E"/>
        </a:solidFill>
      </dgm:spPr>
      <dgm:t>
        <a:bodyPr rtlCol="0"/>
        <a:lstStyle/>
        <a:p>
          <a:pPr rtl="0"/>
          <a:r>
            <a:rPr lang="en-US" noProof="0" dirty="0"/>
            <a:t>Production of series klystrons and installation during LS3</a:t>
          </a:r>
          <a:endParaRPr lang="en-GB" noProof="0" dirty="0"/>
        </a:p>
      </dgm:t>
    </dgm:pt>
    <dgm:pt modelId="{27B50570-105A-4290-A163-A0022215BF13}" type="parTrans" cxnId="{81D94FD4-CB60-41EE-8D74-1B91851AA0AC}">
      <dgm:prSet/>
      <dgm:spPr/>
      <dgm:t>
        <a:bodyPr/>
        <a:lstStyle/>
        <a:p>
          <a:endParaRPr lang="en-GB"/>
        </a:p>
      </dgm:t>
    </dgm:pt>
    <dgm:pt modelId="{62BBB062-4631-4D6D-8E48-94C59427B008}" type="sibTrans" cxnId="{81D94FD4-CB60-41EE-8D74-1B91851AA0AC}">
      <dgm:prSet phldrT="06" phldr="0"/>
      <dgm:spPr/>
      <dgm:t>
        <a:bodyPr/>
        <a:lstStyle/>
        <a:p>
          <a:r>
            <a:rPr lang="en-GB"/>
            <a:t>06</a:t>
          </a:r>
        </a:p>
      </dgm:t>
    </dgm:pt>
    <dgm:pt modelId="{E37A2EB9-BB4F-4C26-8F2C-50128B41FAD0}" type="pres">
      <dgm:prSet presAssocID="{938AD652-A6FC-48C1-8F8D-64A55245C12B}" presName="Name0" presStyleCnt="0">
        <dgm:presLayoutVars>
          <dgm:animLvl val="lvl"/>
          <dgm:resizeHandles val="exact"/>
        </dgm:presLayoutVars>
      </dgm:prSet>
      <dgm:spPr/>
    </dgm:pt>
    <dgm:pt modelId="{95620581-293C-4EA9-AC72-67C634853904}" type="pres">
      <dgm:prSet presAssocID="{BEA549D7-4274-48CC-BC1A-D3534675573B}" presName="compositeNode" presStyleCnt="0">
        <dgm:presLayoutVars>
          <dgm:bulletEnabled val="1"/>
        </dgm:presLayoutVars>
      </dgm:prSet>
      <dgm:spPr/>
    </dgm:pt>
    <dgm:pt modelId="{85A04922-B091-49E1-83F0-2B3D9BAF786D}" type="pres">
      <dgm:prSet presAssocID="{BEA549D7-4274-48CC-BC1A-D3534675573B}" presName="bgRect" presStyleLbl="alignNode1" presStyleIdx="0" presStyleCnt="6"/>
      <dgm:spPr/>
    </dgm:pt>
    <dgm:pt modelId="{1B55EFFE-1044-4C01-8E61-E200D5C36731}" type="pres">
      <dgm:prSet presAssocID="{E0613AE2-5131-46BE-8016-7B4AFD6022CA}" presName="sibTransNodeRect" presStyleLbl="alignNode1" presStyleIdx="0" presStyleCnt="6">
        <dgm:presLayoutVars>
          <dgm:chMax val="0"/>
          <dgm:bulletEnabled val="1"/>
        </dgm:presLayoutVars>
      </dgm:prSet>
      <dgm:spPr/>
    </dgm:pt>
    <dgm:pt modelId="{B9E45448-7C4D-4E80-A4A1-E7463BD574F2}" type="pres">
      <dgm:prSet presAssocID="{BEA549D7-4274-48CC-BC1A-D3534675573B}" presName="nodeRect" presStyleLbl="alignNode1" presStyleIdx="0" presStyleCnt="6">
        <dgm:presLayoutVars>
          <dgm:bulletEnabled val="1"/>
        </dgm:presLayoutVars>
      </dgm:prSet>
      <dgm:spPr/>
    </dgm:pt>
    <dgm:pt modelId="{5D3DB865-EFAC-444B-8451-F14B08C02D35}" type="pres">
      <dgm:prSet presAssocID="{E0613AE2-5131-46BE-8016-7B4AFD6022CA}" presName="sibTrans" presStyleCnt="0"/>
      <dgm:spPr/>
    </dgm:pt>
    <dgm:pt modelId="{05292754-BD69-4459-9CE0-FE6BA3EEE005}" type="pres">
      <dgm:prSet presAssocID="{BBEA2B22-7A9C-4946-B437-2C636ADC7313}" presName="compositeNode" presStyleCnt="0">
        <dgm:presLayoutVars>
          <dgm:bulletEnabled val="1"/>
        </dgm:presLayoutVars>
      </dgm:prSet>
      <dgm:spPr/>
    </dgm:pt>
    <dgm:pt modelId="{C98907A9-E1FE-4D83-8609-7D44B7636182}" type="pres">
      <dgm:prSet presAssocID="{BBEA2B22-7A9C-4946-B437-2C636ADC7313}" presName="bgRect" presStyleLbl="alignNode1" presStyleIdx="1" presStyleCnt="6"/>
      <dgm:spPr/>
    </dgm:pt>
    <dgm:pt modelId="{7577D577-9D15-4AB8-AF3E-C171BC77B812}" type="pres">
      <dgm:prSet presAssocID="{C2E1395A-B275-47E8-BC9B-288AF8DC30EC}" presName="sibTransNodeRect" presStyleLbl="alignNode1" presStyleIdx="1" presStyleCnt="6">
        <dgm:presLayoutVars>
          <dgm:chMax val="0"/>
          <dgm:bulletEnabled val="1"/>
        </dgm:presLayoutVars>
      </dgm:prSet>
      <dgm:spPr/>
    </dgm:pt>
    <dgm:pt modelId="{543071B3-E5D6-443C-A81F-37E1D656CB4E}" type="pres">
      <dgm:prSet presAssocID="{BBEA2B22-7A9C-4946-B437-2C636ADC7313}" presName="nodeRect" presStyleLbl="alignNode1" presStyleIdx="1" presStyleCnt="6">
        <dgm:presLayoutVars>
          <dgm:bulletEnabled val="1"/>
        </dgm:presLayoutVars>
      </dgm:prSet>
      <dgm:spPr/>
    </dgm:pt>
    <dgm:pt modelId="{1AB3E558-02AC-41B1-A816-E580FC442BD4}" type="pres">
      <dgm:prSet presAssocID="{C2E1395A-B275-47E8-BC9B-288AF8DC30EC}" presName="sibTrans" presStyleCnt="0"/>
      <dgm:spPr/>
    </dgm:pt>
    <dgm:pt modelId="{DAB0B4D5-BA12-4203-A855-F0DF2D740AB7}" type="pres">
      <dgm:prSet presAssocID="{12CAEDC4-5365-4F15-A687-1F4A58F8BE4E}" presName="compositeNode" presStyleCnt="0">
        <dgm:presLayoutVars>
          <dgm:bulletEnabled val="1"/>
        </dgm:presLayoutVars>
      </dgm:prSet>
      <dgm:spPr/>
    </dgm:pt>
    <dgm:pt modelId="{5A462FD3-867E-4F03-9D43-8FC4B6496418}" type="pres">
      <dgm:prSet presAssocID="{12CAEDC4-5365-4F15-A687-1F4A58F8BE4E}" presName="bgRect" presStyleLbl="alignNode1" presStyleIdx="2" presStyleCnt="6"/>
      <dgm:spPr/>
    </dgm:pt>
    <dgm:pt modelId="{7950283A-EDC4-44D4-AF4B-F4FB05051470}" type="pres">
      <dgm:prSet presAssocID="{AFCE8FBA-6EAC-44A8-B55F-FDF49470A574}" presName="sibTransNodeRect" presStyleLbl="alignNode1" presStyleIdx="2" presStyleCnt="6">
        <dgm:presLayoutVars>
          <dgm:chMax val="0"/>
          <dgm:bulletEnabled val="1"/>
        </dgm:presLayoutVars>
      </dgm:prSet>
      <dgm:spPr/>
    </dgm:pt>
    <dgm:pt modelId="{18D54E00-AFEE-40AE-B281-81A7314844C1}" type="pres">
      <dgm:prSet presAssocID="{12CAEDC4-5365-4F15-A687-1F4A58F8BE4E}" presName="nodeRect" presStyleLbl="alignNode1" presStyleIdx="2" presStyleCnt="6">
        <dgm:presLayoutVars>
          <dgm:bulletEnabled val="1"/>
        </dgm:presLayoutVars>
      </dgm:prSet>
      <dgm:spPr/>
    </dgm:pt>
    <dgm:pt modelId="{D2C1D1BC-6555-4CC5-A982-C0E5CA9BA835}" type="pres">
      <dgm:prSet presAssocID="{AFCE8FBA-6EAC-44A8-B55F-FDF49470A574}" presName="sibTrans" presStyleCnt="0"/>
      <dgm:spPr/>
    </dgm:pt>
    <dgm:pt modelId="{AC023CBB-9BCB-46E9-84C4-69A3636486C6}" type="pres">
      <dgm:prSet presAssocID="{63001359-C113-45EA-885E-B54D5542D44F}" presName="compositeNode" presStyleCnt="0">
        <dgm:presLayoutVars>
          <dgm:bulletEnabled val="1"/>
        </dgm:presLayoutVars>
      </dgm:prSet>
      <dgm:spPr/>
    </dgm:pt>
    <dgm:pt modelId="{2408570E-3885-4050-AD4F-68135AFA0DF3}" type="pres">
      <dgm:prSet presAssocID="{63001359-C113-45EA-885E-B54D5542D44F}" presName="bgRect" presStyleLbl="alignNode1" presStyleIdx="3" presStyleCnt="6"/>
      <dgm:spPr/>
    </dgm:pt>
    <dgm:pt modelId="{2E5232D0-3F31-49B4-BA6C-474069EA24CC}" type="pres">
      <dgm:prSet presAssocID="{60BC2331-F690-4E3C-ABD6-DFF22BBDF151}" presName="sibTransNodeRect" presStyleLbl="alignNode1" presStyleIdx="3" presStyleCnt="6">
        <dgm:presLayoutVars>
          <dgm:chMax val="0"/>
          <dgm:bulletEnabled val="1"/>
        </dgm:presLayoutVars>
      </dgm:prSet>
      <dgm:spPr/>
    </dgm:pt>
    <dgm:pt modelId="{DC4A7395-AC2E-4FCE-A336-5E27128E9ACD}" type="pres">
      <dgm:prSet presAssocID="{63001359-C113-45EA-885E-B54D5542D44F}" presName="nodeRect" presStyleLbl="alignNode1" presStyleIdx="3" presStyleCnt="6">
        <dgm:presLayoutVars>
          <dgm:bulletEnabled val="1"/>
        </dgm:presLayoutVars>
      </dgm:prSet>
      <dgm:spPr/>
    </dgm:pt>
    <dgm:pt modelId="{1BA10CAA-9136-456A-95EF-890BAD05D6E9}" type="pres">
      <dgm:prSet presAssocID="{60BC2331-F690-4E3C-ABD6-DFF22BBDF151}" presName="sibTrans" presStyleCnt="0"/>
      <dgm:spPr/>
    </dgm:pt>
    <dgm:pt modelId="{DA68E4BA-4BA4-493B-B6BA-4E7AC1F5D952}" type="pres">
      <dgm:prSet presAssocID="{4373C676-42B5-4BD7-A8E2-1057AE88F257}" presName="compositeNode" presStyleCnt="0">
        <dgm:presLayoutVars>
          <dgm:bulletEnabled val="1"/>
        </dgm:presLayoutVars>
      </dgm:prSet>
      <dgm:spPr/>
    </dgm:pt>
    <dgm:pt modelId="{9E9AD039-2CB1-40B0-88CA-F094B81B2B6F}" type="pres">
      <dgm:prSet presAssocID="{4373C676-42B5-4BD7-A8E2-1057AE88F257}" presName="bgRect" presStyleLbl="alignNode1" presStyleIdx="4" presStyleCnt="6"/>
      <dgm:spPr/>
    </dgm:pt>
    <dgm:pt modelId="{A40C415F-DA13-447A-B354-BC1A77B99C4F}" type="pres">
      <dgm:prSet presAssocID="{D3ED181F-E4C0-46DF-BFC2-990CA6573396}" presName="sibTransNodeRect" presStyleLbl="alignNode1" presStyleIdx="4" presStyleCnt="6">
        <dgm:presLayoutVars>
          <dgm:chMax val="0"/>
          <dgm:bulletEnabled val="1"/>
        </dgm:presLayoutVars>
      </dgm:prSet>
      <dgm:spPr/>
    </dgm:pt>
    <dgm:pt modelId="{64AB7F31-F76B-4F96-9751-D932C530FF63}" type="pres">
      <dgm:prSet presAssocID="{4373C676-42B5-4BD7-A8E2-1057AE88F257}" presName="nodeRect" presStyleLbl="alignNode1" presStyleIdx="4" presStyleCnt="6">
        <dgm:presLayoutVars>
          <dgm:bulletEnabled val="1"/>
        </dgm:presLayoutVars>
      </dgm:prSet>
      <dgm:spPr/>
    </dgm:pt>
    <dgm:pt modelId="{58BBEE13-C4D7-4898-BFC5-A3475F239074}" type="pres">
      <dgm:prSet presAssocID="{D3ED181F-E4C0-46DF-BFC2-990CA6573396}" presName="sibTrans" presStyleCnt="0"/>
      <dgm:spPr/>
    </dgm:pt>
    <dgm:pt modelId="{D42FF83E-891E-4E37-9DA1-3408C0F0AC8F}" type="pres">
      <dgm:prSet presAssocID="{2AAD7C89-F139-4370-9DFA-6E003EA4D043}" presName="compositeNode" presStyleCnt="0">
        <dgm:presLayoutVars>
          <dgm:bulletEnabled val="1"/>
        </dgm:presLayoutVars>
      </dgm:prSet>
      <dgm:spPr/>
    </dgm:pt>
    <dgm:pt modelId="{F3EF7016-BC69-4721-9F44-39D0EA4352FD}" type="pres">
      <dgm:prSet presAssocID="{2AAD7C89-F139-4370-9DFA-6E003EA4D043}" presName="bgRect" presStyleLbl="alignNode1" presStyleIdx="5" presStyleCnt="6"/>
      <dgm:spPr/>
    </dgm:pt>
    <dgm:pt modelId="{53F596C6-F7A8-46CF-B002-C1D80014F287}" type="pres">
      <dgm:prSet presAssocID="{62BBB062-4631-4D6D-8E48-94C59427B008}" presName="sibTransNodeRect" presStyleLbl="alignNode1" presStyleIdx="5" presStyleCnt="6">
        <dgm:presLayoutVars>
          <dgm:chMax val="0"/>
          <dgm:bulletEnabled val="1"/>
        </dgm:presLayoutVars>
      </dgm:prSet>
      <dgm:spPr/>
    </dgm:pt>
    <dgm:pt modelId="{9C675D53-64BA-470A-9E4E-FA09BC566CC7}" type="pres">
      <dgm:prSet presAssocID="{2AAD7C89-F139-4370-9DFA-6E003EA4D043}" presName="nodeRect" presStyleLbl="alignNode1" presStyleIdx="5" presStyleCnt="6">
        <dgm:presLayoutVars>
          <dgm:bulletEnabled val="1"/>
        </dgm:presLayoutVars>
      </dgm:prSet>
      <dgm:spPr/>
    </dgm:pt>
  </dgm:ptLst>
  <dgm:cxnLst>
    <dgm:cxn modelId="{529BA309-02A5-4E50-B377-6EA5794B5484}" type="presOf" srcId="{938AD652-A6FC-48C1-8F8D-64A55245C12B}" destId="{E37A2EB9-BB4F-4C26-8F2C-50128B41FAD0}" srcOrd="0" destOrd="0" presId="urn:microsoft.com/office/officeart/2016/7/layout/LinearBlockProcessNumbered#1"/>
    <dgm:cxn modelId="{C6BF250C-4DE4-422B-AEB6-BE86CFA83567}" type="presOf" srcId="{4373C676-42B5-4BD7-A8E2-1057AE88F257}" destId="{64AB7F31-F76B-4F96-9751-D932C530FF63}" srcOrd="1" destOrd="0" presId="urn:microsoft.com/office/officeart/2016/7/layout/LinearBlockProcessNumbered#1"/>
    <dgm:cxn modelId="{85394E1A-F95A-4761-94B8-F865AE01D8D0}" srcId="{938AD652-A6FC-48C1-8F8D-64A55245C12B}" destId="{BBEA2B22-7A9C-4946-B437-2C636ADC7313}" srcOrd="1" destOrd="0" parTransId="{BFF29A81-E8C9-4AFB-BE4A-A8582D8FB3FD}" sibTransId="{C2E1395A-B275-47E8-BC9B-288AF8DC30EC}"/>
    <dgm:cxn modelId="{AD175329-5799-428D-9CF7-F64C802D8A39}" srcId="{938AD652-A6FC-48C1-8F8D-64A55245C12B}" destId="{4373C676-42B5-4BD7-A8E2-1057AE88F257}" srcOrd="4" destOrd="0" parTransId="{24DA0AE2-01E1-4D40-B562-7A89F8842997}" sibTransId="{D3ED181F-E4C0-46DF-BFC2-990CA6573396}"/>
    <dgm:cxn modelId="{966DC93C-57E0-4A6C-AFBD-31DEC422EDBA}" type="presOf" srcId="{D3ED181F-E4C0-46DF-BFC2-990CA6573396}" destId="{A40C415F-DA13-447A-B354-BC1A77B99C4F}" srcOrd="0" destOrd="0" presId="urn:microsoft.com/office/officeart/2016/7/layout/LinearBlockProcessNumbered#1"/>
    <dgm:cxn modelId="{0A185261-CCB6-4806-AE27-777579CCA6AE}" srcId="{938AD652-A6FC-48C1-8F8D-64A55245C12B}" destId="{BEA549D7-4274-48CC-BC1A-D3534675573B}" srcOrd="0" destOrd="0" parTransId="{78563F9B-89B6-4C70-B414-2D77CD284015}" sibTransId="{E0613AE2-5131-46BE-8016-7B4AFD6022CA}"/>
    <dgm:cxn modelId="{92815964-D694-4B8A-92E2-6BDB0BEC500B}" type="presOf" srcId="{2AAD7C89-F139-4370-9DFA-6E003EA4D043}" destId="{9C675D53-64BA-470A-9E4E-FA09BC566CC7}" srcOrd="1" destOrd="0" presId="urn:microsoft.com/office/officeart/2016/7/layout/LinearBlockProcessNumbered#1"/>
    <dgm:cxn modelId="{F4C5A246-F01C-4A30-8E74-2AC918FB6CAB}" type="presOf" srcId="{C2E1395A-B275-47E8-BC9B-288AF8DC30EC}" destId="{7577D577-9D15-4AB8-AF3E-C171BC77B812}" srcOrd="0" destOrd="0" presId="urn:microsoft.com/office/officeart/2016/7/layout/LinearBlockProcessNumbered#1"/>
    <dgm:cxn modelId="{D03F1881-12CC-4A4D-BBAF-0251BFA0E0AD}" type="presOf" srcId="{63001359-C113-45EA-885E-B54D5542D44F}" destId="{DC4A7395-AC2E-4FCE-A336-5E27128E9ACD}" srcOrd="1" destOrd="0" presId="urn:microsoft.com/office/officeart/2016/7/layout/LinearBlockProcessNumbered#1"/>
    <dgm:cxn modelId="{FF931982-1940-468A-8F78-BBF592AEA6E7}" type="presOf" srcId="{BEA549D7-4274-48CC-BC1A-D3534675573B}" destId="{85A04922-B091-49E1-83F0-2B3D9BAF786D}" srcOrd="0" destOrd="0" presId="urn:microsoft.com/office/officeart/2016/7/layout/LinearBlockProcessNumbered#1"/>
    <dgm:cxn modelId="{05B0FE85-80D5-4FC9-8F8E-C90EF81F5136}" type="presOf" srcId="{62BBB062-4631-4D6D-8E48-94C59427B008}" destId="{53F596C6-F7A8-46CF-B002-C1D80014F287}" srcOrd="0" destOrd="0" presId="urn:microsoft.com/office/officeart/2016/7/layout/LinearBlockProcessNumbered#1"/>
    <dgm:cxn modelId="{E6C9638B-7A0A-44B0-8C61-07332C02209A}" type="presOf" srcId="{60BC2331-F690-4E3C-ABD6-DFF22BBDF151}" destId="{2E5232D0-3F31-49B4-BA6C-474069EA24CC}" srcOrd="0" destOrd="0" presId="urn:microsoft.com/office/officeart/2016/7/layout/LinearBlockProcessNumbered#1"/>
    <dgm:cxn modelId="{A1E87F8B-8223-4F32-B81C-0E19BB0F0EEA}" srcId="{938AD652-A6FC-48C1-8F8D-64A55245C12B}" destId="{12CAEDC4-5365-4F15-A687-1F4A58F8BE4E}" srcOrd="2" destOrd="0" parTransId="{4ECBC469-E2DF-46BC-920F-C88FDE12CD72}" sibTransId="{AFCE8FBA-6EAC-44A8-B55F-FDF49470A574}"/>
    <dgm:cxn modelId="{E54C018C-CE35-4E30-ABB8-1FB2FAA0710F}" type="presOf" srcId="{BEA549D7-4274-48CC-BC1A-D3534675573B}" destId="{B9E45448-7C4D-4E80-A4A1-E7463BD574F2}" srcOrd="1" destOrd="0" presId="urn:microsoft.com/office/officeart/2016/7/layout/LinearBlockProcessNumbered#1"/>
    <dgm:cxn modelId="{A3614D8F-0377-48B1-83BF-C2B18ACED321}" type="presOf" srcId="{12CAEDC4-5365-4F15-A687-1F4A58F8BE4E}" destId="{18D54E00-AFEE-40AE-B281-81A7314844C1}" srcOrd="1" destOrd="0" presId="urn:microsoft.com/office/officeart/2016/7/layout/LinearBlockProcessNumbered#1"/>
    <dgm:cxn modelId="{AA77C79B-F39F-46EA-9BD7-222F4D388000}" type="presOf" srcId="{2AAD7C89-F139-4370-9DFA-6E003EA4D043}" destId="{F3EF7016-BC69-4721-9F44-39D0EA4352FD}" srcOrd="0" destOrd="0" presId="urn:microsoft.com/office/officeart/2016/7/layout/LinearBlockProcessNumbered#1"/>
    <dgm:cxn modelId="{0CA4BEA5-39CF-4034-BCFF-BCCBD5192B82}" type="presOf" srcId="{63001359-C113-45EA-885E-B54D5542D44F}" destId="{2408570E-3885-4050-AD4F-68135AFA0DF3}" srcOrd="0" destOrd="0" presId="urn:microsoft.com/office/officeart/2016/7/layout/LinearBlockProcessNumbered#1"/>
    <dgm:cxn modelId="{B1E5DAA5-4A6A-4998-BB97-C8197EC069AB}" type="presOf" srcId="{4373C676-42B5-4BD7-A8E2-1057AE88F257}" destId="{9E9AD039-2CB1-40B0-88CA-F094B81B2B6F}" srcOrd="0" destOrd="0" presId="urn:microsoft.com/office/officeart/2016/7/layout/LinearBlockProcessNumbered#1"/>
    <dgm:cxn modelId="{AF3E55A9-79BA-4C3C-8096-C42428B03963}" type="presOf" srcId="{AFCE8FBA-6EAC-44A8-B55F-FDF49470A574}" destId="{7950283A-EDC4-44D4-AF4B-F4FB05051470}" srcOrd="0" destOrd="0" presId="urn:microsoft.com/office/officeart/2016/7/layout/LinearBlockProcessNumbered#1"/>
    <dgm:cxn modelId="{81D94FD4-CB60-41EE-8D74-1B91851AA0AC}" srcId="{938AD652-A6FC-48C1-8F8D-64A55245C12B}" destId="{2AAD7C89-F139-4370-9DFA-6E003EA4D043}" srcOrd="5" destOrd="0" parTransId="{27B50570-105A-4290-A163-A0022215BF13}" sibTransId="{62BBB062-4631-4D6D-8E48-94C59427B008}"/>
    <dgm:cxn modelId="{BD5B04DF-8F64-4DB3-95ED-039D9AE7B75A}" srcId="{938AD652-A6FC-48C1-8F8D-64A55245C12B}" destId="{63001359-C113-45EA-885E-B54D5542D44F}" srcOrd="3" destOrd="0" parTransId="{EFCC96FC-1076-4A0E-B119-B94924371A87}" sibTransId="{60BC2331-F690-4E3C-ABD6-DFF22BBDF151}"/>
    <dgm:cxn modelId="{B25EADE2-659C-4238-838F-5D47061B4647}" type="presOf" srcId="{BBEA2B22-7A9C-4946-B437-2C636ADC7313}" destId="{543071B3-E5D6-443C-A81F-37E1D656CB4E}" srcOrd="1" destOrd="0" presId="urn:microsoft.com/office/officeart/2016/7/layout/LinearBlockProcessNumbered#1"/>
    <dgm:cxn modelId="{49E05BE4-16D1-4A98-AE3E-F67CE2228AD6}" type="presOf" srcId="{BBEA2B22-7A9C-4946-B437-2C636ADC7313}" destId="{C98907A9-E1FE-4D83-8609-7D44B7636182}" srcOrd="0" destOrd="0" presId="urn:microsoft.com/office/officeart/2016/7/layout/LinearBlockProcessNumbered#1"/>
    <dgm:cxn modelId="{5A49A4E4-247D-45E6-A4C1-BF1974F7F1A2}" type="presOf" srcId="{12CAEDC4-5365-4F15-A687-1F4A58F8BE4E}" destId="{5A462FD3-867E-4F03-9D43-8FC4B6496418}" srcOrd="0" destOrd="0" presId="urn:microsoft.com/office/officeart/2016/7/layout/LinearBlockProcessNumbered#1"/>
    <dgm:cxn modelId="{00619DE8-6CA6-4F37-AEB7-449E34C0ACFA}" type="presOf" srcId="{E0613AE2-5131-46BE-8016-7B4AFD6022CA}" destId="{1B55EFFE-1044-4C01-8E61-E200D5C36731}" srcOrd="0" destOrd="0" presId="urn:microsoft.com/office/officeart/2016/7/layout/LinearBlockProcessNumbered#1"/>
    <dgm:cxn modelId="{AFC357D7-6F36-4DC4-9268-68C654E126F5}" type="presParOf" srcId="{E37A2EB9-BB4F-4C26-8F2C-50128B41FAD0}" destId="{95620581-293C-4EA9-AC72-67C634853904}" srcOrd="0" destOrd="0" presId="urn:microsoft.com/office/officeart/2016/7/layout/LinearBlockProcessNumbered#1"/>
    <dgm:cxn modelId="{E61007F5-3883-44A2-8B99-976E5E395287}" type="presParOf" srcId="{95620581-293C-4EA9-AC72-67C634853904}" destId="{85A04922-B091-49E1-83F0-2B3D9BAF786D}" srcOrd="0" destOrd="0" presId="urn:microsoft.com/office/officeart/2016/7/layout/LinearBlockProcessNumbered#1"/>
    <dgm:cxn modelId="{B85852A8-593C-4746-A896-E2B31A0CC7B4}" type="presParOf" srcId="{95620581-293C-4EA9-AC72-67C634853904}" destId="{1B55EFFE-1044-4C01-8E61-E200D5C36731}" srcOrd="1" destOrd="0" presId="urn:microsoft.com/office/officeart/2016/7/layout/LinearBlockProcessNumbered#1"/>
    <dgm:cxn modelId="{0AEE0AB6-DAF9-4B24-AE58-61860DCCC884}" type="presParOf" srcId="{95620581-293C-4EA9-AC72-67C634853904}" destId="{B9E45448-7C4D-4E80-A4A1-E7463BD574F2}" srcOrd="2" destOrd="0" presId="urn:microsoft.com/office/officeart/2016/7/layout/LinearBlockProcessNumbered#1"/>
    <dgm:cxn modelId="{62F934C1-11D5-4DA6-B641-8BB3CA82316A}" type="presParOf" srcId="{E37A2EB9-BB4F-4C26-8F2C-50128B41FAD0}" destId="{5D3DB865-EFAC-444B-8451-F14B08C02D35}" srcOrd="1" destOrd="0" presId="urn:microsoft.com/office/officeart/2016/7/layout/LinearBlockProcessNumbered#1"/>
    <dgm:cxn modelId="{410B4FC2-81E2-4386-B73B-5CB8B499E096}" type="presParOf" srcId="{E37A2EB9-BB4F-4C26-8F2C-50128B41FAD0}" destId="{05292754-BD69-4459-9CE0-FE6BA3EEE005}" srcOrd="2" destOrd="0" presId="urn:microsoft.com/office/officeart/2016/7/layout/LinearBlockProcessNumbered#1"/>
    <dgm:cxn modelId="{BD290751-BE47-4A08-B4E1-63ED6890D2B1}" type="presParOf" srcId="{05292754-BD69-4459-9CE0-FE6BA3EEE005}" destId="{C98907A9-E1FE-4D83-8609-7D44B7636182}" srcOrd="0" destOrd="0" presId="urn:microsoft.com/office/officeart/2016/7/layout/LinearBlockProcessNumbered#1"/>
    <dgm:cxn modelId="{3C1C94FC-F71E-49C8-A394-E98522E535B9}" type="presParOf" srcId="{05292754-BD69-4459-9CE0-FE6BA3EEE005}" destId="{7577D577-9D15-4AB8-AF3E-C171BC77B812}" srcOrd="1" destOrd="0" presId="urn:microsoft.com/office/officeart/2016/7/layout/LinearBlockProcessNumbered#1"/>
    <dgm:cxn modelId="{6203A28B-364D-4723-BBD8-F84AD6CE138F}" type="presParOf" srcId="{05292754-BD69-4459-9CE0-FE6BA3EEE005}" destId="{543071B3-E5D6-443C-A81F-37E1D656CB4E}" srcOrd="2" destOrd="0" presId="urn:microsoft.com/office/officeart/2016/7/layout/LinearBlockProcessNumbered#1"/>
    <dgm:cxn modelId="{A1280C9A-C57D-4848-929C-172FC1CC578B}" type="presParOf" srcId="{E37A2EB9-BB4F-4C26-8F2C-50128B41FAD0}" destId="{1AB3E558-02AC-41B1-A816-E580FC442BD4}" srcOrd="3" destOrd="0" presId="urn:microsoft.com/office/officeart/2016/7/layout/LinearBlockProcessNumbered#1"/>
    <dgm:cxn modelId="{0D6DC76F-0423-4BE2-A001-D1C8CA450973}" type="presParOf" srcId="{E37A2EB9-BB4F-4C26-8F2C-50128B41FAD0}" destId="{DAB0B4D5-BA12-4203-A855-F0DF2D740AB7}" srcOrd="4" destOrd="0" presId="urn:microsoft.com/office/officeart/2016/7/layout/LinearBlockProcessNumbered#1"/>
    <dgm:cxn modelId="{7D291E1D-5D58-4BD7-80ED-22E4F525AD58}" type="presParOf" srcId="{DAB0B4D5-BA12-4203-A855-F0DF2D740AB7}" destId="{5A462FD3-867E-4F03-9D43-8FC4B6496418}" srcOrd="0" destOrd="0" presId="urn:microsoft.com/office/officeart/2016/7/layout/LinearBlockProcessNumbered#1"/>
    <dgm:cxn modelId="{063CB506-8E88-4910-8F5F-3A18DDD8CB3F}" type="presParOf" srcId="{DAB0B4D5-BA12-4203-A855-F0DF2D740AB7}" destId="{7950283A-EDC4-44D4-AF4B-F4FB05051470}" srcOrd="1" destOrd="0" presId="urn:microsoft.com/office/officeart/2016/7/layout/LinearBlockProcessNumbered#1"/>
    <dgm:cxn modelId="{3BFA06F9-CF85-4A75-8C39-3CEB64798F9E}" type="presParOf" srcId="{DAB0B4D5-BA12-4203-A855-F0DF2D740AB7}" destId="{18D54E00-AFEE-40AE-B281-81A7314844C1}" srcOrd="2" destOrd="0" presId="urn:microsoft.com/office/officeart/2016/7/layout/LinearBlockProcessNumbered#1"/>
    <dgm:cxn modelId="{7F1CFDC4-6E91-48E4-B50A-D5BA65520B0D}" type="presParOf" srcId="{E37A2EB9-BB4F-4C26-8F2C-50128B41FAD0}" destId="{D2C1D1BC-6555-4CC5-A982-C0E5CA9BA835}" srcOrd="5" destOrd="0" presId="urn:microsoft.com/office/officeart/2016/7/layout/LinearBlockProcessNumbered#1"/>
    <dgm:cxn modelId="{B8511F46-F391-4B04-A634-714537366714}" type="presParOf" srcId="{E37A2EB9-BB4F-4C26-8F2C-50128B41FAD0}" destId="{AC023CBB-9BCB-46E9-84C4-69A3636486C6}" srcOrd="6" destOrd="0" presId="urn:microsoft.com/office/officeart/2016/7/layout/LinearBlockProcessNumbered#1"/>
    <dgm:cxn modelId="{F93C4206-C845-42C7-A218-3DF0B8EAE8B9}" type="presParOf" srcId="{AC023CBB-9BCB-46E9-84C4-69A3636486C6}" destId="{2408570E-3885-4050-AD4F-68135AFA0DF3}" srcOrd="0" destOrd="0" presId="urn:microsoft.com/office/officeart/2016/7/layout/LinearBlockProcessNumbered#1"/>
    <dgm:cxn modelId="{25C51E01-E417-43BF-9F17-FE26BA323CEC}" type="presParOf" srcId="{AC023CBB-9BCB-46E9-84C4-69A3636486C6}" destId="{2E5232D0-3F31-49B4-BA6C-474069EA24CC}" srcOrd="1" destOrd="0" presId="urn:microsoft.com/office/officeart/2016/7/layout/LinearBlockProcessNumbered#1"/>
    <dgm:cxn modelId="{CB4BF5EE-8F3B-4656-B18E-AB3694366C77}" type="presParOf" srcId="{AC023CBB-9BCB-46E9-84C4-69A3636486C6}" destId="{DC4A7395-AC2E-4FCE-A336-5E27128E9ACD}" srcOrd="2" destOrd="0" presId="urn:microsoft.com/office/officeart/2016/7/layout/LinearBlockProcessNumbered#1"/>
    <dgm:cxn modelId="{EE8BED4D-8CA3-4F79-97C6-A2E9728B7A93}" type="presParOf" srcId="{E37A2EB9-BB4F-4C26-8F2C-50128B41FAD0}" destId="{1BA10CAA-9136-456A-95EF-890BAD05D6E9}" srcOrd="7" destOrd="0" presId="urn:microsoft.com/office/officeart/2016/7/layout/LinearBlockProcessNumbered#1"/>
    <dgm:cxn modelId="{7AC12FA0-5324-4F3F-B44D-B98FBDA5C1E1}" type="presParOf" srcId="{E37A2EB9-BB4F-4C26-8F2C-50128B41FAD0}" destId="{DA68E4BA-4BA4-493B-B6BA-4E7AC1F5D952}" srcOrd="8" destOrd="0" presId="urn:microsoft.com/office/officeart/2016/7/layout/LinearBlockProcessNumbered#1"/>
    <dgm:cxn modelId="{D0691625-9897-448E-89F7-57FECA0A07AE}" type="presParOf" srcId="{DA68E4BA-4BA4-493B-B6BA-4E7AC1F5D952}" destId="{9E9AD039-2CB1-40B0-88CA-F094B81B2B6F}" srcOrd="0" destOrd="0" presId="urn:microsoft.com/office/officeart/2016/7/layout/LinearBlockProcessNumbered#1"/>
    <dgm:cxn modelId="{0268CE3E-F426-49F1-B014-9B3285E404EC}" type="presParOf" srcId="{DA68E4BA-4BA4-493B-B6BA-4E7AC1F5D952}" destId="{A40C415F-DA13-447A-B354-BC1A77B99C4F}" srcOrd="1" destOrd="0" presId="urn:microsoft.com/office/officeart/2016/7/layout/LinearBlockProcessNumbered#1"/>
    <dgm:cxn modelId="{B26B2CEA-604C-4943-BF9F-001CC219AFF8}" type="presParOf" srcId="{DA68E4BA-4BA4-493B-B6BA-4E7AC1F5D952}" destId="{64AB7F31-F76B-4F96-9751-D932C530FF63}" srcOrd="2" destOrd="0" presId="urn:microsoft.com/office/officeart/2016/7/layout/LinearBlockProcessNumbered#1"/>
    <dgm:cxn modelId="{9AF3967E-7B62-4165-A5D9-D5BE4252D7C4}" type="presParOf" srcId="{E37A2EB9-BB4F-4C26-8F2C-50128B41FAD0}" destId="{58BBEE13-C4D7-4898-BFC5-A3475F239074}" srcOrd="9" destOrd="0" presId="urn:microsoft.com/office/officeart/2016/7/layout/LinearBlockProcessNumbered#1"/>
    <dgm:cxn modelId="{FE15554F-F395-455C-BBBC-4512AF53BFAA}" type="presParOf" srcId="{E37A2EB9-BB4F-4C26-8F2C-50128B41FAD0}" destId="{D42FF83E-891E-4E37-9DA1-3408C0F0AC8F}" srcOrd="10" destOrd="0" presId="urn:microsoft.com/office/officeart/2016/7/layout/LinearBlockProcessNumbered#1"/>
    <dgm:cxn modelId="{1BCE4DE1-8713-4CDD-8093-E0E2C39BCE57}" type="presParOf" srcId="{D42FF83E-891E-4E37-9DA1-3408C0F0AC8F}" destId="{F3EF7016-BC69-4721-9F44-39D0EA4352FD}" srcOrd="0" destOrd="0" presId="urn:microsoft.com/office/officeart/2016/7/layout/LinearBlockProcessNumbered#1"/>
    <dgm:cxn modelId="{D076E805-EE03-46F5-BEAE-CCF26B0D6EBD}" type="presParOf" srcId="{D42FF83E-891E-4E37-9DA1-3408C0F0AC8F}" destId="{53F596C6-F7A8-46CF-B002-C1D80014F287}" srcOrd="1" destOrd="0" presId="urn:microsoft.com/office/officeart/2016/7/layout/LinearBlockProcessNumbered#1"/>
    <dgm:cxn modelId="{CD90DB24-0B3E-4214-BD73-B1FF3E6EC360}" type="presParOf" srcId="{D42FF83E-891E-4E37-9DA1-3408C0F0AC8F}" destId="{9C675D53-64BA-470A-9E4E-FA09BC566CC7}" srcOrd="2" destOrd="0" presId="urn:microsoft.com/office/officeart/2016/7/layout/LinearBlockProcessNumbered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A04922-B091-49E1-83F0-2B3D9BAF786D}">
      <dsp:nvSpPr>
        <dsp:cNvPr id="0" name=""/>
        <dsp:cNvSpPr/>
      </dsp:nvSpPr>
      <dsp:spPr>
        <a:xfrm>
          <a:off x="0" y="1091406"/>
          <a:ext cx="1643062" cy="1971675"/>
        </a:xfrm>
        <a:prstGeom prst="rect">
          <a:avLst/>
        </a:prstGeom>
        <a:solidFill>
          <a:schemeClr val="accent2">
            <a:lumMod val="7500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FAT at Thales in October 2024</a:t>
          </a:r>
          <a:endParaRPr lang="en-GB" sz="1100" kern="1200" noProof="0" dirty="0"/>
        </a:p>
      </dsp:txBody>
      <dsp:txXfrm>
        <a:off x="0" y="1880076"/>
        <a:ext cx="1643062" cy="1183005"/>
      </dsp:txXfrm>
    </dsp:sp>
    <dsp:sp modelId="{1B55EFFE-1044-4C01-8E61-E200D5C36731}">
      <dsp:nvSpPr>
        <dsp:cNvPr id="0" name=""/>
        <dsp:cNvSpPr/>
      </dsp:nvSpPr>
      <dsp:spPr>
        <a:xfrm>
          <a:off x="0" y="1091406"/>
          <a:ext cx="1643062" cy="788670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noProof="0"/>
            <a:t>01</a:t>
          </a:r>
          <a:endParaRPr lang="en-GB" sz="3300" kern="1200" noProof="0" dirty="0"/>
        </a:p>
      </dsp:txBody>
      <dsp:txXfrm>
        <a:off x="0" y="1091406"/>
        <a:ext cx="1643062" cy="788670"/>
      </dsp:txXfrm>
    </dsp:sp>
    <dsp:sp modelId="{C98907A9-E1FE-4D83-8609-7D44B7636182}">
      <dsp:nvSpPr>
        <dsp:cNvPr id="0" name=""/>
        <dsp:cNvSpPr/>
      </dsp:nvSpPr>
      <dsp:spPr>
        <a:xfrm>
          <a:off x="1774507" y="1091406"/>
          <a:ext cx="1643062" cy="1971675"/>
        </a:xfrm>
        <a:prstGeom prst="rect">
          <a:avLst/>
        </a:prstGeom>
        <a:solidFill>
          <a:srgbClr val="68598D"/>
        </a:solidFill>
        <a:ln w="10795" cap="flat" cmpd="sng" algn="ctr">
          <a:solidFill>
            <a:schemeClr val="accent2">
              <a:hueOff val="-1216001"/>
              <a:satOff val="-3429"/>
              <a:lumOff val="-1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Delivery to CERN and installation in the TH2167 test stand</a:t>
          </a:r>
          <a:endParaRPr lang="en-GB" sz="1100" kern="1200" noProof="0" dirty="0"/>
        </a:p>
      </dsp:txBody>
      <dsp:txXfrm>
        <a:off x="1774507" y="1880076"/>
        <a:ext cx="1643062" cy="1183005"/>
      </dsp:txXfrm>
    </dsp:sp>
    <dsp:sp modelId="{7577D577-9D15-4AB8-AF3E-C171BC77B812}">
      <dsp:nvSpPr>
        <dsp:cNvPr id="0" name=""/>
        <dsp:cNvSpPr/>
      </dsp:nvSpPr>
      <dsp:spPr>
        <a:xfrm>
          <a:off x="1774507" y="1091406"/>
          <a:ext cx="1643062" cy="788670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noProof="0"/>
            <a:t>02</a:t>
          </a:r>
          <a:endParaRPr lang="en-GB" sz="3300" kern="1200" noProof="0" dirty="0"/>
        </a:p>
      </dsp:txBody>
      <dsp:txXfrm>
        <a:off x="1774507" y="1091406"/>
        <a:ext cx="1643062" cy="788670"/>
      </dsp:txXfrm>
    </dsp:sp>
    <dsp:sp modelId="{5A462FD3-867E-4F03-9D43-8FC4B6496418}">
      <dsp:nvSpPr>
        <dsp:cNvPr id="0" name=""/>
        <dsp:cNvSpPr/>
      </dsp:nvSpPr>
      <dsp:spPr>
        <a:xfrm>
          <a:off x="3549015" y="1091406"/>
          <a:ext cx="1643062" cy="1971675"/>
        </a:xfrm>
        <a:prstGeom prst="rect">
          <a:avLst/>
        </a:prstGeom>
        <a:solidFill>
          <a:srgbClr val="646C92"/>
        </a:solidFill>
        <a:ln w="10795" cap="flat" cmpd="sng" algn="ctr">
          <a:solidFill>
            <a:schemeClr val="accent2">
              <a:hueOff val="-2432001"/>
              <a:satOff val="-6858"/>
              <a:lumOff val="-2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Phase 1: test on present test stand to confirm factory performances and compare with TH2167</a:t>
          </a:r>
          <a:endParaRPr lang="en-GB" sz="1100" kern="1200" noProof="0" dirty="0"/>
        </a:p>
      </dsp:txBody>
      <dsp:txXfrm>
        <a:off x="3549015" y="1880076"/>
        <a:ext cx="1643062" cy="1183005"/>
      </dsp:txXfrm>
    </dsp:sp>
    <dsp:sp modelId="{7950283A-EDC4-44D4-AF4B-F4FB05051470}">
      <dsp:nvSpPr>
        <dsp:cNvPr id="0" name=""/>
        <dsp:cNvSpPr/>
      </dsp:nvSpPr>
      <dsp:spPr>
        <a:xfrm>
          <a:off x="3549015" y="1091406"/>
          <a:ext cx="1643062" cy="788670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noProof="0"/>
            <a:t>03</a:t>
          </a:r>
          <a:endParaRPr lang="en-GB" sz="3300" kern="1200" noProof="0" dirty="0"/>
        </a:p>
      </dsp:txBody>
      <dsp:txXfrm>
        <a:off x="3549015" y="1091406"/>
        <a:ext cx="1643062" cy="788670"/>
      </dsp:txXfrm>
    </dsp:sp>
    <dsp:sp modelId="{2408570E-3885-4050-AD4F-68135AFA0DF3}">
      <dsp:nvSpPr>
        <dsp:cNvPr id="0" name=""/>
        <dsp:cNvSpPr/>
      </dsp:nvSpPr>
      <dsp:spPr>
        <a:xfrm>
          <a:off x="5323522" y="1091406"/>
          <a:ext cx="1643062" cy="1971675"/>
        </a:xfrm>
        <a:prstGeom prst="rect">
          <a:avLst/>
        </a:prstGeom>
        <a:solidFill>
          <a:srgbClr val="5A6B76"/>
        </a:solidFill>
        <a:ln w="10795" cap="flat" cmpd="sng" algn="ctr">
          <a:solidFill>
            <a:schemeClr val="accent2">
              <a:hueOff val="-3648002"/>
              <a:satOff val="-10286"/>
              <a:lumOff val="-4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Renovation of the test stand</a:t>
          </a:r>
          <a:endParaRPr lang="en-GB" sz="1100" kern="1200" noProof="0" dirty="0"/>
        </a:p>
      </dsp:txBody>
      <dsp:txXfrm>
        <a:off x="5323522" y="1880076"/>
        <a:ext cx="1643062" cy="1183005"/>
      </dsp:txXfrm>
    </dsp:sp>
    <dsp:sp modelId="{2E5232D0-3F31-49B4-BA6C-474069EA24CC}">
      <dsp:nvSpPr>
        <dsp:cNvPr id="0" name=""/>
        <dsp:cNvSpPr/>
      </dsp:nvSpPr>
      <dsp:spPr>
        <a:xfrm>
          <a:off x="5323522" y="1091406"/>
          <a:ext cx="1643062" cy="788670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noProof="0"/>
            <a:t>04</a:t>
          </a:r>
          <a:endParaRPr lang="en-GB" sz="3300" kern="1200" noProof="0" dirty="0"/>
        </a:p>
      </dsp:txBody>
      <dsp:txXfrm>
        <a:off x="5323522" y="1091406"/>
        <a:ext cx="1643062" cy="788670"/>
      </dsp:txXfrm>
    </dsp:sp>
    <dsp:sp modelId="{9E9AD039-2CB1-40B0-88CA-F094B81B2B6F}">
      <dsp:nvSpPr>
        <dsp:cNvPr id="0" name=""/>
        <dsp:cNvSpPr/>
      </dsp:nvSpPr>
      <dsp:spPr>
        <a:xfrm>
          <a:off x="7098030" y="1091406"/>
          <a:ext cx="1643062" cy="1971675"/>
        </a:xfrm>
        <a:prstGeom prst="rect">
          <a:avLst/>
        </a:prstGeom>
        <a:solidFill>
          <a:srgbClr val="5A6E6E"/>
        </a:solidFill>
        <a:ln w="10795" cap="flat" cmpd="sng" algn="ctr">
          <a:solidFill>
            <a:schemeClr val="accent2">
              <a:hueOff val="-4864002"/>
              <a:satOff val="-13715"/>
              <a:lumOff val="-58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Phase 2:  testing on renovated test stand: focus on efficiency measurements and soak test</a:t>
          </a:r>
          <a:endParaRPr lang="en-GB" sz="1100" kern="1200" noProof="0" dirty="0"/>
        </a:p>
      </dsp:txBody>
      <dsp:txXfrm>
        <a:off x="7098030" y="1880076"/>
        <a:ext cx="1643062" cy="1183005"/>
      </dsp:txXfrm>
    </dsp:sp>
    <dsp:sp modelId="{A40C415F-DA13-447A-B354-BC1A77B99C4F}">
      <dsp:nvSpPr>
        <dsp:cNvPr id="0" name=""/>
        <dsp:cNvSpPr/>
      </dsp:nvSpPr>
      <dsp:spPr>
        <a:xfrm>
          <a:off x="7098030" y="1091406"/>
          <a:ext cx="1643062" cy="788670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noProof="0"/>
            <a:t>05</a:t>
          </a:r>
          <a:endParaRPr lang="en-GB" sz="3300" kern="1200" noProof="0" dirty="0"/>
        </a:p>
      </dsp:txBody>
      <dsp:txXfrm>
        <a:off x="7098030" y="1091406"/>
        <a:ext cx="1643062" cy="788670"/>
      </dsp:txXfrm>
    </dsp:sp>
    <dsp:sp modelId="{F3EF7016-BC69-4721-9F44-39D0EA4352FD}">
      <dsp:nvSpPr>
        <dsp:cNvPr id="0" name=""/>
        <dsp:cNvSpPr/>
      </dsp:nvSpPr>
      <dsp:spPr>
        <a:xfrm>
          <a:off x="8872537" y="1091406"/>
          <a:ext cx="1643062" cy="1971675"/>
        </a:xfrm>
        <a:prstGeom prst="rect">
          <a:avLst/>
        </a:prstGeom>
        <a:solidFill>
          <a:srgbClr val="5A6E6E"/>
        </a:solidFill>
        <a:ln w="10795" cap="flat" cmpd="sng" algn="ctr">
          <a:solidFill>
            <a:schemeClr val="accent2">
              <a:hueOff val="-6080002"/>
              <a:satOff val="-17144"/>
              <a:lumOff val="-72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noProof="0" dirty="0"/>
            <a:t>Production of series klystrons and installation during LS3</a:t>
          </a:r>
          <a:endParaRPr lang="en-GB" sz="1100" kern="1200" noProof="0" dirty="0"/>
        </a:p>
      </dsp:txBody>
      <dsp:txXfrm>
        <a:off x="8872537" y="1880076"/>
        <a:ext cx="1643062" cy="1183005"/>
      </dsp:txXfrm>
    </dsp:sp>
    <dsp:sp modelId="{53F596C6-F7A8-46CF-B002-C1D80014F287}">
      <dsp:nvSpPr>
        <dsp:cNvPr id="0" name=""/>
        <dsp:cNvSpPr/>
      </dsp:nvSpPr>
      <dsp:spPr>
        <a:xfrm>
          <a:off x="8872537" y="1091406"/>
          <a:ext cx="1643062" cy="788670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/>
            <a:t>06</a:t>
          </a:r>
        </a:p>
      </dsp:txBody>
      <dsp:txXfrm>
        <a:off x="8872537" y="1091406"/>
        <a:ext cx="1643062" cy="788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#1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{8BE7A915-8595-40A5-8DEF-970D2596A782}">
          <dgm:prSet phldrT="1"/>
          <dgm:t>
            <a:bodyPr rtlCol="0"/>
            <a:lstStyle/>
            <a:p>
              <a:pPr rtl="0"/>
              <a:r>
                <a:t>01</a:t>
              </a:r>
            </a:p>
          </dgm:t>
        </dgm:pt>
        <dgm:pt modelId="201" type="sibTrans" cxnId="{340D76C1-8591-4798-9880-F12278AC4D6B}">
          <dgm:prSet phldrT="2"/>
          <dgm:t>
            <a:bodyPr rtlCol="0"/>
            <a:lstStyle/>
            <a:p>
              <a:pPr rtl="0"/>
              <a:r>
                <a:t>02</a:t>
              </a:r>
            </a:p>
          </dgm:t>
        </dgm:pt>
        <dgm:pt modelId="301" type="sibTrans" cxnId="{D281ABD3-FC67-48E0-88EA-42BEC08734FF}">
          <dgm:prSet phldrT="3"/>
          <dgm:t>
            <a:bodyPr rtlCol="0"/>
            <a:lstStyle/>
            <a:p>
              <a:pPr rtl="0"/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14C67D-B906-455D-BA57-3AC7BDDD5A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332E0C-8512-4414-B261-B516F8BA774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275B80D-FABD-4FC7-8A89-6B424C925E22}" type="datetime1">
              <a:rPr lang="en-GB" smtClean="0"/>
              <a:t>27/09/2024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6510F-EAB7-49FF-882B-FACF21CCB66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226CFF-3858-4E44-8689-2174855E04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F9FA676-98A1-4ED8-86AE-3FF061B14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8620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CF671F2-2E7C-46ED-BAF7-C6A1BAC40ED2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B8B270D-091D-4ED2-8C85-0898DD7D9F21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531187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B8B270D-091D-4ED2-8C85-0898DD7D9F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102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275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712FDEA-03A1-4F6D-A72C-F016AC56B49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927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393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686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517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522" y="874663"/>
            <a:ext cx="4650901" cy="2334637"/>
          </a:xfrm>
        </p:spPr>
        <p:txBody>
          <a:bodyPr rtlCol="0">
            <a:normAutofit/>
          </a:bodyPr>
          <a:lstStyle>
            <a:lvl1pPr algn="ctr">
              <a:defRPr sz="48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grpSp>
        <p:nvGrpSpPr>
          <p:cNvPr id="6" name="Group 5" hidden="1">
            <a:extLst>
              <a:ext uri="{FF2B5EF4-FFF2-40B4-BE49-F238E27FC236}">
                <a16:creationId xmlns:a16="http://schemas.microsoft.com/office/drawing/2014/main" id="{F44A4473-D4D4-4E24-B542-C5D63C28D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53976" y="457964"/>
            <a:ext cx="6009066" cy="5914582"/>
            <a:chOff x="6153976" y="457964"/>
            <a:chExt cx="6009066" cy="591458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4CA4A32-A016-460F-8B99-22A5D265B4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9012621" y="2980002"/>
              <a:ext cx="317159" cy="932400"/>
              <a:chOff x="6376988" y="280988"/>
              <a:chExt cx="633413" cy="1862138"/>
            </a:xfrm>
          </p:grpSpPr>
          <p:sp>
            <p:nvSpPr>
              <p:cNvPr id="86" name="Freeform 68">
                <a:extLst>
                  <a:ext uri="{FF2B5EF4-FFF2-40B4-BE49-F238E27FC236}">
                    <a16:creationId xmlns:a16="http://schemas.microsoft.com/office/drawing/2014/main" id="{84DB1BC2-B158-4DA5-9164-843E6B566C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376988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87" name="Freeform 69">
                <a:extLst>
                  <a:ext uri="{FF2B5EF4-FFF2-40B4-BE49-F238E27FC236}">
                    <a16:creationId xmlns:a16="http://schemas.microsoft.com/office/drawing/2014/main" id="{751FDE2E-D749-401E-B3BA-66B2F52318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6076" y="280988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88" name="Line 70">
                <a:extLst>
                  <a:ext uri="{FF2B5EF4-FFF2-40B4-BE49-F238E27FC236}">
                    <a16:creationId xmlns:a16="http://schemas.microsoft.com/office/drawing/2014/main" id="{49546377-E2EE-4854-AA84-5575789BAFD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flipV="1">
                <a:off x="6696076" y="280988"/>
                <a:ext cx="0" cy="1862138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4FCC465-42B8-456F-951F-8C51A42F9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324466" y="457964"/>
              <a:ext cx="3838576" cy="5838297"/>
              <a:chOff x="8324466" y="457964"/>
              <a:chExt cx="3838576" cy="5838297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D7F8A9A-8A53-4FD3-855C-C49B035CE8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11319026" y="5955846"/>
                <a:ext cx="340415" cy="34041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AC347F99-AC7C-4DB2-8AAF-9E2A7AE629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64" name="Freeform 64">
                  <a:extLst>
                    <a:ext uri="{FF2B5EF4-FFF2-40B4-BE49-F238E27FC236}">
                      <a16:creationId xmlns:a16="http://schemas.microsoft.com/office/drawing/2014/main" id="{89B06C37-E219-479D-B324-0DC7D056517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5" name="Freeform 81">
                  <a:extLst>
                    <a:ext uri="{FF2B5EF4-FFF2-40B4-BE49-F238E27FC236}">
                      <a16:creationId xmlns:a16="http://schemas.microsoft.com/office/drawing/2014/main" id="{29A1D878-CEA2-41DC-8638-A8523167266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6" name="Freeform 61">
                  <a:extLst>
                    <a:ext uri="{FF2B5EF4-FFF2-40B4-BE49-F238E27FC236}">
                      <a16:creationId xmlns:a16="http://schemas.microsoft.com/office/drawing/2014/main" id="{99394209-57ED-4126-A8DC-0862D1FA11E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7" name="Freeform 78">
                  <a:extLst>
                    <a:ext uri="{FF2B5EF4-FFF2-40B4-BE49-F238E27FC236}">
                      <a16:creationId xmlns:a16="http://schemas.microsoft.com/office/drawing/2014/main" id="{A48B0004-4618-4D71-88D1-A2FEE4F0ADE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8" name="Freeform 84">
                  <a:extLst>
                    <a:ext uri="{FF2B5EF4-FFF2-40B4-BE49-F238E27FC236}">
                      <a16:creationId xmlns:a16="http://schemas.microsoft.com/office/drawing/2014/main" id="{4D1C172B-2446-428A-A518-FE1B5FCE0D3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9" name="Freeform 87">
                  <a:extLst>
                    <a:ext uri="{FF2B5EF4-FFF2-40B4-BE49-F238E27FC236}">
                      <a16:creationId xmlns:a16="http://schemas.microsoft.com/office/drawing/2014/main" id="{E359C795-FCC1-401F-B0B6-F722AE632AA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0" name="Freeform 60">
                  <a:extLst>
                    <a:ext uri="{FF2B5EF4-FFF2-40B4-BE49-F238E27FC236}">
                      <a16:creationId xmlns:a16="http://schemas.microsoft.com/office/drawing/2014/main" id="{8260D102-71BB-497E-A5CF-743FB59874D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1" name="Freeform 59">
                  <a:extLst>
                    <a:ext uri="{FF2B5EF4-FFF2-40B4-BE49-F238E27FC236}">
                      <a16:creationId xmlns:a16="http://schemas.microsoft.com/office/drawing/2014/main" id="{811E3D98-A5FB-4BDE-A07D-A03EB898C6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2" name="Freeform 62">
                  <a:extLst>
                    <a:ext uri="{FF2B5EF4-FFF2-40B4-BE49-F238E27FC236}">
                      <a16:creationId xmlns:a16="http://schemas.microsoft.com/office/drawing/2014/main" id="{9E48CE7F-B4EF-4629-8706-6838C171EF0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3" name="Freeform 65">
                  <a:extLst>
                    <a:ext uri="{FF2B5EF4-FFF2-40B4-BE49-F238E27FC236}">
                      <a16:creationId xmlns:a16="http://schemas.microsoft.com/office/drawing/2014/main" id="{C8EBC77A-0887-4128-A73B-2C0165C6F94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4" name="Freeform 79">
                  <a:extLst>
                    <a:ext uri="{FF2B5EF4-FFF2-40B4-BE49-F238E27FC236}">
                      <a16:creationId xmlns:a16="http://schemas.microsoft.com/office/drawing/2014/main" id="{7AF3D400-AAAA-47BD-922E-AA3A2AFA302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5" name="Freeform 82">
                  <a:extLst>
                    <a:ext uri="{FF2B5EF4-FFF2-40B4-BE49-F238E27FC236}">
                      <a16:creationId xmlns:a16="http://schemas.microsoft.com/office/drawing/2014/main" id="{B0A3E6A0-609D-427D-9D34-E7CF184B453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6" name="Freeform 85">
                  <a:extLst>
                    <a:ext uri="{FF2B5EF4-FFF2-40B4-BE49-F238E27FC236}">
                      <a16:creationId xmlns:a16="http://schemas.microsoft.com/office/drawing/2014/main" id="{DDE08965-A3F4-426A-924B-102A6F6FE27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7" name="Freeform 88">
                  <a:extLst>
                    <a:ext uri="{FF2B5EF4-FFF2-40B4-BE49-F238E27FC236}">
                      <a16:creationId xmlns:a16="http://schemas.microsoft.com/office/drawing/2014/main" id="{13FA8E6E-7F53-47E9-9BF8-1CD3130F42B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7A8A9991-EF8F-4128-9DB7-A2FA8CF2F6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79" name="Line 63">
                    <a:extLst>
                      <a:ext uri="{FF2B5EF4-FFF2-40B4-BE49-F238E27FC236}">
                        <a16:creationId xmlns:a16="http://schemas.microsoft.com/office/drawing/2014/main" id="{41E966B6-186E-4D17-B570-969B6951AC0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0" name="Line 66">
                    <a:extLst>
                      <a:ext uri="{FF2B5EF4-FFF2-40B4-BE49-F238E27FC236}">
                        <a16:creationId xmlns:a16="http://schemas.microsoft.com/office/drawing/2014/main" id="{918B08AD-5F3C-4FC5-8998-8524763C750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1" name="Line 67">
                    <a:extLst>
                      <a:ext uri="{FF2B5EF4-FFF2-40B4-BE49-F238E27FC236}">
                        <a16:creationId xmlns:a16="http://schemas.microsoft.com/office/drawing/2014/main" id="{EDF72260-B0A1-47A1-9459-FDF4600ACA6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2" name="Line 80">
                    <a:extLst>
                      <a:ext uri="{FF2B5EF4-FFF2-40B4-BE49-F238E27FC236}">
                        <a16:creationId xmlns:a16="http://schemas.microsoft.com/office/drawing/2014/main" id="{C6A7FA58-53F7-4C2F-96D5-E97BB3CC679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3" name="Line 83">
                    <a:extLst>
                      <a:ext uri="{FF2B5EF4-FFF2-40B4-BE49-F238E27FC236}">
                        <a16:creationId xmlns:a16="http://schemas.microsoft.com/office/drawing/2014/main" id="{1B986617-481E-450F-8FAD-CA3086A3E04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4" name="Line 86">
                    <a:extLst>
                      <a:ext uri="{FF2B5EF4-FFF2-40B4-BE49-F238E27FC236}">
                        <a16:creationId xmlns:a16="http://schemas.microsoft.com/office/drawing/2014/main" id="{4D24CAEB-B2FE-4796-8E6E-DB5148C380F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5" name="Line 89">
                    <a:extLst>
                      <a:ext uri="{FF2B5EF4-FFF2-40B4-BE49-F238E27FC236}">
                        <a16:creationId xmlns:a16="http://schemas.microsoft.com/office/drawing/2014/main" id="{3D577B03-E6D9-4FFA-A799-E504CBF8D71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43509C13-FDEE-45B0-B954-D80D6F38F0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21FF647D-8D8A-43E8-A2E2-46D1117839F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87B8728B-0A45-4551-99F0-CF33B850DA5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Grp="1" noRot="1" noChangeAspect="1" noMove="1" noResize="1" noEditPoints="1" noAdjustHandles="1" noChangeArrowheads="1" noChangeShapeType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CCFAA15D-9EFC-4A70-AC98-CB3EF00C3A4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Grp="1" noRot="1" noChangeAspect="1" noMove="1" noResize="1" noEditPoints="1" noAdjustHandles="1" noChangeArrowheads="1" noChangeShapeType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2" name="Rectangle 30">
                    <a:extLst>
                      <a:ext uri="{FF2B5EF4-FFF2-40B4-BE49-F238E27FC236}">
                        <a16:creationId xmlns:a16="http://schemas.microsoft.com/office/drawing/2014/main" id="{AD80CCBD-3F02-48A0-A24E-5971D229517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63" name="Rectangle 30">
                    <a:extLst>
                      <a:ext uri="{FF2B5EF4-FFF2-40B4-BE49-F238E27FC236}">
                        <a16:creationId xmlns:a16="http://schemas.microsoft.com/office/drawing/2014/main" id="{AB5B7D34-5A4E-48DE-8893-0F022E4CC95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2341ADC6-0CC2-46C0-BA6F-9D991366980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id="{A93316DB-546B-41BA-AD1B-94D5C467023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35105C82-44C4-41C2-96AE-ADE6DD1D712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A7A634F2-054C-4614-9ECB-96BE809893D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1764AB7F-1912-4909-A04A-C8D125467E1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54" name="Freeform 68">
                    <a:extLst>
                      <a:ext uri="{FF2B5EF4-FFF2-40B4-BE49-F238E27FC236}">
                        <a16:creationId xmlns:a16="http://schemas.microsoft.com/office/drawing/2014/main" id="{6B93639B-DE1C-4A46-A4B5-B88FD6FC201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55" name="Freeform 69">
                    <a:extLst>
                      <a:ext uri="{FF2B5EF4-FFF2-40B4-BE49-F238E27FC236}">
                        <a16:creationId xmlns:a16="http://schemas.microsoft.com/office/drawing/2014/main" id="{A6C5D17F-13E7-4861-A839-3C56ABD56C4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  <p:sp>
              <p:nvSpPr>
                <p:cNvPr id="53" name="Line 70">
                  <a:extLst>
                    <a:ext uri="{FF2B5EF4-FFF2-40B4-BE49-F238E27FC236}">
                      <a16:creationId xmlns:a16="http://schemas.microsoft.com/office/drawing/2014/main" id="{1C343C91-0F9E-4530-939D-2D9F15DF4A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2109E9F-E572-4202-B7A6-630155DD5B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6153976" y="534249"/>
              <a:ext cx="3838576" cy="5838297"/>
              <a:chOff x="8324466" y="457964"/>
              <a:chExt cx="3838576" cy="5838297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B4FF54B2-44F5-42F7-8353-111D80A8D2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11319026" y="5955846"/>
                <a:ext cx="340415" cy="34041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9A2BBF4-4F54-4179-B672-AD4C8D58A3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26" name="Freeform 64">
                  <a:extLst>
                    <a:ext uri="{FF2B5EF4-FFF2-40B4-BE49-F238E27FC236}">
                      <a16:creationId xmlns:a16="http://schemas.microsoft.com/office/drawing/2014/main" id="{2F2D95CF-DAE2-4601-B9A6-233F4F2F30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7" name="Freeform 81">
                  <a:extLst>
                    <a:ext uri="{FF2B5EF4-FFF2-40B4-BE49-F238E27FC236}">
                      <a16:creationId xmlns:a16="http://schemas.microsoft.com/office/drawing/2014/main" id="{3CD52B72-C30B-4570-A8AB-78CB884F8D0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8" name="Freeform 61">
                  <a:extLst>
                    <a:ext uri="{FF2B5EF4-FFF2-40B4-BE49-F238E27FC236}">
                      <a16:creationId xmlns:a16="http://schemas.microsoft.com/office/drawing/2014/main" id="{696A9FBF-C89D-4CF9-A1DC-C0275A3B326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9" name="Freeform 78">
                  <a:extLst>
                    <a:ext uri="{FF2B5EF4-FFF2-40B4-BE49-F238E27FC236}">
                      <a16:creationId xmlns:a16="http://schemas.microsoft.com/office/drawing/2014/main" id="{C50B0ACE-17B4-4F11-BA43-0159796B83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0" name="Freeform 84">
                  <a:extLst>
                    <a:ext uri="{FF2B5EF4-FFF2-40B4-BE49-F238E27FC236}">
                      <a16:creationId xmlns:a16="http://schemas.microsoft.com/office/drawing/2014/main" id="{F0346B01-7019-48B2-9BE7-3E90F590FD6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1" name="Freeform 87">
                  <a:extLst>
                    <a:ext uri="{FF2B5EF4-FFF2-40B4-BE49-F238E27FC236}">
                      <a16:creationId xmlns:a16="http://schemas.microsoft.com/office/drawing/2014/main" id="{5C186E4B-7559-4E95-9BDD-7DA75E0873B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2" name="Freeform 60">
                  <a:extLst>
                    <a:ext uri="{FF2B5EF4-FFF2-40B4-BE49-F238E27FC236}">
                      <a16:creationId xmlns:a16="http://schemas.microsoft.com/office/drawing/2014/main" id="{4FFE117A-211E-4BD5-AB76-05026DEC6B5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3" name="Freeform 59">
                  <a:extLst>
                    <a:ext uri="{FF2B5EF4-FFF2-40B4-BE49-F238E27FC236}">
                      <a16:creationId xmlns:a16="http://schemas.microsoft.com/office/drawing/2014/main" id="{5CC0C412-2859-4E97-924F-291318E6AD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4" name="Freeform 62">
                  <a:extLst>
                    <a:ext uri="{FF2B5EF4-FFF2-40B4-BE49-F238E27FC236}">
                      <a16:creationId xmlns:a16="http://schemas.microsoft.com/office/drawing/2014/main" id="{AECE441C-0FBF-4F02-9781-35F2487E3C0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5" name="Freeform 65">
                  <a:extLst>
                    <a:ext uri="{FF2B5EF4-FFF2-40B4-BE49-F238E27FC236}">
                      <a16:creationId xmlns:a16="http://schemas.microsoft.com/office/drawing/2014/main" id="{951A4317-3E34-41B4-BCD9-E6E0627C18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6" name="Freeform 79">
                  <a:extLst>
                    <a:ext uri="{FF2B5EF4-FFF2-40B4-BE49-F238E27FC236}">
                      <a16:creationId xmlns:a16="http://schemas.microsoft.com/office/drawing/2014/main" id="{CE2D40E4-274B-4D43-801B-7B3BAF03E45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7" name="Freeform 82">
                  <a:extLst>
                    <a:ext uri="{FF2B5EF4-FFF2-40B4-BE49-F238E27FC236}">
                      <a16:creationId xmlns:a16="http://schemas.microsoft.com/office/drawing/2014/main" id="{2D939FC8-6395-4DCB-B28C-2342BFB72F2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8" name="Freeform 85">
                  <a:extLst>
                    <a:ext uri="{FF2B5EF4-FFF2-40B4-BE49-F238E27FC236}">
                      <a16:creationId xmlns:a16="http://schemas.microsoft.com/office/drawing/2014/main" id="{620FEEF2-AE91-48CA-8FE7-B50F83E1CF2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9" name="Freeform 88">
                  <a:extLst>
                    <a:ext uri="{FF2B5EF4-FFF2-40B4-BE49-F238E27FC236}">
                      <a16:creationId xmlns:a16="http://schemas.microsoft.com/office/drawing/2014/main" id="{27050D75-D26B-4BD3-A4A5-68DF13E9C13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37668160-F5BE-4756-B84F-C68992BC7A5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41" name="Line 63">
                    <a:extLst>
                      <a:ext uri="{FF2B5EF4-FFF2-40B4-BE49-F238E27FC236}">
                        <a16:creationId xmlns:a16="http://schemas.microsoft.com/office/drawing/2014/main" id="{E7F90261-4A5A-4C39-B4B3-FEBED04E345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2" name="Line 66">
                    <a:extLst>
                      <a:ext uri="{FF2B5EF4-FFF2-40B4-BE49-F238E27FC236}">
                        <a16:creationId xmlns:a16="http://schemas.microsoft.com/office/drawing/2014/main" id="{71681E7C-A7E8-4F01-9001-3FD1105E1B4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3" name="Line 67">
                    <a:extLst>
                      <a:ext uri="{FF2B5EF4-FFF2-40B4-BE49-F238E27FC236}">
                        <a16:creationId xmlns:a16="http://schemas.microsoft.com/office/drawing/2014/main" id="{901B0597-C838-4481-A49D-E8D85B631C7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4" name="Line 80">
                    <a:extLst>
                      <a:ext uri="{FF2B5EF4-FFF2-40B4-BE49-F238E27FC236}">
                        <a16:creationId xmlns:a16="http://schemas.microsoft.com/office/drawing/2014/main" id="{23C2B0BF-A329-4A97-B3D5-545BC6813E2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5" name="Line 83">
                    <a:extLst>
                      <a:ext uri="{FF2B5EF4-FFF2-40B4-BE49-F238E27FC236}">
                        <a16:creationId xmlns:a16="http://schemas.microsoft.com/office/drawing/2014/main" id="{DBCCCA80-4FEE-4C79-8AF3-66B97054C84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6" name="Line 86">
                    <a:extLst>
                      <a:ext uri="{FF2B5EF4-FFF2-40B4-BE49-F238E27FC236}">
                        <a16:creationId xmlns:a16="http://schemas.microsoft.com/office/drawing/2014/main" id="{4B9AD13F-808D-4464-989B-F40B3E77B74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7" name="Line 89">
                    <a:extLst>
                      <a:ext uri="{FF2B5EF4-FFF2-40B4-BE49-F238E27FC236}">
                        <a16:creationId xmlns:a16="http://schemas.microsoft.com/office/drawing/2014/main" id="{076473B5-E30F-4635-8789-51368A971BD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F568995-35CF-4C80-A63C-82B47F1BA1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99432608-19E2-4A3E-A68B-45C8E5DD47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127A2810-84DE-450A-986B-DE8AF8AE6F1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Grp="1" noRot="1" noChangeAspect="1" noMove="1" noResize="1" noEditPoints="1" noAdjustHandles="1" noChangeArrowheads="1" noChangeShapeType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1A56ED6A-BBD4-4005-A99D-65BCF8047CC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Grp="1" noRot="1" noChangeAspect="1" noMove="1" noResize="1" noEditPoints="1" noAdjustHandles="1" noChangeArrowheads="1" noChangeShapeType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Rectangle 30">
                    <a:extLst>
                      <a:ext uri="{FF2B5EF4-FFF2-40B4-BE49-F238E27FC236}">
                        <a16:creationId xmlns:a16="http://schemas.microsoft.com/office/drawing/2014/main" id="{CFC0629C-AFCE-4D39-87D5-36EF1FE5CF8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25" name="Rectangle 30">
                    <a:extLst>
                      <a:ext uri="{FF2B5EF4-FFF2-40B4-BE49-F238E27FC236}">
                        <a16:creationId xmlns:a16="http://schemas.microsoft.com/office/drawing/2014/main" id="{81F3517A-93AD-4DF3-BEC7-E607A73E5E2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4CBBC251-E8DD-438C-8733-7D65F461A44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6A94A4D4-EFFA-4AE2-B533-75F01F0F006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1F4B0E1D-2F9C-444A-ADBA-BDE9F01D8DD3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F5ACA0E-A5DF-4015-8FD4-FA7A53E9D1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5A4DCFFD-FD3C-42EA-862E-5B792D9020A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6" name="Freeform 68">
                    <a:extLst>
                      <a:ext uri="{FF2B5EF4-FFF2-40B4-BE49-F238E27FC236}">
                        <a16:creationId xmlns:a16="http://schemas.microsoft.com/office/drawing/2014/main" id="{0089A8F3-7530-4C17-848C-580015C3EDCE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7" name="Freeform 69">
                    <a:extLst>
                      <a:ext uri="{FF2B5EF4-FFF2-40B4-BE49-F238E27FC236}">
                        <a16:creationId xmlns:a16="http://schemas.microsoft.com/office/drawing/2014/main" id="{61D8EA0C-1521-4C6D-8C09-DD6D8F1F221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  <p:sp>
              <p:nvSpPr>
                <p:cNvPr id="15" name="Line 70">
                  <a:extLst>
                    <a:ext uri="{FF2B5EF4-FFF2-40B4-BE49-F238E27FC236}">
                      <a16:creationId xmlns:a16="http://schemas.microsoft.com/office/drawing/2014/main" id="{517033B6-6B8A-4BD6-9A52-BF9E9EFBD48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</p:grp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88D7A558-4107-4032-8E5F-99B445369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38400" y="369087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Subtitle 2">
            <a:extLst>
              <a:ext uri="{FF2B5EF4-FFF2-40B4-BE49-F238E27FC236}">
                <a16:creationId xmlns:a16="http://schemas.microsoft.com/office/drawing/2014/main" id="{6B5BCC80-B184-4F6C-B3E3-CFC7F4C41C9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0000" y="4113213"/>
            <a:ext cx="4636800" cy="1655762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n-GB" noProof="0">
                <a:cs typeface="Calibri"/>
              </a:rPr>
              <a:t>Presenter name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2912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85498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2971400" cy="661912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2971400" cy="3632750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10300" y="1756025"/>
            <a:ext cx="2971400" cy="662400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10300" y="2450550"/>
            <a:ext cx="2971400" cy="3632750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65563541-7DAA-4F84-BBAB-31C12F6AE9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31200" y="1756025"/>
            <a:ext cx="2971400" cy="662400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AE3321C3-E759-4DD7-BFA1-2E724B8DDBF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31200" y="2450550"/>
            <a:ext cx="2971400" cy="3632750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36496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910FDC-FCA3-4F39-AC3F-821172639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37" y="0"/>
            <a:ext cx="386715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bg1">
                  <a:alpha val="2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1" y="536573"/>
            <a:ext cx="7424950" cy="145300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F0F278F-99B1-49C2-968B-C983DF8121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063" y="536575"/>
            <a:ext cx="2616200" cy="1743075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07" name="Picture Placeholder 10">
            <a:extLst>
              <a:ext uri="{FF2B5EF4-FFF2-40B4-BE49-F238E27FC236}">
                <a16:creationId xmlns:a16="http://schemas.microsoft.com/office/drawing/2014/main" id="{524BD50E-995A-4DB3-8E0A-E7F1FC6369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6853" y="2557090"/>
            <a:ext cx="2616200" cy="1743075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08" name="Picture Placeholder 10">
            <a:extLst>
              <a:ext uri="{FF2B5EF4-FFF2-40B4-BE49-F238E27FC236}">
                <a16:creationId xmlns:a16="http://schemas.microsoft.com/office/drawing/2014/main" id="{ABAB6489-3F37-4A20-8777-093046E5C82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7063" y="4576347"/>
            <a:ext cx="2616200" cy="1743075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2523157-52E2-4F89-B3C9-EA9FE7914B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64100" y="2876550"/>
            <a:ext cx="6332538" cy="3219450"/>
          </a:xfrm>
        </p:spPr>
        <p:txBody>
          <a:bodyPr rtlCol="0">
            <a:normAutofit/>
          </a:bodyPr>
          <a:lstStyle>
            <a:lvl1pPr marL="0" indent="0" algn="ctr">
              <a:buNone/>
              <a:defRPr sz="1900"/>
            </a:lvl1pPr>
            <a:lvl2pPr marL="360000" indent="0" algn="ctr">
              <a:buFont typeface="Arial" panose="020B0604020202020204" pitchFamily="34" charset="0"/>
              <a:buNone/>
              <a:defRPr/>
            </a:lvl2pPr>
            <a:lvl3pPr marL="720000" indent="0" algn="ctr">
              <a:buNone/>
              <a:defRPr/>
            </a:lvl3pPr>
            <a:lvl4pPr marL="1080000" indent="0" algn="ctr">
              <a:buFont typeface="Arial" panose="020B0604020202020204" pitchFamily="34" charset="0"/>
              <a:buNone/>
              <a:defRPr/>
            </a:lvl4pPr>
            <a:lvl5pPr marL="1440000" indent="0" algn="ctr">
              <a:buNone/>
              <a:defRPr/>
            </a:lvl5pPr>
          </a:lstStyle>
          <a:p>
            <a:pPr lvl="0" rtl="0"/>
            <a:r>
              <a:rPr lang="en-GB" noProof="0"/>
              <a:t>Click to edit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18000" y="6357167"/>
            <a:ext cx="1760150" cy="46166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56725" y="6357600"/>
            <a:ext cx="3347285" cy="460800"/>
          </a:xfrm>
        </p:spPr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41725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167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4707" y="536573"/>
            <a:ext cx="3856679" cy="145300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43525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 hidden="1">
            <a:extLst>
              <a:ext uri="{FF2B5EF4-FFF2-40B4-BE49-F238E27FC236}">
                <a16:creationId xmlns:a16="http://schemas.microsoft.com/office/drawing/2014/main" id="{6CA9855B-4072-4D45-821E-549FDF548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8958" y="457964"/>
            <a:ext cx="7681842" cy="5937065"/>
            <a:chOff x="28958" y="457964"/>
            <a:chExt cx="7681842" cy="5937065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CD707C0C-4086-4F35-A8FC-A45D727AA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8900000" flipH="1">
              <a:off x="3417239" y="1865958"/>
              <a:ext cx="1270000" cy="3384002"/>
              <a:chOff x="7920038" y="61913"/>
              <a:chExt cx="1270000" cy="3384002"/>
            </a:xfrm>
          </p:grpSpPr>
          <p:sp>
            <p:nvSpPr>
              <p:cNvPr id="195" name="Freeform 76">
                <a:extLst>
                  <a:ext uri="{FF2B5EF4-FFF2-40B4-BE49-F238E27FC236}">
                    <a16:creationId xmlns:a16="http://schemas.microsoft.com/office/drawing/2014/main" id="{3D21528F-9013-4CD7-9F7C-D3F3624881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7920038" y="61913"/>
                <a:ext cx="638175" cy="2843213"/>
              </a:xfrm>
              <a:custGeom>
                <a:avLst/>
                <a:gdLst>
                  <a:gd name="T0" fmla="*/ 0 w 134"/>
                  <a:gd name="T1" fmla="*/ 298 h 597"/>
                  <a:gd name="T2" fmla="*/ 134 w 134"/>
                  <a:gd name="T3" fmla="*/ 597 h 597"/>
                  <a:gd name="T4" fmla="*/ 134 w 134"/>
                  <a:gd name="T5" fmla="*/ 0 h 597"/>
                  <a:gd name="T6" fmla="*/ 0 w 134"/>
                  <a:gd name="T7" fmla="*/ 298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597">
                    <a:moveTo>
                      <a:pt x="0" y="298"/>
                    </a:moveTo>
                    <a:cubicBezTo>
                      <a:pt x="0" y="417"/>
                      <a:pt x="52" y="523"/>
                      <a:pt x="134" y="597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52" y="74"/>
                      <a:pt x="0" y="180"/>
                      <a:pt x="0" y="2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196" name="Freeform 77">
                <a:extLst>
                  <a:ext uri="{FF2B5EF4-FFF2-40B4-BE49-F238E27FC236}">
                    <a16:creationId xmlns:a16="http://schemas.microsoft.com/office/drawing/2014/main" id="{06A8F5A2-62EC-4CDC-945A-E6C50C86CA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8558213" y="61913"/>
                <a:ext cx="631825" cy="2843213"/>
              </a:xfrm>
              <a:custGeom>
                <a:avLst/>
                <a:gdLst>
                  <a:gd name="T0" fmla="*/ 0 w 133"/>
                  <a:gd name="T1" fmla="*/ 0 h 597"/>
                  <a:gd name="T2" fmla="*/ 0 w 133"/>
                  <a:gd name="T3" fmla="*/ 597 h 597"/>
                  <a:gd name="T4" fmla="*/ 133 w 133"/>
                  <a:gd name="T5" fmla="*/ 298 h 597"/>
                  <a:gd name="T6" fmla="*/ 0 w 133"/>
                  <a:gd name="T7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597">
                    <a:moveTo>
                      <a:pt x="0" y="0"/>
                    </a:moveTo>
                    <a:cubicBezTo>
                      <a:pt x="0" y="597"/>
                      <a:pt x="0" y="597"/>
                      <a:pt x="0" y="597"/>
                    </a:cubicBezTo>
                    <a:cubicBezTo>
                      <a:pt x="82" y="523"/>
                      <a:pt x="133" y="417"/>
                      <a:pt x="133" y="298"/>
                    </a:cubicBezTo>
                    <a:cubicBezTo>
                      <a:pt x="133" y="180"/>
                      <a:pt x="82" y="74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grpSp>
            <p:nvGrpSpPr>
              <p:cNvPr id="197" name="Group 196">
                <a:extLst>
                  <a:ext uri="{FF2B5EF4-FFF2-40B4-BE49-F238E27FC236}">
                    <a16:creationId xmlns:a16="http://schemas.microsoft.com/office/drawing/2014/main" id="{9625C8AA-1597-4CED-8301-18D382EF0D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7934326" y="61915"/>
                <a:ext cx="1241425" cy="3384000"/>
                <a:chOff x="7934326" y="61915"/>
                <a:chExt cx="1241425" cy="3384000"/>
              </a:xfrm>
            </p:grpSpPr>
            <p:sp>
              <p:nvSpPr>
                <p:cNvPr id="198" name="Line 90">
                  <a:extLst>
                    <a:ext uri="{FF2B5EF4-FFF2-40B4-BE49-F238E27FC236}">
                      <a16:creationId xmlns:a16="http://schemas.microsoft.com/office/drawing/2014/main" id="{5DF95B35-23E9-4724-A4F8-8ED718B5DE7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8558213" y="61915"/>
                  <a:ext cx="0" cy="3384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99" name="Freeform 91">
                  <a:extLst>
                    <a:ext uri="{FF2B5EF4-FFF2-40B4-BE49-F238E27FC236}">
                      <a16:creationId xmlns:a16="http://schemas.microsoft.com/office/drawing/2014/main" id="{26C6754B-5776-451D-95ED-62AA4D0BAEF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8181976" y="523875"/>
                  <a:ext cx="747713" cy="376238"/>
                </a:xfrm>
                <a:custGeom>
                  <a:avLst/>
                  <a:gdLst>
                    <a:gd name="T0" fmla="*/ 471 w 471"/>
                    <a:gd name="T1" fmla="*/ 0 h 237"/>
                    <a:gd name="T2" fmla="*/ 237 w 471"/>
                    <a:gd name="T3" fmla="*/ 237 h 237"/>
                    <a:gd name="T4" fmla="*/ 0 w 471"/>
                    <a:gd name="T5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71" h="237">
                      <a:moveTo>
                        <a:pt x="471" y="0"/>
                      </a:moveTo>
                      <a:lnTo>
                        <a:pt x="237" y="23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00" name="Freeform 92">
                  <a:extLst>
                    <a:ext uri="{FF2B5EF4-FFF2-40B4-BE49-F238E27FC236}">
                      <a16:creationId xmlns:a16="http://schemas.microsoft.com/office/drawing/2014/main" id="{A345A289-8D6C-4886-B54C-3E0D26D176E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7977188" y="1028700"/>
                  <a:ext cx="1157288" cy="581025"/>
                </a:xfrm>
                <a:custGeom>
                  <a:avLst/>
                  <a:gdLst>
                    <a:gd name="T0" fmla="*/ 729 w 729"/>
                    <a:gd name="T1" fmla="*/ 0 h 366"/>
                    <a:gd name="T2" fmla="*/ 366 w 729"/>
                    <a:gd name="T3" fmla="*/ 366 h 366"/>
                    <a:gd name="T4" fmla="*/ 0 w 729"/>
                    <a:gd name="T5" fmla="*/ 0 h 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9" h="366">
                      <a:moveTo>
                        <a:pt x="729" y="0"/>
                      </a:moveTo>
                      <a:lnTo>
                        <a:pt x="366" y="3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01" name="Freeform 93">
                  <a:extLst>
                    <a:ext uri="{FF2B5EF4-FFF2-40B4-BE49-F238E27FC236}">
                      <a16:creationId xmlns:a16="http://schemas.microsoft.com/office/drawing/2014/main" id="{5690D981-545B-4A73-A22E-6E701024AC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7934326" y="1700213"/>
                  <a:ext cx="1241425" cy="619125"/>
                </a:xfrm>
                <a:custGeom>
                  <a:avLst/>
                  <a:gdLst>
                    <a:gd name="T0" fmla="*/ 782 w 782"/>
                    <a:gd name="T1" fmla="*/ 0 h 390"/>
                    <a:gd name="T2" fmla="*/ 393 w 782"/>
                    <a:gd name="T3" fmla="*/ 390 h 390"/>
                    <a:gd name="T4" fmla="*/ 0 w 782"/>
                    <a:gd name="T5" fmla="*/ 0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2" h="390">
                      <a:moveTo>
                        <a:pt x="782" y="0"/>
                      </a:moveTo>
                      <a:lnTo>
                        <a:pt x="393" y="39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FCB89D53-605D-4497-A82E-C5CB7B9AB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flipH="1">
              <a:off x="28958" y="457964"/>
              <a:ext cx="5539609" cy="5682348"/>
              <a:chOff x="6623433" y="457964"/>
              <a:chExt cx="5539609" cy="5682348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4200751B-2483-40F5-8C14-EF64034D45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173" name="Freeform 64">
                  <a:extLst>
                    <a:ext uri="{FF2B5EF4-FFF2-40B4-BE49-F238E27FC236}">
                      <a16:creationId xmlns:a16="http://schemas.microsoft.com/office/drawing/2014/main" id="{A9677C6B-C435-43E3-BF18-DC35709C97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4" name="Freeform 81">
                  <a:extLst>
                    <a:ext uri="{FF2B5EF4-FFF2-40B4-BE49-F238E27FC236}">
                      <a16:creationId xmlns:a16="http://schemas.microsoft.com/office/drawing/2014/main" id="{56E374F1-3376-4D82-B66C-A0588A30F02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5" name="Freeform 61">
                  <a:extLst>
                    <a:ext uri="{FF2B5EF4-FFF2-40B4-BE49-F238E27FC236}">
                      <a16:creationId xmlns:a16="http://schemas.microsoft.com/office/drawing/2014/main" id="{979B4E97-34CE-4034-8523-F1584A03448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6" name="Freeform 78">
                  <a:extLst>
                    <a:ext uri="{FF2B5EF4-FFF2-40B4-BE49-F238E27FC236}">
                      <a16:creationId xmlns:a16="http://schemas.microsoft.com/office/drawing/2014/main" id="{F4C4EFFF-E30B-4F0B-9ED4-FF63047DCBD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7" name="Freeform 84">
                  <a:extLst>
                    <a:ext uri="{FF2B5EF4-FFF2-40B4-BE49-F238E27FC236}">
                      <a16:creationId xmlns:a16="http://schemas.microsoft.com/office/drawing/2014/main" id="{173FDB7E-F5CA-497D-95CF-7A00D6789CF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8" name="Freeform 87">
                  <a:extLst>
                    <a:ext uri="{FF2B5EF4-FFF2-40B4-BE49-F238E27FC236}">
                      <a16:creationId xmlns:a16="http://schemas.microsoft.com/office/drawing/2014/main" id="{42266BB1-5605-4F64-B071-80A97BAD9C3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9" name="Freeform 60">
                  <a:extLst>
                    <a:ext uri="{FF2B5EF4-FFF2-40B4-BE49-F238E27FC236}">
                      <a16:creationId xmlns:a16="http://schemas.microsoft.com/office/drawing/2014/main" id="{90D15A2A-0F2D-4AB8-8252-303BA5DB3B0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0" name="Freeform 59">
                  <a:extLst>
                    <a:ext uri="{FF2B5EF4-FFF2-40B4-BE49-F238E27FC236}">
                      <a16:creationId xmlns:a16="http://schemas.microsoft.com/office/drawing/2014/main" id="{E676282C-5FCF-4E29-AE15-2545F1A685E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1" name="Freeform 62">
                  <a:extLst>
                    <a:ext uri="{FF2B5EF4-FFF2-40B4-BE49-F238E27FC236}">
                      <a16:creationId xmlns:a16="http://schemas.microsoft.com/office/drawing/2014/main" id="{AF7EC2A1-EAFC-4851-A4E3-47811C4456B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2" name="Freeform 65">
                  <a:extLst>
                    <a:ext uri="{FF2B5EF4-FFF2-40B4-BE49-F238E27FC236}">
                      <a16:creationId xmlns:a16="http://schemas.microsoft.com/office/drawing/2014/main" id="{6F9BD94B-F299-45D3-B66E-F20FBC9246D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3" name="Freeform 79">
                  <a:extLst>
                    <a:ext uri="{FF2B5EF4-FFF2-40B4-BE49-F238E27FC236}">
                      <a16:creationId xmlns:a16="http://schemas.microsoft.com/office/drawing/2014/main" id="{50E616C9-EAB1-4990-B569-17C6CB08891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4" name="Freeform 82">
                  <a:extLst>
                    <a:ext uri="{FF2B5EF4-FFF2-40B4-BE49-F238E27FC236}">
                      <a16:creationId xmlns:a16="http://schemas.microsoft.com/office/drawing/2014/main" id="{2F983FB0-2CC2-4D5F-A331-4130F138E9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5" name="Freeform 85">
                  <a:extLst>
                    <a:ext uri="{FF2B5EF4-FFF2-40B4-BE49-F238E27FC236}">
                      <a16:creationId xmlns:a16="http://schemas.microsoft.com/office/drawing/2014/main" id="{B1ABC269-0802-4C4A-9E57-6F876F122C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6" name="Freeform 88">
                  <a:extLst>
                    <a:ext uri="{FF2B5EF4-FFF2-40B4-BE49-F238E27FC236}">
                      <a16:creationId xmlns:a16="http://schemas.microsoft.com/office/drawing/2014/main" id="{233153AF-C5CF-40DD-9E5E-9B84272F46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grpSp>
              <p:nvGrpSpPr>
                <p:cNvPr id="187" name="Group 186">
                  <a:extLst>
                    <a:ext uri="{FF2B5EF4-FFF2-40B4-BE49-F238E27FC236}">
                      <a16:creationId xmlns:a16="http://schemas.microsoft.com/office/drawing/2014/main" id="{95E220B7-17F2-4748-A337-3B8D5886038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188" name="Line 63">
                    <a:extLst>
                      <a:ext uri="{FF2B5EF4-FFF2-40B4-BE49-F238E27FC236}">
                        <a16:creationId xmlns:a16="http://schemas.microsoft.com/office/drawing/2014/main" id="{63DC02CB-E162-45FD-AF68-0A1DB537F40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89" name="Line 66">
                    <a:extLst>
                      <a:ext uri="{FF2B5EF4-FFF2-40B4-BE49-F238E27FC236}">
                        <a16:creationId xmlns:a16="http://schemas.microsoft.com/office/drawing/2014/main" id="{4D9CBADA-7016-4987-B723-F7AE8E2E574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0" name="Line 67">
                    <a:extLst>
                      <a:ext uri="{FF2B5EF4-FFF2-40B4-BE49-F238E27FC236}">
                        <a16:creationId xmlns:a16="http://schemas.microsoft.com/office/drawing/2014/main" id="{1DCEDCA0-F979-4B3C-A0CA-F98F2DEE892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1" name="Line 80">
                    <a:extLst>
                      <a:ext uri="{FF2B5EF4-FFF2-40B4-BE49-F238E27FC236}">
                        <a16:creationId xmlns:a16="http://schemas.microsoft.com/office/drawing/2014/main" id="{1B701ADB-B6EB-4BED-8D15-F358A67EC9F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2" name="Line 83">
                    <a:extLst>
                      <a:ext uri="{FF2B5EF4-FFF2-40B4-BE49-F238E27FC236}">
                        <a16:creationId xmlns:a16="http://schemas.microsoft.com/office/drawing/2014/main" id="{239EB39D-EF7A-4284-83B8-904957045D8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3" name="Line 86">
                    <a:extLst>
                      <a:ext uri="{FF2B5EF4-FFF2-40B4-BE49-F238E27FC236}">
                        <a16:creationId xmlns:a16="http://schemas.microsoft.com/office/drawing/2014/main" id="{59413AC3-6F9D-431E-8136-F15C0FCA62A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4" name="Line 89">
                    <a:extLst>
                      <a:ext uri="{FF2B5EF4-FFF2-40B4-BE49-F238E27FC236}">
                        <a16:creationId xmlns:a16="http://schemas.microsoft.com/office/drawing/2014/main" id="{987DF8D6-E53D-4C41-B339-1E5094638FA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</p:grpSp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66036562-1199-405F-B95A-C3A543B5DB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65" name="Group 164">
                  <a:extLst>
                    <a:ext uri="{FF2B5EF4-FFF2-40B4-BE49-F238E27FC236}">
                      <a16:creationId xmlns:a16="http://schemas.microsoft.com/office/drawing/2014/main" id="{C4C4997E-6944-4940-8B33-92DB90BCE3A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169" name="Straight Connector 168">
                    <a:extLst>
                      <a:ext uri="{FF2B5EF4-FFF2-40B4-BE49-F238E27FC236}">
                        <a16:creationId xmlns:a16="http://schemas.microsoft.com/office/drawing/2014/main" id="{0A44DA53-5DA1-44E2-8EB4-F53CC84C9F2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>
                    <a:extLst>
                      <a:ext uri="{FF2B5EF4-FFF2-40B4-BE49-F238E27FC236}">
                        <a16:creationId xmlns:a16="http://schemas.microsoft.com/office/drawing/2014/main" id="{F072B3FF-FEA5-46BC-8627-9B46C5F3967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1" name="Rectangle 30">
                    <a:extLst>
                      <a:ext uri="{FF2B5EF4-FFF2-40B4-BE49-F238E27FC236}">
                        <a16:creationId xmlns:a16="http://schemas.microsoft.com/office/drawing/2014/main" id="{FB18587D-1BDA-4D28-9B48-3C37C764B66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172" name="Rectangle 30">
                    <a:extLst>
                      <a:ext uri="{FF2B5EF4-FFF2-40B4-BE49-F238E27FC236}">
                        <a16:creationId xmlns:a16="http://schemas.microsoft.com/office/drawing/2014/main" id="{8CFE033B-F34F-4836-B6F3-93E6C7D9C5C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  <p:grpSp>
              <p:nvGrpSpPr>
                <p:cNvPr id="166" name="Group 165">
                  <a:extLst>
                    <a:ext uri="{FF2B5EF4-FFF2-40B4-BE49-F238E27FC236}">
                      <a16:creationId xmlns:a16="http://schemas.microsoft.com/office/drawing/2014/main" id="{07F79761-CFAA-4330-8067-31EC1DC3E16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167" name="Freeform: Shape 166">
                    <a:extLst>
                      <a:ext uri="{FF2B5EF4-FFF2-40B4-BE49-F238E27FC236}">
                        <a16:creationId xmlns:a16="http://schemas.microsoft.com/office/drawing/2014/main" id="{8A0BC496-427B-4836-B989-97B0673D8F5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Freeform: Shape 167">
                    <a:extLst>
                      <a:ext uri="{FF2B5EF4-FFF2-40B4-BE49-F238E27FC236}">
                        <a16:creationId xmlns:a16="http://schemas.microsoft.com/office/drawing/2014/main" id="{A0D554E1-33ED-415C-BF15-FC38D2E33C7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D1F1EE7D-C5FF-46EA-AB9C-94E1F2D9B7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2AC2FE37-AED7-4C81-A52E-FD105C1BDA8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63" name="Freeform 68">
                    <a:extLst>
                      <a:ext uri="{FF2B5EF4-FFF2-40B4-BE49-F238E27FC236}">
                        <a16:creationId xmlns:a16="http://schemas.microsoft.com/office/drawing/2014/main" id="{AB34FC05-3259-4BE2-8DA9-91435FAFCE7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64" name="Freeform 69">
                    <a:extLst>
                      <a:ext uri="{FF2B5EF4-FFF2-40B4-BE49-F238E27FC236}">
                        <a16:creationId xmlns:a16="http://schemas.microsoft.com/office/drawing/2014/main" id="{AC11598E-3FD2-47F3-8E57-D5D6130DBC3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  <p:sp>
              <p:nvSpPr>
                <p:cNvPr id="162" name="Line 70">
                  <a:extLst>
                    <a:ext uri="{FF2B5EF4-FFF2-40B4-BE49-F238E27FC236}">
                      <a16:creationId xmlns:a16="http://schemas.microsoft.com/office/drawing/2014/main" id="{37D098FA-73CF-44E6-B612-7DE664E5DE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66672930-1A30-4508-A9D2-FA4271C6B1E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11158635" y="5515533"/>
                <a:ext cx="317159" cy="932400"/>
                <a:chOff x="6376988" y="280988"/>
                <a:chExt cx="633413" cy="1862138"/>
              </a:xfrm>
            </p:grpSpPr>
            <p:sp>
              <p:nvSpPr>
                <p:cNvPr id="158" name="Freeform 68">
                  <a:extLst>
                    <a:ext uri="{FF2B5EF4-FFF2-40B4-BE49-F238E27FC236}">
                      <a16:creationId xmlns:a16="http://schemas.microsoft.com/office/drawing/2014/main" id="{174F3D5B-9943-4A8B-8699-ABB2B7991B8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376988" y="280988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59" name="Freeform 69">
                  <a:extLst>
                    <a:ext uri="{FF2B5EF4-FFF2-40B4-BE49-F238E27FC236}">
                      <a16:creationId xmlns:a16="http://schemas.microsoft.com/office/drawing/2014/main" id="{6834DCA2-951C-4A9B-8490-5C7BD0FFBB9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696076" y="280988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60" name="Line 70">
                  <a:extLst>
                    <a:ext uri="{FF2B5EF4-FFF2-40B4-BE49-F238E27FC236}">
                      <a16:creationId xmlns:a16="http://schemas.microsoft.com/office/drawing/2014/main" id="{316B6CF4-BCF3-4765-B744-A1EB5A76D33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696076" y="280988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BAD99054-FC47-4391-9369-B309A0AA25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51633" y="4274501"/>
                <a:ext cx="903599" cy="2160000"/>
                <a:chOff x="9057947" y="3423463"/>
                <a:chExt cx="903599" cy="2160000"/>
              </a:xfrm>
            </p:grpSpPr>
            <p:grpSp>
              <p:nvGrpSpPr>
                <p:cNvPr id="151" name="Group 150">
                  <a:extLst>
                    <a:ext uri="{FF2B5EF4-FFF2-40B4-BE49-F238E27FC236}">
                      <a16:creationId xmlns:a16="http://schemas.microsoft.com/office/drawing/2014/main" id="{1A1CDB94-FE6F-4AAC-94D9-DDCEC703B12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057947" y="3432856"/>
                  <a:ext cx="903599" cy="1872461"/>
                  <a:chOff x="10538626" y="3165838"/>
                  <a:chExt cx="936000" cy="1939601"/>
                </a:xfrm>
              </p:grpSpPr>
              <p:sp>
                <p:nvSpPr>
                  <p:cNvPr id="156" name="Freeform: Shape 155">
                    <a:extLst>
                      <a:ext uri="{FF2B5EF4-FFF2-40B4-BE49-F238E27FC236}">
                        <a16:creationId xmlns:a16="http://schemas.microsoft.com/office/drawing/2014/main" id="{99B22DCB-54E6-4769-9DD7-3736B4041B2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538626" y="3183996"/>
                    <a:ext cx="453600" cy="1920288"/>
                  </a:xfrm>
                  <a:custGeom>
                    <a:avLst/>
                    <a:gdLst>
                      <a:gd name="connsiteX0" fmla="*/ 453600 w 453600"/>
                      <a:gd name="connsiteY0" fmla="*/ 0 h 1920288"/>
                      <a:gd name="connsiteX1" fmla="*/ 453600 w 453600"/>
                      <a:gd name="connsiteY1" fmla="*/ 1920288 h 1920288"/>
                      <a:gd name="connsiteX2" fmla="*/ 384059 w 453600"/>
                      <a:gd name="connsiteY2" fmla="*/ 1914152 h 1920288"/>
                      <a:gd name="connsiteX3" fmla="*/ 9354 w 453600"/>
                      <a:gd name="connsiteY3" fmla="*/ 1548700 h 1920288"/>
                      <a:gd name="connsiteX4" fmla="*/ 0 w 453600"/>
                      <a:gd name="connsiteY4" fmla="*/ 1455902 h 1920288"/>
                      <a:gd name="connsiteX5" fmla="*/ 146 w 453600"/>
                      <a:gd name="connsiteY5" fmla="*/ 1451885 h 1920288"/>
                      <a:gd name="connsiteX6" fmla="*/ 145 w 453600"/>
                      <a:gd name="connsiteY6" fmla="*/ 1451885 h 1920288"/>
                      <a:gd name="connsiteX7" fmla="*/ 7358 w 453600"/>
                      <a:gd name="connsiteY7" fmla="*/ 1253678 h 1920288"/>
                      <a:gd name="connsiteX8" fmla="*/ 424671 w 453600"/>
                      <a:gd name="connsiteY8" fmla="*/ 36480 h 1920288"/>
                      <a:gd name="connsiteX9" fmla="*/ 453600 w 453600"/>
                      <a:gd name="connsiteY9" fmla="*/ 0 h 1920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3600" h="1920288">
                        <a:moveTo>
                          <a:pt x="453600" y="0"/>
                        </a:moveTo>
                        <a:lnTo>
                          <a:pt x="453600" y="1920288"/>
                        </a:lnTo>
                        <a:lnTo>
                          <a:pt x="384059" y="1914152"/>
                        </a:lnTo>
                        <a:cubicBezTo>
                          <a:pt x="196308" y="1880615"/>
                          <a:pt x="47443" y="1734834"/>
                          <a:pt x="9354" y="1548700"/>
                        </a:cubicBezTo>
                        <a:lnTo>
                          <a:pt x="0" y="1455902"/>
                        </a:lnTo>
                        <a:lnTo>
                          <a:pt x="146" y="1451885"/>
                        </a:lnTo>
                        <a:lnTo>
                          <a:pt x="145" y="1451885"/>
                        </a:lnTo>
                        <a:lnTo>
                          <a:pt x="7358" y="1253678"/>
                        </a:lnTo>
                        <a:cubicBezTo>
                          <a:pt x="42019" y="780132"/>
                          <a:pt x="195015" y="355125"/>
                          <a:pt x="424671" y="36480"/>
                        </a:cubicBezTo>
                        <a:lnTo>
                          <a:pt x="45360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Freeform: Shape 156">
                    <a:extLst>
                      <a:ext uri="{FF2B5EF4-FFF2-40B4-BE49-F238E27FC236}">
                        <a16:creationId xmlns:a16="http://schemas.microsoft.com/office/drawing/2014/main" id="{67DA3C33-5733-4571-AD7C-F9D7447D184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992226" y="3165838"/>
                    <a:ext cx="482400" cy="1939601"/>
                  </a:xfrm>
                  <a:custGeom>
                    <a:avLst/>
                    <a:gdLst>
                      <a:gd name="connsiteX0" fmla="*/ 14399 w 482400"/>
                      <a:gd name="connsiteY0" fmla="*/ 0 h 1939601"/>
                      <a:gd name="connsiteX1" fmla="*/ 14399 w 482400"/>
                      <a:gd name="connsiteY1" fmla="*/ 689615 h 1939601"/>
                      <a:gd name="connsiteX2" fmla="*/ 14400 w 482400"/>
                      <a:gd name="connsiteY2" fmla="*/ 689615 h 1939601"/>
                      <a:gd name="connsiteX3" fmla="*/ 14401 w 482400"/>
                      <a:gd name="connsiteY3" fmla="*/ 689615 h 1939601"/>
                      <a:gd name="connsiteX4" fmla="*/ 14401 w 482400"/>
                      <a:gd name="connsiteY4" fmla="*/ 0 h 1939601"/>
                      <a:gd name="connsiteX5" fmla="*/ 57729 w 482400"/>
                      <a:gd name="connsiteY5" fmla="*/ 54638 h 1939601"/>
                      <a:gd name="connsiteX6" fmla="*/ 475042 w 482400"/>
                      <a:gd name="connsiteY6" fmla="*/ 1271836 h 1939601"/>
                      <a:gd name="connsiteX7" fmla="*/ 482255 w 482400"/>
                      <a:gd name="connsiteY7" fmla="*/ 1470043 h 1939601"/>
                      <a:gd name="connsiteX8" fmla="*/ 482254 w 482400"/>
                      <a:gd name="connsiteY8" fmla="*/ 1470043 h 1939601"/>
                      <a:gd name="connsiteX9" fmla="*/ 482400 w 482400"/>
                      <a:gd name="connsiteY9" fmla="*/ 1474060 h 1939601"/>
                      <a:gd name="connsiteX10" fmla="*/ 473046 w 482400"/>
                      <a:gd name="connsiteY10" fmla="*/ 1566858 h 1939601"/>
                      <a:gd name="connsiteX11" fmla="*/ 15706 w 482400"/>
                      <a:gd name="connsiteY11" fmla="*/ 1939601 h 1939601"/>
                      <a:gd name="connsiteX12" fmla="*/ 14400 w 482400"/>
                      <a:gd name="connsiteY12" fmla="*/ 1939469 h 1939601"/>
                      <a:gd name="connsiteX13" fmla="*/ 13094 w 482400"/>
                      <a:gd name="connsiteY13" fmla="*/ 1939601 h 1939601"/>
                      <a:gd name="connsiteX14" fmla="*/ 0 w 482400"/>
                      <a:gd name="connsiteY14" fmla="*/ 1938446 h 1939601"/>
                      <a:gd name="connsiteX15" fmla="*/ 0 w 482400"/>
                      <a:gd name="connsiteY15" fmla="*/ 18158 h 1939601"/>
                      <a:gd name="connsiteX16" fmla="*/ 14399 w 482400"/>
                      <a:gd name="connsiteY16" fmla="*/ 0 h 19396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82400" h="1939601">
                        <a:moveTo>
                          <a:pt x="14399" y="0"/>
                        </a:moveTo>
                        <a:lnTo>
                          <a:pt x="14399" y="689615"/>
                        </a:lnTo>
                        <a:lnTo>
                          <a:pt x="14400" y="689615"/>
                        </a:lnTo>
                        <a:lnTo>
                          <a:pt x="14401" y="689615"/>
                        </a:lnTo>
                        <a:lnTo>
                          <a:pt x="14401" y="0"/>
                        </a:lnTo>
                        <a:lnTo>
                          <a:pt x="57729" y="54638"/>
                        </a:lnTo>
                        <a:cubicBezTo>
                          <a:pt x="287385" y="373283"/>
                          <a:pt x="440381" y="798290"/>
                          <a:pt x="475042" y="1271836"/>
                        </a:cubicBezTo>
                        <a:lnTo>
                          <a:pt x="482255" y="1470043"/>
                        </a:lnTo>
                        <a:lnTo>
                          <a:pt x="482254" y="1470043"/>
                        </a:lnTo>
                        <a:lnTo>
                          <a:pt x="482400" y="1474060"/>
                        </a:lnTo>
                        <a:lnTo>
                          <a:pt x="473046" y="1566858"/>
                        </a:lnTo>
                        <a:cubicBezTo>
                          <a:pt x="429516" y="1779582"/>
                          <a:pt x="241298" y="1939601"/>
                          <a:pt x="15706" y="1939601"/>
                        </a:cubicBezTo>
                        <a:lnTo>
                          <a:pt x="14400" y="1939469"/>
                        </a:lnTo>
                        <a:lnTo>
                          <a:pt x="13094" y="1939601"/>
                        </a:lnTo>
                        <a:lnTo>
                          <a:pt x="0" y="1938446"/>
                        </a:lnTo>
                        <a:lnTo>
                          <a:pt x="0" y="18158"/>
                        </a:lnTo>
                        <a:lnTo>
                          <a:pt x="14399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DEACDE3F-3571-479B-8545-A0EB157DFB7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210264" y="3423463"/>
                  <a:ext cx="597126" cy="2160000"/>
                  <a:chOff x="9210264" y="3423463"/>
                  <a:chExt cx="597126" cy="2160000"/>
                </a:xfrm>
              </p:grpSpPr>
              <p:cxnSp>
                <p:nvCxnSpPr>
                  <p:cNvPr id="153" name="Straight Connector 152">
                    <a:extLst>
                      <a:ext uri="{FF2B5EF4-FFF2-40B4-BE49-F238E27FC236}">
                        <a16:creationId xmlns:a16="http://schemas.microsoft.com/office/drawing/2014/main" id="{0EBC688C-242B-4AF8-9A28-74C5D3A7DD7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>
                    <a:off x="9508827" y="3423463"/>
                    <a:ext cx="0" cy="216000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4" name="Rectangle 5">
                    <a:extLst>
                      <a:ext uri="{FF2B5EF4-FFF2-40B4-BE49-F238E27FC236}">
                        <a16:creationId xmlns:a16="http://schemas.microsoft.com/office/drawing/2014/main" id="{C4C8C45C-CEB8-4DEA-A7C9-8028747D4C2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10264" y="4162845"/>
                    <a:ext cx="597126" cy="597126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155" name="Rectangle 5">
                    <a:extLst>
                      <a:ext uri="{FF2B5EF4-FFF2-40B4-BE49-F238E27FC236}">
                        <a16:creationId xmlns:a16="http://schemas.microsoft.com/office/drawing/2014/main" id="{7FC624AF-D992-41C1-A403-A0A4731BE06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97710" y="3747070"/>
                    <a:ext cx="422234" cy="422234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</p:grp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F63171A4-E846-4A64-8292-3ED3583B6D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 flipH="1">
              <a:off x="2171191" y="712681"/>
              <a:ext cx="5539609" cy="5682348"/>
              <a:chOff x="6623433" y="457964"/>
              <a:chExt cx="5539609" cy="5682348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E59C66F3-BAB8-46AB-849B-0BC14A74B8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124" name="Freeform 64">
                  <a:extLst>
                    <a:ext uri="{FF2B5EF4-FFF2-40B4-BE49-F238E27FC236}">
                      <a16:creationId xmlns:a16="http://schemas.microsoft.com/office/drawing/2014/main" id="{68CD087B-52FF-4F11-A251-6F6A6B9093A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5" name="Freeform 81">
                  <a:extLst>
                    <a:ext uri="{FF2B5EF4-FFF2-40B4-BE49-F238E27FC236}">
                      <a16:creationId xmlns:a16="http://schemas.microsoft.com/office/drawing/2014/main" id="{7FD7CD23-A1FC-41E8-A563-0B0A87A8FC8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6" name="Freeform 61">
                  <a:extLst>
                    <a:ext uri="{FF2B5EF4-FFF2-40B4-BE49-F238E27FC236}">
                      <a16:creationId xmlns:a16="http://schemas.microsoft.com/office/drawing/2014/main" id="{A3A34481-695D-470B-9A01-A047EAA615B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7" name="Freeform 78">
                  <a:extLst>
                    <a:ext uri="{FF2B5EF4-FFF2-40B4-BE49-F238E27FC236}">
                      <a16:creationId xmlns:a16="http://schemas.microsoft.com/office/drawing/2014/main" id="{5B26EEFA-6CAA-4BF6-B4BD-7C083D59BF3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8" name="Freeform 84">
                  <a:extLst>
                    <a:ext uri="{FF2B5EF4-FFF2-40B4-BE49-F238E27FC236}">
                      <a16:creationId xmlns:a16="http://schemas.microsoft.com/office/drawing/2014/main" id="{61976329-310A-4F70-B22C-F032D4BF7E3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9" name="Freeform 87">
                  <a:extLst>
                    <a:ext uri="{FF2B5EF4-FFF2-40B4-BE49-F238E27FC236}">
                      <a16:creationId xmlns:a16="http://schemas.microsoft.com/office/drawing/2014/main" id="{0A0DA1ED-70C5-4D8F-B61F-F6E9E07D59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0" name="Freeform 60">
                  <a:extLst>
                    <a:ext uri="{FF2B5EF4-FFF2-40B4-BE49-F238E27FC236}">
                      <a16:creationId xmlns:a16="http://schemas.microsoft.com/office/drawing/2014/main" id="{EDF58541-8ECC-487F-96C7-3267D0F9C8C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1" name="Freeform 59">
                  <a:extLst>
                    <a:ext uri="{FF2B5EF4-FFF2-40B4-BE49-F238E27FC236}">
                      <a16:creationId xmlns:a16="http://schemas.microsoft.com/office/drawing/2014/main" id="{D1DAAA62-5552-4436-97D9-353F629E8AB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2" name="Freeform 62">
                  <a:extLst>
                    <a:ext uri="{FF2B5EF4-FFF2-40B4-BE49-F238E27FC236}">
                      <a16:creationId xmlns:a16="http://schemas.microsoft.com/office/drawing/2014/main" id="{EBA1BB6B-72EF-4525-89A1-FC5BE70D71B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3" name="Freeform 65">
                  <a:extLst>
                    <a:ext uri="{FF2B5EF4-FFF2-40B4-BE49-F238E27FC236}">
                      <a16:creationId xmlns:a16="http://schemas.microsoft.com/office/drawing/2014/main" id="{D3BD4012-93F7-424A-9146-8E7E831D9E7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4" name="Freeform 79">
                  <a:extLst>
                    <a:ext uri="{FF2B5EF4-FFF2-40B4-BE49-F238E27FC236}">
                      <a16:creationId xmlns:a16="http://schemas.microsoft.com/office/drawing/2014/main" id="{A2E36983-6A8E-4C78-AA27-363C0D676C8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5" name="Freeform 82">
                  <a:extLst>
                    <a:ext uri="{FF2B5EF4-FFF2-40B4-BE49-F238E27FC236}">
                      <a16:creationId xmlns:a16="http://schemas.microsoft.com/office/drawing/2014/main" id="{AB2380FC-F201-44F0-A531-1402201E4EB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6" name="Freeform 85">
                  <a:extLst>
                    <a:ext uri="{FF2B5EF4-FFF2-40B4-BE49-F238E27FC236}">
                      <a16:creationId xmlns:a16="http://schemas.microsoft.com/office/drawing/2014/main" id="{737C3A27-BD47-4E93-A1E3-33B902DD068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7" name="Freeform 88">
                  <a:extLst>
                    <a:ext uri="{FF2B5EF4-FFF2-40B4-BE49-F238E27FC236}">
                      <a16:creationId xmlns:a16="http://schemas.microsoft.com/office/drawing/2014/main" id="{C257BCC6-B88D-4C3B-BEFD-25D320F39C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grpSp>
              <p:nvGrpSpPr>
                <p:cNvPr id="138" name="Group 137">
                  <a:extLst>
                    <a:ext uri="{FF2B5EF4-FFF2-40B4-BE49-F238E27FC236}">
                      <a16:creationId xmlns:a16="http://schemas.microsoft.com/office/drawing/2014/main" id="{0519964D-597A-4E0C-B66C-89D30B8582B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139" name="Line 63">
                    <a:extLst>
                      <a:ext uri="{FF2B5EF4-FFF2-40B4-BE49-F238E27FC236}">
                        <a16:creationId xmlns:a16="http://schemas.microsoft.com/office/drawing/2014/main" id="{A31BADE6-3732-4787-8841-96E8F05C0A9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0" name="Line 66">
                    <a:extLst>
                      <a:ext uri="{FF2B5EF4-FFF2-40B4-BE49-F238E27FC236}">
                        <a16:creationId xmlns:a16="http://schemas.microsoft.com/office/drawing/2014/main" id="{447ED593-61E3-4BD7-8984-7FE5621549D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1" name="Line 67">
                    <a:extLst>
                      <a:ext uri="{FF2B5EF4-FFF2-40B4-BE49-F238E27FC236}">
                        <a16:creationId xmlns:a16="http://schemas.microsoft.com/office/drawing/2014/main" id="{6AD98272-0FC0-49AC-9877-8D2BAA5148B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2" name="Line 80">
                    <a:extLst>
                      <a:ext uri="{FF2B5EF4-FFF2-40B4-BE49-F238E27FC236}">
                        <a16:creationId xmlns:a16="http://schemas.microsoft.com/office/drawing/2014/main" id="{D54770D9-48C7-4C76-9F40-65C9B9C05CE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3" name="Line 83">
                    <a:extLst>
                      <a:ext uri="{FF2B5EF4-FFF2-40B4-BE49-F238E27FC236}">
                        <a16:creationId xmlns:a16="http://schemas.microsoft.com/office/drawing/2014/main" id="{4B9C1A3A-3DED-4CC1-820C-16B358DF9EC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4" name="Line 86">
                    <a:extLst>
                      <a:ext uri="{FF2B5EF4-FFF2-40B4-BE49-F238E27FC236}">
                        <a16:creationId xmlns:a16="http://schemas.microsoft.com/office/drawing/2014/main" id="{2404A56E-8A81-48CB-9AC4-2CB6EA55DD7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5" name="Line 89">
                    <a:extLst>
                      <a:ext uri="{FF2B5EF4-FFF2-40B4-BE49-F238E27FC236}">
                        <a16:creationId xmlns:a16="http://schemas.microsoft.com/office/drawing/2014/main" id="{6D6A743B-85A5-41A8-9664-D654620D25D3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23DAD9FD-AF99-4D89-9BC8-E6739BD17A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16" name="Group 115">
                  <a:extLst>
                    <a:ext uri="{FF2B5EF4-FFF2-40B4-BE49-F238E27FC236}">
                      <a16:creationId xmlns:a16="http://schemas.microsoft.com/office/drawing/2014/main" id="{D7170781-0173-4FAB-8358-42C469FC51A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120" name="Straight Connector 119">
                    <a:extLst>
                      <a:ext uri="{FF2B5EF4-FFF2-40B4-BE49-F238E27FC236}">
                        <a16:creationId xmlns:a16="http://schemas.microsoft.com/office/drawing/2014/main" id="{03C55E22-B879-4AE0-BC46-BA8A4E950C5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>
                    <a:extLst>
                      <a:ext uri="{FF2B5EF4-FFF2-40B4-BE49-F238E27FC236}">
                        <a16:creationId xmlns:a16="http://schemas.microsoft.com/office/drawing/2014/main" id="{AA07E073-1978-4DCC-9E5C-FF89EF524BF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Rectangle 30">
                    <a:extLst>
                      <a:ext uri="{FF2B5EF4-FFF2-40B4-BE49-F238E27FC236}">
                        <a16:creationId xmlns:a16="http://schemas.microsoft.com/office/drawing/2014/main" id="{5691F80E-D2E0-4E78-AA76-8D827AE4101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123" name="Rectangle 30">
                    <a:extLst>
                      <a:ext uri="{FF2B5EF4-FFF2-40B4-BE49-F238E27FC236}">
                        <a16:creationId xmlns:a16="http://schemas.microsoft.com/office/drawing/2014/main" id="{E34C55D1-5C55-44D3-9C26-E1951DA3937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  <p:grpSp>
              <p:nvGrpSpPr>
                <p:cNvPr id="117" name="Group 116">
                  <a:extLst>
                    <a:ext uri="{FF2B5EF4-FFF2-40B4-BE49-F238E27FC236}">
                      <a16:creationId xmlns:a16="http://schemas.microsoft.com/office/drawing/2014/main" id="{4C9CB0E6-07EF-4140-926D-D380C1A88EB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118" name="Freeform: Shape 117">
                    <a:extLst>
                      <a:ext uri="{FF2B5EF4-FFF2-40B4-BE49-F238E27FC236}">
                        <a16:creationId xmlns:a16="http://schemas.microsoft.com/office/drawing/2014/main" id="{263BBD78-504D-435B-8933-2C460DC38E7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Freeform: Shape 118">
                    <a:extLst>
                      <a:ext uri="{FF2B5EF4-FFF2-40B4-BE49-F238E27FC236}">
                        <a16:creationId xmlns:a16="http://schemas.microsoft.com/office/drawing/2014/main" id="{1AD78D29-1FCF-4E88-A958-924F701D5E4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EA551A3F-69EF-45CC-87F7-867808A3FA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12724B09-E74E-49FA-BB5D-583BB89B798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14" name="Freeform 68">
                    <a:extLst>
                      <a:ext uri="{FF2B5EF4-FFF2-40B4-BE49-F238E27FC236}">
                        <a16:creationId xmlns:a16="http://schemas.microsoft.com/office/drawing/2014/main" id="{DA2788BF-64AD-4328-8CB9-8C2C98CF54E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15" name="Freeform 69">
                    <a:extLst>
                      <a:ext uri="{FF2B5EF4-FFF2-40B4-BE49-F238E27FC236}">
                        <a16:creationId xmlns:a16="http://schemas.microsoft.com/office/drawing/2014/main" id="{D9591CB5-16C9-44FC-B125-529D33F91BF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  <p:sp>
              <p:nvSpPr>
                <p:cNvPr id="113" name="Line 70">
                  <a:extLst>
                    <a:ext uri="{FF2B5EF4-FFF2-40B4-BE49-F238E27FC236}">
                      <a16:creationId xmlns:a16="http://schemas.microsoft.com/office/drawing/2014/main" id="{4F82A945-38F0-45AF-A28A-C6A0E6A2E7F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80FA6744-F48F-4652-86E5-BA3ABEF322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11158635" y="5515533"/>
                <a:ext cx="317159" cy="932400"/>
                <a:chOff x="6376988" y="280988"/>
                <a:chExt cx="633413" cy="1862138"/>
              </a:xfrm>
            </p:grpSpPr>
            <p:sp>
              <p:nvSpPr>
                <p:cNvPr id="109" name="Freeform 68">
                  <a:extLst>
                    <a:ext uri="{FF2B5EF4-FFF2-40B4-BE49-F238E27FC236}">
                      <a16:creationId xmlns:a16="http://schemas.microsoft.com/office/drawing/2014/main" id="{FAC3DEAD-5797-4CA1-A8F2-3F487AAC6B1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376988" y="280988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10" name="Freeform 69">
                  <a:extLst>
                    <a:ext uri="{FF2B5EF4-FFF2-40B4-BE49-F238E27FC236}">
                      <a16:creationId xmlns:a16="http://schemas.microsoft.com/office/drawing/2014/main" id="{F9AF9D64-C9FB-4D32-993D-3423A2E55EE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696076" y="280988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11" name="Line 70">
                  <a:extLst>
                    <a:ext uri="{FF2B5EF4-FFF2-40B4-BE49-F238E27FC236}">
                      <a16:creationId xmlns:a16="http://schemas.microsoft.com/office/drawing/2014/main" id="{9097AC72-422F-4CE0-A772-A63E2294AC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696076" y="280988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1A6B3F4D-48A0-4FC2-8720-2606D6AA04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51633" y="4274501"/>
                <a:ext cx="903599" cy="2160000"/>
                <a:chOff x="9057947" y="3423463"/>
                <a:chExt cx="903599" cy="2160000"/>
              </a:xfrm>
            </p:grpSpPr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67E4FA26-563D-4D19-BAEB-A370818E51A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057947" y="3432856"/>
                  <a:ext cx="903599" cy="1872461"/>
                  <a:chOff x="10538626" y="3165838"/>
                  <a:chExt cx="936000" cy="1939601"/>
                </a:xfrm>
              </p:grpSpPr>
              <p:sp>
                <p:nvSpPr>
                  <p:cNvPr id="107" name="Freeform: Shape 106">
                    <a:extLst>
                      <a:ext uri="{FF2B5EF4-FFF2-40B4-BE49-F238E27FC236}">
                        <a16:creationId xmlns:a16="http://schemas.microsoft.com/office/drawing/2014/main" id="{03B51AAC-6B1D-43D1-8885-402653BA90F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538626" y="3183996"/>
                    <a:ext cx="453600" cy="1920288"/>
                  </a:xfrm>
                  <a:custGeom>
                    <a:avLst/>
                    <a:gdLst>
                      <a:gd name="connsiteX0" fmla="*/ 453600 w 453600"/>
                      <a:gd name="connsiteY0" fmla="*/ 0 h 1920288"/>
                      <a:gd name="connsiteX1" fmla="*/ 453600 w 453600"/>
                      <a:gd name="connsiteY1" fmla="*/ 1920288 h 1920288"/>
                      <a:gd name="connsiteX2" fmla="*/ 384059 w 453600"/>
                      <a:gd name="connsiteY2" fmla="*/ 1914152 h 1920288"/>
                      <a:gd name="connsiteX3" fmla="*/ 9354 w 453600"/>
                      <a:gd name="connsiteY3" fmla="*/ 1548700 h 1920288"/>
                      <a:gd name="connsiteX4" fmla="*/ 0 w 453600"/>
                      <a:gd name="connsiteY4" fmla="*/ 1455902 h 1920288"/>
                      <a:gd name="connsiteX5" fmla="*/ 146 w 453600"/>
                      <a:gd name="connsiteY5" fmla="*/ 1451885 h 1920288"/>
                      <a:gd name="connsiteX6" fmla="*/ 145 w 453600"/>
                      <a:gd name="connsiteY6" fmla="*/ 1451885 h 1920288"/>
                      <a:gd name="connsiteX7" fmla="*/ 7358 w 453600"/>
                      <a:gd name="connsiteY7" fmla="*/ 1253678 h 1920288"/>
                      <a:gd name="connsiteX8" fmla="*/ 424671 w 453600"/>
                      <a:gd name="connsiteY8" fmla="*/ 36480 h 1920288"/>
                      <a:gd name="connsiteX9" fmla="*/ 453600 w 453600"/>
                      <a:gd name="connsiteY9" fmla="*/ 0 h 1920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3600" h="1920288">
                        <a:moveTo>
                          <a:pt x="453600" y="0"/>
                        </a:moveTo>
                        <a:lnTo>
                          <a:pt x="453600" y="1920288"/>
                        </a:lnTo>
                        <a:lnTo>
                          <a:pt x="384059" y="1914152"/>
                        </a:lnTo>
                        <a:cubicBezTo>
                          <a:pt x="196308" y="1880615"/>
                          <a:pt x="47443" y="1734834"/>
                          <a:pt x="9354" y="1548700"/>
                        </a:cubicBezTo>
                        <a:lnTo>
                          <a:pt x="0" y="1455902"/>
                        </a:lnTo>
                        <a:lnTo>
                          <a:pt x="146" y="1451885"/>
                        </a:lnTo>
                        <a:lnTo>
                          <a:pt x="145" y="1451885"/>
                        </a:lnTo>
                        <a:lnTo>
                          <a:pt x="7358" y="1253678"/>
                        </a:lnTo>
                        <a:cubicBezTo>
                          <a:pt x="42019" y="780132"/>
                          <a:pt x="195015" y="355125"/>
                          <a:pt x="424671" y="36480"/>
                        </a:cubicBezTo>
                        <a:lnTo>
                          <a:pt x="45360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" name="Freeform: Shape 107">
                    <a:extLst>
                      <a:ext uri="{FF2B5EF4-FFF2-40B4-BE49-F238E27FC236}">
                        <a16:creationId xmlns:a16="http://schemas.microsoft.com/office/drawing/2014/main" id="{CF4180FB-7FBD-421F-A284-4C2CC61B384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992226" y="3165838"/>
                    <a:ext cx="482400" cy="1939601"/>
                  </a:xfrm>
                  <a:custGeom>
                    <a:avLst/>
                    <a:gdLst>
                      <a:gd name="connsiteX0" fmla="*/ 14399 w 482400"/>
                      <a:gd name="connsiteY0" fmla="*/ 0 h 1939601"/>
                      <a:gd name="connsiteX1" fmla="*/ 14399 w 482400"/>
                      <a:gd name="connsiteY1" fmla="*/ 689615 h 1939601"/>
                      <a:gd name="connsiteX2" fmla="*/ 14400 w 482400"/>
                      <a:gd name="connsiteY2" fmla="*/ 689615 h 1939601"/>
                      <a:gd name="connsiteX3" fmla="*/ 14401 w 482400"/>
                      <a:gd name="connsiteY3" fmla="*/ 689615 h 1939601"/>
                      <a:gd name="connsiteX4" fmla="*/ 14401 w 482400"/>
                      <a:gd name="connsiteY4" fmla="*/ 0 h 1939601"/>
                      <a:gd name="connsiteX5" fmla="*/ 57729 w 482400"/>
                      <a:gd name="connsiteY5" fmla="*/ 54638 h 1939601"/>
                      <a:gd name="connsiteX6" fmla="*/ 475042 w 482400"/>
                      <a:gd name="connsiteY6" fmla="*/ 1271836 h 1939601"/>
                      <a:gd name="connsiteX7" fmla="*/ 482255 w 482400"/>
                      <a:gd name="connsiteY7" fmla="*/ 1470043 h 1939601"/>
                      <a:gd name="connsiteX8" fmla="*/ 482254 w 482400"/>
                      <a:gd name="connsiteY8" fmla="*/ 1470043 h 1939601"/>
                      <a:gd name="connsiteX9" fmla="*/ 482400 w 482400"/>
                      <a:gd name="connsiteY9" fmla="*/ 1474060 h 1939601"/>
                      <a:gd name="connsiteX10" fmla="*/ 473046 w 482400"/>
                      <a:gd name="connsiteY10" fmla="*/ 1566858 h 1939601"/>
                      <a:gd name="connsiteX11" fmla="*/ 15706 w 482400"/>
                      <a:gd name="connsiteY11" fmla="*/ 1939601 h 1939601"/>
                      <a:gd name="connsiteX12" fmla="*/ 14400 w 482400"/>
                      <a:gd name="connsiteY12" fmla="*/ 1939469 h 1939601"/>
                      <a:gd name="connsiteX13" fmla="*/ 13094 w 482400"/>
                      <a:gd name="connsiteY13" fmla="*/ 1939601 h 1939601"/>
                      <a:gd name="connsiteX14" fmla="*/ 0 w 482400"/>
                      <a:gd name="connsiteY14" fmla="*/ 1938446 h 1939601"/>
                      <a:gd name="connsiteX15" fmla="*/ 0 w 482400"/>
                      <a:gd name="connsiteY15" fmla="*/ 18158 h 1939601"/>
                      <a:gd name="connsiteX16" fmla="*/ 14399 w 482400"/>
                      <a:gd name="connsiteY16" fmla="*/ 0 h 19396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82400" h="1939601">
                        <a:moveTo>
                          <a:pt x="14399" y="0"/>
                        </a:moveTo>
                        <a:lnTo>
                          <a:pt x="14399" y="689615"/>
                        </a:lnTo>
                        <a:lnTo>
                          <a:pt x="14400" y="689615"/>
                        </a:lnTo>
                        <a:lnTo>
                          <a:pt x="14401" y="689615"/>
                        </a:lnTo>
                        <a:lnTo>
                          <a:pt x="14401" y="0"/>
                        </a:lnTo>
                        <a:lnTo>
                          <a:pt x="57729" y="54638"/>
                        </a:lnTo>
                        <a:cubicBezTo>
                          <a:pt x="287385" y="373283"/>
                          <a:pt x="440381" y="798290"/>
                          <a:pt x="475042" y="1271836"/>
                        </a:cubicBezTo>
                        <a:lnTo>
                          <a:pt x="482255" y="1470043"/>
                        </a:lnTo>
                        <a:lnTo>
                          <a:pt x="482254" y="1470043"/>
                        </a:lnTo>
                        <a:lnTo>
                          <a:pt x="482400" y="1474060"/>
                        </a:lnTo>
                        <a:lnTo>
                          <a:pt x="473046" y="1566858"/>
                        </a:lnTo>
                        <a:cubicBezTo>
                          <a:pt x="429516" y="1779582"/>
                          <a:pt x="241298" y="1939601"/>
                          <a:pt x="15706" y="1939601"/>
                        </a:cubicBezTo>
                        <a:lnTo>
                          <a:pt x="14400" y="1939469"/>
                        </a:lnTo>
                        <a:lnTo>
                          <a:pt x="13094" y="1939601"/>
                        </a:lnTo>
                        <a:lnTo>
                          <a:pt x="0" y="1938446"/>
                        </a:lnTo>
                        <a:lnTo>
                          <a:pt x="0" y="18158"/>
                        </a:lnTo>
                        <a:lnTo>
                          <a:pt x="14399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28E615C5-6A2E-4BF3-A3A8-9061C5B1B84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210264" y="3423463"/>
                  <a:ext cx="597126" cy="2160000"/>
                  <a:chOff x="9210264" y="3423463"/>
                  <a:chExt cx="597126" cy="2160000"/>
                </a:xfrm>
              </p:grpSpPr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B15A4CEB-6B8D-48C3-8484-3EC282A34A1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>
                    <a:off x="9508827" y="3423463"/>
                    <a:ext cx="0" cy="216000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Rectangle 5">
                    <a:extLst>
                      <a:ext uri="{FF2B5EF4-FFF2-40B4-BE49-F238E27FC236}">
                        <a16:creationId xmlns:a16="http://schemas.microsoft.com/office/drawing/2014/main" id="{38F7FD7D-E582-4214-B1B3-D289130553F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10264" y="4162845"/>
                    <a:ext cx="597126" cy="597126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106" name="Rectangle 5">
                    <a:extLst>
                      <a:ext uri="{FF2B5EF4-FFF2-40B4-BE49-F238E27FC236}">
                        <a16:creationId xmlns:a16="http://schemas.microsoft.com/office/drawing/2014/main" id="{B74D1DAC-C0D4-447E-8665-EAFF34F4E32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97710" y="3747070"/>
                    <a:ext cx="422234" cy="422234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</p:grpSp>
        </p:grpSp>
      </p:grp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CF2D931-86F8-40B1-B2C0-BE477572EC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81686" y="2876550"/>
            <a:ext cx="3059113" cy="2983947"/>
          </a:xfrm>
        </p:spPr>
        <p:txBody>
          <a:bodyPr rtlCol="0"/>
          <a:lstStyle>
            <a:lvl1pPr marL="0" indent="0" algn="ctr">
              <a:buNone/>
              <a:defRPr/>
            </a:lvl1pPr>
            <a:lvl2pPr marL="360000" indent="0">
              <a:buFont typeface="Arial" panose="020B0604020202020204" pitchFamily="34" charset="0"/>
              <a:buNone/>
              <a:defRPr/>
            </a:lvl2pPr>
            <a:lvl3pPr marL="720000" indent="0">
              <a:buNone/>
              <a:defRPr/>
            </a:lvl3pPr>
            <a:lvl4pPr marL="1080000" indent="0">
              <a:buFont typeface="Arial" panose="020B0604020202020204" pitchFamily="34" charset="0"/>
              <a:buNone/>
              <a:defRPr/>
            </a:lvl4pPr>
            <a:lvl5pPr marL="1440000" indent="0">
              <a:buNone/>
              <a:defRPr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887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7" y="536573"/>
            <a:ext cx="3856679" cy="145300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79125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Content Placeholder 2">
            <a:extLst>
              <a:ext uri="{FF2B5EF4-FFF2-40B4-BE49-F238E27FC236}">
                <a16:creationId xmlns:a16="http://schemas.microsoft.com/office/drawing/2014/main" id="{E4838519-F7BD-42C9-BDE6-B4D6DF7E1175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07606" y="2877018"/>
            <a:ext cx="3060000" cy="2938561"/>
          </a:xfrm>
        </p:spPr>
        <p:txBody>
          <a:bodyPr rtlCol="0">
            <a:normAutofit/>
          </a:bodyPr>
          <a:lstStyle>
            <a:lvl1pPr algn="ctr">
              <a:defRPr/>
            </a:lvl1pPr>
          </a:lstStyle>
          <a:p>
            <a:pPr marL="0" indent="0" algn="ctr" rtl="0">
              <a:buNone/>
            </a:pPr>
            <a:r>
              <a:rPr lang="en-GB" noProof="0"/>
              <a:t>Click to edit master text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480400" cy="46166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96947" y="6357600"/>
            <a:ext cx="6683376" cy="46080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GB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F1A84F6-2D30-446A-9D91-44FBCB8256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979987" y="0"/>
            <a:ext cx="7212013" cy="685800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4646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6600" y="536573"/>
            <a:ext cx="4078800" cy="145300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95" name="Text Placeholder 94">
            <a:extLst>
              <a:ext uri="{FF2B5EF4-FFF2-40B4-BE49-F238E27FC236}">
                <a16:creationId xmlns:a16="http://schemas.microsoft.com/office/drawing/2014/main" id="{376C93AE-577A-4E39-B37B-F54DD619E8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6175" y="2876550"/>
            <a:ext cx="4819650" cy="2875321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 baseline="0"/>
            </a:lvl1pPr>
            <a:lvl2pPr marL="360000" indent="0" algn="ctr">
              <a:buFont typeface="Arial" panose="020B0604020202020204" pitchFamily="34" charset="0"/>
              <a:buNone/>
              <a:defRPr/>
            </a:lvl2pPr>
            <a:lvl3pPr marL="720000" indent="0" algn="ctr">
              <a:buNone/>
              <a:defRPr/>
            </a:lvl3pPr>
            <a:lvl4pPr marL="1080000" indent="0" algn="ctr">
              <a:buFont typeface="Arial" panose="020B0604020202020204" pitchFamily="34" charset="0"/>
              <a:buNone/>
              <a:defRPr/>
            </a:lvl4pPr>
            <a:lvl5pPr marL="1440000" indent="0" algn="ctr">
              <a:buNone/>
              <a:defRPr/>
            </a:lvl5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  <p:grpSp>
        <p:nvGrpSpPr>
          <p:cNvPr id="6" name="Group 5" hidden="1">
            <a:extLst>
              <a:ext uri="{FF2B5EF4-FFF2-40B4-BE49-F238E27FC236}">
                <a16:creationId xmlns:a16="http://schemas.microsoft.com/office/drawing/2014/main" id="{4DF41F26-BFC3-471C-AEBF-8D613043F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D3F709F-F0BC-4149-B83C-D6E0B13F9C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26" name="Freeform 64">
                <a:extLst>
                  <a:ext uri="{FF2B5EF4-FFF2-40B4-BE49-F238E27FC236}">
                    <a16:creationId xmlns:a16="http://schemas.microsoft.com/office/drawing/2014/main" id="{5C5EF830-776D-4D9D-B2AD-E2EF27FE2B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7" name="Freeform 81">
                <a:extLst>
                  <a:ext uri="{FF2B5EF4-FFF2-40B4-BE49-F238E27FC236}">
                    <a16:creationId xmlns:a16="http://schemas.microsoft.com/office/drawing/2014/main" id="{24555386-DD07-47B5-8731-6188F04409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8" name="Freeform 61">
                <a:extLst>
                  <a:ext uri="{FF2B5EF4-FFF2-40B4-BE49-F238E27FC236}">
                    <a16:creationId xmlns:a16="http://schemas.microsoft.com/office/drawing/2014/main" id="{98AACD5A-587D-4523-8687-E39554A9EE4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9" name="Freeform 78">
                <a:extLst>
                  <a:ext uri="{FF2B5EF4-FFF2-40B4-BE49-F238E27FC236}">
                    <a16:creationId xmlns:a16="http://schemas.microsoft.com/office/drawing/2014/main" id="{056E6FE3-AE0B-4665-BDC4-C43B088EA3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0" name="Freeform 84">
                <a:extLst>
                  <a:ext uri="{FF2B5EF4-FFF2-40B4-BE49-F238E27FC236}">
                    <a16:creationId xmlns:a16="http://schemas.microsoft.com/office/drawing/2014/main" id="{3341E111-158B-46EB-85CF-76ACE2E63E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1" name="Freeform 87">
                <a:extLst>
                  <a:ext uri="{FF2B5EF4-FFF2-40B4-BE49-F238E27FC236}">
                    <a16:creationId xmlns:a16="http://schemas.microsoft.com/office/drawing/2014/main" id="{B6BAC346-F465-42C1-B326-511CDAAFCD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2" name="Freeform 60">
                <a:extLst>
                  <a:ext uri="{FF2B5EF4-FFF2-40B4-BE49-F238E27FC236}">
                    <a16:creationId xmlns:a16="http://schemas.microsoft.com/office/drawing/2014/main" id="{41EFAE7C-FB00-406B-B543-258ECBA85C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3" name="Freeform 59">
                <a:extLst>
                  <a:ext uri="{FF2B5EF4-FFF2-40B4-BE49-F238E27FC236}">
                    <a16:creationId xmlns:a16="http://schemas.microsoft.com/office/drawing/2014/main" id="{7B8E44F7-B4B5-407F-8CBF-2EF396585A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4" name="Freeform 62">
                <a:extLst>
                  <a:ext uri="{FF2B5EF4-FFF2-40B4-BE49-F238E27FC236}">
                    <a16:creationId xmlns:a16="http://schemas.microsoft.com/office/drawing/2014/main" id="{E5CB4BB7-46DD-4D14-AF85-0E13EFBA67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5" name="Freeform 65">
                <a:extLst>
                  <a:ext uri="{FF2B5EF4-FFF2-40B4-BE49-F238E27FC236}">
                    <a16:creationId xmlns:a16="http://schemas.microsoft.com/office/drawing/2014/main" id="{F7F8EDDC-B124-4CF0-9C0B-036D7E9203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6" name="Freeform 79">
                <a:extLst>
                  <a:ext uri="{FF2B5EF4-FFF2-40B4-BE49-F238E27FC236}">
                    <a16:creationId xmlns:a16="http://schemas.microsoft.com/office/drawing/2014/main" id="{F9979D20-23CA-44BF-94E4-277FAA877C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7" name="Freeform 82">
                <a:extLst>
                  <a:ext uri="{FF2B5EF4-FFF2-40B4-BE49-F238E27FC236}">
                    <a16:creationId xmlns:a16="http://schemas.microsoft.com/office/drawing/2014/main" id="{64DA53E4-1E27-44B2-9EA5-375E3D20A76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8" name="Freeform 85">
                <a:extLst>
                  <a:ext uri="{FF2B5EF4-FFF2-40B4-BE49-F238E27FC236}">
                    <a16:creationId xmlns:a16="http://schemas.microsoft.com/office/drawing/2014/main" id="{AF41DBD5-F7CA-43C7-B477-6E93D8DC06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9" name="Freeform 88">
                <a:extLst>
                  <a:ext uri="{FF2B5EF4-FFF2-40B4-BE49-F238E27FC236}">
                    <a16:creationId xmlns:a16="http://schemas.microsoft.com/office/drawing/2014/main" id="{8DE355CC-A733-4109-AC9E-4E5E96E355E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C60E99C1-AC1B-4267-A404-07CA28EA1A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1" name="Line 63">
                  <a:extLst>
                    <a:ext uri="{FF2B5EF4-FFF2-40B4-BE49-F238E27FC236}">
                      <a16:creationId xmlns:a16="http://schemas.microsoft.com/office/drawing/2014/main" id="{46BA754B-AF8C-4E32-B5D4-BD2CA1341E9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2" name="Line 66">
                  <a:extLst>
                    <a:ext uri="{FF2B5EF4-FFF2-40B4-BE49-F238E27FC236}">
                      <a16:creationId xmlns:a16="http://schemas.microsoft.com/office/drawing/2014/main" id="{AA7154F4-DAA9-42B8-9C79-E7D89EB9268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3" name="Line 67">
                  <a:extLst>
                    <a:ext uri="{FF2B5EF4-FFF2-40B4-BE49-F238E27FC236}">
                      <a16:creationId xmlns:a16="http://schemas.microsoft.com/office/drawing/2014/main" id="{CFCCE002-4181-4663-B8B4-5B5CC711B82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4" name="Line 80">
                  <a:extLst>
                    <a:ext uri="{FF2B5EF4-FFF2-40B4-BE49-F238E27FC236}">
                      <a16:creationId xmlns:a16="http://schemas.microsoft.com/office/drawing/2014/main" id="{B3C1286A-A92F-45A8-A144-C4EBF3B8BC1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5" name="Line 83">
                  <a:extLst>
                    <a:ext uri="{FF2B5EF4-FFF2-40B4-BE49-F238E27FC236}">
                      <a16:creationId xmlns:a16="http://schemas.microsoft.com/office/drawing/2014/main" id="{31993490-8FCD-4048-A2E8-0A217FF6561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6" name="Line 86">
                  <a:extLst>
                    <a:ext uri="{FF2B5EF4-FFF2-40B4-BE49-F238E27FC236}">
                      <a16:creationId xmlns:a16="http://schemas.microsoft.com/office/drawing/2014/main" id="{33AF3440-700A-44B0-A0D1-1E6301F187D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7" name="Line 89">
                  <a:extLst>
                    <a:ext uri="{FF2B5EF4-FFF2-40B4-BE49-F238E27FC236}">
                      <a16:creationId xmlns:a16="http://schemas.microsoft.com/office/drawing/2014/main" id="{F17E7CAB-5E29-47AC-91E8-B488D357FBD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713AE0B-3A03-4CCB-B15E-CAF75D855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94CC0330-760F-4B4E-BE37-D345B5B2E8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8B6C8306-3715-4107-BA99-68EB308CA19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Grp="1" noRot="1" noChangeAspect="1" noMove="1" noResize="1" noEditPoints="1" noAdjustHandles="1" noChangeArrowheads="1" noChangeShapeType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5A4B3797-F2A4-43E3-B8F8-8BC4B0FBDE9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Grp="1" noRot="1" noChangeAspect="1" noMove="1" noResize="1" noEditPoints="1" noAdjustHandles="1" noChangeArrowheads="1" noChangeShapeType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Rectangle 30">
                  <a:extLst>
                    <a:ext uri="{FF2B5EF4-FFF2-40B4-BE49-F238E27FC236}">
                      <a16:creationId xmlns:a16="http://schemas.microsoft.com/office/drawing/2014/main" id="{BB27766D-84D5-4D02-AE36-3149427B229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en-US" dirty="0"/>
                </a:p>
              </p:txBody>
            </p:sp>
            <p:sp>
              <p:nvSpPr>
                <p:cNvPr id="25" name="Rectangle 30">
                  <a:extLst>
                    <a:ext uri="{FF2B5EF4-FFF2-40B4-BE49-F238E27FC236}">
                      <a16:creationId xmlns:a16="http://schemas.microsoft.com/office/drawing/2014/main" id="{8F1C8A62-8495-422A-9A73-9C59C603F6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en-US" dirty="0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B1CEBFBC-BC6E-4C5F-BEC4-DD2079D8E2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969A298F-AA6C-4139-992B-E27C0854615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972AA363-33A2-4979-9DE5-9FA8ACADE00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3822750-6B8C-4F83-9CAD-F924EF4937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8523E1A-71CD-4B09-A4F4-07F86003B4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5" name="Freeform 68">
                  <a:extLst>
                    <a:ext uri="{FF2B5EF4-FFF2-40B4-BE49-F238E27FC236}">
                      <a16:creationId xmlns:a16="http://schemas.microsoft.com/office/drawing/2014/main" id="{169972B1-6443-4F74-80F9-BB4943CD302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6" name="Freeform 69">
                  <a:extLst>
                    <a:ext uri="{FF2B5EF4-FFF2-40B4-BE49-F238E27FC236}">
                      <a16:creationId xmlns:a16="http://schemas.microsoft.com/office/drawing/2014/main" id="{EB69F32F-40CA-458E-B833-E909ADFDD93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" name="Line 70">
                  <a:extLst>
                    <a:ext uri="{FF2B5EF4-FFF2-40B4-BE49-F238E27FC236}">
                      <a16:creationId xmlns:a16="http://schemas.microsoft.com/office/drawing/2014/main" id="{5B2FEC36-803B-49C9-8313-D558457B25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5178F1E3-F49B-4E7A-BA5C-B2BFD9A636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2" name="Freeform 68">
                  <a:extLst>
                    <a:ext uri="{FF2B5EF4-FFF2-40B4-BE49-F238E27FC236}">
                      <a16:creationId xmlns:a16="http://schemas.microsoft.com/office/drawing/2014/main" id="{9F18055A-6D8B-4373-A010-59AE8C81384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" name="Freeform 69">
                  <a:extLst>
                    <a:ext uri="{FF2B5EF4-FFF2-40B4-BE49-F238E27FC236}">
                      <a16:creationId xmlns:a16="http://schemas.microsoft.com/office/drawing/2014/main" id="{2612E838-0F14-4DE7-AD23-6A830785116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4" name="Line 70">
                  <a:extLst>
                    <a:ext uri="{FF2B5EF4-FFF2-40B4-BE49-F238E27FC236}">
                      <a16:creationId xmlns:a16="http://schemas.microsoft.com/office/drawing/2014/main" id="{AF3F8EED-B567-43E0-8B31-5A5E7AFB2DA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</p:grpSp>
      <p:grpSp>
        <p:nvGrpSpPr>
          <p:cNvPr id="48" name="Group 47" hidden="1">
            <a:extLst>
              <a:ext uri="{FF2B5EF4-FFF2-40B4-BE49-F238E27FC236}">
                <a16:creationId xmlns:a16="http://schemas.microsoft.com/office/drawing/2014/main" id="{952B8C31-9649-4E69-B31C-D77394EE23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69D1249-EDCC-41AC-BA08-E670FB4E3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68" name="Freeform 64">
                <a:extLst>
                  <a:ext uri="{FF2B5EF4-FFF2-40B4-BE49-F238E27FC236}">
                    <a16:creationId xmlns:a16="http://schemas.microsoft.com/office/drawing/2014/main" id="{EA5EA6EB-846A-4897-AE83-5BDD96A4F2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69" name="Freeform 81">
                <a:extLst>
                  <a:ext uri="{FF2B5EF4-FFF2-40B4-BE49-F238E27FC236}">
                    <a16:creationId xmlns:a16="http://schemas.microsoft.com/office/drawing/2014/main" id="{185EF0DB-BE87-4CDD-823B-E665113797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0" name="Freeform 61">
                <a:extLst>
                  <a:ext uri="{FF2B5EF4-FFF2-40B4-BE49-F238E27FC236}">
                    <a16:creationId xmlns:a16="http://schemas.microsoft.com/office/drawing/2014/main" id="{9AC9E234-4400-46EB-92D7-9B53A68B91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1" name="Freeform 78">
                <a:extLst>
                  <a:ext uri="{FF2B5EF4-FFF2-40B4-BE49-F238E27FC236}">
                    <a16:creationId xmlns:a16="http://schemas.microsoft.com/office/drawing/2014/main" id="{A0C06F74-3085-4BB3-9758-D9741597592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2" name="Freeform 84">
                <a:extLst>
                  <a:ext uri="{FF2B5EF4-FFF2-40B4-BE49-F238E27FC236}">
                    <a16:creationId xmlns:a16="http://schemas.microsoft.com/office/drawing/2014/main" id="{9EA54D9F-32B0-4B48-B93A-B5A9E3DC6B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3" name="Freeform 87">
                <a:extLst>
                  <a:ext uri="{FF2B5EF4-FFF2-40B4-BE49-F238E27FC236}">
                    <a16:creationId xmlns:a16="http://schemas.microsoft.com/office/drawing/2014/main" id="{3858A715-B583-4779-A1D2-86822F2CB8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4" name="Freeform 60">
                <a:extLst>
                  <a:ext uri="{FF2B5EF4-FFF2-40B4-BE49-F238E27FC236}">
                    <a16:creationId xmlns:a16="http://schemas.microsoft.com/office/drawing/2014/main" id="{ECAE61B9-0396-4F89-85E9-EB174D639A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5" name="Freeform 59">
                <a:extLst>
                  <a:ext uri="{FF2B5EF4-FFF2-40B4-BE49-F238E27FC236}">
                    <a16:creationId xmlns:a16="http://schemas.microsoft.com/office/drawing/2014/main" id="{46E4F030-726A-40ED-810F-C9F2379183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6" name="Freeform 62">
                <a:extLst>
                  <a:ext uri="{FF2B5EF4-FFF2-40B4-BE49-F238E27FC236}">
                    <a16:creationId xmlns:a16="http://schemas.microsoft.com/office/drawing/2014/main" id="{B3148C64-AE70-4F9D-B6CE-5C92B9922B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7" name="Freeform 65">
                <a:extLst>
                  <a:ext uri="{FF2B5EF4-FFF2-40B4-BE49-F238E27FC236}">
                    <a16:creationId xmlns:a16="http://schemas.microsoft.com/office/drawing/2014/main" id="{78C97992-BC56-40D7-A639-3D314871C8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8" name="Freeform 79">
                <a:extLst>
                  <a:ext uri="{FF2B5EF4-FFF2-40B4-BE49-F238E27FC236}">
                    <a16:creationId xmlns:a16="http://schemas.microsoft.com/office/drawing/2014/main" id="{469CAD99-0EFE-4B8E-922B-0C2BCFFD5D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9" name="Freeform 82">
                <a:extLst>
                  <a:ext uri="{FF2B5EF4-FFF2-40B4-BE49-F238E27FC236}">
                    <a16:creationId xmlns:a16="http://schemas.microsoft.com/office/drawing/2014/main" id="{1D00B441-E5A3-4411-9B05-8E09BFF62D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80" name="Freeform 85">
                <a:extLst>
                  <a:ext uri="{FF2B5EF4-FFF2-40B4-BE49-F238E27FC236}">
                    <a16:creationId xmlns:a16="http://schemas.microsoft.com/office/drawing/2014/main" id="{3FFE4E0B-A703-4655-B55F-44B3A3902FF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81" name="Freeform 88">
                <a:extLst>
                  <a:ext uri="{FF2B5EF4-FFF2-40B4-BE49-F238E27FC236}">
                    <a16:creationId xmlns:a16="http://schemas.microsoft.com/office/drawing/2014/main" id="{F19632C2-B953-4CD1-9EAA-5C1FEA3EFD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DBDC3951-9E4C-4062-9B43-3038D9058A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83" name="Line 63">
                  <a:extLst>
                    <a:ext uri="{FF2B5EF4-FFF2-40B4-BE49-F238E27FC236}">
                      <a16:creationId xmlns:a16="http://schemas.microsoft.com/office/drawing/2014/main" id="{2764EF0E-A104-46C9-B242-778009E49ED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4" name="Line 66">
                  <a:extLst>
                    <a:ext uri="{FF2B5EF4-FFF2-40B4-BE49-F238E27FC236}">
                      <a16:creationId xmlns:a16="http://schemas.microsoft.com/office/drawing/2014/main" id="{D0A8B652-41E0-456C-9C9F-1F0EC008914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5" name="Line 67">
                  <a:extLst>
                    <a:ext uri="{FF2B5EF4-FFF2-40B4-BE49-F238E27FC236}">
                      <a16:creationId xmlns:a16="http://schemas.microsoft.com/office/drawing/2014/main" id="{802E547A-C876-460C-B6A4-BCE8D39DA0A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6" name="Line 80">
                  <a:extLst>
                    <a:ext uri="{FF2B5EF4-FFF2-40B4-BE49-F238E27FC236}">
                      <a16:creationId xmlns:a16="http://schemas.microsoft.com/office/drawing/2014/main" id="{00363E6C-7B8D-4E1D-A93E-E73306E130D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7" name="Line 83">
                  <a:extLst>
                    <a:ext uri="{FF2B5EF4-FFF2-40B4-BE49-F238E27FC236}">
                      <a16:creationId xmlns:a16="http://schemas.microsoft.com/office/drawing/2014/main" id="{206E174F-B8D0-4FFD-A1B5-56BFC5CCE94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8" name="Line 86">
                  <a:extLst>
                    <a:ext uri="{FF2B5EF4-FFF2-40B4-BE49-F238E27FC236}">
                      <a16:creationId xmlns:a16="http://schemas.microsoft.com/office/drawing/2014/main" id="{3A10191E-76B5-4841-B32D-0DF6EAB639B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9" name="Line 89">
                  <a:extLst>
                    <a:ext uri="{FF2B5EF4-FFF2-40B4-BE49-F238E27FC236}">
                      <a16:creationId xmlns:a16="http://schemas.microsoft.com/office/drawing/2014/main" id="{CF67EF0B-5FE7-4D99-8B38-95B1706F07F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B39CF0F-2997-4D96-8F17-211C97D87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408937D-7FFE-4D6C-AF79-1F60035CC7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749AA60A-BD5D-4647-AE8A-DF411C654BD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Grp="1" noRot="1" noChangeAspect="1" noMove="1" noResize="1" noEditPoints="1" noAdjustHandles="1" noChangeArrowheads="1" noChangeShapeType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3F335D2B-768D-4700-A35C-F54A7BD352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Grp="1" noRot="1" noChangeAspect="1" noMove="1" noResize="1" noEditPoints="1" noAdjustHandles="1" noChangeArrowheads="1" noChangeShapeType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Rectangle 30">
                  <a:extLst>
                    <a:ext uri="{FF2B5EF4-FFF2-40B4-BE49-F238E27FC236}">
                      <a16:creationId xmlns:a16="http://schemas.microsoft.com/office/drawing/2014/main" id="{B6F1EDEE-EDB1-4759-9339-8F60B631A31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en-US" dirty="0"/>
                </a:p>
              </p:txBody>
            </p:sp>
            <p:sp>
              <p:nvSpPr>
                <p:cNvPr id="67" name="Rectangle 30">
                  <a:extLst>
                    <a:ext uri="{FF2B5EF4-FFF2-40B4-BE49-F238E27FC236}">
                      <a16:creationId xmlns:a16="http://schemas.microsoft.com/office/drawing/2014/main" id="{305D4D3B-BD5E-44BE-BE6A-4C918459301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en-US" dirty="0"/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30748E9E-1F8D-4FB9-89D6-F5B35B5049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B56CFFBA-D942-451F-B4E0-133DEA264B0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1B25F38B-03B2-435D-82ED-142D2AB4D19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1A0A593-F414-4B02-A355-AC7A50A7E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1BA06E81-194E-43F2-B418-BF8101EAAE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57" name="Freeform 68">
                  <a:extLst>
                    <a:ext uri="{FF2B5EF4-FFF2-40B4-BE49-F238E27FC236}">
                      <a16:creationId xmlns:a16="http://schemas.microsoft.com/office/drawing/2014/main" id="{ABE6BF78-8FF2-4595-9072-48ACEBE207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58" name="Freeform 69">
                  <a:extLst>
                    <a:ext uri="{FF2B5EF4-FFF2-40B4-BE49-F238E27FC236}">
                      <a16:creationId xmlns:a16="http://schemas.microsoft.com/office/drawing/2014/main" id="{E182745B-1C12-49AC-97AD-501D806E9F6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59" name="Line 70">
                  <a:extLst>
                    <a:ext uri="{FF2B5EF4-FFF2-40B4-BE49-F238E27FC236}">
                      <a16:creationId xmlns:a16="http://schemas.microsoft.com/office/drawing/2014/main" id="{56B38515-A1C4-46D9-AEC6-E55E1CB7330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C9A4424F-2DA0-4E5A-9291-0A5FCE5575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54" name="Freeform 68">
                  <a:extLst>
                    <a:ext uri="{FF2B5EF4-FFF2-40B4-BE49-F238E27FC236}">
                      <a16:creationId xmlns:a16="http://schemas.microsoft.com/office/drawing/2014/main" id="{8609BA22-8E70-41AA-BACA-C9F8A789B23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55" name="Freeform 69">
                  <a:extLst>
                    <a:ext uri="{FF2B5EF4-FFF2-40B4-BE49-F238E27FC236}">
                      <a16:creationId xmlns:a16="http://schemas.microsoft.com/office/drawing/2014/main" id="{C2F49FC5-EFC3-4A02-9782-EC06564A94A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56" name="Line 70">
                  <a:extLst>
                    <a:ext uri="{FF2B5EF4-FFF2-40B4-BE49-F238E27FC236}">
                      <a16:creationId xmlns:a16="http://schemas.microsoft.com/office/drawing/2014/main" id="{782187F0-090B-4C65-B604-5DD33B4FF23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</p:grp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438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7C0FA93-7C0D-4CC0-BB42-DF569688ED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bg1">
                  <a:alpha val="2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563402"/>
            <a:ext cx="4075200" cy="2058573"/>
          </a:xfr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20" name="Subtitle 7">
            <a:extLst>
              <a:ext uri="{FF2B5EF4-FFF2-40B4-BE49-F238E27FC236}">
                <a16:creationId xmlns:a16="http://schemas.microsoft.com/office/drawing/2014/main" id="{C2777538-58E6-494C-A27B-B70346B0F39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0000" y="4248000"/>
            <a:ext cx="4075200" cy="1520975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n-GB" noProof="0"/>
              <a:t>Subtitle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9D32952-2D0C-4A3E-9354-E014C71789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54800" y="563563"/>
            <a:ext cx="4995863" cy="2706687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2FA415D-7F98-4C81-A18F-A114BF021C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54800" y="3587750"/>
            <a:ext cx="4995863" cy="26987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grpSp>
        <p:nvGrpSpPr>
          <p:cNvPr id="6" name="Group 5" hidden="1">
            <a:extLst>
              <a:ext uri="{FF2B5EF4-FFF2-40B4-BE49-F238E27FC236}">
                <a16:creationId xmlns:a16="http://schemas.microsoft.com/office/drawing/2014/main" id="{36D3DA45-FD99-405B-8BF9-260DD97C0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19525" y="2840038"/>
            <a:ext cx="2216150" cy="1177924"/>
            <a:chOff x="4987925" y="2840038"/>
            <a:chExt cx="2216150" cy="117792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5C2A03C-F372-4C6D-929D-FD97AD4396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87925" y="2840038"/>
              <a:ext cx="2216150" cy="1177924"/>
            </a:xfrm>
            <a:prstGeom prst="rect">
              <a:avLst/>
            </a:prstGeom>
            <a:solidFill>
              <a:schemeClr val="bg2">
                <a:alpha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8FEDBB3-0BD6-41BC-BB57-9FEC2E96C0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720702" y="2912637"/>
              <a:ext cx="1080000" cy="1080000"/>
              <a:chOff x="6879023" y="2912637"/>
              <a:chExt cx="1080000" cy="108000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7D12B81D-3F14-4DA1-BECA-669824832A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60443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14" name="Freeform 68">
                  <a:extLst>
                    <a:ext uri="{FF2B5EF4-FFF2-40B4-BE49-F238E27FC236}">
                      <a16:creationId xmlns:a16="http://schemas.microsoft.com/office/drawing/2014/main" id="{EA11E57D-88DD-4899-907A-2A5772002FE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5" name="Freeform 69">
                  <a:extLst>
                    <a:ext uri="{FF2B5EF4-FFF2-40B4-BE49-F238E27FC236}">
                      <a16:creationId xmlns:a16="http://schemas.microsoft.com/office/drawing/2014/main" id="{7A5AEE18-30A4-4777-975F-02D107A171B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6" name="Line 70">
                  <a:extLst>
                    <a:ext uri="{FF2B5EF4-FFF2-40B4-BE49-F238E27FC236}">
                      <a16:creationId xmlns:a16="http://schemas.microsoft.com/office/drawing/2014/main" id="{39EA21FB-AE36-478E-9770-CB84281439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C45D5C4-2D3A-4F84-BED1-D9B75234B0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916369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11" name="Freeform 68">
                  <a:extLst>
                    <a:ext uri="{FF2B5EF4-FFF2-40B4-BE49-F238E27FC236}">
                      <a16:creationId xmlns:a16="http://schemas.microsoft.com/office/drawing/2014/main" id="{259762E8-7432-4501-9FE5-92B04D37C76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" name="Freeform 69">
                  <a:extLst>
                    <a:ext uri="{FF2B5EF4-FFF2-40B4-BE49-F238E27FC236}">
                      <a16:creationId xmlns:a16="http://schemas.microsoft.com/office/drawing/2014/main" id="{FF91FD3E-0148-4B50-8906-7D9CD382A3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" name="Line 70">
                  <a:extLst>
                    <a:ext uri="{FF2B5EF4-FFF2-40B4-BE49-F238E27FC236}">
                      <a16:creationId xmlns:a16="http://schemas.microsoft.com/office/drawing/2014/main" id="{506FA1AD-488A-4FD4-A79F-4343698EA73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3872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F2BD96E-3838-45D2-9031-D3AF67C920A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7205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9595"/>
            <a:ext cx="10515600" cy="4154488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F2BD96E-3838-45D2-9031-D3AF67C920A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3725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24726" y="4217899"/>
            <a:ext cx="4079874" cy="1132373"/>
          </a:xfrm>
        </p:spPr>
        <p:txBody>
          <a:bodyPr rtlCol="0" anchor="t">
            <a:noAutofit/>
          </a:bodyPr>
          <a:lstStyle>
            <a:lvl1pPr algn="ctr">
              <a:defRPr sz="32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4726" y="1541995"/>
            <a:ext cx="4079874" cy="2457819"/>
          </a:xfrm>
        </p:spPr>
        <p:txBody>
          <a:bodyPr rtlCol="0" anchor="b">
            <a:normAutofit/>
          </a:bodyPr>
          <a:lstStyle>
            <a:lvl1pPr marL="0" indent="0" algn="ctr">
              <a:lnSpc>
                <a:spcPct val="125000"/>
              </a:lnSpc>
              <a:buNone/>
              <a:defRPr sz="32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E0B6C055-B48A-412B-88B0-737289AC0B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9750" y="536575"/>
            <a:ext cx="2366963" cy="2760663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4" name="Picture Placeholder 42">
            <a:extLst>
              <a:ext uri="{FF2B5EF4-FFF2-40B4-BE49-F238E27FC236}">
                <a16:creationId xmlns:a16="http://schemas.microsoft.com/office/drawing/2014/main" id="{AE13F241-D0A7-491D-81D3-CB64502914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74887" y="543842"/>
            <a:ext cx="2366963" cy="2760663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6" name="Picture Placeholder 42">
            <a:extLst>
              <a:ext uri="{FF2B5EF4-FFF2-40B4-BE49-F238E27FC236}">
                <a16:creationId xmlns:a16="http://schemas.microsoft.com/office/drawing/2014/main" id="{DC189B8E-5A5B-400F-8F5F-63F61759E0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9642" y="3563566"/>
            <a:ext cx="2366963" cy="2760663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7" name="Picture Placeholder 42">
            <a:extLst>
              <a:ext uri="{FF2B5EF4-FFF2-40B4-BE49-F238E27FC236}">
                <a16:creationId xmlns:a16="http://schemas.microsoft.com/office/drawing/2014/main" id="{07055732-D9B3-42AF-9ADA-0D1F8DC2D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74779" y="3570833"/>
            <a:ext cx="2366963" cy="2760663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8" name="Date Placeholder 47">
            <a:extLst>
              <a:ext uri="{FF2B5EF4-FFF2-40B4-BE49-F238E27FC236}">
                <a16:creationId xmlns:a16="http://schemas.microsoft.com/office/drawing/2014/main" id="{5B51C357-082C-45A5-80C8-69FD4B94D329}"/>
              </a:ext>
            </a:extLst>
          </p:cNvPr>
          <p:cNvSpPr txBox="1">
            <a:spLocks/>
          </p:cNvSpPr>
          <p:nvPr userDrawn="1"/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 cap="all" spc="200" baseline="0">
                <a:solidFill>
                  <a:schemeClr val="tx1">
                    <a:alpha val="6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n-GB" noProof="0"/>
              <a:t>20XX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7ED9792-4CB9-419E-9961-050A9E00E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96000" y="540000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 hidden="1">
            <a:extLst>
              <a:ext uri="{FF2B5EF4-FFF2-40B4-BE49-F238E27FC236}">
                <a16:creationId xmlns:a16="http://schemas.microsoft.com/office/drawing/2014/main" id="{E1EC9E08-1228-4409-88CC-9D1927E8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8100000" flipH="1">
            <a:off x="6674373" y="402322"/>
            <a:ext cx="641184" cy="1069728"/>
            <a:chOff x="6484111" y="2967038"/>
            <a:chExt cx="641184" cy="10697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A892AB7-AE89-4F73-AE0D-3503473E251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25" name="Freeform 68">
                <a:extLst>
                  <a:ext uri="{FF2B5EF4-FFF2-40B4-BE49-F238E27FC236}">
                    <a16:creationId xmlns:a16="http://schemas.microsoft.com/office/drawing/2014/main" id="{734AFAA3-AA68-425A-834B-00F9D3690B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6" name="Freeform 69">
                <a:extLst>
                  <a:ext uri="{FF2B5EF4-FFF2-40B4-BE49-F238E27FC236}">
                    <a16:creationId xmlns:a16="http://schemas.microsoft.com/office/drawing/2014/main" id="{36ED0F24-8619-4AED-A07A-D075DF2AF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7" name="Line 70">
                <a:extLst>
                  <a:ext uri="{FF2B5EF4-FFF2-40B4-BE49-F238E27FC236}">
                    <a16:creationId xmlns:a16="http://schemas.microsoft.com/office/drawing/2014/main" id="{21E04150-0D06-4DFB-A73B-66DED0A5CF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A3C053E-6843-4D44-A64D-A37FD38410B0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22" name="Freeform 68">
                <a:extLst>
                  <a:ext uri="{FF2B5EF4-FFF2-40B4-BE49-F238E27FC236}">
                    <a16:creationId xmlns:a16="http://schemas.microsoft.com/office/drawing/2014/main" id="{A84DD506-3B91-4CE4-AE62-8E2FCA17D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:a16="http://schemas.microsoft.com/office/drawing/2014/main" id="{18C6659C-7CBF-419E-B2AB-53A6FBB4F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4" name="Line 70">
                <a:extLst>
                  <a:ext uri="{FF2B5EF4-FFF2-40B4-BE49-F238E27FC236}">
                    <a16:creationId xmlns:a16="http://schemas.microsoft.com/office/drawing/2014/main" id="{C7B1B371-3EFF-4F0E-8B44-1A397B69DD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</p:grpSp>
      <p:sp>
        <p:nvSpPr>
          <p:cNvPr id="29" name="Footer Placeholder 48">
            <a:extLst>
              <a:ext uri="{FF2B5EF4-FFF2-40B4-BE49-F238E27FC236}">
                <a16:creationId xmlns:a16="http://schemas.microsoft.com/office/drawing/2014/main" id="{B217CCF8-D1B0-4B96-AF9D-78BFAEE6D77D}"/>
              </a:ext>
            </a:extLst>
          </p:cNvPr>
          <p:cNvSpPr txBox="1">
            <a:spLocks/>
          </p:cNvSpPr>
          <p:nvPr userDrawn="1"/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 cap="all" spc="300" baseline="0">
                <a:solidFill>
                  <a:schemeClr val="tx1">
                    <a:alpha val="6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n-GB" noProof="0"/>
              <a:t>Sample Footer Text</a:t>
            </a:r>
          </a:p>
        </p:txBody>
      </p:sp>
      <p:grpSp>
        <p:nvGrpSpPr>
          <p:cNvPr id="30" name="Group 29" hidden="1">
            <a:extLst>
              <a:ext uri="{FF2B5EF4-FFF2-40B4-BE49-F238E27FC236}">
                <a16:creationId xmlns:a16="http://schemas.microsoft.com/office/drawing/2014/main" id="{615108B9-F897-467F-809F-6A4A2AE7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8900000" flipH="1">
            <a:off x="11020475" y="5368081"/>
            <a:ext cx="641184" cy="1069728"/>
            <a:chOff x="6484111" y="2967038"/>
            <a:chExt cx="641184" cy="106972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6413051-FD79-4060-A702-60F38BF4A35C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36" name="Freeform 68">
                <a:extLst>
                  <a:ext uri="{FF2B5EF4-FFF2-40B4-BE49-F238E27FC236}">
                    <a16:creationId xmlns:a16="http://schemas.microsoft.com/office/drawing/2014/main" id="{B764F2D9-1B19-42EA-9AF0-6050DDABA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7" name="Freeform 69">
                <a:extLst>
                  <a:ext uri="{FF2B5EF4-FFF2-40B4-BE49-F238E27FC236}">
                    <a16:creationId xmlns:a16="http://schemas.microsoft.com/office/drawing/2014/main" id="{557F4B3F-3926-4C1D-ABBF-B23809871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8" name="Line 70">
                <a:extLst>
                  <a:ext uri="{FF2B5EF4-FFF2-40B4-BE49-F238E27FC236}">
                    <a16:creationId xmlns:a16="http://schemas.microsoft.com/office/drawing/2014/main" id="{81E74331-4EEB-49F8-912F-1DF74636E7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88BEEF7-57D3-43D4-9EBA-6948ED40B433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0CD7B047-B489-4D5B-9C32-1BA667136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2B703141-C1B3-4AFF-991F-D77B298AE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5" name="Line 70">
                <a:extLst>
                  <a:ext uri="{FF2B5EF4-FFF2-40B4-BE49-F238E27FC236}">
                    <a16:creationId xmlns:a16="http://schemas.microsoft.com/office/drawing/2014/main" id="{FEEBB32D-FA5C-432C-B55F-1F74A4D13F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</p:grpSp>
      <p:sp>
        <p:nvSpPr>
          <p:cNvPr id="39" name="Slide Number Placeholder 49">
            <a:extLst>
              <a:ext uri="{FF2B5EF4-FFF2-40B4-BE49-F238E27FC236}">
                <a16:creationId xmlns:a16="http://schemas.microsoft.com/office/drawing/2014/main" id="{FAE9A1BE-DDB9-4362-A4F6-BE1A07DBF6F1}"/>
              </a:ext>
            </a:extLst>
          </p:cNvPr>
          <p:cNvSpPr txBox="1">
            <a:spLocks/>
          </p:cNvSpPr>
          <p:nvPr userDrawn="1"/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spc="200" baseline="0">
                <a:solidFill>
                  <a:schemeClr val="tx1">
                    <a:alpha val="6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D39607A7-8386-47DB-8578-DDEDD194E5D4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83764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C50FC60-9736-40BD-8EF0-51BD047716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66813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7D564077-E600-44C8-B691-00C1C3ECC1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8885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id="{5EF6670B-24A6-4EC1-AB19-83414A6BFC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02249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id="{DCE770BA-A562-4780-AEC9-94BC0C7C53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64764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8" name="Picture Placeholder 13">
            <a:extLst>
              <a:ext uri="{FF2B5EF4-FFF2-40B4-BE49-F238E27FC236}">
                <a16:creationId xmlns:a16="http://schemas.microsoft.com/office/drawing/2014/main" id="{C627DB31-AE80-40F1-A5C7-E1FBE1521BD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37688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DA79604-04BA-44C3-8188-694F8E9C2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826000" y="1911592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325542BB-A1DE-421A-898F-007CCBCC10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166813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0" name="Text Placeholder 27">
            <a:extLst>
              <a:ext uri="{FF2B5EF4-FFF2-40B4-BE49-F238E27FC236}">
                <a16:creationId xmlns:a16="http://schemas.microsoft.com/office/drawing/2014/main" id="{95E87339-255E-4557-9768-A292ED25DBA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6813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969EC781-370F-41FC-AD76-0728B465E5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228885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2" name="Text Placeholder 27">
            <a:extLst>
              <a:ext uri="{FF2B5EF4-FFF2-40B4-BE49-F238E27FC236}">
                <a16:creationId xmlns:a16="http://schemas.microsoft.com/office/drawing/2014/main" id="{50C960BB-D9A3-417D-87D9-E93363FB585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228885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3" name="Text Placeholder 27">
            <a:extLst>
              <a:ext uri="{FF2B5EF4-FFF2-40B4-BE49-F238E27FC236}">
                <a16:creationId xmlns:a16="http://schemas.microsoft.com/office/drawing/2014/main" id="{714B566C-453D-4E47-8BE0-2EF7145AD3A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302249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27">
            <a:extLst>
              <a:ext uri="{FF2B5EF4-FFF2-40B4-BE49-F238E27FC236}">
                <a16:creationId xmlns:a16="http://schemas.microsoft.com/office/drawing/2014/main" id="{8C9D423F-AE1B-476A-AC7E-F34CE6ABFA3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302249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7">
            <a:extLst>
              <a:ext uri="{FF2B5EF4-FFF2-40B4-BE49-F238E27FC236}">
                <a16:creationId xmlns:a16="http://schemas.microsoft.com/office/drawing/2014/main" id="{F25DCDC4-ECAE-47AB-8ED3-07D8D33BF18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364765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27">
            <a:extLst>
              <a:ext uri="{FF2B5EF4-FFF2-40B4-BE49-F238E27FC236}">
                <a16:creationId xmlns:a16="http://schemas.microsoft.com/office/drawing/2014/main" id="{1A7D8398-681A-475F-9624-02EFB0099D5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64765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7" name="Text Placeholder 27">
            <a:extLst>
              <a:ext uri="{FF2B5EF4-FFF2-40B4-BE49-F238E27FC236}">
                <a16:creationId xmlns:a16="http://schemas.microsoft.com/office/drawing/2014/main" id="{9692C358-06E1-468E-90F8-9F5F3918233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437688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167CC03-B865-47EB-83C3-CA5CDC584C0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437688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85303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3054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1197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3" r:id="rId3"/>
    <p:sldLayoutId id="2147483678" r:id="rId4"/>
    <p:sldLayoutId id="2147483660" r:id="rId5"/>
    <p:sldLayoutId id="2147483680" r:id="rId6"/>
    <p:sldLayoutId id="2147483679" r:id="rId7"/>
    <p:sldLayoutId id="2147483677" r:id="rId8"/>
    <p:sldLayoutId id="2147483662" r:id="rId9"/>
    <p:sldLayoutId id="2147483663" r:id="rId10"/>
    <p:sldLayoutId id="2147483671" r:id="rId11"/>
    <p:sldLayoutId id="2147483676" r:id="rId12"/>
    <p:sldLayoutId id="2147483674" r:id="rId13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37">
          <p15:clr>
            <a:srgbClr val="F26B43"/>
          </p15:clr>
        </p15:guide>
        <p15:guide id="3" pos="680">
          <p15:clr>
            <a:srgbClr val="F26B43"/>
          </p15:clr>
        </p15:guide>
        <p15:guide id="4" pos="7000">
          <p15:clr>
            <a:srgbClr val="F26B43"/>
          </p15:clr>
        </p15:guide>
        <p15:guide id="5" orient="horz" pos="679">
          <p15:clr>
            <a:srgbClr val="F26B43"/>
          </p15:clr>
        </p15:guide>
        <p15:guide id="6" orient="horz" pos="3640">
          <p15:clr>
            <a:srgbClr val="F26B43"/>
          </p15:clr>
        </p15:guide>
        <p15:guide id="7" pos="6644">
          <p15:clr>
            <a:srgbClr val="F26B43"/>
          </p15:clr>
        </p15:guide>
        <p15:guide id="8" pos="6289">
          <p15:clr>
            <a:srgbClr val="F26B43"/>
          </p15:clr>
        </p15:guide>
        <p15:guide id="9" pos="5945">
          <p15:clr>
            <a:srgbClr val="F26B43"/>
          </p15:clr>
        </p15:guide>
        <p15:guide id="10" pos="1391">
          <p15:clr>
            <a:srgbClr val="F26B43"/>
          </p15:clr>
        </p15:guide>
        <p15:guide id="11" pos="1032">
          <p15:clr>
            <a:srgbClr val="F26B43"/>
          </p15:clr>
        </p15:guide>
        <p15:guide id="12" pos="1732">
          <p15:clr>
            <a:srgbClr val="F26B43"/>
          </p15:clr>
        </p15:guide>
        <p15:guide id="13" pos="2084">
          <p15:clr>
            <a:srgbClr val="F26B43"/>
          </p15:clr>
        </p15:guide>
        <p15:guide id="14" pos="5596">
          <p15:clr>
            <a:srgbClr val="F26B43"/>
          </p15:clr>
        </p15:guide>
        <p15:guide id="15" pos="2436">
          <p15:clr>
            <a:srgbClr val="F26B43"/>
          </p15:clr>
        </p15:guide>
        <p15:guide id="16" pos="5244">
          <p15:clr>
            <a:srgbClr val="F26B43"/>
          </p15:clr>
        </p15:guide>
        <p15:guide id="17" pos="2792">
          <p15:clr>
            <a:srgbClr val="F26B43"/>
          </p15:clr>
        </p15:guide>
        <p15:guide id="18" pos="4892">
          <p15:clr>
            <a:srgbClr val="F26B43"/>
          </p15:clr>
        </p15:guide>
        <p15:guide id="19" pos="4543">
          <p15:clr>
            <a:srgbClr val="F26B43"/>
          </p15:clr>
        </p15:guide>
        <p15:guide id="20" pos="3488">
          <p15:clr>
            <a:srgbClr val="F26B43"/>
          </p15:clr>
        </p15:guide>
        <p15:guide id="21" pos="4192">
          <p15:clr>
            <a:srgbClr val="F26B43"/>
          </p15:clr>
        </p15:guide>
        <p15:guide id="23" pos="340">
          <p15:clr>
            <a:srgbClr val="A4A3A4"/>
          </p15:clr>
        </p15:guide>
        <p15:guide id="24" pos="7340">
          <p15:clr>
            <a:srgbClr val="A4A3A4"/>
          </p15:clr>
        </p15:guide>
        <p15:guide id="25" orient="horz" pos="1062">
          <p15:clr>
            <a:srgbClr val="5ACBF0"/>
          </p15:clr>
        </p15:guide>
        <p15:guide id="26" orient="horz" pos="3982">
          <p15:clr>
            <a:srgbClr val="A4A3A4"/>
          </p15:clr>
        </p15:guide>
        <p15:guide id="27" orient="horz" pos="338">
          <p15:clr>
            <a:srgbClr val="A4A3A4"/>
          </p15:clr>
        </p15:guide>
        <p15:guide id="28" orient="horz" pos="950">
          <p15:clr>
            <a:srgbClr val="5ACBF0"/>
          </p15:clr>
        </p15:guide>
        <p15:guide id="29" orient="horz" pos="249">
          <p15:clr>
            <a:srgbClr val="5ACBF0"/>
          </p15:clr>
        </p15:guide>
        <p15:guide id="30" orient="horz" pos="2160" userDrawn="1">
          <p15:clr>
            <a:srgbClr val="A4A3A4"/>
          </p15:clr>
        </p15:guide>
        <p15:guide id="31" pos="3840" userDrawn="1">
          <p15:clr>
            <a:srgbClr val="A4A3A4"/>
          </p15:clr>
        </p15:guide>
        <p15:guide id="32" pos="240" userDrawn="1">
          <p15:clr>
            <a:srgbClr val="547EBF"/>
          </p15:clr>
        </p15:guide>
        <p15:guide id="33" orient="horz" pos="240" userDrawn="1">
          <p15:clr>
            <a:srgbClr val="547EBF"/>
          </p15:clr>
        </p15:guide>
        <p15:guide id="34" pos="7440" userDrawn="1">
          <p15:clr>
            <a:srgbClr val="547EBF"/>
          </p15:clr>
        </p15:guide>
        <p15:guide id="35" orient="horz" pos="4080" userDrawn="1">
          <p15:clr>
            <a:srgbClr val="547EBF"/>
          </p15:clr>
        </p15:guide>
        <p15:guide id="36" pos="3960" userDrawn="1">
          <p15:clr>
            <a:srgbClr val="547EBF"/>
          </p15:clr>
        </p15:guide>
        <p15:guide id="37" pos="3720" userDrawn="1">
          <p15:clr>
            <a:srgbClr val="547EBF"/>
          </p15:clr>
        </p15:guide>
        <p15:guide id="38" pos="2112" userDrawn="1">
          <p15:clr>
            <a:srgbClr val="547EBF"/>
          </p15:clr>
        </p15:guide>
        <p15:guide id="39" pos="1848" userDrawn="1">
          <p15:clr>
            <a:srgbClr val="547EBF"/>
          </p15:clr>
        </p15:guide>
        <p15:guide id="40" pos="5568" userDrawn="1">
          <p15:clr>
            <a:srgbClr val="547EBF"/>
          </p15:clr>
        </p15:guide>
        <p15:guide id="41" pos="5832" userDrawn="1">
          <p15:clr>
            <a:srgbClr val="547EBF"/>
          </p15:clr>
        </p15:guide>
        <p15:guide id="42" pos="4968" userDrawn="1">
          <p15:clr>
            <a:srgbClr val="9FCC3B"/>
          </p15:clr>
        </p15:guide>
        <p15:guide id="43" pos="5208" userDrawn="1">
          <p15:clr>
            <a:srgbClr val="9FCC3B"/>
          </p15:clr>
        </p15:guide>
        <p15:guide id="44" pos="2712" userDrawn="1">
          <p15:clr>
            <a:srgbClr val="9FCC3B"/>
          </p15:clr>
        </p15:guide>
        <p15:guide id="45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2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F3D98-3C30-4CFC-8643-C81E829C8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897" y="912763"/>
            <a:ext cx="5425803" cy="2334637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High Efficiency Klystrons for HL-LHC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68D447-28D3-4F5F-B2DC-FD67E9015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124" y="3962400"/>
            <a:ext cx="4991701" cy="1882775"/>
          </a:xfrm>
        </p:spPr>
        <p:txBody>
          <a:bodyPr rtlCol="0">
            <a:normAutofit fontScale="70000" lnSpcReduction="20000"/>
          </a:bodyPr>
          <a:lstStyle/>
          <a:p>
            <a:pPr rtl="0"/>
            <a:r>
              <a:rPr lang="en-GB" u="sng" dirty="0">
                <a:cs typeface="Calibri"/>
              </a:rPr>
              <a:t>C. Marrelli</a:t>
            </a:r>
            <a:r>
              <a:rPr lang="en-GB" dirty="0">
                <a:cs typeface="Calibri"/>
              </a:rPr>
              <a:t>, P. A. </a:t>
            </a:r>
            <a:r>
              <a:rPr lang="en-GB">
                <a:cs typeface="Calibri"/>
              </a:rPr>
              <a:t>Arias, O</a:t>
            </a:r>
            <a:r>
              <a:rPr lang="en-GB" dirty="0">
                <a:cs typeface="Calibri"/>
              </a:rPr>
              <a:t>. Brunner, N. Catalan Lasheras, </a:t>
            </a:r>
            <a:r>
              <a:rPr lang="en-GB" dirty="0" err="1">
                <a:cs typeface="Calibri"/>
              </a:rPr>
              <a:t>D.S.Guillen</a:t>
            </a:r>
            <a:r>
              <a:rPr lang="en-GB" dirty="0">
                <a:cs typeface="Calibri"/>
              </a:rPr>
              <a:t>, Z. U. Nisa, I. Syratchev (CERN)</a:t>
            </a:r>
          </a:p>
          <a:p>
            <a:pPr rtl="0"/>
            <a:r>
              <a:rPr lang="en-GB" dirty="0">
                <a:cs typeface="Calibri"/>
              </a:rPr>
              <a:t>J. Cai (UESTC)</a:t>
            </a:r>
          </a:p>
          <a:p>
            <a:pPr rtl="0"/>
            <a:r>
              <a:rPr lang="en-GB" dirty="0">
                <a:cs typeface="Calibri"/>
              </a:rPr>
              <a:t>A. Baig (STFC)</a:t>
            </a:r>
          </a:p>
          <a:p>
            <a:pPr rtl="0"/>
            <a:r>
              <a:rPr lang="en-GB" dirty="0">
                <a:cs typeface="Calibri"/>
              </a:rPr>
              <a:t>A. </a:t>
            </a:r>
            <a:r>
              <a:rPr lang="en-GB" dirty="0" err="1">
                <a:cs typeface="Calibri"/>
              </a:rPr>
              <a:t>Beunas</a:t>
            </a:r>
            <a:r>
              <a:rPr lang="en-GB" dirty="0">
                <a:cs typeface="Calibri"/>
              </a:rPr>
              <a:t>, K. Haj </a:t>
            </a:r>
            <a:r>
              <a:rPr lang="en-GB" dirty="0" err="1">
                <a:cs typeface="Calibri"/>
              </a:rPr>
              <a:t>Khlifa</a:t>
            </a:r>
            <a:r>
              <a:rPr lang="en-GB" dirty="0">
                <a:cs typeface="Calibri"/>
              </a:rPr>
              <a:t> (Thales)</a:t>
            </a:r>
          </a:p>
          <a:p>
            <a:pPr rtl="0"/>
            <a:endParaRPr lang="en-GB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0AD66D-8BF6-89E6-9A5F-D0BCB35FCD56}"/>
              </a:ext>
            </a:extLst>
          </p:cNvPr>
          <p:cNvSpPr txBox="1"/>
          <p:nvPr/>
        </p:nvSpPr>
        <p:spPr>
          <a:xfrm>
            <a:off x="7359178" y="4438650"/>
            <a:ext cx="36576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2000" spc="50" dirty="0">
                <a:solidFill>
                  <a:schemeClr val="tx1">
                    <a:alpha val="60000"/>
                  </a:schemeClr>
                </a:solidFill>
                <a:cs typeface="Calibri"/>
              </a:rPr>
              <a:t>2nd Workshop on Efficient RF Sources</a:t>
            </a:r>
          </a:p>
          <a:p>
            <a:pPr algn="ctr" rtl="0"/>
            <a:r>
              <a:rPr lang="en-GB" sz="2000" spc="50" dirty="0">
                <a:solidFill>
                  <a:schemeClr val="tx1">
                    <a:alpha val="60000"/>
                  </a:schemeClr>
                </a:solidFill>
                <a:cs typeface="Calibri"/>
              </a:rPr>
              <a:t>23-25 September, Toledo, Spain</a:t>
            </a:r>
          </a:p>
        </p:txBody>
      </p:sp>
      <p:pic>
        <p:nvPicPr>
          <p:cNvPr id="3078" name="Picture 6" descr="2nd Workshop on efficient RF sources">
            <a:extLst>
              <a:ext uri="{FF2B5EF4-FFF2-40B4-BE49-F238E27FC236}">
                <a16:creationId xmlns:a16="http://schemas.microsoft.com/office/drawing/2014/main" id="{3CEE526D-BA6F-754C-98EA-7AC1E9BAB1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09" t="45153" r="6219" b="4860"/>
          <a:stretch/>
        </p:blipFill>
        <p:spPr bwMode="auto">
          <a:xfrm>
            <a:off x="6739853" y="1252031"/>
            <a:ext cx="4896250" cy="233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0D090-739F-4AC8-621A-35559A593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137" y="156409"/>
            <a:ext cx="10213200" cy="641851"/>
          </a:xfrm>
        </p:spPr>
        <p:txBody>
          <a:bodyPr/>
          <a:lstStyle/>
          <a:p>
            <a:r>
              <a:rPr lang="en-US" dirty="0"/>
              <a:t>LHC klystrons: current performances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B0BCD-5B2F-6746-C882-6C646A1E2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136" y="3176737"/>
            <a:ext cx="6683375" cy="3171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/>
              <a:t>Can we do better (in terms of efficiency?)</a:t>
            </a:r>
          </a:p>
          <a:p>
            <a:pPr marL="0" indent="0">
              <a:buNone/>
            </a:pPr>
            <a:r>
              <a:rPr lang="en-US" dirty="0"/>
              <a:t>…reducing HV helps; </a:t>
            </a:r>
          </a:p>
          <a:p>
            <a:pPr marL="0" indent="0">
              <a:buNone/>
            </a:pPr>
            <a:r>
              <a:rPr lang="en-US" dirty="0"/>
              <a:t>Impact of RFDS and circulator to be further investigated</a:t>
            </a:r>
          </a:p>
          <a:p>
            <a:pPr marL="0" indent="0">
              <a:buNone/>
            </a:pPr>
            <a:r>
              <a:rPr lang="en-US" dirty="0"/>
              <a:t>Running in saturation and regulating with mod-anode???....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8D9536C-6E7C-567E-215A-5AF4B2461D7C}"/>
              </a:ext>
            </a:extLst>
          </p:cNvPr>
          <p:cNvSpPr txBox="1">
            <a:spLocks/>
          </p:cNvSpPr>
          <p:nvPr/>
        </p:nvSpPr>
        <p:spPr>
          <a:xfrm>
            <a:off x="173737" y="1458314"/>
            <a:ext cx="7017774" cy="13939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60000" indent="-3600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Klystron efficiency (at saturation) on average around 60%</a:t>
            </a:r>
          </a:p>
          <a:p>
            <a:r>
              <a:rPr lang="en-US" dirty="0"/>
              <a:t>Klystron efficiency at operation point…less than 40%</a:t>
            </a:r>
          </a:p>
          <a:p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B20713-5BAD-3121-7B91-22F83E1FC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876" y="103954"/>
            <a:ext cx="4408144" cy="3132527"/>
          </a:xfrm>
          <a:prstGeom prst="rect">
            <a:avLst/>
          </a:prstGeom>
        </p:spPr>
      </p:pic>
      <p:sp>
        <p:nvSpPr>
          <p:cNvPr id="14" name="AutoShape 2">
            <a:extLst>
              <a:ext uri="{FF2B5EF4-FFF2-40B4-BE49-F238E27FC236}">
                <a16:creationId xmlns:a16="http://schemas.microsoft.com/office/drawing/2014/main" id="{BEC46C83-0B2C-FD88-F899-88250F2CB3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D4119750-A56B-6583-91CE-6E264D2BC1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3447418-29F3-BEBB-9404-BAC65FF5C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9539" y="3288936"/>
            <a:ext cx="4422443" cy="3158888"/>
          </a:xfrm>
          <a:prstGeom prst="rect">
            <a:avLst/>
          </a:prstGeom>
        </p:spPr>
      </p:pic>
      <p:sp>
        <p:nvSpPr>
          <p:cNvPr id="5" name="Slide Number Placeholder 49">
            <a:extLst>
              <a:ext uri="{FF2B5EF4-FFF2-40B4-BE49-F238E27FC236}">
                <a16:creationId xmlns:a16="http://schemas.microsoft.com/office/drawing/2014/main" id="{CD9398EB-77A1-0DCE-B6E0-654DF3BA0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10</a:t>
            </a:fld>
            <a:endParaRPr lang="en-GB" dirty="0"/>
          </a:p>
        </p:txBody>
      </p:sp>
      <p:sp>
        <p:nvSpPr>
          <p:cNvPr id="6" name="Footer Placeholder 48">
            <a:extLst>
              <a:ext uri="{FF2B5EF4-FFF2-40B4-BE49-F238E27FC236}">
                <a16:creationId xmlns:a16="http://schemas.microsoft.com/office/drawing/2014/main" id="{7AD75E22-8411-C5E8-BDCD-B8A9FEEB8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2998824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0C938-DC27-F144-DE93-311CFFD81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675" y="233876"/>
            <a:ext cx="10213200" cy="617788"/>
          </a:xfrm>
        </p:spPr>
        <p:txBody>
          <a:bodyPr/>
          <a:lstStyle/>
          <a:p>
            <a:r>
              <a:rPr lang="en-US" dirty="0"/>
              <a:t>HL-LHC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5D665-DFAC-49CF-D7B9-CDE72B05A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87" y="1658909"/>
            <a:ext cx="6739887" cy="40401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Beam intensity to reach 2.3*10</a:t>
            </a:r>
            <a:r>
              <a:rPr lang="en-US" baseline="30000" dirty="0"/>
              <a:t>11</a:t>
            </a:r>
            <a:r>
              <a:rPr lang="en-US" dirty="0"/>
              <a:t>  p/b after LS3 (2030)</a:t>
            </a:r>
          </a:p>
          <a:p>
            <a:pPr marL="0" indent="0">
              <a:buNone/>
            </a:pPr>
            <a:r>
              <a:rPr lang="en-US" dirty="0"/>
              <a:t>Capture of higher intensity beams from SPS challenging …many klystrons hit saturation limit during injection (half-detuning scheme);</a:t>
            </a:r>
          </a:p>
          <a:p>
            <a:pPr marL="0" indent="0">
              <a:buNone/>
            </a:pPr>
            <a:r>
              <a:rPr lang="en-US" dirty="0"/>
              <a:t>With present system 2.0*10</a:t>
            </a:r>
            <a:r>
              <a:rPr lang="en-US" baseline="30000" dirty="0"/>
              <a:t>11</a:t>
            </a:r>
            <a:r>
              <a:rPr lang="en-US" dirty="0"/>
              <a:t> p/b capture possible with cavity pre-detuning + Q</a:t>
            </a:r>
            <a:r>
              <a:rPr lang="en-US" baseline="-25000" dirty="0"/>
              <a:t>L</a:t>
            </a:r>
            <a:r>
              <a:rPr lang="en-US" dirty="0"/>
              <a:t> / frequency adjustment for individual cavities -&gt; no margin!</a:t>
            </a:r>
          </a:p>
          <a:p>
            <a:pPr marL="0" indent="0">
              <a:buNone/>
            </a:pPr>
            <a:r>
              <a:rPr lang="en-US" dirty="0"/>
              <a:t>For 2.3*10</a:t>
            </a:r>
            <a:r>
              <a:rPr lang="en-US" baseline="30000" dirty="0"/>
              <a:t>11</a:t>
            </a:r>
            <a:r>
              <a:rPr lang="en-US" dirty="0"/>
              <a:t>  p/b required peak power from the klystrons could reach 340 kW!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A8F94B-0CEB-DD8F-A750-DE825B9A2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195" y="735327"/>
            <a:ext cx="4660232" cy="29436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CA22CB-AC7C-B3D4-C8CC-CE7857016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453" y="4064119"/>
            <a:ext cx="4436060" cy="14908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6C05F5-72B0-53E1-96B4-7D126E4CD539}"/>
              </a:ext>
            </a:extLst>
          </p:cNvPr>
          <p:cNvSpPr txBox="1"/>
          <p:nvPr/>
        </p:nvSpPr>
        <p:spPr>
          <a:xfrm>
            <a:off x="3054916" y="5844169"/>
            <a:ext cx="5930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 it is today, LHC RF System is not ready for High-Luminosity </a:t>
            </a:r>
            <a:endParaRPr lang="en-GB" dirty="0"/>
          </a:p>
        </p:txBody>
      </p:sp>
      <p:sp>
        <p:nvSpPr>
          <p:cNvPr id="4" name="Slide Number Placeholder 49">
            <a:extLst>
              <a:ext uri="{FF2B5EF4-FFF2-40B4-BE49-F238E27FC236}">
                <a16:creationId xmlns:a16="http://schemas.microsoft.com/office/drawing/2014/main" id="{728A88A1-FFD6-4AF0-34F9-47DA1C539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11</a:t>
            </a:fld>
            <a:endParaRPr lang="en-GB" dirty="0"/>
          </a:p>
        </p:txBody>
      </p:sp>
      <p:sp>
        <p:nvSpPr>
          <p:cNvPr id="8" name="Footer Placeholder 48">
            <a:extLst>
              <a:ext uri="{FF2B5EF4-FFF2-40B4-BE49-F238E27FC236}">
                <a16:creationId xmlns:a16="http://schemas.microsoft.com/office/drawing/2014/main" id="{93D2C902-70A1-1A7D-1624-01D68F598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3426141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E3666-5594-D36A-9ECA-4D963FD2F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00" y="180975"/>
            <a:ext cx="10213200" cy="612775"/>
          </a:xfrm>
        </p:spPr>
        <p:txBody>
          <a:bodyPr/>
          <a:lstStyle/>
          <a:p>
            <a:r>
              <a:rPr lang="en-US" dirty="0"/>
              <a:t>LHC Power Limitations: ongoing studies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8E843-D85E-6F6B-F5C5-69C57C2A3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87915" y="1405077"/>
            <a:ext cx="6214872" cy="5098212"/>
          </a:xfrm>
        </p:spPr>
        <p:txBody>
          <a:bodyPr>
            <a:noAutofit/>
          </a:bodyPr>
          <a:lstStyle/>
          <a:p>
            <a:pPr lvl="1"/>
            <a:r>
              <a:rPr lang="en-US" sz="1400" dirty="0"/>
              <a:t>Cavity voltage -&gt; calibrated with beam, good accuracy (≈3%)</a:t>
            </a:r>
          </a:p>
          <a:p>
            <a:pPr marL="457200" lvl="1" indent="0">
              <a:buFont typeface="Arial" charset="0"/>
              <a:buNone/>
            </a:pPr>
            <a:endParaRPr lang="en-US" sz="1400" dirty="0"/>
          </a:p>
          <a:p>
            <a:pPr lvl="1"/>
            <a:r>
              <a:rPr lang="en-US" sz="1400" dirty="0"/>
              <a:t>Cavity Q</a:t>
            </a:r>
            <a:r>
              <a:rPr lang="en-US" sz="1400" baseline="-25000" dirty="0"/>
              <a:t>L</a:t>
            </a:r>
            <a:r>
              <a:rPr lang="en-US" sz="1400" dirty="0"/>
              <a:t> </a:t>
            </a:r>
          </a:p>
          <a:p>
            <a:pPr lvl="2"/>
            <a:r>
              <a:rPr lang="en-US" sz="1400" dirty="0"/>
              <a:t>measurement with beam affected by bunch length change during measurement time (10-17 min);</a:t>
            </a:r>
          </a:p>
          <a:p>
            <a:pPr lvl="2"/>
            <a:r>
              <a:rPr lang="en-US" sz="1400" dirty="0"/>
              <a:t>measurement from voltage decay influenced by Circulator S22 and waveguide match -&gt; </a:t>
            </a:r>
            <a:r>
              <a:rPr lang="en-US" sz="1400" b="1" dirty="0"/>
              <a:t>to be checked</a:t>
            </a:r>
          </a:p>
          <a:p>
            <a:pPr marL="914400" lvl="2" indent="0">
              <a:buFont typeface="Arial" panose="020B0604020202020204" pitchFamily="34" charset="0"/>
              <a:buNone/>
            </a:pPr>
            <a:endParaRPr lang="en-US" sz="1400" i="1" dirty="0"/>
          </a:p>
          <a:p>
            <a:pPr lvl="1"/>
            <a:r>
              <a:rPr lang="en-US" sz="1400" dirty="0"/>
              <a:t>Cavity FWD and RFL power</a:t>
            </a:r>
          </a:p>
          <a:p>
            <a:pPr lvl="2"/>
            <a:r>
              <a:rPr lang="en-US" sz="1400" dirty="0"/>
              <a:t>RF measurements have limited accuracy due to coupler directivity + uncertainty on calibrations -&gt; </a:t>
            </a:r>
            <a:r>
              <a:rPr lang="en-US" sz="1400" b="1" dirty="0"/>
              <a:t>to be re-checked</a:t>
            </a:r>
            <a:r>
              <a:rPr lang="en-GB" sz="1400" dirty="0"/>
              <a:t>;</a:t>
            </a:r>
          </a:p>
          <a:p>
            <a:pPr lvl="2"/>
            <a:r>
              <a:rPr lang="en-GB" sz="1400" dirty="0"/>
              <a:t>calorimetric measurements available for Klystron FWD power but </a:t>
            </a:r>
            <a:r>
              <a:rPr lang="en-GB" sz="1400" b="1" dirty="0"/>
              <a:t>needs better measurement of cathode current</a:t>
            </a:r>
            <a:endParaRPr lang="en-US" sz="1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928D40-6A3F-E80F-8C64-C507E1B20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376" y="1290781"/>
            <a:ext cx="6095523" cy="24291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42CCD8-FD4B-FCEC-A335-88239B33F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7452" y="4194732"/>
            <a:ext cx="5388529" cy="1646032"/>
          </a:xfrm>
          <a:prstGeom prst="rect">
            <a:avLst/>
          </a:prstGeom>
        </p:spPr>
      </p:pic>
      <p:sp>
        <p:nvSpPr>
          <p:cNvPr id="6" name="Slide Number Placeholder 49">
            <a:extLst>
              <a:ext uri="{FF2B5EF4-FFF2-40B4-BE49-F238E27FC236}">
                <a16:creationId xmlns:a16="http://schemas.microsoft.com/office/drawing/2014/main" id="{16D46C68-5E45-950D-8884-3A5AF8A6B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12</a:t>
            </a:fld>
            <a:endParaRPr lang="en-GB" dirty="0"/>
          </a:p>
        </p:txBody>
      </p:sp>
      <p:sp>
        <p:nvSpPr>
          <p:cNvPr id="7" name="Footer Placeholder 48">
            <a:extLst>
              <a:ext uri="{FF2B5EF4-FFF2-40B4-BE49-F238E27FC236}">
                <a16:creationId xmlns:a16="http://schemas.microsoft.com/office/drawing/2014/main" id="{DDCF15BA-7CBE-55AF-3547-CC71120A2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32D3C6-1929-321E-81E0-B6B900633409}"/>
              </a:ext>
            </a:extLst>
          </p:cNvPr>
          <p:cNvSpPr txBox="1"/>
          <p:nvPr/>
        </p:nvSpPr>
        <p:spPr>
          <a:xfrm>
            <a:off x="276606" y="1008630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Power calibration and Q</a:t>
            </a:r>
            <a:r>
              <a:rPr lang="en-US" sz="1800" b="1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measurement campaign</a:t>
            </a:r>
          </a:p>
        </p:txBody>
      </p:sp>
    </p:spTree>
    <p:extLst>
      <p:ext uri="{BB962C8B-B14F-4D97-AF65-F5344CB8AC3E}">
        <p14:creationId xmlns:p14="http://schemas.microsoft.com/office/powerpoint/2010/main" val="2883034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D3FE7-9C7F-1AB3-2CAD-A47066326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50" y="109539"/>
            <a:ext cx="10213200" cy="736595"/>
          </a:xfrm>
        </p:spPr>
        <p:txBody>
          <a:bodyPr/>
          <a:lstStyle/>
          <a:p>
            <a:r>
              <a:rPr lang="en-US" dirty="0"/>
              <a:t>HE klystrons for CERN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447AE3-9D47-FB80-2E20-B3EB3AF3D6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8437" y="810313"/>
                <a:ext cx="7059225" cy="20955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600" dirty="0"/>
                  <a:t>Take advantage of the developments of the High Efficiency Klystron activity at CERN to retrofit the present LHC klystrons to HE version -&gt; 350 kW output power,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sz="1600" baseline="-25000" dirty="0"/>
                  <a:t>min</a:t>
                </a:r>
                <a:r>
                  <a:rPr lang="en-US" sz="1600" dirty="0"/>
                  <a:t>=67%</a:t>
                </a:r>
              </a:p>
              <a:p>
                <a:pPr marL="0" indent="0">
                  <a:buNone/>
                </a:pPr>
                <a:r>
                  <a:rPr lang="en-US" sz="1600" dirty="0"/>
                  <a:t>Operating point compatible with present HVPS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447AE3-9D47-FB80-2E20-B3EB3AF3D6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8437" y="810313"/>
                <a:ext cx="7059225" cy="2095500"/>
              </a:xfrm>
              <a:blipFill>
                <a:blip r:embed="rId2"/>
                <a:stretch>
                  <a:fillRect l="-5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8BA24E9-24FC-C6A3-F1CA-DBA7FBEBDCEF}"/>
              </a:ext>
            </a:extLst>
          </p:cNvPr>
          <p:cNvSpPr txBox="1"/>
          <p:nvPr/>
        </p:nvSpPr>
        <p:spPr>
          <a:xfrm>
            <a:off x="4517484" y="3984505"/>
            <a:ext cx="28549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Prototype developed in collaboration with Thales in the framework of </a:t>
            </a:r>
            <a:r>
              <a:rPr lang="en-US" b="0" dirty="0"/>
              <a:t>IFAST WP 11.2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12">
                <a:extLst>
                  <a:ext uri="{FF2B5EF4-FFF2-40B4-BE49-F238E27FC236}">
                    <a16:creationId xmlns:a16="http://schemas.microsoft.com/office/drawing/2014/main" id="{3D2B00CB-10F3-9D56-C41A-337502F07D3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98291490"/>
                  </p:ext>
                </p:extLst>
              </p:nvPr>
            </p:nvGraphicFramePr>
            <p:xfrm>
              <a:off x="7499139" y="194372"/>
              <a:ext cx="4444424" cy="614661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824112">
                      <a:extLst>
                        <a:ext uri="{9D8B030D-6E8A-4147-A177-3AD203B41FA5}">
                          <a16:colId xmlns:a16="http://schemas.microsoft.com/office/drawing/2014/main" val="1784709364"/>
                        </a:ext>
                      </a:extLst>
                    </a:gridCol>
                    <a:gridCol w="1310156">
                      <a:extLst>
                        <a:ext uri="{9D8B030D-6E8A-4147-A177-3AD203B41FA5}">
                          <a16:colId xmlns:a16="http://schemas.microsoft.com/office/drawing/2014/main" val="385773879"/>
                        </a:ext>
                      </a:extLst>
                    </a:gridCol>
                    <a:gridCol w="1310156">
                      <a:extLst>
                        <a:ext uri="{9D8B030D-6E8A-4147-A177-3AD203B41FA5}">
                          <a16:colId xmlns:a16="http://schemas.microsoft.com/office/drawing/2014/main" val="1951019962"/>
                        </a:ext>
                      </a:extLst>
                    </a:gridCol>
                  </a:tblGrid>
                  <a:tr h="204035">
                    <a:tc>
                      <a:txBody>
                        <a:bodyPr/>
                        <a:lstStyle/>
                        <a:p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TH2167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TH2167HE</a:t>
                          </a:r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7071418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Power [kW]</a:t>
                          </a:r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300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350</a:t>
                          </a:r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69136092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Frequency [MHz]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400</a:t>
                          </a:r>
                          <a:r>
                            <a:rPr lang="en-GB" sz="1600" dirty="0"/>
                            <a:t>.8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400</a:t>
                          </a:r>
                          <a:r>
                            <a:rPr lang="en-GB" sz="1600" dirty="0"/>
                            <a:t>.8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48570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Gun </a:t>
                          </a:r>
                          <a:r>
                            <a:rPr lang="en-US" sz="1600" dirty="0" err="1"/>
                            <a:t>microPerveance</a:t>
                          </a:r>
                          <a:endParaRPr lang="en-US" sz="16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≅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𝑀𝐴</m:t>
                                        </m:r>
                                      </m:sub>
                                      <m:sup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3/2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1.65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1.65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021581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Beam </a:t>
                          </a:r>
                          <a:r>
                            <a:rPr lang="en-US" sz="1600" dirty="0" err="1"/>
                            <a:t>microPerveance</a:t>
                          </a:r>
                          <a:endParaRPr lang="en-US" sz="160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  <m:sup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3/2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GB" sz="16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0.7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8483600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Cathode voltage [kV]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58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58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5079659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Anode Voltage [kV]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≤ 35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≤ 35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970780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Beam current [A]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strike="noStrike" dirty="0"/>
                            <a:t>8.5</a:t>
                          </a:r>
                          <a:endParaRPr lang="en-GB" sz="1600" b="1" strike="no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strike="noStrike" dirty="0"/>
                            <a:t>9</a:t>
                          </a:r>
                          <a:endParaRPr lang="en-GB" sz="1600" b="1" strike="noStrik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542456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Efficiency [%]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60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≥ </a:t>
                          </a:r>
                          <a:r>
                            <a:rPr lang="en-US" sz="1600" b="1" dirty="0"/>
                            <a:t>67</a:t>
                          </a:r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814272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Gain [dB]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≥ 37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≥ 37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267742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Bandwidth [MHz]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+/- 1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+/- 0.7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012836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Group delay [ns]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≤ 250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24551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12">
                <a:extLst>
                  <a:ext uri="{FF2B5EF4-FFF2-40B4-BE49-F238E27FC236}">
                    <a16:creationId xmlns:a16="http://schemas.microsoft.com/office/drawing/2014/main" id="{3D2B00CB-10F3-9D56-C41A-337502F07D3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98291490"/>
                  </p:ext>
                </p:extLst>
              </p:nvPr>
            </p:nvGraphicFramePr>
            <p:xfrm>
              <a:off x="7499139" y="194372"/>
              <a:ext cx="4444424" cy="614661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824112">
                      <a:extLst>
                        <a:ext uri="{9D8B030D-6E8A-4147-A177-3AD203B41FA5}">
                          <a16:colId xmlns:a16="http://schemas.microsoft.com/office/drawing/2014/main" val="1784709364"/>
                        </a:ext>
                      </a:extLst>
                    </a:gridCol>
                    <a:gridCol w="1310156">
                      <a:extLst>
                        <a:ext uri="{9D8B030D-6E8A-4147-A177-3AD203B41FA5}">
                          <a16:colId xmlns:a16="http://schemas.microsoft.com/office/drawing/2014/main" val="385773879"/>
                        </a:ext>
                      </a:extLst>
                    </a:gridCol>
                    <a:gridCol w="1310156">
                      <a:extLst>
                        <a:ext uri="{9D8B030D-6E8A-4147-A177-3AD203B41FA5}">
                          <a16:colId xmlns:a16="http://schemas.microsoft.com/office/drawing/2014/main" val="1951019962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TH2167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TH2167HE</a:t>
                          </a:r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707141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Power [kW]</a:t>
                          </a:r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300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350</a:t>
                          </a:r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6913609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Frequency [MHz]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400</a:t>
                          </a:r>
                          <a:r>
                            <a:rPr lang="en-GB" sz="1600" dirty="0"/>
                            <a:t>.8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400</a:t>
                          </a:r>
                          <a:r>
                            <a:rPr lang="en-GB" sz="1600" dirty="0"/>
                            <a:t>.8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485704"/>
                      </a:ext>
                    </a:extLst>
                  </a:tr>
                  <a:tr h="115150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3" t="-88360" r="-144000" b="-353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1.65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1.65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0215814"/>
                      </a:ext>
                    </a:extLst>
                  </a:tr>
                  <a:tr h="11546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3" t="-187368" r="-144000" b="-25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0.7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848360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Cathode voltage [kV]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58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58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5079659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Anode Voltage [kV]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≤ 35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≤ 35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97078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Beam current [A]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strike="noStrike" dirty="0"/>
                            <a:t>8.5</a:t>
                          </a:r>
                          <a:endParaRPr lang="en-GB" sz="1600" b="1" strike="no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strike="noStrike" dirty="0"/>
                            <a:t>9</a:t>
                          </a:r>
                          <a:endParaRPr lang="en-GB" sz="1600" b="1" strike="noStrik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54245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Efficiency [%]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60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≥ </a:t>
                          </a:r>
                          <a:r>
                            <a:rPr lang="en-US" sz="1600" b="1" dirty="0"/>
                            <a:t>67</a:t>
                          </a:r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814272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Gain [dB]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≥ 37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≥ 37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267742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Bandwidth [MHz]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+/- 1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+/- 0.7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012836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Group delay [ns]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≤ 250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2455171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5C2C6083-D437-82E6-2117-EEC7C0065465}"/>
              </a:ext>
            </a:extLst>
          </p:cNvPr>
          <p:cNvGrpSpPr/>
          <p:nvPr/>
        </p:nvGrpSpPr>
        <p:grpSpPr>
          <a:xfrm>
            <a:off x="269943" y="2607139"/>
            <a:ext cx="4247541" cy="3831512"/>
            <a:chOff x="381023" y="1323929"/>
            <a:chExt cx="4787173" cy="4547067"/>
          </a:xfrm>
        </p:grpSpPr>
        <p:pic>
          <p:nvPicPr>
            <p:cNvPr id="9" name="Image 4">
              <a:extLst>
                <a:ext uri="{FF2B5EF4-FFF2-40B4-BE49-F238E27FC236}">
                  <a16:creationId xmlns:a16="http://schemas.microsoft.com/office/drawing/2014/main" id="{671458BB-DB28-649B-73B7-512AD6784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023" y="1323929"/>
              <a:ext cx="4787173" cy="4547067"/>
            </a:xfrm>
            <a:prstGeom prst="rect">
              <a:avLst/>
            </a:prstGeom>
          </p:spPr>
        </p:pic>
        <p:sp>
          <p:nvSpPr>
            <p:cNvPr id="10" name="ZoneTexte 5">
              <a:extLst>
                <a:ext uri="{FF2B5EF4-FFF2-40B4-BE49-F238E27FC236}">
                  <a16:creationId xmlns:a16="http://schemas.microsoft.com/office/drawing/2014/main" id="{E01D8DB5-6268-3E61-0345-4A6678C83A15}"/>
                </a:ext>
              </a:extLst>
            </p:cNvPr>
            <p:cNvSpPr txBox="1"/>
            <p:nvPr/>
          </p:nvSpPr>
          <p:spPr>
            <a:xfrm>
              <a:off x="1039135" y="5098692"/>
              <a:ext cx="1735474" cy="422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379476">
                <a:spcAft>
                  <a:spcPts val="600"/>
                </a:spcAft>
              </a:pPr>
              <a:r>
                <a:rPr lang="fr-FR" sz="20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TH 2167</a:t>
              </a:r>
              <a:endParaRPr lang="fr-FR" sz="2000" dirty="0"/>
            </a:p>
          </p:txBody>
        </p:sp>
        <p:sp>
          <p:nvSpPr>
            <p:cNvPr id="11" name="ZoneTexte 37">
              <a:extLst>
                <a:ext uri="{FF2B5EF4-FFF2-40B4-BE49-F238E27FC236}">
                  <a16:creationId xmlns:a16="http://schemas.microsoft.com/office/drawing/2014/main" id="{206DEED6-4A84-5EF8-C652-8643D450C9F2}"/>
                </a:ext>
              </a:extLst>
            </p:cNvPr>
            <p:cNvSpPr txBox="1"/>
            <p:nvPr/>
          </p:nvSpPr>
          <p:spPr>
            <a:xfrm>
              <a:off x="2864773" y="5104117"/>
              <a:ext cx="2066993" cy="422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379476">
                <a:spcAft>
                  <a:spcPts val="600"/>
                </a:spcAft>
              </a:pPr>
              <a:r>
                <a:rPr lang="fr-FR" sz="20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TH 2167 HE</a:t>
              </a:r>
              <a:endParaRPr lang="fr-FR" sz="2000" dirty="0"/>
            </a:p>
          </p:txBody>
        </p:sp>
      </p:grpSp>
      <p:sp>
        <p:nvSpPr>
          <p:cNvPr id="4" name="Slide Number Placeholder 49">
            <a:extLst>
              <a:ext uri="{FF2B5EF4-FFF2-40B4-BE49-F238E27FC236}">
                <a16:creationId xmlns:a16="http://schemas.microsoft.com/office/drawing/2014/main" id="{86581156-B0F9-69E5-699D-DE9521E7A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13</a:t>
            </a:fld>
            <a:endParaRPr lang="en-GB" dirty="0"/>
          </a:p>
        </p:txBody>
      </p:sp>
      <p:sp>
        <p:nvSpPr>
          <p:cNvPr id="6" name="Footer Placeholder 48">
            <a:extLst>
              <a:ext uri="{FF2B5EF4-FFF2-40B4-BE49-F238E27FC236}">
                <a16:creationId xmlns:a16="http://schemas.microsoft.com/office/drawing/2014/main" id="{22FD9FFD-43CE-DA09-9D7E-C7A1EFB3F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1094293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4BE02-D878-B8A5-8BAD-171B373CD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650" y="125549"/>
            <a:ext cx="5268525" cy="641350"/>
          </a:xfrm>
        </p:spPr>
        <p:txBody>
          <a:bodyPr/>
          <a:lstStyle/>
          <a:p>
            <a:r>
              <a:rPr lang="en-US" dirty="0"/>
              <a:t>From TH2167 to TH2167HE</a:t>
            </a:r>
            <a:endParaRPr lang="en-GB" dirty="0"/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CCD0888D-84AC-D454-4DEB-2F4F8056C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3" y="766899"/>
            <a:ext cx="6012377" cy="36697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8079DF-3A9E-0645-CDFD-F75A6FFDA222}"/>
              </a:ext>
            </a:extLst>
          </p:cNvPr>
          <p:cNvSpPr txBox="1"/>
          <p:nvPr/>
        </p:nvSpPr>
        <p:spPr>
          <a:xfrm>
            <a:off x="6093900" y="4089393"/>
            <a:ext cx="6012377" cy="230832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spc="50" dirty="0">
                <a:solidFill>
                  <a:schemeClr val="tx1">
                    <a:alpha val="60000"/>
                  </a:schemeClr>
                </a:solidFill>
              </a:rPr>
              <a:t>Solenoid slightly modified (displacement of 3 coils, two power supplies)</a:t>
            </a:r>
          </a:p>
          <a:p>
            <a:pPr marL="285750" indent="-285750">
              <a:buFontTx/>
              <a:buChar char="-"/>
            </a:pPr>
            <a:r>
              <a:rPr lang="en-US" sz="1600" spc="50" dirty="0">
                <a:solidFill>
                  <a:schemeClr val="tx1">
                    <a:alpha val="60000"/>
                  </a:schemeClr>
                </a:solidFill>
              </a:rPr>
              <a:t>Modified collector/boiler to increase safety margin</a:t>
            </a:r>
          </a:p>
          <a:p>
            <a:pPr marL="285750" indent="-285750">
              <a:buFontTx/>
              <a:buChar char="-"/>
            </a:pPr>
            <a:r>
              <a:rPr lang="en-US" sz="1600" spc="50" dirty="0">
                <a:solidFill>
                  <a:schemeClr val="tx1">
                    <a:alpha val="60000"/>
                  </a:schemeClr>
                </a:solidFill>
              </a:rPr>
              <a:t>Frame modified to accommodate the new tube</a:t>
            </a:r>
          </a:p>
          <a:p>
            <a:pPr marL="285750" indent="-285750">
              <a:buFontTx/>
              <a:buChar char="-"/>
            </a:pPr>
            <a:r>
              <a:rPr lang="en-US" sz="1600" spc="50" dirty="0">
                <a:solidFill>
                  <a:schemeClr val="tx1">
                    <a:alpha val="60000"/>
                  </a:schemeClr>
                </a:solidFill>
              </a:rPr>
              <a:t>X-rays shielding modified to meet the new RP standards</a:t>
            </a:r>
            <a:endParaRPr lang="en-GB" sz="1600" spc="50" dirty="0">
              <a:solidFill>
                <a:schemeClr val="tx1">
                  <a:alpha val="6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b="1" spc="50" dirty="0">
                <a:solidFill>
                  <a:schemeClr val="tx1">
                    <a:alpha val="60000"/>
                  </a:schemeClr>
                </a:solidFill>
              </a:rPr>
              <a:t>Replacement of the interaction circuit with new CSM design</a:t>
            </a:r>
            <a:r>
              <a:rPr lang="en-US" sz="1600" spc="50" dirty="0">
                <a:solidFill>
                  <a:schemeClr val="tx1">
                    <a:alpha val="60000"/>
                  </a:schemeClr>
                </a:solidFill>
              </a:rPr>
              <a:t> from CERN: 6 cavities, including one 2nd and one 3rd harmonic</a:t>
            </a:r>
          </a:p>
          <a:p>
            <a:pPr marL="285750" indent="-285750">
              <a:buFontTx/>
              <a:buChar char="-"/>
            </a:pPr>
            <a:r>
              <a:rPr lang="en-US" sz="1600" spc="50" dirty="0">
                <a:solidFill>
                  <a:schemeClr val="tx1">
                    <a:alpha val="60000"/>
                  </a:schemeClr>
                </a:solidFill>
              </a:rPr>
              <a:t>Same circuit length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D8285F-D893-C199-A788-449F3F952666}"/>
              </a:ext>
            </a:extLst>
          </p:cNvPr>
          <p:cNvSpPr txBox="1"/>
          <p:nvPr/>
        </p:nvSpPr>
        <p:spPr>
          <a:xfrm>
            <a:off x="449050" y="4581835"/>
            <a:ext cx="5367575" cy="1815882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spc="50" dirty="0">
                <a:solidFill>
                  <a:schemeClr val="tx1">
                    <a:alpha val="60000"/>
                  </a:schemeClr>
                </a:solidFill>
              </a:rPr>
              <a:t>Same triode gun as the TH2167, compatible with modulator</a:t>
            </a:r>
          </a:p>
          <a:p>
            <a:pPr marL="285750" indent="-285750">
              <a:buFontTx/>
              <a:buChar char="-"/>
            </a:pPr>
            <a:r>
              <a:rPr lang="en-GB" sz="1600" spc="50" dirty="0">
                <a:solidFill>
                  <a:schemeClr val="tx1">
                    <a:alpha val="60000"/>
                  </a:schemeClr>
                </a:solidFill>
              </a:rPr>
              <a:t>Operating point for 350 kW at 58 kV, 9 A</a:t>
            </a:r>
          </a:p>
          <a:p>
            <a:pPr marL="285750" indent="-285750">
              <a:buFontTx/>
              <a:buChar char="-"/>
            </a:pPr>
            <a:r>
              <a:rPr lang="en-US" sz="1600" spc="50" dirty="0">
                <a:solidFill>
                  <a:schemeClr val="tx1">
                    <a:alpha val="60000"/>
                  </a:schemeClr>
                </a:solidFill>
              </a:rPr>
              <a:t>Same output  circuit as TH2167</a:t>
            </a:r>
          </a:p>
          <a:p>
            <a:pPr marL="285750" indent="-285750">
              <a:buFontTx/>
              <a:buChar char="-"/>
            </a:pPr>
            <a:r>
              <a:rPr lang="en-US" sz="1600" spc="50" dirty="0">
                <a:solidFill>
                  <a:schemeClr val="tx1">
                    <a:alpha val="60000"/>
                  </a:schemeClr>
                </a:solidFill>
              </a:rPr>
              <a:t>Re-use frame, gun tank, HV connectors, electromagnet and coax to WG transition from existing klystrons.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F9961AF-0994-63C6-360F-535B5B037799}"/>
              </a:ext>
            </a:extLst>
          </p:cNvPr>
          <p:cNvGrpSpPr/>
          <p:nvPr/>
        </p:nvGrpSpPr>
        <p:grpSpPr>
          <a:xfrm>
            <a:off x="7742642" y="57042"/>
            <a:ext cx="1122033" cy="3890499"/>
            <a:chOff x="424397" y="2057003"/>
            <a:chExt cx="1205524" cy="4098210"/>
          </a:xfrm>
        </p:grpSpPr>
        <p:pic>
          <p:nvPicPr>
            <p:cNvPr id="9" name="Content Placeholder 7">
              <a:extLst>
                <a:ext uri="{FF2B5EF4-FFF2-40B4-BE49-F238E27FC236}">
                  <a16:creationId xmlns:a16="http://schemas.microsoft.com/office/drawing/2014/main" id="{5A5A334A-DE4C-C481-8590-763B7D802F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0477" r="30301"/>
            <a:stretch/>
          </p:blipFill>
          <p:spPr>
            <a:xfrm>
              <a:off x="424397" y="2057003"/>
              <a:ext cx="1205524" cy="409821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B16FD0A-9102-E051-9E8D-96BA3CC8B198}"/>
                </a:ext>
              </a:extLst>
            </p:cNvPr>
            <p:cNvSpPr txBox="1"/>
            <p:nvPr/>
          </p:nvSpPr>
          <p:spPr>
            <a:xfrm>
              <a:off x="424397" y="5928266"/>
              <a:ext cx="1205524" cy="2269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TH2167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1B0EFB8-7FBA-CE2C-875E-04396DAB9EC2}"/>
              </a:ext>
            </a:extLst>
          </p:cNvPr>
          <p:cNvGrpSpPr/>
          <p:nvPr/>
        </p:nvGrpSpPr>
        <p:grpSpPr>
          <a:xfrm>
            <a:off x="9641193" y="57042"/>
            <a:ext cx="1122033" cy="3890499"/>
            <a:chOff x="1944020" y="2057003"/>
            <a:chExt cx="1205523" cy="409820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1D6107E-65CE-77E0-4F20-882FDCB21C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221"/>
            <a:stretch/>
          </p:blipFill>
          <p:spPr>
            <a:xfrm>
              <a:off x="1944020" y="2057003"/>
              <a:ext cx="1205523" cy="409820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F49F17F-8AAD-C01C-04B2-DF624C2A4E83}"/>
                </a:ext>
              </a:extLst>
            </p:cNvPr>
            <p:cNvSpPr txBox="1"/>
            <p:nvPr/>
          </p:nvSpPr>
          <p:spPr>
            <a:xfrm>
              <a:off x="1944020" y="5939764"/>
              <a:ext cx="120552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TH2167HE </a:t>
              </a:r>
            </a:p>
          </p:txBody>
        </p:sp>
      </p:grp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A2B50C44-1305-BE60-FBBE-FCE986D1CBC2}"/>
              </a:ext>
            </a:extLst>
          </p:cNvPr>
          <p:cNvSpPr/>
          <p:nvPr/>
        </p:nvSpPr>
        <p:spPr>
          <a:xfrm>
            <a:off x="9047728" y="1499852"/>
            <a:ext cx="461319" cy="74140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49">
            <a:extLst>
              <a:ext uri="{FF2B5EF4-FFF2-40B4-BE49-F238E27FC236}">
                <a16:creationId xmlns:a16="http://schemas.microsoft.com/office/drawing/2014/main" id="{259ADE96-A7C4-85E7-6A60-DD7EE3F10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14</a:t>
            </a:fld>
            <a:endParaRPr lang="en-GB" dirty="0"/>
          </a:p>
        </p:txBody>
      </p:sp>
      <p:sp>
        <p:nvSpPr>
          <p:cNvPr id="7" name="Footer Placeholder 48">
            <a:extLst>
              <a:ext uri="{FF2B5EF4-FFF2-40B4-BE49-F238E27FC236}">
                <a16:creationId xmlns:a16="http://schemas.microsoft.com/office/drawing/2014/main" id="{61D0D9BE-5136-4FA1-7D44-3E02C2491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1130978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564CD-6773-6437-B1DB-7AEF89EB1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275" y="95249"/>
            <a:ext cx="10213200" cy="708025"/>
          </a:xfrm>
        </p:spPr>
        <p:txBody>
          <a:bodyPr/>
          <a:lstStyle/>
          <a:p>
            <a:r>
              <a:rPr lang="en-US" dirty="0"/>
              <a:t>Bunching methods for High Efficiency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6CAD7-0413-A048-DF45-A3F1B5C63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900" y="1590675"/>
            <a:ext cx="4839900" cy="47625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u="sng" dirty="0"/>
              <a:t>Core Oscillation Method (COM):</a:t>
            </a:r>
          </a:p>
          <a:p>
            <a:r>
              <a:rPr lang="en-US" dirty="0"/>
              <a:t>core of the bunch periodically contracts and expands (space charge guided process)</a:t>
            </a:r>
          </a:p>
          <a:p>
            <a:r>
              <a:rPr lang="en-US" dirty="0"/>
              <a:t>Outsiders monotonically go to the center of the bunch</a:t>
            </a:r>
          </a:p>
          <a:p>
            <a:r>
              <a:rPr lang="en-US" dirty="0"/>
              <a:t>Long interaction length </a:t>
            </a:r>
          </a:p>
          <a:p>
            <a:pPr marL="0" indent="0">
              <a:buNone/>
            </a:pPr>
            <a:r>
              <a:rPr lang="en-US" u="sng" dirty="0"/>
              <a:t>Bunch Align Collect (BAC) method:</a:t>
            </a:r>
          </a:p>
          <a:p>
            <a:r>
              <a:rPr lang="en-US" dirty="0"/>
              <a:t>Tuning of the cavities (</a:t>
            </a:r>
            <a:r>
              <a:rPr lang="en-US" dirty="0" err="1"/>
              <a:t>inductive+capacitive</a:t>
            </a:r>
            <a:r>
              <a:rPr lang="en-US" dirty="0"/>
              <a:t>) creates “artificial” oscillations</a:t>
            </a:r>
          </a:p>
          <a:p>
            <a:r>
              <a:rPr lang="en-US" dirty="0"/>
              <a:t>Large number of cavities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CD13EC-C5DA-1C36-B422-B128F69B357A}"/>
              </a:ext>
            </a:extLst>
          </p:cNvPr>
          <p:cNvSpPr txBox="1"/>
          <p:nvPr/>
        </p:nvSpPr>
        <p:spPr>
          <a:xfrm>
            <a:off x="171450" y="1131884"/>
            <a:ext cx="4785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Bunching techniques for High Efficiency Klystrons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C6A936-BC61-0115-F99E-C0359B56D9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0800" y="1924050"/>
            <a:ext cx="6867525" cy="1730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4A3C7-55D1-A579-FDB8-2B08AA44880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3925" y="4263876"/>
            <a:ext cx="5881274" cy="2184549"/>
          </a:xfrm>
          <a:prstGeom prst="rect">
            <a:avLst/>
          </a:prstGeom>
        </p:spPr>
      </p:pic>
      <p:sp>
        <p:nvSpPr>
          <p:cNvPr id="5" name="Slide Number Placeholder 49">
            <a:extLst>
              <a:ext uri="{FF2B5EF4-FFF2-40B4-BE49-F238E27FC236}">
                <a16:creationId xmlns:a16="http://schemas.microsoft.com/office/drawing/2014/main" id="{423D79D0-FA7A-2BA9-37C7-839B6D90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15</a:t>
            </a:fld>
            <a:endParaRPr lang="en-GB" dirty="0"/>
          </a:p>
        </p:txBody>
      </p:sp>
      <p:sp>
        <p:nvSpPr>
          <p:cNvPr id="8" name="Footer Placeholder 48">
            <a:extLst>
              <a:ext uri="{FF2B5EF4-FFF2-40B4-BE49-F238E27FC236}">
                <a16:creationId xmlns:a16="http://schemas.microsoft.com/office/drawing/2014/main" id="{07E83943-0A6D-E966-C45D-725031C38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1126085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D9993-86E4-4BD7-AAF5-4EADA6605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650" y="180974"/>
            <a:ext cx="10213200" cy="593725"/>
          </a:xfrm>
        </p:spPr>
        <p:txBody>
          <a:bodyPr/>
          <a:lstStyle/>
          <a:p>
            <a:r>
              <a:rPr lang="en-US" dirty="0"/>
              <a:t>Core Stabilization Method (CSM)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14A8B-BCCC-CBB6-00FF-7C7AD8331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300" y="1000125"/>
            <a:ext cx="11024292" cy="291350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600" dirty="0"/>
              <a:t>“Harmonic” bunching:</a:t>
            </a:r>
          </a:p>
          <a:p>
            <a:r>
              <a:rPr lang="en-US" sz="2600" dirty="0"/>
              <a:t>Harmonic cavities used to introduce non-linear components in the electron transit time from input cavity to output; 2</a:t>
            </a:r>
            <a:r>
              <a:rPr lang="en-US" sz="2600" baseline="30000" dirty="0"/>
              <a:t>nd</a:t>
            </a:r>
            <a:r>
              <a:rPr lang="en-US" sz="2600" dirty="0"/>
              <a:t> harmonic cavities have been used since the 70s (E. L. Lien), but higher harmonics had never been used.</a:t>
            </a:r>
          </a:p>
          <a:p>
            <a:r>
              <a:rPr lang="en-US" sz="2600" dirty="0"/>
              <a:t>The harmonic cavities push peripheral particles towards the center of the bunch, while the core forms sub-bunches (depending on the number of harmonics used). </a:t>
            </a:r>
            <a:r>
              <a:rPr lang="en-US" sz="2600" b="1" dirty="0"/>
              <a:t>For higher harmonic number the core is stabilized around the center</a:t>
            </a:r>
            <a:r>
              <a:rPr lang="en-US" sz="2600" dirty="0"/>
              <a:t>.</a:t>
            </a:r>
            <a:r>
              <a:rPr lang="en-US" sz="2600" b="1" dirty="0"/>
              <a:t> </a:t>
            </a:r>
          </a:p>
          <a:p>
            <a:r>
              <a:rPr lang="en-US" sz="2600" dirty="0"/>
              <a:t>This process allows to get very good bunch saturation over a short interaction distance.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08B532C-6DDA-A75D-23AF-099D1A1B4289}"/>
              </a:ext>
            </a:extLst>
          </p:cNvPr>
          <p:cNvGrpSpPr/>
          <p:nvPr/>
        </p:nvGrpSpPr>
        <p:grpSpPr>
          <a:xfrm>
            <a:off x="3300439" y="3581401"/>
            <a:ext cx="5591122" cy="2827319"/>
            <a:chOff x="175600" y="3451019"/>
            <a:chExt cx="5591122" cy="282731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174F5ED-0EFF-049F-FDF9-7998C1899949}"/>
                </a:ext>
              </a:extLst>
            </p:cNvPr>
            <p:cNvGrpSpPr/>
            <p:nvPr/>
          </p:nvGrpSpPr>
          <p:grpSpPr>
            <a:xfrm>
              <a:off x="175600" y="3451019"/>
              <a:ext cx="5591122" cy="2827319"/>
              <a:chOff x="5331951" y="1258005"/>
              <a:chExt cx="5826156" cy="3049324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4C259D3-238C-EFB7-180B-9D2FF058B6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331951" y="1258005"/>
                <a:ext cx="5826156" cy="3049324"/>
              </a:xfrm>
              <a:prstGeom prst="rect">
                <a:avLst/>
              </a:prstGeom>
            </p:spPr>
          </p:pic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14B550E-940E-B915-50E1-A4A29A0A47D5}"/>
                  </a:ext>
                </a:extLst>
              </p:cNvPr>
              <p:cNvGrpSpPr/>
              <p:nvPr/>
            </p:nvGrpSpPr>
            <p:grpSpPr>
              <a:xfrm>
                <a:off x="7026530" y="3599281"/>
                <a:ext cx="841377" cy="514863"/>
                <a:chOff x="6159194" y="3461009"/>
                <a:chExt cx="841377" cy="514863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BEB05A8F-65A4-AC15-9AAE-541F41B44D29}"/>
                    </a:ext>
                  </a:extLst>
                </p:cNvPr>
                <p:cNvSpPr txBox="1"/>
                <p:nvPr/>
              </p:nvSpPr>
              <p:spPr>
                <a:xfrm>
                  <a:off x="6159194" y="3575762"/>
                  <a:ext cx="84137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>
                      <a:solidFill>
                        <a:srgbClr val="FF0000"/>
                      </a:solidFill>
                    </a:rPr>
                    <a:t>2</a:t>
                  </a:r>
                  <a:r>
                    <a:rPr lang="en-GB" sz="1000" b="1" baseline="30000" dirty="0">
                      <a:solidFill>
                        <a:srgbClr val="FF0000"/>
                      </a:solidFill>
                    </a:rPr>
                    <a:t>nd</a:t>
                  </a:r>
                  <a:r>
                    <a:rPr lang="en-GB" sz="1000" b="1" dirty="0">
                      <a:solidFill>
                        <a:srgbClr val="FF0000"/>
                      </a:solidFill>
                    </a:rPr>
                    <a:t> Harmonic</a:t>
                  </a:r>
                </a:p>
              </p:txBody>
            </p:sp>
            <p:sp>
              <p:nvSpPr>
                <p:cNvPr id="22" name="Down Arrow 30">
                  <a:extLst>
                    <a:ext uri="{FF2B5EF4-FFF2-40B4-BE49-F238E27FC236}">
                      <a16:creationId xmlns:a16="http://schemas.microsoft.com/office/drawing/2014/main" id="{5EFD637C-F6B9-7237-B181-F581DCCD6BC7}"/>
                    </a:ext>
                  </a:extLst>
                </p:cNvPr>
                <p:cNvSpPr/>
                <p:nvPr/>
              </p:nvSpPr>
              <p:spPr>
                <a:xfrm flipV="1">
                  <a:off x="6412250" y="3461009"/>
                  <a:ext cx="174865" cy="290129"/>
                </a:xfrm>
                <a:prstGeom prst="down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2562C80-A2CF-5F1D-D267-AA21C2FB3906}"/>
                  </a:ext>
                </a:extLst>
              </p:cNvPr>
              <p:cNvSpPr txBox="1"/>
              <p:nvPr/>
            </p:nvSpPr>
            <p:spPr>
              <a:xfrm>
                <a:off x="7735297" y="3712557"/>
                <a:ext cx="849189" cy="431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000" b="1" dirty="0">
                    <a:solidFill>
                      <a:srgbClr val="FF0000"/>
                    </a:solidFill>
                  </a:rPr>
                  <a:t>3</a:t>
                </a:r>
                <a:r>
                  <a:rPr lang="en-GB" sz="1000" b="1" baseline="30000" dirty="0">
                    <a:solidFill>
                      <a:srgbClr val="FF0000"/>
                    </a:solidFill>
                  </a:rPr>
                  <a:t>rd</a:t>
                </a:r>
                <a:r>
                  <a:rPr lang="en-GB" sz="1000" b="1" dirty="0">
                    <a:solidFill>
                      <a:srgbClr val="FF0000"/>
                    </a:solidFill>
                  </a:rPr>
                  <a:t> Harmonic</a:t>
                </a:r>
              </a:p>
            </p:txBody>
          </p:sp>
        </p:grpSp>
        <p:sp>
          <p:nvSpPr>
            <p:cNvPr id="23" name="Down Arrow 31">
              <a:extLst>
                <a:ext uri="{FF2B5EF4-FFF2-40B4-BE49-F238E27FC236}">
                  <a16:creationId xmlns:a16="http://schemas.microsoft.com/office/drawing/2014/main" id="{4264F788-C5C7-770D-7AE6-B52959007BD3}"/>
                </a:ext>
              </a:extLst>
            </p:cNvPr>
            <p:cNvSpPr/>
            <p:nvPr/>
          </p:nvSpPr>
          <p:spPr>
            <a:xfrm flipV="1">
              <a:off x="2778978" y="5623598"/>
              <a:ext cx="174865" cy="290129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49">
            <a:extLst>
              <a:ext uri="{FF2B5EF4-FFF2-40B4-BE49-F238E27FC236}">
                <a16:creationId xmlns:a16="http://schemas.microsoft.com/office/drawing/2014/main" id="{D5AFD7E0-4BDD-4DCC-C40C-84881BC47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16</a:t>
            </a:fld>
            <a:endParaRPr lang="en-GB" dirty="0"/>
          </a:p>
        </p:txBody>
      </p:sp>
      <p:sp>
        <p:nvSpPr>
          <p:cNvPr id="5" name="Footer Placeholder 48">
            <a:extLst>
              <a:ext uri="{FF2B5EF4-FFF2-40B4-BE49-F238E27FC236}">
                <a16:creationId xmlns:a16="http://schemas.microsoft.com/office/drawing/2014/main" id="{9453666D-A2E2-C66F-D64F-A1D585C65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1949308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C3F41-171D-A988-86AA-9A99F693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225" y="209550"/>
            <a:ext cx="10213200" cy="641350"/>
          </a:xfrm>
        </p:spPr>
        <p:txBody>
          <a:bodyPr/>
          <a:lstStyle/>
          <a:p>
            <a:r>
              <a:rPr lang="en-US" dirty="0"/>
              <a:t>Previous CSM studies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AE41A-331B-6818-7DD3-41F15F499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451" y="1169984"/>
            <a:ext cx="4840448" cy="51563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u="sng" dirty="0"/>
              <a:t>Only simulation work!</a:t>
            </a:r>
          </a:p>
          <a:p>
            <a:pPr marL="0" indent="0">
              <a:buNone/>
            </a:pPr>
            <a:r>
              <a:rPr lang="en-US" dirty="0"/>
              <a:t>HE design for ESS 1.5 MW, 704 MHz klystrons </a:t>
            </a:r>
            <a:r>
              <a:rPr lang="en-US" u="sng" dirty="0"/>
              <a:t>at Thales </a:t>
            </a:r>
            <a:r>
              <a:rPr lang="en-US" dirty="0"/>
              <a:t>(compatible with existing modulator). </a:t>
            </a:r>
          </a:p>
          <a:p>
            <a:pPr marL="0" indent="0">
              <a:buNone/>
            </a:pPr>
            <a:r>
              <a:rPr lang="en-US" dirty="0"/>
              <a:t>Efficiency (Klys2D): 73%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HE design for ESS 1.5 MW, 704 MHz klystrons </a:t>
            </a:r>
            <a:r>
              <a:rPr lang="en-US" u="sng" dirty="0"/>
              <a:t>at ESS </a:t>
            </a:r>
            <a:r>
              <a:rPr lang="en-US" dirty="0"/>
              <a:t>(compatible with existing modulator).</a:t>
            </a:r>
          </a:p>
          <a:p>
            <a:pPr marL="0" indent="0">
              <a:buNone/>
            </a:pPr>
            <a:r>
              <a:rPr lang="en-GB" dirty="0"/>
              <a:t>Efficiency (</a:t>
            </a:r>
            <a:r>
              <a:rPr lang="en-GB" dirty="0" err="1"/>
              <a:t>KlyC</a:t>
            </a:r>
            <a:r>
              <a:rPr lang="en-GB" dirty="0"/>
              <a:t>, Magic2D): 73%</a:t>
            </a:r>
          </a:p>
          <a:p>
            <a:endParaRPr lang="en-GB" dirty="0"/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2079B5E5-1571-F44F-D09B-2333A1D35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899" y="1193006"/>
            <a:ext cx="3351116" cy="23813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E63994-05E2-2AEB-047C-BB4EEAADD4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075" y="4021287"/>
            <a:ext cx="2932704" cy="2372040"/>
          </a:xfrm>
          <a:prstGeom prst="rect">
            <a:avLst/>
          </a:prstGeom>
        </p:spPr>
      </p:pic>
      <p:grpSp>
        <p:nvGrpSpPr>
          <p:cNvPr id="9" name="Groupe 12">
            <a:extLst>
              <a:ext uri="{FF2B5EF4-FFF2-40B4-BE49-F238E27FC236}">
                <a16:creationId xmlns:a16="http://schemas.microsoft.com/office/drawing/2014/main" id="{1BA9B25D-C06B-8CD7-DB19-BD0A454148FB}"/>
              </a:ext>
            </a:extLst>
          </p:cNvPr>
          <p:cNvGrpSpPr/>
          <p:nvPr/>
        </p:nvGrpSpPr>
        <p:grpSpPr>
          <a:xfrm>
            <a:off x="8686801" y="1169984"/>
            <a:ext cx="3351116" cy="2381387"/>
            <a:chOff x="4882807" y="1894583"/>
            <a:chExt cx="2953119" cy="2381387"/>
          </a:xfrm>
        </p:grpSpPr>
        <p:pic>
          <p:nvPicPr>
            <p:cNvPr id="10" name="Image 10">
              <a:extLst>
                <a:ext uri="{FF2B5EF4-FFF2-40B4-BE49-F238E27FC236}">
                  <a16:creationId xmlns:a16="http://schemas.microsoft.com/office/drawing/2014/main" id="{EDEA21D6-31E7-623F-FF5A-9D00120E0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82807" y="1894583"/>
              <a:ext cx="2953119" cy="2381387"/>
            </a:xfrm>
            <a:prstGeom prst="rect">
              <a:avLst/>
            </a:prstGeom>
          </p:spPr>
        </p:pic>
        <p:sp>
          <p:nvSpPr>
            <p:cNvPr id="11" name="Rectangle à coins arrondis 11">
              <a:extLst>
                <a:ext uri="{FF2B5EF4-FFF2-40B4-BE49-F238E27FC236}">
                  <a16:creationId xmlns:a16="http://schemas.microsoft.com/office/drawing/2014/main" id="{38073D4F-4B3C-E811-C4B2-52319429396C}"/>
                </a:ext>
              </a:extLst>
            </p:cNvPr>
            <p:cNvSpPr/>
            <p:nvPr/>
          </p:nvSpPr>
          <p:spPr>
            <a:xfrm>
              <a:off x="5269312" y="3282629"/>
              <a:ext cx="552587" cy="51969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2E64237-89CA-53AA-13FD-4AE352FC6F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5349" y="4059191"/>
            <a:ext cx="3522567" cy="2334136"/>
          </a:xfrm>
          <a:prstGeom prst="rect">
            <a:avLst/>
          </a:prstGeom>
        </p:spPr>
      </p:pic>
      <p:sp>
        <p:nvSpPr>
          <p:cNvPr id="6" name="Slide Number Placeholder 49">
            <a:extLst>
              <a:ext uri="{FF2B5EF4-FFF2-40B4-BE49-F238E27FC236}">
                <a16:creationId xmlns:a16="http://schemas.microsoft.com/office/drawing/2014/main" id="{BF2BD275-DDFA-661F-FC37-01D3384D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17</a:t>
            </a:fld>
            <a:endParaRPr lang="en-GB" dirty="0"/>
          </a:p>
        </p:txBody>
      </p:sp>
      <p:sp>
        <p:nvSpPr>
          <p:cNvPr id="7" name="Footer Placeholder 48">
            <a:extLst>
              <a:ext uri="{FF2B5EF4-FFF2-40B4-BE49-F238E27FC236}">
                <a16:creationId xmlns:a16="http://schemas.microsoft.com/office/drawing/2014/main" id="{B48FBA47-7B49-005E-737F-C385CBFAF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1751567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5A163-3567-812D-1993-0F5126F91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525" y="104774"/>
            <a:ext cx="10213200" cy="727075"/>
          </a:xfrm>
        </p:spPr>
        <p:txBody>
          <a:bodyPr/>
          <a:lstStyle/>
          <a:p>
            <a:r>
              <a:rPr lang="en-US" dirty="0"/>
              <a:t>CSM for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447D8-1021-FBD4-B8F5-FE4946B66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00" y="1000125"/>
            <a:ext cx="5878125" cy="557441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Design at CERN: </a:t>
            </a:r>
          </a:p>
          <a:p>
            <a:pPr marL="0" indent="0">
              <a:buNone/>
            </a:pPr>
            <a:r>
              <a:rPr lang="en-US" dirty="0"/>
              <a:t>Simulation and optimization done with </a:t>
            </a:r>
            <a:r>
              <a:rPr lang="en-US" dirty="0" err="1"/>
              <a:t>KlyC</a:t>
            </a:r>
            <a:r>
              <a:rPr lang="en-US" dirty="0"/>
              <a:t>, showing 70% efficiency at saturation</a:t>
            </a:r>
          </a:p>
          <a:p>
            <a:r>
              <a:rPr lang="en-US" dirty="0"/>
              <a:t>Beam imported in CST TRK to simulate beam transport, focusing (field distribution from 3D B-field simulation) and collector power dissipation</a:t>
            </a:r>
          </a:p>
          <a:p>
            <a:r>
              <a:rPr lang="en-US" dirty="0"/>
              <a:t>PIC CST simulations: beam transport under imported B-field, RF interaction with measurement of body losses, intercepted and reflected electrons to cathode, body, collector, in order to calculate balanced efficiency.</a:t>
            </a:r>
          </a:p>
          <a:p>
            <a:r>
              <a:rPr lang="en-US" dirty="0"/>
              <a:t>Cavity tuning in PIC done with short bunched beam train</a:t>
            </a:r>
          </a:p>
          <a:p>
            <a:r>
              <a:rPr lang="en-US" dirty="0"/>
              <a:t>Predicted efficiency in CST:70%</a:t>
            </a:r>
          </a:p>
          <a:p>
            <a:r>
              <a:rPr lang="en-US" dirty="0"/>
              <a:t>Stability and performances checked for different input power levels, frequency, magnetic field</a:t>
            </a:r>
          </a:p>
          <a:p>
            <a:r>
              <a:rPr lang="en-US" dirty="0"/>
              <a:t>Option to adjust current on the last two coils to control body dissipation and reflected electrons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3B736B-638E-B7D4-CE8D-ECE2037F25F3}"/>
              </a:ext>
            </a:extLst>
          </p:cNvPr>
          <p:cNvSpPr txBox="1"/>
          <p:nvPr/>
        </p:nvSpPr>
        <p:spPr>
          <a:xfrm>
            <a:off x="10049687" y="3570603"/>
            <a:ext cx="1153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Pin=70W</a:t>
            </a:r>
            <a:endParaRPr lang="en-GB" dirty="0"/>
          </a:p>
        </p:txBody>
      </p:sp>
      <p:sp>
        <p:nvSpPr>
          <p:cNvPr id="4" name="Slide Number Placeholder 49">
            <a:extLst>
              <a:ext uri="{FF2B5EF4-FFF2-40B4-BE49-F238E27FC236}">
                <a16:creationId xmlns:a16="http://schemas.microsoft.com/office/drawing/2014/main" id="{CC611FCF-C30F-D593-4BD5-9BA65729A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18</a:t>
            </a:fld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6F4AD-FF06-8174-03E0-E5749F231A8A}"/>
              </a:ext>
            </a:extLst>
          </p:cNvPr>
          <p:cNvGrpSpPr/>
          <p:nvPr/>
        </p:nvGrpSpPr>
        <p:grpSpPr>
          <a:xfrm>
            <a:off x="6818763" y="1979939"/>
            <a:ext cx="5300656" cy="4435673"/>
            <a:chOff x="6325812" y="1869604"/>
            <a:chExt cx="5681291" cy="466454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71A43E2-F058-FB26-F81C-375B2843E18A}"/>
                </a:ext>
              </a:extLst>
            </p:cNvPr>
            <p:cNvGrpSpPr/>
            <p:nvPr/>
          </p:nvGrpSpPr>
          <p:grpSpPr>
            <a:xfrm>
              <a:off x="6325812" y="1869604"/>
              <a:ext cx="5681291" cy="4664546"/>
              <a:chOff x="6004312" y="28065"/>
              <a:chExt cx="5681291" cy="4664546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5C45CE14-A85D-9EAF-E8E2-ED4F941041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7656" t="26957" r="17422" b="31467"/>
              <a:stretch/>
            </p:blipFill>
            <p:spPr>
              <a:xfrm>
                <a:off x="6012330" y="2320526"/>
                <a:ext cx="5570767" cy="2372085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2C72E35-68A1-006B-EA4E-931868B773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15449"/>
              <a:stretch/>
            </p:blipFill>
            <p:spPr>
              <a:xfrm>
                <a:off x="6004312" y="28065"/>
                <a:ext cx="5681291" cy="2145205"/>
              </a:xfrm>
              <a:prstGeom prst="rect">
                <a:avLst/>
              </a:prstGeom>
            </p:spPr>
          </p:pic>
        </p:grpSp>
        <p:sp>
          <p:nvSpPr>
            <p:cNvPr id="12" name="Rounded Rectangle 5">
              <a:extLst>
                <a:ext uri="{FF2B5EF4-FFF2-40B4-BE49-F238E27FC236}">
                  <a16:creationId xmlns:a16="http://schemas.microsoft.com/office/drawing/2014/main" id="{8EF61C1D-3698-5BF5-EFBE-7097D2A02474}"/>
                </a:ext>
              </a:extLst>
            </p:cNvPr>
            <p:cNvSpPr/>
            <p:nvPr/>
          </p:nvSpPr>
          <p:spPr>
            <a:xfrm>
              <a:off x="7965186" y="5269552"/>
              <a:ext cx="2634027" cy="72795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CE85CF4-11D0-EA36-0361-4440AA4B1873}"/>
                </a:ext>
              </a:extLst>
            </p:cNvPr>
            <p:cNvSpPr txBox="1"/>
            <p:nvPr/>
          </p:nvSpPr>
          <p:spPr>
            <a:xfrm>
              <a:off x="8546726" y="5007804"/>
              <a:ext cx="1543690" cy="291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Body interception</a:t>
              </a:r>
              <a:endParaRPr lang="en-GB" sz="12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E826F4B-5AC7-F550-3FFE-49C030A1B24B}"/>
                </a:ext>
              </a:extLst>
            </p:cNvPr>
            <p:cNvSpPr txBox="1"/>
            <p:nvPr/>
          </p:nvSpPr>
          <p:spPr>
            <a:xfrm>
              <a:off x="7170950" y="4824887"/>
              <a:ext cx="910777" cy="48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True reflected</a:t>
              </a:r>
              <a:endParaRPr lang="en-GB" sz="1200" dirty="0"/>
            </a:p>
          </p:txBody>
        </p:sp>
        <p:sp>
          <p:nvSpPr>
            <p:cNvPr id="16" name="Rounded Rectangle 14">
              <a:extLst>
                <a:ext uri="{FF2B5EF4-FFF2-40B4-BE49-F238E27FC236}">
                  <a16:creationId xmlns:a16="http://schemas.microsoft.com/office/drawing/2014/main" id="{5AFCA19F-CAF4-5066-D098-F5C7203FD263}"/>
                </a:ext>
              </a:extLst>
            </p:cNvPr>
            <p:cNvSpPr/>
            <p:nvPr/>
          </p:nvSpPr>
          <p:spPr>
            <a:xfrm>
              <a:off x="7390279" y="5269552"/>
              <a:ext cx="493059" cy="760534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Footer Placeholder 48">
            <a:extLst>
              <a:ext uri="{FF2B5EF4-FFF2-40B4-BE49-F238E27FC236}">
                <a16:creationId xmlns:a16="http://schemas.microsoft.com/office/drawing/2014/main" id="{BDA3E92F-C264-816B-13D8-1B1CBAF6E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E6BFFA3-20B3-83BA-B1D9-3766D2AB8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8763" y="254933"/>
            <a:ext cx="3400125" cy="226881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296C0BE-313B-611E-20B3-551927FD035D}"/>
              </a:ext>
            </a:extLst>
          </p:cNvPr>
          <p:cNvSpPr txBox="1"/>
          <p:nvPr/>
        </p:nvSpPr>
        <p:spPr>
          <a:xfrm>
            <a:off x="9033190" y="3601380"/>
            <a:ext cx="30683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Courtesy of </a:t>
            </a:r>
            <a:r>
              <a:rPr lang="en-US" sz="1200" dirty="0" err="1"/>
              <a:t>I.Syratchev</a:t>
            </a:r>
            <a:r>
              <a:rPr lang="en-US" sz="1200" dirty="0"/>
              <a:t>, Z. U. Nisa, A. Baig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19873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2C608-3F08-8BAE-E217-8C9F80BE0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370" y="133350"/>
            <a:ext cx="10213200" cy="641350"/>
          </a:xfrm>
        </p:spPr>
        <p:txBody>
          <a:bodyPr/>
          <a:lstStyle/>
          <a:p>
            <a:r>
              <a:rPr lang="en-US" dirty="0"/>
              <a:t>TH-2167 HE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83C01-EC5B-2EC4-8F42-3B54D7ED0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57" y="299725"/>
            <a:ext cx="6497213" cy="3869939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Manufacturing started in 2022 after validation of CERN design at Thales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TH2167 S/N 01 “St. Paul” was sent back to Thales after being removed from LHC due to poor vacuum; parts have been re-used for the HE prototype.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Tube currently under test at Thales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Simulated efficiency confirmed by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Repeated iterations of measurements and simulations: BW, power and phase transfer curves accurately reproduced by </a:t>
            </a:r>
            <a:r>
              <a:rPr lang="en-US" dirty="0" err="1">
                <a:solidFill>
                  <a:srgbClr val="303030"/>
                </a:solidFill>
              </a:rPr>
              <a:t>KlyC</a:t>
            </a:r>
            <a:endParaRPr lang="en-US" dirty="0">
              <a:solidFill>
                <a:srgbClr val="30303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693947-B2DB-CCF8-2046-E9BD899141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589" r="12054"/>
          <a:stretch/>
        </p:blipFill>
        <p:spPr>
          <a:xfrm>
            <a:off x="6052082" y="4201468"/>
            <a:ext cx="3385606" cy="2292781"/>
          </a:xfrm>
          <a:prstGeom prst="rect">
            <a:avLst/>
          </a:prstGeom>
        </p:spPr>
      </p:pic>
      <p:sp>
        <p:nvSpPr>
          <p:cNvPr id="13" name="Slide Number Placeholder 49">
            <a:extLst>
              <a:ext uri="{FF2B5EF4-FFF2-40B4-BE49-F238E27FC236}">
                <a16:creationId xmlns:a16="http://schemas.microsoft.com/office/drawing/2014/main" id="{45D7C379-F9EF-472B-267C-5B06C5376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19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28BD87-AB3F-00BD-A114-13A607F02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50" y="815812"/>
            <a:ext cx="4156341" cy="5541788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4013A27-A443-4DE5-85C4-BDDC6A1641AC}"/>
              </a:ext>
            </a:extLst>
          </p:cNvPr>
          <p:cNvSpPr txBox="1">
            <a:spLocks/>
          </p:cNvSpPr>
          <p:nvPr/>
        </p:nvSpPr>
        <p:spPr>
          <a:xfrm>
            <a:off x="9625374" y="4653018"/>
            <a:ext cx="2475001" cy="1221227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60000" indent="-3600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>
                <a:solidFill>
                  <a:srgbClr val="303030"/>
                </a:solidFill>
              </a:rPr>
              <a:t>More details on manufacturing and factory testing in tomorrow’s presentation by Thales!</a:t>
            </a:r>
          </a:p>
        </p:txBody>
      </p:sp>
      <p:sp>
        <p:nvSpPr>
          <p:cNvPr id="16" name="Footer Placeholder 48">
            <a:extLst>
              <a:ext uri="{FF2B5EF4-FFF2-40B4-BE49-F238E27FC236}">
                <a16:creationId xmlns:a16="http://schemas.microsoft.com/office/drawing/2014/main" id="{C6A46AD9-801C-1EDB-A326-7C9C6D264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3788529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7" y="536573"/>
            <a:ext cx="3856679" cy="1453003"/>
          </a:xfrm>
        </p:spPr>
        <p:txBody>
          <a:bodyPr wrap="square" rtlCol="0" anchor="b">
            <a:normAutofit/>
          </a:bodyPr>
          <a:lstStyle/>
          <a:p>
            <a:pPr rtl="0"/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88C46-D0BC-4307-AE55-7601A139E7C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1855" y="2857968"/>
            <a:ext cx="3479381" cy="2938561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LHC RF system</a:t>
            </a:r>
          </a:p>
          <a:p>
            <a:pPr rtl="0"/>
            <a:r>
              <a:rPr lang="en-GB" dirty="0"/>
              <a:t>HL-LHC requirements</a:t>
            </a:r>
          </a:p>
          <a:p>
            <a:pPr rtl="0"/>
            <a:r>
              <a:rPr lang="en-GB" dirty="0"/>
              <a:t>HE klystrons for HL-LHC</a:t>
            </a:r>
          </a:p>
          <a:p>
            <a:pPr rtl="0"/>
            <a:r>
              <a:rPr lang="en-GB" dirty="0"/>
              <a:t>TH2167HE status and future plans</a:t>
            </a:r>
          </a:p>
          <a:p>
            <a:pPr rtl="0"/>
            <a:endParaRPr lang="en-GB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09567CC5-9835-41E1-8AE6-687543088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>
            <a:normAutofit/>
          </a:bodyPr>
          <a:lstStyle/>
          <a:p>
            <a:pPr rtl="0"/>
            <a:fld id="{D39607A7-8386-47DB-8578-DDEDD194E5D4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1" name="Picture Placeholder 10" descr="A large green and yellow building with machinery&#10;&#10;Description automatically generated with medium confidence">
            <a:extLst>
              <a:ext uri="{FF2B5EF4-FFF2-40B4-BE49-F238E27FC236}">
                <a16:creationId xmlns:a16="http://schemas.microsoft.com/office/drawing/2014/main" id="{4D454F71-A970-7361-B3EE-E637E8C0A71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10564" r="105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25608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E6E68-D059-4E48-A1A5-6D9FF5737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00" y="215900"/>
            <a:ext cx="10213200" cy="644525"/>
          </a:xfrm>
        </p:spPr>
        <p:txBody>
          <a:bodyPr rtlCol="0"/>
          <a:lstStyle/>
          <a:p>
            <a:pPr rtl="0"/>
            <a:r>
              <a:rPr lang="en-GB" dirty="0"/>
              <a:t>Next Steps</a:t>
            </a:r>
          </a:p>
        </p:txBody>
      </p:sp>
      <p:graphicFrame>
        <p:nvGraphicFramePr>
          <p:cNvPr id="4" name="Content Placeholder 4" descr="Timeline graphic with five boxes. The boxes are labelled 1 though five going left to right. ">
            <a:extLst>
              <a:ext uri="{FF2B5EF4-FFF2-40B4-BE49-F238E27FC236}">
                <a16:creationId xmlns:a16="http://schemas.microsoft.com/office/drawing/2014/main" id="{4DE76F03-02C2-4450-8BCD-B9723A8598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2679294"/>
              </p:ext>
            </p:extLst>
          </p:nvPr>
        </p:nvGraphicFramePr>
        <p:xfrm>
          <a:off x="838200" y="228606"/>
          <a:ext cx="10515600" cy="4154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11E042-EBFC-45CD-939D-D5DD14260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FF2BD96E-3838-45D2-9031-D3AF67C920A5}" type="slidenum">
              <a:rPr lang="en-GB" smtClean="0"/>
              <a:pPr rtl="0"/>
              <a:t>20</a:t>
            </a:fld>
            <a:endParaRPr lang="en-GB" dirty="0"/>
          </a:p>
        </p:txBody>
      </p:sp>
      <p:pic>
        <p:nvPicPr>
          <p:cNvPr id="9" name="Picture 8" descr="A large machine in a factory&#10;&#10;Description automatically generated">
            <a:extLst>
              <a:ext uri="{FF2B5EF4-FFF2-40B4-BE49-F238E27FC236}">
                <a16:creationId xmlns:a16="http://schemas.microsoft.com/office/drawing/2014/main" id="{1A1577AF-9DBC-EB03-5606-7EAA9E7005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117" y="3574734"/>
            <a:ext cx="3308682" cy="2639995"/>
          </a:xfrm>
          <a:prstGeom prst="rect">
            <a:avLst/>
          </a:prstGeom>
        </p:spPr>
      </p:pic>
      <p:pic>
        <p:nvPicPr>
          <p:cNvPr id="10" name="Picture 9" descr="A room with metal containers and wires&#10;&#10;Description automatically generated with medium confidence">
            <a:extLst>
              <a:ext uri="{FF2B5EF4-FFF2-40B4-BE49-F238E27FC236}">
                <a16:creationId xmlns:a16="http://schemas.microsoft.com/office/drawing/2014/main" id="{5551B4EC-3648-EB73-8984-F26BDEA1AD2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9732" r="10844" b="20269"/>
          <a:stretch/>
        </p:blipFill>
        <p:spPr>
          <a:xfrm>
            <a:off x="5223950" y="3574734"/>
            <a:ext cx="1955408" cy="2661326"/>
          </a:xfrm>
          <a:prstGeom prst="rect">
            <a:avLst/>
          </a:prstGeom>
        </p:spPr>
      </p:pic>
      <p:pic>
        <p:nvPicPr>
          <p:cNvPr id="11" name="Picture 10" descr="A room with many computers and a desk&#10;&#10;Description automatically generated with medium confidence">
            <a:extLst>
              <a:ext uri="{FF2B5EF4-FFF2-40B4-BE49-F238E27FC236}">
                <a16:creationId xmlns:a16="http://schemas.microsoft.com/office/drawing/2014/main" id="{FB309864-5721-6841-F417-F3901ACE58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8200" y="3574735"/>
            <a:ext cx="3519992" cy="2639994"/>
          </a:xfrm>
          <a:prstGeom prst="rect">
            <a:avLst/>
          </a:prstGeom>
        </p:spPr>
      </p:pic>
      <p:sp>
        <p:nvSpPr>
          <p:cNvPr id="3" name="Footer Placeholder 48">
            <a:extLst>
              <a:ext uri="{FF2B5EF4-FFF2-40B4-BE49-F238E27FC236}">
                <a16:creationId xmlns:a16="http://schemas.microsoft.com/office/drawing/2014/main" id="{9362642B-C590-3783-5A3E-4FF3C1749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8048063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56B7E-1633-44AB-8584-82DF5B726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99" y="56217"/>
            <a:ext cx="10213200" cy="662400"/>
          </a:xfrm>
        </p:spPr>
        <p:txBody>
          <a:bodyPr rtlCol="0"/>
          <a:lstStyle/>
          <a:p>
            <a:pPr rtl="0"/>
            <a:r>
              <a:rPr lang="en-GB" dirty="0"/>
              <a:t>References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0677C9-3E42-427F-93B8-526692906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3126" y="1207833"/>
            <a:ext cx="8668950" cy="414972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A. Mikkelsen, </a:t>
            </a:r>
            <a:r>
              <a:rPr lang="en-GB" sz="1000" b="0" i="1" dirty="0"/>
              <a:t>Digital measurement system for the LHC klystron high voltage </a:t>
            </a:r>
            <a:r>
              <a:rPr lang="en-GB" sz="1000" b="0" i="1" dirty="0" err="1"/>
              <a:t>modualator</a:t>
            </a:r>
            <a:r>
              <a:rPr lang="en-GB" sz="1000" b="0" dirty="0"/>
              <a:t>, CERN-THESIS-2014-033.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i="1" dirty="0"/>
              <a:t>Technical specification for the Supply of 400 MHz, 300  </a:t>
            </a:r>
            <a:r>
              <a:rPr lang="en-GB" sz="1000" b="0" i="1" dirty="0" err="1"/>
              <a:t>kW</a:t>
            </a:r>
            <a:r>
              <a:rPr lang="en-GB" sz="1000" b="0" i="1" baseline="-25000" dirty="0" err="1"/>
              <a:t>CW</a:t>
            </a:r>
            <a:r>
              <a:rPr lang="en-GB" sz="1000" b="0" i="1" dirty="0"/>
              <a:t> Klystrons for LHC</a:t>
            </a:r>
            <a:r>
              <a:rPr lang="en-GB" sz="1000" b="0" dirty="0"/>
              <a:t>, July 2000.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Thales Electron Tubes and Devices, </a:t>
            </a:r>
            <a:r>
              <a:rPr lang="en-GB" sz="1000" b="0" i="1" dirty="0"/>
              <a:t>TH 2167 CW klystron amplifier Operating Instructions</a:t>
            </a:r>
            <a:r>
              <a:rPr lang="en-GB" sz="1000" b="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B.E. Karlsen-Baek et al., </a:t>
            </a:r>
            <a:r>
              <a:rPr lang="en-GB" sz="1000" b="0" i="1" dirty="0"/>
              <a:t>LHC MD 6944: RF Voltage Calibration</a:t>
            </a:r>
            <a:r>
              <a:rPr lang="en-GB" sz="1000" b="0" dirty="0"/>
              <a:t>, CERN-ACC-NOTE-2024-0008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H. Timko et al, </a:t>
            </a:r>
            <a:r>
              <a:rPr lang="en-GB" sz="1000" b="0" i="1" dirty="0"/>
              <a:t>Advances on LHC RF Power limitation studies at injection</a:t>
            </a:r>
            <a:r>
              <a:rPr lang="en-GB" sz="1000" b="0" dirty="0"/>
              <a:t>, HB2023, Geneva, Switzerland.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V. C. R. Hill, G. Burt, D. Constable, C. Lingwood, C. Marrelli and I. Syratchev, </a:t>
            </a:r>
            <a:r>
              <a:rPr lang="en-GB" sz="1000" b="0" i="1" dirty="0"/>
              <a:t>Particle-in-cell simulation of second and third harmonic cavity klystron</a:t>
            </a:r>
            <a:r>
              <a:rPr lang="en-GB" sz="1000" b="0" dirty="0"/>
              <a:t>, 2017 Eighteenth International Vacuum Electronics Conference (IVEC), London, UK, 2017, pp. 1-2, </a:t>
            </a:r>
            <a:r>
              <a:rPr lang="en-GB" sz="1000" b="0" dirty="0" err="1"/>
              <a:t>doi</a:t>
            </a:r>
            <a:r>
              <a:rPr lang="en-GB" sz="1000" b="0" dirty="0"/>
              <a:t>: 10.1109/IVEC.2017.8289626.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/>
              <a:t>A. </a:t>
            </a:r>
            <a:r>
              <a:rPr lang="en-GB" sz="1000" dirty="0" err="1"/>
              <a:t>Beunas</a:t>
            </a:r>
            <a:r>
              <a:rPr lang="en-GB" sz="1000" dirty="0"/>
              <a:t>, </a:t>
            </a:r>
            <a:r>
              <a:rPr lang="en-GB" sz="1000" i="1" dirty="0"/>
              <a:t>CSM Klystron for LHC</a:t>
            </a:r>
            <a:r>
              <a:rPr lang="en-GB" sz="1000" dirty="0"/>
              <a:t>, 1</a:t>
            </a:r>
            <a:r>
              <a:rPr lang="en-GB" sz="1000" baseline="30000" dirty="0"/>
              <a:t>st</a:t>
            </a:r>
            <a:r>
              <a:rPr lang="en-GB" sz="1000" dirty="0"/>
              <a:t> Workshop on Efficient RF Sources, Chateau de </a:t>
            </a:r>
            <a:r>
              <a:rPr lang="en-GB" sz="1000" dirty="0" err="1"/>
              <a:t>Bossey</a:t>
            </a:r>
            <a:r>
              <a:rPr lang="en-GB" sz="1000" dirty="0"/>
              <a:t>, 4-6 July 2022.</a:t>
            </a:r>
            <a:endParaRPr lang="en-GB" sz="10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C. Marrelli, </a:t>
            </a:r>
            <a:r>
              <a:rPr lang="en-GB" sz="1000" b="0" i="1" dirty="0"/>
              <a:t>High Efficiency klystrons for ESS</a:t>
            </a:r>
            <a:r>
              <a:rPr lang="en-GB" sz="1000" b="0" dirty="0"/>
              <a:t>, 20</a:t>
            </a:r>
            <a:r>
              <a:rPr lang="en-GB" sz="1000" b="0" baseline="30000" dirty="0"/>
              <a:t>th</a:t>
            </a:r>
            <a:r>
              <a:rPr lang="en-GB" sz="1000" b="0" dirty="0"/>
              <a:t> International Vacuum Electronics Conference (IVEC), April 2019.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N.C. Lasheras et al., </a:t>
            </a:r>
            <a:r>
              <a:rPr lang="en-GB" sz="1000" b="0" i="1" dirty="0"/>
              <a:t>High Efficiency Klystrons from a dream to reality</a:t>
            </a:r>
            <a:r>
              <a:rPr lang="en-GB" sz="1000" b="0" dirty="0"/>
              <a:t>, IPAC 2024.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J.C. Cai, I. </a:t>
            </a:r>
            <a:r>
              <a:rPr lang="en-GB" sz="1000" b="0" dirty="0" err="1"/>
              <a:t>Syrachev</a:t>
            </a:r>
            <a:r>
              <a:rPr lang="en-GB" sz="1000" b="0" dirty="0"/>
              <a:t>, </a:t>
            </a:r>
            <a:r>
              <a:rPr lang="en-GB" sz="1000" b="0" i="1" dirty="0" err="1"/>
              <a:t>KlyC</a:t>
            </a:r>
            <a:r>
              <a:rPr lang="en-GB" sz="1000" b="0" i="1" dirty="0"/>
              <a:t>: 1.5D Large Signal Simulation Code for Klystrons</a:t>
            </a:r>
            <a:r>
              <a:rPr lang="en-GB" sz="1000" b="0" dirty="0"/>
              <a:t>, IEEE Trans. on Plasma Science, vol.47, no.4, pp.1734-1741, April 2019.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Thales Electron Tubes and Devices , </a:t>
            </a:r>
            <a:r>
              <a:rPr lang="en-GB" sz="1000" b="0" i="1" dirty="0"/>
              <a:t>TH2167HE Design Report</a:t>
            </a:r>
            <a:r>
              <a:rPr lang="en-GB" sz="1000" b="0" dirty="0"/>
              <a:t>, 2022.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0" dirty="0"/>
              <a:t>Z. Un Nisa, A. Baig, I. Syratchev, </a:t>
            </a:r>
            <a:r>
              <a:rPr lang="en-GB" sz="1000" b="0" i="1" dirty="0"/>
              <a:t>TH2167HE klystron analysis in CST</a:t>
            </a:r>
            <a:r>
              <a:rPr lang="en-GB" sz="1000" b="0" dirty="0"/>
              <a:t>, 2022.</a:t>
            </a:r>
          </a:p>
        </p:txBody>
      </p:sp>
      <p:sp>
        <p:nvSpPr>
          <p:cNvPr id="12" name="Date Placeholder 47">
            <a:extLst>
              <a:ext uri="{FF2B5EF4-FFF2-40B4-BE49-F238E27FC236}">
                <a16:creationId xmlns:a16="http://schemas.microsoft.com/office/drawing/2014/main" id="{63B316E4-E4B4-4725-A3FF-5E868212B5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/>
              <a:t>20XX</a:t>
            </a:r>
          </a:p>
        </p:txBody>
      </p:sp>
      <p:sp>
        <p:nvSpPr>
          <p:cNvPr id="14" name="Slide Number Placeholder 49">
            <a:extLst>
              <a:ext uri="{FF2B5EF4-FFF2-40B4-BE49-F238E27FC236}">
                <a16:creationId xmlns:a16="http://schemas.microsoft.com/office/drawing/2014/main" id="{FE0E29C1-3AC9-4C3D-A129-4AE522CD0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21</a:t>
            </a:fld>
            <a:endParaRPr lang="en-GB"/>
          </a:p>
        </p:txBody>
      </p:sp>
      <p:sp>
        <p:nvSpPr>
          <p:cNvPr id="3" name="Footer Placeholder 48">
            <a:extLst>
              <a:ext uri="{FF2B5EF4-FFF2-40B4-BE49-F238E27FC236}">
                <a16:creationId xmlns:a16="http://schemas.microsoft.com/office/drawing/2014/main" id="{93AA4215-8D0C-5D0D-7FE9-EFCFDCE6F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2563119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2CD09F-E37D-B11A-449A-B60204791A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7825" y="1593857"/>
            <a:ext cx="1936350" cy="662400"/>
          </a:xfrm>
        </p:spPr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8BA915-7B87-7410-D3CD-B8046D4EE517}"/>
              </a:ext>
            </a:extLst>
          </p:cNvPr>
          <p:cNvSpPr txBox="1"/>
          <p:nvPr/>
        </p:nvSpPr>
        <p:spPr>
          <a:xfrm>
            <a:off x="2288286" y="5993998"/>
            <a:ext cx="8437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This project has received funding from the European Union’s Horizon 2020 Research and Innovation programme under Grant Agreement No 101004730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17090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16E9532-6DC7-411D-A09F-8413A5B95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200584"/>
            <a:ext cx="4075200" cy="633386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LHC RF SYSTEMS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C602EC3-0115-4FB6-BAA7-BCA17E611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988" y="993812"/>
            <a:ext cx="4899812" cy="5528012"/>
          </a:xfrm>
        </p:spPr>
        <p:txBody>
          <a:bodyPr rtlCol="0">
            <a:normAutofit fontScale="77500" lnSpcReduction="20000"/>
          </a:bodyPr>
          <a:lstStyle/>
          <a:p>
            <a:pPr rtl="0"/>
            <a:r>
              <a:rPr lang="en-GB" dirty="0"/>
              <a:t>16 Superconducting cavities (400.8 MHz, CW) installed in the tunnel in Point4, ≈150 m underground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 Power converters (100 kV, 40 A) from LEP on the surface, one per cryomodule (4 cavities/cryomodule)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distributed to 4 HV bunkers underground, each equipped with 4 modulators + fast protection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LLRF systems in 2 Faraday cages underground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LLRF system, 1 klystron / 1 cavity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Additional beam control equipment located on the surface</a:t>
            </a:r>
          </a:p>
          <a:p>
            <a:pPr rtl="0"/>
            <a:endParaRPr lang="en-GB" dirty="0"/>
          </a:p>
        </p:txBody>
      </p:sp>
      <p:pic>
        <p:nvPicPr>
          <p:cNvPr id="1028" name="Picture 4" descr="CERN - the European Organization for Nuclear Research">
            <a:extLst>
              <a:ext uri="{FF2B5EF4-FFF2-40B4-BE49-F238E27FC236}">
                <a16:creationId xmlns:a16="http://schemas.microsoft.com/office/drawing/2014/main" id="{19E2EE8B-273B-0ACB-6329-BF3EDFA04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341" y="200584"/>
            <a:ext cx="4631996" cy="338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Placeholder 16">
            <a:extLst>
              <a:ext uri="{FF2B5EF4-FFF2-40B4-BE49-F238E27FC236}">
                <a16:creationId xmlns:a16="http://schemas.microsoft.com/office/drawing/2014/main" id="{B36BE895-C808-952D-8D85-9F58F08D14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1643" b="11643"/>
          <a:stretch>
            <a:fillRect/>
          </a:stretch>
        </p:blipFill>
        <p:spPr>
          <a:xfrm>
            <a:off x="7770239" y="3590363"/>
            <a:ext cx="3114718" cy="317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30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3047E-FBFD-4F79-BCA5-10E69740F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675" y="81742"/>
            <a:ext cx="5446325" cy="858961"/>
          </a:xfrm>
        </p:spPr>
        <p:txBody>
          <a:bodyPr rtlCol="0"/>
          <a:lstStyle/>
          <a:p>
            <a:pPr rtl="0"/>
            <a:r>
              <a:rPr lang="en-GB" dirty="0"/>
              <a:t>UX45 cavern</a:t>
            </a:r>
          </a:p>
        </p:txBody>
      </p:sp>
      <p:sp>
        <p:nvSpPr>
          <p:cNvPr id="9" name="Footer Placeholder 48">
            <a:extLst>
              <a:ext uri="{FF2B5EF4-FFF2-40B4-BE49-F238E27FC236}">
                <a16:creationId xmlns:a16="http://schemas.microsoft.com/office/drawing/2014/main" id="{FF30B247-9087-4CF4-BC45-E112B9D45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  <p:sp>
        <p:nvSpPr>
          <p:cNvPr id="10" name="Slide Number Placeholder 49">
            <a:extLst>
              <a:ext uri="{FF2B5EF4-FFF2-40B4-BE49-F238E27FC236}">
                <a16:creationId xmlns:a16="http://schemas.microsoft.com/office/drawing/2014/main" id="{01A08221-B499-4596-AFD9-5C9812459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4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92DA6A-9A5D-CF84-B319-812C7FB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050" y="4948084"/>
            <a:ext cx="1392853" cy="57601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HV Bunkers</a:t>
            </a:r>
          </a:p>
          <a:p>
            <a:endParaRPr lang="en-GB" dirty="0"/>
          </a:p>
        </p:txBody>
      </p:sp>
      <p:pic>
        <p:nvPicPr>
          <p:cNvPr id="3" name="Picture Placeholder 15">
            <a:extLst>
              <a:ext uri="{FF2B5EF4-FFF2-40B4-BE49-F238E27FC236}">
                <a16:creationId xmlns:a16="http://schemas.microsoft.com/office/drawing/2014/main" id="{72700DB7-1B84-C8AC-5570-DAC8B65A26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67" r="13767"/>
          <a:stretch/>
        </p:blipFill>
        <p:spPr>
          <a:xfrm>
            <a:off x="3372837" y="915316"/>
            <a:ext cx="5106600" cy="5198297"/>
          </a:xfrm>
          <a:prstGeom prst="rect">
            <a:avLst/>
          </a:prstGeom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09303B25-B920-6FC7-9803-D05992FDC39D}"/>
              </a:ext>
            </a:extLst>
          </p:cNvPr>
          <p:cNvSpPr txBox="1">
            <a:spLocks/>
          </p:cNvSpPr>
          <p:nvPr/>
        </p:nvSpPr>
        <p:spPr>
          <a:xfrm>
            <a:off x="223767" y="2602148"/>
            <a:ext cx="2449611" cy="75710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60000" indent="-3600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LLRF Faraday Cages</a:t>
            </a:r>
          </a:p>
          <a:p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915AF9B-D27E-D29E-7B65-A3E80AD66D95}"/>
              </a:ext>
            </a:extLst>
          </p:cNvPr>
          <p:cNvSpPr txBox="1">
            <a:spLocks/>
          </p:cNvSpPr>
          <p:nvPr/>
        </p:nvSpPr>
        <p:spPr>
          <a:xfrm>
            <a:off x="9317774" y="4964528"/>
            <a:ext cx="2585590" cy="757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Klystrons + RFDS</a:t>
            </a:r>
          </a:p>
          <a:p>
            <a:endParaRPr lang="en-GB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9A0ACAD-BED8-4BC6-28A2-05BD19655250}"/>
              </a:ext>
            </a:extLst>
          </p:cNvPr>
          <p:cNvSpPr txBox="1">
            <a:spLocks/>
          </p:cNvSpPr>
          <p:nvPr/>
        </p:nvSpPr>
        <p:spPr>
          <a:xfrm>
            <a:off x="9809746" y="3782527"/>
            <a:ext cx="1392853" cy="576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Cavities</a:t>
            </a:r>
          </a:p>
          <a:p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0839997-E459-915C-F4AD-4C8F85A9B4F9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6653463" y="4163991"/>
            <a:ext cx="2664311" cy="1179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605F6B-F056-743C-939C-22DB515768FE}"/>
              </a:ext>
            </a:extLst>
          </p:cNvPr>
          <p:cNvCxnSpPr>
            <a:cxnSpLocks/>
          </p:cNvCxnSpPr>
          <p:nvPr/>
        </p:nvCxnSpPr>
        <p:spPr>
          <a:xfrm flipH="1" flipV="1">
            <a:off x="6388768" y="2655974"/>
            <a:ext cx="3307485" cy="14145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0CA0BD1-13DD-BBA4-3064-35C862845E8D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673378" y="2980700"/>
            <a:ext cx="2618504" cy="18845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4F1F51-2442-AD27-9703-AB76FFEC1C2F}"/>
              </a:ext>
            </a:extLst>
          </p:cNvPr>
          <p:cNvCxnSpPr>
            <a:cxnSpLocks/>
          </p:cNvCxnSpPr>
          <p:nvPr/>
        </p:nvCxnSpPr>
        <p:spPr>
          <a:xfrm>
            <a:off x="2156021" y="5236089"/>
            <a:ext cx="4105705" cy="2139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3">
            <a:extLst>
              <a:ext uri="{FF2B5EF4-FFF2-40B4-BE49-F238E27FC236}">
                <a16:creationId xmlns:a16="http://schemas.microsoft.com/office/drawing/2014/main" id="{3FDF3DF3-D52F-E7BA-A126-B3CD36490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20" y="915316"/>
            <a:ext cx="3367513" cy="2156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7386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1FD27-9773-E657-7EF1-41CCA5DEC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141" y="147196"/>
            <a:ext cx="10213200" cy="701301"/>
          </a:xfrm>
        </p:spPr>
        <p:txBody>
          <a:bodyPr/>
          <a:lstStyle/>
          <a:p>
            <a:r>
              <a:rPr lang="en-US" dirty="0"/>
              <a:t>HVPS for LHC klystrons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55E9E-BB25-7ABB-0C23-6EEA64ADB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434" y="1059542"/>
            <a:ext cx="10213200" cy="4040191"/>
          </a:xfrm>
        </p:spPr>
        <p:txBody>
          <a:bodyPr/>
          <a:lstStyle/>
          <a:p>
            <a:r>
              <a:rPr lang="en-US" dirty="0"/>
              <a:t>Power from Power converter distributed to 4 modulators (MAC10) per bunker, providing modulating anode and cathode voltage/current.</a:t>
            </a:r>
          </a:p>
          <a:p>
            <a:r>
              <a:rPr lang="en-US" dirty="0"/>
              <a:t>1 crowbar (Thyristor) and smoothing capacitor in each bunker</a:t>
            </a:r>
          </a:p>
          <a:p>
            <a:r>
              <a:rPr lang="en-US" dirty="0"/>
              <a:t>Tetrode TH5186 used to control the anode voltage</a:t>
            </a:r>
          </a:p>
          <a:p>
            <a:endParaRPr lang="en-GB" dirty="0"/>
          </a:p>
        </p:txBody>
      </p:sp>
      <p:pic>
        <p:nvPicPr>
          <p:cNvPr id="4" name="Picture 3" descr="A close up of a machine&#10;&#10;Description automatically generated">
            <a:extLst>
              <a:ext uri="{FF2B5EF4-FFF2-40B4-BE49-F238E27FC236}">
                <a16:creationId xmlns:a16="http://schemas.microsoft.com/office/drawing/2014/main" id="{3C03F414-2C71-3942-5518-9D0F2E4AA7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827" y="1837810"/>
            <a:ext cx="1862739" cy="24836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F86412-C1F6-8505-E111-20D88E83A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426" y="3429821"/>
            <a:ext cx="4953142" cy="30000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300E49-3DD9-EBD9-334B-E7FC6FBEA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434" y="3424852"/>
            <a:ext cx="4070457" cy="3028299"/>
          </a:xfrm>
          <a:prstGeom prst="rect">
            <a:avLst/>
          </a:prstGeom>
        </p:spPr>
      </p:pic>
      <p:sp>
        <p:nvSpPr>
          <p:cNvPr id="7" name="Slide Number Placeholder 49">
            <a:extLst>
              <a:ext uri="{FF2B5EF4-FFF2-40B4-BE49-F238E27FC236}">
                <a16:creationId xmlns:a16="http://schemas.microsoft.com/office/drawing/2014/main" id="{510E8D81-05FB-B493-E92E-D3611042A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5</a:t>
            </a:fld>
            <a:endParaRPr lang="en-GB" dirty="0"/>
          </a:p>
        </p:txBody>
      </p:sp>
      <p:sp>
        <p:nvSpPr>
          <p:cNvPr id="8" name="Footer Placeholder 48">
            <a:extLst>
              <a:ext uri="{FF2B5EF4-FFF2-40B4-BE49-F238E27FC236}">
                <a16:creationId xmlns:a16="http://schemas.microsoft.com/office/drawing/2014/main" id="{B49817C4-19EF-420C-16FC-9238267BF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3997828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3E032-DDF0-E509-68FA-261C977EF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01" y="157159"/>
            <a:ext cx="10213200" cy="784225"/>
          </a:xfrm>
        </p:spPr>
        <p:txBody>
          <a:bodyPr/>
          <a:lstStyle/>
          <a:p>
            <a:r>
              <a:rPr lang="en-US" dirty="0"/>
              <a:t>LHC RF System: RFDS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FCB301-028B-4106-A061-EAE0F9A97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05" y="1560052"/>
            <a:ext cx="4954200" cy="404019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All RFDS in WR2300 HH, to individual cavities</a:t>
            </a:r>
          </a:p>
          <a:p>
            <a:r>
              <a:rPr lang="en-US" dirty="0"/>
              <a:t>Lines with different lengths (19 to 30 m)</a:t>
            </a:r>
          </a:p>
          <a:p>
            <a:r>
              <a:rPr lang="en-US" dirty="0"/>
              <a:t>1 klystron – 1 circulator + load (ferrite) per cavity</a:t>
            </a:r>
          </a:p>
          <a:p>
            <a:r>
              <a:rPr lang="en-US" dirty="0"/>
              <a:t>Circulators and loads rated for 330 kW power</a:t>
            </a:r>
          </a:p>
          <a:p>
            <a:r>
              <a:rPr lang="en-US" dirty="0"/>
              <a:t>Circulator equipped with TCU to provide stable match for the klystrons (RL≤28 dB)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F67D01-85F8-1652-0F9D-D624FC8FB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779" y="2177586"/>
            <a:ext cx="3326676" cy="2502828"/>
          </a:xfrm>
          <a:prstGeom prst="rect">
            <a:avLst/>
          </a:prstGeom>
        </p:spPr>
      </p:pic>
      <p:pic>
        <p:nvPicPr>
          <p:cNvPr id="5" name="Picture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D3793D43-5904-C52C-A665-228171D756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576" y="836308"/>
            <a:ext cx="3706424" cy="49420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49">
            <a:extLst>
              <a:ext uri="{FF2B5EF4-FFF2-40B4-BE49-F238E27FC236}">
                <a16:creationId xmlns:a16="http://schemas.microsoft.com/office/drawing/2014/main" id="{44EA423E-2EBB-2D1D-B166-3B78CFE9A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6</a:t>
            </a:fld>
            <a:endParaRPr lang="en-GB" dirty="0"/>
          </a:p>
        </p:txBody>
      </p:sp>
      <p:sp>
        <p:nvSpPr>
          <p:cNvPr id="7" name="Footer Placeholder 48">
            <a:extLst>
              <a:ext uri="{FF2B5EF4-FFF2-40B4-BE49-F238E27FC236}">
                <a16:creationId xmlns:a16="http://schemas.microsoft.com/office/drawing/2014/main" id="{32D2B8E8-CC6F-DA4F-134B-3FC30509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3413235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65144-65D9-9178-456A-B2BCADD52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035" y="161363"/>
            <a:ext cx="10213200" cy="647513"/>
          </a:xfrm>
        </p:spPr>
        <p:txBody>
          <a:bodyPr/>
          <a:lstStyle/>
          <a:p>
            <a:r>
              <a:rPr lang="en-US" dirty="0"/>
              <a:t>LHC klystrons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19A47-321B-98AF-C3FE-63E9266A4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10" y="1418401"/>
            <a:ext cx="5720682" cy="458282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Thales TH2167</a:t>
            </a:r>
            <a:r>
              <a:rPr lang="en-US" dirty="0"/>
              <a:t>, 400.8 MHz, 300 kW CW</a:t>
            </a:r>
          </a:p>
          <a:p>
            <a:r>
              <a:rPr lang="en-US" dirty="0"/>
              <a:t>Vertical orientation, triode gun with air tank on top</a:t>
            </a:r>
          </a:p>
          <a:p>
            <a:r>
              <a:rPr lang="en-US" dirty="0"/>
              <a:t>5 cavities, including 1 second harmonic</a:t>
            </a:r>
          </a:p>
          <a:p>
            <a:r>
              <a:rPr lang="en-US" dirty="0"/>
              <a:t>Original specifications included 3 modes of operation: 46, 54, 58 kV (200, 300, 330 kW), only 2 used today (50 kV, 58 kV)</a:t>
            </a:r>
          </a:p>
          <a:p>
            <a:r>
              <a:rPr lang="en-US" dirty="0"/>
              <a:t>Output cavity coupled with water cooled loop to coaxial window + T-bar transition to WR2300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12">
                <a:extLst>
                  <a:ext uri="{FF2B5EF4-FFF2-40B4-BE49-F238E27FC236}">
                    <a16:creationId xmlns:a16="http://schemas.microsoft.com/office/drawing/2014/main" id="{66996990-8CB8-CEF5-E36A-9C2459D1233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51052348"/>
                  </p:ext>
                </p:extLst>
              </p:nvPr>
            </p:nvGraphicFramePr>
            <p:xfrm>
              <a:off x="5760720" y="1160313"/>
              <a:ext cx="3466656" cy="483597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2355354">
                      <a:extLst>
                        <a:ext uri="{9D8B030D-6E8A-4147-A177-3AD203B41FA5}">
                          <a16:colId xmlns:a16="http://schemas.microsoft.com/office/drawing/2014/main" val="1784709364"/>
                        </a:ext>
                      </a:extLst>
                    </a:gridCol>
                    <a:gridCol w="1111302">
                      <a:extLst>
                        <a:ext uri="{9D8B030D-6E8A-4147-A177-3AD203B41FA5}">
                          <a16:colId xmlns:a16="http://schemas.microsoft.com/office/drawing/2014/main" val="1951019962"/>
                        </a:ext>
                      </a:extLst>
                    </a:gridCol>
                  </a:tblGrid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Power [kW]</a:t>
                          </a:r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300, 220</a:t>
                          </a:r>
                          <a:endParaRPr lang="en-GB" sz="16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69136092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Frequency [MHz]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400</a:t>
                          </a:r>
                          <a:r>
                            <a:rPr lang="en-GB" sz="1600" dirty="0"/>
                            <a:t>.8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48570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Gun </a:t>
                          </a:r>
                          <a:r>
                            <a:rPr lang="en-US" sz="1600" dirty="0" err="1"/>
                            <a:t>microPerveance</a:t>
                          </a:r>
                          <a:endParaRPr lang="en-US" sz="16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≅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𝑀𝐴</m:t>
                                        </m:r>
                                      </m:sub>
                                      <m:sup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3/2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1.65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021581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Beam </a:t>
                          </a:r>
                          <a:r>
                            <a:rPr lang="en-US" sz="1600" dirty="0" err="1"/>
                            <a:t>microPerveance</a:t>
                          </a:r>
                          <a:endParaRPr lang="en-US" sz="160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  <m:sup>
                                        <m:r>
                                          <a:rPr lang="en-US" sz="1600" b="0" smtClean="0">
                                            <a:latin typeface="Cambria Math" panose="02040503050406030204" pitchFamily="18" charset="0"/>
                                          </a:rPr>
                                          <m:t>3/2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GB" sz="16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0.7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8483600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Cathode voltage [kV]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50, 58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5079659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Anode Voltage [kV]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≤ 35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970780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Beam current [A]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strike="noStrike" dirty="0"/>
                            <a:t>7.4, 8.5</a:t>
                          </a:r>
                          <a:endParaRPr lang="en-GB" sz="1600" strike="noStrik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542456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Efficiency [%] (mode 2)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814272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Gain [dB]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≥ 37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267742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Bandwidth [MHz]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+/- 1 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0128364"/>
                      </a:ext>
                    </a:extLst>
                  </a:tr>
                  <a:tr h="20403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Group delay [ns]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24551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12">
                <a:extLst>
                  <a:ext uri="{FF2B5EF4-FFF2-40B4-BE49-F238E27FC236}">
                    <a16:creationId xmlns:a16="http://schemas.microsoft.com/office/drawing/2014/main" id="{66996990-8CB8-CEF5-E36A-9C2459D1233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51052348"/>
                  </p:ext>
                </p:extLst>
              </p:nvPr>
            </p:nvGraphicFramePr>
            <p:xfrm>
              <a:off x="5760720" y="1160313"/>
              <a:ext cx="3466656" cy="483597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2355354">
                      <a:extLst>
                        <a:ext uri="{9D8B030D-6E8A-4147-A177-3AD203B41FA5}">
                          <a16:colId xmlns:a16="http://schemas.microsoft.com/office/drawing/2014/main" val="1784709364"/>
                        </a:ext>
                      </a:extLst>
                    </a:gridCol>
                    <a:gridCol w="1111302">
                      <a:extLst>
                        <a:ext uri="{9D8B030D-6E8A-4147-A177-3AD203B41FA5}">
                          <a16:colId xmlns:a16="http://schemas.microsoft.com/office/drawing/2014/main" val="1951019962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Power [kW]</a:t>
                          </a:r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300, 220</a:t>
                          </a:r>
                          <a:endParaRPr lang="en-GB" sz="16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6913609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Frequency [MHz]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400</a:t>
                          </a:r>
                          <a:r>
                            <a:rPr lang="en-GB" sz="1600" dirty="0"/>
                            <a:t>.8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485704"/>
                      </a:ext>
                    </a:extLst>
                  </a:tr>
                  <a:tr h="9076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17" t="-75839" r="-47545" b="-3677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1.65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0215814"/>
                      </a:ext>
                    </a:extLst>
                  </a:tr>
                  <a:tr h="9107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17" t="-174667" r="-47545" b="-265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0.7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84836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Cathode voltage [kV]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50, 58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507965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Anode Voltage [kV]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≤ 35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97078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Beam current [A]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strike="noStrike" dirty="0"/>
                            <a:t>7.4, 8.5</a:t>
                          </a:r>
                          <a:endParaRPr lang="en-GB" sz="1600" strike="noStrik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54245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Efficiency [%] (mode 2)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814272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Gain [dB]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≥ 37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267742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Bandwidth [MHz]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+/- 1 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012836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Group delay [ns]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245517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Slide Number Placeholder 49">
            <a:extLst>
              <a:ext uri="{FF2B5EF4-FFF2-40B4-BE49-F238E27FC236}">
                <a16:creationId xmlns:a16="http://schemas.microsoft.com/office/drawing/2014/main" id="{D9DC02A5-2421-664A-EBDD-394D87DDA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7</a:t>
            </a:fld>
            <a:endParaRPr lang="en-GB" dirty="0"/>
          </a:p>
        </p:txBody>
      </p:sp>
      <p:sp>
        <p:nvSpPr>
          <p:cNvPr id="6" name="Footer Placeholder 48">
            <a:extLst>
              <a:ext uri="{FF2B5EF4-FFF2-40B4-BE49-F238E27FC236}">
                <a16:creationId xmlns:a16="http://schemas.microsoft.com/office/drawing/2014/main" id="{8816CC5F-C5EC-BE42-D938-6B6C079EF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E95F7B-2D1F-3519-40A0-72B7641AF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7688" y="1756188"/>
            <a:ext cx="2511561" cy="334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62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BA59A-3E1F-685E-764E-BB4E5A354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63" y="96251"/>
            <a:ext cx="10213200" cy="702009"/>
          </a:xfrm>
        </p:spPr>
        <p:txBody>
          <a:bodyPr/>
          <a:lstStyle/>
          <a:p>
            <a:r>
              <a:rPr lang="en-US" dirty="0"/>
              <a:t>LHC klystrons: main (past) issues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1BC3D9-43EE-B374-70AD-9871F0601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354" y="1917514"/>
            <a:ext cx="7575241" cy="467048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Collector issue (before 2010): 1 klystron broken due to vacuum leak after 16000 hours due to collector failure; overheating damages observed on all klystrons</a:t>
            </a:r>
          </a:p>
          <a:p>
            <a:pPr lvl="1"/>
            <a:r>
              <a:rPr lang="en-US" dirty="0"/>
              <a:t>	Cooling jacket redesigned and replaced (2010-2014)</a:t>
            </a:r>
          </a:p>
          <a:p>
            <a:pPr lvl="1"/>
            <a:r>
              <a:rPr lang="en-US" dirty="0"/>
              <a:t>	Operating point changed (from 54 kV, 9 A to 58 kV, 8.5 A)</a:t>
            </a:r>
          </a:p>
          <a:p>
            <a:pPr lvl="1" indent="-360000"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</a:pPr>
            <a:r>
              <a:rPr lang="en-US" i="0" dirty="0" err="1"/>
              <a:t>Multipacting</a:t>
            </a:r>
            <a:r>
              <a:rPr lang="en-US" i="0" dirty="0"/>
              <a:t> observed on S/N 2 at low output power (60-90 kW) on output coaxial. Corrected with extra cooling.</a:t>
            </a:r>
          </a:p>
          <a:p>
            <a:pPr lvl="1" indent="-360000"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</a:pPr>
            <a:r>
              <a:rPr lang="en-US" i="0" dirty="0"/>
              <a:t>“Minor” issues: gun arcing, solenoid connector overheating, shorted filament…</a:t>
            </a:r>
          </a:p>
          <a:p>
            <a:pPr lvl="1" indent="-360000"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</a:pPr>
            <a:endParaRPr lang="en-US" i="0" dirty="0"/>
          </a:p>
          <a:p>
            <a:pPr lvl="1" indent="-360000"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</a:pPr>
            <a:endParaRPr lang="en-GB" i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733749-CA1E-F27A-3989-50E0A715E769}"/>
              </a:ext>
            </a:extLst>
          </p:cNvPr>
          <p:cNvSpPr txBox="1"/>
          <p:nvPr/>
        </p:nvSpPr>
        <p:spPr>
          <a:xfrm>
            <a:off x="784863" y="1149253"/>
            <a:ext cx="61819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spc="50" dirty="0">
                <a:solidFill>
                  <a:schemeClr val="tx1">
                    <a:alpha val="60000"/>
                  </a:schemeClr>
                </a:solidFill>
              </a:rPr>
              <a:t>16 klystrons installed in LHC + 13 spares (3 underground) and 1 in SM18 test stand</a:t>
            </a:r>
          </a:p>
        </p:txBody>
      </p:sp>
      <p:pic>
        <p:nvPicPr>
          <p:cNvPr id="7" name="Picture 6" descr="A close-up of a tube&#10;&#10;Description automatically generated">
            <a:extLst>
              <a:ext uri="{FF2B5EF4-FFF2-40B4-BE49-F238E27FC236}">
                <a16:creationId xmlns:a16="http://schemas.microsoft.com/office/drawing/2014/main" id="{98194053-DDD3-580E-6F58-317F087F4D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20" r="5242" b="11661"/>
          <a:stretch/>
        </p:blipFill>
        <p:spPr>
          <a:xfrm>
            <a:off x="8098026" y="171353"/>
            <a:ext cx="3650282" cy="32576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37D72A-66DD-DC22-AFF3-3218E7D36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026" y="3623905"/>
            <a:ext cx="3644924" cy="2733695"/>
          </a:xfrm>
          <a:prstGeom prst="rect">
            <a:avLst/>
          </a:prstGeom>
        </p:spPr>
      </p:pic>
      <p:sp>
        <p:nvSpPr>
          <p:cNvPr id="4" name="Slide Number Placeholder 49">
            <a:extLst>
              <a:ext uri="{FF2B5EF4-FFF2-40B4-BE49-F238E27FC236}">
                <a16:creationId xmlns:a16="http://schemas.microsoft.com/office/drawing/2014/main" id="{DE5FA417-CE37-6507-84D5-8856DC74B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8</a:t>
            </a:fld>
            <a:endParaRPr lang="en-GB" dirty="0"/>
          </a:p>
        </p:txBody>
      </p:sp>
      <p:sp>
        <p:nvSpPr>
          <p:cNvPr id="6" name="Footer Placeholder 48">
            <a:extLst>
              <a:ext uri="{FF2B5EF4-FFF2-40B4-BE49-F238E27FC236}">
                <a16:creationId xmlns:a16="http://schemas.microsoft.com/office/drawing/2014/main" id="{6EEBC646-ED34-4FD7-1593-06879D7C1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2775363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E90CE-85BC-4353-E184-F0A85715F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016" y="37126"/>
            <a:ext cx="10213200" cy="714041"/>
          </a:xfrm>
        </p:spPr>
        <p:txBody>
          <a:bodyPr/>
          <a:lstStyle/>
          <a:p>
            <a:r>
              <a:rPr lang="en-US" dirty="0"/>
              <a:t>LHC klystron operation	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59236-77F2-9347-CF1C-9FAC54D38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501" y="699449"/>
            <a:ext cx="10213200" cy="117847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LHC “cycle”:</a:t>
            </a:r>
          </a:p>
          <a:p>
            <a:pPr marL="0" indent="0">
              <a:buNone/>
            </a:pPr>
            <a:r>
              <a:rPr lang="en-US" dirty="0"/>
              <a:t>Most power required during injection: klystrons at 58 kV, 8.5 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F8CB14D-61E4-AB7C-551D-D445A2CE8D26}"/>
              </a:ext>
            </a:extLst>
          </p:cNvPr>
          <p:cNvGrpSpPr/>
          <p:nvPr/>
        </p:nvGrpSpPr>
        <p:grpSpPr>
          <a:xfrm>
            <a:off x="152424" y="1808731"/>
            <a:ext cx="10351144" cy="4574639"/>
            <a:chOff x="482279" y="2095175"/>
            <a:chExt cx="10871522" cy="464129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D53CC44-E61F-67D3-82D5-5777E45EBE1A}"/>
                </a:ext>
              </a:extLst>
            </p:cNvPr>
            <p:cNvGrpSpPr/>
            <p:nvPr/>
          </p:nvGrpSpPr>
          <p:grpSpPr>
            <a:xfrm>
              <a:off x="482279" y="2095175"/>
              <a:ext cx="10871522" cy="4641291"/>
              <a:chOff x="443298" y="578734"/>
              <a:chExt cx="10992490" cy="6050707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AF0D073-B0A3-E915-F5AD-D3FB3EEB53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43298" y="578734"/>
                <a:ext cx="10992490" cy="6050707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9961086-705D-4E05-6A47-51068A3B3FF4}"/>
                  </a:ext>
                </a:extLst>
              </p:cNvPr>
              <p:cNvSpPr txBox="1"/>
              <p:nvPr/>
            </p:nvSpPr>
            <p:spPr>
              <a:xfrm>
                <a:off x="10197394" y="736973"/>
                <a:ext cx="852953" cy="401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Energy</a:t>
                </a:r>
                <a:endParaRPr lang="en-GB" sz="12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01FCAA1-06E9-21EB-748C-859AE3FF3586}"/>
                  </a:ext>
                </a:extLst>
              </p:cNvPr>
              <p:cNvSpPr txBox="1"/>
              <p:nvPr/>
            </p:nvSpPr>
            <p:spPr>
              <a:xfrm>
                <a:off x="9087927" y="1264545"/>
                <a:ext cx="1586324" cy="401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Beam intensity</a:t>
                </a:r>
                <a:endParaRPr lang="en-GB" sz="12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61D9401-49D1-B48F-0851-BF3066B3D7F6}"/>
                  </a:ext>
                </a:extLst>
              </p:cNvPr>
              <p:cNvSpPr txBox="1"/>
              <p:nvPr/>
            </p:nvSpPr>
            <p:spPr>
              <a:xfrm>
                <a:off x="9760008" y="2802642"/>
                <a:ext cx="1598550" cy="401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/>
                  <a:t>Kly</a:t>
                </a:r>
                <a:r>
                  <a:rPr lang="en-US" sz="1200" dirty="0"/>
                  <a:t> FWD power</a:t>
                </a:r>
                <a:endParaRPr lang="en-GB" sz="1200" dirty="0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2743100-D555-6FDA-86B7-D58CD9D80D81}"/>
                </a:ext>
              </a:extLst>
            </p:cNvPr>
            <p:cNvSpPr/>
            <p:nvPr/>
          </p:nvSpPr>
          <p:spPr>
            <a:xfrm>
              <a:off x="1423686" y="2338874"/>
              <a:ext cx="2020357" cy="4051139"/>
            </a:xfrm>
            <a:prstGeom prst="rect">
              <a:avLst/>
            </a:prstGeom>
            <a:solidFill>
              <a:srgbClr val="F6C6AD">
                <a:alpha val="36863"/>
              </a:srgb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accent2">
                      <a:lumMod val="75000"/>
                    </a:schemeClr>
                  </a:solidFill>
                </a:ln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D36C82D-680B-8E99-F7F9-3A99F5679DAE}"/>
                </a:ext>
              </a:extLst>
            </p:cNvPr>
            <p:cNvSpPr/>
            <p:nvPr/>
          </p:nvSpPr>
          <p:spPr>
            <a:xfrm>
              <a:off x="3444042" y="2338874"/>
              <a:ext cx="1151108" cy="4051139"/>
            </a:xfrm>
            <a:prstGeom prst="rect">
              <a:avLst/>
            </a:prstGeom>
            <a:solidFill>
              <a:srgbClr val="92D050">
                <a:alpha val="36863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accent2">
                      <a:lumMod val="75000"/>
                    </a:schemeClr>
                  </a:solidFill>
                </a:ln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B21EBAF-CF26-8ED1-CCF6-8C5BECDE57ED}"/>
                </a:ext>
              </a:extLst>
            </p:cNvPr>
            <p:cNvSpPr/>
            <p:nvPr/>
          </p:nvSpPr>
          <p:spPr>
            <a:xfrm>
              <a:off x="4624659" y="2338874"/>
              <a:ext cx="6729141" cy="4051139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6863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accent2">
                      <a:lumMod val="75000"/>
                    </a:schemeClr>
                  </a:solidFill>
                </a:ln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8F6D006-3721-D692-D407-F632A1405D16}"/>
                </a:ext>
              </a:extLst>
            </p:cNvPr>
            <p:cNvSpPr txBox="1"/>
            <p:nvPr/>
          </p:nvSpPr>
          <p:spPr>
            <a:xfrm>
              <a:off x="1895155" y="2370395"/>
              <a:ext cx="10518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Injection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83C276-C18B-E730-A02A-71BAFF07247B}"/>
                </a:ext>
              </a:extLst>
            </p:cNvPr>
            <p:cNvSpPr txBox="1"/>
            <p:nvPr/>
          </p:nvSpPr>
          <p:spPr>
            <a:xfrm>
              <a:off x="3543259" y="2401981"/>
              <a:ext cx="775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Ramp</a:t>
              </a:r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E917B6-4E6D-EA09-AC38-D6FB6C3BB06A}"/>
                </a:ext>
              </a:extLst>
            </p:cNvPr>
            <p:cNvSpPr txBox="1"/>
            <p:nvPr/>
          </p:nvSpPr>
          <p:spPr>
            <a:xfrm>
              <a:off x="6828218" y="2338476"/>
              <a:ext cx="1176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Collisions</a:t>
              </a:r>
              <a:endParaRPr lang="en-GB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CEFD8E1-9426-EB81-A1A8-7478719E91A2}"/>
              </a:ext>
            </a:extLst>
          </p:cNvPr>
          <p:cNvSpPr txBox="1"/>
          <p:nvPr/>
        </p:nvSpPr>
        <p:spPr>
          <a:xfrm>
            <a:off x="1265696" y="6148041"/>
            <a:ext cx="21287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Klystron HV at 58 kV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31D320-99CB-3B82-0A16-EF92780577F5}"/>
              </a:ext>
            </a:extLst>
          </p:cNvPr>
          <p:cNvSpPr txBox="1"/>
          <p:nvPr/>
        </p:nvSpPr>
        <p:spPr>
          <a:xfrm>
            <a:off x="6163903" y="6148041"/>
            <a:ext cx="21287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Klystron HV at 50 kV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A087BA2-E5B8-D266-3F07-328B2ED33749}"/>
              </a:ext>
            </a:extLst>
          </p:cNvPr>
          <p:cNvSpPr txBox="1">
            <a:spLocks/>
          </p:cNvSpPr>
          <p:nvPr/>
        </p:nvSpPr>
        <p:spPr>
          <a:xfrm>
            <a:off x="8925560" y="4945718"/>
            <a:ext cx="3338283" cy="1178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60000" indent="-3600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/>
              <a:t>Power peaks due to beam loading compensation not visible in the plot!</a:t>
            </a:r>
          </a:p>
        </p:txBody>
      </p:sp>
      <p:sp>
        <p:nvSpPr>
          <p:cNvPr id="4" name="Slide Number Placeholder 49">
            <a:extLst>
              <a:ext uri="{FF2B5EF4-FFF2-40B4-BE49-F238E27FC236}">
                <a16:creationId xmlns:a16="http://schemas.microsoft.com/office/drawing/2014/main" id="{0750B471-7931-8A35-36E7-F04572FCD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9</a:t>
            </a:fld>
            <a:endParaRPr lang="en-GB" dirty="0"/>
          </a:p>
        </p:txBody>
      </p:sp>
      <p:sp>
        <p:nvSpPr>
          <p:cNvPr id="5" name="Footer Placeholder 48">
            <a:extLst>
              <a:ext uri="{FF2B5EF4-FFF2-40B4-BE49-F238E27FC236}">
                <a16:creationId xmlns:a16="http://schemas.microsoft.com/office/drawing/2014/main" id="{DF4DEAF3-BD47-CB2D-794D-8110F3062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C. Marrelli - High efficiency klystrons for </a:t>
            </a:r>
            <a:r>
              <a:rPr lang="en-GB" dirty="0" err="1"/>
              <a:t>hL</a:t>
            </a:r>
            <a:r>
              <a:rPr lang="en-GB" dirty="0"/>
              <a:t>-LHC</a:t>
            </a:r>
          </a:p>
        </p:txBody>
      </p:sp>
    </p:spTree>
    <p:extLst>
      <p:ext uri="{BB962C8B-B14F-4D97-AF65-F5344CB8AC3E}">
        <p14:creationId xmlns:p14="http://schemas.microsoft.com/office/powerpoint/2010/main" val="2053283390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Frosty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767E37"/>
      </a:accent1>
      <a:accent2>
        <a:srgbClr val="B495C2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2848878_TF11158769_Win32" id="{F3F8FE87-2361-4B19-BDA6-013BEA194ACE}" vid="{B1F7F5A5-1557-4D8C-AB94-3B1042AF8D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79673F-CE33-48F3-A011-3563BBD946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1CF82A0-F4E3-45B7-AF6D-1D89198889C4}">
  <ds:schemaRefs>
    <ds:schemaRef ds:uri="http://schemas.microsoft.com/office/2006/documentManagement/types"/>
    <ds:schemaRef ds:uri="230e9df3-be65-4c73-a93b-d1236ebd677e"/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16c05727-aa75-4e4a-9b5f-8a80a1165891"/>
    <ds:schemaRef ds:uri="71af3243-3dd4-4a8d-8c0d-dd76da1f02a5"/>
    <ds:schemaRef ds:uri="http://schemas.microsoft.com/sharepoint/v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1309999-888E-44BA-A188-888AF21B1F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{6401AAC1-8E99-4BA9-99D3-ACE557E47259}tf11158769_win32</Template>
  <TotalTime>4814</TotalTime>
  <Words>2165</Words>
  <Application>Microsoft Office PowerPoint</Application>
  <PresentationFormat>Widescreen</PresentationFormat>
  <Paragraphs>279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Aptos</vt:lpstr>
      <vt:lpstr>Arial</vt:lpstr>
      <vt:lpstr>Avenir Next LT Pro</vt:lpstr>
      <vt:lpstr>Calibri</vt:lpstr>
      <vt:lpstr>Cambria Math</vt:lpstr>
      <vt:lpstr>Goudy Old Style</vt:lpstr>
      <vt:lpstr>Wingdings</vt:lpstr>
      <vt:lpstr>FrostyVTI</vt:lpstr>
      <vt:lpstr>High Efficiency Klystrons for HL-LHC</vt:lpstr>
      <vt:lpstr>Outline</vt:lpstr>
      <vt:lpstr>LHC RF SYSTEMS</vt:lpstr>
      <vt:lpstr>UX45 cavern</vt:lpstr>
      <vt:lpstr>HVPS for LHC klystrons</vt:lpstr>
      <vt:lpstr>LHC RF System: RFDS</vt:lpstr>
      <vt:lpstr>LHC klystrons</vt:lpstr>
      <vt:lpstr>LHC klystrons: main (past) issues</vt:lpstr>
      <vt:lpstr>LHC klystron operation </vt:lpstr>
      <vt:lpstr>LHC klystrons: current performances</vt:lpstr>
      <vt:lpstr>HL-LHC</vt:lpstr>
      <vt:lpstr>LHC Power Limitations: ongoing studies</vt:lpstr>
      <vt:lpstr>HE klystrons for CERN</vt:lpstr>
      <vt:lpstr>From TH2167 to TH2167HE</vt:lpstr>
      <vt:lpstr>Bunching methods for High Efficiency</vt:lpstr>
      <vt:lpstr>Core Stabilization Method (CSM)</vt:lpstr>
      <vt:lpstr>Previous CSM studies</vt:lpstr>
      <vt:lpstr>CSM for LHC</vt:lpstr>
      <vt:lpstr>TH-2167 HE</vt:lpstr>
      <vt:lpstr>Next Steps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Chiara Marrelli</dc:creator>
  <cp:lastModifiedBy>Chiara Marrelli</cp:lastModifiedBy>
  <cp:revision>73</cp:revision>
  <dcterms:created xsi:type="dcterms:W3CDTF">2024-09-17T07:39:24Z</dcterms:created>
  <dcterms:modified xsi:type="dcterms:W3CDTF">2024-09-27T11:58:45Z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