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75" r:id="rId3"/>
    <p:sldId id="277" r:id="rId4"/>
    <p:sldId id="276" r:id="rId5"/>
    <p:sldId id="262" r:id="rId6"/>
    <p:sldId id="257" r:id="rId7"/>
    <p:sldId id="259" r:id="rId8"/>
    <p:sldId id="263" r:id="rId9"/>
    <p:sldId id="260" r:id="rId10"/>
    <p:sldId id="264" r:id="rId11"/>
    <p:sldId id="265" r:id="rId12"/>
    <p:sldId id="268" r:id="rId13"/>
    <p:sldId id="266" r:id="rId14"/>
    <p:sldId id="269" r:id="rId15"/>
    <p:sldId id="267" r:id="rId16"/>
    <p:sldId id="270" r:id="rId17"/>
    <p:sldId id="271" r:id="rId18"/>
    <p:sldId id="272" r:id="rId19"/>
    <p:sldId id="273" r:id="rId20"/>
    <p:sldId id="274" r:id="rId21"/>
    <p:sldId id="278"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3FC871-055E-4C41-9FCE-524025D724E6}" v="442" dt="2024-09-23T09:32:48.0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8" d="100"/>
          <a:sy n="88" d="100"/>
        </p:scale>
        <p:origin x="102"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o Lucas" userId="8ce37c81da4bf0ff" providerId="LiveId" clId="{CE3FC871-055E-4C41-9FCE-524025D724E6}"/>
    <pc:docChg chg="undo custSel addSld delSld modSld sldOrd modMainMaster">
      <pc:chgData name="Julio Lucas" userId="8ce37c81da4bf0ff" providerId="LiveId" clId="{CE3FC871-055E-4C41-9FCE-524025D724E6}" dt="2024-09-23T09:35:14.979" v="9733" actId="20577"/>
      <pc:docMkLst>
        <pc:docMk/>
      </pc:docMkLst>
      <pc:sldChg chg="addSp modSp mod">
        <pc:chgData name="Julio Lucas" userId="8ce37c81da4bf0ff" providerId="LiveId" clId="{CE3FC871-055E-4C41-9FCE-524025D724E6}" dt="2024-09-23T09:35:14.979" v="9733" actId="20577"/>
        <pc:sldMkLst>
          <pc:docMk/>
          <pc:sldMk cId="2663401741" sldId="256"/>
        </pc:sldMkLst>
        <pc:spChg chg="mod">
          <ac:chgData name="Julio Lucas" userId="8ce37c81da4bf0ff" providerId="LiveId" clId="{CE3FC871-055E-4C41-9FCE-524025D724E6}" dt="2024-09-20T06:03:08.101" v="5" actId="27636"/>
          <ac:spMkLst>
            <pc:docMk/>
            <pc:sldMk cId="2663401741" sldId="256"/>
            <ac:spMk id="2" creationId="{8B0A2D20-3BDA-73B0-3C2F-5ED62345738E}"/>
          </ac:spMkLst>
        </pc:spChg>
        <pc:spChg chg="mod">
          <ac:chgData name="Julio Lucas" userId="8ce37c81da4bf0ff" providerId="LiveId" clId="{CE3FC871-055E-4C41-9FCE-524025D724E6}" dt="2024-09-23T09:35:14.979" v="9733" actId="20577"/>
          <ac:spMkLst>
            <pc:docMk/>
            <pc:sldMk cId="2663401741" sldId="256"/>
            <ac:spMk id="3" creationId="{84ABBD4E-1D2D-91ED-37AB-6BA757729569}"/>
          </ac:spMkLst>
        </pc:spChg>
        <pc:picChg chg="add mod">
          <ac:chgData name="Julio Lucas" userId="8ce37c81da4bf0ff" providerId="LiveId" clId="{CE3FC871-055E-4C41-9FCE-524025D724E6}" dt="2024-09-23T06:12:55.942" v="6704" actId="1076"/>
          <ac:picMkLst>
            <pc:docMk/>
            <pc:sldMk cId="2663401741" sldId="256"/>
            <ac:picMk id="5" creationId="{93051254-BE57-E143-0071-AB511D61D39F}"/>
          </ac:picMkLst>
        </pc:picChg>
      </pc:sldChg>
      <pc:sldChg chg="addSp modSp mod">
        <pc:chgData name="Julio Lucas" userId="8ce37c81da4bf0ff" providerId="LiveId" clId="{CE3FC871-055E-4C41-9FCE-524025D724E6}" dt="2024-09-23T09:23:02.476" v="9557" actId="20577"/>
        <pc:sldMkLst>
          <pc:docMk/>
          <pc:sldMk cId="805118058" sldId="257"/>
        </pc:sldMkLst>
        <pc:spChg chg="mod">
          <ac:chgData name="Julio Lucas" userId="8ce37c81da4bf0ff" providerId="LiveId" clId="{CE3FC871-055E-4C41-9FCE-524025D724E6}" dt="2024-09-20T06:16:12.446" v="580" actId="20577"/>
          <ac:spMkLst>
            <pc:docMk/>
            <pc:sldMk cId="805118058" sldId="257"/>
            <ac:spMk id="2" creationId="{08A4101E-BAF6-90E7-890F-CE321C10657A}"/>
          </ac:spMkLst>
        </pc:spChg>
        <pc:spChg chg="mod">
          <ac:chgData name="Julio Lucas" userId="8ce37c81da4bf0ff" providerId="LiveId" clId="{CE3FC871-055E-4C41-9FCE-524025D724E6}" dt="2024-09-23T09:23:02.476" v="9557" actId="20577"/>
          <ac:spMkLst>
            <pc:docMk/>
            <pc:sldMk cId="805118058" sldId="257"/>
            <ac:spMk id="3" creationId="{4B479979-092A-A96B-DA5D-E7AC0FF256C5}"/>
          </ac:spMkLst>
        </pc:spChg>
        <pc:spChg chg="add mod">
          <ac:chgData name="Julio Lucas" userId="8ce37c81da4bf0ff" providerId="LiveId" clId="{CE3FC871-055E-4C41-9FCE-524025D724E6}" dt="2024-09-20T06:17:53.734" v="712" actId="1076"/>
          <ac:spMkLst>
            <pc:docMk/>
            <pc:sldMk cId="805118058" sldId="257"/>
            <ac:spMk id="4" creationId="{BDE7EE23-19A1-60C2-7BA4-A0B67DC195BC}"/>
          </ac:spMkLst>
        </pc:spChg>
        <pc:spChg chg="add mod">
          <ac:chgData name="Julio Lucas" userId="8ce37c81da4bf0ff" providerId="LiveId" clId="{CE3FC871-055E-4C41-9FCE-524025D724E6}" dt="2024-09-20T06:18:09.136" v="745" actId="1076"/>
          <ac:spMkLst>
            <pc:docMk/>
            <pc:sldMk cId="805118058" sldId="257"/>
            <ac:spMk id="5" creationId="{1CA6FA24-DBD3-8ACB-679D-399B3C106179}"/>
          </ac:spMkLst>
        </pc:spChg>
        <pc:spChg chg="mod">
          <ac:chgData name="Julio Lucas" userId="8ce37c81da4bf0ff" providerId="LiveId" clId="{CE3FC871-055E-4C41-9FCE-524025D724E6}" dt="2024-09-20T06:17:33.284" v="691" actId="1076"/>
          <ac:spMkLst>
            <pc:docMk/>
            <pc:sldMk cId="805118058" sldId="257"/>
            <ac:spMk id="36" creationId="{EA361A0A-75B2-D591-1AF9-B15E2EADF6DE}"/>
          </ac:spMkLst>
        </pc:spChg>
        <pc:spChg chg="mod">
          <ac:chgData name="Julio Lucas" userId="8ce37c81da4bf0ff" providerId="LiveId" clId="{CE3FC871-055E-4C41-9FCE-524025D724E6}" dt="2024-09-20T06:17:41.494" v="693" actId="1076"/>
          <ac:spMkLst>
            <pc:docMk/>
            <pc:sldMk cId="805118058" sldId="257"/>
            <ac:spMk id="44" creationId="{46D465ED-4FB4-CCDE-ED60-9C2681B2284D}"/>
          </ac:spMkLst>
        </pc:spChg>
        <pc:spChg chg="mod">
          <ac:chgData name="Julio Lucas" userId="8ce37c81da4bf0ff" providerId="LiveId" clId="{CE3FC871-055E-4C41-9FCE-524025D724E6}" dt="2024-09-20T06:17:37.496" v="692" actId="1076"/>
          <ac:spMkLst>
            <pc:docMk/>
            <pc:sldMk cId="805118058" sldId="257"/>
            <ac:spMk id="45" creationId="{C33AF201-1CD6-094E-FC70-C208FBDF1887}"/>
          </ac:spMkLst>
        </pc:spChg>
        <pc:grpChg chg="mod">
          <ac:chgData name="Julio Lucas" userId="8ce37c81da4bf0ff" providerId="LiveId" clId="{CE3FC871-055E-4C41-9FCE-524025D724E6}" dt="2024-09-20T06:17:14.416" v="688" actId="1076"/>
          <ac:grpSpMkLst>
            <pc:docMk/>
            <pc:sldMk cId="805118058" sldId="257"/>
            <ac:grpSpMk id="40" creationId="{D9DE0D33-41B5-9489-13A1-80D567FC9758}"/>
          </ac:grpSpMkLst>
        </pc:grpChg>
        <pc:grpChg chg="mod">
          <ac:chgData name="Julio Lucas" userId="8ce37c81da4bf0ff" providerId="LiveId" clId="{CE3FC871-055E-4C41-9FCE-524025D724E6}" dt="2024-09-20T06:17:07.779" v="687" actId="1076"/>
          <ac:grpSpMkLst>
            <pc:docMk/>
            <pc:sldMk cId="805118058" sldId="257"/>
            <ac:grpSpMk id="42" creationId="{98A2935B-5EDF-B690-8182-30C1B6D48059}"/>
          </ac:grpSpMkLst>
        </pc:grpChg>
        <pc:cxnChg chg="mod">
          <ac:chgData name="Julio Lucas" userId="8ce37c81da4bf0ff" providerId="LiveId" clId="{CE3FC871-055E-4C41-9FCE-524025D724E6}" dt="2024-09-20T06:17:33.284" v="691" actId="1076"/>
          <ac:cxnSpMkLst>
            <pc:docMk/>
            <pc:sldMk cId="805118058" sldId="257"/>
            <ac:cxnSpMk id="38" creationId="{3E2407AF-FB62-3347-4BF9-5291E31BD196}"/>
          </ac:cxnSpMkLst>
        </pc:cxnChg>
      </pc:sldChg>
      <pc:sldChg chg="del">
        <pc:chgData name="Julio Lucas" userId="8ce37c81da4bf0ff" providerId="LiveId" clId="{CE3FC871-055E-4C41-9FCE-524025D724E6}" dt="2024-09-20T06:12:41.854" v="548" actId="47"/>
        <pc:sldMkLst>
          <pc:docMk/>
          <pc:sldMk cId="2407472122" sldId="258"/>
        </pc:sldMkLst>
      </pc:sldChg>
      <pc:sldChg chg="addSp delSp modSp mod">
        <pc:chgData name="Julio Lucas" userId="8ce37c81da4bf0ff" providerId="LiveId" clId="{CE3FC871-055E-4C41-9FCE-524025D724E6}" dt="2024-09-20T06:21:38.216" v="1119" actId="14100"/>
        <pc:sldMkLst>
          <pc:docMk/>
          <pc:sldMk cId="2389839341" sldId="259"/>
        </pc:sldMkLst>
        <pc:spChg chg="mod">
          <ac:chgData name="Julio Lucas" userId="8ce37c81da4bf0ff" providerId="LiveId" clId="{CE3FC871-055E-4C41-9FCE-524025D724E6}" dt="2024-09-20T06:19:08.134" v="790" actId="1076"/>
          <ac:spMkLst>
            <pc:docMk/>
            <pc:sldMk cId="2389839341" sldId="259"/>
            <ac:spMk id="2" creationId="{C5B1697D-4A8A-7A8A-22DB-23E0A94E6289}"/>
          </ac:spMkLst>
        </pc:spChg>
        <pc:spChg chg="add mod">
          <ac:chgData name="Julio Lucas" userId="8ce37c81da4bf0ff" providerId="LiveId" clId="{CE3FC871-055E-4C41-9FCE-524025D724E6}" dt="2024-09-20T06:21:38.216" v="1119" actId="14100"/>
          <ac:spMkLst>
            <pc:docMk/>
            <pc:sldMk cId="2389839341" sldId="259"/>
            <ac:spMk id="4" creationId="{EBD69AA7-580F-10B3-AB9C-8634F1766698}"/>
          </ac:spMkLst>
        </pc:spChg>
        <pc:spChg chg="mod">
          <ac:chgData name="Julio Lucas" userId="8ce37c81da4bf0ff" providerId="LiveId" clId="{CE3FC871-055E-4C41-9FCE-524025D724E6}" dt="2024-09-20T06:14:27.177" v="556" actId="164"/>
          <ac:spMkLst>
            <pc:docMk/>
            <pc:sldMk cId="2389839341" sldId="259"/>
            <ac:spMk id="30" creationId="{B3347EF9-6A4C-31D4-8126-0DB2C03B6954}"/>
          </ac:spMkLst>
        </pc:spChg>
        <pc:spChg chg="del">
          <ac:chgData name="Julio Lucas" userId="8ce37c81da4bf0ff" providerId="LiveId" clId="{CE3FC871-055E-4C41-9FCE-524025D724E6}" dt="2024-09-20T06:14:09.553" v="553" actId="478"/>
          <ac:spMkLst>
            <pc:docMk/>
            <pc:sldMk cId="2389839341" sldId="259"/>
            <ac:spMk id="31" creationId="{6673A19E-5BCC-0BB1-63CC-4EBC164708B8}"/>
          </ac:spMkLst>
        </pc:spChg>
        <pc:grpChg chg="add mod">
          <ac:chgData name="Julio Lucas" userId="8ce37c81da4bf0ff" providerId="LiveId" clId="{CE3FC871-055E-4C41-9FCE-524025D724E6}" dt="2024-09-20T06:14:30.754" v="557" actId="1076"/>
          <ac:grpSpMkLst>
            <pc:docMk/>
            <pc:sldMk cId="2389839341" sldId="259"/>
            <ac:grpSpMk id="3" creationId="{F538DDD6-108D-81C0-12D1-9AC6D0D38C2F}"/>
          </ac:grpSpMkLst>
        </pc:grpChg>
        <pc:grpChg chg="mod">
          <ac:chgData name="Julio Lucas" userId="8ce37c81da4bf0ff" providerId="LiveId" clId="{CE3FC871-055E-4C41-9FCE-524025D724E6}" dt="2024-09-20T06:14:27.177" v="556" actId="164"/>
          <ac:grpSpMkLst>
            <pc:docMk/>
            <pc:sldMk cId="2389839341" sldId="259"/>
            <ac:grpSpMk id="21" creationId="{74268B7A-6EEA-F176-A682-01D8F8949BED}"/>
          </ac:grpSpMkLst>
        </pc:grpChg>
        <pc:picChg chg="del">
          <ac:chgData name="Julio Lucas" userId="8ce37c81da4bf0ff" providerId="LiveId" clId="{CE3FC871-055E-4C41-9FCE-524025D724E6}" dt="2024-09-20T06:14:06.824" v="551" actId="478"/>
          <ac:picMkLst>
            <pc:docMk/>
            <pc:sldMk cId="2389839341" sldId="259"/>
            <ac:picMk id="24" creationId="{74435221-8B20-8F65-A3FE-738F2D3C2A06}"/>
          </ac:picMkLst>
        </pc:picChg>
        <pc:cxnChg chg="del">
          <ac:chgData name="Julio Lucas" userId="8ce37c81da4bf0ff" providerId="LiveId" clId="{CE3FC871-055E-4C41-9FCE-524025D724E6}" dt="2024-09-20T06:14:08.319" v="552" actId="478"/>
          <ac:cxnSpMkLst>
            <pc:docMk/>
            <pc:sldMk cId="2389839341" sldId="259"/>
            <ac:cxnSpMk id="26" creationId="{99F1D762-9311-1956-5479-2770A916C1E0}"/>
          </ac:cxnSpMkLst>
        </pc:cxnChg>
        <pc:cxnChg chg="mod">
          <ac:chgData name="Julio Lucas" userId="8ce37c81da4bf0ff" providerId="LiveId" clId="{CE3FC871-055E-4C41-9FCE-524025D724E6}" dt="2024-09-20T06:14:27.177" v="556" actId="164"/>
          <ac:cxnSpMkLst>
            <pc:docMk/>
            <pc:sldMk cId="2389839341" sldId="259"/>
            <ac:cxnSpMk id="29" creationId="{20100DA1-1461-BB2D-5011-9E58EA4887FB}"/>
          </ac:cxnSpMkLst>
        </pc:cxnChg>
      </pc:sldChg>
      <pc:sldChg chg="del">
        <pc:chgData name="Julio Lucas" userId="8ce37c81da4bf0ff" providerId="LiveId" clId="{CE3FC871-055E-4C41-9FCE-524025D724E6}" dt="2024-09-20T06:13:02.835" v="549" actId="47"/>
        <pc:sldMkLst>
          <pc:docMk/>
          <pc:sldMk cId="1448245006" sldId="260"/>
        </pc:sldMkLst>
      </pc:sldChg>
      <pc:sldChg chg="delSp modSp add mod ord">
        <pc:chgData name="Julio Lucas" userId="8ce37c81da4bf0ff" providerId="LiveId" clId="{CE3FC871-055E-4C41-9FCE-524025D724E6}" dt="2024-09-23T09:25:36.432" v="9563" actId="33524"/>
        <pc:sldMkLst>
          <pc:docMk/>
          <pc:sldMk cId="1731723437" sldId="260"/>
        </pc:sldMkLst>
        <pc:spChg chg="mod">
          <ac:chgData name="Julio Lucas" userId="8ce37c81da4bf0ff" providerId="LiveId" clId="{CE3FC871-055E-4C41-9FCE-524025D724E6}" dt="2024-09-23T09:25:15.131" v="9561" actId="790"/>
          <ac:spMkLst>
            <pc:docMk/>
            <pc:sldMk cId="1731723437" sldId="260"/>
            <ac:spMk id="2" creationId="{BC53AB69-7A8C-F638-16EE-4F365441ECC8}"/>
          </ac:spMkLst>
        </pc:spChg>
        <pc:spChg chg="mod">
          <ac:chgData name="Julio Lucas" userId="8ce37c81da4bf0ff" providerId="LiveId" clId="{CE3FC871-055E-4C41-9FCE-524025D724E6}" dt="2024-09-23T09:25:36.432" v="9563" actId="33524"/>
          <ac:spMkLst>
            <pc:docMk/>
            <pc:sldMk cId="1731723437" sldId="260"/>
            <ac:spMk id="3" creationId="{EF02CEB2-B267-0BDB-F97B-4B1C0ED0FF9E}"/>
          </ac:spMkLst>
        </pc:spChg>
        <pc:spChg chg="del">
          <ac:chgData name="Julio Lucas" userId="8ce37c81da4bf0ff" providerId="LiveId" clId="{CE3FC871-055E-4C41-9FCE-524025D724E6}" dt="2024-09-20T06:50:07.240" v="2012" actId="478"/>
          <ac:spMkLst>
            <pc:docMk/>
            <pc:sldMk cId="1731723437" sldId="260"/>
            <ac:spMk id="4" creationId="{CCA07878-44CC-EC8B-08BB-5DF0DC33B7EF}"/>
          </ac:spMkLst>
        </pc:spChg>
      </pc:sldChg>
      <pc:sldChg chg="del">
        <pc:chgData name="Julio Lucas" userId="8ce37c81da4bf0ff" providerId="LiveId" clId="{CE3FC871-055E-4C41-9FCE-524025D724E6}" dt="2024-09-20T06:13:03.703" v="550" actId="47"/>
        <pc:sldMkLst>
          <pc:docMk/>
          <pc:sldMk cId="2722583936" sldId="261"/>
        </pc:sldMkLst>
      </pc:sldChg>
      <pc:sldChg chg="modSp new mod">
        <pc:chgData name="Julio Lucas" userId="8ce37c81da4bf0ff" providerId="LiveId" clId="{CE3FC871-055E-4C41-9FCE-524025D724E6}" dt="2024-09-23T09:29:36.098" v="9672" actId="20577"/>
        <pc:sldMkLst>
          <pc:docMk/>
          <pc:sldMk cId="4283694091" sldId="262"/>
        </pc:sldMkLst>
        <pc:spChg chg="mod">
          <ac:chgData name="Julio Lucas" userId="8ce37c81da4bf0ff" providerId="LiveId" clId="{CE3FC871-055E-4C41-9FCE-524025D724E6}" dt="2024-09-20T06:05:48.826" v="63" actId="20577"/>
          <ac:spMkLst>
            <pc:docMk/>
            <pc:sldMk cId="4283694091" sldId="262"/>
            <ac:spMk id="2" creationId="{23E036D4-8C1C-A6D2-5EEC-B96B9480CCFC}"/>
          </ac:spMkLst>
        </pc:spChg>
        <pc:spChg chg="mod">
          <ac:chgData name="Julio Lucas" userId="8ce37c81da4bf0ff" providerId="LiveId" clId="{CE3FC871-055E-4C41-9FCE-524025D724E6}" dt="2024-09-23T09:29:36.098" v="9672" actId="20577"/>
          <ac:spMkLst>
            <pc:docMk/>
            <pc:sldMk cId="4283694091" sldId="262"/>
            <ac:spMk id="3" creationId="{F355099E-C0E3-C1E6-B35E-AB5DBA6D6157}"/>
          </ac:spMkLst>
        </pc:spChg>
        <pc:spChg chg="mod">
          <ac:chgData name="Julio Lucas" userId="8ce37c81da4bf0ff" providerId="LiveId" clId="{CE3FC871-055E-4C41-9FCE-524025D724E6}" dt="2024-09-23T09:02:14.525" v="9530" actId="947"/>
          <ac:spMkLst>
            <pc:docMk/>
            <pc:sldMk cId="4283694091" sldId="262"/>
            <ac:spMk id="5" creationId="{24483B66-64EE-F1B5-6113-387CB973AC60}"/>
          </ac:spMkLst>
        </pc:spChg>
      </pc:sldChg>
      <pc:sldChg chg="addSp delSp modSp new mod">
        <pc:chgData name="Julio Lucas" userId="8ce37c81da4bf0ff" providerId="LiveId" clId="{CE3FC871-055E-4C41-9FCE-524025D724E6}" dt="2024-09-23T09:24:44.772" v="9560" actId="1076"/>
        <pc:sldMkLst>
          <pc:docMk/>
          <pc:sldMk cId="1030759855" sldId="263"/>
        </pc:sldMkLst>
        <pc:spChg chg="mod">
          <ac:chgData name="Julio Lucas" userId="8ce37c81da4bf0ff" providerId="LiveId" clId="{CE3FC871-055E-4C41-9FCE-524025D724E6}" dt="2024-09-20T06:25:12.744" v="1177" actId="27636"/>
          <ac:spMkLst>
            <pc:docMk/>
            <pc:sldMk cId="1030759855" sldId="263"/>
            <ac:spMk id="2" creationId="{BAF49AB7-5828-7592-A65E-D1466B16BDFD}"/>
          </ac:spMkLst>
        </pc:spChg>
        <pc:spChg chg="del mod">
          <ac:chgData name="Julio Lucas" userId="8ce37c81da4bf0ff" providerId="LiveId" clId="{CE3FC871-055E-4C41-9FCE-524025D724E6}" dt="2024-09-20T06:25:18.359" v="1179" actId="478"/>
          <ac:spMkLst>
            <pc:docMk/>
            <pc:sldMk cId="1030759855" sldId="263"/>
            <ac:spMk id="3" creationId="{5AD7CFCE-9AE9-E592-47EA-15AD9ED41FEB}"/>
          </ac:spMkLst>
        </pc:spChg>
        <pc:spChg chg="add del">
          <ac:chgData name="Julio Lucas" userId="8ce37c81da4bf0ff" providerId="LiveId" clId="{CE3FC871-055E-4C41-9FCE-524025D724E6}" dt="2024-09-20T06:24:37.296" v="1122" actId="22"/>
          <ac:spMkLst>
            <pc:docMk/>
            <pc:sldMk cId="1030759855" sldId="263"/>
            <ac:spMk id="5" creationId="{D9CFA14F-8278-F02A-E2B2-BE95C250585F}"/>
          </ac:spMkLst>
        </pc:spChg>
        <pc:spChg chg="add del mod">
          <ac:chgData name="Julio Lucas" userId="8ce37c81da4bf0ff" providerId="LiveId" clId="{CE3FC871-055E-4C41-9FCE-524025D724E6}" dt="2024-09-20T06:25:30.650" v="1183"/>
          <ac:spMkLst>
            <pc:docMk/>
            <pc:sldMk cId="1030759855" sldId="263"/>
            <ac:spMk id="6" creationId="{E62FC5B4-C233-A3B7-4C36-B76EA3A64B7C}"/>
          </ac:spMkLst>
        </pc:spChg>
        <pc:spChg chg="add mod">
          <ac:chgData name="Julio Lucas" userId="8ce37c81da4bf0ff" providerId="LiveId" clId="{CE3FC871-055E-4C41-9FCE-524025D724E6}" dt="2024-09-20T06:39:32.621" v="1441" actId="164"/>
          <ac:spMkLst>
            <pc:docMk/>
            <pc:sldMk cId="1030759855" sldId="263"/>
            <ac:spMk id="7" creationId="{7D488E6A-01A2-0027-23F6-39B5BFCA1731}"/>
          </ac:spMkLst>
        </pc:spChg>
        <pc:spChg chg="add mod">
          <ac:chgData name="Julio Lucas" userId="8ce37c81da4bf0ff" providerId="LiveId" clId="{CE3FC871-055E-4C41-9FCE-524025D724E6}" dt="2024-09-20T06:39:32.621" v="1441" actId="164"/>
          <ac:spMkLst>
            <pc:docMk/>
            <pc:sldMk cId="1030759855" sldId="263"/>
            <ac:spMk id="8" creationId="{04FD80FA-E270-936C-C277-C0D26F67393C}"/>
          </ac:spMkLst>
        </pc:spChg>
        <pc:spChg chg="add mod">
          <ac:chgData name="Julio Lucas" userId="8ce37c81da4bf0ff" providerId="LiveId" clId="{CE3FC871-055E-4C41-9FCE-524025D724E6}" dt="2024-09-20T06:39:32.621" v="1441" actId="164"/>
          <ac:spMkLst>
            <pc:docMk/>
            <pc:sldMk cId="1030759855" sldId="263"/>
            <ac:spMk id="11" creationId="{0E20AAE1-97D7-B511-A9E5-7E43FC1AEE04}"/>
          </ac:spMkLst>
        </pc:spChg>
        <pc:spChg chg="add mod">
          <ac:chgData name="Julio Lucas" userId="8ce37c81da4bf0ff" providerId="LiveId" clId="{CE3FC871-055E-4C41-9FCE-524025D724E6}" dt="2024-09-20T06:39:32.621" v="1441" actId="164"/>
          <ac:spMkLst>
            <pc:docMk/>
            <pc:sldMk cId="1030759855" sldId="263"/>
            <ac:spMk id="12" creationId="{672534E7-2AAC-FE13-AC53-8F2FBB85D07E}"/>
          </ac:spMkLst>
        </pc:spChg>
        <pc:spChg chg="add del mod">
          <ac:chgData name="Julio Lucas" userId="8ce37c81da4bf0ff" providerId="LiveId" clId="{CE3FC871-055E-4C41-9FCE-524025D724E6}" dt="2024-09-20T06:30:28.966" v="1272"/>
          <ac:spMkLst>
            <pc:docMk/>
            <pc:sldMk cId="1030759855" sldId="263"/>
            <ac:spMk id="13" creationId="{65BE89CB-CAF2-F142-10EB-8CFB124A0E69}"/>
          </ac:spMkLst>
        </pc:spChg>
        <pc:spChg chg="add mod">
          <ac:chgData name="Julio Lucas" userId="8ce37c81da4bf0ff" providerId="LiveId" clId="{CE3FC871-055E-4C41-9FCE-524025D724E6}" dt="2024-09-20T06:39:32.621" v="1441" actId="164"/>
          <ac:spMkLst>
            <pc:docMk/>
            <pc:sldMk cId="1030759855" sldId="263"/>
            <ac:spMk id="14" creationId="{B105909F-D4F8-A61C-FECF-6F736119E5AA}"/>
          </ac:spMkLst>
        </pc:spChg>
        <pc:spChg chg="add mod">
          <ac:chgData name="Julio Lucas" userId="8ce37c81da4bf0ff" providerId="LiveId" clId="{CE3FC871-055E-4C41-9FCE-524025D724E6}" dt="2024-09-20T06:39:32.621" v="1441" actId="164"/>
          <ac:spMkLst>
            <pc:docMk/>
            <pc:sldMk cId="1030759855" sldId="263"/>
            <ac:spMk id="17" creationId="{FA50F5B2-141A-5C52-73F9-92B729090241}"/>
          </ac:spMkLst>
        </pc:spChg>
        <pc:spChg chg="add mod">
          <ac:chgData name="Julio Lucas" userId="8ce37c81da4bf0ff" providerId="LiveId" clId="{CE3FC871-055E-4C41-9FCE-524025D724E6}" dt="2024-09-20T06:39:28.409" v="1440" actId="164"/>
          <ac:spMkLst>
            <pc:docMk/>
            <pc:sldMk cId="1030759855" sldId="263"/>
            <ac:spMk id="18" creationId="{0D9168D1-C9AB-E031-38D6-E500F4B4048E}"/>
          </ac:spMkLst>
        </pc:spChg>
        <pc:spChg chg="add del">
          <ac:chgData name="Julio Lucas" userId="8ce37c81da4bf0ff" providerId="LiveId" clId="{CE3FC871-055E-4C41-9FCE-524025D724E6}" dt="2024-09-20T06:37:21.192" v="1412" actId="11529"/>
          <ac:spMkLst>
            <pc:docMk/>
            <pc:sldMk cId="1030759855" sldId="263"/>
            <ac:spMk id="19" creationId="{8A29D813-CF18-6FAD-1F89-1883B9A252BE}"/>
          </ac:spMkLst>
        </pc:spChg>
        <pc:spChg chg="add mod">
          <ac:chgData name="Julio Lucas" userId="8ce37c81da4bf0ff" providerId="LiveId" clId="{CE3FC871-055E-4C41-9FCE-524025D724E6}" dt="2024-09-20T06:39:28.409" v="1440" actId="164"/>
          <ac:spMkLst>
            <pc:docMk/>
            <pc:sldMk cId="1030759855" sldId="263"/>
            <ac:spMk id="20" creationId="{47DF14D7-D52B-B52C-7790-EA7E7ECE0E87}"/>
          </ac:spMkLst>
        </pc:spChg>
        <pc:spChg chg="add mod">
          <ac:chgData name="Julio Lucas" userId="8ce37c81da4bf0ff" providerId="LiveId" clId="{CE3FC871-055E-4C41-9FCE-524025D724E6}" dt="2024-09-20T06:39:28.409" v="1440" actId="164"/>
          <ac:spMkLst>
            <pc:docMk/>
            <pc:sldMk cId="1030759855" sldId="263"/>
            <ac:spMk id="21" creationId="{E5655B18-165C-CE40-9D0F-E39E8C8FEB2E}"/>
          </ac:spMkLst>
        </pc:spChg>
        <pc:spChg chg="add mod">
          <ac:chgData name="Julio Lucas" userId="8ce37c81da4bf0ff" providerId="LiveId" clId="{CE3FC871-055E-4C41-9FCE-524025D724E6}" dt="2024-09-20T06:39:28.409" v="1440" actId="164"/>
          <ac:spMkLst>
            <pc:docMk/>
            <pc:sldMk cId="1030759855" sldId="263"/>
            <ac:spMk id="24" creationId="{F93B0BB4-5CA2-B4FB-3C3E-5989C4B47355}"/>
          </ac:spMkLst>
        </pc:spChg>
        <pc:spChg chg="add mod">
          <ac:chgData name="Julio Lucas" userId="8ce37c81da4bf0ff" providerId="LiveId" clId="{CE3FC871-055E-4C41-9FCE-524025D724E6}" dt="2024-09-20T06:39:28.409" v="1440" actId="164"/>
          <ac:spMkLst>
            <pc:docMk/>
            <pc:sldMk cId="1030759855" sldId="263"/>
            <ac:spMk id="28" creationId="{42AA7A8D-11D7-AC1D-68D9-182750231C4C}"/>
          </ac:spMkLst>
        </pc:spChg>
        <pc:spChg chg="add mod">
          <ac:chgData name="Julio Lucas" userId="8ce37c81da4bf0ff" providerId="LiveId" clId="{CE3FC871-055E-4C41-9FCE-524025D724E6}" dt="2024-09-20T06:44:16.941" v="2007" actId="1076"/>
          <ac:spMkLst>
            <pc:docMk/>
            <pc:sldMk cId="1030759855" sldId="263"/>
            <ac:spMk id="31" creationId="{164FC343-3EE2-B82E-FF73-A25B4F0E3DC6}"/>
          </ac:spMkLst>
        </pc:spChg>
        <pc:spChg chg="add mod">
          <ac:chgData name="Julio Lucas" userId="8ce37c81da4bf0ff" providerId="LiveId" clId="{CE3FC871-055E-4C41-9FCE-524025D724E6}" dt="2024-09-20T06:44:20.010" v="2008" actId="1076"/>
          <ac:spMkLst>
            <pc:docMk/>
            <pc:sldMk cId="1030759855" sldId="263"/>
            <ac:spMk id="32" creationId="{1A2AE574-8FD6-7E01-F6BC-F6A2B5797DED}"/>
          </ac:spMkLst>
        </pc:spChg>
        <pc:spChg chg="add mod">
          <ac:chgData name="Julio Lucas" userId="8ce37c81da4bf0ff" providerId="LiveId" clId="{CE3FC871-055E-4C41-9FCE-524025D724E6}" dt="2024-09-20T06:44:06.690" v="2006" actId="5793"/>
          <ac:spMkLst>
            <pc:docMk/>
            <pc:sldMk cId="1030759855" sldId="263"/>
            <ac:spMk id="33" creationId="{B44B49EC-DDE3-5737-A983-3B3F679EA417}"/>
          </ac:spMkLst>
        </pc:spChg>
        <pc:grpChg chg="add mod">
          <ac:chgData name="Julio Lucas" userId="8ce37c81da4bf0ff" providerId="LiveId" clId="{CE3FC871-055E-4C41-9FCE-524025D724E6}" dt="2024-09-20T06:42:03.638" v="1734" actId="164"/>
          <ac:grpSpMkLst>
            <pc:docMk/>
            <pc:sldMk cId="1030759855" sldId="263"/>
            <ac:grpSpMk id="29" creationId="{F5C8F23F-F5C3-C06A-99FB-644C84D8ADC1}"/>
          </ac:grpSpMkLst>
        </pc:grpChg>
        <pc:grpChg chg="add mod">
          <ac:chgData name="Julio Lucas" userId="8ce37c81da4bf0ff" providerId="LiveId" clId="{CE3FC871-055E-4C41-9FCE-524025D724E6}" dt="2024-09-20T06:41:56.380" v="1733" actId="164"/>
          <ac:grpSpMkLst>
            <pc:docMk/>
            <pc:sldMk cId="1030759855" sldId="263"/>
            <ac:grpSpMk id="30" creationId="{27C3387F-0697-72FE-0036-062BD55F6DB8}"/>
          </ac:grpSpMkLst>
        </pc:grpChg>
        <pc:grpChg chg="add mod">
          <ac:chgData name="Julio Lucas" userId="8ce37c81da4bf0ff" providerId="LiveId" clId="{CE3FC871-055E-4C41-9FCE-524025D724E6}" dt="2024-09-23T09:24:35.668" v="9558" actId="14100"/>
          <ac:grpSpMkLst>
            <pc:docMk/>
            <pc:sldMk cId="1030759855" sldId="263"/>
            <ac:grpSpMk id="34" creationId="{57E31468-3474-C857-732E-05179FC11E2D}"/>
          </ac:grpSpMkLst>
        </pc:grpChg>
        <pc:grpChg chg="add mod">
          <ac:chgData name="Julio Lucas" userId="8ce37c81da4bf0ff" providerId="LiveId" clId="{CE3FC871-055E-4C41-9FCE-524025D724E6}" dt="2024-09-23T09:24:44.772" v="9560" actId="1076"/>
          <ac:grpSpMkLst>
            <pc:docMk/>
            <pc:sldMk cId="1030759855" sldId="263"/>
            <ac:grpSpMk id="35" creationId="{97378ED5-D158-31AA-2B82-1D2B13AA5B84}"/>
          </ac:grpSpMkLst>
        </pc:grpChg>
        <pc:cxnChg chg="add mod">
          <ac:chgData name="Julio Lucas" userId="8ce37c81da4bf0ff" providerId="LiveId" clId="{CE3FC871-055E-4C41-9FCE-524025D724E6}" dt="2024-09-20T06:39:32.621" v="1441" actId="164"/>
          <ac:cxnSpMkLst>
            <pc:docMk/>
            <pc:sldMk cId="1030759855" sldId="263"/>
            <ac:cxnSpMk id="10" creationId="{60A83149-40CC-8ABF-03D3-3749806BC43F}"/>
          </ac:cxnSpMkLst>
        </pc:cxnChg>
        <pc:cxnChg chg="add mod">
          <ac:chgData name="Julio Lucas" userId="8ce37c81da4bf0ff" providerId="LiveId" clId="{CE3FC871-055E-4C41-9FCE-524025D724E6}" dt="2024-09-20T06:39:32.621" v="1441" actId="164"/>
          <ac:cxnSpMkLst>
            <pc:docMk/>
            <pc:sldMk cId="1030759855" sldId="263"/>
            <ac:cxnSpMk id="16" creationId="{EEBC6C4B-553E-AD71-19DF-E1EF3C947A9C}"/>
          </ac:cxnSpMkLst>
        </pc:cxnChg>
        <pc:cxnChg chg="add mod">
          <ac:chgData name="Julio Lucas" userId="8ce37c81da4bf0ff" providerId="LiveId" clId="{CE3FC871-055E-4C41-9FCE-524025D724E6}" dt="2024-09-20T06:39:28.409" v="1440" actId="164"/>
          <ac:cxnSpMkLst>
            <pc:docMk/>
            <pc:sldMk cId="1030759855" sldId="263"/>
            <ac:cxnSpMk id="23" creationId="{4AF7F636-CF98-5272-4038-7EEECEA9E39E}"/>
          </ac:cxnSpMkLst>
        </pc:cxnChg>
        <pc:cxnChg chg="add mod">
          <ac:chgData name="Julio Lucas" userId="8ce37c81da4bf0ff" providerId="LiveId" clId="{CE3FC871-055E-4C41-9FCE-524025D724E6}" dt="2024-09-20T06:39:28.409" v="1440" actId="164"/>
          <ac:cxnSpMkLst>
            <pc:docMk/>
            <pc:sldMk cId="1030759855" sldId="263"/>
            <ac:cxnSpMk id="26" creationId="{3C61C880-DAC8-932F-EC23-39BB3FA4CE3F}"/>
          </ac:cxnSpMkLst>
        </pc:cxnChg>
      </pc:sldChg>
      <pc:sldChg chg="delSp modSp add mod">
        <pc:chgData name="Julio Lucas" userId="8ce37c81da4bf0ff" providerId="LiveId" clId="{CE3FC871-055E-4C41-9FCE-524025D724E6}" dt="2024-09-23T09:26:17.338" v="9566" actId="1076"/>
        <pc:sldMkLst>
          <pc:docMk/>
          <pc:sldMk cId="102646995" sldId="264"/>
        </pc:sldMkLst>
        <pc:spChg chg="del">
          <ac:chgData name="Julio Lucas" userId="8ce37c81da4bf0ff" providerId="LiveId" clId="{CE3FC871-055E-4C41-9FCE-524025D724E6}" dt="2024-09-20T06:46:51.323" v="2010" actId="478"/>
          <ac:spMkLst>
            <pc:docMk/>
            <pc:sldMk cId="102646995" sldId="264"/>
            <ac:spMk id="3" creationId="{252F7754-77A0-9641-C4B5-286B33D0F10F}"/>
          </ac:spMkLst>
        </pc:spChg>
        <pc:picChg chg="mod">
          <ac:chgData name="Julio Lucas" userId="8ce37c81da4bf0ff" providerId="LiveId" clId="{CE3FC871-055E-4C41-9FCE-524025D724E6}" dt="2024-09-23T09:26:17.338" v="9566" actId="1076"/>
          <ac:picMkLst>
            <pc:docMk/>
            <pc:sldMk cId="102646995" sldId="264"/>
            <ac:picMk id="4" creationId="{6CA7E0C7-178A-D278-73D6-679DFC3B775F}"/>
          </ac:picMkLst>
        </pc:picChg>
      </pc:sldChg>
      <pc:sldChg chg="addSp delSp modSp new mod">
        <pc:chgData name="Julio Lucas" userId="8ce37c81da4bf0ff" providerId="LiveId" clId="{CE3FC871-055E-4C41-9FCE-524025D724E6}" dt="2024-09-23T09:27:12.254" v="9569" actId="1076"/>
        <pc:sldMkLst>
          <pc:docMk/>
          <pc:sldMk cId="209438623" sldId="265"/>
        </pc:sldMkLst>
        <pc:spChg chg="mod">
          <ac:chgData name="Julio Lucas" userId="8ce37c81da4bf0ff" providerId="LiveId" clId="{CE3FC871-055E-4C41-9FCE-524025D724E6}" dt="2024-09-20T10:13:37.967" v="2136" actId="20577"/>
          <ac:spMkLst>
            <pc:docMk/>
            <pc:sldMk cId="209438623" sldId="265"/>
            <ac:spMk id="2" creationId="{50649E0D-A7B5-1AEE-0C99-C381E76899AE}"/>
          </ac:spMkLst>
        </pc:spChg>
        <pc:spChg chg="del">
          <ac:chgData name="Julio Lucas" userId="8ce37c81da4bf0ff" providerId="LiveId" clId="{CE3FC871-055E-4C41-9FCE-524025D724E6}" dt="2024-09-20T10:13:02.855" v="2072" actId="478"/>
          <ac:spMkLst>
            <pc:docMk/>
            <pc:sldMk cId="209438623" sldId="265"/>
            <ac:spMk id="3" creationId="{3946EAEF-F164-8FB7-5549-C85A6D458784}"/>
          </ac:spMkLst>
        </pc:spChg>
        <pc:spChg chg="add mod">
          <ac:chgData name="Julio Lucas" userId="8ce37c81da4bf0ff" providerId="LiveId" clId="{CE3FC871-055E-4C41-9FCE-524025D724E6}" dt="2024-09-23T09:27:12.254" v="9569" actId="1076"/>
          <ac:spMkLst>
            <pc:docMk/>
            <pc:sldMk cId="209438623" sldId="265"/>
            <ac:spMk id="5" creationId="{1D927B92-7FAF-F340-C59B-31800AC7D51C}"/>
          </ac:spMkLst>
        </pc:spChg>
        <pc:spChg chg="add mod">
          <ac:chgData name="Julio Lucas" userId="8ce37c81da4bf0ff" providerId="LiveId" clId="{CE3FC871-055E-4C41-9FCE-524025D724E6}" dt="2024-09-20T10:16:42.773" v="2571" actId="1076"/>
          <ac:spMkLst>
            <pc:docMk/>
            <pc:sldMk cId="209438623" sldId="265"/>
            <ac:spMk id="6" creationId="{9DE6A3A5-1DBA-20B6-45B1-183F24DCD335}"/>
          </ac:spMkLst>
        </pc:spChg>
        <pc:spChg chg="add mod">
          <ac:chgData name="Julio Lucas" userId="8ce37c81da4bf0ff" providerId="LiveId" clId="{CE3FC871-055E-4C41-9FCE-524025D724E6}" dt="2024-09-20T10:17:08.022" v="2594" actId="1076"/>
          <ac:spMkLst>
            <pc:docMk/>
            <pc:sldMk cId="209438623" sldId="265"/>
            <ac:spMk id="9" creationId="{54050268-0A61-5815-5F4F-095D3D1DBBC8}"/>
          </ac:spMkLst>
        </pc:spChg>
        <pc:spChg chg="add mod">
          <ac:chgData name="Julio Lucas" userId="8ce37c81da4bf0ff" providerId="LiveId" clId="{CE3FC871-055E-4C41-9FCE-524025D724E6}" dt="2024-09-20T10:17:30.967" v="2613" actId="1076"/>
          <ac:spMkLst>
            <pc:docMk/>
            <pc:sldMk cId="209438623" sldId="265"/>
            <ac:spMk id="12" creationId="{D6E229D1-869D-63BB-E9C4-C9BAC8931F03}"/>
          </ac:spMkLst>
        </pc:spChg>
        <pc:spChg chg="add mod">
          <ac:chgData name="Julio Lucas" userId="8ce37c81da4bf0ff" providerId="LiveId" clId="{CE3FC871-055E-4C41-9FCE-524025D724E6}" dt="2024-09-20T10:18:08.054" v="2634" actId="1076"/>
          <ac:spMkLst>
            <pc:docMk/>
            <pc:sldMk cId="209438623" sldId="265"/>
            <ac:spMk id="15" creationId="{4BEA132B-F047-3AD8-43EE-F1F459F7C4F2}"/>
          </ac:spMkLst>
        </pc:spChg>
        <pc:spChg chg="add mod">
          <ac:chgData name="Julio Lucas" userId="8ce37c81da4bf0ff" providerId="LiveId" clId="{CE3FC871-055E-4C41-9FCE-524025D724E6}" dt="2024-09-20T10:18:39.459" v="2655" actId="1076"/>
          <ac:spMkLst>
            <pc:docMk/>
            <pc:sldMk cId="209438623" sldId="265"/>
            <ac:spMk id="19" creationId="{5C8CB23A-1467-9C67-E2E2-77EDFC5DDCF2}"/>
          </ac:spMkLst>
        </pc:spChg>
        <pc:spChg chg="add mod">
          <ac:chgData name="Julio Lucas" userId="8ce37c81da4bf0ff" providerId="LiveId" clId="{CE3FC871-055E-4C41-9FCE-524025D724E6}" dt="2024-09-20T10:19:11.955" v="2672" actId="1076"/>
          <ac:spMkLst>
            <pc:docMk/>
            <pc:sldMk cId="209438623" sldId="265"/>
            <ac:spMk id="23" creationId="{F1D9C647-FD6A-4B2F-A146-C1FD700D2DC0}"/>
          </ac:spMkLst>
        </pc:spChg>
        <pc:picChg chg="add mod">
          <ac:chgData name="Julio Lucas" userId="8ce37c81da4bf0ff" providerId="LiveId" clId="{CE3FC871-055E-4C41-9FCE-524025D724E6}" dt="2024-09-20T10:17:05.378" v="2593" actId="1076"/>
          <ac:picMkLst>
            <pc:docMk/>
            <pc:sldMk cId="209438623" sldId="265"/>
            <ac:picMk id="4" creationId="{790DC998-DB45-48AC-CFFB-01BEA7F97F45}"/>
          </ac:picMkLst>
        </pc:picChg>
        <pc:picChg chg="add mod">
          <ac:chgData name="Julio Lucas" userId="8ce37c81da4bf0ff" providerId="LiveId" clId="{CE3FC871-055E-4C41-9FCE-524025D724E6}" dt="2024-09-20T10:25:09.257" v="2676"/>
          <ac:picMkLst>
            <pc:docMk/>
            <pc:sldMk cId="209438623" sldId="265"/>
            <ac:picMk id="26" creationId="{E4DCF7F0-F789-201F-7E44-BC6F3D1ECCBC}"/>
          </ac:picMkLst>
        </pc:picChg>
        <pc:cxnChg chg="add mod">
          <ac:chgData name="Julio Lucas" userId="8ce37c81da4bf0ff" providerId="LiveId" clId="{CE3FC871-055E-4C41-9FCE-524025D724E6}" dt="2024-09-20T10:16:49.169" v="2573" actId="13822"/>
          <ac:cxnSpMkLst>
            <pc:docMk/>
            <pc:sldMk cId="209438623" sldId="265"/>
            <ac:cxnSpMk id="8" creationId="{6423E042-5A5C-6AE1-9D5D-7B5AA7259ACB}"/>
          </ac:cxnSpMkLst>
        </pc:cxnChg>
        <pc:cxnChg chg="add mod">
          <ac:chgData name="Julio Lucas" userId="8ce37c81da4bf0ff" providerId="LiveId" clId="{CE3FC871-055E-4C41-9FCE-524025D724E6}" dt="2024-09-20T10:17:13.817" v="2596" actId="13822"/>
          <ac:cxnSpMkLst>
            <pc:docMk/>
            <pc:sldMk cId="209438623" sldId="265"/>
            <ac:cxnSpMk id="11" creationId="{B6551B92-DC78-40F5-1042-0C7A33F8CC02}"/>
          </ac:cxnSpMkLst>
        </pc:cxnChg>
        <pc:cxnChg chg="add mod">
          <ac:chgData name="Julio Lucas" userId="8ce37c81da4bf0ff" providerId="LiveId" clId="{CE3FC871-055E-4C41-9FCE-524025D724E6}" dt="2024-09-20T10:19:00.912" v="2658" actId="14100"/>
          <ac:cxnSpMkLst>
            <pc:docMk/>
            <pc:sldMk cId="209438623" sldId="265"/>
            <ac:cxnSpMk id="14" creationId="{0BD6AECC-794E-8D9B-5E34-1CA1F845741E}"/>
          </ac:cxnSpMkLst>
        </pc:cxnChg>
        <pc:cxnChg chg="add mod">
          <ac:chgData name="Julio Lucas" userId="8ce37c81da4bf0ff" providerId="LiveId" clId="{CE3FC871-055E-4C41-9FCE-524025D724E6}" dt="2024-09-20T10:18:15.704" v="2637" actId="13822"/>
          <ac:cxnSpMkLst>
            <pc:docMk/>
            <pc:sldMk cId="209438623" sldId="265"/>
            <ac:cxnSpMk id="17" creationId="{41770DD4-CA52-4499-6805-FD2A9A9ADCD4}"/>
          </ac:cxnSpMkLst>
        </pc:cxnChg>
        <pc:cxnChg chg="add mod">
          <ac:chgData name="Julio Lucas" userId="8ce37c81da4bf0ff" providerId="LiveId" clId="{CE3FC871-055E-4C41-9FCE-524025D724E6}" dt="2024-09-20T10:18:43.545" v="2657" actId="13822"/>
          <ac:cxnSpMkLst>
            <pc:docMk/>
            <pc:sldMk cId="209438623" sldId="265"/>
            <ac:cxnSpMk id="21" creationId="{32111690-5416-A43B-78EB-EB6B69D60315}"/>
          </ac:cxnSpMkLst>
        </pc:cxnChg>
        <pc:cxnChg chg="add mod">
          <ac:chgData name="Julio Lucas" userId="8ce37c81da4bf0ff" providerId="LiveId" clId="{CE3FC871-055E-4C41-9FCE-524025D724E6}" dt="2024-09-20T10:19:16.355" v="2674" actId="13822"/>
          <ac:cxnSpMkLst>
            <pc:docMk/>
            <pc:sldMk cId="209438623" sldId="265"/>
            <ac:cxnSpMk id="25" creationId="{148008F4-EE41-E1E7-C7A1-BD9961B7617F}"/>
          </ac:cxnSpMkLst>
        </pc:cxnChg>
      </pc:sldChg>
      <pc:sldChg chg="addSp delSp modSp new mod">
        <pc:chgData name="Julio Lucas" userId="8ce37c81da4bf0ff" providerId="LiveId" clId="{CE3FC871-055E-4C41-9FCE-524025D724E6}" dt="2024-09-20T10:28:51.824" v="3127" actId="20577"/>
        <pc:sldMkLst>
          <pc:docMk/>
          <pc:sldMk cId="1890245971" sldId="266"/>
        </pc:sldMkLst>
        <pc:spChg chg="mod">
          <ac:chgData name="Julio Lucas" userId="8ce37c81da4bf0ff" providerId="LiveId" clId="{CE3FC871-055E-4C41-9FCE-524025D724E6}" dt="2024-09-20T10:25:34.850" v="2746" actId="20577"/>
          <ac:spMkLst>
            <pc:docMk/>
            <pc:sldMk cId="1890245971" sldId="266"/>
            <ac:spMk id="2" creationId="{9C29A7F6-A7BD-99EC-9DF4-F2DF7B0BA2DD}"/>
          </ac:spMkLst>
        </pc:spChg>
        <pc:spChg chg="del">
          <ac:chgData name="Julio Lucas" userId="8ce37c81da4bf0ff" providerId="LiveId" clId="{CE3FC871-055E-4C41-9FCE-524025D724E6}" dt="2024-09-20T10:25:17.105" v="2678"/>
          <ac:spMkLst>
            <pc:docMk/>
            <pc:sldMk cId="1890245971" sldId="266"/>
            <ac:spMk id="3" creationId="{3C7DEC12-88B9-A745-A30B-3B22CAC860D4}"/>
          </ac:spMkLst>
        </pc:spChg>
        <pc:spChg chg="add mod">
          <ac:chgData name="Julio Lucas" userId="8ce37c81da4bf0ff" providerId="LiveId" clId="{CE3FC871-055E-4C41-9FCE-524025D724E6}" dt="2024-09-20T10:26:32.552" v="2760" actId="1076"/>
          <ac:spMkLst>
            <pc:docMk/>
            <pc:sldMk cId="1890245971" sldId="266"/>
            <ac:spMk id="8" creationId="{ED4B7338-0DDA-20AE-8904-241D04797ABD}"/>
          </ac:spMkLst>
        </pc:spChg>
        <pc:spChg chg="add mod">
          <ac:chgData name="Julio Lucas" userId="8ce37c81da4bf0ff" providerId="LiveId" clId="{CE3FC871-055E-4C41-9FCE-524025D724E6}" dt="2024-09-20T10:28:51.824" v="3127" actId="20577"/>
          <ac:spMkLst>
            <pc:docMk/>
            <pc:sldMk cId="1890245971" sldId="266"/>
            <ac:spMk id="11" creationId="{50A2A430-5BFE-3FAF-040E-2F787950E0C0}"/>
          </ac:spMkLst>
        </pc:spChg>
        <pc:picChg chg="add mod">
          <ac:chgData name="Julio Lucas" userId="8ce37c81da4bf0ff" providerId="LiveId" clId="{CE3FC871-055E-4C41-9FCE-524025D724E6}" dt="2024-09-20T10:25:59.402" v="2749" actId="1076"/>
          <ac:picMkLst>
            <pc:docMk/>
            <pc:sldMk cId="1890245971" sldId="266"/>
            <ac:picMk id="4" creationId="{9C5FE781-D163-DBFC-7AF3-BF0ABF6E3A17}"/>
          </ac:picMkLst>
        </pc:picChg>
        <pc:picChg chg="add mod">
          <ac:chgData name="Julio Lucas" userId="8ce37c81da4bf0ff" providerId="LiveId" clId="{CE3FC871-055E-4C41-9FCE-524025D724E6}" dt="2024-09-20T10:25:57.430" v="2748" actId="1076"/>
          <ac:picMkLst>
            <pc:docMk/>
            <pc:sldMk cId="1890245971" sldId="266"/>
            <ac:picMk id="5" creationId="{EB835B49-DCD1-67F5-E42B-AA4A422A8D9E}"/>
          </ac:picMkLst>
        </pc:picChg>
        <pc:cxnChg chg="add mod">
          <ac:chgData name="Julio Lucas" userId="8ce37c81da4bf0ff" providerId="LiveId" clId="{CE3FC871-055E-4C41-9FCE-524025D724E6}" dt="2024-09-20T10:26:37.305" v="2762" actId="14100"/>
          <ac:cxnSpMkLst>
            <pc:docMk/>
            <pc:sldMk cId="1890245971" sldId="266"/>
            <ac:cxnSpMk id="7" creationId="{280DEDE3-70A8-7A69-53FF-E19CD128A17F}"/>
          </ac:cxnSpMkLst>
        </pc:cxnChg>
      </pc:sldChg>
      <pc:sldChg chg="addSp delSp modSp new mod">
        <pc:chgData name="Julio Lucas" userId="8ce37c81da4bf0ff" providerId="LiveId" clId="{CE3FC871-055E-4C41-9FCE-524025D724E6}" dt="2024-09-22T16:28:50.858" v="4259" actId="1076"/>
        <pc:sldMkLst>
          <pc:docMk/>
          <pc:sldMk cId="1221657696" sldId="267"/>
        </pc:sldMkLst>
        <pc:spChg chg="mod">
          <ac:chgData name="Julio Lucas" userId="8ce37c81da4bf0ff" providerId="LiveId" clId="{CE3FC871-055E-4C41-9FCE-524025D724E6}" dt="2024-09-22T16:06:42.291" v="3199" actId="20577"/>
          <ac:spMkLst>
            <pc:docMk/>
            <pc:sldMk cId="1221657696" sldId="267"/>
            <ac:spMk id="2" creationId="{413BC439-2B07-2E7C-9F2D-1B1248B96402}"/>
          </ac:spMkLst>
        </pc:spChg>
        <pc:spChg chg="del">
          <ac:chgData name="Julio Lucas" userId="8ce37c81da4bf0ff" providerId="LiveId" clId="{CE3FC871-055E-4C41-9FCE-524025D724E6}" dt="2024-09-22T16:06:45.761" v="3200" actId="478"/>
          <ac:spMkLst>
            <pc:docMk/>
            <pc:sldMk cId="1221657696" sldId="267"/>
            <ac:spMk id="3" creationId="{757CEEB5-BDC8-075C-7932-11B617A314E1}"/>
          </ac:spMkLst>
        </pc:spChg>
        <pc:spChg chg="add mod">
          <ac:chgData name="Julio Lucas" userId="8ce37c81da4bf0ff" providerId="LiveId" clId="{CE3FC871-055E-4C41-9FCE-524025D724E6}" dt="2024-09-22T16:25:28.122" v="4214" actId="1076"/>
          <ac:spMkLst>
            <pc:docMk/>
            <pc:sldMk cId="1221657696" sldId="267"/>
            <ac:spMk id="5" creationId="{F18EA121-B3AB-A330-1602-37949BCA774C}"/>
          </ac:spMkLst>
        </pc:spChg>
        <pc:spChg chg="add mod">
          <ac:chgData name="Julio Lucas" userId="8ce37c81da4bf0ff" providerId="LiveId" clId="{CE3FC871-055E-4C41-9FCE-524025D724E6}" dt="2024-09-22T16:23:35.055" v="4163" actId="164"/>
          <ac:spMkLst>
            <pc:docMk/>
            <pc:sldMk cId="1221657696" sldId="267"/>
            <ac:spMk id="6" creationId="{4597D02D-E6E8-2254-9A3E-3EFCE1DADF4B}"/>
          </ac:spMkLst>
        </pc:spChg>
        <pc:spChg chg="add mod">
          <ac:chgData name="Julio Lucas" userId="8ce37c81da4bf0ff" providerId="LiveId" clId="{CE3FC871-055E-4C41-9FCE-524025D724E6}" dt="2024-09-22T16:23:35.055" v="4163" actId="164"/>
          <ac:spMkLst>
            <pc:docMk/>
            <pc:sldMk cId="1221657696" sldId="267"/>
            <ac:spMk id="7" creationId="{0670CE95-7EA1-A2FD-74E4-C63085E7646F}"/>
          </ac:spMkLst>
        </pc:spChg>
        <pc:spChg chg="add mod">
          <ac:chgData name="Julio Lucas" userId="8ce37c81da4bf0ff" providerId="LiveId" clId="{CE3FC871-055E-4C41-9FCE-524025D724E6}" dt="2024-09-22T16:23:35.055" v="4163" actId="164"/>
          <ac:spMkLst>
            <pc:docMk/>
            <pc:sldMk cId="1221657696" sldId="267"/>
            <ac:spMk id="11" creationId="{22E8B160-1472-BAE3-B3B3-CC0C3EEA2587}"/>
          </ac:spMkLst>
        </pc:spChg>
        <pc:spChg chg="add mod">
          <ac:chgData name="Julio Lucas" userId="8ce37c81da4bf0ff" providerId="LiveId" clId="{CE3FC871-055E-4C41-9FCE-524025D724E6}" dt="2024-09-22T16:23:35.055" v="4163" actId="164"/>
          <ac:spMkLst>
            <pc:docMk/>
            <pc:sldMk cId="1221657696" sldId="267"/>
            <ac:spMk id="12" creationId="{88505105-A21B-68F2-055D-D6A263D0AE10}"/>
          </ac:spMkLst>
        </pc:spChg>
        <pc:spChg chg="add mod">
          <ac:chgData name="Julio Lucas" userId="8ce37c81da4bf0ff" providerId="LiveId" clId="{CE3FC871-055E-4C41-9FCE-524025D724E6}" dt="2024-09-22T16:23:35.055" v="4163" actId="164"/>
          <ac:spMkLst>
            <pc:docMk/>
            <pc:sldMk cId="1221657696" sldId="267"/>
            <ac:spMk id="13" creationId="{CCEFDB3D-E7BE-AB59-EA9B-36AE73FB8C72}"/>
          </ac:spMkLst>
        </pc:spChg>
        <pc:spChg chg="add mod">
          <ac:chgData name="Julio Lucas" userId="8ce37c81da4bf0ff" providerId="LiveId" clId="{CE3FC871-055E-4C41-9FCE-524025D724E6}" dt="2024-09-22T16:25:09.028" v="4211" actId="255"/>
          <ac:spMkLst>
            <pc:docMk/>
            <pc:sldMk cId="1221657696" sldId="267"/>
            <ac:spMk id="16" creationId="{F1236B9F-DFE4-23C5-7807-8932E550CD35}"/>
          </ac:spMkLst>
        </pc:spChg>
        <pc:grpChg chg="add mod">
          <ac:chgData name="Julio Lucas" userId="8ce37c81da4bf0ff" providerId="LiveId" clId="{CE3FC871-055E-4C41-9FCE-524025D724E6}" dt="2024-09-22T16:25:32.870" v="4215" actId="1076"/>
          <ac:grpSpMkLst>
            <pc:docMk/>
            <pc:sldMk cId="1221657696" sldId="267"/>
            <ac:grpSpMk id="14" creationId="{78A96222-180E-0387-2C44-AC7DFB1D46A7}"/>
          </ac:grpSpMkLst>
        </pc:grpChg>
        <pc:picChg chg="add mod">
          <ac:chgData name="Julio Lucas" userId="8ce37c81da4bf0ff" providerId="LiveId" clId="{CE3FC871-055E-4C41-9FCE-524025D724E6}" dt="2024-09-22T16:23:35.055" v="4163" actId="164"/>
          <ac:picMkLst>
            <pc:docMk/>
            <pc:sldMk cId="1221657696" sldId="267"/>
            <ac:picMk id="4" creationId="{4CBE92D8-883F-B3AA-8649-17EC892D27E9}"/>
          </ac:picMkLst>
        </pc:picChg>
        <pc:picChg chg="add mod ord">
          <ac:chgData name="Julio Lucas" userId="8ce37c81da4bf0ff" providerId="LiveId" clId="{CE3FC871-055E-4C41-9FCE-524025D724E6}" dt="2024-09-22T16:28:50.858" v="4259" actId="1076"/>
          <ac:picMkLst>
            <pc:docMk/>
            <pc:sldMk cId="1221657696" sldId="267"/>
            <ac:picMk id="18" creationId="{2EB88EE1-BCD8-49EB-9995-94EC37C05885}"/>
          </ac:picMkLst>
        </pc:picChg>
        <pc:cxnChg chg="add mod">
          <ac:chgData name="Julio Lucas" userId="8ce37c81da4bf0ff" providerId="LiveId" clId="{CE3FC871-055E-4C41-9FCE-524025D724E6}" dt="2024-09-22T16:23:35.055" v="4163" actId="164"/>
          <ac:cxnSpMkLst>
            <pc:docMk/>
            <pc:sldMk cId="1221657696" sldId="267"/>
            <ac:cxnSpMk id="9" creationId="{57C2AD30-40C0-A7D6-7F9E-FEF444101847}"/>
          </ac:cxnSpMkLst>
        </pc:cxnChg>
      </pc:sldChg>
      <pc:sldChg chg="add del">
        <pc:chgData name="Julio Lucas" userId="8ce37c81da4bf0ff" providerId="LiveId" clId="{CE3FC871-055E-4C41-9FCE-524025D724E6}" dt="2024-09-22T16:06:48.868" v="3202"/>
        <pc:sldMkLst>
          <pc:docMk/>
          <pc:sldMk cId="612474583" sldId="268"/>
        </pc:sldMkLst>
      </pc:sldChg>
      <pc:sldChg chg="addSp delSp modSp new mod ord">
        <pc:chgData name="Julio Lucas" userId="8ce37c81da4bf0ff" providerId="LiveId" clId="{CE3FC871-055E-4C41-9FCE-524025D724E6}" dt="2024-09-23T09:26:53.176" v="9568"/>
        <pc:sldMkLst>
          <pc:docMk/>
          <pc:sldMk cId="833962582" sldId="268"/>
        </pc:sldMkLst>
        <pc:spChg chg="mod">
          <ac:chgData name="Julio Lucas" userId="8ce37c81da4bf0ff" providerId="LiveId" clId="{CE3FC871-055E-4C41-9FCE-524025D724E6}" dt="2024-09-22T16:26:38.538" v="4246" actId="20577"/>
          <ac:spMkLst>
            <pc:docMk/>
            <pc:sldMk cId="833962582" sldId="268"/>
            <ac:spMk id="2" creationId="{7F3DC679-AB7F-9D3E-CEFA-79E7C891F711}"/>
          </ac:spMkLst>
        </pc:spChg>
        <pc:spChg chg="del">
          <ac:chgData name="Julio Lucas" userId="8ce37c81da4bf0ff" providerId="LiveId" clId="{CE3FC871-055E-4C41-9FCE-524025D724E6}" dt="2024-09-22T16:26:41.758" v="4247" actId="478"/>
          <ac:spMkLst>
            <pc:docMk/>
            <pc:sldMk cId="833962582" sldId="268"/>
            <ac:spMk id="3" creationId="{5F6D4506-FA7A-C82F-D9E3-468FE460270E}"/>
          </ac:spMkLst>
        </pc:spChg>
        <pc:spChg chg="mod">
          <ac:chgData name="Julio Lucas" userId="8ce37c81da4bf0ff" providerId="LiveId" clId="{CE3FC871-055E-4C41-9FCE-524025D724E6}" dt="2024-09-22T16:26:59.029" v="4248"/>
          <ac:spMkLst>
            <pc:docMk/>
            <pc:sldMk cId="833962582" sldId="268"/>
            <ac:spMk id="6" creationId="{4699116A-484B-D5A4-C99B-5DFE19E5B8F4}"/>
          </ac:spMkLst>
        </pc:spChg>
        <pc:spChg chg="mod">
          <ac:chgData name="Julio Lucas" userId="8ce37c81da4bf0ff" providerId="LiveId" clId="{CE3FC871-055E-4C41-9FCE-524025D724E6}" dt="2024-09-22T16:26:59.029" v="4248"/>
          <ac:spMkLst>
            <pc:docMk/>
            <pc:sldMk cId="833962582" sldId="268"/>
            <ac:spMk id="9" creationId="{27B71E52-BFC6-AA22-3DCF-E5EA9B5D567C}"/>
          </ac:spMkLst>
        </pc:spChg>
        <pc:spChg chg="add mod">
          <ac:chgData name="Julio Lucas" userId="8ce37c81da4bf0ff" providerId="LiveId" clId="{CE3FC871-055E-4C41-9FCE-524025D724E6}" dt="2024-09-22T16:45:24.558" v="4504" actId="1076"/>
          <ac:spMkLst>
            <pc:docMk/>
            <pc:sldMk cId="833962582" sldId="268"/>
            <ac:spMk id="11" creationId="{2CCFB566-66F3-1864-D962-63D03B1B6AB5}"/>
          </ac:spMkLst>
        </pc:spChg>
        <pc:spChg chg="add mod">
          <ac:chgData name="Julio Lucas" userId="8ce37c81da4bf0ff" providerId="LiveId" clId="{CE3FC871-055E-4C41-9FCE-524025D724E6}" dt="2024-09-22T16:45:16.558" v="4493" actId="1076"/>
          <ac:spMkLst>
            <pc:docMk/>
            <pc:sldMk cId="833962582" sldId="268"/>
            <ac:spMk id="12" creationId="{1A3F90F3-A6D2-B396-0871-1D7BEE3FE8CF}"/>
          </ac:spMkLst>
        </pc:spChg>
        <pc:spChg chg="add mod">
          <ac:chgData name="Julio Lucas" userId="8ce37c81da4bf0ff" providerId="LiveId" clId="{CE3FC871-055E-4C41-9FCE-524025D724E6}" dt="2024-09-22T16:26:59.029" v="4248"/>
          <ac:spMkLst>
            <pc:docMk/>
            <pc:sldMk cId="833962582" sldId="268"/>
            <ac:spMk id="13" creationId="{2A8E6940-4F79-4247-786A-4D8FBC937102}"/>
          </ac:spMkLst>
        </pc:spChg>
        <pc:spChg chg="add mod">
          <ac:chgData name="Julio Lucas" userId="8ce37c81da4bf0ff" providerId="LiveId" clId="{CE3FC871-055E-4C41-9FCE-524025D724E6}" dt="2024-09-22T16:26:59.029" v="4248"/>
          <ac:spMkLst>
            <pc:docMk/>
            <pc:sldMk cId="833962582" sldId="268"/>
            <ac:spMk id="14" creationId="{2A9BDAD5-0ECF-B759-39FB-23E2E1F36747}"/>
          </ac:spMkLst>
        </pc:spChg>
        <pc:spChg chg="add mod">
          <ac:chgData name="Julio Lucas" userId="8ce37c81da4bf0ff" providerId="LiveId" clId="{CE3FC871-055E-4C41-9FCE-524025D724E6}" dt="2024-09-22T16:26:59.029" v="4248"/>
          <ac:spMkLst>
            <pc:docMk/>
            <pc:sldMk cId="833962582" sldId="268"/>
            <ac:spMk id="15" creationId="{F9EE3160-715F-DFAB-106A-501D31C6A2FB}"/>
          </ac:spMkLst>
        </pc:spChg>
        <pc:spChg chg="add mod">
          <ac:chgData name="Julio Lucas" userId="8ce37c81da4bf0ff" providerId="LiveId" clId="{CE3FC871-055E-4C41-9FCE-524025D724E6}" dt="2024-09-22T16:26:59.029" v="4248"/>
          <ac:spMkLst>
            <pc:docMk/>
            <pc:sldMk cId="833962582" sldId="268"/>
            <ac:spMk id="16" creationId="{B3F44149-1905-9604-1A5B-AD1D4773D2B1}"/>
          </ac:spMkLst>
        </pc:spChg>
        <pc:spChg chg="add mod">
          <ac:chgData name="Julio Lucas" userId="8ce37c81da4bf0ff" providerId="LiveId" clId="{CE3FC871-055E-4C41-9FCE-524025D724E6}" dt="2024-09-22T16:26:59.029" v="4248"/>
          <ac:spMkLst>
            <pc:docMk/>
            <pc:sldMk cId="833962582" sldId="268"/>
            <ac:spMk id="23" creationId="{05948CA2-230F-61DC-ADE7-4E6DDFDE1F82}"/>
          </ac:spMkLst>
        </pc:spChg>
        <pc:spChg chg="add mod">
          <ac:chgData name="Julio Lucas" userId="8ce37c81da4bf0ff" providerId="LiveId" clId="{CE3FC871-055E-4C41-9FCE-524025D724E6}" dt="2024-09-22T16:26:59.029" v="4248"/>
          <ac:spMkLst>
            <pc:docMk/>
            <pc:sldMk cId="833962582" sldId="268"/>
            <ac:spMk id="24" creationId="{1DF5FC19-2843-6144-8C19-511B5EF71CE7}"/>
          </ac:spMkLst>
        </pc:spChg>
        <pc:spChg chg="add mod">
          <ac:chgData name="Julio Lucas" userId="8ce37c81da4bf0ff" providerId="LiveId" clId="{CE3FC871-055E-4C41-9FCE-524025D724E6}" dt="2024-09-22T16:26:59.029" v="4248"/>
          <ac:spMkLst>
            <pc:docMk/>
            <pc:sldMk cId="833962582" sldId="268"/>
            <ac:spMk id="25" creationId="{637FEF8F-6A95-D951-8E40-C9E94B4BA5EA}"/>
          </ac:spMkLst>
        </pc:spChg>
        <pc:spChg chg="add mod">
          <ac:chgData name="Julio Lucas" userId="8ce37c81da4bf0ff" providerId="LiveId" clId="{CE3FC871-055E-4C41-9FCE-524025D724E6}" dt="2024-09-22T16:45:08.518" v="4483" actId="1076"/>
          <ac:spMkLst>
            <pc:docMk/>
            <pc:sldMk cId="833962582" sldId="268"/>
            <ac:spMk id="26" creationId="{74B4BC53-AF0E-F8E1-F9D0-F408AE0DA5EE}"/>
          </ac:spMkLst>
        </pc:spChg>
        <pc:spChg chg="add mod">
          <ac:chgData name="Julio Lucas" userId="8ce37c81da4bf0ff" providerId="LiveId" clId="{CE3FC871-055E-4C41-9FCE-524025D724E6}" dt="2024-09-22T16:26:59.029" v="4248"/>
          <ac:spMkLst>
            <pc:docMk/>
            <pc:sldMk cId="833962582" sldId="268"/>
            <ac:spMk id="31" creationId="{FC2447D8-F12D-A2C4-78EE-7E20CA48D041}"/>
          </ac:spMkLst>
        </pc:spChg>
        <pc:spChg chg="add mod">
          <ac:chgData name="Julio Lucas" userId="8ce37c81da4bf0ff" providerId="LiveId" clId="{CE3FC871-055E-4C41-9FCE-524025D724E6}" dt="2024-09-22T16:26:59.029" v="4248"/>
          <ac:spMkLst>
            <pc:docMk/>
            <pc:sldMk cId="833962582" sldId="268"/>
            <ac:spMk id="34" creationId="{29552A1C-C087-F0F5-145D-9E7858D0CC5C}"/>
          </ac:spMkLst>
        </pc:spChg>
        <pc:spChg chg="add mod">
          <ac:chgData name="Julio Lucas" userId="8ce37c81da4bf0ff" providerId="LiveId" clId="{CE3FC871-055E-4C41-9FCE-524025D724E6}" dt="2024-09-22T16:26:59.029" v="4248"/>
          <ac:spMkLst>
            <pc:docMk/>
            <pc:sldMk cId="833962582" sldId="268"/>
            <ac:spMk id="36" creationId="{5A2C17B9-69C9-DA49-3F87-D7B01D7B2BDA}"/>
          </ac:spMkLst>
        </pc:spChg>
        <pc:spChg chg="add del mod">
          <ac:chgData name="Julio Lucas" userId="8ce37c81da4bf0ff" providerId="LiveId" clId="{CE3FC871-055E-4C41-9FCE-524025D724E6}" dt="2024-09-22T16:27:12.998" v="4250" actId="478"/>
          <ac:spMkLst>
            <pc:docMk/>
            <pc:sldMk cId="833962582" sldId="268"/>
            <ac:spMk id="37" creationId="{FAB161D5-2999-DD13-91E9-585CAF3B34D2}"/>
          </ac:spMkLst>
        </pc:spChg>
        <pc:spChg chg="add mod">
          <ac:chgData name="Julio Lucas" userId="8ce37c81da4bf0ff" providerId="LiveId" clId="{CE3FC871-055E-4C41-9FCE-524025D724E6}" dt="2024-09-22T16:45:35.718" v="4506" actId="13822"/>
          <ac:spMkLst>
            <pc:docMk/>
            <pc:sldMk cId="833962582" sldId="268"/>
            <ac:spMk id="39" creationId="{EED1CF71-D9BD-819F-620F-101A45676D9A}"/>
          </ac:spMkLst>
        </pc:spChg>
        <pc:spChg chg="add mod">
          <ac:chgData name="Julio Lucas" userId="8ce37c81da4bf0ff" providerId="LiveId" clId="{CE3FC871-055E-4C41-9FCE-524025D724E6}" dt="2024-09-22T16:45:43.020" v="4513" actId="1076"/>
          <ac:spMkLst>
            <pc:docMk/>
            <pc:sldMk cId="833962582" sldId="268"/>
            <ac:spMk id="40" creationId="{6E94D102-E1C5-AC34-9F13-081E49DAC61A}"/>
          </ac:spMkLst>
        </pc:spChg>
        <pc:grpChg chg="add mod">
          <ac:chgData name="Julio Lucas" userId="8ce37c81da4bf0ff" providerId="LiveId" clId="{CE3FC871-055E-4C41-9FCE-524025D724E6}" dt="2024-09-22T16:26:59.029" v="4248"/>
          <ac:grpSpMkLst>
            <pc:docMk/>
            <pc:sldMk cId="833962582" sldId="268"/>
            <ac:grpSpMk id="4" creationId="{FB33B2C5-B2EB-660D-B9AA-AA75D82B82CF}"/>
          </ac:grpSpMkLst>
        </pc:grpChg>
        <pc:picChg chg="mod">
          <ac:chgData name="Julio Lucas" userId="8ce37c81da4bf0ff" providerId="LiveId" clId="{CE3FC871-055E-4C41-9FCE-524025D724E6}" dt="2024-09-22T16:26:59.029" v="4248"/>
          <ac:picMkLst>
            <pc:docMk/>
            <pc:sldMk cId="833962582" sldId="268"/>
            <ac:picMk id="5" creationId="{7CA84BDE-0CDC-9994-90B2-32501DEEB4B1}"/>
          </ac:picMkLst>
        </pc:picChg>
        <pc:picChg chg="add mod">
          <ac:chgData name="Julio Lucas" userId="8ce37c81da4bf0ff" providerId="LiveId" clId="{CE3FC871-055E-4C41-9FCE-524025D724E6}" dt="2024-09-22T16:26:59.029" v="4248"/>
          <ac:picMkLst>
            <pc:docMk/>
            <pc:sldMk cId="833962582" sldId="268"/>
            <ac:picMk id="10" creationId="{C8233162-9465-CB80-E60F-81754E4DFFA5}"/>
          </ac:picMkLst>
        </pc:picChg>
        <pc:cxnChg chg="mod">
          <ac:chgData name="Julio Lucas" userId="8ce37c81da4bf0ff" providerId="LiveId" clId="{CE3FC871-055E-4C41-9FCE-524025D724E6}" dt="2024-09-22T16:26:59.029" v="4248"/>
          <ac:cxnSpMkLst>
            <pc:docMk/>
            <pc:sldMk cId="833962582" sldId="268"/>
            <ac:cxnSpMk id="7" creationId="{6671959F-4F49-D46A-6E19-7F9BA27B9AA5}"/>
          </ac:cxnSpMkLst>
        </pc:cxnChg>
        <pc:cxnChg chg="mod">
          <ac:chgData name="Julio Lucas" userId="8ce37c81da4bf0ff" providerId="LiveId" clId="{CE3FC871-055E-4C41-9FCE-524025D724E6}" dt="2024-09-22T16:26:59.029" v="4248"/>
          <ac:cxnSpMkLst>
            <pc:docMk/>
            <pc:sldMk cId="833962582" sldId="268"/>
            <ac:cxnSpMk id="8" creationId="{5A30FBC7-3C20-CDA1-8873-CDEB3423EEA5}"/>
          </ac:cxnSpMkLst>
        </pc:cxnChg>
        <pc:cxnChg chg="add mod">
          <ac:chgData name="Julio Lucas" userId="8ce37c81da4bf0ff" providerId="LiveId" clId="{CE3FC871-055E-4C41-9FCE-524025D724E6}" dt="2024-09-22T16:26:59.029" v="4248"/>
          <ac:cxnSpMkLst>
            <pc:docMk/>
            <pc:sldMk cId="833962582" sldId="268"/>
            <ac:cxnSpMk id="17" creationId="{33AEF00C-1068-AC11-938D-B67BAD3772E9}"/>
          </ac:cxnSpMkLst>
        </pc:cxnChg>
        <pc:cxnChg chg="add mod">
          <ac:chgData name="Julio Lucas" userId="8ce37c81da4bf0ff" providerId="LiveId" clId="{CE3FC871-055E-4C41-9FCE-524025D724E6}" dt="2024-09-22T16:45:18.478" v="4494" actId="14100"/>
          <ac:cxnSpMkLst>
            <pc:docMk/>
            <pc:sldMk cId="833962582" sldId="268"/>
            <ac:cxnSpMk id="18" creationId="{1A44CC4C-43BE-E075-27EB-D15EAED96673}"/>
          </ac:cxnSpMkLst>
        </pc:cxnChg>
        <pc:cxnChg chg="add mod">
          <ac:chgData name="Julio Lucas" userId="8ce37c81da4bf0ff" providerId="LiveId" clId="{CE3FC871-055E-4C41-9FCE-524025D724E6}" dt="2024-09-22T16:26:59.029" v="4248"/>
          <ac:cxnSpMkLst>
            <pc:docMk/>
            <pc:sldMk cId="833962582" sldId="268"/>
            <ac:cxnSpMk id="19" creationId="{87503FAA-BC58-06AC-EC17-58460FC90CE1}"/>
          </ac:cxnSpMkLst>
        </pc:cxnChg>
        <pc:cxnChg chg="add mod">
          <ac:chgData name="Julio Lucas" userId="8ce37c81da4bf0ff" providerId="LiveId" clId="{CE3FC871-055E-4C41-9FCE-524025D724E6}" dt="2024-09-22T16:26:59.029" v="4248"/>
          <ac:cxnSpMkLst>
            <pc:docMk/>
            <pc:sldMk cId="833962582" sldId="268"/>
            <ac:cxnSpMk id="20" creationId="{635A892A-BBF7-0789-BC18-CB761B72CB1F}"/>
          </ac:cxnSpMkLst>
        </pc:cxnChg>
        <pc:cxnChg chg="add mod">
          <ac:chgData name="Julio Lucas" userId="8ce37c81da4bf0ff" providerId="LiveId" clId="{CE3FC871-055E-4C41-9FCE-524025D724E6}" dt="2024-09-22T16:26:59.029" v="4248"/>
          <ac:cxnSpMkLst>
            <pc:docMk/>
            <pc:sldMk cId="833962582" sldId="268"/>
            <ac:cxnSpMk id="21" creationId="{145B746C-63F2-79DC-1E4C-D1928C656AFE}"/>
          </ac:cxnSpMkLst>
        </pc:cxnChg>
        <pc:cxnChg chg="add mod">
          <ac:chgData name="Julio Lucas" userId="8ce37c81da4bf0ff" providerId="LiveId" clId="{CE3FC871-055E-4C41-9FCE-524025D724E6}" dt="2024-09-22T16:26:59.029" v="4248"/>
          <ac:cxnSpMkLst>
            <pc:docMk/>
            <pc:sldMk cId="833962582" sldId="268"/>
            <ac:cxnSpMk id="22" creationId="{9028A776-72BD-44BE-DDD9-16165D970530}"/>
          </ac:cxnSpMkLst>
        </pc:cxnChg>
        <pc:cxnChg chg="add mod">
          <ac:chgData name="Julio Lucas" userId="8ce37c81da4bf0ff" providerId="LiveId" clId="{CE3FC871-055E-4C41-9FCE-524025D724E6}" dt="2024-09-22T16:26:59.029" v="4248"/>
          <ac:cxnSpMkLst>
            <pc:docMk/>
            <pc:sldMk cId="833962582" sldId="268"/>
            <ac:cxnSpMk id="27" creationId="{FE77FDE8-0C5D-D9B1-72B1-4F3F00AD1C1E}"/>
          </ac:cxnSpMkLst>
        </pc:cxnChg>
        <pc:cxnChg chg="add mod">
          <ac:chgData name="Julio Lucas" userId="8ce37c81da4bf0ff" providerId="LiveId" clId="{CE3FC871-055E-4C41-9FCE-524025D724E6}" dt="2024-09-22T16:26:59.029" v="4248"/>
          <ac:cxnSpMkLst>
            <pc:docMk/>
            <pc:sldMk cId="833962582" sldId="268"/>
            <ac:cxnSpMk id="28" creationId="{AA467FCA-1175-4670-EC97-34307FE7E3FB}"/>
          </ac:cxnSpMkLst>
        </pc:cxnChg>
        <pc:cxnChg chg="add mod">
          <ac:chgData name="Julio Lucas" userId="8ce37c81da4bf0ff" providerId="LiveId" clId="{CE3FC871-055E-4C41-9FCE-524025D724E6}" dt="2024-09-22T16:26:59.029" v="4248"/>
          <ac:cxnSpMkLst>
            <pc:docMk/>
            <pc:sldMk cId="833962582" sldId="268"/>
            <ac:cxnSpMk id="29" creationId="{9D1D0B5B-B05B-C64C-4197-891E9AED3BD9}"/>
          </ac:cxnSpMkLst>
        </pc:cxnChg>
        <pc:cxnChg chg="add mod">
          <ac:chgData name="Julio Lucas" userId="8ce37c81da4bf0ff" providerId="LiveId" clId="{CE3FC871-055E-4C41-9FCE-524025D724E6}" dt="2024-09-22T16:45:08.518" v="4483" actId="1076"/>
          <ac:cxnSpMkLst>
            <pc:docMk/>
            <pc:sldMk cId="833962582" sldId="268"/>
            <ac:cxnSpMk id="30" creationId="{5C5C7B1E-41CD-9BE3-A0F0-53867DF9C71F}"/>
          </ac:cxnSpMkLst>
        </pc:cxnChg>
        <pc:cxnChg chg="add mod">
          <ac:chgData name="Julio Lucas" userId="8ce37c81da4bf0ff" providerId="LiveId" clId="{CE3FC871-055E-4C41-9FCE-524025D724E6}" dt="2024-09-22T16:26:59.029" v="4248"/>
          <ac:cxnSpMkLst>
            <pc:docMk/>
            <pc:sldMk cId="833962582" sldId="268"/>
            <ac:cxnSpMk id="32" creationId="{3C104653-2200-3F67-CCD5-9BC1ED6389E9}"/>
          </ac:cxnSpMkLst>
        </pc:cxnChg>
        <pc:cxnChg chg="add mod">
          <ac:chgData name="Julio Lucas" userId="8ce37c81da4bf0ff" providerId="LiveId" clId="{CE3FC871-055E-4C41-9FCE-524025D724E6}" dt="2024-09-22T16:26:59.029" v="4248"/>
          <ac:cxnSpMkLst>
            <pc:docMk/>
            <pc:sldMk cId="833962582" sldId="268"/>
            <ac:cxnSpMk id="33" creationId="{8DB1B648-A2A7-F5A1-A3CF-5972ED35CA6E}"/>
          </ac:cxnSpMkLst>
        </pc:cxnChg>
        <pc:cxnChg chg="add mod">
          <ac:chgData name="Julio Lucas" userId="8ce37c81da4bf0ff" providerId="LiveId" clId="{CE3FC871-055E-4C41-9FCE-524025D724E6}" dt="2024-09-22T16:26:59.029" v="4248"/>
          <ac:cxnSpMkLst>
            <pc:docMk/>
            <pc:sldMk cId="833962582" sldId="268"/>
            <ac:cxnSpMk id="35" creationId="{83030466-56CF-C884-E130-280428359572}"/>
          </ac:cxnSpMkLst>
        </pc:cxnChg>
      </pc:sldChg>
      <pc:sldChg chg="addSp delSp modSp new mod">
        <pc:chgData name="Julio Lucas" userId="8ce37c81da4bf0ff" providerId="LiveId" clId="{CE3FC871-055E-4C41-9FCE-524025D724E6}" dt="2024-09-22T16:44:30.441" v="4473" actId="1076"/>
        <pc:sldMkLst>
          <pc:docMk/>
          <pc:sldMk cId="2700910200" sldId="269"/>
        </pc:sldMkLst>
        <pc:spChg chg="mod">
          <ac:chgData name="Julio Lucas" userId="8ce37c81da4bf0ff" providerId="LiveId" clId="{CE3FC871-055E-4C41-9FCE-524025D724E6}" dt="2024-09-22T16:40:50.468" v="4289" actId="20577"/>
          <ac:spMkLst>
            <pc:docMk/>
            <pc:sldMk cId="2700910200" sldId="269"/>
            <ac:spMk id="2" creationId="{F24F9CE9-D482-089A-A9AF-DB1B299B9D5C}"/>
          </ac:spMkLst>
        </pc:spChg>
        <pc:spChg chg="del">
          <ac:chgData name="Julio Lucas" userId="8ce37c81da4bf0ff" providerId="LiveId" clId="{CE3FC871-055E-4C41-9FCE-524025D724E6}" dt="2024-09-22T16:37:20.401" v="4261" actId="478"/>
          <ac:spMkLst>
            <pc:docMk/>
            <pc:sldMk cId="2700910200" sldId="269"/>
            <ac:spMk id="3" creationId="{07C0A19D-91EF-4C17-5989-6E51607FDB80}"/>
          </ac:spMkLst>
        </pc:spChg>
        <pc:spChg chg="add mod">
          <ac:chgData name="Julio Lucas" userId="8ce37c81da4bf0ff" providerId="LiveId" clId="{CE3FC871-055E-4C41-9FCE-524025D724E6}" dt="2024-09-22T16:44:07.798" v="4471" actId="1076"/>
          <ac:spMkLst>
            <pc:docMk/>
            <pc:sldMk cId="2700910200" sldId="269"/>
            <ac:spMk id="6" creationId="{790E02C7-AEC9-EBE6-92B1-195136A5C4B4}"/>
          </ac:spMkLst>
        </pc:spChg>
        <pc:spChg chg="add mod">
          <ac:chgData name="Julio Lucas" userId="8ce37c81da4bf0ff" providerId="LiveId" clId="{CE3FC871-055E-4C41-9FCE-524025D724E6}" dt="2024-09-22T16:44:07.798" v="4471" actId="1076"/>
          <ac:spMkLst>
            <pc:docMk/>
            <pc:sldMk cId="2700910200" sldId="269"/>
            <ac:spMk id="9" creationId="{4DB5DC95-79B7-0862-C4EB-1EDF1BE8F080}"/>
          </ac:spMkLst>
        </pc:spChg>
        <pc:spChg chg="add mod">
          <ac:chgData name="Julio Lucas" userId="8ce37c81da4bf0ff" providerId="LiveId" clId="{CE3FC871-055E-4C41-9FCE-524025D724E6}" dt="2024-09-22T16:44:07.798" v="4471" actId="1076"/>
          <ac:spMkLst>
            <pc:docMk/>
            <pc:sldMk cId="2700910200" sldId="269"/>
            <ac:spMk id="10" creationId="{67993F91-D5C1-3308-D790-9531C3CD1030}"/>
          </ac:spMkLst>
        </pc:spChg>
        <pc:grpChg chg="add mod">
          <ac:chgData name="Julio Lucas" userId="8ce37c81da4bf0ff" providerId="LiveId" clId="{CE3FC871-055E-4C41-9FCE-524025D724E6}" dt="2024-09-22T16:44:30.441" v="4473" actId="1076"/>
          <ac:grpSpMkLst>
            <pc:docMk/>
            <pc:sldMk cId="2700910200" sldId="269"/>
            <ac:grpSpMk id="8" creationId="{064DE64B-583A-184B-0B05-48465D4458CC}"/>
          </ac:grpSpMkLst>
        </pc:grpChg>
        <pc:picChg chg="add mod ord">
          <ac:chgData name="Julio Lucas" userId="8ce37c81da4bf0ff" providerId="LiveId" clId="{CE3FC871-055E-4C41-9FCE-524025D724E6}" dt="2024-09-22T16:43:14.622" v="4455" actId="164"/>
          <ac:picMkLst>
            <pc:docMk/>
            <pc:sldMk cId="2700910200" sldId="269"/>
            <ac:picMk id="5" creationId="{75E3048D-FD94-9419-BBBA-79277ABCD38B}"/>
          </ac:picMkLst>
        </pc:picChg>
        <pc:picChg chg="add mod">
          <ac:chgData name="Julio Lucas" userId="8ce37c81da4bf0ff" providerId="LiveId" clId="{CE3FC871-055E-4C41-9FCE-524025D724E6}" dt="2024-09-22T16:43:14.622" v="4455" actId="164"/>
          <ac:picMkLst>
            <pc:docMk/>
            <pc:sldMk cId="2700910200" sldId="269"/>
            <ac:picMk id="7" creationId="{03C76363-CB7E-7B9B-331F-9C5FD66CE8A2}"/>
          </ac:picMkLst>
        </pc:picChg>
        <pc:picChg chg="add mod">
          <ac:chgData name="Julio Lucas" userId="8ce37c81da4bf0ff" providerId="LiveId" clId="{CE3FC871-055E-4C41-9FCE-524025D724E6}" dt="2024-09-22T16:44:27.362" v="4472" actId="1076"/>
          <ac:picMkLst>
            <pc:docMk/>
            <pc:sldMk cId="2700910200" sldId="269"/>
            <ac:picMk id="11" creationId="{8FA34B4C-4193-8181-09D6-A54ED87D6B0E}"/>
          </ac:picMkLst>
        </pc:picChg>
      </pc:sldChg>
      <pc:sldChg chg="modSp new mod">
        <pc:chgData name="Julio Lucas" userId="8ce37c81da4bf0ff" providerId="LiveId" clId="{CE3FC871-055E-4C41-9FCE-524025D724E6}" dt="2024-09-23T09:29:52.843" v="9673" actId="20577"/>
        <pc:sldMkLst>
          <pc:docMk/>
          <pc:sldMk cId="1513462694" sldId="270"/>
        </pc:sldMkLst>
        <pc:spChg chg="mod">
          <ac:chgData name="Julio Lucas" userId="8ce37c81da4bf0ff" providerId="LiveId" clId="{CE3FC871-055E-4C41-9FCE-524025D724E6}" dt="2024-09-22T16:46:45.510" v="4586" actId="20577"/>
          <ac:spMkLst>
            <pc:docMk/>
            <pc:sldMk cId="1513462694" sldId="270"/>
            <ac:spMk id="2" creationId="{1444FB7A-8A0A-4471-630D-B20178B3C7D1}"/>
          </ac:spMkLst>
        </pc:spChg>
        <pc:spChg chg="mod">
          <ac:chgData name="Julio Lucas" userId="8ce37c81da4bf0ff" providerId="LiveId" clId="{CE3FC871-055E-4C41-9FCE-524025D724E6}" dt="2024-09-23T09:29:52.843" v="9673" actId="20577"/>
          <ac:spMkLst>
            <pc:docMk/>
            <pc:sldMk cId="1513462694" sldId="270"/>
            <ac:spMk id="3" creationId="{6E9CBB22-F636-972F-5988-95CEE501BFE4}"/>
          </ac:spMkLst>
        </pc:spChg>
      </pc:sldChg>
      <pc:sldChg chg="addSp delSp modSp new mod">
        <pc:chgData name="Julio Lucas" userId="8ce37c81da4bf0ff" providerId="LiveId" clId="{CE3FC871-055E-4C41-9FCE-524025D724E6}" dt="2024-09-23T09:30:37.988" v="9680" actId="20577"/>
        <pc:sldMkLst>
          <pc:docMk/>
          <pc:sldMk cId="5047565" sldId="271"/>
        </pc:sldMkLst>
        <pc:spChg chg="mod">
          <ac:chgData name="Julio Lucas" userId="8ce37c81da4bf0ff" providerId="LiveId" clId="{CE3FC871-055E-4C41-9FCE-524025D724E6}" dt="2024-09-22T16:52:49.581" v="5201" actId="20577"/>
          <ac:spMkLst>
            <pc:docMk/>
            <pc:sldMk cId="5047565" sldId="271"/>
            <ac:spMk id="2" creationId="{409F173F-F315-B76A-B366-DD2B99FBE30F}"/>
          </ac:spMkLst>
        </pc:spChg>
        <pc:spChg chg="del">
          <ac:chgData name="Julio Lucas" userId="8ce37c81da4bf0ff" providerId="LiveId" clId="{CE3FC871-055E-4C41-9FCE-524025D724E6}" dt="2024-09-22T16:52:36.482" v="5180"/>
          <ac:spMkLst>
            <pc:docMk/>
            <pc:sldMk cId="5047565" sldId="271"/>
            <ac:spMk id="3" creationId="{041CB430-0F1A-B81C-6BF6-CEB1045C2622}"/>
          </ac:spMkLst>
        </pc:spChg>
        <pc:spChg chg="add mod">
          <ac:chgData name="Julio Lucas" userId="8ce37c81da4bf0ff" providerId="LiveId" clId="{CE3FC871-055E-4C41-9FCE-524025D724E6}" dt="2024-09-22T17:00:54.798" v="5456" actId="1076"/>
          <ac:spMkLst>
            <pc:docMk/>
            <pc:sldMk cId="5047565" sldId="271"/>
            <ac:spMk id="5" creationId="{FF2E5FC4-2549-F3C8-3FC3-3ACCAF755689}"/>
          </ac:spMkLst>
        </pc:spChg>
        <pc:spChg chg="add mod">
          <ac:chgData name="Julio Lucas" userId="8ce37c81da4bf0ff" providerId="LiveId" clId="{CE3FC871-055E-4C41-9FCE-524025D724E6}" dt="2024-09-22T17:00:54.798" v="5456" actId="1076"/>
          <ac:spMkLst>
            <pc:docMk/>
            <pc:sldMk cId="5047565" sldId="271"/>
            <ac:spMk id="8" creationId="{DD85F021-4142-4329-9335-3C4DE25F1ACD}"/>
          </ac:spMkLst>
        </pc:spChg>
        <pc:spChg chg="add mod">
          <ac:chgData name="Julio Lucas" userId="8ce37c81da4bf0ff" providerId="LiveId" clId="{CE3FC871-055E-4C41-9FCE-524025D724E6}" dt="2024-09-22T17:00:54.798" v="5456" actId="1076"/>
          <ac:spMkLst>
            <pc:docMk/>
            <pc:sldMk cId="5047565" sldId="271"/>
            <ac:spMk id="11" creationId="{71421786-60AA-F62D-A48A-7F6B17F15C4C}"/>
          </ac:spMkLst>
        </pc:spChg>
        <pc:spChg chg="add mod">
          <ac:chgData name="Julio Lucas" userId="8ce37c81da4bf0ff" providerId="LiveId" clId="{CE3FC871-055E-4C41-9FCE-524025D724E6}" dt="2024-09-22T17:00:54.798" v="5456" actId="1076"/>
          <ac:spMkLst>
            <pc:docMk/>
            <pc:sldMk cId="5047565" sldId="271"/>
            <ac:spMk id="14" creationId="{9035334E-7D68-9FD8-CEBA-5C882EE44EC0}"/>
          </ac:spMkLst>
        </pc:spChg>
        <pc:spChg chg="add mod">
          <ac:chgData name="Julio Lucas" userId="8ce37c81da4bf0ff" providerId="LiveId" clId="{CE3FC871-055E-4C41-9FCE-524025D724E6}" dt="2024-09-22T17:00:54.798" v="5456" actId="1076"/>
          <ac:spMkLst>
            <pc:docMk/>
            <pc:sldMk cId="5047565" sldId="271"/>
            <ac:spMk id="17" creationId="{665D4C68-C1D2-F69F-6EA4-29055B70D563}"/>
          </ac:spMkLst>
        </pc:spChg>
        <pc:spChg chg="add mod">
          <ac:chgData name="Julio Lucas" userId="8ce37c81da4bf0ff" providerId="LiveId" clId="{CE3FC871-055E-4C41-9FCE-524025D724E6}" dt="2024-09-22T17:00:54.798" v="5456" actId="1076"/>
          <ac:spMkLst>
            <pc:docMk/>
            <pc:sldMk cId="5047565" sldId="271"/>
            <ac:spMk id="20" creationId="{51BCE6C9-80B6-08BC-52DC-98FD35AC673D}"/>
          </ac:spMkLst>
        </pc:spChg>
        <pc:spChg chg="add mod">
          <ac:chgData name="Julio Lucas" userId="8ce37c81da4bf0ff" providerId="LiveId" clId="{CE3FC871-055E-4C41-9FCE-524025D724E6}" dt="2024-09-22T17:00:54.798" v="5456" actId="1076"/>
          <ac:spMkLst>
            <pc:docMk/>
            <pc:sldMk cId="5047565" sldId="271"/>
            <ac:spMk id="24" creationId="{F8C3BFE6-B4F3-FA4E-3393-46FFC6942104}"/>
          </ac:spMkLst>
        </pc:spChg>
        <pc:spChg chg="add mod">
          <ac:chgData name="Julio Lucas" userId="8ce37c81da4bf0ff" providerId="LiveId" clId="{CE3FC871-055E-4C41-9FCE-524025D724E6}" dt="2024-09-23T09:30:37.988" v="9680" actId="20577"/>
          <ac:spMkLst>
            <pc:docMk/>
            <pc:sldMk cId="5047565" sldId="271"/>
            <ac:spMk id="33" creationId="{3361DBA2-59D5-FF04-CA0F-A6F1D6E7DED1}"/>
          </ac:spMkLst>
        </pc:spChg>
        <pc:grpChg chg="add mod">
          <ac:chgData name="Julio Lucas" userId="8ce37c81da4bf0ff" providerId="LiveId" clId="{CE3FC871-055E-4C41-9FCE-524025D724E6}" dt="2024-09-22T17:00:54.798" v="5456" actId="1076"/>
          <ac:grpSpMkLst>
            <pc:docMk/>
            <pc:sldMk cId="5047565" sldId="271"/>
            <ac:grpSpMk id="32" creationId="{B2A0168D-4E7B-B06A-7688-4903BB2007CD}"/>
          </ac:grpSpMkLst>
        </pc:grpChg>
        <pc:picChg chg="add mod">
          <ac:chgData name="Julio Lucas" userId="8ce37c81da4bf0ff" providerId="LiveId" clId="{CE3FC871-055E-4C41-9FCE-524025D724E6}" dt="2024-09-22T17:00:54.798" v="5456" actId="1076"/>
          <ac:picMkLst>
            <pc:docMk/>
            <pc:sldMk cId="5047565" sldId="271"/>
            <ac:picMk id="4" creationId="{FE70CB5A-9F08-2CA1-A440-9C632FE7E9FF}"/>
          </ac:picMkLst>
        </pc:picChg>
        <pc:picChg chg="add mod">
          <ac:chgData name="Julio Lucas" userId="8ce37c81da4bf0ff" providerId="LiveId" clId="{CE3FC871-055E-4C41-9FCE-524025D724E6}" dt="2024-09-22T17:00:09.829" v="5386" actId="164"/>
          <ac:picMkLst>
            <pc:docMk/>
            <pc:sldMk cId="5047565" sldId="271"/>
            <ac:picMk id="28" creationId="{3C4273BF-8E53-8595-64BF-291DDCDA8A31}"/>
          </ac:picMkLst>
        </pc:picChg>
        <pc:picChg chg="add mod">
          <ac:chgData name="Julio Lucas" userId="8ce37c81da4bf0ff" providerId="LiveId" clId="{CE3FC871-055E-4C41-9FCE-524025D724E6}" dt="2024-09-22T17:00:09.829" v="5386" actId="164"/>
          <ac:picMkLst>
            <pc:docMk/>
            <pc:sldMk cId="5047565" sldId="271"/>
            <ac:picMk id="29" creationId="{476FFF3F-6A38-07D8-94AB-FC26347F0CBC}"/>
          </ac:picMkLst>
        </pc:picChg>
        <pc:picChg chg="add mod">
          <ac:chgData name="Julio Lucas" userId="8ce37c81da4bf0ff" providerId="LiveId" clId="{CE3FC871-055E-4C41-9FCE-524025D724E6}" dt="2024-09-22T17:00:09.829" v="5386" actId="164"/>
          <ac:picMkLst>
            <pc:docMk/>
            <pc:sldMk cId="5047565" sldId="271"/>
            <ac:picMk id="30" creationId="{64A53302-BE82-A5A7-BAF0-ABF2DE577B2F}"/>
          </ac:picMkLst>
        </pc:picChg>
        <pc:picChg chg="add mod">
          <ac:chgData name="Julio Lucas" userId="8ce37c81da4bf0ff" providerId="LiveId" clId="{CE3FC871-055E-4C41-9FCE-524025D724E6}" dt="2024-09-22T17:00:09.829" v="5386" actId="164"/>
          <ac:picMkLst>
            <pc:docMk/>
            <pc:sldMk cId="5047565" sldId="271"/>
            <ac:picMk id="31" creationId="{2A97EF9E-CF66-7AAB-6ACF-5AFC06CC9B0B}"/>
          </ac:picMkLst>
        </pc:picChg>
        <pc:cxnChg chg="add mod">
          <ac:chgData name="Julio Lucas" userId="8ce37c81da4bf0ff" providerId="LiveId" clId="{CE3FC871-055E-4C41-9FCE-524025D724E6}" dt="2024-09-22T17:00:54.798" v="5456" actId="1076"/>
          <ac:cxnSpMkLst>
            <pc:docMk/>
            <pc:sldMk cId="5047565" sldId="271"/>
            <ac:cxnSpMk id="7" creationId="{DA89095E-D1F5-24D1-50D4-16083114E43F}"/>
          </ac:cxnSpMkLst>
        </pc:cxnChg>
        <pc:cxnChg chg="add mod">
          <ac:chgData name="Julio Lucas" userId="8ce37c81da4bf0ff" providerId="LiveId" clId="{CE3FC871-055E-4C41-9FCE-524025D724E6}" dt="2024-09-22T17:00:54.798" v="5456" actId="1076"/>
          <ac:cxnSpMkLst>
            <pc:docMk/>
            <pc:sldMk cId="5047565" sldId="271"/>
            <ac:cxnSpMk id="10" creationId="{279FD1FA-FED1-9F0F-0D54-B1E93238B8BA}"/>
          </ac:cxnSpMkLst>
        </pc:cxnChg>
        <pc:cxnChg chg="add mod">
          <ac:chgData name="Julio Lucas" userId="8ce37c81da4bf0ff" providerId="LiveId" clId="{CE3FC871-055E-4C41-9FCE-524025D724E6}" dt="2024-09-22T17:00:54.798" v="5456" actId="1076"/>
          <ac:cxnSpMkLst>
            <pc:docMk/>
            <pc:sldMk cId="5047565" sldId="271"/>
            <ac:cxnSpMk id="13" creationId="{7E77D6D5-1269-E1FD-8FAD-02507525DE83}"/>
          </ac:cxnSpMkLst>
        </pc:cxnChg>
        <pc:cxnChg chg="add mod">
          <ac:chgData name="Julio Lucas" userId="8ce37c81da4bf0ff" providerId="LiveId" clId="{CE3FC871-055E-4C41-9FCE-524025D724E6}" dt="2024-09-22T17:00:54.798" v="5456" actId="1076"/>
          <ac:cxnSpMkLst>
            <pc:docMk/>
            <pc:sldMk cId="5047565" sldId="271"/>
            <ac:cxnSpMk id="16" creationId="{D1085EA2-B879-EE1D-E8D2-6E7A76C3AD70}"/>
          </ac:cxnSpMkLst>
        </pc:cxnChg>
        <pc:cxnChg chg="add mod">
          <ac:chgData name="Julio Lucas" userId="8ce37c81da4bf0ff" providerId="LiveId" clId="{CE3FC871-055E-4C41-9FCE-524025D724E6}" dt="2024-09-22T17:00:54.798" v="5456" actId="1076"/>
          <ac:cxnSpMkLst>
            <pc:docMk/>
            <pc:sldMk cId="5047565" sldId="271"/>
            <ac:cxnSpMk id="19" creationId="{A11864FC-52AA-CF53-C69A-D6F013B85AE2}"/>
          </ac:cxnSpMkLst>
        </pc:cxnChg>
        <pc:cxnChg chg="add mod">
          <ac:chgData name="Julio Lucas" userId="8ce37c81da4bf0ff" providerId="LiveId" clId="{CE3FC871-055E-4C41-9FCE-524025D724E6}" dt="2024-09-22T17:00:54.798" v="5456" actId="1076"/>
          <ac:cxnSpMkLst>
            <pc:docMk/>
            <pc:sldMk cId="5047565" sldId="271"/>
            <ac:cxnSpMk id="23" creationId="{8093AE17-0449-795F-C000-91F62F6FDB34}"/>
          </ac:cxnSpMkLst>
        </pc:cxnChg>
        <pc:cxnChg chg="add mod">
          <ac:chgData name="Julio Lucas" userId="8ce37c81da4bf0ff" providerId="LiveId" clId="{CE3FC871-055E-4C41-9FCE-524025D724E6}" dt="2024-09-22T17:00:54.798" v="5456" actId="1076"/>
          <ac:cxnSpMkLst>
            <pc:docMk/>
            <pc:sldMk cId="5047565" sldId="271"/>
            <ac:cxnSpMk id="27" creationId="{88506A7C-FF50-34C7-9BF5-CA951443CE41}"/>
          </ac:cxnSpMkLst>
        </pc:cxnChg>
      </pc:sldChg>
      <pc:sldChg chg="addSp delSp modSp new mod">
        <pc:chgData name="Julio Lucas" userId="8ce37c81da4bf0ff" providerId="LiveId" clId="{CE3FC871-055E-4C41-9FCE-524025D724E6}" dt="2024-09-22T17:10:51.925" v="6236" actId="1076"/>
        <pc:sldMkLst>
          <pc:docMk/>
          <pc:sldMk cId="3331542939" sldId="272"/>
        </pc:sldMkLst>
        <pc:spChg chg="mod">
          <ac:chgData name="Julio Lucas" userId="8ce37c81da4bf0ff" providerId="LiveId" clId="{CE3FC871-055E-4C41-9FCE-524025D724E6}" dt="2024-09-22T17:05:07.208" v="6004" actId="20577"/>
          <ac:spMkLst>
            <pc:docMk/>
            <pc:sldMk cId="3331542939" sldId="272"/>
            <ac:spMk id="2" creationId="{1D94F04A-9DCC-4352-43BE-1A4FD44917C9}"/>
          </ac:spMkLst>
        </pc:spChg>
        <pc:spChg chg="del">
          <ac:chgData name="Julio Lucas" userId="8ce37c81da4bf0ff" providerId="LiveId" clId="{CE3FC871-055E-4C41-9FCE-524025D724E6}" dt="2024-09-22T17:04:47.498" v="5960" actId="478"/>
          <ac:spMkLst>
            <pc:docMk/>
            <pc:sldMk cId="3331542939" sldId="272"/>
            <ac:spMk id="3" creationId="{6414C63E-58CF-0395-F8A3-E9EC17F5915C}"/>
          </ac:spMkLst>
        </pc:spChg>
        <pc:spChg chg="add mod">
          <ac:chgData name="Julio Lucas" userId="8ce37c81da4bf0ff" providerId="LiveId" clId="{CE3FC871-055E-4C41-9FCE-524025D724E6}" dt="2024-09-22T17:07:04.340" v="6155" actId="1076"/>
          <ac:spMkLst>
            <pc:docMk/>
            <pc:sldMk cId="3331542939" sldId="272"/>
            <ac:spMk id="5" creationId="{9FAE659A-9117-BF6A-1338-D654CE7EE064}"/>
          </ac:spMkLst>
        </pc:spChg>
        <pc:spChg chg="add mod">
          <ac:chgData name="Julio Lucas" userId="8ce37c81da4bf0ff" providerId="LiveId" clId="{CE3FC871-055E-4C41-9FCE-524025D724E6}" dt="2024-09-22T17:08:14.428" v="6198" actId="164"/>
          <ac:spMkLst>
            <pc:docMk/>
            <pc:sldMk cId="3331542939" sldId="272"/>
            <ac:spMk id="8" creationId="{001CCE99-B507-B1A7-783F-344B7A5D9222}"/>
          </ac:spMkLst>
        </pc:spChg>
        <pc:spChg chg="add mod">
          <ac:chgData name="Julio Lucas" userId="8ce37c81da4bf0ff" providerId="LiveId" clId="{CE3FC871-055E-4C41-9FCE-524025D724E6}" dt="2024-09-22T17:08:14.428" v="6198" actId="164"/>
          <ac:spMkLst>
            <pc:docMk/>
            <pc:sldMk cId="3331542939" sldId="272"/>
            <ac:spMk id="12" creationId="{BBC33A27-B926-5B67-3B39-74A1742984FE}"/>
          </ac:spMkLst>
        </pc:spChg>
        <pc:spChg chg="add mod">
          <ac:chgData name="Julio Lucas" userId="8ce37c81da4bf0ff" providerId="LiveId" clId="{CE3FC871-055E-4C41-9FCE-524025D724E6}" dt="2024-09-22T17:08:14.428" v="6198" actId="164"/>
          <ac:spMkLst>
            <pc:docMk/>
            <pc:sldMk cId="3331542939" sldId="272"/>
            <ac:spMk id="13" creationId="{3568F930-100D-FA62-D348-5B1B64B5A404}"/>
          </ac:spMkLst>
        </pc:spChg>
        <pc:spChg chg="add mod">
          <ac:chgData name="Julio Lucas" userId="8ce37c81da4bf0ff" providerId="LiveId" clId="{CE3FC871-055E-4C41-9FCE-524025D724E6}" dt="2024-09-22T17:10:42.059" v="6235" actId="1076"/>
          <ac:spMkLst>
            <pc:docMk/>
            <pc:sldMk cId="3331542939" sldId="272"/>
            <ac:spMk id="21" creationId="{A3AE9872-85BF-136A-EE19-3F76D278C442}"/>
          </ac:spMkLst>
        </pc:spChg>
        <pc:spChg chg="add mod">
          <ac:chgData name="Julio Lucas" userId="8ce37c81da4bf0ff" providerId="LiveId" clId="{CE3FC871-055E-4C41-9FCE-524025D724E6}" dt="2024-09-22T17:10:18.123" v="6229" actId="1076"/>
          <ac:spMkLst>
            <pc:docMk/>
            <pc:sldMk cId="3331542939" sldId="272"/>
            <ac:spMk id="23" creationId="{0098AA9F-F682-A2A4-18AE-BC5DFF397C8C}"/>
          </ac:spMkLst>
        </pc:spChg>
        <pc:grpChg chg="add mod">
          <ac:chgData name="Julio Lucas" userId="8ce37c81da4bf0ff" providerId="LiveId" clId="{CE3FC871-055E-4C41-9FCE-524025D724E6}" dt="2024-09-22T17:08:23.722" v="6201" actId="1076"/>
          <ac:grpSpMkLst>
            <pc:docMk/>
            <pc:sldMk cId="3331542939" sldId="272"/>
            <ac:grpSpMk id="16" creationId="{DF616058-CBBC-2A83-4275-E787B8809C3F}"/>
          </ac:grpSpMkLst>
        </pc:grpChg>
        <pc:grpChg chg="add mod">
          <ac:chgData name="Julio Lucas" userId="8ce37c81da4bf0ff" providerId="LiveId" clId="{CE3FC871-055E-4C41-9FCE-524025D724E6}" dt="2024-09-22T17:10:51.925" v="6236" actId="1076"/>
          <ac:grpSpMkLst>
            <pc:docMk/>
            <pc:sldMk cId="3331542939" sldId="272"/>
            <ac:grpSpMk id="26" creationId="{EEC022D3-1850-73FA-FF17-B630724A5F0B}"/>
          </ac:grpSpMkLst>
        </pc:grpChg>
        <pc:picChg chg="add mod">
          <ac:chgData name="Julio Lucas" userId="8ce37c81da4bf0ff" providerId="LiveId" clId="{CE3FC871-055E-4C41-9FCE-524025D724E6}" dt="2024-09-22T17:08:14.428" v="6198" actId="164"/>
          <ac:picMkLst>
            <pc:docMk/>
            <pc:sldMk cId="3331542939" sldId="272"/>
            <ac:picMk id="4" creationId="{CFD9B7BE-C4C7-2BE5-01AF-FD63D1AF1A3A}"/>
          </ac:picMkLst>
        </pc:picChg>
        <pc:picChg chg="add del mod">
          <ac:chgData name="Julio Lucas" userId="8ce37c81da4bf0ff" providerId="LiveId" clId="{CE3FC871-055E-4C41-9FCE-524025D724E6}" dt="2024-09-22T17:08:35.800" v="6205" actId="478"/>
          <ac:picMkLst>
            <pc:docMk/>
            <pc:sldMk cId="3331542939" sldId="272"/>
            <ac:picMk id="17" creationId="{F4DA2806-9625-8148-ADF0-E69AD613BCBB}"/>
          </ac:picMkLst>
        </pc:picChg>
        <pc:picChg chg="add del mod">
          <ac:chgData name="Julio Lucas" userId="8ce37c81da4bf0ff" providerId="LiveId" clId="{CE3FC871-055E-4C41-9FCE-524025D724E6}" dt="2024-09-22T17:09:00.278" v="6209" actId="478"/>
          <ac:picMkLst>
            <pc:docMk/>
            <pc:sldMk cId="3331542939" sldId="272"/>
            <ac:picMk id="18" creationId="{E9EC4A5F-CDCC-FB17-ADC4-CA8DDF5410F0}"/>
          </ac:picMkLst>
        </pc:picChg>
        <pc:picChg chg="add mod">
          <ac:chgData name="Julio Lucas" userId="8ce37c81da4bf0ff" providerId="LiveId" clId="{CE3FC871-055E-4C41-9FCE-524025D724E6}" dt="2024-09-22T17:09:20.908" v="6213" actId="164"/>
          <ac:picMkLst>
            <pc:docMk/>
            <pc:sldMk cId="3331542939" sldId="272"/>
            <ac:picMk id="19" creationId="{2B44E18B-7F1E-DE1A-2E2C-699F90EA5CFC}"/>
          </ac:picMkLst>
        </pc:picChg>
        <pc:cxnChg chg="add mod">
          <ac:chgData name="Julio Lucas" userId="8ce37c81da4bf0ff" providerId="LiveId" clId="{CE3FC871-055E-4C41-9FCE-524025D724E6}" dt="2024-09-22T17:08:14.428" v="6198" actId="164"/>
          <ac:cxnSpMkLst>
            <pc:docMk/>
            <pc:sldMk cId="3331542939" sldId="272"/>
            <ac:cxnSpMk id="7" creationId="{09FD3D1E-A7B2-2158-EAFF-C711AA604D9C}"/>
          </ac:cxnSpMkLst>
        </pc:cxnChg>
        <pc:cxnChg chg="add mod">
          <ac:chgData name="Julio Lucas" userId="8ce37c81da4bf0ff" providerId="LiveId" clId="{CE3FC871-055E-4C41-9FCE-524025D724E6}" dt="2024-09-22T17:08:14.428" v="6198" actId="164"/>
          <ac:cxnSpMkLst>
            <pc:docMk/>
            <pc:sldMk cId="3331542939" sldId="272"/>
            <ac:cxnSpMk id="10" creationId="{EBD0C646-08FF-8144-88A4-E2682D2A3162}"/>
          </ac:cxnSpMkLst>
        </pc:cxnChg>
        <pc:cxnChg chg="add mod">
          <ac:chgData name="Julio Lucas" userId="8ce37c81da4bf0ff" providerId="LiveId" clId="{CE3FC871-055E-4C41-9FCE-524025D724E6}" dt="2024-09-22T17:08:14.428" v="6198" actId="164"/>
          <ac:cxnSpMkLst>
            <pc:docMk/>
            <pc:sldMk cId="3331542939" sldId="272"/>
            <ac:cxnSpMk id="15" creationId="{3EE42A63-C8BF-DEBD-BFDD-9E412A90320C}"/>
          </ac:cxnSpMkLst>
        </pc:cxnChg>
        <pc:cxnChg chg="add del mod">
          <ac:chgData name="Julio Lucas" userId="8ce37c81da4bf0ff" providerId="LiveId" clId="{CE3FC871-055E-4C41-9FCE-524025D724E6}" dt="2024-09-22T17:09:59.348" v="6221" actId="478"/>
          <ac:cxnSpMkLst>
            <pc:docMk/>
            <pc:sldMk cId="3331542939" sldId="272"/>
            <ac:cxnSpMk id="20" creationId="{6186D497-DE51-C63C-1ADF-10862CBA6E6D}"/>
          </ac:cxnSpMkLst>
        </pc:cxnChg>
        <pc:cxnChg chg="add del mod">
          <ac:chgData name="Julio Lucas" userId="8ce37c81da4bf0ff" providerId="LiveId" clId="{CE3FC871-055E-4C41-9FCE-524025D724E6}" dt="2024-09-22T17:09:57.238" v="6220" actId="478"/>
          <ac:cxnSpMkLst>
            <pc:docMk/>
            <pc:sldMk cId="3331542939" sldId="272"/>
            <ac:cxnSpMk id="22" creationId="{B407FA07-07E8-3A05-0474-4EADCD8D7759}"/>
          </ac:cxnSpMkLst>
        </pc:cxnChg>
        <pc:cxnChg chg="add mod">
          <ac:chgData name="Julio Lucas" userId="8ce37c81da4bf0ff" providerId="LiveId" clId="{CE3FC871-055E-4C41-9FCE-524025D724E6}" dt="2024-09-22T17:10:51.925" v="6236" actId="1076"/>
          <ac:cxnSpMkLst>
            <pc:docMk/>
            <pc:sldMk cId="3331542939" sldId="272"/>
            <ac:cxnSpMk id="28" creationId="{311A4523-3385-AEBA-133D-285A34122C12}"/>
          </ac:cxnSpMkLst>
        </pc:cxnChg>
        <pc:cxnChg chg="add mod">
          <ac:chgData name="Julio Lucas" userId="8ce37c81da4bf0ff" providerId="LiveId" clId="{CE3FC871-055E-4C41-9FCE-524025D724E6}" dt="2024-09-22T17:10:51.925" v="6236" actId="1076"/>
          <ac:cxnSpMkLst>
            <pc:docMk/>
            <pc:sldMk cId="3331542939" sldId="272"/>
            <ac:cxnSpMk id="29" creationId="{7C0DC4C2-259C-051A-91E9-0242BA6A33DC}"/>
          </ac:cxnSpMkLst>
        </pc:cxnChg>
      </pc:sldChg>
      <pc:sldChg chg="addSp delSp modSp new mod">
        <pc:chgData name="Julio Lucas" userId="8ce37c81da4bf0ff" providerId="LiveId" clId="{CE3FC871-055E-4C41-9FCE-524025D724E6}" dt="2024-09-22T17:14:40.118" v="6630" actId="1076"/>
        <pc:sldMkLst>
          <pc:docMk/>
          <pc:sldMk cId="3160835177" sldId="273"/>
        </pc:sldMkLst>
        <pc:spChg chg="mod">
          <ac:chgData name="Julio Lucas" userId="8ce37c81da4bf0ff" providerId="LiveId" clId="{CE3FC871-055E-4C41-9FCE-524025D724E6}" dt="2024-09-22T17:11:49.810" v="6302" actId="20577"/>
          <ac:spMkLst>
            <pc:docMk/>
            <pc:sldMk cId="3160835177" sldId="273"/>
            <ac:spMk id="2" creationId="{BF494E46-DBA4-A8CD-169E-376CBD4F73FF}"/>
          </ac:spMkLst>
        </pc:spChg>
        <pc:spChg chg="del">
          <ac:chgData name="Julio Lucas" userId="8ce37c81da4bf0ff" providerId="LiveId" clId="{CE3FC871-055E-4C41-9FCE-524025D724E6}" dt="2024-09-22T17:11:27.168" v="6238" actId="478"/>
          <ac:spMkLst>
            <pc:docMk/>
            <pc:sldMk cId="3160835177" sldId="273"/>
            <ac:spMk id="3" creationId="{A4E6F5A3-642E-520A-04CF-AD54A21C3120}"/>
          </ac:spMkLst>
        </pc:spChg>
        <pc:spChg chg="add mod">
          <ac:chgData name="Julio Lucas" userId="8ce37c81da4bf0ff" providerId="LiveId" clId="{CE3FC871-055E-4C41-9FCE-524025D724E6}" dt="2024-09-22T17:12:13.941" v="6317" actId="1076"/>
          <ac:spMkLst>
            <pc:docMk/>
            <pc:sldMk cId="3160835177" sldId="273"/>
            <ac:spMk id="7" creationId="{B4C31BBE-731E-256D-9CD7-7FD256C5E9AC}"/>
          </ac:spMkLst>
        </pc:spChg>
        <pc:spChg chg="add mod">
          <ac:chgData name="Julio Lucas" userId="8ce37c81da4bf0ff" providerId="LiveId" clId="{CE3FC871-055E-4C41-9FCE-524025D724E6}" dt="2024-09-22T17:12:23.872" v="6333" actId="1076"/>
          <ac:spMkLst>
            <pc:docMk/>
            <pc:sldMk cId="3160835177" sldId="273"/>
            <ac:spMk id="8" creationId="{1E616691-86E1-6D44-311E-A88676504996}"/>
          </ac:spMkLst>
        </pc:spChg>
        <pc:spChg chg="add mod">
          <ac:chgData name="Julio Lucas" userId="8ce37c81da4bf0ff" providerId="LiveId" clId="{CE3FC871-055E-4C41-9FCE-524025D724E6}" dt="2024-09-22T17:14:40.118" v="6630" actId="1076"/>
          <ac:spMkLst>
            <pc:docMk/>
            <pc:sldMk cId="3160835177" sldId="273"/>
            <ac:spMk id="11" creationId="{EEF6AFC2-C9AF-21DF-E1CA-39E23153B04C}"/>
          </ac:spMkLst>
        </pc:spChg>
        <pc:picChg chg="add mod">
          <ac:chgData name="Julio Lucas" userId="8ce37c81da4bf0ff" providerId="LiveId" clId="{CE3FC871-055E-4C41-9FCE-524025D724E6}" dt="2024-09-22T17:11:52.628" v="6303" actId="1076"/>
          <ac:picMkLst>
            <pc:docMk/>
            <pc:sldMk cId="3160835177" sldId="273"/>
            <ac:picMk id="4" creationId="{AF0E7A20-D107-D19C-0021-F9C86784582E}"/>
          </ac:picMkLst>
        </pc:picChg>
        <pc:cxnChg chg="add mod">
          <ac:chgData name="Julio Lucas" userId="8ce37c81da4bf0ff" providerId="LiveId" clId="{CE3FC871-055E-4C41-9FCE-524025D724E6}" dt="2024-09-22T17:12:31.019" v="6335" actId="13822"/>
          <ac:cxnSpMkLst>
            <pc:docMk/>
            <pc:sldMk cId="3160835177" sldId="273"/>
            <ac:cxnSpMk id="6" creationId="{1D8CD550-828D-1A64-015F-CD97493551D3}"/>
          </ac:cxnSpMkLst>
        </pc:cxnChg>
        <pc:cxnChg chg="add mod">
          <ac:chgData name="Julio Lucas" userId="8ce37c81da4bf0ff" providerId="LiveId" clId="{CE3FC871-055E-4C41-9FCE-524025D724E6}" dt="2024-09-22T17:12:31.019" v="6335" actId="13822"/>
          <ac:cxnSpMkLst>
            <pc:docMk/>
            <pc:sldMk cId="3160835177" sldId="273"/>
            <ac:cxnSpMk id="10" creationId="{500A29B0-00FF-5C38-7F90-048183EA1B97}"/>
          </ac:cxnSpMkLst>
        </pc:cxnChg>
      </pc:sldChg>
      <pc:sldChg chg="addSp delSp modSp new mod">
        <pc:chgData name="Julio Lucas" userId="8ce37c81da4bf0ff" providerId="LiveId" clId="{CE3FC871-055E-4C41-9FCE-524025D724E6}" dt="2024-09-23T08:51:21.709" v="9437" actId="1076"/>
        <pc:sldMkLst>
          <pc:docMk/>
          <pc:sldMk cId="2659068950" sldId="274"/>
        </pc:sldMkLst>
        <pc:spChg chg="mod">
          <ac:chgData name="Julio Lucas" userId="8ce37c81da4bf0ff" providerId="LiveId" clId="{CE3FC871-055E-4C41-9FCE-524025D724E6}" dt="2024-09-22T17:15:10.531" v="6701" actId="20577"/>
          <ac:spMkLst>
            <pc:docMk/>
            <pc:sldMk cId="2659068950" sldId="274"/>
            <ac:spMk id="2" creationId="{82ACF61A-2E89-709E-3773-055D8DB975D9}"/>
          </ac:spMkLst>
        </pc:spChg>
        <pc:spChg chg="del">
          <ac:chgData name="Julio Lucas" userId="8ce37c81da4bf0ff" providerId="LiveId" clId="{CE3FC871-055E-4C41-9FCE-524025D724E6}" dt="2024-09-22T17:15:13.371" v="6702" actId="478"/>
          <ac:spMkLst>
            <pc:docMk/>
            <pc:sldMk cId="2659068950" sldId="274"/>
            <ac:spMk id="3" creationId="{67A0ED5C-4ECE-2E44-EA7E-423B9BF85C88}"/>
          </ac:spMkLst>
        </pc:spChg>
        <pc:spChg chg="add mod">
          <ac:chgData name="Julio Lucas" userId="8ce37c81da4bf0ff" providerId="LiveId" clId="{CE3FC871-055E-4C41-9FCE-524025D724E6}" dt="2024-09-23T08:50:52.947" v="9419" actId="1076"/>
          <ac:spMkLst>
            <pc:docMk/>
            <pc:sldMk cId="2659068950" sldId="274"/>
            <ac:spMk id="5" creationId="{7F5843B2-5ED0-E710-04C5-F0EA0B519CB7}"/>
          </ac:spMkLst>
        </pc:spChg>
        <pc:spChg chg="add mod">
          <ac:chgData name="Julio Lucas" userId="8ce37c81da4bf0ff" providerId="LiveId" clId="{CE3FC871-055E-4C41-9FCE-524025D724E6}" dt="2024-09-23T08:51:21.709" v="9437" actId="1076"/>
          <ac:spMkLst>
            <pc:docMk/>
            <pc:sldMk cId="2659068950" sldId="274"/>
            <ac:spMk id="8" creationId="{41E624EA-E452-7593-AC3A-1FAF6CC236A4}"/>
          </ac:spMkLst>
        </pc:spChg>
        <pc:picChg chg="add mod">
          <ac:chgData name="Julio Lucas" userId="8ce37c81da4bf0ff" providerId="LiveId" clId="{CE3FC871-055E-4C41-9FCE-524025D724E6}" dt="2024-09-23T08:17:16.816" v="8301" actId="1076"/>
          <ac:picMkLst>
            <pc:docMk/>
            <pc:sldMk cId="2659068950" sldId="274"/>
            <ac:picMk id="4" creationId="{9FE38F6B-19DC-A8E7-0D40-971C2A9F8CC4}"/>
          </ac:picMkLst>
        </pc:picChg>
        <pc:cxnChg chg="add">
          <ac:chgData name="Julio Lucas" userId="8ce37c81da4bf0ff" providerId="LiveId" clId="{CE3FC871-055E-4C41-9FCE-524025D724E6}" dt="2024-09-23T08:51:10.155" v="9420" actId="11529"/>
          <ac:cxnSpMkLst>
            <pc:docMk/>
            <pc:sldMk cId="2659068950" sldId="274"/>
            <ac:cxnSpMk id="7" creationId="{71156462-670E-4209-08A2-AFC560A93251}"/>
          </ac:cxnSpMkLst>
        </pc:cxnChg>
      </pc:sldChg>
      <pc:sldChg chg="addSp delSp modSp new mod">
        <pc:chgData name="Julio Lucas" userId="8ce37c81da4bf0ff" providerId="LiveId" clId="{CE3FC871-055E-4C41-9FCE-524025D724E6}" dt="2024-09-23T09:02:58.333" v="9544" actId="20577"/>
        <pc:sldMkLst>
          <pc:docMk/>
          <pc:sldMk cId="4211118362" sldId="275"/>
        </pc:sldMkLst>
        <pc:spChg chg="mod">
          <ac:chgData name="Julio Lucas" userId="8ce37c81da4bf0ff" providerId="LiveId" clId="{CE3FC871-055E-4C41-9FCE-524025D724E6}" dt="2024-09-23T06:14:03.479" v="6716" actId="20577"/>
          <ac:spMkLst>
            <pc:docMk/>
            <pc:sldMk cId="4211118362" sldId="275"/>
            <ac:spMk id="2" creationId="{D1AAD055-C5AA-EA4B-F0A0-8D24CBBAF3AF}"/>
          </ac:spMkLst>
        </pc:spChg>
        <pc:spChg chg="del">
          <ac:chgData name="Julio Lucas" userId="8ce37c81da4bf0ff" providerId="LiveId" clId="{CE3FC871-055E-4C41-9FCE-524025D724E6}" dt="2024-09-23T06:14:06.223" v="6717" actId="478"/>
          <ac:spMkLst>
            <pc:docMk/>
            <pc:sldMk cId="4211118362" sldId="275"/>
            <ac:spMk id="3" creationId="{A72DE09F-6F9D-AD51-834C-A3A9696E7F6F}"/>
          </ac:spMkLst>
        </pc:spChg>
        <pc:spChg chg="add mod">
          <ac:chgData name="Julio Lucas" userId="8ce37c81da4bf0ff" providerId="LiveId" clId="{CE3FC871-055E-4C41-9FCE-524025D724E6}" dt="2024-09-23T06:20:23.884" v="7175" actId="1076"/>
          <ac:spMkLst>
            <pc:docMk/>
            <pc:sldMk cId="4211118362" sldId="275"/>
            <ac:spMk id="4" creationId="{B2974FA5-9D09-1CE7-8DB2-581CB3DEE76D}"/>
          </ac:spMkLst>
        </pc:spChg>
        <pc:spChg chg="add mod">
          <ac:chgData name="Julio Lucas" userId="8ce37c81da4bf0ff" providerId="LiveId" clId="{CE3FC871-055E-4C41-9FCE-524025D724E6}" dt="2024-09-23T06:24:29.083" v="7306" actId="14100"/>
          <ac:spMkLst>
            <pc:docMk/>
            <pc:sldMk cId="4211118362" sldId="275"/>
            <ac:spMk id="7" creationId="{8C14579C-BF8A-EC74-2283-488C014DDD0D}"/>
          </ac:spMkLst>
        </pc:spChg>
        <pc:spChg chg="add mod">
          <ac:chgData name="Julio Lucas" userId="8ce37c81da4bf0ff" providerId="LiveId" clId="{CE3FC871-055E-4C41-9FCE-524025D724E6}" dt="2024-09-23T06:20:28.908" v="7176" actId="1076"/>
          <ac:spMkLst>
            <pc:docMk/>
            <pc:sldMk cId="4211118362" sldId="275"/>
            <ac:spMk id="9" creationId="{AD7A88FB-8AE7-5691-D34D-A19622DD4C7F}"/>
          </ac:spMkLst>
        </pc:spChg>
        <pc:spChg chg="del mod">
          <ac:chgData name="Julio Lucas" userId="8ce37c81da4bf0ff" providerId="LiveId" clId="{CE3FC871-055E-4C41-9FCE-524025D724E6}" dt="2024-09-23T08:56:46.015" v="9444" actId="478"/>
          <ac:spMkLst>
            <pc:docMk/>
            <pc:sldMk cId="4211118362" sldId="275"/>
            <ac:spMk id="11" creationId="{247DC059-E35F-83C5-9D82-43376EE0B5D6}"/>
          </ac:spMkLst>
        </pc:spChg>
        <pc:spChg chg="mod">
          <ac:chgData name="Julio Lucas" userId="8ce37c81da4bf0ff" providerId="LiveId" clId="{CE3FC871-055E-4C41-9FCE-524025D724E6}" dt="2024-09-23T09:02:58.333" v="9544" actId="20577"/>
          <ac:spMkLst>
            <pc:docMk/>
            <pc:sldMk cId="4211118362" sldId="275"/>
            <ac:spMk id="13" creationId="{C1DAB2CE-A2A0-F44C-8FAF-EBE78BD07F14}"/>
          </ac:spMkLst>
        </pc:spChg>
        <pc:grpChg chg="add mod">
          <ac:chgData name="Julio Lucas" userId="8ce37c81da4bf0ff" providerId="LiveId" clId="{CE3FC871-055E-4C41-9FCE-524025D724E6}" dt="2024-09-23T06:20:28.908" v="7176" actId="1076"/>
          <ac:grpSpMkLst>
            <pc:docMk/>
            <pc:sldMk cId="4211118362" sldId="275"/>
            <ac:grpSpMk id="8" creationId="{9804B052-1CA4-77CC-C3A4-C05F6BD1E460}"/>
          </ac:grpSpMkLst>
        </pc:grpChg>
        <pc:picChg chg="add mod">
          <ac:chgData name="Julio Lucas" userId="8ce37c81da4bf0ff" providerId="LiveId" clId="{CE3FC871-055E-4C41-9FCE-524025D724E6}" dt="2024-09-23T06:20:28.908" v="7176" actId="1076"/>
          <ac:picMkLst>
            <pc:docMk/>
            <pc:sldMk cId="4211118362" sldId="275"/>
            <ac:picMk id="6" creationId="{7192EE62-0EEC-8135-43D7-AA6683BE7782}"/>
          </ac:picMkLst>
        </pc:picChg>
        <pc:picChg chg="add del mod">
          <ac:chgData name="Julio Lucas" userId="8ce37c81da4bf0ff" providerId="LiveId" clId="{CE3FC871-055E-4C41-9FCE-524025D724E6}" dt="2024-09-23T08:56:44.318" v="9443" actId="478"/>
          <ac:picMkLst>
            <pc:docMk/>
            <pc:sldMk cId="4211118362" sldId="275"/>
            <ac:picMk id="12" creationId="{AA35D7E5-306D-2F0F-8291-9D42CFC4873F}"/>
          </ac:picMkLst>
        </pc:picChg>
        <pc:picChg chg="add del mod">
          <ac:chgData name="Julio Lucas" userId="8ce37c81da4bf0ff" providerId="LiveId" clId="{CE3FC871-055E-4C41-9FCE-524025D724E6}" dt="2024-09-23T09:02:39.471" v="9534" actId="478"/>
          <ac:picMkLst>
            <pc:docMk/>
            <pc:sldMk cId="4211118362" sldId="275"/>
            <ac:picMk id="15" creationId="{6417C258-F0C0-B323-A651-FAE1B0700B1A}"/>
          </ac:picMkLst>
        </pc:picChg>
        <pc:picChg chg="add mod">
          <ac:chgData name="Julio Lucas" userId="8ce37c81da4bf0ff" providerId="LiveId" clId="{CE3FC871-055E-4C41-9FCE-524025D724E6}" dt="2024-09-23T06:20:28.908" v="7176" actId="1076"/>
          <ac:picMkLst>
            <pc:docMk/>
            <pc:sldMk cId="4211118362" sldId="275"/>
            <ac:picMk id="1026" creationId="{02A782C5-1958-CBDE-F5D2-70DE1B7F3C5C}"/>
          </ac:picMkLst>
        </pc:picChg>
      </pc:sldChg>
      <pc:sldChg chg="addSp delSp modSp new mod">
        <pc:chgData name="Julio Lucas" userId="8ce37c81da4bf0ff" providerId="LiveId" clId="{CE3FC871-055E-4C41-9FCE-524025D724E6}" dt="2024-09-23T08:58:43.928" v="9446" actId="1076"/>
        <pc:sldMkLst>
          <pc:docMk/>
          <pc:sldMk cId="1847687595" sldId="276"/>
        </pc:sldMkLst>
        <pc:spChg chg="mod">
          <ac:chgData name="Julio Lucas" userId="8ce37c81da4bf0ff" providerId="LiveId" clId="{CE3FC871-055E-4C41-9FCE-524025D724E6}" dt="2024-09-23T06:20:42.263" v="7190" actId="20577"/>
          <ac:spMkLst>
            <pc:docMk/>
            <pc:sldMk cId="1847687595" sldId="276"/>
            <ac:spMk id="2" creationId="{A6B69B3E-6701-3815-2CC4-C1D25991434E}"/>
          </ac:spMkLst>
        </pc:spChg>
        <pc:spChg chg="del">
          <ac:chgData name="Julio Lucas" userId="8ce37c81da4bf0ff" providerId="LiveId" clId="{CE3FC871-055E-4C41-9FCE-524025D724E6}" dt="2024-09-23T06:20:44.399" v="7191" actId="478"/>
          <ac:spMkLst>
            <pc:docMk/>
            <pc:sldMk cId="1847687595" sldId="276"/>
            <ac:spMk id="3" creationId="{5A4214DB-CE1C-6F5E-2397-A2E01DEB14C6}"/>
          </ac:spMkLst>
        </pc:spChg>
        <pc:spChg chg="add mod">
          <ac:chgData name="Julio Lucas" userId="8ce37c81da4bf0ff" providerId="LiveId" clId="{CE3FC871-055E-4C41-9FCE-524025D724E6}" dt="2024-09-23T06:24:14.730" v="7283" actId="1076"/>
          <ac:spMkLst>
            <pc:docMk/>
            <pc:sldMk cId="1847687595" sldId="276"/>
            <ac:spMk id="4" creationId="{037FCFAD-E227-E70B-88A6-06E2678BAA4E}"/>
          </ac:spMkLst>
        </pc:spChg>
        <pc:spChg chg="mod">
          <ac:chgData name="Julio Lucas" userId="8ce37c81da4bf0ff" providerId="LiveId" clId="{CE3FC871-055E-4C41-9FCE-524025D724E6}" dt="2024-09-23T08:58:43.928" v="9446" actId="1076"/>
          <ac:spMkLst>
            <pc:docMk/>
            <pc:sldMk cId="1847687595" sldId="276"/>
            <ac:spMk id="6" creationId="{5E96296D-C72F-AF3C-4105-AC4E969301D8}"/>
          </ac:spMkLst>
        </pc:spChg>
        <pc:picChg chg="add mod">
          <ac:chgData name="Julio Lucas" userId="8ce37c81da4bf0ff" providerId="LiveId" clId="{CE3FC871-055E-4C41-9FCE-524025D724E6}" dt="2024-09-23T06:27:27" v="7308" actId="1076"/>
          <ac:picMkLst>
            <pc:docMk/>
            <pc:sldMk cId="1847687595" sldId="276"/>
            <ac:picMk id="2050" creationId="{A4731657-0CDA-3B1C-084B-704ECF4B853D}"/>
          </ac:picMkLst>
        </pc:picChg>
      </pc:sldChg>
      <pc:sldChg chg="addSp delSp modSp new mod">
        <pc:chgData name="Julio Lucas" userId="8ce37c81da4bf0ff" providerId="LiveId" clId="{CE3FC871-055E-4C41-9FCE-524025D724E6}" dt="2024-09-23T06:28:18.736" v="7404" actId="1076"/>
        <pc:sldMkLst>
          <pc:docMk/>
          <pc:sldMk cId="2225775028" sldId="277"/>
        </pc:sldMkLst>
        <pc:spChg chg="mod">
          <ac:chgData name="Julio Lucas" userId="8ce37c81da4bf0ff" providerId="LiveId" clId="{CE3FC871-055E-4C41-9FCE-524025D724E6}" dt="2024-09-23T06:27:37.264" v="7320" actId="20577"/>
          <ac:spMkLst>
            <pc:docMk/>
            <pc:sldMk cId="2225775028" sldId="277"/>
            <ac:spMk id="2" creationId="{1963CC97-50CC-FB86-04B5-FB81494A7834}"/>
          </ac:spMkLst>
        </pc:spChg>
        <pc:spChg chg="del">
          <ac:chgData name="Julio Lucas" userId="8ce37c81da4bf0ff" providerId="LiveId" clId="{CE3FC871-055E-4C41-9FCE-524025D724E6}" dt="2024-09-23T06:27:39.306" v="7321" actId="478"/>
          <ac:spMkLst>
            <pc:docMk/>
            <pc:sldMk cId="2225775028" sldId="277"/>
            <ac:spMk id="3" creationId="{33676CA1-2085-F337-3188-8EF058B12EC9}"/>
          </ac:spMkLst>
        </pc:spChg>
        <pc:spChg chg="add mod">
          <ac:chgData name="Julio Lucas" userId="8ce37c81da4bf0ff" providerId="LiveId" clId="{CE3FC871-055E-4C41-9FCE-524025D724E6}" dt="2024-09-23T06:28:18.736" v="7404" actId="1076"/>
          <ac:spMkLst>
            <pc:docMk/>
            <pc:sldMk cId="2225775028" sldId="277"/>
            <ac:spMk id="4" creationId="{FF2578A5-119A-4887-FF07-937865973580}"/>
          </ac:spMkLst>
        </pc:spChg>
        <pc:picChg chg="add mod">
          <ac:chgData name="Julio Lucas" userId="8ce37c81da4bf0ff" providerId="LiveId" clId="{CE3FC871-055E-4C41-9FCE-524025D724E6}" dt="2024-09-23T06:27:45.715" v="7324" actId="1076"/>
          <ac:picMkLst>
            <pc:docMk/>
            <pc:sldMk cId="2225775028" sldId="277"/>
            <ac:picMk id="3074" creationId="{8282AB59-9CB2-F2F7-E2F9-E8C5A73E8C61}"/>
          </ac:picMkLst>
        </pc:picChg>
      </pc:sldChg>
      <pc:sldChg chg="addSp delSp modSp new mod">
        <pc:chgData name="Julio Lucas" userId="8ce37c81da4bf0ff" providerId="LiveId" clId="{CE3FC871-055E-4C41-9FCE-524025D724E6}" dt="2024-09-23T09:33:27.403" v="9732" actId="14100"/>
        <pc:sldMkLst>
          <pc:docMk/>
          <pc:sldMk cId="3402994947" sldId="278"/>
        </pc:sldMkLst>
        <pc:spChg chg="mod">
          <ac:chgData name="Julio Lucas" userId="8ce37c81da4bf0ff" providerId="LiveId" clId="{CE3FC871-055E-4C41-9FCE-524025D724E6}" dt="2024-09-23T06:54:19.395" v="7445" actId="20577"/>
          <ac:spMkLst>
            <pc:docMk/>
            <pc:sldMk cId="3402994947" sldId="278"/>
            <ac:spMk id="2" creationId="{CAE233ED-6678-7158-7C47-BF1B8AF1828C}"/>
          </ac:spMkLst>
        </pc:spChg>
        <pc:spChg chg="del mod">
          <ac:chgData name="Julio Lucas" userId="8ce37c81da4bf0ff" providerId="LiveId" clId="{CE3FC871-055E-4C41-9FCE-524025D724E6}" dt="2024-09-23T06:54:28.906" v="7451" actId="478"/>
          <ac:spMkLst>
            <pc:docMk/>
            <pc:sldMk cId="3402994947" sldId="278"/>
            <ac:spMk id="3" creationId="{B2FC8A5D-B388-E59E-9549-217AA7AEA07A}"/>
          </ac:spMkLst>
        </pc:spChg>
        <pc:spChg chg="add mod">
          <ac:chgData name="Julio Lucas" userId="8ce37c81da4bf0ff" providerId="LiveId" clId="{CE3FC871-055E-4C41-9FCE-524025D724E6}" dt="2024-09-23T06:58:44.837" v="7962" actId="20577"/>
          <ac:spMkLst>
            <pc:docMk/>
            <pc:sldMk cId="3402994947" sldId="278"/>
            <ac:spMk id="4" creationId="{DE87358B-99A1-8E5B-5742-1795C38E4230}"/>
          </ac:spMkLst>
        </pc:spChg>
        <pc:spChg chg="add mod">
          <ac:chgData name="Julio Lucas" userId="8ce37c81da4bf0ff" providerId="LiveId" clId="{CE3FC871-055E-4C41-9FCE-524025D724E6}" dt="2024-09-23T07:00:02.601" v="7985" actId="1076"/>
          <ac:spMkLst>
            <pc:docMk/>
            <pc:sldMk cId="3402994947" sldId="278"/>
            <ac:spMk id="9" creationId="{8DC46DC8-11ED-0A47-9615-FE28A316887F}"/>
          </ac:spMkLst>
        </pc:spChg>
        <pc:spChg chg="add mod">
          <ac:chgData name="Julio Lucas" userId="8ce37c81da4bf0ff" providerId="LiveId" clId="{CE3FC871-055E-4C41-9FCE-524025D724E6}" dt="2024-09-23T07:00:11.484" v="7993" actId="1076"/>
          <ac:spMkLst>
            <pc:docMk/>
            <pc:sldMk cId="3402994947" sldId="278"/>
            <ac:spMk id="10" creationId="{108F1414-EF61-DA20-F30C-7F79B16E8A7B}"/>
          </ac:spMkLst>
        </pc:spChg>
        <pc:spChg chg="add mod">
          <ac:chgData name="Julio Lucas" userId="8ce37c81da4bf0ff" providerId="LiveId" clId="{CE3FC871-055E-4C41-9FCE-524025D724E6}" dt="2024-09-23T09:33:27.403" v="9732" actId="14100"/>
          <ac:spMkLst>
            <pc:docMk/>
            <pc:sldMk cId="3402994947" sldId="278"/>
            <ac:spMk id="11" creationId="{CCFC26D0-E9B8-8C8F-F0F8-73BDEFAE22B2}"/>
          </ac:spMkLst>
        </pc:spChg>
        <pc:spChg chg="add mod">
          <ac:chgData name="Julio Lucas" userId="8ce37c81da4bf0ff" providerId="LiveId" clId="{CE3FC871-055E-4C41-9FCE-524025D724E6}" dt="2024-09-23T09:32:48.047" v="9684" actId="164"/>
          <ac:spMkLst>
            <pc:docMk/>
            <pc:sldMk cId="3402994947" sldId="278"/>
            <ac:spMk id="12" creationId="{25CCD043-DC25-4700-E86D-849CE3EF40EF}"/>
          </ac:spMkLst>
        </pc:spChg>
        <pc:grpChg chg="add mod">
          <ac:chgData name="Julio Lucas" userId="8ce37c81da4bf0ff" providerId="LiveId" clId="{CE3FC871-055E-4C41-9FCE-524025D724E6}" dt="2024-09-23T09:32:48.047" v="9684" actId="164"/>
          <ac:grpSpMkLst>
            <pc:docMk/>
            <pc:sldMk cId="3402994947" sldId="278"/>
            <ac:grpSpMk id="8" creationId="{ED2D7B0C-2497-975D-D4AA-3B2233D46987}"/>
          </ac:grpSpMkLst>
        </pc:grpChg>
        <pc:grpChg chg="add mod">
          <ac:chgData name="Julio Lucas" userId="8ce37c81da4bf0ff" providerId="LiveId" clId="{CE3FC871-055E-4C41-9FCE-524025D724E6}" dt="2024-09-23T09:32:48.047" v="9684" actId="164"/>
          <ac:grpSpMkLst>
            <pc:docMk/>
            <pc:sldMk cId="3402994947" sldId="278"/>
            <ac:grpSpMk id="16" creationId="{04C69A20-565B-1747-B9FB-366B11F31290}"/>
          </ac:grpSpMkLst>
        </pc:grpChg>
        <pc:picChg chg="add del mod">
          <ac:chgData name="Julio Lucas" userId="8ce37c81da4bf0ff" providerId="LiveId" clId="{CE3FC871-055E-4C41-9FCE-524025D724E6}" dt="2024-09-23T06:59:10.831" v="7968" actId="478"/>
          <ac:picMkLst>
            <pc:docMk/>
            <pc:sldMk cId="3402994947" sldId="278"/>
            <ac:picMk id="5" creationId="{1328C6A6-0AA0-5E6A-A7ED-6ED9C50F72B4}"/>
          </ac:picMkLst>
        </pc:picChg>
        <pc:picChg chg="add mod">
          <ac:chgData name="Julio Lucas" userId="8ce37c81da4bf0ff" providerId="LiveId" clId="{CE3FC871-055E-4C41-9FCE-524025D724E6}" dt="2024-09-23T06:59:27.396" v="7971" actId="164"/>
          <ac:picMkLst>
            <pc:docMk/>
            <pc:sldMk cId="3402994947" sldId="278"/>
            <ac:picMk id="6" creationId="{DF5ADBB2-EF4A-AAD2-1EE3-0E1661DEFAF9}"/>
          </ac:picMkLst>
        </pc:picChg>
        <pc:picChg chg="add mod">
          <ac:chgData name="Julio Lucas" userId="8ce37c81da4bf0ff" providerId="LiveId" clId="{CE3FC871-055E-4C41-9FCE-524025D724E6}" dt="2024-09-23T06:59:27.396" v="7971" actId="164"/>
          <ac:picMkLst>
            <pc:docMk/>
            <pc:sldMk cId="3402994947" sldId="278"/>
            <ac:picMk id="7" creationId="{8AA98BA6-46B1-0620-3E54-8CA3BA5CE34A}"/>
          </ac:picMkLst>
        </pc:picChg>
      </pc:sldChg>
      <pc:sldChg chg="addSp delSp modSp new mod">
        <pc:chgData name="Julio Lucas" userId="8ce37c81da4bf0ff" providerId="LiveId" clId="{CE3FC871-055E-4C41-9FCE-524025D724E6}" dt="2024-09-23T08:48:21.593" v="9095" actId="20577"/>
        <pc:sldMkLst>
          <pc:docMk/>
          <pc:sldMk cId="208250226" sldId="279"/>
        </pc:sldMkLst>
        <pc:spChg chg="mod">
          <ac:chgData name="Julio Lucas" userId="8ce37c81da4bf0ff" providerId="LiveId" clId="{CE3FC871-055E-4C41-9FCE-524025D724E6}" dt="2024-09-23T08:42:00.864" v="8317" actId="313"/>
          <ac:spMkLst>
            <pc:docMk/>
            <pc:sldMk cId="208250226" sldId="279"/>
            <ac:spMk id="2" creationId="{336ACB6E-4E26-1C79-4725-066052A6D7CD}"/>
          </ac:spMkLst>
        </pc:spChg>
        <pc:spChg chg="mod">
          <ac:chgData name="Julio Lucas" userId="8ce37c81da4bf0ff" providerId="LiveId" clId="{CE3FC871-055E-4C41-9FCE-524025D724E6}" dt="2024-09-23T08:46:42.114" v="8844" actId="255"/>
          <ac:spMkLst>
            <pc:docMk/>
            <pc:sldMk cId="208250226" sldId="279"/>
            <ac:spMk id="3" creationId="{BD967E69-9917-CCBE-C7D4-73C7A194C2CD}"/>
          </ac:spMkLst>
        </pc:spChg>
        <pc:spChg chg="add del mod">
          <ac:chgData name="Julio Lucas" userId="8ce37c81da4bf0ff" providerId="LiveId" clId="{CE3FC871-055E-4C41-9FCE-524025D724E6}" dt="2024-09-23T08:45:25.738" v="8716" actId="478"/>
          <ac:spMkLst>
            <pc:docMk/>
            <pc:sldMk cId="208250226" sldId="279"/>
            <ac:spMk id="4" creationId="{B301DD6C-D022-3D0E-9201-19A54FDC192F}"/>
          </ac:spMkLst>
        </pc:spChg>
        <pc:spChg chg="add mod">
          <ac:chgData name="Julio Lucas" userId="8ce37c81da4bf0ff" providerId="LiveId" clId="{CE3FC871-055E-4C41-9FCE-524025D724E6}" dt="2024-09-23T08:48:21.593" v="9095" actId="20577"/>
          <ac:spMkLst>
            <pc:docMk/>
            <pc:sldMk cId="208250226" sldId="279"/>
            <ac:spMk id="5" creationId="{5B17A189-A934-6DF3-991B-ADFD9DD21D7A}"/>
          </ac:spMkLst>
        </pc:spChg>
      </pc:sldChg>
      <pc:sldMasterChg chg="modSldLayout">
        <pc:chgData name="Julio Lucas" userId="8ce37c81da4bf0ff" providerId="LiveId" clId="{CE3FC871-055E-4C41-9FCE-524025D724E6}" dt="2024-09-23T09:07:11.191" v="9556" actId="1076"/>
        <pc:sldMasterMkLst>
          <pc:docMk/>
          <pc:sldMasterMk cId="2990820323" sldId="2147483648"/>
        </pc:sldMasterMkLst>
        <pc:sldLayoutChg chg="addSp delSp modSp mod">
          <pc:chgData name="Julio Lucas" userId="8ce37c81da4bf0ff" providerId="LiveId" clId="{CE3FC871-055E-4C41-9FCE-524025D724E6}" dt="2024-09-23T09:06:56.774" v="9551" actId="478"/>
          <pc:sldLayoutMkLst>
            <pc:docMk/>
            <pc:sldMasterMk cId="2990820323" sldId="2147483648"/>
            <pc:sldLayoutMk cId="1118370555" sldId="2147483649"/>
          </pc:sldLayoutMkLst>
          <pc:spChg chg="mod">
            <ac:chgData name="Julio Lucas" userId="8ce37c81da4bf0ff" providerId="LiveId" clId="{CE3FC871-055E-4C41-9FCE-524025D724E6}" dt="2024-09-23T09:06:36.738" v="9548" actId="6549"/>
            <ac:spMkLst>
              <pc:docMk/>
              <pc:sldMasterMk cId="2990820323" sldId="2147483648"/>
              <pc:sldLayoutMk cId="1118370555" sldId="2147483649"/>
              <ac:spMk id="4" creationId="{46690D13-23E8-EBB3-45B4-01E2EEE8C7B1}"/>
            </ac:spMkLst>
          </pc:spChg>
          <pc:picChg chg="add del mod">
            <ac:chgData name="Julio Lucas" userId="8ce37c81da4bf0ff" providerId="LiveId" clId="{CE3FC871-055E-4C41-9FCE-524025D724E6}" dt="2024-09-23T09:06:56.774" v="9551" actId="478"/>
            <ac:picMkLst>
              <pc:docMk/>
              <pc:sldMasterMk cId="2990820323" sldId="2147483648"/>
              <pc:sldLayoutMk cId="1118370555" sldId="2147483649"/>
              <ac:picMk id="7" creationId="{FD21325B-FF60-8E82-3B72-8BEB7ECCE210}"/>
            </ac:picMkLst>
          </pc:picChg>
        </pc:sldLayoutChg>
        <pc:sldLayoutChg chg="addSp modSp mod">
          <pc:chgData name="Julio Lucas" userId="8ce37c81da4bf0ff" providerId="LiveId" clId="{CE3FC871-055E-4C41-9FCE-524025D724E6}" dt="2024-09-23T09:07:11.191" v="9556" actId="1076"/>
          <pc:sldLayoutMkLst>
            <pc:docMk/>
            <pc:sldMasterMk cId="2990820323" sldId="2147483648"/>
            <pc:sldLayoutMk cId="3989928993" sldId="2147483650"/>
          </pc:sldLayoutMkLst>
          <pc:spChg chg="mod">
            <ac:chgData name="Julio Lucas" userId="8ce37c81da4bf0ff" providerId="LiveId" clId="{CE3FC871-055E-4C41-9FCE-524025D724E6}" dt="2024-09-23T09:07:08.494" v="9555" actId="6549"/>
            <ac:spMkLst>
              <pc:docMk/>
              <pc:sldMasterMk cId="2990820323" sldId="2147483648"/>
              <pc:sldLayoutMk cId="3989928993" sldId="2147483650"/>
              <ac:spMk id="4" creationId="{11A48D72-35F0-1A7D-D51D-BC1552B197E2}"/>
            </ac:spMkLst>
          </pc:spChg>
          <pc:picChg chg="add mod">
            <ac:chgData name="Julio Lucas" userId="8ce37c81da4bf0ff" providerId="LiveId" clId="{CE3FC871-055E-4C41-9FCE-524025D724E6}" dt="2024-09-23T09:07:11.191" v="9556" actId="1076"/>
            <ac:picMkLst>
              <pc:docMk/>
              <pc:sldMasterMk cId="2990820323" sldId="2147483648"/>
              <pc:sldLayoutMk cId="3989928993" sldId="2147483650"/>
              <ac:picMk id="7" creationId="{586B3CCA-161D-9469-30B0-0F1D7DA5AD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042206-B324-404A-BF87-761752E1DC7F}" type="datetimeFigureOut">
              <a:rPr lang="en-US" smtClean="0"/>
              <a:t>9/23/2024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5C4642-668E-4F26-AA9F-8138D08FF66C}" type="slidenum">
              <a:rPr lang="en-US" smtClean="0"/>
              <a:t>‹#›</a:t>
            </a:fld>
            <a:endParaRPr lang="en-US"/>
          </a:p>
        </p:txBody>
      </p:sp>
    </p:spTree>
    <p:extLst>
      <p:ext uri="{BB962C8B-B14F-4D97-AF65-F5344CB8AC3E}">
        <p14:creationId xmlns:p14="http://schemas.microsoft.com/office/powerpoint/2010/main" val="1464025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7733A-C464-C662-8DDC-AF1F3D28A2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E8E0BD2-5FDF-D440-499C-D2C359664D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690D13-23E8-EBB3-45B4-01E2EEE8C7B1}"/>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7E829DF7-045C-8D9A-2E17-F61065DA6B63}"/>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241D6439-F81C-8C45-ACA8-4E2138C9DFFF}"/>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1118370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9C8D5-F824-C32B-5BD8-F45D95996F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F4433-C8F5-C983-8EC2-56673826039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0C6C5F-AED8-8CAB-5C6C-0026F2130A2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2D8BA31-D0CF-E47B-32FF-A61B4821BCD2}"/>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D5BED9C1-3B13-5D6A-DDEA-D0FBB749F68C}"/>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1331311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A72E1E-02E6-F647-3E66-6A06CE5801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54836A5-7F3B-BE6D-3E0C-ECA390F088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C0BDE4-3684-A68D-76EB-8A8F98BA4B8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7987598-8FF1-6D9A-1DEE-05AC1AE794D8}"/>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FAB40700-F6CE-E36D-3F36-C34C150484D7}"/>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2025637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22A2B-3C2C-5054-542C-357EF5497C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FB08D1C-789E-D3C6-AD7F-13E3BAA635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A48D72-35F0-1A7D-D51D-BC1552B197E2}"/>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B6C0290A-259A-7D1F-5C44-AFED699477F8}"/>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78125706-E5C9-4CD5-B95D-54B12683B815}"/>
              </a:ext>
            </a:extLst>
          </p:cNvPr>
          <p:cNvSpPr>
            <a:spLocks noGrp="1"/>
          </p:cNvSpPr>
          <p:nvPr>
            <p:ph type="sldNum" sz="quarter" idx="12"/>
          </p:nvPr>
        </p:nvSpPr>
        <p:spPr/>
        <p:txBody>
          <a:bodyPr/>
          <a:lstStyle/>
          <a:p>
            <a:fld id="{7DE06E13-9100-4699-9198-2EC185887C1B}" type="slidenum">
              <a:rPr lang="en-US" smtClean="0"/>
              <a:t>‹#›</a:t>
            </a:fld>
            <a:endParaRPr lang="en-US"/>
          </a:p>
        </p:txBody>
      </p:sp>
      <p:pic>
        <p:nvPicPr>
          <p:cNvPr id="7" name="Picture 6">
            <a:extLst>
              <a:ext uri="{FF2B5EF4-FFF2-40B4-BE49-F238E27FC236}">
                <a16:creationId xmlns:a16="http://schemas.microsoft.com/office/drawing/2014/main" id="{586B3CCA-161D-9469-30B0-0F1D7DA5AD00}"/>
              </a:ext>
            </a:extLst>
          </p:cNvPr>
          <p:cNvPicPr>
            <a:picLocks noChangeAspect="1"/>
          </p:cNvPicPr>
          <p:nvPr userDrawn="1"/>
        </p:nvPicPr>
        <p:blipFill>
          <a:blip r:embed="rId2"/>
          <a:stretch>
            <a:fillRect/>
          </a:stretch>
        </p:blipFill>
        <p:spPr>
          <a:xfrm>
            <a:off x="838200" y="6356350"/>
            <a:ext cx="1189108" cy="367692"/>
          </a:xfrm>
          <a:prstGeom prst="rect">
            <a:avLst/>
          </a:prstGeom>
        </p:spPr>
      </p:pic>
    </p:spTree>
    <p:extLst>
      <p:ext uri="{BB962C8B-B14F-4D97-AF65-F5344CB8AC3E}">
        <p14:creationId xmlns:p14="http://schemas.microsoft.com/office/powerpoint/2010/main" val="3989928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56A18-98A3-4788-1243-A2300A7DE2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FB1CC28-E2D7-D717-A4B9-5856869691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BBC25D-A800-4C46-2C87-8DBB4D230D6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26EE6BA-69E8-A3B7-6089-738C96D6061E}"/>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3DE6D8CA-19AF-2212-47FE-0AD7CA9ECECB}"/>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760232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D9CEF-13CB-5FDC-CA15-5D705891F3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E028F6-9F6C-4E8C-7ACE-4FEDBA4AE6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E51D93-53BB-D5AB-F85A-E95AB8FE3D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840F95-DE71-A3A4-0787-7F25F3A46BA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B2405E5-1775-5984-65AE-969D2AE6825E}"/>
              </a:ext>
            </a:extLst>
          </p:cNvPr>
          <p:cNvSpPr>
            <a:spLocks noGrp="1"/>
          </p:cNvSpPr>
          <p:nvPr>
            <p:ph type="ftr" sz="quarter" idx="11"/>
          </p:nvPr>
        </p:nvSpPr>
        <p:spPr/>
        <p:txBody>
          <a:bodyPr/>
          <a:lstStyle/>
          <a:p>
            <a:r>
              <a:rPr lang="en-GB"/>
              <a:t>2nd Workshop on effcient RF sources. Toledo 24-Sept.-2024.</a:t>
            </a:r>
            <a:endParaRPr lang="en-US"/>
          </a:p>
        </p:txBody>
      </p:sp>
      <p:sp>
        <p:nvSpPr>
          <p:cNvPr id="7" name="Slide Number Placeholder 6">
            <a:extLst>
              <a:ext uri="{FF2B5EF4-FFF2-40B4-BE49-F238E27FC236}">
                <a16:creationId xmlns:a16="http://schemas.microsoft.com/office/drawing/2014/main" id="{432D6157-99AB-CF1D-36CB-5FA231C5AE28}"/>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303153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8F83E-CD32-F82D-7017-6F4207A1A3B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37A9AF-47C2-8A2B-AA35-4BBDE23C0B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3030FE1-3B6C-F7B1-7F84-53A83464ED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3F0669-D905-283E-ADAE-D2C5E7C93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13151D-1680-4BF7-67B0-AAA607FD173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6911B1-8ADB-77AC-4EC2-5D26B68DB056}"/>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D86CE79B-D712-7097-16BA-D0A19757D3D8}"/>
              </a:ext>
            </a:extLst>
          </p:cNvPr>
          <p:cNvSpPr>
            <a:spLocks noGrp="1"/>
          </p:cNvSpPr>
          <p:nvPr>
            <p:ph type="ftr" sz="quarter" idx="11"/>
          </p:nvPr>
        </p:nvSpPr>
        <p:spPr/>
        <p:txBody>
          <a:bodyPr/>
          <a:lstStyle/>
          <a:p>
            <a:r>
              <a:rPr lang="en-GB"/>
              <a:t>2nd Workshop on effcient RF sources. Toledo 24-Sept.-2024.</a:t>
            </a:r>
            <a:endParaRPr lang="en-US"/>
          </a:p>
        </p:txBody>
      </p:sp>
      <p:sp>
        <p:nvSpPr>
          <p:cNvPr id="9" name="Slide Number Placeholder 8">
            <a:extLst>
              <a:ext uri="{FF2B5EF4-FFF2-40B4-BE49-F238E27FC236}">
                <a16:creationId xmlns:a16="http://schemas.microsoft.com/office/drawing/2014/main" id="{107C4608-66FC-21A5-B9E7-A7364940CB16}"/>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545772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E1613-04E8-4BCF-1DE8-290902379B2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7A2A4A-A969-B67A-1F37-4AC2B50D40FB}"/>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EE0377A-7497-E443-B3B7-2CD6A45FA4D5}"/>
              </a:ext>
            </a:extLst>
          </p:cNvPr>
          <p:cNvSpPr>
            <a:spLocks noGrp="1"/>
          </p:cNvSpPr>
          <p:nvPr>
            <p:ph type="ftr" sz="quarter" idx="11"/>
          </p:nvPr>
        </p:nvSpPr>
        <p:spPr/>
        <p:txBody>
          <a:bodyPr/>
          <a:lstStyle/>
          <a:p>
            <a:r>
              <a:rPr lang="en-GB"/>
              <a:t>2nd Workshop on effcient RF sources. Toledo 24-Sept.-2024.</a:t>
            </a:r>
            <a:endParaRPr lang="en-US"/>
          </a:p>
        </p:txBody>
      </p:sp>
      <p:sp>
        <p:nvSpPr>
          <p:cNvPr id="5" name="Slide Number Placeholder 4">
            <a:extLst>
              <a:ext uri="{FF2B5EF4-FFF2-40B4-BE49-F238E27FC236}">
                <a16:creationId xmlns:a16="http://schemas.microsoft.com/office/drawing/2014/main" id="{623ACC49-1FB4-F371-2BF6-C2A3B824201E}"/>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1721379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98EA67-39AB-0D00-B278-83FA5FA8CA9A}"/>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1AA556FF-08B5-0056-8D0C-C19BC13CCB07}"/>
              </a:ext>
            </a:extLst>
          </p:cNvPr>
          <p:cNvSpPr>
            <a:spLocks noGrp="1"/>
          </p:cNvSpPr>
          <p:nvPr>
            <p:ph type="ftr" sz="quarter" idx="11"/>
          </p:nvPr>
        </p:nvSpPr>
        <p:spPr/>
        <p:txBody>
          <a:bodyPr/>
          <a:lstStyle/>
          <a:p>
            <a:r>
              <a:rPr lang="en-GB"/>
              <a:t>2nd Workshop on effcient RF sources. Toledo 24-Sept.-2024.</a:t>
            </a:r>
            <a:endParaRPr lang="en-US"/>
          </a:p>
        </p:txBody>
      </p:sp>
      <p:sp>
        <p:nvSpPr>
          <p:cNvPr id="4" name="Slide Number Placeholder 3">
            <a:extLst>
              <a:ext uri="{FF2B5EF4-FFF2-40B4-BE49-F238E27FC236}">
                <a16:creationId xmlns:a16="http://schemas.microsoft.com/office/drawing/2014/main" id="{A591716F-48B3-A023-8548-981AAAD60854}"/>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3977366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C5E10-B30C-25FE-EDD2-039D31BE99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26151C-05FF-DC05-F39C-51C957EAF3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55B532-7A33-20F5-1DF2-90813E10DA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915F1B-AC8D-ECFD-8F32-5BA37E86A0D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0ADAAC6-032B-B94E-3345-E32C37CDF73D}"/>
              </a:ext>
            </a:extLst>
          </p:cNvPr>
          <p:cNvSpPr>
            <a:spLocks noGrp="1"/>
          </p:cNvSpPr>
          <p:nvPr>
            <p:ph type="ftr" sz="quarter" idx="11"/>
          </p:nvPr>
        </p:nvSpPr>
        <p:spPr/>
        <p:txBody>
          <a:bodyPr/>
          <a:lstStyle/>
          <a:p>
            <a:r>
              <a:rPr lang="en-GB"/>
              <a:t>2nd Workshop on effcient RF sources. Toledo 24-Sept.-2024.</a:t>
            </a:r>
            <a:endParaRPr lang="en-US"/>
          </a:p>
        </p:txBody>
      </p:sp>
      <p:sp>
        <p:nvSpPr>
          <p:cNvPr id="7" name="Slide Number Placeholder 6">
            <a:extLst>
              <a:ext uri="{FF2B5EF4-FFF2-40B4-BE49-F238E27FC236}">
                <a16:creationId xmlns:a16="http://schemas.microsoft.com/office/drawing/2014/main" id="{4A9E29D3-53A6-1ECC-43BE-2B5EB4A3A405}"/>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1230634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F9642-395C-B494-26B6-E8C20A5103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1C76BE-B62C-F815-861B-C7922F8DC7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3FBE33C-4E57-9527-FAB4-3DAB70C272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70C6DC-B652-0292-57ED-3B380A05478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FD2C4C1-3F2F-029A-11EB-6383063DEFDD}"/>
              </a:ext>
            </a:extLst>
          </p:cNvPr>
          <p:cNvSpPr>
            <a:spLocks noGrp="1"/>
          </p:cNvSpPr>
          <p:nvPr>
            <p:ph type="ftr" sz="quarter" idx="11"/>
          </p:nvPr>
        </p:nvSpPr>
        <p:spPr/>
        <p:txBody>
          <a:bodyPr/>
          <a:lstStyle/>
          <a:p>
            <a:r>
              <a:rPr lang="en-GB"/>
              <a:t>2nd Workshop on effcient RF sources. Toledo 24-Sept.-2024.</a:t>
            </a:r>
            <a:endParaRPr lang="en-US"/>
          </a:p>
        </p:txBody>
      </p:sp>
      <p:sp>
        <p:nvSpPr>
          <p:cNvPr id="7" name="Slide Number Placeholder 6">
            <a:extLst>
              <a:ext uri="{FF2B5EF4-FFF2-40B4-BE49-F238E27FC236}">
                <a16:creationId xmlns:a16="http://schemas.microsoft.com/office/drawing/2014/main" id="{97E20B5E-2E49-D0EF-608C-F91095487985}"/>
              </a:ext>
            </a:extLst>
          </p:cNvPr>
          <p:cNvSpPr>
            <a:spLocks noGrp="1"/>
          </p:cNvSpPr>
          <p:nvPr>
            <p:ph type="sldNum" sz="quarter" idx="12"/>
          </p:nvPr>
        </p:nvSpPr>
        <p:spPr/>
        <p:txBody>
          <a:bodyPr/>
          <a:lstStyle/>
          <a:p>
            <a:fld id="{7DE06E13-9100-4699-9198-2EC185887C1B}" type="slidenum">
              <a:rPr lang="en-US" smtClean="0"/>
              <a:t>‹#›</a:t>
            </a:fld>
            <a:endParaRPr lang="en-US"/>
          </a:p>
        </p:txBody>
      </p:sp>
    </p:spTree>
    <p:extLst>
      <p:ext uri="{BB962C8B-B14F-4D97-AF65-F5344CB8AC3E}">
        <p14:creationId xmlns:p14="http://schemas.microsoft.com/office/powerpoint/2010/main" val="2636946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E7A1E-E6CD-3EBD-C137-AFED7B842D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137E4A2-6329-0AED-92F4-00AF1E0B9D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10174E-437B-262A-019A-6FFAD90965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F39A30F-FD7C-8241-E0CE-D19C736054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27F9EA05-5DA8-BFB5-84C7-D6ED742839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E06E13-9100-4699-9198-2EC185887C1B}" type="slidenum">
              <a:rPr lang="en-US" smtClean="0"/>
              <a:t>‹#›</a:t>
            </a:fld>
            <a:endParaRPr lang="en-US"/>
          </a:p>
        </p:txBody>
      </p:sp>
    </p:spTree>
    <p:extLst>
      <p:ext uri="{BB962C8B-B14F-4D97-AF65-F5344CB8AC3E}">
        <p14:creationId xmlns:p14="http://schemas.microsoft.com/office/powerpoint/2010/main" val="2990820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A2D20-3BDA-73B0-3C2F-5ED62345738E}"/>
              </a:ext>
            </a:extLst>
          </p:cNvPr>
          <p:cNvSpPr>
            <a:spLocks noGrp="1"/>
          </p:cNvSpPr>
          <p:nvPr>
            <p:ph type="ctrTitle"/>
          </p:nvPr>
        </p:nvSpPr>
        <p:spPr/>
        <p:txBody>
          <a:bodyPr>
            <a:normAutofit/>
          </a:bodyPr>
          <a:lstStyle/>
          <a:p>
            <a:r>
              <a:rPr lang="en-US" dirty="0"/>
              <a:t>Klystron focusing based on permanent magnets</a:t>
            </a:r>
          </a:p>
        </p:txBody>
      </p:sp>
      <p:sp>
        <p:nvSpPr>
          <p:cNvPr id="3" name="Subtitle 2">
            <a:extLst>
              <a:ext uri="{FF2B5EF4-FFF2-40B4-BE49-F238E27FC236}">
                <a16:creationId xmlns:a16="http://schemas.microsoft.com/office/drawing/2014/main" id="{84ABBD4E-1D2D-91ED-37AB-6BA757729569}"/>
              </a:ext>
            </a:extLst>
          </p:cNvPr>
          <p:cNvSpPr>
            <a:spLocks noGrp="1"/>
          </p:cNvSpPr>
          <p:nvPr>
            <p:ph type="subTitle" idx="1"/>
          </p:nvPr>
        </p:nvSpPr>
        <p:spPr/>
        <p:txBody>
          <a:bodyPr/>
          <a:lstStyle/>
          <a:p>
            <a:r>
              <a:rPr lang="en-US" dirty="0"/>
              <a:t>J. Lucas</a:t>
            </a:r>
            <a:r>
              <a:rPr lang="en-001" dirty="0"/>
              <a:t>, I. </a:t>
            </a:r>
            <a:r>
              <a:rPr lang="en-001" dirty="0" err="1"/>
              <a:t>Pompa</a:t>
            </a:r>
            <a:endParaRPr lang="en-001" dirty="0"/>
          </a:p>
          <a:p>
            <a:endParaRPr lang="en-US" dirty="0"/>
          </a:p>
        </p:txBody>
      </p:sp>
      <p:pic>
        <p:nvPicPr>
          <p:cNvPr id="5" name="Picture 4">
            <a:extLst>
              <a:ext uri="{FF2B5EF4-FFF2-40B4-BE49-F238E27FC236}">
                <a16:creationId xmlns:a16="http://schemas.microsoft.com/office/drawing/2014/main" id="{93051254-BE57-E143-0071-AB511D61D39F}"/>
              </a:ext>
            </a:extLst>
          </p:cNvPr>
          <p:cNvPicPr>
            <a:picLocks noChangeAspect="1"/>
          </p:cNvPicPr>
          <p:nvPr/>
        </p:nvPicPr>
        <p:blipFill>
          <a:blip r:embed="rId2"/>
          <a:stretch>
            <a:fillRect/>
          </a:stretch>
        </p:blipFill>
        <p:spPr>
          <a:xfrm>
            <a:off x="3577101" y="4125341"/>
            <a:ext cx="3960114" cy="1224534"/>
          </a:xfrm>
          <a:prstGeom prst="rect">
            <a:avLst/>
          </a:prstGeom>
        </p:spPr>
      </p:pic>
    </p:spTree>
    <p:extLst>
      <p:ext uri="{BB962C8B-B14F-4D97-AF65-F5344CB8AC3E}">
        <p14:creationId xmlns:p14="http://schemas.microsoft.com/office/powerpoint/2010/main" val="2663401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DB20-68B2-3A5E-3131-7DD9C1C7E5A4}"/>
              </a:ext>
            </a:extLst>
          </p:cNvPr>
          <p:cNvSpPr>
            <a:spLocks noGrp="1"/>
          </p:cNvSpPr>
          <p:nvPr>
            <p:ph type="title"/>
          </p:nvPr>
        </p:nvSpPr>
        <p:spPr/>
        <p:txBody>
          <a:bodyPr/>
          <a:lstStyle/>
          <a:p>
            <a:r>
              <a:rPr lang="en-US" dirty="0"/>
              <a:t>Radial and axial magnets</a:t>
            </a:r>
          </a:p>
        </p:txBody>
      </p:sp>
      <p:grpSp>
        <p:nvGrpSpPr>
          <p:cNvPr id="30" name="Group 29">
            <a:extLst>
              <a:ext uri="{FF2B5EF4-FFF2-40B4-BE49-F238E27FC236}">
                <a16:creationId xmlns:a16="http://schemas.microsoft.com/office/drawing/2014/main" id="{71524EF6-A960-7C90-CD2D-C8B8267EF543}"/>
              </a:ext>
            </a:extLst>
          </p:cNvPr>
          <p:cNvGrpSpPr/>
          <p:nvPr/>
        </p:nvGrpSpPr>
        <p:grpSpPr>
          <a:xfrm>
            <a:off x="4024060" y="1399374"/>
            <a:ext cx="7795358" cy="5093501"/>
            <a:chOff x="4024060" y="1399374"/>
            <a:chExt cx="7795358" cy="5093501"/>
          </a:xfrm>
        </p:grpSpPr>
        <p:pic>
          <p:nvPicPr>
            <p:cNvPr id="4" name="Graphic 3">
              <a:extLst>
                <a:ext uri="{FF2B5EF4-FFF2-40B4-BE49-F238E27FC236}">
                  <a16:creationId xmlns:a16="http://schemas.microsoft.com/office/drawing/2014/main" id="{6CA7E0C7-178A-D278-73D6-679DFC3B77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64319" y="2846541"/>
              <a:ext cx="4337647" cy="3646334"/>
            </a:xfrm>
            <a:prstGeom prst="rect">
              <a:avLst/>
            </a:prstGeom>
          </p:spPr>
        </p:pic>
        <p:grpSp>
          <p:nvGrpSpPr>
            <p:cNvPr id="19" name="Group 18">
              <a:extLst>
                <a:ext uri="{FF2B5EF4-FFF2-40B4-BE49-F238E27FC236}">
                  <a16:creationId xmlns:a16="http://schemas.microsoft.com/office/drawing/2014/main" id="{E3655C5D-FCBB-F9BC-31FD-CDE8EBBD35B4}"/>
                </a:ext>
              </a:extLst>
            </p:cNvPr>
            <p:cNvGrpSpPr/>
            <p:nvPr/>
          </p:nvGrpSpPr>
          <p:grpSpPr>
            <a:xfrm>
              <a:off x="4535260" y="1478194"/>
              <a:ext cx="2137774" cy="2121548"/>
              <a:chOff x="1592036" y="1386272"/>
              <a:chExt cx="2137774" cy="2121548"/>
            </a:xfrm>
          </p:grpSpPr>
          <p:grpSp>
            <p:nvGrpSpPr>
              <p:cNvPr id="14" name="Group 13">
                <a:extLst>
                  <a:ext uri="{FF2B5EF4-FFF2-40B4-BE49-F238E27FC236}">
                    <a16:creationId xmlns:a16="http://schemas.microsoft.com/office/drawing/2014/main" id="{503F761B-A756-4C85-4472-A6112DD91BC2}"/>
                  </a:ext>
                </a:extLst>
              </p:cNvPr>
              <p:cNvGrpSpPr/>
              <p:nvPr/>
            </p:nvGrpSpPr>
            <p:grpSpPr>
              <a:xfrm>
                <a:off x="2067963" y="1386272"/>
                <a:ext cx="520182" cy="2121548"/>
                <a:chOff x="9968203" y="1245635"/>
                <a:chExt cx="746450" cy="2780522"/>
              </a:xfrm>
            </p:grpSpPr>
            <p:sp>
              <p:nvSpPr>
                <p:cNvPr id="9" name="Rectangle 8">
                  <a:extLst>
                    <a:ext uri="{FF2B5EF4-FFF2-40B4-BE49-F238E27FC236}">
                      <a16:creationId xmlns:a16="http://schemas.microsoft.com/office/drawing/2014/main" id="{56FD9EFC-FEC8-B8AA-48DD-96F0B9BBE0E4}"/>
                    </a:ext>
                  </a:extLst>
                </p:cNvPr>
                <p:cNvSpPr/>
                <p:nvPr/>
              </p:nvSpPr>
              <p:spPr>
                <a:xfrm>
                  <a:off x="9968204" y="1245635"/>
                  <a:ext cx="746449" cy="27805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0" name="Rectangle 9">
                  <a:extLst>
                    <a:ext uri="{FF2B5EF4-FFF2-40B4-BE49-F238E27FC236}">
                      <a16:creationId xmlns:a16="http://schemas.microsoft.com/office/drawing/2014/main" id="{6AFA51B1-598D-F966-AAAB-3A16920B93A3}"/>
                    </a:ext>
                  </a:extLst>
                </p:cNvPr>
                <p:cNvSpPr/>
                <p:nvPr/>
              </p:nvSpPr>
              <p:spPr>
                <a:xfrm>
                  <a:off x="9968203" y="1745988"/>
                  <a:ext cx="746449" cy="177981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Arrow: Right 10">
                  <a:extLst>
                    <a:ext uri="{FF2B5EF4-FFF2-40B4-BE49-F238E27FC236}">
                      <a16:creationId xmlns:a16="http://schemas.microsoft.com/office/drawing/2014/main" id="{35B80BAB-51CA-8468-1ED8-0D5234BDE8DB}"/>
                    </a:ext>
                  </a:extLst>
                </p:cNvPr>
                <p:cNvSpPr/>
                <p:nvPr/>
              </p:nvSpPr>
              <p:spPr>
                <a:xfrm rot="16200000">
                  <a:off x="10140355" y="1392227"/>
                  <a:ext cx="402143" cy="194777"/>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E9760E0E-B4D9-4121-6A40-432478B51D69}"/>
                    </a:ext>
                  </a:extLst>
                </p:cNvPr>
                <p:cNvSpPr/>
                <p:nvPr/>
              </p:nvSpPr>
              <p:spPr>
                <a:xfrm rot="5400000">
                  <a:off x="10130296" y="3701552"/>
                  <a:ext cx="445296" cy="171742"/>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BB6356CB-F615-92EE-2754-1B127049F303}"/>
                  </a:ext>
                </a:extLst>
              </p:cNvPr>
              <p:cNvGrpSpPr/>
              <p:nvPr/>
            </p:nvGrpSpPr>
            <p:grpSpPr>
              <a:xfrm>
                <a:off x="1592036" y="2101399"/>
                <a:ext cx="2137774" cy="369332"/>
                <a:chOff x="1592036" y="2101399"/>
                <a:chExt cx="2137774" cy="369332"/>
              </a:xfrm>
            </p:grpSpPr>
            <p:cxnSp>
              <p:nvCxnSpPr>
                <p:cNvPr id="16" name="Straight Connector 15">
                  <a:extLst>
                    <a:ext uri="{FF2B5EF4-FFF2-40B4-BE49-F238E27FC236}">
                      <a16:creationId xmlns:a16="http://schemas.microsoft.com/office/drawing/2014/main" id="{B5B5E30B-6FF5-688E-79E6-9B0E4EF2E153}"/>
                    </a:ext>
                  </a:extLst>
                </p:cNvPr>
                <p:cNvCxnSpPr/>
                <p:nvPr/>
              </p:nvCxnSpPr>
              <p:spPr>
                <a:xfrm>
                  <a:off x="1592036" y="2447045"/>
                  <a:ext cx="1534885" cy="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D67BAF53-31EE-5A12-980E-3DAB6142706D}"/>
                    </a:ext>
                  </a:extLst>
                </p:cNvPr>
                <p:cNvSpPr txBox="1"/>
                <p:nvPr/>
              </p:nvSpPr>
              <p:spPr>
                <a:xfrm>
                  <a:off x="2524031" y="2101399"/>
                  <a:ext cx="1205779" cy="369332"/>
                </a:xfrm>
                <a:prstGeom prst="rect">
                  <a:avLst/>
                </a:prstGeom>
                <a:noFill/>
              </p:spPr>
              <p:txBody>
                <a:bodyPr wrap="none" rtlCol="0">
                  <a:spAutoFit/>
                </a:bodyPr>
                <a:lstStyle/>
                <a:p>
                  <a:r>
                    <a:rPr lang="en-US" dirty="0"/>
                    <a:t>Beam axis</a:t>
                  </a:r>
                </a:p>
              </p:txBody>
            </p:sp>
          </p:grpSp>
        </p:grpSp>
        <p:grpSp>
          <p:nvGrpSpPr>
            <p:cNvPr id="23" name="Group 22">
              <a:extLst>
                <a:ext uri="{FF2B5EF4-FFF2-40B4-BE49-F238E27FC236}">
                  <a16:creationId xmlns:a16="http://schemas.microsoft.com/office/drawing/2014/main" id="{50C62A9F-69E8-0FC6-E41A-F8B19EA8B78F}"/>
                </a:ext>
              </a:extLst>
            </p:cNvPr>
            <p:cNvGrpSpPr/>
            <p:nvPr/>
          </p:nvGrpSpPr>
          <p:grpSpPr>
            <a:xfrm>
              <a:off x="9681644" y="1399374"/>
              <a:ext cx="2137774" cy="2121548"/>
              <a:chOff x="6747945" y="1307452"/>
              <a:chExt cx="2137774" cy="2121548"/>
            </a:xfrm>
          </p:grpSpPr>
          <p:grpSp>
            <p:nvGrpSpPr>
              <p:cNvPr id="13" name="Group 12">
                <a:extLst>
                  <a:ext uri="{FF2B5EF4-FFF2-40B4-BE49-F238E27FC236}">
                    <a16:creationId xmlns:a16="http://schemas.microsoft.com/office/drawing/2014/main" id="{A977C784-9B07-D9D2-A0F7-6BC8CC01EFE9}"/>
                  </a:ext>
                </a:extLst>
              </p:cNvPr>
              <p:cNvGrpSpPr/>
              <p:nvPr/>
            </p:nvGrpSpPr>
            <p:grpSpPr>
              <a:xfrm>
                <a:off x="7158665" y="1307452"/>
                <a:ext cx="520183" cy="2121548"/>
                <a:chOff x="8182946" y="1250302"/>
                <a:chExt cx="746450" cy="2780522"/>
              </a:xfrm>
            </p:grpSpPr>
            <p:sp>
              <p:nvSpPr>
                <p:cNvPr id="5" name="Rectangle 4">
                  <a:extLst>
                    <a:ext uri="{FF2B5EF4-FFF2-40B4-BE49-F238E27FC236}">
                      <a16:creationId xmlns:a16="http://schemas.microsoft.com/office/drawing/2014/main" id="{C153D7D4-A68B-A484-D4CA-A8C2B3BC0A26}"/>
                    </a:ext>
                  </a:extLst>
                </p:cNvPr>
                <p:cNvSpPr/>
                <p:nvPr/>
              </p:nvSpPr>
              <p:spPr>
                <a:xfrm>
                  <a:off x="8182947" y="1250302"/>
                  <a:ext cx="746449" cy="27805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B94ABB1E-6442-F7FF-B69A-0E004684F180}"/>
                    </a:ext>
                  </a:extLst>
                </p:cNvPr>
                <p:cNvSpPr/>
                <p:nvPr/>
              </p:nvSpPr>
              <p:spPr>
                <a:xfrm>
                  <a:off x="8182946" y="1750655"/>
                  <a:ext cx="746449" cy="177981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Arrow: Right 6">
                  <a:extLst>
                    <a:ext uri="{FF2B5EF4-FFF2-40B4-BE49-F238E27FC236}">
                      <a16:creationId xmlns:a16="http://schemas.microsoft.com/office/drawing/2014/main" id="{327A2F91-BF38-8A40-B712-3066278151B3}"/>
                    </a:ext>
                  </a:extLst>
                </p:cNvPr>
                <p:cNvSpPr/>
                <p:nvPr/>
              </p:nvSpPr>
              <p:spPr>
                <a:xfrm rot="10800000">
                  <a:off x="8323487" y="1428506"/>
                  <a:ext cx="465365" cy="194777"/>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D591454C-C1F4-70AC-90C0-2D5322892882}"/>
                    </a:ext>
                  </a:extLst>
                </p:cNvPr>
                <p:cNvSpPr/>
                <p:nvPr/>
              </p:nvSpPr>
              <p:spPr>
                <a:xfrm rot="10800000">
                  <a:off x="8346522" y="3700995"/>
                  <a:ext cx="465365" cy="194777"/>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34110752-EA0C-7BBF-0B77-E4AC6E008AE3}"/>
                  </a:ext>
                </a:extLst>
              </p:cNvPr>
              <p:cNvGrpSpPr/>
              <p:nvPr/>
            </p:nvGrpSpPr>
            <p:grpSpPr>
              <a:xfrm>
                <a:off x="6747945" y="2029532"/>
                <a:ext cx="2137774" cy="369332"/>
                <a:chOff x="6747945" y="2029532"/>
                <a:chExt cx="2137774" cy="369332"/>
              </a:xfrm>
            </p:grpSpPr>
            <p:cxnSp>
              <p:nvCxnSpPr>
                <p:cNvPr id="20" name="Straight Connector 19">
                  <a:extLst>
                    <a:ext uri="{FF2B5EF4-FFF2-40B4-BE49-F238E27FC236}">
                      <a16:creationId xmlns:a16="http://schemas.microsoft.com/office/drawing/2014/main" id="{C63BF946-97A7-9D90-8817-70B42815A803}"/>
                    </a:ext>
                  </a:extLst>
                </p:cNvPr>
                <p:cNvCxnSpPr/>
                <p:nvPr/>
              </p:nvCxnSpPr>
              <p:spPr>
                <a:xfrm>
                  <a:off x="6747945" y="2375178"/>
                  <a:ext cx="1534885" cy="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F42B7D6F-8F84-3384-FCFD-DCAE18D93731}"/>
                    </a:ext>
                  </a:extLst>
                </p:cNvPr>
                <p:cNvSpPr txBox="1"/>
                <p:nvPr/>
              </p:nvSpPr>
              <p:spPr>
                <a:xfrm>
                  <a:off x="7679940" y="2029532"/>
                  <a:ext cx="1205779" cy="369332"/>
                </a:xfrm>
                <a:prstGeom prst="rect">
                  <a:avLst/>
                </a:prstGeom>
                <a:noFill/>
              </p:spPr>
              <p:txBody>
                <a:bodyPr wrap="none" rtlCol="0">
                  <a:spAutoFit/>
                </a:bodyPr>
                <a:lstStyle/>
                <a:p>
                  <a:r>
                    <a:rPr lang="en-US" dirty="0"/>
                    <a:t>Beam axis</a:t>
                  </a:r>
                </a:p>
              </p:txBody>
            </p:sp>
          </p:grpSp>
        </p:grpSp>
        <p:sp>
          <p:nvSpPr>
            <p:cNvPr id="24" name="TextBox 23">
              <a:extLst>
                <a:ext uri="{FF2B5EF4-FFF2-40B4-BE49-F238E27FC236}">
                  <a16:creationId xmlns:a16="http://schemas.microsoft.com/office/drawing/2014/main" id="{8C385A72-CEF3-194D-82B3-14EB6F656332}"/>
                </a:ext>
              </a:extLst>
            </p:cNvPr>
            <p:cNvSpPr txBox="1"/>
            <p:nvPr/>
          </p:nvSpPr>
          <p:spPr>
            <a:xfrm>
              <a:off x="4024060" y="1868951"/>
              <a:ext cx="941283" cy="646331"/>
            </a:xfrm>
            <a:prstGeom prst="rect">
              <a:avLst/>
            </a:prstGeom>
            <a:noFill/>
          </p:spPr>
          <p:txBody>
            <a:bodyPr wrap="none" rtlCol="0">
              <a:spAutoFit/>
            </a:bodyPr>
            <a:lstStyle/>
            <a:p>
              <a:r>
                <a:rPr lang="en-US" dirty="0"/>
                <a:t>Radial</a:t>
              </a:r>
            </a:p>
            <a:p>
              <a:r>
                <a:rPr lang="en-US" dirty="0"/>
                <a:t>magnet</a:t>
              </a:r>
            </a:p>
          </p:txBody>
        </p:sp>
        <p:sp>
          <p:nvSpPr>
            <p:cNvPr id="25" name="TextBox 24">
              <a:extLst>
                <a:ext uri="{FF2B5EF4-FFF2-40B4-BE49-F238E27FC236}">
                  <a16:creationId xmlns:a16="http://schemas.microsoft.com/office/drawing/2014/main" id="{BC377B18-3F6B-F247-A473-FB5609794797}"/>
                </a:ext>
              </a:extLst>
            </p:cNvPr>
            <p:cNvSpPr txBox="1"/>
            <p:nvPr/>
          </p:nvSpPr>
          <p:spPr>
            <a:xfrm>
              <a:off x="9211002" y="1813816"/>
              <a:ext cx="941283" cy="646331"/>
            </a:xfrm>
            <a:prstGeom prst="rect">
              <a:avLst/>
            </a:prstGeom>
            <a:noFill/>
          </p:spPr>
          <p:txBody>
            <a:bodyPr wrap="none" rtlCol="0">
              <a:spAutoFit/>
            </a:bodyPr>
            <a:lstStyle/>
            <a:p>
              <a:r>
                <a:rPr lang="en-US" dirty="0"/>
                <a:t>Axial</a:t>
              </a:r>
            </a:p>
            <a:p>
              <a:r>
                <a:rPr lang="en-US" dirty="0"/>
                <a:t>magnet</a:t>
              </a:r>
            </a:p>
          </p:txBody>
        </p:sp>
        <p:cxnSp>
          <p:nvCxnSpPr>
            <p:cNvPr id="27" name="Straight Arrow Connector 26">
              <a:extLst>
                <a:ext uri="{FF2B5EF4-FFF2-40B4-BE49-F238E27FC236}">
                  <a16:creationId xmlns:a16="http://schemas.microsoft.com/office/drawing/2014/main" id="{2C993F84-30C4-B362-CABE-D525CD854639}"/>
                </a:ext>
              </a:extLst>
            </p:cNvPr>
            <p:cNvCxnSpPr/>
            <p:nvPr/>
          </p:nvCxnSpPr>
          <p:spPr>
            <a:xfrm>
              <a:off x="5604781" y="2680001"/>
              <a:ext cx="1763486" cy="124097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9" name="Straight Arrow Connector 28">
              <a:extLst>
                <a:ext uri="{FF2B5EF4-FFF2-40B4-BE49-F238E27FC236}">
                  <a16:creationId xmlns:a16="http://schemas.microsoft.com/office/drawing/2014/main" id="{294737B4-7D1F-C860-1737-AC06A2E2355C}"/>
                </a:ext>
              </a:extLst>
            </p:cNvPr>
            <p:cNvCxnSpPr/>
            <p:nvPr/>
          </p:nvCxnSpPr>
          <p:spPr>
            <a:xfrm flipH="1">
              <a:off x="8201024" y="2680001"/>
              <a:ext cx="1828800" cy="15103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31" name="TextBox 30">
            <a:extLst>
              <a:ext uri="{FF2B5EF4-FFF2-40B4-BE49-F238E27FC236}">
                <a16:creationId xmlns:a16="http://schemas.microsoft.com/office/drawing/2014/main" id="{BA1986B4-F934-0F8F-5BA2-09A3C1CE19B8}"/>
              </a:ext>
            </a:extLst>
          </p:cNvPr>
          <p:cNvSpPr txBox="1"/>
          <p:nvPr/>
        </p:nvSpPr>
        <p:spPr>
          <a:xfrm>
            <a:off x="450191" y="2572148"/>
            <a:ext cx="3594343" cy="2308324"/>
          </a:xfrm>
          <a:prstGeom prst="rect">
            <a:avLst/>
          </a:prstGeom>
          <a:noFill/>
        </p:spPr>
        <p:txBody>
          <a:bodyPr wrap="square" rtlCol="0">
            <a:spAutoFit/>
          </a:bodyPr>
          <a:lstStyle/>
          <a:p>
            <a:r>
              <a:rPr lang="en-US" dirty="0"/>
              <a:t>The main building block of the magnet system, are radially and axially magnetized permanent magnet blocks.</a:t>
            </a:r>
          </a:p>
          <a:p>
            <a:endParaRPr lang="en-US" dirty="0"/>
          </a:p>
          <a:p>
            <a:r>
              <a:rPr lang="en-US" dirty="0"/>
              <a:t>We can see here, the effect of two blocks of the same dimension centered on the origin.</a:t>
            </a:r>
          </a:p>
        </p:txBody>
      </p:sp>
      <p:sp>
        <p:nvSpPr>
          <p:cNvPr id="15" name="Footer Placeholder 14">
            <a:extLst>
              <a:ext uri="{FF2B5EF4-FFF2-40B4-BE49-F238E27FC236}">
                <a16:creationId xmlns:a16="http://schemas.microsoft.com/office/drawing/2014/main" id="{50E5D171-3010-B076-8A6C-59CE04293B5F}"/>
              </a:ext>
            </a:extLst>
          </p:cNvPr>
          <p:cNvSpPr>
            <a:spLocks noGrp="1"/>
          </p:cNvSpPr>
          <p:nvPr>
            <p:ph type="ftr" sz="quarter" idx="11"/>
          </p:nvPr>
        </p:nvSpPr>
        <p:spPr/>
        <p:txBody>
          <a:bodyPr/>
          <a:lstStyle/>
          <a:p>
            <a:r>
              <a:rPr lang="en-GB"/>
              <a:t>2nd Workshop on effcient RF sources. Toledo 24-Sept.-2024.</a:t>
            </a:r>
            <a:endParaRPr lang="en-US"/>
          </a:p>
        </p:txBody>
      </p:sp>
      <p:sp>
        <p:nvSpPr>
          <p:cNvPr id="26" name="Slide Number Placeholder 25">
            <a:extLst>
              <a:ext uri="{FF2B5EF4-FFF2-40B4-BE49-F238E27FC236}">
                <a16:creationId xmlns:a16="http://schemas.microsoft.com/office/drawing/2014/main" id="{823496EE-F397-F058-1033-CCD79D3BC464}"/>
              </a:ext>
            </a:extLst>
          </p:cNvPr>
          <p:cNvSpPr>
            <a:spLocks noGrp="1"/>
          </p:cNvSpPr>
          <p:nvPr>
            <p:ph type="sldNum" sz="quarter" idx="12"/>
          </p:nvPr>
        </p:nvSpPr>
        <p:spPr/>
        <p:txBody>
          <a:bodyPr/>
          <a:lstStyle/>
          <a:p>
            <a:fld id="{7DE06E13-9100-4699-9198-2EC185887C1B}" type="slidenum">
              <a:rPr lang="en-US" smtClean="0"/>
              <a:t>10</a:t>
            </a:fld>
            <a:endParaRPr lang="en-US"/>
          </a:p>
        </p:txBody>
      </p:sp>
    </p:spTree>
    <p:extLst>
      <p:ext uri="{BB962C8B-B14F-4D97-AF65-F5344CB8AC3E}">
        <p14:creationId xmlns:p14="http://schemas.microsoft.com/office/powerpoint/2010/main" val="102646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49E0D-A7B5-1AEE-0C99-C381E76899AE}"/>
              </a:ext>
            </a:extLst>
          </p:cNvPr>
          <p:cNvSpPr>
            <a:spLocks noGrp="1"/>
          </p:cNvSpPr>
          <p:nvPr>
            <p:ph type="title"/>
          </p:nvPr>
        </p:nvSpPr>
        <p:spPr/>
        <p:txBody>
          <a:bodyPr/>
          <a:lstStyle/>
          <a:p>
            <a:r>
              <a:rPr lang="en-001" dirty="0"/>
              <a:t>Reconstructing a typical field with PM</a:t>
            </a:r>
            <a:endParaRPr lang="en-US" dirty="0"/>
          </a:p>
        </p:txBody>
      </p:sp>
      <p:pic>
        <p:nvPicPr>
          <p:cNvPr id="4" name="Picture 2">
            <a:extLst>
              <a:ext uri="{FF2B5EF4-FFF2-40B4-BE49-F238E27FC236}">
                <a16:creationId xmlns:a16="http://schemas.microsoft.com/office/drawing/2014/main" id="{790DC998-DB45-48AC-CFFB-01BEA7F97F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7198" y="1678279"/>
            <a:ext cx="4952793" cy="481459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D927B92-7FAF-F340-C59B-31800AC7D51C}"/>
              </a:ext>
            </a:extLst>
          </p:cNvPr>
          <p:cNvSpPr txBox="1"/>
          <p:nvPr/>
        </p:nvSpPr>
        <p:spPr>
          <a:xfrm>
            <a:off x="281590" y="2432245"/>
            <a:ext cx="5915608" cy="2031325"/>
          </a:xfrm>
          <a:prstGeom prst="rect">
            <a:avLst/>
          </a:prstGeom>
          <a:noFill/>
        </p:spPr>
        <p:txBody>
          <a:bodyPr wrap="square" rtlCol="0">
            <a:spAutoFit/>
          </a:bodyPr>
          <a:lstStyle/>
          <a:p>
            <a:r>
              <a:rPr lang="en-001" dirty="0"/>
              <a:t>With our previous knowledge, we can now try to superpose the field created by axial and radial magnets to reproduce the axial field created from a existing electromagnet.</a:t>
            </a:r>
          </a:p>
          <a:p>
            <a:endParaRPr lang="en-001" dirty="0"/>
          </a:p>
          <a:p>
            <a:r>
              <a:rPr lang="en-001" dirty="0"/>
              <a:t>We can see that the field on the main transport region is well reproduced, but we have the effect of the field inversions before the cathode and beyond the extraction cavity.</a:t>
            </a:r>
            <a:endParaRPr lang="en-US" dirty="0"/>
          </a:p>
        </p:txBody>
      </p:sp>
      <p:sp>
        <p:nvSpPr>
          <p:cNvPr id="6" name="TextBox 5">
            <a:extLst>
              <a:ext uri="{FF2B5EF4-FFF2-40B4-BE49-F238E27FC236}">
                <a16:creationId xmlns:a16="http://schemas.microsoft.com/office/drawing/2014/main" id="{9DE6A3A5-1DBA-20B6-45B1-183F24DCD335}"/>
              </a:ext>
            </a:extLst>
          </p:cNvPr>
          <p:cNvSpPr txBox="1"/>
          <p:nvPr/>
        </p:nvSpPr>
        <p:spPr>
          <a:xfrm>
            <a:off x="6979298" y="4329404"/>
            <a:ext cx="974434" cy="369332"/>
          </a:xfrm>
          <a:prstGeom prst="rect">
            <a:avLst/>
          </a:prstGeom>
          <a:noFill/>
        </p:spPr>
        <p:txBody>
          <a:bodyPr wrap="none" rtlCol="0">
            <a:spAutoFit/>
          </a:bodyPr>
          <a:lstStyle/>
          <a:p>
            <a:r>
              <a:rPr lang="en-001" dirty="0"/>
              <a:t>Cathode</a:t>
            </a:r>
            <a:endParaRPr lang="en-US" dirty="0"/>
          </a:p>
        </p:txBody>
      </p:sp>
      <p:cxnSp>
        <p:nvCxnSpPr>
          <p:cNvPr id="8" name="Straight Arrow Connector 7">
            <a:extLst>
              <a:ext uri="{FF2B5EF4-FFF2-40B4-BE49-F238E27FC236}">
                <a16:creationId xmlns:a16="http://schemas.microsoft.com/office/drawing/2014/main" id="{6423E042-5A5C-6AE1-9D5D-7B5AA7259ACB}"/>
              </a:ext>
            </a:extLst>
          </p:cNvPr>
          <p:cNvCxnSpPr/>
          <p:nvPr/>
        </p:nvCxnSpPr>
        <p:spPr>
          <a:xfrm flipV="1">
            <a:off x="7953732" y="3601616"/>
            <a:ext cx="238546" cy="9124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54050268-0A61-5815-5F4F-095D3D1DBBC8}"/>
              </a:ext>
            </a:extLst>
          </p:cNvPr>
          <p:cNvSpPr txBox="1"/>
          <p:nvPr/>
        </p:nvSpPr>
        <p:spPr>
          <a:xfrm>
            <a:off x="7127423" y="2429364"/>
            <a:ext cx="1208314" cy="646331"/>
          </a:xfrm>
          <a:prstGeom prst="rect">
            <a:avLst/>
          </a:prstGeom>
          <a:noFill/>
        </p:spPr>
        <p:txBody>
          <a:bodyPr wrap="square" rtlCol="0">
            <a:spAutoFit/>
          </a:bodyPr>
          <a:lstStyle/>
          <a:p>
            <a:r>
              <a:rPr lang="en-001" dirty="0"/>
              <a:t>Matching section</a:t>
            </a:r>
            <a:endParaRPr lang="en-US" dirty="0"/>
          </a:p>
        </p:txBody>
      </p:sp>
      <p:cxnSp>
        <p:nvCxnSpPr>
          <p:cNvPr id="11" name="Straight Arrow Connector 10">
            <a:extLst>
              <a:ext uri="{FF2B5EF4-FFF2-40B4-BE49-F238E27FC236}">
                <a16:creationId xmlns:a16="http://schemas.microsoft.com/office/drawing/2014/main" id="{B6551B92-DC78-40F5-1042-0C7A33F8CC02}"/>
              </a:ext>
            </a:extLst>
          </p:cNvPr>
          <p:cNvCxnSpPr/>
          <p:nvPr/>
        </p:nvCxnSpPr>
        <p:spPr>
          <a:xfrm>
            <a:off x="7953732" y="2865664"/>
            <a:ext cx="382005" cy="2100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D6E229D1-869D-63BB-E9C4-C9BAC8931F03}"/>
              </a:ext>
            </a:extLst>
          </p:cNvPr>
          <p:cNvSpPr txBox="1"/>
          <p:nvPr/>
        </p:nvSpPr>
        <p:spPr>
          <a:xfrm>
            <a:off x="6628025" y="1399650"/>
            <a:ext cx="1707712" cy="369332"/>
          </a:xfrm>
          <a:prstGeom prst="rect">
            <a:avLst/>
          </a:prstGeom>
          <a:noFill/>
        </p:spPr>
        <p:txBody>
          <a:bodyPr wrap="none" rtlCol="0">
            <a:spAutoFit/>
          </a:bodyPr>
          <a:lstStyle/>
          <a:p>
            <a:r>
              <a:rPr lang="en-001" dirty="0"/>
              <a:t>Bunching region</a:t>
            </a:r>
            <a:endParaRPr lang="en-US" dirty="0"/>
          </a:p>
        </p:txBody>
      </p:sp>
      <p:cxnSp>
        <p:nvCxnSpPr>
          <p:cNvPr id="14" name="Straight Arrow Connector 13">
            <a:extLst>
              <a:ext uri="{FF2B5EF4-FFF2-40B4-BE49-F238E27FC236}">
                <a16:creationId xmlns:a16="http://schemas.microsoft.com/office/drawing/2014/main" id="{0BD6AECC-794E-8D9B-5E34-1CA1F845741E}"/>
              </a:ext>
            </a:extLst>
          </p:cNvPr>
          <p:cNvCxnSpPr>
            <a:cxnSpLocks/>
            <a:stCxn id="12" idx="3"/>
          </p:cNvCxnSpPr>
          <p:nvPr/>
        </p:nvCxnSpPr>
        <p:spPr>
          <a:xfrm>
            <a:off x="8335737" y="1584316"/>
            <a:ext cx="337857" cy="3850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4BEA132B-F047-3AD8-43EE-F1F459F7C4F2}"/>
              </a:ext>
            </a:extLst>
          </p:cNvPr>
          <p:cNvSpPr txBox="1"/>
          <p:nvPr/>
        </p:nvSpPr>
        <p:spPr>
          <a:xfrm>
            <a:off x="8819004" y="1287834"/>
            <a:ext cx="1724959" cy="369332"/>
          </a:xfrm>
          <a:prstGeom prst="rect">
            <a:avLst/>
          </a:prstGeom>
          <a:noFill/>
        </p:spPr>
        <p:txBody>
          <a:bodyPr wrap="none" rtlCol="0">
            <a:spAutoFit/>
          </a:bodyPr>
          <a:lstStyle/>
          <a:p>
            <a:r>
              <a:rPr lang="en-001" dirty="0"/>
              <a:t>Extraction cavity</a:t>
            </a:r>
            <a:endParaRPr lang="en-US" dirty="0"/>
          </a:p>
        </p:txBody>
      </p:sp>
      <p:cxnSp>
        <p:nvCxnSpPr>
          <p:cNvPr id="17" name="Straight Arrow Connector 16">
            <a:extLst>
              <a:ext uri="{FF2B5EF4-FFF2-40B4-BE49-F238E27FC236}">
                <a16:creationId xmlns:a16="http://schemas.microsoft.com/office/drawing/2014/main" id="{41770DD4-CA52-4499-6805-FD2A9A9ADCD4}"/>
              </a:ext>
            </a:extLst>
          </p:cNvPr>
          <p:cNvCxnSpPr>
            <a:cxnSpLocks/>
          </p:cNvCxnSpPr>
          <p:nvPr/>
        </p:nvCxnSpPr>
        <p:spPr>
          <a:xfrm flipH="1">
            <a:off x="8948057" y="1640393"/>
            <a:ext cx="522514" cy="3289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5C8CB23A-1467-9C67-E2E2-77EDFC5DDCF2}"/>
              </a:ext>
            </a:extLst>
          </p:cNvPr>
          <p:cNvSpPr txBox="1"/>
          <p:nvPr/>
        </p:nvSpPr>
        <p:spPr>
          <a:xfrm>
            <a:off x="9162046" y="2865664"/>
            <a:ext cx="1676613" cy="369332"/>
          </a:xfrm>
          <a:prstGeom prst="rect">
            <a:avLst/>
          </a:prstGeom>
          <a:noFill/>
        </p:spPr>
        <p:txBody>
          <a:bodyPr wrap="none" rtlCol="0">
            <a:spAutoFit/>
          </a:bodyPr>
          <a:lstStyle/>
          <a:p>
            <a:r>
              <a:rPr lang="en-001" dirty="0"/>
              <a:t>Collector region</a:t>
            </a:r>
            <a:endParaRPr lang="en-US" dirty="0"/>
          </a:p>
        </p:txBody>
      </p:sp>
      <p:cxnSp>
        <p:nvCxnSpPr>
          <p:cNvPr id="21" name="Straight Arrow Connector 20">
            <a:extLst>
              <a:ext uri="{FF2B5EF4-FFF2-40B4-BE49-F238E27FC236}">
                <a16:creationId xmlns:a16="http://schemas.microsoft.com/office/drawing/2014/main" id="{32111690-5416-A43B-78EB-EB6B69D60315}"/>
              </a:ext>
            </a:extLst>
          </p:cNvPr>
          <p:cNvCxnSpPr/>
          <p:nvPr/>
        </p:nvCxnSpPr>
        <p:spPr>
          <a:xfrm>
            <a:off x="10009414" y="3282471"/>
            <a:ext cx="0" cy="4518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F1D9C647-FD6A-4B2F-A146-C1FD700D2DC0}"/>
              </a:ext>
            </a:extLst>
          </p:cNvPr>
          <p:cNvSpPr txBox="1"/>
          <p:nvPr/>
        </p:nvSpPr>
        <p:spPr>
          <a:xfrm>
            <a:off x="7057182" y="1830008"/>
            <a:ext cx="1278555" cy="369332"/>
          </a:xfrm>
          <a:prstGeom prst="rect">
            <a:avLst/>
          </a:prstGeom>
          <a:noFill/>
        </p:spPr>
        <p:txBody>
          <a:bodyPr wrap="none" rtlCol="0">
            <a:spAutoFit/>
          </a:bodyPr>
          <a:lstStyle/>
          <a:p>
            <a:r>
              <a:rPr lang="en-001" dirty="0"/>
              <a:t>Input cavity</a:t>
            </a:r>
            <a:endParaRPr lang="en-US" dirty="0"/>
          </a:p>
        </p:txBody>
      </p:sp>
      <p:cxnSp>
        <p:nvCxnSpPr>
          <p:cNvPr id="25" name="Straight Arrow Connector 24">
            <a:extLst>
              <a:ext uri="{FF2B5EF4-FFF2-40B4-BE49-F238E27FC236}">
                <a16:creationId xmlns:a16="http://schemas.microsoft.com/office/drawing/2014/main" id="{148008F4-EE41-E1E7-C7A1-BD9961B7617F}"/>
              </a:ext>
            </a:extLst>
          </p:cNvPr>
          <p:cNvCxnSpPr>
            <a:stCxn id="23" idx="3"/>
          </p:cNvCxnSpPr>
          <p:nvPr/>
        </p:nvCxnSpPr>
        <p:spPr>
          <a:xfrm>
            <a:off x="8335737" y="2014674"/>
            <a:ext cx="168928" cy="486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Footer Placeholder 6">
            <a:extLst>
              <a:ext uri="{FF2B5EF4-FFF2-40B4-BE49-F238E27FC236}">
                <a16:creationId xmlns:a16="http://schemas.microsoft.com/office/drawing/2014/main" id="{63B52D1F-6E15-56C2-9EFA-824958568ABF}"/>
              </a:ext>
            </a:extLst>
          </p:cNvPr>
          <p:cNvSpPr>
            <a:spLocks noGrp="1"/>
          </p:cNvSpPr>
          <p:nvPr>
            <p:ph type="ftr" sz="quarter" idx="11"/>
          </p:nvPr>
        </p:nvSpPr>
        <p:spPr/>
        <p:txBody>
          <a:bodyPr/>
          <a:lstStyle/>
          <a:p>
            <a:r>
              <a:rPr lang="en-GB"/>
              <a:t>2nd Workshop on effcient RF sources. Toledo 24-Sept.-2024.</a:t>
            </a:r>
            <a:endParaRPr lang="en-US"/>
          </a:p>
        </p:txBody>
      </p:sp>
      <p:sp>
        <p:nvSpPr>
          <p:cNvPr id="10" name="Slide Number Placeholder 9">
            <a:extLst>
              <a:ext uri="{FF2B5EF4-FFF2-40B4-BE49-F238E27FC236}">
                <a16:creationId xmlns:a16="http://schemas.microsoft.com/office/drawing/2014/main" id="{46CCC4F6-D7AC-2FC3-180E-7864FDF64A80}"/>
              </a:ext>
            </a:extLst>
          </p:cNvPr>
          <p:cNvSpPr>
            <a:spLocks noGrp="1"/>
          </p:cNvSpPr>
          <p:nvPr>
            <p:ph type="sldNum" sz="quarter" idx="12"/>
          </p:nvPr>
        </p:nvSpPr>
        <p:spPr/>
        <p:txBody>
          <a:bodyPr/>
          <a:lstStyle/>
          <a:p>
            <a:fld id="{7DE06E13-9100-4699-9198-2EC185887C1B}" type="slidenum">
              <a:rPr lang="en-US" smtClean="0"/>
              <a:t>11</a:t>
            </a:fld>
            <a:endParaRPr lang="en-US"/>
          </a:p>
        </p:txBody>
      </p:sp>
    </p:spTree>
    <p:extLst>
      <p:ext uri="{BB962C8B-B14F-4D97-AF65-F5344CB8AC3E}">
        <p14:creationId xmlns:p14="http://schemas.microsoft.com/office/powerpoint/2010/main" val="209438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DC679-AB7F-9D3E-CEFA-79E7C891F711}"/>
              </a:ext>
            </a:extLst>
          </p:cNvPr>
          <p:cNvSpPr>
            <a:spLocks noGrp="1"/>
          </p:cNvSpPr>
          <p:nvPr>
            <p:ph type="title"/>
          </p:nvPr>
        </p:nvSpPr>
        <p:spPr/>
        <p:txBody>
          <a:bodyPr/>
          <a:lstStyle/>
          <a:p>
            <a:r>
              <a:rPr lang="en-001" dirty="0"/>
              <a:t>Synthesis of the desired field</a:t>
            </a:r>
            <a:endParaRPr lang="en-US" dirty="0"/>
          </a:p>
        </p:txBody>
      </p:sp>
      <p:grpSp>
        <p:nvGrpSpPr>
          <p:cNvPr id="4" name="Group 3">
            <a:extLst>
              <a:ext uri="{FF2B5EF4-FFF2-40B4-BE49-F238E27FC236}">
                <a16:creationId xmlns:a16="http://schemas.microsoft.com/office/drawing/2014/main" id="{FB33B2C5-B2EB-660D-B9AA-AA75D82B82CF}"/>
              </a:ext>
            </a:extLst>
          </p:cNvPr>
          <p:cNvGrpSpPr/>
          <p:nvPr/>
        </p:nvGrpSpPr>
        <p:grpSpPr>
          <a:xfrm>
            <a:off x="838199" y="1466266"/>
            <a:ext cx="6442281" cy="4802049"/>
            <a:chOff x="3384900" y="1859995"/>
            <a:chExt cx="5390100" cy="4436030"/>
          </a:xfrm>
        </p:grpSpPr>
        <p:pic>
          <p:nvPicPr>
            <p:cNvPr id="5" name="Graphic 4">
              <a:extLst>
                <a:ext uri="{FF2B5EF4-FFF2-40B4-BE49-F238E27FC236}">
                  <a16:creationId xmlns:a16="http://schemas.microsoft.com/office/drawing/2014/main" id="{7CA84BDE-0CDC-9994-90B2-32501DEEB4B1}"/>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125" t="11607" r="8929" b="4910"/>
            <a:stretch/>
          </p:blipFill>
          <p:spPr>
            <a:xfrm>
              <a:off x="3384900" y="1859995"/>
              <a:ext cx="4673251" cy="4436030"/>
            </a:xfrm>
            <a:prstGeom prst="rect">
              <a:avLst/>
            </a:prstGeom>
          </p:spPr>
        </p:pic>
        <p:sp>
          <p:nvSpPr>
            <p:cNvPr id="6" name="TextBox 5">
              <a:extLst>
                <a:ext uri="{FF2B5EF4-FFF2-40B4-BE49-F238E27FC236}">
                  <a16:creationId xmlns:a16="http://schemas.microsoft.com/office/drawing/2014/main" id="{4699116A-484B-D5A4-C99B-5DFE19E5B8F4}"/>
                </a:ext>
              </a:extLst>
            </p:cNvPr>
            <p:cNvSpPr txBox="1"/>
            <p:nvPr/>
          </p:nvSpPr>
          <p:spPr>
            <a:xfrm>
              <a:off x="3944468" y="2731056"/>
              <a:ext cx="1046633" cy="369332"/>
            </a:xfrm>
            <a:prstGeom prst="rect">
              <a:avLst/>
            </a:prstGeom>
            <a:noFill/>
          </p:spPr>
          <p:txBody>
            <a:bodyPr wrap="none" rtlCol="0">
              <a:spAutoFit/>
            </a:bodyPr>
            <a:lstStyle/>
            <a:p>
              <a:r>
                <a:rPr lang="en-US" dirty="0"/>
                <a:t>Cathode</a:t>
              </a:r>
            </a:p>
          </p:txBody>
        </p:sp>
        <p:cxnSp>
          <p:nvCxnSpPr>
            <p:cNvPr id="7" name="Straight Arrow Connector 6">
              <a:extLst>
                <a:ext uri="{FF2B5EF4-FFF2-40B4-BE49-F238E27FC236}">
                  <a16:creationId xmlns:a16="http://schemas.microsoft.com/office/drawing/2014/main" id="{6671959F-4F49-D46A-6E19-7F9BA27B9AA5}"/>
                </a:ext>
              </a:extLst>
            </p:cNvPr>
            <p:cNvCxnSpPr/>
            <p:nvPr/>
          </p:nvCxnSpPr>
          <p:spPr>
            <a:xfrm>
              <a:off x="4648201" y="2955131"/>
              <a:ext cx="685800" cy="6667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5A30FBC7-3C20-CDA1-8873-CDEB3423EEA5}"/>
                </a:ext>
              </a:extLst>
            </p:cNvPr>
            <p:cNvCxnSpPr>
              <a:cxnSpLocks/>
            </p:cNvCxnSpPr>
            <p:nvPr/>
          </p:nvCxnSpPr>
          <p:spPr>
            <a:xfrm flipH="1">
              <a:off x="6465455" y="2662455"/>
              <a:ext cx="785524" cy="9594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27B71E52-BFC6-AA22-3DCF-E5EA9B5D567C}"/>
                </a:ext>
              </a:extLst>
            </p:cNvPr>
            <p:cNvSpPr txBox="1"/>
            <p:nvPr/>
          </p:nvSpPr>
          <p:spPr>
            <a:xfrm>
              <a:off x="7139424" y="2016124"/>
              <a:ext cx="1635576" cy="646331"/>
            </a:xfrm>
            <a:prstGeom prst="rect">
              <a:avLst/>
            </a:prstGeom>
            <a:noFill/>
          </p:spPr>
          <p:txBody>
            <a:bodyPr wrap="none" rtlCol="0">
              <a:spAutoFit/>
            </a:bodyPr>
            <a:lstStyle/>
            <a:p>
              <a:r>
                <a:rPr lang="es-ES" dirty="0"/>
                <a:t>Final </a:t>
              </a:r>
              <a:r>
                <a:rPr lang="es-ES" dirty="0" err="1"/>
                <a:t>field</a:t>
              </a:r>
              <a:r>
                <a:rPr lang="es-ES" dirty="0"/>
                <a:t> </a:t>
              </a:r>
            </a:p>
            <a:p>
              <a:r>
                <a:rPr lang="es-ES" dirty="0" err="1"/>
                <a:t>reversal</a:t>
              </a:r>
              <a:r>
                <a:rPr lang="es-ES" dirty="0"/>
                <a:t> </a:t>
              </a:r>
              <a:r>
                <a:rPr lang="es-ES" dirty="0" err="1"/>
                <a:t>region</a:t>
              </a:r>
              <a:endParaRPr lang="es-ES" dirty="0"/>
            </a:p>
          </p:txBody>
        </p:sp>
      </p:grpSp>
      <p:pic>
        <p:nvPicPr>
          <p:cNvPr id="10" name="Picture 9" descr="A cartoon of a toy&#10;&#10;Description automatically generated with medium confidence">
            <a:extLst>
              <a:ext uri="{FF2B5EF4-FFF2-40B4-BE49-F238E27FC236}">
                <a16:creationId xmlns:a16="http://schemas.microsoft.com/office/drawing/2014/main" id="{C8233162-9465-CB80-E60F-81754E4DFFA5}"/>
              </a:ext>
            </a:extLst>
          </p:cNvPr>
          <p:cNvPicPr>
            <a:picLocks noChangeAspect="1"/>
          </p:cNvPicPr>
          <p:nvPr/>
        </p:nvPicPr>
        <p:blipFill rotWithShape="1">
          <a:blip r:embed="rId4">
            <a:extLst>
              <a:ext uri="{28A0092B-C50C-407E-A947-70E740481C1C}">
                <a14:useLocalDpi xmlns:a14="http://schemas.microsoft.com/office/drawing/2010/main" val="0"/>
              </a:ext>
            </a:extLst>
          </a:blip>
          <a:srcRect l="11465" r="66443"/>
          <a:stretch/>
        </p:blipFill>
        <p:spPr>
          <a:xfrm>
            <a:off x="8643767" y="1466266"/>
            <a:ext cx="2298140" cy="5026609"/>
          </a:xfrm>
          <a:prstGeom prst="rect">
            <a:avLst/>
          </a:prstGeom>
        </p:spPr>
      </p:pic>
      <p:sp>
        <p:nvSpPr>
          <p:cNvPr id="11" name="TextBox 10">
            <a:extLst>
              <a:ext uri="{FF2B5EF4-FFF2-40B4-BE49-F238E27FC236}">
                <a16:creationId xmlns:a16="http://schemas.microsoft.com/office/drawing/2014/main" id="{2CCFB566-66F3-1864-D962-63D03B1B6AB5}"/>
              </a:ext>
            </a:extLst>
          </p:cNvPr>
          <p:cNvSpPr txBox="1"/>
          <p:nvPr/>
        </p:nvSpPr>
        <p:spPr>
          <a:xfrm>
            <a:off x="7281371" y="6097756"/>
            <a:ext cx="1426994" cy="369332"/>
          </a:xfrm>
          <a:prstGeom prst="rect">
            <a:avLst/>
          </a:prstGeom>
          <a:noFill/>
        </p:spPr>
        <p:txBody>
          <a:bodyPr wrap="none" rtlCol="0">
            <a:spAutoFit/>
          </a:bodyPr>
          <a:lstStyle/>
          <a:p>
            <a:r>
              <a:rPr lang="es-ES" dirty="0"/>
              <a:t>B1_1</a:t>
            </a:r>
            <a:r>
              <a:rPr lang="en-001" dirty="0"/>
              <a:t> (Radial)</a:t>
            </a:r>
            <a:endParaRPr lang="es-ES" dirty="0"/>
          </a:p>
        </p:txBody>
      </p:sp>
      <p:sp>
        <p:nvSpPr>
          <p:cNvPr id="12" name="TextBox 11">
            <a:extLst>
              <a:ext uri="{FF2B5EF4-FFF2-40B4-BE49-F238E27FC236}">
                <a16:creationId xmlns:a16="http://schemas.microsoft.com/office/drawing/2014/main" id="{1A3F90F3-A6D2-B396-0871-1D7BEE3FE8CF}"/>
              </a:ext>
            </a:extLst>
          </p:cNvPr>
          <p:cNvSpPr txBox="1"/>
          <p:nvPr/>
        </p:nvSpPr>
        <p:spPr>
          <a:xfrm>
            <a:off x="7360386" y="5754211"/>
            <a:ext cx="1426994" cy="369332"/>
          </a:xfrm>
          <a:prstGeom prst="rect">
            <a:avLst/>
          </a:prstGeom>
          <a:noFill/>
        </p:spPr>
        <p:txBody>
          <a:bodyPr wrap="none" rtlCol="0">
            <a:spAutoFit/>
          </a:bodyPr>
          <a:lstStyle/>
          <a:p>
            <a:r>
              <a:rPr lang="es-ES" dirty="0"/>
              <a:t>B1_2</a:t>
            </a:r>
            <a:r>
              <a:rPr lang="en-001" dirty="0"/>
              <a:t> (Radial)</a:t>
            </a:r>
            <a:endParaRPr lang="es-ES" dirty="0"/>
          </a:p>
        </p:txBody>
      </p:sp>
      <p:sp>
        <p:nvSpPr>
          <p:cNvPr id="13" name="TextBox 12">
            <a:extLst>
              <a:ext uri="{FF2B5EF4-FFF2-40B4-BE49-F238E27FC236}">
                <a16:creationId xmlns:a16="http://schemas.microsoft.com/office/drawing/2014/main" id="{2A8E6940-4F79-4247-786A-4D8FBC937102}"/>
              </a:ext>
            </a:extLst>
          </p:cNvPr>
          <p:cNvSpPr txBox="1"/>
          <p:nvPr/>
        </p:nvSpPr>
        <p:spPr>
          <a:xfrm>
            <a:off x="7575088" y="5200213"/>
            <a:ext cx="447558" cy="369332"/>
          </a:xfrm>
          <a:prstGeom prst="rect">
            <a:avLst/>
          </a:prstGeom>
          <a:noFill/>
        </p:spPr>
        <p:txBody>
          <a:bodyPr wrap="none" rtlCol="0">
            <a:spAutoFit/>
          </a:bodyPr>
          <a:lstStyle/>
          <a:p>
            <a:r>
              <a:rPr lang="es-ES" dirty="0"/>
              <a:t>B2</a:t>
            </a:r>
          </a:p>
        </p:txBody>
      </p:sp>
      <p:sp>
        <p:nvSpPr>
          <p:cNvPr id="14" name="TextBox 13">
            <a:extLst>
              <a:ext uri="{FF2B5EF4-FFF2-40B4-BE49-F238E27FC236}">
                <a16:creationId xmlns:a16="http://schemas.microsoft.com/office/drawing/2014/main" id="{2A9BDAD5-0ECF-B759-39FB-23E2E1F36747}"/>
              </a:ext>
            </a:extLst>
          </p:cNvPr>
          <p:cNvSpPr txBox="1"/>
          <p:nvPr/>
        </p:nvSpPr>
        <p:spPr>
          <a:xfrm>
            <a:off x="7492693" y="5477212"/>
            <a:ext cx="1059906" cy="369332"/>
          </a:xfrm>
          <a:prstGeom prst="rect">
            <a:avLst/>
          </a:prstGeom>
          <a:noFill/>
        </p:spPr>
        <p:txBody>
          <a:bodyPr wrap="none" rtlCol="0">
            <a:spAutoFit/>
          </a:bodyPr>
          <a:lstStyle/>
          <a:p>
            <a:r>
              <a:rPr lang="es-ES" dirty="0" err="1"/>
              <a:t>Solenoid</a:t>
            </a:r>
            <a:endParaRPr lang="es-ES" dirty="0"/>
          </a:p>
        </p:txBody>
      </p:sp>
      <p:sp>
        <p:nvSpPr>
          <p:cNvPr id="15" name="TextBox 14">
            <a:extLst>
              <a:ext uri="{FF2B5EF4-FFF2-40B4-BE49-F238E27FC236}">
                <a16:creationId xmlns:a16="http://schemas.microsoft.com/office/drawing/2014/main" id="{F9EE3160-715F-DFAB-106A-501D31C6A2FB}"/>
              </a:ext>
            </a:extLst>
          </p:cNvPr>
          <p:cNvSpPr txBox="1"/>
          <p:nvPr/>
        </p:nvSpPr>
        <p:spPr>
          <a:xfrm>
            <a:off x="7552019" y="4923214"/>
            <a:ext cx="447558" cy="369332"/>
          </a:xfrm>
          <a:prstGeom prst="rect">
            <a:avLst/>
          </a:prstGeom>
          <a:noFill/>
        </p:spPr>
        <p:txBody>
          <a:bodyPr wrap="none" rtlCol="0">
            <a:spAutoFit/>
          </a:bodyPr>
          <a:lstStyle/>
          <a:p>
            <a:r>
              <a:rPr lang="es-ES" dirty="0"/>
              <a:t>B3</a:t>
            </a:r>
          </a:p>
        </p:txBody>
      </p:sp>
      <p:sp>
        <p:nvSpPr>
          <p:cNvPr id="16" name="TextBox 15">
            <a:extLst>
              <a:ext uri="{FF2B5EF4-FFF2-40B4-BE49-F238E27FC236}">
                <a16:creationId xmlns:a16="http://schemas.microsoft.com/office/drawing/2014/main" id="{B3F44149-1905-9604-1A5B-AD1D4773D2B1}"/>
              </a:ext>
            </a:extLst>
          </p:cNvPr>
          <p:cNvSpPr txBox="1"/>
          <p:nvPr/>
        </p:nvSpPr>
        <p:spPr>
          <a:xfrm>
            <a:off x="7534187" y="4646215"/>
            <a:ext cx="447558" cy="369332"/>
          </a:xfrm>
          <a:prstGeom prst="rect">
            <a:avLst/>
          </a:prstGeom>
          <a:noFill/>
        </p:spPr>
        <p:txBody>
          <a:bodyPr wrap="none" rtlCol="0">
            <a:spAutoFit/>
          </a:bodyPr>
          <a:lstStyle/>
          <a:p>
            <a:r>
              <a:rPr lang="es-ES" dirty="0"/>
              <a:t>B4</a:t>
            </a:r>
          </a:p>
        </p:txBody>
      </p:sp>
      <p:cxnSp>
        <p:nvCxnSpPr>
          <p:cNvPr id="17" name="Straight Arrow Connector 16">
            <a:extLst>
              <a:ext uri="{FF2B5EF4-FFF2-40B4-BE49-F238E27FC236}">
                <a16:creationId xmlns:a16="http://schemas.microsoft.com/office/drawing/2014/main" id="{33AEF00C-1068-AC11-938D-B67BAD3772E9}"/>
              </a:ext>
            </a:extLst>
          </p:cNvPr>
          <p:cNvCxnSpPr/>
          <p:nvPr/>
        </p:nvCxnSpPr>
        <p:spPr>
          <a:xfrm flipV="1">
            <a:off x="8643767" y="5754211"/>
            <a:ext cx="705973" cy="55399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1A44CC4C-43BE-E075-27EB-D15EAED96673}"/>
              </a:ext>
            </a:extLst>
          </p:cNvPr>
          <p:cNvCxnSpPr>
            <a:cxnSpLocks/>
            <a:stCxn id="12" idx="3"/>
          </p:cNvCxnSpPr>
          <p:nvPr/>
        </p:nvCxnSpPr>
        <p:spPr>
          <a:xfrm flipV="1">
            <a:off x="8787380" y="5474536"/>
            <a:ext cx="592568" cy="4643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87503FAA-BC58-06AC-EC17-58460FC90CE1}"/>
              </a:ext>
            </a:extLst>
          </p:cNvPr>
          <p:cNvCxnSpPr>
            <a:stCxn id="14" idx="3"/>
          </p:cNvCxnSpPr>
          <p:nvPr/>
        </p:nvCxnSpPr>
        <p:spPr>
          <a:xfrm flipV="1">
            <a:off x="8552599" y="5292546"/>
            <a:ext cx="736181" cy="3693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Straight Arrow Connector 19">
            <a:extLst>
              <a:ext uri="{FF2B5EF4-FFF2-40B4-BE49-F238E27FC236}">
                <a16:creationId xmlns:a16="http://schemas.microsoft.com/office/drawing/2014/main" id="{635A892A-BBF7-0789-BC18-CB761B72CB1F}"/>
              </a:ext>
            </a:extLst>
          </p:cNvPr>
          <p:cNvCxnSpPr>
            <a:stCxn id="13" idx="3"/>
          </p:cNvCxnSpPr>
          <p:nvPr/>
        </p:nvCxnSpPr>
        <p:spPr>
          <a:xfrm flipV="1">
            <a:off x="8022646" y="5107880"/>
            <a:ext cx="1343078" cy="27699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145B746C-63F2-79DC-1E4C-D1928C656AFE}"/>
              </a:ext>
            </a:extLst>
          </p:cNvPr>
          <p:cNvCxnSpPr>
            <a:stCxn id="15" idx="3"/>
          </p:cNvCxnSpPr>
          <p:nvPr/>
        </p:nvCxnSpPr>
        <p:spPr>
          <a:xfrm flipV="1">
            <a:off x="7999577" y="4969381"/>
            <a:ext cx="1380371" cy="13849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9028A776-72BD-44BE-DDD9-16165D970530}"/>
              </a:ext>
            </a:extLst>
          </p:cNvPr>
          <p:cNvCxnSpPr>
            <a:stCxn id="16" idx="3"/>
          </p:cNvCxnSpPr>
          <p:nvPr/>
        </p:nvCxnSpPr>
        <p:spPr>
          <a:xfrm>
            <a:off x="7981745" y="4830881"/>
            <a:ext cx="1458105" cy="2651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05948CA2-230F-61DC-ADE7-4E6DDFDE1F82}"/>
              </a:ext>
            </a:extLst>
          </p:cNvPr>
          <p:cNvSpPr txBox="1"/>
          <p:nvPr/>
        </p:nvSpPr>
        <p:spPr>
          <a:xfrm>
            <a:off x="7530172" y="4395003"/>
            <a:ext cx="447558" cy="369332"/>
          </a:xfrm>
          <a:prstGeom prst="rect">
            <a:avLst/>
          </a:prstGeom>
          <a:noFill/>
        </p:spPr>
        <p:txBody>
          <a:bodyPr wrap="none" rtlCol="0">
            <a:spAutoFit/>
          </a:bodyPr>
          <a:lstStyle/>
          <a:p>
            <a:r>
              <a:rPr lang="es-ES" dirty="0"/>
              <a:t>B5</a:t>
            </a:r>
          </a:p>
        </p:txBody>
      </p:sp>
      <p:sp>
        <p:nvSpPr>
          <p:cNvPr id="24" name="TextBox 23">
            <a:extLst>
              <a:ext uri="{FF2B5EF4-FFF2-40B4-BE49-F238E27FC236}">
                <a16:creationId xmlns:a16="http://schemas.microsoft.com/office/drawing/2014/main" id="{1DF5FC19-2843-6144-8C19-511B5EF71CE7}"/>
              </a:ext>
            </a:extLst>
          </p:cNvPr>
          <p:cNvSpPr txBox="1"/>
          <p:nvPr/>
        </p:nvSpPr>
        <p:spPr>
          <a:xfrm>
            <a:off x="7526157" y="4105111"/>
            <a:ext cx="447558" cy="369332"/>
          </a:xfrm>
          <a:prstGeom prst="rect">
            <a:avLst/>
          </a:prstGeom>
          <a:noFill/>
        </p:spPr>
        <p:txBody>
          <a:bodyPr wrap="none" rtlCol="0">
            <a:spAutoFit/>
          </a:bodyPr>
          <a:lstStyle/>
          <a:p>
            <a:r>
              <a:rPr lang="es-ES" dirty="0"/>
              <a:t>B6</a:t>
            </a:r>
          </a:p>
        </p:txBody>
      </p:sp>
      <p:sp>
        <p:nvSpPr>
          <p:cNvPr id="25" name="TextBox 24">
            <a:extLst>
              <a:ext uri="{FF2B5EF4-FFF2-40B4-BE49-F238E27FC236}">
                <a16:creationId xmlns:a16="http://schemas.microsoft.com/office/drawing/2014/main" id="{637FEF8F-6A95-D951-8E40-C9E94B4BA5EA}"/>
              </a:ext>
            </a:extLst>
          </p:cNvPr>
          <p:cNvSpPr txBox="1"/>
          <p:nvPr/>
        </p:nvSpPr>
        <p:spPr>
          <a:xfrm>
            <a:off x="7486634" y="3885633"/>
            <a:ext cx="447558" cy="369332"/>
          </a:xfrm>
          <a:prstGeom prst="rect">
            <a:avLst/>
          </a:prstGeom>
          <a:noFill/>
        </p:spPr>
        <p:txBody>
          <a:bodyPr wrap="none" rtlCol="0">
            <a:spAutoFit/>
          </a:bodyPr>
          <a:lstStyle/>
          <a:p>
            <a:r>
              <a:rPr lang="es-ES" dirty="0"/>
              <a:t>B7</a:t>
            </a:r>
          </a:p>
        </p:txBody>
      </p:sp>
      <p:sp>
        <p:nvSpPr>
          <p:cNvPr id="26" name="TextBox 25">
            <a:extLst>
              <a:ext uri="{FF2B5EF4-FFF2-40B4-BE49-F238E27FC236}">
                <a16:creationId xmlns:a16="http://schemas.microsoft.com/office/drawing/2014/main" id="{74B4BC53-AF0E-F8E1-F9D0-F408AE0DA5EE}"/>
              </a:ext>
            </a:extLst>
          </p:cNvPr>
          <p:cNvSpPr txBox="1"/>
          <p:nvPr/>
        </p:nvSpPr>
        <p:spPr>
          <a:xfrm>
            <a:off x="7243056" y="3551558"/>
            <a:ext cx="1194558" cy="369332"/>
          </a:xfrm>
          <a:prstGeom prst="rect">
            <a:avLst/>
          </a:prstGeom>
          <a:noFill/>
        </p:spPr>
        <p:txBody>
          <a:bodyPr wrap="none" rtlCol="0">
            <a:spAutoFit/>
          </a:bodyPr>
          <a:lstStyle/>
          <a:p>
            <a:r>
              <a:rPr lang="es-ES" dirty="0"/>
              <a:t>B8</a:t>
            </a:r>
            <a:r>
              <a:rPr lang="en-001" dirty="0"/>
              <a:t> (Radial)</a:t>
            </a:r>
            <a:endParaRPr lang="es-ES" dirty="0"/>
          </a:p>
        </p:txBody>
      </p:sp>
      <p:cxnSp>
        <p:nvCxnSpPr>
          <p:cNvPr id="27" name="Straight Arrow Connector 26">
            <a:extLst>
              <a:ext uri="{FF2B5EF4-FFF2-40B4-BE49-F238E27FC236}">
                <a16:creationId xmlns:a16="http://schemas.microsoft.com/office/drawing/2014/main" id="{FE77FDE8-0C5D-D9B1-72B1-4F3F00AD1C1E}"/>
              </a:ext>
            </a:extLst>
          </p:cNvPr>
          <p:cNvCxnSpPr>
            <a:stCxn id="23" idx="3"/>
          </p:cNvCxnSpPr>
          <p:nvPr/>
        </p:nvCxnSpPr>
        <p:spPr>
          <a:xfrm>
            <a:off x="7977730" y="4579669"/>
            <a:ext cx="1372010" cy="6654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8" name="Straight Arrow Connector 27">
            <a:extLst>
              <a:ext uri="{FF2B5EF4-FFF2-40B4-BE49-F238E27FC236}">
                <a16:creationId xmlns:a16="http://schemas.microsoft.com/office/drawing/2014/main" id="{AA467FCA-1175-4670-EC97-34307FE7E3FB}"/>
              </a:ext>
            </a:extLst>
          </p:cNvPr>
          <p:cNvCxnSpPr/>
          <p:nvPr/>
        </p:nvCxnSpPr>
        <p:spPr>
          <a:xfrm>
            <a:off x="7973715" y="4296224"/>
            <a:ext cx="1635105" cy="2243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9D1D0B5B-B05B-C64C-4197-891E9AED3BD9}"/>
              </a:ext>
            </a:extLst>
          </p:cNvPr>
          <p:cNvCxnSpPr>
            <a:stCxn id="25" idx="3"/>
          </p:cNvCxnSpPr>
          <p:nvPr/>
        </p:nvCxnSpPr>
        <p:spPr>
          <a:xfrm>
            <a:off x="7934192" y="4070299"/>
            <a:ext cx="1705108" cy="33811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0" name="Straight Arrow Connector 29">
            <a:extLst>
              <a:ext uri="{FF2B5EF4-FFF2-40B4-BE49-F238E27FC236}">
                <a16:creationId xmlns:a16="http://schemas.microsoft.com/office/drawing/2014/main" id="{5C5C7B1E-41CD-9BE3-A0F0-53867DF9C71F}"/>
              </a:ext>
            </a:extLst>
          </p:cNvPr>
          <p:cNvCxnSpPr>
            <a:stCxn id="26" idx="3"/>
          </p:cNvCxnSpPr>
          <p:nvPr/>
        </p:nvCxnSpPr>
        <p:spPr>
          <a:xfrm>
            <a:off x="8437614" y="3736224"/>
            <a:ext cx="701874" cy="37533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1" name="TextBox 30">
            <a:extLst>
              <a:ext uri="{FF2B5EF4-FFF2-40B4-BE49-F238E27FC236}">
                <a16:creationId xmlns:a16="http://schemas.microsoft.com/office/drawing/2014/main" id="{FC2447D8-F12D-A2C4-78EE-7E20CA48D041}"/>
              </a:ext>
            </a:extLst>
          </p:cNvPr>
          <p:cNvSpPr txBox="1"/>
          <p:nvPr/>
        </p:nvSpPr>
        <p:spPr>
          <a:xfrm>
            <a:off x="6474994" y="2963842"/>
            <a:ext cx="2188741" cy="369332"/>
          </a:xfrm>
          <a:prstGeom prst="rect">
            <a:avLst/>
          </a:prstGeom>
          <a:noFill/>
        </p:spPr>
        <p:txBody>
          <a:bodyPr wrap="none" rtlCol="0">
            <a:spAutoFit/>
          </a:bodyPr>
          <a:lstStyle/>
          <a:p>
            <a:r>
              <a:rPr lang="es-ES" dirty="0" err="1"/>
              <a:t>Ferromagnetic</a:t>
            </a:r>
            <a:r>
              <a:rPr lang="es-ES" dirty="0"/>
              <a:t> </a:t>
            </a:r>
            <a:r>
              <a:rPr lang="es-ES" dirty="0" err="1"/>
              <a:t>plate</a:t>
            </a:r>
            <a:endParaRPr lang="es-ES" dirty="0"/>
          </a:p>
        </p:txBody>
      </p:sp>
      <p:cxnSp>
        <p:nvCxnSpPr>
          <p:cNvPr id="32" name="Straight Arrow Connector 31">
            <a:extLst>
              <a:ext uri="{FF2B5EF4-FFF2-40B4-BE49-F238E27FC236}">
                <a16:creationId xmlns:a16="http://schemas.microsoft.com/office/drawing/2014/main" id="{3C104653-2200-3F67-CCD5-9BC1ED6389E9}"/>
              </a:ext>
            </a:extLst>
          </p:cNvPr>
          <p:cNvCxnSpPr/>
          <p:nvPr/>
        </p:nvCxnSpPr>
        <p:spPr>
          <a:xfrm>
            <a:off x="8710797" y="3148508"/>
            <a:ext cx="209892" cy="28049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3" name="Straight Connector 32">
            <a:extLst>
              <a:ext uri="{FF2B5EF4-FFF2-40B4-BE49-F238E27FC236}">
                <a16:creationId xmlns:a16="http://schemas.microsoft.com/office/drawing/2014/main" id="{8DB1B648-A2A7-F5A1-A3CF-5972ED35CA6E}"/>
              </a:ext>
            </a:extLst>
          </p:cNvPr>
          <p:cNvCxnSpPr>
            <a:cxnSpLocks/>
          </p:cNvCxnSpPr>
          <p:nvPr/>
        </p:nvCxnSpPr>
        <p:spPr>
          <a:xfrm>
            <a:off x="10607040" y="5031898"/>
            <a:ext cx="0" cy="1345101"/>
          </a:xfrm>
          <a:prstGeom prst="line">
            <a:avLst/>
          </a:prstGeom>
          <a:ln>
            <a:tailEnd type="triangle"/>
          </a:ln>
        </p:spPr>
        <p:style>
          <a:lnRef idx="2">
            <a:schemeClr val="dk1"/>
          </a:lnRef>
          <a:fillRef idx="0">
            <a:schemeClr val="dk1"/>
          </a:fillRef>
          <a:effectRef idx="1">
            <a:schemeClr val="dk1"/>
          </a:effectRef>
          <a:fontRef idx="minor">
            <a:schemeClr val="tx1"/>
          </a:fontRef>
        </p:style>
      </p:cxnSp>
      <p:sp>
        <p:nvSpPr>
          <p:cNvPr id="34" name="TextBox 33">
            <a:extLst>
              <a:ext uri="{FF2B5EF4-FFF2-40B4-BE49-F238E27FC236}">
                <a16:creationId xmlns:a16="http://schemas.microsoft.com/office/drawing/2014/main" id="{29552A1C-C087-F0F5-145D-9E7858D0CC5C}"/>
              </a:ext>
            </a:extLst>
          </p:cNvPr>
          <p:cNvSpPr txBox="1"/>
          <p:nvPr/>
        </p:nvSpPr>
        <p:spPr>
          <a:xfrm>
            <a:off x="10763071" y="5846544"/>
            <a:ext cx="657552" cy="369332"/>
          </a:xfrm>
          <a:prstGeom prst="rect">
            <a:avLst/>
          </a:prstGeom>
          <a:noFill/>
        </p:spPr>
        <p:txBody>
          <a:bodyPr wrap="none" rtlCol="0">
            <a:spAutoFit/>
          </a:bodyPr>
          <a:lstStyle/>
          <a:p>
            <a:r>
              <a:rPr lang="es-ES" dirty="0"/>
              <a:t>In </a:t>
            </a:r>
            <a:r>
              <a:rPr lang="es-ES" dirty="0" err="1"/>
              <a:t>oil</a:t>
            </a:r>
            <a:endParaRPr lang="es-ES" dirty="0"/>
          </a:p>
        </p:txBody>
      </p:sp>
      <p:cxnSp>
        <p:nvCxnSpPr>
          <p:cNvPr id="35" name="Straight Arrow Connector 34">
            <a:extLst>
              <a:ext uri="{FF2B5EF4-FFF2-40B4-BE49-F238E27FC236}">
                <a16:creationId xmlns:a16="http://schemas.microsoft.com/office/drawing/2014/main" id="{83030466-56CF-C884-E130-280428359572}"/>
              </a:ext>
            </a:extLst>
          </p:cNvPr>
          <p:cNvCxnSpPr/>
          <p:nvPr/>
        </p:nvCxnSpPr>
        <p:spPr>
          <a:xfrm flipV="1">
            <a:off x="11148060" y="3979570"/>
            <a:ext cx="0" cy="11283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6" name="TextBox 35">
            <a:extLst>
              <a:ext uri="{FF2B5EF4-FFF2-40B4-BE49-F238E27FC236}">
                <a16:creationId xmlns:a16="http://schemas.microsoft.com/office/drawing/2014/main" id="{5A2C17B9-69C9-DA49-3F87-D7B01D7B2BDA}"/>
              </a:ext>
            </a:extLst>
          </p:cNvPr>
          <p:cNvSpPr txBox="1"/>
          <p:nvPr/>
        </p:nvSpPr>
        <p:spPr>
          <a:xfrm>
            <a:off x="11103514" y="4254965"/>
            <a:ext cx="780983" cy="369332"/>
          </a:xfrm>
          <a:prstGeom prst="rect">
            <a:avLst/>
          </a:prstGeom>
          <a:noFill/>
        </p:spPr>
        <p:txBody>
          <a:bodyPr wrap="none" rtlCol="0">
            <a:spAutoFit/>
          </a:bodyPr>
          <a:lstStyle/>
          <a:p>
            <a:r>
              <a:rPr lang="es-ES" dirty="0" err="1"/>
              <a:t>On</a:t>
            </a:r>
            <a:r>
              <a:rPr lang="es-ES" dirty="0"/>
              <a:t> air</a:t>
            </a:r>
          </a:p>
        </p:txBody>
      </p:sp>
      <p:sp>
        <p:nvSpPr>
          <p:cNvPr id="39" name="Left Brace 38">
            <a:extLst>
              <a:ext uri="{FF2B5EF4-FFF2-40B4-BE49-F238E27FC236}">
                <a16:creationId xmlns:a16="http://schemas.microsoft.com/office/drawing/2014/main" id="{EED1CF71-D9BD-819F-620F-101A45676D9A}"/>
              </a:ext>
            </a:extLst>
          </p:cNvPr>
          <p:cNvSpPr/>
          <p:nvPr/>
        </p:nvSpPr>
        <p:spPr>
          <a:xfrm>
            <a:off x="7360386" y="3979570"/>
            <a:ext cx="250367" cy="153047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0" name="TextBox 39">
            <a:extLst>
              <a:ext uri="{FF2B5EF4-FFF2-40B4-BE49-F238E27FC236}">
                <a16:creationId xmlns:a16="http://schemas.microsoft.com/office/drawing/2014/main" id="{6E94D102-E1C5-AC34-9F13-081E49DAC61A}"/>
              </a:ext>
            </a:extLst>
          </p:cNvPr>
          <p:cNvSpPr txBox="1"/>
          <p:nvPr/>
        </p:nvSpPr>
        <p:spPr>
          <a:xfrm>
            <a:off x="6790218" y="4550329"/>
            <a:ext cx="633507" cy="369332"/>
          </a:xfrm>
          <a:prstGeom prst="rect">
            <a:avLst/>
          </a:prstGeom>
          <a:noFill/>
        </p:spPr>
        <p:txBody>
          <a:bodyPr wrap="none" rtlCol="0">
            <a:spAutoFit/>
          </a:bodyPr>
          <a:lstStyle/>
          <a:p>
            <a:r>
              <a:rPr lang="en-001" dirty="0"/>
              <a:t>Axial</a:t>
            </a:r>
            <a:endParaRPr lang="en-US" dirty="0"/>
          </a:p>
        </p:txBody>
      </p:sp>
      <p:sp>
        <p:nvSpPr>
          <p:cNvPr id="42" name="Footer Placeholder 41">
            <a:extLst>
              <a:ext uri="{FF2B5EF4-FFF2-40B4-BE49-F238E27FC236}">
                <a16:creationId xmlns:a16="http://schemas.microsoft.com/office/drawing/2014/main" id="{D026FFEB-402C-1C74-0F98-0B77B291511B}"/>
              </a:ext>
            </a:extLst>
          </p:cNvPr>
          <p:cNvSpPr>
            <a:spLocks noGrp="1"/>
          </p:cNvSpPr>
          <p:nvPr>
            <p:ph type="ftr" sz="quarter" idx="11"/>
          </p:nvPr>
        </p:nvSpPr>
        <p:spPr/>
        <p:txBody>
          <a:bodyPr/>
          <a:lstStyle/>
          <a:p>
            <a:r>
              <a:rPr lang="en-GB"/>
              <a:t>2nd Workshop on effcient RF sources. Toledo 24-Sept.-2024.</a:t>
            </a:r>
            <a:endParaRPr lang="en-US"/>
          </a:p>
        </p:txBody>
      </p:sp>
      <p:sp>
        <p:nvSpPr>
          <p:cNvPr id="43" name="Slide Number Placeholder 42">
            <a:extLst>
              <a:ext uri="{FF2B5EF4-FFF2-40B4-BE49-F238E27FC236}">
                <a16:creationId xmlns:a16="http://schemas.microsoft.com/office/drawing/2014/main" id="{14436012-E441-7244-CEE0-0FF9E7189534}"/>
              </a:ext>
            </a:extLst>
          </p:cNvPr>
          <p:cNvSpPr>
            <a:spLocks noGrp="1"/>
          </p:cNvSpPr>
          <p:nvPr>
            <p:ph type="sldNum" sz="quarter" idx="12"/>
          </p:nvPr>
        </p:nvSpPr>
        <p:spPr/>
        <p:txBody>
          <a:bodyPr/>
          <a:lstStyle/>
          <a:p>
            <a:fld id="{7DE06E13-9100-4699-9198-2EC185887C1B}" type="slidenum">
              <a:rPr lang="en-US" smtClean="0"/>
              <a:t>12</a:t>
            </a:fld>
            <a:endParaRPr lang="en-US"/>
          </a:p>
        </p:txBody>
      </p:sp>
    </p:spTree>
    <p:extLst>
      <p:ext uri="{BB962C8B-B14F-4D97-AF65-F5344CB8AC3E}">
        <p14:creationId xmlns:p14="http://schemas.microsoft.com/office/powerpoint/2010/main" val="833962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9A7F6-A7BD-99EC-9DF4-F2DF7B0BA2DD}"/>
              </a:ext>
            </a:extLst>
          </p:cNvPr>
          <p:cNvSpPr>
            <a:spLocks noGrp="1"/>
          </p:cNvSpPr>
          <p:nvPr>
            <p:ph type="title"/>
          </p:nvPr>
        </p:nvSpPr>
        <p:spPr/>
        <p:txBody>
          <a:bodyPr/>
          <a:lstStyle/>
          <a:p>
            <a:r>
              <a:rPr lang="en-001" dirty="0"/>
              <a:t>Magnet configuration of the previous field</a:t>
            </a:r>
            <a:endParaRPr lang="en-US" dirty="0"/>
          </a:p>
        </p:txBody>
      </p:sp>
      <p:pic>
        <p:nvPicPr>
          <p:cNvPr id="4" name="Content Placeholder 4">
            <a:extLst>
              <a:ext uri="{FF2B5EF4-FFF2-40B4-BE49-F238E27FC236}">
                <a16:creationId xmlns:a16="http://schemas.microsoft.com/office/drawing/2014/main" id="{9C5FE781-D163-DBFC-7AF3-BF0ABF6E3A17}"/>
              </a:ext>
            </a:extLst>
          </p:cNvPr>
          <p:cNvPicPr>
            <a:picLocks noGrp="1" noChangeAspect="1"/>
          </p:cNvPicPr>
          <p:nvPr>
            <p:ph idx="1"/>
          </p:nvPr>
        </p:nvPicPr>
        <p:blipFill>
          <a:blip r:embed="rId2"/>
          <a:stretch>
            <a:fillRect/>
          </a:stretch>
        </p:blipFill>
        <p:spPr>
          <a:xfrm>
            <a:off x="4573032" y="1690688"/>
            <a:ext cx="3045936" cy="4351338"/>
          </a:xfrm>
        </p:spPr>
      </p:pic>
      <p:pic>
        <p:nvPicPr>
          <p:cNvPr id="5" name="Picture 4">
            <a:extLst>
              <a:ext uri="{FF2B5EF4-FFF2-40B4-BE49-F238E27FC236}">
                <a16:creationId xmlns:a16="http://schemas.microsoft.com/office/drawing/2014/main" id="{EB835B49-DCD1-67F5-E42B-AA4A422A8D9E}"/>
              </a:ext>
            </a:extLst>
          </p:cNvPr>
          <p:cNvPicPr>
            <a:picLocks noChangeAspect="1"/>
          </p:cNvPicPr>
          <p:nvPr/>
        </p:nvPicPr>
        <p:blipFill>
          <a:blip r:embed="rId3"/>
          <a:stretch>
            <a:fillRect/>
          </a:stretch>
        </p:blipFill>
        <p:spPr>
          <a:xfrm>
            <a:off x="7968153" y="1690688"/>
            <a:ext cx="3504652" cy="2413480"/>
          </a:xfrm>
          <a:prstGeom prst="rect">
            <a:avLst/>
          </a:prstGeom>
        </p:spPr>
      </p:pic>
      <p:cxnSp>
        <p:nvCxnSpPr>
          <p:cNvPr id="7" name="Straight Arrow Connector 6">
            <a:extLst>
              <a:ext uri="{FF2B5EF4-FFF2-40B4-BE49-F238E27FC236}">
                <a16:creationId xmlns:a16="http://schemas.microsoft.com/office/drawing/2014/main" id="{280DEDE3-70A8-7A69-53FF-E19CD128A17F}"/>
              </a:ext>
            </a:extLst>
          </p:cNvPr>
          <p:cNvCxnSpPr>
            <a:cxnSpLocks/>
            <a:stCxn id="8" idx="6"/>
          </p:cNvCxnSpPr>
          <p:nvPr/>
        </p:nvCxnSpPr>
        <p:spPr>
          <a:xfrm flipV="1">
            <a:off x="7032076" y="3429000"/>
            <a:ext cx="936077" cy="70935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8" name="Oval 7">
            <a:extLst>
              <a:ext uri="{FF2B5EF4-FFF2-40B4-BE49-F238E27FC236}">
                <a16:creationId xmlns:a16="http://schemas.microsoft.com/office/drawing/2014/main" id="{ED4B7338-0DDA-20AE-8904-241D04797ABD}"/>
              </a:ext>
            </a:extLst>
          </p:cNvPr>
          <p:cNvSpPr/>
          <p:nvPr/>
        </p:nvSpPr>
        <p:spPr>
          <a:xfrm>
            <a:off x="5080811" y="3813888"/>
            <a:ext cx="1951265" cy="648926"/>
          </a:xfrm>
          <a:prstGeom prst="ellipse">
            <a:avLst/>
          </a:prstGeom>
          <a:no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0A2A430-5BFE-3FAF-040E-2F787950E0C0}"/>
              </a:ext>
            </a:extLst>
          </p:cNvPr>
          <p:cNvSpPr txBox="1"/>
          <p:nvPr/>
        </p:nvSpPr>
        <p:spPr>
          <a:xfrm>
            <a:off x="571500" y="2016579"/>
            <a:ext cx="3755571" cy="3139321"/>
          </a:xfrm>
          <a:prstGeom prst="rect">
            <a:avLst/>
          </a:prstGeom>
          <a:noFill/>
        </p:spPr>
        <p:txBody>
          <a:bodyPr wrap="square" rtlCol="0">
            <a:spAutoFit/>
          </a:bodyPr>
          <a:lstStyle/>
          <a:p>
            <a:r>
              <a:rPr lang="en-001" dirty="0"/>
              <a:t>This is the magnet configuration that creates the field of the previous slide.</a:t>
            </a:r>
          </a:p>
          <a:p>
            <a:endParaRPr lang="en-001" dirty="0"/>
          </a:p>
          <a:p>
            <a:r>
              <a:rPr lang="en-001" dirty="0"/>
              <a:t>We have opted for discrete blocks of uniform magnetization to create the axial and radial rings.</a:t>
            </a:r>
          </a:p>
          <a:p>
            <a:endParaRPr lang="en-001" dirty="0"/>
          </a:p>
          <a:p>
            <a:r>
              <a:rPr lang="en-001" dirty="0"/>
              <a:t>This solution is cheaper and allows for magnet block sorting to minimize the magnetization module and angular errors.</a:t>
            </a:r>
            <a:endParaRPr lang="en-US" dirty="0"/>
          </a:p>
        </p:txBody>
      </p:sp>
      <p:sp>
        <p:nvSpPr>
          <p:cNvPr id="6" name="Footer Placeholder 5">
            <a:extLst>
              <a:ext uri="{FF2B5EF4-FFF2-40B4-BE49-F238E27FC236}">
                <a16:creationId xmlns:a16="http://schemas.microsoft.com/office/drawing/2014/main" id="{FE07BD5A-5AC9-01B7-0B0D-8D737BB457AD}"/>
              </a:ext>
            </a:extLst>
          </p:cNvPr>
          <p:cNvSpPr>
            <a:spLocks noGrp="1"/>
          </p:cNvSpPr>
          <p:nvPr>
            <p:ph type="ftr" sz="quarter" idx="11"/>
          </p:nvPr>
        </p:nvSpPr>
        <p:spPr/>
        <p:txBody>
          <a:bodyPr/>
          <a:lstStyle/>
          <a:p>
            <a:r>
              <a:rPr lang="en-GB"/>
              <a:t>2nd Workshop on effcient RF sources. Toledo 24-Sept.-2024.</a:t>
            </a:r>
            <a:endParaRPr lang="en-US"/>
          </a:p>
        </p:txBody>
      </p:sp>
      <p:sp>
        <p:nvSpPr>
          <p:cNvPr id="9" name="Slide Number Placeholder 8">
            <a:extLst>
              <a:ext uri="{FF2B5EF4-FFF2-40B4-BE49-F238E27FC236}">
                <a16:creationId xmlns:a16="http://schemas.microsoft.com/office/drawing/2014/main" id="{0798E902-179D-D7C0-76F1-BBCA5F820539}"/>
              </a:ext>
            </a:extLst>
          </p:cNvPr>
          <p:cNvSpPr>
            <a:spLocks noGrp="1"/>
          </p:cNvSpPr>
          <p:nvPr>
            <p:ph type="sldNum" sz="quarter" idx="12"/>
          </p:nvPr>
        </p:nvSpPr>
        <p:spPr/>
        <p:txBody>
          <a:bodyPr/>
          <a:lstStyle/>
          <a:p>
            <a:fld id="{7DE06E13-9100-4699-9198-2EC185887C1B}" type="slidenum">
              <a:rPr lang="en-US" smtClean="0"/>
              <a:t>13</a:t>
            </a:fld>
            <a:endParaRPr lang="en-US"/>
          </a:p>
        </p:txBody>
      </p:sp>
    </p:spTree>
    <p:extLst>
      <p:ext uri="{BB962C8B-B14F-4D97-AF65-F5344CB8AC3E}">
        <p14:creationId xmlns:p14="http://schemas.microsoft.com/office/powerpoint/2010/main" val="1890245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F9CE9-D482-089A-A9AF-DB1B299B9D5C}"/>
              </a:ext>
            </a:extLst>
          </p:cNvPr>
          <p:cNvSpPr>
            <a:spLocks noGrp="1"/>
          </p:cNvSpPr>
          <p:nvPr>
            <p:ph type="title"/>
          </p:nvPr>
        </p:nvSpPr>
        <p:spPr/>
        <p:txBody>
          <a:bodyPr/>
          <a:lstStyle/>
          <a:p>
            <a:r>
              <a:rPr lang="en-001" dirty="0"/>
              <a:t>Beam simulation.</a:t>
            </a:r>
            <a:endParaRPr lang="en-US" dirty="0"/>
          </a:p>
        </p:txBody>
      </p:sp>
      <p:sp>
        <p:nvSpPr>
          <p:cNvPr id="6" name="TextBox 5">
            <a:extLst>
              <a:ext uri="{FF2B5EF4-FFF2-40B4-BE49-F238E27FC236}">
                <a16:creationId xmlns:a16="http://schemas.microsoft.com/office/drawing/2014/main" id="{790E02C7-AEC9-EBE6-92B1-195136A5C4B4}"/>
              </a:ext>
            </a:extLst>
          </p:cNvPr>
          <p:cNvSpPr txBox="1"/>
          <p:nvPr/>
        </p:nvSpPr>
        <p:spPr>
          <a:xfrm>
            <a:off x="805542" y="1369267"/>
            <a:ext cx="10639451" cy="369332"/>
          </a:xfrm>
          <a:prstGeom prst="rect">
            <a:avLst/>
          </a:prstGeom>
          <a:noFill/>
        </p:spPr>
        <p:txBody>
          <a:bodyPr wrap="none" rtlCol="0">
            <a:spAutoFit/>
          </a:bodyPr>
          <a:lstStyle/>
          <a:p>
            <a:r>
              <a:rPr lang="en-001" dirty="0"/>
              <a:t>Bo</a:t>
            </a:r>
            <a:r>
              <a:rPr lang="en-GB" dirty="0"/>
              <a:t>t</a:t>
            </a:r>
            <a:r>
              <a:rPr lang="en-001" dirty="0"/>
              <a:t>h DGUN and CST simulations probe that the synthesized field has a 100% transmission for the desired beam. </a:t>
            </a:r>
            <a:endParaRPr lang="en-US" dirty="0"/>
          </a:p>
        </p:txBody>
      </p:sp>
      <p:grpSp>
        <p:nvGrpSpPr>
          <p:cNvPr id="8" name="Group 7">
            <a:extLst>
              <a:ext uri="{FF2B5EF4-FFF2-40B4-BE49-F238E27FC236}">
                <a16:creationId xmlns:a16="http://schemas.microsoft.com/office/drawing/2014/main" id="{064DE64B-583A-184B-0B05-48465D4458CC}"/>
              </a:ext>
            </a:extLst>
          </p:cNvPr>
          <p:cNvGrpSpPr/>
          <p:nvPr/>
        </p:nvGrpSpPr>
        <p:grpSpPr>
          <a:xfrm>
            <a:off x="838200" y="1738599"/>
            <a:ext cx="4459738" cy="4292827"/>
            <a:chOff x="1819777" y="2244785"/>
            <a:chExt cx="4459738" cy="4292827"/>
          </a:xfrm>
        </p:grpSpPr>
        <p:pic>
          <p:nvPicPr>
            <p:cNvPr id="7" name="Picture 6">
              <a:extLst>
                <a:ext uri="{FF2B5EF4-FFF2-40B4-BE49-F238E27FC236}">
                  <a16:creationId xmlns:a16="http://schemas.microsoft.com/office/drawing/2014/main" id="{03C76363-CB7E-7B9B-331F-9C5FD66CE8A2}"/>
                </a:ext>
              </a:extLst>
            </p:cNvPr>
            <p:cNvPicPr>
              <a:picLocks noChangeAspect="1"/>
            </p:cNvPicPr>
            <p:nvPr/>
          </p:nvPicPr>
          <p:blipFill rotWithShape="1">
            <a:blip r:embed="rId2"/>
            <a:srcRect b="241"/>
            <a:stretch/>
          </p:blipFill>
          <p:spPr>
            <a:xfrm>
              <a:off x="1819777" y="2244785"/>
              <a:ext cx="4459738" cy="2651870"/>
            </a:xfrm>
            <a:prstGeom prst="rect">
              <a:avLst/>
            </a:prstGeom>
          </p:spPr>
        </p:pic>
        <p:pic>
          <p:nvPicPr>
            <p:cNvPr id="5" name="Picture 4">
              <a:extLst>
                <a:ext uri="{FF2B5EF4-FFF2-40B4-BE49-F238E27FC236}">
                  <a16:creationId xmlns:a16="http://schemas.microsoft.com/office/drawing/2014/main" id="{75E3048D-FD94-9419-BBBA-79277ABCD38B}"/>
                </a:ext>
              </a:extLst>
            </p:cNvPr>
            <p:cNvPicPr>
              <a:picLocks noChangeAspect="1"/>
            </p:cNvPicPr>
            <p:nvPr/>
          </p:nvPicPr>
          <p:blipFill>
            <a:blip r:embed="rId3"/>
            <a:stretch>
              <a:fillRect/>
            </a:stretch>
          </p:blipFill>
          <p:spPr>
            <a:xfrm>
              <a:off x="1819777" y="4585279"/>
              <a:ext cx="3211446" cy="1952333"/>
            </a:xfrm>
            <a:prstGeom prst="rect">
              <a:avLst/>
            </a:prstGeom>
          </p:spPr>
        </p:pic>
      </p:grpSp>
      <p:sp>
        <p:nvSpPr>
          <p:cNvPr id="9" name="TextBox 8">
            <a:extLst>
              <a:ext uri="{FF2B5EF4-FFF2-40B4-BE49-F238E27FC236}">
                <a16:creationId xmlns:a16="http://schemas.microsoft.com/office/drawing/2014/main" id="{4DB5DC95-79B7-0862-C4EB-1EDF1BE8F080}"/>
              </a:ext>
            </a:extLst>
          </p:cNvPr>
          <p:cNvSpPr txBox="1"/>
          <p:nvPr/>
        </p:nvSpPr>
        <p:spPr>
          <a:xfrm>
            <a:off x="2392135" y="2068804"/>
            <a:ext cx="524503" cy="369332"/>
          </a:xfrm>
          <a:prstGeom prst="rect">
            <a:avLst/>
          </a:prstGeom>
          <a:noFill/>
        </p:spPr>
        <p:txBody>
          <a:bodyPr wrap="none" rtlCol="0">
            <a:spAutoFit/>
          </a:bodyPr>
          <a:lstStyle/>
          <a:p>
            <a:r>
              <a:rPr lang="en-001" dirty="0"/>
              <a:t>CST</a:t>
            </a:r>
            <a:endParaRPr lang="en-US" dirty="0"/>
          </a:p>
        </p:txBody>
      </p:sp>
      <p:sp>
        <p:nvSpPr>
          <p:cNvPr id="10" name="TextBox 9">
            <a:extLst>
              <a:ext uri="{FF2B5EF4-FFF2-40B4-BE49-F238E27FC236}">
                <a16:creationId xmlns:a16="http://schemas.microsoft.com/office/drawing/2014/main" id="{67993F91-D5C1-3308-D790-9531C3CD1030}"/>
              </a:ext>
            </a:extLst>
          </p:cNvPr>
          <p:cNvSpPr txBox="1"/>
          <p:nvPr/>
        </p:nvSpPr>
        <p:spPr>
          <a:xfrm>
            <a:off x="2146875" y="4079093"/>
            <a:ext cx="769763" cy="369332"/>
          </a:xfrm>
          <a:prstGeom prst="rect">
            <a:avLst/>
          </a:prstGeom>
          <a:noFill/>
        </p:spPr>
        <p:txBody>
          <a:bodyPr wrap="none" rtlCol="0">
            <a:spAutoFit/>
          </a:bodyPr>
          <a:lstStyle/>
          <a:p>
            <a:r>
              <a:rPr lang="en-001" dirty="0"/>
              <a:t>DGUN</a:t>
            </a:r>
            <a:endParaRPr lang="en-US" dirty="0"/>
          </a:p>
        </p:txBody>
      </p:sp>
      <p:pic>
        <p:nvPicPr>
          <p:cNvPr id="11" name="Picture 10">
            <a:extLst>
              <a:ext uri="{FF2B5EF4-FFF2-40B4-BE49-F238E27FC236}">
                <a16:creationId xmlns:a16="http://schemas.microsoft.com/office/drawing/2014/main" id="{8FA34B4C-4193-8181-09D6-A54ED87D6B0E}"/>
              </a:ext>
            </a:extLst>
          </p:cNvPr>
          <p:cNvPicPr>
            <a:picLocks noChangeAspect="1"/>
          </p:cNvPicPr>
          <p:nvPr/>
        </p:nvPicPr>
        <p:blipFill>
          <a:blip r:embed="rId4"/>
          <a:stretch>
            <a:fillRect/>
          </a:stretch>
        </p:blipFill>
        <p:spPr>
          <a:xfrm>
            <a:off x="5775031" y="2025267"/>
            <a:ext cx="5125383" cy="4107651"/>
          </a:xfrm>
          <a:prstGeom prst="rect">
            <a:avLst/>
          </a:prstGeom>
        </p:spPr>
      </p:pic>
      <p:sp>
        <p:nvSpPr>
          <p:cNvPr id="13" name="Footer Placeholder 12">
            <a:extLst>
              <a:ext uri="{FF2B5EF4-FFF2-40B4-BE49-F238E27FC236}">
                <a16:creationId xmlns:a16="http://schemas.microsoft.com/office/drawing/2014/main" id="{8808FDC3-B394-EE7F-25C2-B5735B80D3AF}"/>
              </a:ext>
            </a:extLst>
          </p:cNvPr>
          <p:cNvSpPr>
            <a:spLocks noGrp="1"/>
          </p:cNvSpPr>
          <p:nvPr>
            <p:ph type="ftr" sz="quarter" idx="11"/>
          </p:nvPr>
        </p:nvSpPr>
        <p:spPr/>
        <p:txBody>
          <a:bodyPr/>
          <a:lstStyle/>
          <a:p>
            <a:r>
              <a:rPr lang="en-GB"/>
              <a:t>2nd Workshop on effcient RF sources. Toledo 24-Sept.-2024.</a:t>
            </a:r>
            <a:endParaRPr lang="en-US"/>
          </a:p>
        </p:txBody>
      </p:sp>
      <p:sp>
        <p:nvSpPr>
          <p:cNvPr id="14" name="Slide Number Placeholder 13">
            <a:extLst>
              <a:ext uri="{FF2B5EF4-FFF2-40B4-BE49-F238E27FC236}">
                <a16:creationId xmlns:a16="http://schemas.microsoft.com/office/drawing/2014/main" id="{59651CF1-65BD-9935-3241-5F39FD76F09D}"/>
              </a:ext>
            </a:extLst>
          </p:cNvPr>
          <p:cNvSpPr>
            <a:spLocks noGrp="1"/>
          </p:cNvSpPr>
          <p:nvPr>
            <p:ph type="sldNum" sz="quarter" idx="12"/>
          </p:nvPr>
        </p:nvSpPr>
        <p:spPr/>
        <p:txBody>
          <a:bodyPr/>
          <a:lstStyle/>
          <a:p>
            <a:fld id="{7DE06E13-9100-4699-9198-2EC185887C1B}" type="slidenum">
              <a:rPr lang="en-US" smtClean="0"/>
              <a:t>14</a:t>
            </a:fld>
            <a:endParaRPr lang="en-US"/>
          </a:p>
        </p:txBody>
      </p:sp>
    </p:spTree>
    <p:extLst>
      <p:ext uri="{BB962C8B-B14F-4D97-AF65-F5344CB8AC3E}">
        <p14:creationId xmlns:p14="http://schemas.microsoft.com/office/powerpoint/2010/main" val="2700910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multicolored object with a white background&#10;&#10;Description automatically generated">
            <a:extLst>
              <a:ext uri="{FF2B5EF4-FFF2-40B4-BE49-F238E27FC236}">
                <a16:creationId xmlns:a16="http://schemas.microsoft.com/office/drawing/2014/main" id="{2EB88EE1-BCD8-49EB-9995-94EC37C058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799554" y="3864885"/>
            <a:ext cx="2837089" cy="1940352"/>
          </a:xfrm>
          <a:prstGeom prst="rect">
            <a:avLst/>
          </a:prstGeom>
        </p:spPr>
      </p:pic>
      <p:sp>
        <p:nvSpPr>
          <p:cNvPr id="2" name="Title 1">
            <a:extLst>
              <a:ext uri="{FF2B5EF4-FFF2-40B4-BE49-F238E27FC236}">
                <a16:creationId xmlns:a16="http://schemas.microsoft.com/office/drawing/2014/main" id="{413BC439-2B07-2E7C-9F2D-1B1248B96402}"/>
              </a:ext>
            </a:extLst>
          </p:cNvPr>
          <p:cNvSpPr>
            <a:spLocks noGrp="1"/>
          </p:cNvSpPr>
          <p:nvPr>
            <p:ph type="title"/>
          </p:nvPr>
        </p:nvSpPr>
        <p:spPr/>
        <p:txBody>
          <a:bodyPr/>
          <a:lstStyle/>
          <a:p>
            <a:r>
              <a:rPr lang="en-001" dirty="0"/>
              <a:t>Input and output waveguides</a:t>
            </a:r>
            <a:endParaRPr lang="en-US" dirty="0"/>
          </a:p>
        </p:txBody>
      </p:sp>
      <p:sp>
        <p:nvSpPr>
          <p:cNvPr id="5" name="TextBox 4">
            <a:extLst>
              <a:ext uri="{FF2B5EF4-FFF2-40B4-BE49-F238E27FC236}">
                <a16:creationId xmlns:a16="http://schemas.microsoft.com/office/drawing/2014/main" id="{F18EA121-B3AB-A330-1602-37949BCA774C}"/>
              </a:ext>
            </a:extLst>
          </p:cNvPr>
          <p:cNvSpPr txBox="1"/>
          <p:nvPr/>
        </p:nvSpPr>
        <p:spPr>
          <a:xfrm>
            <a:off x="330305" y="1591317"/>
            <a:ext cx="6629190" cy="4247317"/>
          </a:xfrm>
          <a:prstGeom prst="rect">
            <a:avLst/>
          </a:prstGeom>
          <a:noFill/>
        </p:spPr>
        <p:txBody>
          <a:bodyPr wrap="square" rtlCol="0">
            <a:spAutoFit/>
          </a:bodyPr>
          <a:lstStyle/>
          <a:p>
            <a:r>
              <a:rPr lang="en-001" dirty="0"/>
              <a:t>To produce an intense magnetic field in the desired volume requires the magnets to be as near to the tube as possible.  This conflicts with the usual approach in which the waveguides are placed along the tube in parallel to it.</a:t>
            </a:r>
          </a:p>
          <a:p>
            <a:endParaRPr lang="en-001" dirty="0"/>
          </a:p>
          <a:p>
            <a:r>
              <a:rPr lang="en-001" dirty="0"/>
              <a:t>A tube optimized for the PM focusing would have the input and output waveguides integrated in the bulk of the copper structure.</a:t>
            </a:r>
          </a:p>
          <a:p>
            <a:endParaRPr lang="en-001" dirty="0"/>
          </a:p>
          <a:p>
            <a:r>
              <a:rPr lang="en-001" dirty="0"/>
              <a:t>The water cooling can be placed at 90° of the waveguides.</a:t>
            </a:r>
          </a:p>
          <a:p>
            <a:endParaRPr lang="en-001" dirty="0"/>
          </a:p>
          <a:p>
            <a:r>
              <a:rPr lang="en-001" dirty="0"/>
              <a:t>As a simpler alternative, the output waveguide can be maintained at the position of the output cavity and the input waveguide can be placed at the same plane.  This is our preferred solution, as the space inside the tube downstream the output cavity must be used for the beam expansion during the beam reversal.</a:t>
            </a:r>
            <a:endParaRPr lang="en-US" dirty="0"/>
          </a:p>
        </p:txBody>
      </p:sp>
      <p:grpSp>
        <p:nvGrpSpPr>
          <p:cNvPr id="14" name="Group 13">
            <a:extLst>
              <a:ext uri="{FF2B5EF4-FFF2-40B4-BE49-F238E27FC236}">
                <a16:creationId xmlns:a16="http://schemas.microsoft.com/office/drawing/2014/main" id="{78A96222-180E-0387-2C44-AC7DFB1D46A7}"/>
              </a:ext>
            </a:extLst>
          </p:cNvPr>
          <p:cNvGrpSpPr/>
          <p:nvPr/>
        </p:nvGrpSpPr>
        <p:grpSpPr>
          <a:xfrm>
            <a:off x="7625233" y="757075"/>
            <a:ext cx="4166717" cy="5343849"/>
            <a:chOff x="6258965" y="1075547"/>
            <a:chExt cx="4166717" cy="5343849"/>
          </a:xfrm>
        </p:grpSpPr>
        <p:pic>
          <p:nvPicPr>
            <p:cNvPr id="4" name="Picture 3">
              <a:extLst>
                <a:ext uri="{FF2B5EF4-FFF2-40B4-BE49-F238E27FC236}">
                  <a16:creationId xmlns:a16="http://schemas.microsoft.com/office/drawing/2014/main" id="{4CBE92D8-883F-B3AA-8649-17EC892D27E9}"/>
                </a:ext>
              </a:extLst>
            </p:cNvPr>
            <p:cNvPicPr>
              <a:picLocks noChangeAspect="1"/>
            </p:cNvPicPr>
            <p:nvPr/>
          </p:nvPicPr>
          <p:blipFill>
            <a:blip r:embed="rId3"/>
            <a:stretch>
              <a:fillRect/>
            </a:stretch>
          </p:blipFill>
          <p:spPr>
            <a:xfrm>
              <a:off x="7782226" y="1515573"/>
              <a:ext cx="1462788" cy="4903823"/>
            </a:xfrm>
            <a:prstGeom prst="rect">
              <a:avLst/>
            </a:prstGeom>
          </p:spPr>
        </p:pic>
        <p:sp>
          <p:nvSpPr>
            <p:cNvPr id="6" name="Arrow: Right 5">
              <a:extLst>
                <a:ext uri="{FF2B5EF4-FFF2-40B4-BE49-F238E27FC236}">
                  <a16:creationId xmlns:a16="http://schemas.microsoft.com/office/drawing/2014/main" id="{4597D02D-E6E8-2254-9A3E-3EFCE1DADF4B}"/>
                </a:ext>
              </a:extLst>
            </p:cNvPr>
            <p:cNvSpPr/>
            <p:nvPr/>
          </p:nvSpPr>
          <p:spPr>
            <a:xfrm rot="10800000">
              <a:off x="7004958" y="1589041"/>
              <a:ext cx="881742" cy="65612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0670CE95-7EA1-A2FD-74E4-C63085E7646F}"/>
                </a:ext>
              </a:extLst>
            </p:cNvPr>
            <p:cNvSpPr/>
            <p:nvPr/>
          </p:nvSpPr>
          <p:spPr>
            <a:xfrm rot="10800000">
              <a:off x="9157977" y="1966913"/>
              <a:ext cx="576203" cy="979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7C2AD30-40C0-A7D6-7F9E-FEF444101847}"/>
                </a:ext>
              </a:extLst>
            </p:cNvPr>
            <p:cNvCxnSpPr>
              <a:cxnSpLocks/>
            </p:cNvCxnSpPr>
            <p:nvPr/>
          </p:nvCxnSpPr>
          <p:spPr>
            <a:xfrm flipH="1" flipV="1">
              <a:off x="8466364" y="1306286"/>
              <a:ext cx="47256" cy="4857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2E8B160-1472-BAE3-B3B3-CC0C3EEA2587}"/>
                </a:ext>
              </a:extLst>
            </p:cNvPr>
            <p:cNvSpPr txBox="1"/>
            <p:nvPr/>
          </p:nvSpPr>
          <p:spPr>
            <a:xfrm>
              <a:off x="8422677" y="1075547"/>
              <a:ext cx="902811" cy="369332"/>
            </a:xfrm>
            <a:prstGeom prst="rect">
              <a:avLst/>
            </a:prstGeom>
            <a:noFill/>
          </p:spPr>
          <p:txBody>
            <a:bodyPr wrap="none" rtlCol="0">
              <a:spAutoFit/>
            </a:bodyPr>
            <a:lstStyle/>
            <a:p>
              <a:r>
                <a:rPr lang="en-001" dirty="0"/>
                <a:t>e-beam</a:t>
              </a:r>
              <a:endParaRPr lang="en-US" dirty="0"/>
            </a:p>
          </p:txBody>
        </p:sp>
        <p:sp>
          <p:nvSpPr>
            <p:cNvPr id="12" name="TextBox 11">
              <a:extLst>
                <a:ext uri="{FF2B5EF4-FFF2-40B4-BE49-F238E27FC236}">
                  <a16:creationId xmlns:a16="http://schemas.microsoft.com/office/drawing/2014/main" id="{88505105-A21B-68F2-055D-D6A263D0AE10}"/>
                </a:ext>
              </a:extLst>
            </p:cNvPr>
            <p:cNvSpPr txBox="1"/>
            <p:nvPr/>
          </p:nvSpPr>
          <p:spPr>
            <a:xfrm>
              <a:off x="9782557" y="1827432"/>
              <a:ext cx="643125" cy="369332"/>
            </a:xfrm>
            <a:prstGeom prst="rect">
              <a:avLst/>
            </a:prstGeom>
            <a:noFill/>
          </p:spPr>
          <p:txBody>
            <a:bodyPr wrap="none" rtlCol="0">
              <a:spAutoFit/>
            </a:bodyPr>
            <a:lstStyle/>
            <a:p>
              <a:r>
                <a:rPr lang="en-001" dirty="0"/>
                <a:t>RF in</a:t>
              </a:r>
              <a:endParaRPr lang="en-US" dirty="0"/>
            </a:p>
          </p:txBody>
        </p:sp>
        <p:sp>
          <p:nvSpPr>
            <p:cNvPr id="13" name="TextBox 12">
              <a:extLst>
                <a:ext uri="{FF2B5EF4-FFF2-40B4-BE49-F238E27FC236}">
                  <a16:creationId xmlns:a16="http://schemas.microsoft.com/office/drawing/2014/main" id="{CCEFDB3D-E7BE-AB59-EA9B-36AE73FB8C72}"/>
                </a:ext>
              </a:extLst>
            </p:cNvPr>
            <p:cNvSpPr txBox="1"/>
            <p:nvPr/>
          </p:nvSpPr>
          <p:spPr>
            <a:xfrm>
              <a:off x="6258965" y="1695553"/>
              <a:ext cx="788999" cy="369332"/>
            </a:xfrm>
            <a:prstGeom prst="rect">
              <a:avLst/>
            </a:prstGeom>
            <a:noFill/>
          </p:spPr>
          <p:txBody>
            <a:bodyPr wrap="none" rtlCol="0">
              <a:spAutoFit/>
            </a:bodyPr>
            <a:lstStyle/>
            <a:p>
              <a:r>
                <a:rPr lang="en-001" dirty="0"/>
                <a:t>RF out</a:t>
              </a:r>
              <a:endParaRPr lang="en-US" dirty="0"/>
            </a:p>
          </p:txBody>
        </p:sp>
      </p:grpSp>
      <p:sp>
        <p:nvSpPr>
          <p:cNvPr id="16" name="TextBox 15">
            <a:extLst>
              <a:ext uri="{FF2B5EF4-FFF2-40B4-BE49-F238E27FC236}">
                <a16:creationId xmlns:a16="http://schemas.microsoft.com/office/drawing/2014/main" id="{F1236B9F-DFE4-23C5-7807-8932E550CD35}"/>
              </a:ext>
            </a:extLst>
          </p:cNvPr>
          <p:cNvSpPr txBox="1"/>
          <p:nvPr/>
        </p:nvSpPr>
        <p:spPr>
          <a:xfrm>
            <a:off x="8868766" y="5945828"/>
            <a:ext cx="2141875" cy="307777"/>
          </a:xfrm>
          <a:prstGeom prst="rect">
            <a:avLst/>
          </a:prstGeom>
          <a:noFill/>
        </p:spPr>
        <p:txBody>
          <a:bodyPr wrap="square">
            <a:spAutoFit/>
          </a:bodyPr>
          <a:lstStyle/>
          <a:p>
            <a:r>
              <a:rPr lang="en-001" sz="1400" dirty="0"/>
              <a:t>Courtesy I. Syratchev</a:t>
            </a:r>
            <a:endParaRPr lang="en-US" sz="1400" dirty="0"/>
          </a:p>
        </p:txBody>
      </p:sp>
      <p:sp>
        <p:nvSpPr>
          <p:cNvPr id="20" name="Footer Placeholder 19">
            <a:extLst>
              <a:ext uri="{FF2B5EF4-FFF2-40B4-BE49-F238E27FC236}">
                <a16:creationId xmlns:a16="http://schemas.microsoft.com/office/drawing/2014/main" id="{B105AE94-3772-D558-AC6D-3C79C80ED981}"/>
              </a:ext>
            </a:extLst>
          </p:cNvPr>
          <p:cNvSpPr>
            <a:spLocks noGrp="1"/>
          </p:cNvSpPr>
          <p:nvPr>
            <p:ph type="ftr" sz="quarter" idx="11"/>
          </p:nvPr>
        </p:nvSpPr>
        <p:spPr/>
        <p:txBody>
          <a:bodyPr/>
          <a:lstStyle/>
          <a:p>
            <a:r>
              <a:rPr lang="en-GB"/>
              <a:t>2nd Workshop on effcient RF sources. Toledo 24-Sept.-2024.</a:t>
            </a:r>
            <a:endParaRPr lang="en-US"/>
          </a:p>
        </p:txBody>
      </p:sp>
      <p:sp>
        <p:nvSpPr>
          <p:cNvPr id="21" name="Slide Number Placeholder 20">
            <a:extLst>
              <a:ext uri="{FF2B5EF4-FFF2-40B4-BE49-F238E27FC236}">
                <a16:creationId xmlns:a16="http://schemas.microsoft.com/office/drawing/2014/main" id="{76F75C57-C860-8375-A724-53FA83FBD9A3}"/>
              </a:ext>
            </a:extLst>
          </p:cNvPr>
          <p:cNvSpPr>
            <a:spLocks noGrp="1"/>
          </p:cNvSpPr>
          <p:nvPr>
            <p:ph type="sldNum" sz="quarter" idx="12"/>
          </p:nvPr>
        </p:nvSpPr>
        <p:spPr/>
        <p:txBody>
          <a:bodyPr/>
          <a:lstStyle/>
          <a:p>
            <a:fld id="{7DE06E13-9100-4699-9198-2EC185887C1B}" type="slidenum">
              <a:rPr lang="en-US" smtClean="0"/>
              <a:t>15</a:t>
            </a:fld>
            <a:endParaRPr lang="en-US"/>
          </a:p>
        </p:txBody>
      </p:sp>
    </p:spTree>
    <p:extLst>
      <p:ext uri="{BB962C8B-B14F-4D97-AF65-F5344CB8AC3E}">
        <p14:creationId xmlns:p14="http://schemas.microsoft.com/office/powerpoint/2010/main" val="1221657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FB7A-8A0A-4471-630D-B20178B3C7D1}"/>
              </a:ext>
            </a:extLst>
          </p:cNvPr>
          <p:cNvSpPr>
            <a:spLocks noGrp="1"/>
          </p:cNvSpPr>
          <p:nvPr>
            <p:ph type="title"/>
          </p:nvPr>
        </p:nvSpPr>
        <p:spPr/>
        <p:txBody>
          <a:bodyPr/>
          <a:lstStyle/>
          <a:p>
            <a:r>
              <a:rPr lang="en-001" dirty="0"/>
              <a:t>Field reversal region near the collector</a:t>
            </a:r>
            <a:endParaRPr lang="en-US" dirty="0"/>
          </a:p>
        </p:txBody>
      </p:sp>
      <p:sp>
        <p:nvSpPr>
          <p:cNvPr id="3" name="Content Placeholder 2">
            <a:extLst>
              <a:ext uri="{FF2B5EF4-FFF2-40B4-BE49-F238E27FC236}">
                <a16:creationId xmlns:a16="http://schemas.microsoft.com/office/drawing/2014/main" id="{6E9CBB22-F636-972F-5988-95CEE501BFE4}"/>
              </a:ext>
            </a:extLst>
          </p:cNvPr>
          <p:cNvSpPr>
            <a:spLocks noGrp="1"/>
          </p:cNvSpPr>
          <p:nvPr>
            <p:ph idx="1"/>
          </p:nvPr>
        </p:nvSpPr>
        <p:spPr/>
        <p:txBody>
          <a:bodyPr/>
          <a:lstStyle/>
          <a:p>
            <a:r>
              <a:rPr lang="en-001" dirty="0"/>
              <a:t>The field reversal happens near the </a:t>
            </a:r>
            <a:r>
              <a:rPr lang="en-001" dirty="0" err="1"/>
              <a:t>center</a:t>
            </a:r>
            <a:r>
              <a:rPr lang="en-001" dirty="0"/>
              <a:t> of the last radial block.  Therefore the beam expansion must be kept small enough to be allocated inside the tube.</a:t>
            </a:r>
          </a:p>
          <a:p>
            <a:r>
              <a:rPr lang="en-001" dirty="0"/>
              <a:t>We have calculated analytically the beam behaviour in the region of the field reversal to estimate the beam expansion an</a:t>
            </a:r>
            <a:r>
              <a:rPr lang="en-GB" dirty="0"/>
              <a:t>d</a:t>
            </a:r>
            <a:r>
              <a:rPr lang="en-001" dirty="0"/>
              <a:t> the necessary transport channel mechanical aperture.</a:t>
            </a:r>
          </a:p>
          <a:p>
            <a:r>
              <a:rPr lang="en-001" dirty="0"/>
              <a:t>From the point of view of RF this expansion must be located at several decay lengths below cut-off frequency from the output cavity.</a:t>
            </a:r>
            <a:endParaRPr lang="en-US" dirty="0"/>
          </a:p>
        </p:txBody>
      </p:sp>
      <p:sp>
        <p:nvSpPr>
          <p:cNvPr id="5" name="Footer Placeholder 4">
            <a:extLst>
              <a:ext uri="{FF2B5EF4-FFF2-40B4-BE49-F238E27FC236}">
                <a16:creationId xmlns:a16="http://schemas.microsoft.com/office/drawing/2014/main" id="{2989B523-C36B-9594-0824-400681F3A824}"/>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2617A111-CFAD-FE54-BCA1-A993FF326743}"/>
              </a:ext>
            </a:extLst>
          </p:cNvPr>
          <p:cNvSpPr>
            <a:spLocks noGrp="1"/>
          </p:cNvSpPr>
          <p:nvPr>
            <p:ph type="sldNum" sz="quarter" idx="12"/>
          </p:nvPr>
        </p:nvSpPr>
        <p:spPr/>
        <p:txBody>
          <a:bodyPr/>
          <a:lstStyle/>
          <a:p>
            <a:fld id="{7DE06E13-9100-4699-9198-2EC185887C1B}" type="slidenum">
              <a:rPr lang="en-US" smtClean="0"/>
              <a:t>16</a:t>
            </a:fld>
            <a:endParaRPr lang="en-US"/>
          </a:p>
        </p:txBody>
      </p:sp>
    </p:spTree>
    <p:extLst>
      <p:ext uri="{BB962C8B-B14F-4D97-AF65-F5344CB8AC3E}">
        <p14:creationId xmlns:p14="http://schemas.microsoft.com/office/powerpoint/2010/main" val="1513462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F173F-F315-B76A-B366-DD2B99FBE30F}"/>
              </a:ext>
            </a:extLst>
          </p:cNvPr>
          <p:cNvSpPr>
            <a:spLocks noGrp="1"/>
          </p:cNvSpPr>
          <p:nvPr>
            <p:ph type="title"/>
          </p:nvPr>
        </p:nvSpPr>
        <p:spPr/>
        <p:txBody>
          <a:bodyPr/>
          <a:lstStyle/>
          <a:p>
            <a:r>
              <a:rPr lang="en-001" dirty="0"/>
              <a:t>Analytical model</a:t>
            </a:r>
            <a:endParaRPr lang="en-US" dirty="0"/>
          </a:p>
        </p:txBody>
      </p:sp>
      <p:pic>
        <p:nvPicPr>
          <p:cNvPr id="4" name="Content Placeholder 3">
            <a:extLst>
              <a:ext uri="{FF2B5EF4-FFF2-40B4-BE49-F238E27FC236}">
                <a16:creationId xmlns:a16="http://schemas.microsoft.com/office/drawing/2014/main" id="{FE70CB5A-9F08-2CA1-A440-9C632FE7E9FF}"/>
              </a:ext>
            </a:extLst>
          </p:cNvPr>
          <p:cNvPicPr>
            <a:picLocks noGrp="1" noChangeAspect="1"/>
          </p:cNvPicPr>
          <p:nvPr>
            <p:ph idx="1"/>
          </p:nvPr>
        </p:nvPicPr>
        <p:blipFill>
          <a:blip r:embed="rId2"/>
          <a:stretch>
            <a:fillRect/>
          </a:stretch>
        </p:blipFill>
        <p:spPr>
          <a:xfrm>
            <a:off x="5969848" y="2712333"/>
            <a:ext cx="4105848" cy="1038370"/>
          </a:xfrm>
          <a:prstGeom prst="rect">
            <a:avLst/>
          </a:prstGeom>
        </p:spPr>
      </p:pic>
      <p:sp>
        <p:nvSpPr>
          <p:cNvPr id="5" name="TextBox 4">
            <a:extLst>
              <a:ext uri="{FF2B5EF4-FFF2-40B4-BE49-F238E27FC236}">
                <a16:creationId xmlns:a16="http://schemas.microsoft.com/office/drawing/2014/main" id="{FF2E5FC4-2549-F3C8-3FC3-3ACCAF755689}"/>
              </a:ext>
            </a:extLst>
          </p:cNvPr>
          <p:cNvSpPr txBox="1"/>
          <p:nvPr/>
        </p:nvSpPr>
        <p:spPr>
          <a:xfrm>
            <a:off x="4791271" y="2249695"/>
            <a:ext cx="1345305" cy="369332"/>
          </a:xfrm>
          <a:prstGeom prst="rect">
            <a:avLst/>
          </a:prstGeom>
          <a:noFill/>
        </p:spPr>
        <p:txBody>
          <a:bodyPr wrap="none" rtlCol="0">
            <a:spAutoFit/>
          </a:bodyPr>
          <a:lstStyle/>
          <a:p>
            <a:r>
              <a:rPr lang="en-001" dirty="0"/>
              <a:t>Beam radius</a:t>
            </a:r>
            <a:endParaRPr lang="en-US" dirty="0"/>
          </a:p>
        </p:txBody>
      </p:sp>
      <p:cxnSp>
        <p:nvCxnSpPr>
          <p:cNvPr id="7" name="Straight Arrow Connector 6">
            <a:extLst>
              <a:ext uri="{FF2B5EF4-FFF2-40B4-BE49-F238E27FC236}">
                <a16:creationId xmlns:a16="http://schemas.microsoft.com/office/drawing/2014/main" id="{DA89095E-D1F5-24D1-50D4-16083114E43F}"/>
              </a:ext>
            </a:extLst>
          </p:cNvPr>
          <p:cNvCxnSpPr>
            <a:stCxn id="5" idx="3"/>
          </p:cNvCxnSpPr>
          <p:nvPr/>
        </p:nvCxnSpPr>
        <p:spPr>
          <a:xfrm>
            <a:off x="6136576" y="2434361"/>
            <a:ext cx="259560" cy="5281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DD85F021-4142-4329-9335-3C4DE25F1ACD}"/>
              </a:ext>
            </a:extLst>
          </p:cNvPr>
          <p:cNvSpPr txBox="1"/>
          <p:nvPr/>
        </p:nvSpPr>
        <p:spPr>
          <a:xfrm>
            <a:off x="4791271" y="3447119"/>
            <a:ext cx="1446230" cy="369332"/>
          </a:xfrm>
          <a:prstGeom prst="rect">
            <a:avLst/>
          </a:prstGeom>
          <a:noFill/>
        </p:spPr>
        <p:txBody>
          <a:bodyPr wrap="none" rtlCol="0">
            <a:spAutoFit/>
          </a:bodyPr>
          <a:lstStyle/>
          <a:p>
            <a:r>
              <a:rPr lang="en-001" dirty="0"/>
              <a:t>Axial position</a:t>
            </a:r>
            <a:endParaRPr lang="en-US" dirty="0"/>
          </a:p>
        </p:txBody>
      </p:sp>
      <p:cxnSp>
        <p:nvCxnSpPr>
          <p:cNvPr id="10" name="Straight Arrow Connector 9">
            <a:extLst>
              <a:ext uri="{FF2B5EF4-FFF2-40B4-BE49-F238E27FC236}">
                <a16:creationId xmlns:a16="http://schemas.microsoft.com/office/drawing/2014/main" id="{279FD1FA-FED1-9F0F-0D54-B1E93238B8BA}"/>
              </a:ext>
            </a:extLst>
          </p:cNvPr>
          <p:cNvCxnSpPr>
            <a:stCxn id="8" idx="3"/>
          </p:cNvCxnSpPr>
          <p:nvPr/>
        </p:nvCxnSpPr>
        <p:spPr>
          <a:xfrm flipV="1">
            <a:off x="6237501" y="3339193"/>
            <a:ext cx="28855" cy="2925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71421786-60AA-F62D-A48A-7F6B17F15C4C}"/>
              </a:ext>
            </a:extLst>
          </p:cNvPr>
          <p:cNvSpPr txBox="1"/>
          <p:nvPr/>
        </p:nvSpPr>
        <p:spPr>
          <a:xfrm>
            <a:off x="6420915" y="2111682"/>
            <a:ext cx="1607299" cy="369332"/>
          </a:xfrm>
          <a:prstGeom prst="rect">
            <a:avLst/>
          </a:prstGeom>
          <a:noFill/>
        </p:spPr>
        <p:txBody>
          <a:bodyPr wrap="none" rtlCol="0">
            <a:spAutoFit/>
          </a:bodyPr>
          <a:lstStyle/>
          <a:p>
            <a:r>
              <a:rPr lang="en-001" dirty="0"/>
              <a:t>Local axial field</a:t>
            </a:r>
            <a:endParaRPr lang="en-US" dirty="0"/>
          </a:p>
        </p:txBody>
      </p:sp>
      <p:cxnSp>
        <p:nvCxnSpPr>
          <p:cNvPr id="13" name="Straight Arrow Connector 12">
            <a:extLst>
              <a:ext uri="{FF2B5EF4-FFF2-40B4-BE49-F238E27FC236}">
                <a16:creationId xmlns:a16="http://schemas.microsoft.com/office/drawing/2014/main" id="{7E77D6D5-1269-E1FD-8FAD-02507525DE83}"/>
              </a:ext>
            </a:extLst>
          </p:cNvPr>
          <p:cNvCxnSpPr>
            <a:stCxn id="11" idx="2"/>
          </p:cNvCxnSpPr>
          <p:nvPr/>
        </p:nvCxnSpPr>
        <p:spPr>
          <a:xfrm flipH="1">
            <a:off x="7143751" y="2481014"/>
            <a:ext cx="80814" cy="3767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9035334E-7D68-9FD8-CEBA-5C882EE44EC0}"/>
              </a:ext>
            </a:extLst>
          </p:cNvPr>
          <p:cNvSpPr txBox="1"/>
          <p:nvPr/>
        </p:nvSpPr>
        <p:spPr>
          <a:xfrm>
            <a:off x="6420915" y="3750703"/>
            <a:ext cx="1768818" cy="369332"/>
          </a:xfrm>
          <a:prstGeom prst="rect">
            <a:avLst/>
          </a:prstGeom>
          <a:noFill/>
        </p:spPr>
        <p:txBody>
          <a:bodyPr wrap="none" rtlCol="0">
            <a:spAutoFit/>
          </a:bodyPr>
          <a:lstStyle/>
          <a:p>
            <a:r>
              <a:rPr lang="en-001" dirty="0"/>
              <a:t>Magnetic rigidity</a:t>
            </a:r>
            <a:endParaRPr lang="en-US" dirty="0"/>
          </a:p>
        </p:txBody>
      </p:sp>
      <p:cxnSp>
        <p:nvCxnSpPr>
          <p:cNvPr id="16" name="Straight Arrow Connector 15">
            <a:extLst>
              <a:ext uri="{FF2B5EF4-FFF2-40B4-BE49-F238E27FC236}">
                <a16:creationId xmlns:a16="http://schemas.microsoft.com/office/drawing/2014/main" id="{D1085EA2-B879-EE1D-E8D2-6E7A76C3AD70}"/>
              </a:ext>
            </a:extLst>
          </p:cNvPr>
          <p:cNvCxnSpPr/>
          <p:nvPr/>
        </p:nvCxnSpPr>
        <p:spPr>
          <a:xfrm flipV="1">
            <a:off x="7143751" y="3339193"/>
            <a:ext cx="0" cy="4115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665D4C68-C1D2-F69F-6EA4-29055B70D563}"/>
              </a:ext>
            </a:extLst>
          </p:cNvPr>
          <p:cNvSpPr txBox="1"/>
          <p:nvPr/>
        </p:nvSpPr>
        <p:spPr>
          <a:xfrm>
            <a:off x="8028214" y="1557684"/>
            <a:ext cx="1686937" cy="369332"/>
          </a:xfrm>
          <a:prstGeom prst="rect">
            <a:avLst/>
          </a:prstGeom>
          <a:noFill/>
        </p:spPr>
        <p:txBody>
          <a:bodyPr wrap="none" rtlCol="0">
            <a:spAutoFit/>
          </a:bodyPr>
          <a:lstStyle/>
          <a:p>
            <a:r>
              <a:rPr lang="en-001" dirty="0"/>
              <a:t>Field at cathode</a:t>
            </a:r>
            <a:endParaRPr lang="en-US" dirty="0"/>
          </a:p>
        </p:txBody>
      </p:sp>
      <p:cxnSp>
        <p:nvCxnSpPr>
          <p:cNvPr id="19" name="Straight Arrow Connector 18">
            <a:extLst>
              <a:ext uri="{FF2B5EF4-FFF2-40B4-BE49-F238E27FC236}">
                <a16:creationId xmlns:a16="http://schemas.microsoft.com/office/drawing/2014/main" id="{A11864FC-52AA-CF53-C69A-D6F013B85AE2}"/>
              </a:ext>
            </a:extLst>
          </p:cNvPr>
          <p:cNvCxnSpPr>
            <a:cxnSpLocks/>
            <a:stCxn id="17" idx="2"/>
          </p:cNvCxnSpPr>
          <p:nvPr/>
        </p:nvCxnSpPr>
        <p:spPr>
          <a:xfrm flipH="1">
            <a:off x="8312553" y="1927016"/>
            <a:ext cx="559130" cy="9562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51BCE6C9-80B6-08BC-52DC-98FD35AC673D}"/>
              </a:ext>
            </a:extLst>
          </p:cNvPr>
          <p:cNvSpPr txBox="1"/>
          <p:nvPr/>
        </p:nvSpPr>
        <p:spPr>
          <a:xfrm>
            <a:off x="9018555" y="1946021"/>
            <a:ext cx="1599669" cy="369332"/>
          </a:xfrm>
          <a:prstGeom prst="rect">
            <a:avLst/>
          </a:prstGeom>
          <a:noFill/>
        </p:spPr>
        <p:txBody>
          <a:bodyPr wrap="none" rtlCol="0">
            <a:spAutoFit/>
          </a:bodyPr>
          <a:lstStyle/>
          <a:p>
            <a:r>
              <a:rPr lang="en-001" dirty="0"/>
              <a:t>Cathode radius</a:t>
            </a:r>
            <a:endParaRPr lang="en-US" dirty="0"/>
          </a:p>
        </p:txBody>
      </p:sp>
      <p:cxnSp>
        <p:nvCxnSpPr>
          <p:cNvPr id="23" name="Straight Arrow Connector 22">
            <a:extLst>
              <a:ext uri="{FF2B5EF4-FFF2-40B4-BE49-F238E27FC236}">
                <a16:creationId xmlns:a16="http://schemas.microsoft.com/office/drawing/2014/main" id="{8093AE17-0449-795F-C000-91F62F6FDB34}"/>
              </a:ext>
            </a:extLst>
          </p:cNvPr>
          <p:cNvCxnSpPr>
            <a:cxnSpLocks/>
            <a:stCxn id="20" idx="1"/>
          </p:cNvCxnSpPr>
          <p:nvPr/>
        </p:nvCxnSpPr>
        <p:spPr>
          <a:xfrm flipH="1">
            <a:off x="8775829" y="2130687"/>
            <a:ext cx="242726" cy="7270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F8C3BFE6-B4F3-FA4E-3393-46FFC6942104}"/>
              </a:ext>
            </a:extLst>
          </p:cNvPr>
          <p:cNvSpPr txBox="1"/>
          <p:nvPr/>
        </p:nvSpPr>
        <p:spPr>
          <a:xfrm>
            <a:off x="9452768" y="2418464"/>
            <a:ext cx="2333844" cy="369332"/>
          </a:xfrm>
          <a:prstGeom prst="rect">
            <a:avLst/>
          </a:prstGeom>
          <a:noFill/>
        </p:spPr>
        <p:txBody>
          <a:bodyPr wrap="none" rtlCol="0">
            <a:spAutoFit/>
          </a:bodyPr>
          <a:lstStyle/>
          <a:p>
            <a:r>
              <a:rPr lang="en-001" dirty="0"/>
              <a:t>Generalized perveance</a:t>
            </a:r>
            <a:endParaRPr lang="en-US" dirty="0"/>
          </a:p>
        </p:txBody>
      </p:sp>
      <p:cxnSp>
        <p:nvCxnSpPr>
          <p:cNvPr id="27" name="Straight Arrow Connector 26">
            <a:extLst>
              <a:ext uri="{FF2B5EF4-FFF2-40B4-BE49-F238E27FC236}">
                <a16:creationId xmlns:a16="http://schemas.microsoft.com/office/drawing/2014/main" id="{88506A7C-FF50-34C7-9BF5-CA951443CE41}"/>
              </a:ext>
            </a:extLst>
          </p:cNvPr>
          <p:cNvCxnSpPr>
            <a:stCxn id="24" idx="1"/>
          </p:cNvCxnSpPr>
          <p:nvPr/>
        </p:nvCxnSpPr>
        <p:spPr>
          <a:xfrm flipH="1">
            <a:off x="9348108" y="2603130"/>
            <a:ext cx="104660" cy="2801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32" name="Group 31">
            <a:extLst>
              <a:ext uri="{FF2B5EF4-FFF2-40B4-BE49-F238E27FC236}">
                <a16:creationId xmlns:a16="http://schemas.microsoft.com/office/drawing/2014/main" id="{B2A0168D-4E7B-B06A-7688-4903BB2007CD}"/>
              </a:ext>
            </a:extLst>
          </p:cNvPr>
          <p:cNvGrpSpPr/>
          <p:nvPr/>
        </p:nvGrpSpPr>
        <p:grpSpPr>
          <a:xfrm>
            <a:off x="5233947" y="4578795"/>
            <a:ext cx="2788825" cy="1432486"/>
            <a:chOff x="795296" y="4143721"/>
            <a:chExt cx="2556107" cy="1203718"/>
          </a:xfrm>
        </p:grpSpPr>
        <p:pic>
          <p:nvPicPr>
            <p:cNvPr id="28" name="Picture 27">
              <a:extLst>
                <a:ext uri="{FF2B5EF4-FFF2-40B4-BE49-F238E27FC236}">
                  <a16:creationId xmlns:a16="http://schemas.microsoft.com/office/drawing/2014/main" id="{3C4273BF-8E53-8595-64BF-291DDCDA8A31}"/>
                </a:ext>
              </a:extLst>
            </p:cNvPr>
            <p:cNvPicPr>
              <a:picLocks noChangeAspect="1"/>
            </p:cNvPicPr>
            <p:nvPr/>
          </p:nvPicPr>
          <p:blipFill>
            <a:blip r:embed="rId3"/>
            <a:stretch>
              <a:fillRect/>
            </a:stretch>
          </p:blipFill>
          <p:spPr>
            <a:xfrm>
              <a:off x="992092" y="4202697"/>
              <a:ext cx="1024443" cy="512222"/>
            </a:xfrm>
            <a:prstGeom prst="rect">
              <a:avLst/>
            </a:prstGeom>
          </p:spPr>
        </p:pic>
        <p:pic>
          <p:nvPicPr>
            <p:cNvPr id="29" name="Picture 28">
              <a:extLst>
                <a:ext uri="{FF2B5EF4-FFF2-40B4-BE49-F238E27FC236}">
                  <a16:creationId xmlns:a16="http://schemas.microsoft.com/office/drawing/2014/main" id="{476FFF3F-6A38-07D8-94AB-FC26347F0CBC}"/>
                </a:ext>
              </a:extLst>
            </p:cNvPr>
            <p:cNvPicPr>
              <a:picLocks noChangeAspect="1"/>
            </p:cNvPicPr>
            <p:nvPr/>
          </p:nvPicPr>
          <p:blipFill>
            <a:blip r:embed="rId4"/>
            <a:stretch>
              <a:fillRect/>
            </a:stretch>
          </p:blipFill>
          <p:spPr>
            <a:xfrm>
              <a:off x="795296" y="4787873"/>
              <a:ext cx="1149543" cy="559566"/>
            </a:xfrm>
            <a:prstGeom prst="rect">
              <a:avLst/>
            </a:prstGeom>
          </p:spPr>
        </p:pic>
        <p:pic>
          <p:nvPicPr>
            <p:cNvPr id="30" name="Picture 29">
              <a:extLst>
                <a:ext uri="{FF2B5EF4-FFF2-40B4-BE49-F238E27FC236}">
                  <a16:creationId xmlns:a16="http://schemas.microsoft.com/office/drawing/2014/main" id="{64A53302-BE82-A5A7-BAF0-ABF2DE577B2F}"/>
                </a:ext>
              </a:extLst>
            </p:cNvPr>
            <p:cNvPicPr>
              <a:picLocks noChangeAspect="1"/>
            </p:cNvPicPr>
            <p:nvPr/>
          </p:nvPicPr>
          <p:blipFill>
            <a:blip r:embed="rId5"/>
            <a:stretch>
              <a:fillRect/>
            </a:stretch>
          </p:blipFill>
          <p:spPr>
            <a:xfrm>
              <a:off x="2142828" y="4143721"/>
              <a:ext cx="1208575" cy="572306"/>
            </a:xfrm>
            <a:prstGeom prst="rect">
              <a:avLst/>
            </a:prstGeom>
          </p:spPr>
        </p:pic>
        <p:pic>
          <p:nvPicPr>
            <p:cNvPr id="31" name="Picture 30">
              <a:extLst>
                <a:ext uri="{FF2B5EF4-FFF2-40B4-BE49-F238E27FC236}">
                  <a16:creationId xmlns:a16="http://schemas.microsoft.com/office/drawing/2014/main" id="{2A97EF9E-CF66-7AAB-6ACF-5AFC06CC9B0B}"/>
                </a:ext>
              </a:extLst>
            </p:cNvPr>
            <p:cNvPicPr>
              <a:picLocks noChangeAspect="1"/>
            </p:cNvPicPr>
            <p:nvPr/>
          </p:nvPicPr>
          <p:blipFill>
            <a:blip r:embed="rId6"/>
            <a:stretch>
              <a:fillRect/>
            </a:stretch>
          </p:blipFill>
          <p:spPr>
            <a:xfrm>
              <a:off x="2226904" y="4806960"/>
              <a:ext cx="1040422" cy="540479"/>
            </a:xfrm>
            <a:prstGeom prst="rect">
              <a:avLst/>
            </a:prstGeom>
          </p:spPr>
        </p:pic>
      </p:grpSp>
      <p:sp>
        <p:nvSpPr>
          <p:cNvPr id="33" name="TextBox 32">
            <a:extLst>
              <a:ext uri="{FF2B5EF4-FFF2-40B4-BE49-F238E27FC236}">
                <a16:creationId xmlns:a16="http://schemas.microsoft.com/office/drawing/2014/main" id="{3361DBA2-59D5-FF04-CA0F-A6F1D6E7DED1}"/>
              </a:ext>
            </a:extLst>
          </p:cNvPr>
          <p:cNvSpPr txBox="1"/>
          <p:nvPr/>
        </p:nvSpPr>
        <p:spPr>
          <a:xfrm>
            <a:off x="342900" y="1946021"/>
            <a:ext cx="4188811" cy="3416320"/>
          </a:xfrm>
          <a:prstGeom prst="rect">
            <a:avLst/>
          </a:prstGeom>
          <a:noFill/>
        </p:spPr>
        <p:txBody>
          <a:bodyPr wrap="square" rtlCol="0">
            <a:spAutoFit/>
          </a:bodyPr>
          <a:lstStyle/>
          <a:p>
            <a:r>
              <a:rPr lang="en-001" dirty="0"/>
              <a:t>The analytical model, although it only works well for laminar flow gives a very good indication of the behaviour of the beam near the field reversal, where the value of the field gets small over a short length.</a:t>
            </a:r>
          </a:p>
          <a:p>
            <a:endParaRPr lang="en-001" dirty="0"/>
          </a:p>
          <a:p>
            <a:r>
              <a:rPr lang="en-001" dirty="0"/>
              <a:t>We have used it to calculate the trajectories of the beam after the output cavity as a </a:t>
            </a:r>
            <a:r>
              <a:rPr lang="en-001" dirty="0" err="1"/>
              <a:t>func</a:t>
            </a:r>
            <a:r>
              <a:rPr lang="en-GB" dirty="0"/>
              <a:t>t</a:t>
            </a:r>
            <a:r>
              <a:rPr lang="en-001" dirty="0"/>
              <a:t>ion of the particle energy, which is very dependent on the phase the particle arrives to the cavity.</a:t>
            </a:r>
            <a:endParaRPr lang="en-US" dirty="0"/>
          </a:p>
        </p:txBody>
      </p:sp>
      <p:sp>
        <p:nvSpPr>
          <p:cNvPr id="35" name="Footer Placeholder 34">
            <a:extLst>
              <a:ext uri="{FF2B5EF4-FFF2-40B4-BE49-F238E27FC236}">
                <a16:creationId xmlns:a16="http://schemas.microsoft.com/office/drawing/2014/main" id="{91281BFF-3DB1-26F7-5407-474261B92142}"/>
              </a:ext>
            </a:extLst>
          </p:cNvPr>
          <p:cNvSpPr>
            <a:spLocks noGrp="1"/>
          </p:cNvSpPr>
          <p:nvPr>
            <p:ph type="ftr" sz="quarter" idx="11"/>
          </p:nvPr>
        </p:nvSpPr>
        <p:spPr/>
        <p:txBody>
          <a:bodyPr/>
          <a:lstStyle/>
          <a:p>
            <a:r>
              <a:rPr lang="en-GB"/>
              <a:t>2nd Workshop on effcient RF sources. Toledo 24-Sept.-2024.</a:t>
            </a:r>
            <a:endParaRPr lang="en-US"/>
          </a:p>
        </p:txBody>
      </p:sp>
      <p:sp>
        <p:nvSpPr>
          <p:cNvPr id="36" name="Slide Number Placeholder 35">
            <a:extLst>
              <a:ext uri="{FF2B5EF4-FFF2-40B4-BE49-F238E27FC236}">
                <a16:creationId xmlns:a16="http://schemas.microsoft.com/office/drawing/2014/main" id="{3C433597-F437-3095-15FC-CB9477221D47}"/>
              </a:ext>
            </a:extLst>
          </p:cNvPr>
          <p:cNvSpPr>
            <a:spLocks noGrp="1"/>
          </p:cNvSpPr>
          <p:nvPr>
            <p:ph type="sldNum" sz="quarter" idx="12"/>
          </p:nvPr>
        </p:nvSpPr>
        <p:spPr/>
        <p:txBody>
          <a:bodyPr/>
          <a:lstStyle/>
          <a:p>
            <a:fld id="{7DE06E13-9100-4699-9198-2EC185887C1B}" type="slidenum">
              <a:rPr lang="en-US" smtClean="0"/>
              <a:t>17</a:t>
            </a:fld>
            <a:endParaRPr lang="en-US"/>
          </a:p>
        </p:txBody>
      </p:sp>
    </p:spTree>
    <p:extLst>
      <p:ext uri="{BB962C8B-B14F-4D97-AF65-F5344CB8AC3E}">
        <p14:creationId xmlns:p14="http://schemas.microsoft.com/office/powerpoint/2010/main" val="5047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4F04A-9DCC-4352-43BE-1A4FD44917C9}"/>
              </a:ext>
            </a:extLst>
          </p:cNvPr>
          <p:cNvSpPr>
            <a:spLocks noGrp="1"/>
          </p:cNvSpPr>
          <p:nvPr>
            <p:ph type="title"/>
          </p:nvPr>
        </p:nvSpPr>
        <p:spPr/>
        <p:txBody>
          <a:bodyPr/>
          <a:lstStyle/>
          <a:p>
            <a:r>
              <a:rPr lang="en-001" dirty="0"/>
              <a:t>Full length simulation.</a:t>
            </a:r>
            <a:endParaRPr lang="en-US" dirty="0"/>
          </a:p>
        </p:txBody>
      </p:sp>
      <p:sp>
        <p:nvSpPr>
          <p:cNvPr id="5" name="TextBox 4">
            <a:extLst>
              <a:ext uri="{FF2B5EF4-FFF2-40B4-BE49-F238E27FC236}">
                <a16:creationId xmlns:a16="http://schemas.microsoft.com/office/drawing/2014/main" id="{9FAE659A-9117-BF6A-1338-D654CE7EE064}"/>
              </a:ext>
            </a:extLst>
          </p:cNvPr>
          <p:cNvSpPr txBox="1"/>
          <p:nvPr/>
        </p:nvSpPr>
        <p:spPr>
          <a:xfrm>
            <a:off x="887183" y="1310132"/>
            <a:ext cx="7091365" cy="369332"/>
          </a:xfrm>
          <a:prstGeom prst="rect">
            <a:avLst/>
          </a:prstGeom>
          <a:noFill/>
        </p:spPr>
        <p:txBody>
          <a:bodyPr wrap="none" rtlCol="0">
            <a:spAutoFit/>
          </a:bodyPr>
          <a:lstStyle/>
          <a:p>
            <a:r>
              <a:rPr lang="en-001" dirty="0"/>
              <a:t>Here, we can see a full length </a:t>
            </a:r>
            <a:r>
              <a:rPr lang="en-001" dirty="0" err="1"/>
              <a:t>transmis</a:t>
            </a:r>
            <a:r>
              <a:rPr lang="en-GB" dirty="0"/>
              <a:t>s</a:t>
            </a:r>
            <a:r>
              <a:rPr lang="en-001" dirty="0"/>
              <a:t>ion of the beam until the collector.</a:t>
            </a:r>
            <a:endParaRPr lang="en-US" dirty="0"/>
          </a:p>
        </p:txBody>
      </p:sp>
      <p:grpSp>
        <p:nvGrpSpPr>
          <p:cNvPr id="16" name="Group 15">
            <a:extLst>
              <a:ext uri="{FF2B5EF4-FFF2-40B4-BE49-F238E27FC236}">
                <a16:creationId xmlns:a16="http://schemas.microsoft.com/office/drawing/2014/main" id="{DF616058-CBBC-2A83-4275-E787B8809C3F}"/>
              </a:ext>
            </a:extLst>
          </p:cNvPr>
          <p:cNvGrpSpPr/>
          <p:nvPr/>
        </p:nvGrpSpPr>
        <p:grpSpPr>
          <a:xfrm>
            <a:off x="96806" y="1807457"/>
            <a:ext cx="6877534" cy="4413729"/>
            <a:chOff x="1101013" y="1978907"/>
            <a:chExt cx="7903029" cy="4698405"/>
          </a:xfrm>
        </p:grpSpPr>
        <p:pic>
          <p:nvPicPr>
            <p:cNvPr id="4" name="Picture 3">
              <a:extLst>
                <a:ext uri="{FF2B5EF4-FFF2-40B4-BE49-F238E27FC236}">
                  <a16:creationId xmlns:a16="http://schemas.microsoft.com/office/drawing/2014/main" id="{CFD9B7BE-C4C7-2BE5-01AF-FD63D1AF1A3A}"/>
                </a:ext>
              </a:extLst>
            </p:cNvPr>
            <p:cNvPicPr>
              <a:picLocks noChangeAspect="1"/>
            </p:cNvPicPr>
            <p:nvPr/>
          </p:nvPicPr>
          <p:blipFill>
            <a:blip r:embed="rId2"/>
            <a:stretch>
              <a:fillRect/>
            </a:stretch>
          </p:blipFill>
          <p:spPr>
            <a:xfrm>
              <a:off x="1101013" y="2451362"/>
              <a:ext cx="7903029" cy="3573084"/>
            </a:xfrm>
            <a:prstGeom prst="rect">
              <a:avLst/>
            </a:prstGeom>
          </p:spPr>
        </p:pic>
        <p:cxnSp>
          <p:nvCxnSpPr>
            <p:cNvPr id="7" name="Straight Connector 6">
              <a:extLst>
                <a:ext uri="{FF2B5EF4-FFF2-40B4-BE49-F238E27FC236}">
                  <a16:creationId xmlns:a16="http://schemas.microsoft.com/office/drawing/2014/main" id="{09FD3D1E-A7B2-2158-EAFF-C711AA604D9C}"/>
                </a:ext>
              </a:extLst>
            </p:cNvPr>
            <p:cNvCxnSpPr/>
            <p:nvPr/>
          </p:nvCxnSpPr>
          <p:spPr>
            <a:xfrm>
              <a:off x="4432866" y="2258008"/>
              <a:ext cx="0" cy="4096139"/>
            </a:xfrm>
            <a:prstGeom prst="line">
              <a:avLst/>
            </a:prstGeom>
          </p:spPr>
          <p:style>
            <a:lnRef idx="1">
              <a:schemeClr val="accent2"/>
            </a:lnRef>
            <a:fillRef idx="0">
              <a:schemeClr val="accent2"/>
            </a:fillRef>
            <a:effectRef idx="0">
              <a:schemeClr val="accent2"/>
            </a:effectRef>
            <a:fontRef idx="minor">
              <a:schemeClr val="tx1"/>
            </a:fontRef>
          </p:style>
        </p:cxnSp>
        <p:sp>
          <p:nvSpPr>
            <p:cNvPr id="8" name="TextBox 7">
              <a:extLst>
                <a:ext uri="{FF2B5EF4-FFF2-40B4-BE49-F238E27FC236}">
                  <a16:creationId xmlns:a16="http://schemas.microsoft.com/office/drawing/2014/main" id="{001CCE99-B507-B1A7-783F-344B7A5D9222}"/>
                </a:ext>
              </a:extLst>
            </p:cNvPr>
            <p:cNvSpPr txBox="1"/>
            <p:nvPr/>
          </p:nvSpPr>
          <p:spPr>
            <a:xfrm>
              <a:off x="3592285" y="6030981"/>
              <a:ext cx="1330779" cy="646331"/>
            </a:xfrm>
            <a:prstGeom prst="rect">
              <a:avLst/>
            </a:prstGeom>
            <a:noFill/>
          </p:spPr>
          <p:txBody>
            <a:bodyPr wrap="square" rtlCol="0">
              <a:spAutoFit/>
            </a:bodyPr>
            <a:lstStyle/>
            <a:p>
              <a:r>
                <a:rPr lang="en-001" dirty="0"/>
                <a:t>Output cavity plane</a:t>
              </a:r>
              <a:endParaRPr lang="en-US" dirty="0"/>
            </a:p>
          </p:txBody>
        </p:sp>
        <p:cxnSp>
          <p:nvCxnSpPr>
            <p:cNvPr id="10" name="Straight Connector 9">
              <a:extLst>
                <a:ext uri="{FF2B5EF4-FFF2-40B4-BE49-F238E27FC236}">
                  <a16:creationId xmlns:a16="http://schemas.microsoft.com/office/drawing/2014/main" id="{EBD0C646-08FF-8144-88A4-E2682D2A3162}"/>
                </a:ext>
              </a:extLst>
            </p:cNvPr>
            <p:cNvCxnSpPr>
              <a:cxnSpLocks/>
            </p:cNvCxnSpPr>
            <p:nvPr/>
          </p:nvCxnSpPr>
          <p:spPr>
            <a:xfrm>
              <a:off x="4751615" y="2258008"/>
              <a:ext cx="0" cy="3946849"/>
            </a:xfrm>
            <a:prstGeom prst="line">
              <a:avLst/>
            </a:prstGeom>
          </p:spPr>
          <p:style>
            <a:lnRef idx="1">
              <a:schemeClr val="accent2"/>
            </a:lnRef>
            <a:fillRef idx="0">
              <a:schemeClr val="accent2"/>
            </a:fillRef>
            <a:effectRef idx="0">
              <a:schemeClr val="accent2"/>
            </a:effectRef>
            <a:fontRef idx="minor">
              <a:schemeClr val="tx1"/>
            </a:fontRef>
          </p:style>
        </p:cxnSp>
        <p:sp>
          <p:nvSpPr>
            <p:cNvPr id="12" name="TextBox 11">
              <a:extLst>
                <a:ext uri="{FF2B5EF4-FFF2-40B4-BE49-F238E27FC236}">
                  <a16:creationId xmlns:a16="http://schemas.microsoft.com/office/drawing/2014/main" id="{BBC33A27-B926-5B67-3B39-74A1742984FE}"/>
                </a:ext>
              </a:extLst>
            </p:cNvPr>
            <p:cNvSpPr txBox="1"/>
            <p:nvPr/>
          </p:nvSpPr>
          <p:spPr>
            <a:xfrm>
              <a:off x="4604657" y="1978907"/>
              <a:ext cx="1644233" cy="369332"/>
            </a:xfrm>
            <a:prstGeom prst="rect">
              <a:avLst/>
            </a:prstGeom>
            <a:noFill/>
          </p:spPr>
          <p:txBody>
            <a:bodyPr wrap="none" rtlCol="0">
              <a:spAutoFit/>
            </a:bodyPr>
            <a:lstStyle/>
            <a:p>
              <a:r>
                <a:rPr lang="en-001" dirty="0"/>
                <a:t>Zero field plane</a:t>
              </a:r>
              <a:endParaRPr lang="en-US" dirty="0"/>
            </a:p>
          </p:txBody>
        </p:sp>
        <p:sp>
          <p:nvSpPr>
            <p:cNvPr id="13" name="TextBox 12">
              <a:extLst>
                <a:ext uri="{FF2B5EF4-FFF2-40B4-BE49-F238E27FC236}">
                  <a16:creationId xmlns:a16="http://schemas.microsoft.com/office/drawing/2014/main" id="{3568F930-100D-FA62-D348-5B1B64B5A404}"/>
                </a:ext>
              </a:extLst>
            </p:cNvPr>
            <p:cNvSpPr txBox="1"/>
            <p:nvPr/>
          </p:nvSpPr>
          <p:spPr>
            <a:xfrm>
              <a:off x="5273448" y="2635695"/>
              <a:ext cx="2965748" cy="369332"/>
            </a:xfrm>
            <a:prstGeom prst="rect">
              <a:avLst/>
            </a:prstGeom>
            <a:noFill/>
          </p:spPr>
          <p:txBody>
            <a:bodyPr wrap="none" rtlCol="0">
              <a:spAutoFit/>
            </a:bodyPr>
            <a:lstStyle/>
            <a:p>
              <a:r>
                <a:rPr lang="en-001" dirty="0"/>
                <a:t>Ferromagnetic shielding plate</a:t>
              </a:r>
              <a:endParaRPr lang="en-US" dirty="0"/>
            </a:p>
          </p:txBody>
        </p:sp>
        <p:cxnSp>
          <p:nvCxnSpPr>
            <p:cNvPr id="15" name="Straight Arrow Connector 14">
              <a:extLst>
                <a:ext uri="{FF2B5EF4-FFF2-40B4-BE49-F238E27FC236}">
                  <a16:creationId xmlns:a16="http://schemas.microsoft.com/office/drawing/2014/main" id="{3EE42A63-C8BF-DEBD-BFDD-9E412A90320C}"/>
                </a:ext>
              </a:extLst>
            </p:cNvPr>
            <p:cNvCxnSpPr/>
            <p:nvPr/>
          </p:nvCxnSpPr>
          <p:spPr>
            <a:xfrm flipH="1">
              <a:off x="5273448" y="3005027"/>
              <a:ext cx="670152" cy="32600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grpSp>
        <p:nvGrpSpPr>
          <p:cNvPr id="26" name="Group 25">
            <a:extLst>
              <a:ext uri="{FF2B5EF4-FFF2-40B4-BE49-F238E27FC236}">
                <a16:creationId xmlns:a16="http://schemas.microsoft.com/office/drawing/2014/main" id="{EEC022D3-1850-73FA-FF17-B630724A5F0B}"/>
              </a:ext>
            </a:extLst>
          </p:cNvPr>
          <p:cNvGrpSpPr/>
          <p:nvPr/>
        </p:nvGrpSpPr>
        <p:grpSpPr>
          <a:xfrm>
            <a:off x="7425943" y="2424450"/>
            <a:ext cx="3927857" cy="2704185"/>
            <a:chOff x="113465" y="1268642"/>
            <a:chExt cx="11965070" cy="5477639"/>
          </a:xfrm>
        </p:grpSpPr>
        <p:pic>
          <p:nvPicPr>
            <p:cNvPr id="19" name="Picture 18">
              <a:extLst>
                <a:ext uri="{FF2B5EF4-FFF2-40B4-BE49-F238E27FC236}">
                  <a16:creationId xmlns:a16="http://schemas.microsoft.com/office/drawing/2014/main" id="{2B44E18B-7F1E-DE1A-2E2C-699F90EA5CFC}"/>
                </a:ext>
              </a:extLst>
            </p:cNvPr>
            <p:cNvPicPr>
              <a:picLocks noChangeAspect="1"/>
            </p:cNvPicPr>
            <p:nvPr/>
          </p:nvPicPr>
          <p:blipFill>
            <a:blip r:embed="rId3"/>
            <a:stretch>
              <a:fillRect/>
            </a:stretch>
          </p:blipFill>
          <p:spPr>
            <a:xfrm>
              <a:off x="113465" y="1268642"/>
              <a:ext cx="11965070" cy="5477639"/>
            </a:xfrm>
            <a:prstGeom prst="rect">
              <a:avLst/>
            </a:prstGeom>
          </p:spPr>
        </p:pic>
        <p:sp>
          <p:nvSpPr>
            <p:cNvPr id="21" name="TextBox 20">
              <a:extLst>
                <a:ext uri="{FF2B5EF4-FFF2-40B4-BE49-F238E27FC236}">
                  <a16:creationId xmlns:a16="http://schemas.microsoft.com/office/drawing/2014/main" id="{A3AE9872-85BF-136A-EE19-3F76D278C442}"/>
                </a:ext>
              </a:extLst>
            </p:cNvPr>
            <p:cNvSpPr txBox="1"/>
            <p:nvPr/>
          </p:nvSpPr>
          <p:spPr>
            <a:xfrm>
              <a:off x="3976234" y="3177971"/>
              <a:ext cx="2923412" cy="498749"/>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14.32 mm</a:t>
              </a:r>
            </a:p>
          </p:txBody>
        </p:sp>
        <p:sp>
          <p:nvSpPr>
            <p:cNvPr id="23" name="TextBox 22">
              <a:extLst>
                <a:ext uri="{FF2B5EF4-FFF2-40B4-BE49-F238E27FC236}">
                  <a16:creationId xmlns:a16="http://schemas.microsoft.com/office/drawing/2014/main" id="{0098AA9F-F682-A2A4-18AE-BC5DFF397C8C}"/>
                </a:ext>
              </a:extLst>
            </p:cNvPr>
            <p:cNvSpPr txBox="1"/>
            <p:nvPr/>
          </p:nvSpPr>
          <p:spPr>
            <a:xfrm>
              <a:off x="958450" y="4164780"/>
              <a:ext cx="2923412" cy="498749"/>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13.2 mm</a:t>
              </a:r>
            </a:p>
          </p:txBody>
        </p:sp>
      </p:grpSp>
      <p:cxnSp>
        <p:nvCxnSpPr>
          <p:cNvPr id="28" name="Straight Arrow Connector 27">
            <a:extLst>
              <a:ext uri="{FF2B5EF4-FFF2-40B4-BE49-F238E27FC236}">
                <a16:creationId xmlns:a16="http://schemas.microsoft.com/office/drawing/2014/main" id="{311A4523-3385-AEBA-133D-285A34122C12}"/>
              </a:ext>
            </a:extLst>
          </p:cNvPr>
          <p:cNvCxnSpPr/>
          <p:nvPr/>
        </p:nvCxnSpPr>
        <p:spPr>
          <a:xfrm flipV="1">
            <a:off x="7953580" y="3583702"/>
            <a:ext cx="0" cy="270505"/>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29" name="Straight Arrow Connector 28">
            <a:extLst>
              <a:ext uri="{FF2B5EF4-FFF2-40B4-BE49-F238E27FC236}">
                <a16:creationId xmlns:a16="http://schemas.microsoft.com/office/drawing/2014/main" id="{7C0DC4C2-259C-051A-91E9-0242BA6A33DC}"/>
              </a:ext>
            </a:extLst>
          </p:cNvPr>
          <p:cNvCxnSpPr/>
          <p:nvPr/>
        </p:nvCxnSpPr>
        <p:spPr>
          <a:xfrm flipV="1">
            <a:off x="9085694" y="3583701"/>
            <a:ext cx="0" cy="270505"/>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
        <p:nvSpPr>
          <p:cNvPr id="31" name="Footer Placeholder 30">
            <a:extLst>
              <a:ext uri="{FF2B5EF4-FFF2-40B4-BE49-F238E27FC236}">
                <a16:creationId xmlns:a16="http://schemas.microsoft.com/office/drawing/2014/main" id="{EC5D10DC-B08F-CAC4-08E0-B9243723B908}"/>
              </a:ext>
            </a:extLst>
          </p:cNvPr>
          <p:cNvSpPr>
            <a:spLocks noGrp="1"/>
          </p:cNvSpPr>
          <p:nvPr>
            <p:ph type="ftr" sz="quarter" idx="11"/>
          </p:nvPr>
        </p:nvSpPr>
        <p:spPr/>
        <p:txBody>
          <a:bodyPr/>
          <a:lstStyle/>
          <a:p>
            <a:r>
              <a:rPr lang="en-GB"/>
              <a:t>2nd Workshop on effcient RF sources. Toledo 24-Sept.-2024.</a:t>
            </a:r>
            <a:endParaRPr lang="en-US"/>
          </a:p>
        </p:txBody>
      </p:sp>
      <p:sp>
        <p:nvSpPr>
          <p:cNvPr id="32" name="Slide Number Placeholder 31">
            <a:extLst>
              <a:ext uri="{FF2B5EF4-FFF2-40B4-BE49-F238E27FC236}">
                <a16:creationId xmlns:a16="http://schemas.microsoft.com/office/drawing/2014/main" id="{9AC4A081-0930-C00D-E678-864B913C0C32}"/>
              </a:ext>
            </a:extLst>
          </p:cNvPr>
          <p:cNvSpPr>
            <a:spLocks noGrp="1"/>
          </p:cNvSpPr>
          <p:nvPr>
            <p:ph type="sldNum" sz="quarter" idx="12"/>
          </p:nvPr>
        </p:nvSpPr>
        <p:spPr/>
        <p:txBody>
          <a:bodyPr/>
          <a:lstStyle/>
          <a:p>
            <a:fld id="{7DE06E13-9100-4699-9198-2EC185887C1B}" type="slidenum">
              <a:rPr lang="en-US" smtClean="0"/>
              <a:t>18</a:t>
            </a:fld>
            <a:endParaRPr lang="en-US"/>
          </a:p>
        </p:txBody>
      </p:sp>
    </p:spTree>
    <p:extLst>
      <p:ext uri="{BB962C8B-B14F-4D97-AF65-F5344CB8AC3E}">
        <p14:creationId xmlns:p14="http://schemas.microsoft.com/office/powerpoint/2010/main" val="3331542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94E46-DBA4-A8CD-169E-376CBD4F73FF}"/>
              </a:ext>
            </a:extLst>
          </p:cNvPr>
          <p:cNvSpPr>
            <a:spLocks noGrp="1"/>
          </p:cNvSpPr>
          <p:nvPr>
            <p:ph type="title"/>
          </p:nvPr>
        </p:nvSpPr>
        <p:spPr/>
        <p:txBody>
          <a:bodyPr/>
          <a:lstStyle/>
          <a:p>
            <a:r>
              <a:rPr lang="en-001" dirty="0"/>
              <a:t>I</a:t>
            </a:r>
            <a:r>
              <a:rPr lang="en-GB" dirty="0"/>
              <a:t>m</a:t>
            </a:r>
            <a:r>
              <a:rPr lang="en-001" dirty="0"/>
              <a:t>portance of the ferromagnetic plate next to the collector</a:t>
            </a:r>
            <a:endParaRPr lang="en-US" dirty="0"/>
          </a:p>
        </p:txBody>
      </p:sp>
      <p:pic>
        <p:nvPicPr>
          <p:cNvPr id="4" name="Picture 3">
            <a:extLst>
              <a:ext uri="{FF2B5EF4-FFF2-40B4-BE49-F238E27FC236}">
                <a16:creationId xmlns:a16="http://schemas.microsoft.com/office/drawing/2014/main" id="{AF0E7A20-D107-D19C-0021-F9C8678458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5699" y="2183617"/>
            <a:ext cx="4410608" cy="4309258"/>
          </a:xfrm>
          <a:prstGeom prst="rect">
            <a:avLst/>
          </a:prstGeom>
        </p:spPr>
      </p:pic>
      <p:cxnSp>
        <p:nvCxnSpPr>
          <p:cNvPr id="6" name="Straight Arrow Connector 5">
            <a:extLst>
              <a:ext uri="{FF2B5EF4-FFF2-40B4-BE49-F238E27FC236}">
                <a16:creationId xmlns:a16="http://schemas.microsoft.com/office/drawing/2014/main" id="{1D8CD550-828D-1A64-015F-CD97493551D3}"/>
              </a:ext>
            </a:extLst>
          </p:cNvPr>
          <p:cNvCxnSpPr/>
          <p:nvPr/>
        </p:nvCxnSpPr>
        <p:spPr>
          <a:xfrm flipH="1">
            <a:off x="4906736" y="3347357"/>
            <a:ext cx="212271" cy="6858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B4C31BBE-731E-256D-9CD7-7FD256C5E9AC}"/>
              </a:ext>
            </a:extLst>
          </p:cNvPr>
          <p:cNvSpPr txBox="1"/>
          <p:nvPr/>
        </p:nvSpPr>
        <p:spPr>
          <a:xfrm>
            <a:off x="4906736" y="2978025"/>
            <a:ext cx="1249060" cy="369332"/>
          </a:xfrm>
          <a:prstGeom prst="rect">
            <a:avLst/>
          </a:prstGeom>
          <a:noFill/>
        </p:spPr>
        <p:txBody>
          <a:bodyPr wrap="none" rtlCol="0">
            <a:spAutoFit/>
          </a:bodyPr>
          <a:lstStyle/>
          <a:p>
            <a:r>
              <a:rPr lang="en-001" dirty="0"/>
              <a:t>With shield</a:t>
            </a:r>
            <a:endParaRPr lang="en-US" dirty="0"/>
          </a:p>
        </p:txBody>
      </p:sp>
      <p:sp>
        <p:nvSpPr>
          <p:cNvPr id="8" name="TextBox 7">
            <a:extLst>
              <a:ext uri="{FF2B5EF4-FFF2-40B4-BE49-F238E27FC236}">
                <a16:creationId xmlns:a16="http://schemas.microsoft.com/office/drawing/2014/main" id="{1E616691-86E1-6D44-311E-A88676504996}"/>
              </a:ext>
            </a:extLst>
          </p:cNvPr>
          <p:cNvSpPr txBox="1"/>
          <p:nvPr/>
        </p:nvSpPr>
        <p:spPr>
          <a:xfrm>
            <a:off x="5225143" y="4338246"/>
            <a:ext cx="1569660" cy="369332"/>
          </a:xfrm>
          <a:prstGeom prst="rect">
            <a:avLst/>
          </a:prstGeom>
          <a:noFill/>
        </p:spPr>
        <p:txBody>
          <a:bodyPr wrap="none" rtlCol="0">
            <a:spAutoFit/>
          </a:bodyPr>
          <a:lstStyle/>
          <a:p>
            <a:r>
              <a:rPr lang="en-001" dirty="0"/>
              <a:t>Without shield</a:t>
            </a:r>
            <a:endParaRPr lang="en-US" dirty="0"/>
          </a:p>
        </p:txBody>
      </p:sp>
      <p:cxnSp>
        <p:nvCxnSpPr>
          <p:cNvPr id="10" name="Straight Arrow Connector 9">
            <a:extLst>
              <a:ext uri="{FF2B5EF4-FFF2-40B4-BE49-F238E27FC236}">
                <a16:creationId xmlns:a16="http://schemas.microsoft.com/office/drawing/2014/main" id="{500A29B0-00FF-5C38-7F90-048183EA1B97}"/>
              </a:ext>
            </a:extLst>
          </p:cNvPr>
          <p:cNvCxnSpPr>
            <a:stCxn id="8" idx="1"/>
          </p:cNvCxnSpPr>
          <p:nvPr/>
        </p:nvCxnSpPr>
        <p:spPr>
          <a:xfrm flipH="1" flipV="1">
            <a:off x="4906736" y="4237264"/>
            <a:ext cx="318407" cy="2856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EEF6AFC2-C9AF-21DF-E1CA-39E23153B04C}"/>
              </a:ext>
            </a:extLst>
          </p:cNvPr>
          <p:cNvSpPr txBox="1"/>
          <p:nvPr/>
        </p:nvSpPr>
        <p:spPr>
          <a:xfrm>
            <a:off x="6547758" y="2583920"/>
            <a:ext cx="4980214" cy="1754326"/>
          </a:xfrm>
          <a:prstGeom prst="rect">
            <a:avLst/>
          </a:prstGeom>
          <a:noFill/>
        </p:spPr>
        <p:txBody>
          <a:bodyPr wrap="square" rtlCol="0">
            <a:spAutoFit/>
          </a:bodyPr>
          <a:lstStyle/>
          <a:p>
            <a:r>
              <a:rPr lang="en-001" dirty="0"/>
              <a:t>The field after the last PM block should be shielded to avoid an </a:t>
            </a:r>
            <a:r>
              <a:rPr lang="en-001" dirty="0" err="1"/>
              <a:t>unneces</a:t>
            </a:r>
            <a:r>
              <a:rPr lang="en-GB" dirty="0"/>
              <a:t>s</a:t>
            </a:r>
            <a:r>
              <a:rPr lang="en-001" dirty="0" err="1"/>
              <a:t>ary</a:t>
            </a:r>
            <a:r>
              <a:rPr lang="en-001" dirty="0"/>
              <a:t> length of focusing due to the reversed field.</a:t>
            </a:r>
          </a:p>
          <a:p>
            <a:endParaRPr lang="en-001" dirty="0"/>
          </a:p>
          <a:p>
            <a:r>
              <a:rPr lang="en-001" dirty="0"/>
              <a:t>A sharper transition also helps to reduce the size of the beam during the field reversal.</a:t>
            </a:r>
            <a:endParaRPr lang="en-US" dirty="0"/>
          </a:p>
        </p:txBody>
      </p:sp>
      <p:sp>
        <p:nvSpPr>
          <p:cNvPr id="13" name="Footer Placeholder 12">
            <a:extLst>
              <a:ext uri="{FF2B5EF4-FFF2-40B4-BE49-F238E27FC236}">
                <a16:creationId xmlns:a16="http://schemas.microsoft.com/office/drawing/2014/main" id="{D5271491-B7DB-45E4-5853-8E25E16A9BE9}"/>
              </a:ext>
            </a:extLst>
          </p:cNvPr>
          <p:cNvSpPr>
            <a:spLocks noGrp="1"/>
          </p:cNvSpPr>
          <p:nvPr>
            <p:ph type="ftr" sz="quarter" idx="11"/>
          </p:nvPr>
        </p:nvSpPr>
        <p:spPr/>
        <p:txBody>
          <a:bodyPr/>
          <a:lstStyle/>
          <a:p>
            <a:r>
              <a:rPr lang="en-GB"/>
              <a:t>2nd Workshop on effcient RF sources. Toledo 24-Sept.-2024.</a:t>
            </a:r>
            <a:endParaRPr lang="en-US"/>
          </a:p>
        </p:txBody>
      </p:sp>
      <p:sp>
        <p:nvSpPr>
          <p:cNvPr id="14" name="Slide Number Placeholder 13">
            <a:extLst>
              <a:ext uri="{FF2B5EF4-FFF2-40B4-BE49-F238E27FC236}">
                <a16:creationId xmlns:a16="http://schemas.microsoft.com/office/drawing/2014/main" id="{37FE43B9-304C-9C2A-0BEB-82AE04D70CCB}"/>
              </a:ext>
            </a:extLst>
          </p:cNvPr>
          <p:cNvSpPr>
            <a:spLocks noGrp="1"/>
          </p:cNvSpPr>
          <p:nvPr>
            <p:ph type="sldNum" sz="quarter" idx="12"/>
          </p:nvPr>
        </p:nvSpPr>
        <p:spPr/>
        <p:txBody>
          <a:bodyPr/>
          <a:lstStyle/>
          <a:p>
            <a:fld id="{7DE06E13-9100-4699-9198-2EC185887C1B}" type="slidenum">
              <a:rPr lang="en-US" smtClean="0"/>
              <a:t>19</a:t>
            </a:fld>
            <a:endParaRPr lang="en-US"/>
          </a:p>
        </p:txBody>
      </p:sp>
    </p:spTree>
    <p:extLst>
      <p:ext uri="{BB962C8B-B14F-4D97-AF65-F5344CB8AC3E}">
        <p14:creationId xmlns:p14="http://schemas.microsoft.com/office/powerpoint/2010/main" val="3160835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AD055-C5AA-EA4B-F0A0-8D24CBBAF3AF}"/>
              </a:ext>
            </a:extLst>
          </p:cNvPr>
          <p:cNvSpPr>
            <a:spLocks noGrp="1"/>
          </p:cNvSpPr>
          <p:nvPr>
            <p:ph type="title"/>
          </p:nvPr>
        </p:nvSpPr>
        <p:spPr/>
        <p:txBody>
          <a:bodyPr/>
          <a:lstStyle/>
          <a:p>
            <a:r>
              <a:rPr lang="en-001" dirty="0"/>
              <a:t>Who we are?</a:t>
            </a:r>
            <a:endParaRPr lang="en-US" dirty="0"/>
          </a:p>
        </p:txBody>
      </p:sp>
      <p:sp>
        <p:nvSpPr>
          <p:cNvPr id="4" name="TextBox 3">
            <a:extLst>
              <a:ext uri="{FF2B5EF4-FFF2-40B4-BE49-F238E27FC236}">
                <a16:creationId xmlns:a16="http://schemas.microsoft.com/office/drawing/2014/main" id="{B2974FA5-9D09-1CE7-8DB2-581CB3DEE76D}"/>
              </a:ext>
            </a:extLst>
          </p:cNvPr>
          <p:cNvSpPr txBox="1"/>
          <p:nvPr/>
        </p:nvSpPr>
        <p:spPr>
          <a:xfrm>
            <a:off x="457199" y="1339624"/>
            <a:ext cx="11062607" cy="1477328"/>
          </a:xfrm>
          <a:prstGeom prst="rect">
            <a:avLst/>
          </a:prstGeom>
          <a:noFill/>
        </p:spPr>
        <p:txBody>
          <a:bodyPr wrap="square" rtlCol="0">
            <a:spAutoFit/>
          </a:bodyPr>
          <a:lstStyle/>
          <a:p>
            <a:r>
              <a:rPr lang="en-001" dirty="0"/>
              <a:t>ELYTT Energy is a small company manufacturing electromagnetic systems mostly for the accelerator and fusion sectors.  We are located in northern Spain near Bilbao and have a technical and commercial office in Madrid.</a:t>
            </a:r>
          </a:p>
          <a:p>
            <a:endParaRPr lang="en-001" dirty="0"/>
          </a:p>
          <a:p>
            <a:r>
              <a:rPr lang="en-001" dirty="0"/>
              <a:t>We cover the complete range of normal conducting, superconducting and permanent magnets.</a:t>
            </a:r>
          </a:p>
          <a:p>
            <a:endParaRPr lang="en-US" dirty="0"/>
          </a:p>
        </p:txBody>
      </p:sp>
      <p:grpSp>
        <p:nvGrpSpPr>
          <p:cNvPr id="8" name="Group 7">
            <a:extLst>
              <a:ext uri="{FF2B5EF4-FFF2-40B4-BE49-F238E27FC236}">
                <a16:creationId xmlns:a16="http://schemas.microsoft.com/office/drawing/2014/main" id="{9804B052-1CA4-77CC-C3A4-C05F6BD1E460}"/>
              </a:ext>
            </a:extLst>
          </p:cNvPr>
          <p:cNvGrpSpPr/>
          <p:nvPr/>
        </p:nvGrpSpPr>
        <p:grpSpPr>
          <a:xfrm>
            <a:off x="1075776" y="2765710"/>
            <a:ext cx="4533088" cy="2314047"/>
            <a:chOff x="577754" y="3016251"/>
            <a:chExt cx="4533088" cy="2314047"/>
          </a:xfrm>
        </p:grpSpPr>
        <p:pic>
          <p:nvPicPr>
            <p:cNvPr id="6" name="Picture 5">
              <a:extLst>
                <a:ext uri="{FF2B5EF4-FFF2-40B4-BE49-F238E27FC236}">
                  <a16:creationId xmlns:a16="http://schemas.microsoft.com/office/drawing/2014/main" id="{7192EE62-0EEC-8135-43D7-AA6683BE7782}"/>
                </a:ext>
              </a:extLst>
            </p:cNvPr>
            <p:cNvPicPr>
              <a:picLocks noChangeAspect="1"/>
            </p:cNvPicPr>
            <p:nvPr/>
          </p:nvPicPr>
          <p:blipFill>
            <a:blip r:embed="rId2"/>
            <a:stretch>
              <a:fillRect/>
            </a:stretch>
          </p:blipFill>
          <p:spPr>
            <a:xfrm>
              <a:off x="577754" y="3016251"/>
              <a:ext cx="3847859" cy="1667716"/>
            </a:xfrm>
            <a:prstGeom prst="rect">
              <a:avLst/>
            </a:prstGeom>
          </p:spPr>
        </p:pic>
        <p:sp>
          <p:nvSpPr>
            <p:cNvPr id="7" name="TextBox 6">
              <a:extLst>
                <a:ext uri="{FF2B5EF4-FFF2-40B4-BE49-F238E27FC236}">
                  <a16:creationId xmlns:a16="http://schemas.microsoft.com/office/drawing/2014/main" id="{8C14579C-BF8A-EC74-2283-488C014DDD0D}"/>
                </a:ext>
              </a:extLst>
            </p:cNvPr>
            <p:cNvSpPr txBox="1"/>
            <p:nvPr/>
          </p:nvSpPr>
          <p:spPr>
            <a:xfrm>
              <a:off x="577754" y="4683967"/>
              <a:ext cx="4533088" cy="646331"/>
            </a:xfrm>
            <a:prstGeom prst="rect">
              <a:avLst/>
            </a:prstGeom>
            <a:noFill/>
          </p:spPr>
          <p:txBody>
            <a:bodyPr wrap="square" rtlCol="0">
              <a:spAutoFit/>
            </a:bodyPr>
            <a:lstStyle/>
            <a:p>
              <a:r>
                <a:rPr lang="en-001" dirty="0" err="1"/>
                <a:t>Hallbach</a:t>
              </a:r>
              <a:r>
                <a:rPr lang="en-001" dirty="0"/>
                <a:t> quadrupoles for Linac4 at CERN (our smallest magnet)</a:t>
              </a:r>
              <a:endParaRPr lang="en-US" dirty="0"/>
            </a:p>
          </p:txBody>
        </p:sp>
      </p:grpSp>
      <p:pic>
        <p:nvPicPr>
          <p:cNvPr id="1026" name="Picture 2">
            <a:extLst>
              <a:ext uri="{FF2B5EF4-FFF2-40B4-BE49-F238E27FC236}">
                <a16:creationId xmlns:a16="http://schemas.microsoft.com/office/drawing/2014/main" id="{02A782C5-1958-CBDE-F5D2-70DE1B7F3C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880" y="2736275"/>
            <a:ext cx="2703186" cy="336050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D7A88FB-8AE7-5691-D34D-A19622DD4C7F}"/>
              </a:ext>
            </a:extLst>
          </p:cNvPr>
          <p:cNvSpPr txBox="1"/>
          <p:nvPr/>
        </p:nvSpPr>
        <p:spPr>
          <a:xfrm>
            <a:off x="5788479" y="6123543"/>
            <a:ext cx="4108432" cy="369332"/>
          </a:xfrm>
          <a:prstGeom prst="rect">
            <a:avLst/>
          </a:prstGeom>
          <a:noFill/>
        </p:spPr>
        <p:txBody>
          <a:bodyPr wrap="none" rtlCol="0">
            <a:spAutoFit/>
          </a:bodyPr>
          <a:lstStyle/>
          <a:p>
            <a:r>
              <a:rPr lang="en-001" dirty="0"/>
              <a:t>Normal conducting quadrupoles for IFMIF</a:t>
            </a:r>
            <a:endParaRPr lang="en-US" dirty="0"/>
          </a:p>
        </p:txBody>
      </p:sp>
      <p:sp>
        <p:nvSpPr>
          <p:cNvPr id="13" name="Footer Placeholder 12">
            <a:extLst>
              <a:ext uri="{FF2B5EF4-FFF2-40B4-BE49-F238E27FC236}">
                <a16:creationId xmlns:a16="http://schemas.microsoft.com/office/drawing/2014/main" id="{C1DAB2CE-A2A0-F44C-8FAF-EBE78BD07F14}"/>
              </a:ext>
            </a:extLst>
          </p:cNvPr>
          <p:cNvSpPr>
            <a:spLocks noGrp="1"/>
          </p:cNvSpPr>
          <p:nvPr>
            <p:ph type="ftr" sz="quarter" idx="11"/>
          </p:nvPr>
        </p:nvSpPr>
        <p:spPr>
          <a:xfrm>
            <a:off x="2620736" y="6356350"/>
            <a:ext cx="5532664" cy="365125"/>
          </a:xfrm>
        </p:spPr>
        <p:txBody>
          <a:bodyPr/>
          <a:lstStyle/>
          <a:p>
            <a:r>
              <a:rPr lang="en-GB"/>
              <a:t>2nd Workshop on effcient RF sources. Toledo 24-Sept.-2024.</a:t>
            </a:r>
            <a:endParaRPr lang="en-US" dirty="0"/>
          </a:p>
        </p:txBody>
      </p:sp>
      <p:sp>
        <p:nvSpPr>
          <p:cNvPr id="14" name="Slide Number Placeholder 13">
            <a:extLst>
              <a:ext uri="{FF2B5EF4-FFF2-40B4-BE49-F238E27FC236}">
                <a16:creationId xmlns:a16="http://schemas.microsoft.com/office/drawing/2014/main" id="{3E710C3F-7FE1-9ADF-321C-A028D2F1BFCE}"/>
              </a:ext>
            </a:extLst>
          </p:cNvPr>
          <p:cNvSpPr>
            <a:spLocks noGrp="1"/>
          </p:cNvSpPr>
          <p:nvPr>
            <p:ph type="sldNum" sz="quarter" idx="12"/>
          </p:nvPr>
        </p:nvSpPr>
        <p:spPr/>
        <p:txBody>
          <a:bodyPr/>
          <a:lstStyle/>
          <a:p>
            <a:fld id="{7DE06E13-9100-4699-9198-2EC185887C1B}" type="slidenum">
              <a:rPr lang="en-US" smtClean="0"/>
              <a:t>2</a:t>
            </a:fld>
            <a:endParaRPr lang="en-US"/>
          </a:p>
        </p:txBody>
      </p:sp>
    </p:spTree>
    <p:extLst>
      <p:ext uri="{BB962C8B-B14F-4D97-AF65-F5344CB8AC3E}">
        <p14:creationId xmlns:p14="http://schemas.microsoft.com/office/powerpoint/2010/main" val="4211118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CF61A-2E89-709E-3773-055D8DB975D9}"/>
              </a:ext>
            </a:extLst>
          </p:cNvPr>
          <p:cNvSpPr>
            <a:spLocks noGrp="1"/>
          </p:cNvSpPr>
          <p:nvPr>
            <p:ph type="title"/>
          </p:nvPr>
        </p:nvSpPr>
        <p:spPr/>
        <p:txBody>
          <a:bodyPr/>
          <a:lstStyle/>
          <a:p>
            <a:r>
              <a:rPr lang="en-001" dirty="0"/>
              <a:t>Effect of the beam energy near the collector</a:t>
            </a:r>
            <a:endParaRPr lang="en-US" dirty="0"/>
          </a:p>
        </p:txBody>
      </p:sp>
      <p:pic>
        <p:nvPicPr>
          <p:cNvPr id="4" name="Picture 3">
            <a:extLst>
              <a:ext uri="{FF2B5EF4-FFF2-40B4-BE49-F238E27FC236}">
                <a16:creationId xmlns:a16="http://schemas.microsoft.com/office/drawing/2014/main" id="{9FE38F6B-19DC-A8E7-0D40-971C2A9F8C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9119" y="1454344"/>
            <a:ext cx="5197326" cy="5038531"/>
          </a:xfrm>
          <a:prstGeom prst="rect">
            <a:avLst/>
          </a:prstGeom>
        </p:spPr>
      </p:pic>
      <p:sp>
        <p:nvSpPr>
          <p:cNvPr id="5" name="TextBox 4">
            <a:extLst>
              <a:ext uri="{FF2B5EF4-FFF2-40B4-BE49-F238E27FC236}">
                <a16:creationId xmlns:a16="http://schemas.microsoft.com/office/drawing/2014/main" id="{7F5843B2-5ED0-E710-04C5-F0EA0B519CB7}"/>
              </a:ext>
            </a:extLst>
          </p:cNvPr>
          <p:cNvSpPr txBox="1"/>
          <p:nvPr/>
        </p:nvSpPr>
        <p:spPr>
          <a:xfrm>
            <a:off x="661307" y="2522764"/>
            <a:ext cx="4636169" cy="2308324"/>
          </a:xfrm>
          <a:prstGeom prst="rect">
            <a:avLst/>
          </a:prstGeom>
          <a:noFill/>
        </p:spPr>
        <p:txBody>
          <a:bodyPr wrap="square" rtlCol="0">
            <a:spAutoFit/>
          </a:bodyPr>
          <a:lstStyle/>
          <a:p>
            <a:r>
              <a:rPr lang="en-001" dirty="0"/>
              <a:t>We have calculated all the t</a:t>
            </a:r>
            <a:r>
              <a:rPr lang="en-GB" dirty="0"/>
              <a:t>r</a:t>
            </a:r>
            <a:r>
              <a:rPr lang="en-001" dirty="0" err="1"/>
              <a:t>ajectories</a:t>
            </a:r>
            <a:r>
              <a:rPr lang="en-001" dirty="0"/>
              <a:t> from the output cavity with the beam energy changing in steps of 1 keV.  </a:t>
            </a:r>
          </a:p>
          <a:p>
            <a:endParaRPr lang="en-001" dirty="0"/>
          </a:p>
          <a:p>
            <a:r>
              <a:rPr lang="en-001" dirty="0"/>
              <a:t>The envelope of envelopes is compatible with the tube radius in the field inversion region, and it is possible to enlarge the tube after the last ferromagnetic plate.</a:t>
            </a:r>
            <a:endParaRPr lang="en-US" dirty="0"/>
          </a:p>
        </p:txBody>
      </p:sp>
      <p:cxnSp>
        <p:nvCxnSpPr>
          <p:cNvPr id="7" name="Straight Connector 6">
            <a:extLst>
              <a:ext uri="{FF2B5EF4-FFF2-40B4-BE49-F238E27FC236}">
                <a16:creationId xmlns:a16="http://schemas.microsoft.com/office/drawing/2014/main" id="{71156462-670E-4209-08A2-AFC560A93251}"/>
              </a:ext>
            </a:extLst>
          </p:cNvPr>
          <p:cNvCxnSpPr/>
          <p:nvPr/>
        </p:nvCxnSpPr>
        <p:spPr>
          <a:xfrm>
            <a:off x="6825343" y="4318907"/>
            <a:ext cx="0" cy="1755322"/>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1E624EA-E452-7593-AC3A-1FAF6CC236A4}"/>
              </a:ext>
            </a:extLst>
          </p:cNvPr>
          <p:cNvSpPr txBox="1"/>
          <p:nvPr/>
        </p:nvSpPr>
        <p:spPr>
          <a:xfrm>
            <a:off x="6204857" y="3973609"/>
            <a:ext cx="1537152" cy="369332"/>
          </a:xfrm>
          <a:prstGeom prst="rect">
            <a:avLst/>
          </a:prstGeom>
          <a:noFill/>
        </p:spPr>
        <p:txBody>
          <a:bodyPr wrap="none" rtlCol="0">
            <a:spAutoFit/>
          </a:bodyPr>
          <a:lstStyle/>
          <a:p>
            <a:r>
              <a:rPr lang="en-001" dirty="0"/>
              <a:t>Field inversion</a:t>
            </a:r>
            <a:endParaRPr lang="en-US" dirty="0"/>
          </a:p>
        </p:txBody>
      </p:sp>
      <p:sp>
        <p:nvSpPr>
          <p:cNvPr id="10" name="Footer Placeholder 9">
            <a:extLst>
              <a:ext uri="{FF2B5EF4-FFF2-40B4-BE49-F238E27FC236}">
                <a16:creationId xmlns:a16="http://schemas.microsoft.com/office/drawing/2014/main" id="{14CC4E20-66DC-FB58-9F4F-5F56FF532D1C}"/>
              </a:ext>
            </a:extLst>
          </p:cNvPr>
          <p:cNvSpPr>
            <a:spLocks noGrp="1"/>
          </p:cNvSpPr>
          <p:nvPr>
            <p:ph type="ftr" sz="quarter" idx="11"/>
          </p:nvPr>
        </p:nvSpPr>
        <p:spPr/>
        <p:txBody>
          <a:bodyPr/>
          <a:lstStyle/>
          <a:p>
            <a:r>
              <a:rPr lang="en-GB"/>
              <a:t>2nd Workshop on effcient RF sources. Toledo 24-Sept.-2024.</a:t>
            </a:r>
            <a:endParaRPr lang="en-US"/>
          </a:p>
        </p:txBody>
      </p:sp>
      <p:sp>
        <p:nvSpPr>
          <p:cNvPr id="11" name="Slide Number Placeholder 10">
            <a:extLst>
              <a:ext uri="{FF2B5EF4-FFF2-40B4-BE49-F238E27FC236}">
                <a16:creationId xmlns:a16="http://schemas.microsoft.com/office/drawing/2014/main" id="{163C16E4-8509-74AE-BD46-EF8E9D9C3FB0}"/>
              </a:ext>
            </a:extLst>
          </p:cNvPr>
          <p:cNvSpPr>
            <a:spLocks noGrp="1"/>
          </p:cNvSpPr>
          <p:nvPr>
            <p:ph type="sldNum" sz="quarter" idx="12"/>
          </p:nvPr>
        </p:nvSpPr>
        <p:spPr/>
        <p:txBody>
          <a:bodyPr/>
          <a:lstStyle/>
          <a:p>
            <a:fld id="{7DE06E13-9100-4699-9198-2EC185887C1B}" type="slidenum">
              <a:rPr lang="en-US" smtClean="0"/>
              <a:t>20</a:t>
            </a:fld>
            <a:endParaRPr lang="en-US"/>
          </a:p>
        </p:txBody>
      </p:sp>
    </p:spTree>
    <p:extLst>
      <p:ext uri="{BB962C8B-B14F-4D97-AF65-F5344CB8AC3E}">
        <p14:creationId xmlns:p14="http://schemas.microsoft.com/office/powerpoint/2010/main" val="2659068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233ED-6678-7158-7C47-BF1B8AF1828C}"/>
              </a:ext>
            </a:extLst>
          </p:cNvPr>
          <p:cNvSpPr>
            <a:spLocks noGrp="1"/>
          </p:cNvSpPr>
          <p:nvPr>
            <p:ph type="title"/>
          </p:nvPr>
        </p:nvSpPr>
        <p:spPr/>
        <p:txBody>
          <a:bodyPr/>
          <a:lstStyle/>
          <a:p>
            <a:r>
              <a:rPr lang="en-001" dirty="0"/>
              <a:t>Effect of the permanent magnet tolerance</a:t>
            </a:r>
            <a:endParaRPr lang="en-US" dirty="0"/>
          </a:p>
        </p:txBody>
      </p:sp>
      <p:sp>
        <p:nvSpPr>
          <p:cNvPr id="4" name="TextBox 3">
            <a:extLst>
              <a:ext uri="{FF2B5EF4-FFF2-40B4-BE49-F238E27FC236}">
                <a16:creationId xmlns:a16="http://schemas.microsoft.com/office/drawing/2014/main" id="{DE87358B-99A1-8E5B-5742-1795C38E4230}"/>
              </a:ext>
            </a:extLst>
          </p:cNvPr>
          <p:cNvSpPr txBox="1"/>
          <p:nvPr/>
        </p:nvSpPr>
        <p:spPr>
          <a:xfrm>
            <a:off x="838200" y="1506022"/>
            <a:ext cx="10927702" cy="1477328"/>
          </a:xfrm>
          <a:prstGeom prst="rect">
            <a:avLst/>
          </a:prstGeom>
          <a:noFill/>
        </p:spPr>
        <p:txBody>
          <a:bodyPr wrap="square" rtlCol="0">
            <a:spAutoFit/>
          </a:bodyPr>
          <a:lstStyle/>
          <a:p>
            <a:r>
              <a:rPr lang="en-GB" dirty="0"/>
              <a:t>W</a:t>
            </a:r>
            <a:r>
              <a:rPr lang="en-001" dirty="0"/>
              <a:t>e have performed many Montecarlo simulations to check the effect of the permanent magnet tolerance on the beam steering.  We have considered that the magnets have a magnetization error (1-</a:t>
            </a:r>
            <a:r>
              <a:rPr lang="el-GR" dirty="0"/>
              <a:t>σ</a:t>
            </a:r>
            <a:r>
              <a:rPr lang="en-001" dirty="0"/>
              <a:t>) of 5% and an angular deviation (1-</a:t>
            </a:r>
            <a:r>
              <a:rPr lang="el-GR" dirty="0"/>
              <a:t>σ</a:t>
            </a:r>
            <a:r>
              <a:rPr lang="en-001" dirty="0"/>
              <a:t> again) of 1°.   </a:t>
            </a:r>
          </a:p>
          <a:p>
            <a:r>
              <a:rPr lang="en-001" dirty="0"/>
              <a:t>With these parameters, we perform a magnetic analysis and a ray tracing of the beam centroid (the transversal components that appear due to the imperfect magnets are the transmission killers).</a:t>
            </a:r>
            <a:endParaRPr lang="en-US" dirty="0"/>
          </a:p>
        </p:txBody>
      </p:sp>
      <p:sp>
        <p:nvSpPr>
          <p:cNvPr id="9" name="TextBox 8">
            <a:extLst>
              <a:ext uri="{FF2B5EF4-FFF2-40B4-BE49-F238E27FC236}">
                <a16:creationId xmlns:a16="http://schemas.microsoft.com/office/drawing/2014/main" id="{8DC46DC8-11ED-0A47-9615-FE28A316887F}"/>
              </a:ext>
            </a:extLst>
          </p:cNvPr>
          <p:cNvSpPr txBox="1"/>
          <p:nvPr/>
        </p:nvSpPr>
        <p:spPr>
          <a:xfrm>
            <a:off x="3937997" y="3592286"/>
            <a:ext cx="1229183" cy="369332"/>
          </a:xfrm>
          <a:prstGeom prst="rect">
            <a:avLst/>
          </a:prstGeom>
          <a:noFill/>
        </p:spPr>
        <p:txBody>
          <a:bodyPr wrap="none" rtlCol="0">
            <a:spAutoFit/>
          </a:bodyPr>
          <a:lstStyle/>
          <a:p>
            <a:r>
              <a:rPr lang="en-001" dirty="0"/>
              <a:t>UNSORTED</a:t>
            </a:r>
            <a:endParaRPr lang="en-US" dirty="0"/>
          </a:p>
        </p:txBody>
      </p:sp>
      <p:sp>
        <p:nvSpPr>
          <p:cNvPr id="10" name="TextBox 9">
            <a:extLst>
              <a:ext uri="{FF2B5EF4-FFF2-40B4-BE49-F238E27FC236}">
                <a16:creationId xmlns:a16="http://schemas.microsoft.com/office/drawing/2014/main" id="{108F1414-EF61-DA20-F30C-7F79B16E8A7B}"/>
              </a:ext>
            </a:extLst>
          </p:cNvPr>
          <p:cNvSpPr txBox="1"/>
          <p:nvPr/>
        </p:nvSpPr>
        <p:spPr>
          <a:xfrm>
            <a:off x="8058150" y="3678708"/>
            <a:ext cx="932628" cy="369332"/>
          </a:xfrm>
          <a:prstGeom prst="rect">
            <a:avLst/>
          </a:prstGeom>
          <a:noFill/>
        </p:spPr>
        <p:txBody>
          <a:bodyPr wrap="none" rtlCol="0">
            <a:spAutoFit/>
          </a:bodyPr>
          <a:lstStyle/>
          <a:p>
            <a:r>
              <a:rPr lang="en-001" dirty="0"/>
              <a:t>SORTED</a:t>
            </a:r>
            <a:endParaRPr lang="en-US" dirty="0"/>
          </a:p>
        </p:txBody>
      </p:sp>
      <p:sp>
        <p:nvSpPr>
          <p:cNvPr id="11" name="TextBox 10">
            <a:extLst>
              <a:ext uri="{FF2B5EF4-FFF2-40B4-BE49-F238E27FC236}">
                <a16:creationId xmlns:a16="http://schemas.microsoft.com/office/drawing/2014/main" id="{CCFC26D0-E9B8-8C8F-F0F8-73BDEFAE22B2}"/>
              </a:ext>
            </a:extLst>
          </p:cNvPr>
          <p:cNvSpPr txBox="1"/>
          <p:nvPr/>
        </p:nvSpPr>
        <p:spPr>
          <a:xfrm>
            <a:off x="968730" y="3039914"/>
            <a:ext cx="2748315" cy="3416320"/>
          </a:xfrm>
          <a:prstGeom prst="rect">
            <a:avLst/>
          </a:prstGeom>
          <a:noFill/>
        </p:spPr>
        <p:txBody>
          <a:bodyPr wrap="square" rtlCol="0">
            <a:spAutoFit/>
          </a:bodyPr>
          <a:lstStyle/>
          <a:p>
            <a:r>
              <a:rPr lang="en-001" dirty="0"/>
              <a:t>The conclusion is that the unsorted tolerance is not compatible with a 100% transmission.</a:t>
            </a:r>
          </a:p>
          <a:p>
            <a:r>
              <a:rPr lang="en-001" dirty="0"/>
              <a:t>It is necessary to measure the </a:t>
            </a:r>
            <a:r>
              <a:rPr lang="en-001" dirty="0" err="1"/>
              <a:t>indi</a:t>
            </a:r>
            <a:r>
              <a:rPr lang="en-GB" dirty="0"/>
              <a:t>v</a:t>
            </a:r>
            <a:r>
              <a:rPr lang="en-001" dirty="0" err="1"/>
              <a:t>idual</a:t>
            </a:r>
            <a:r>
              <a:rPr lang="en-001" dirty="0"/>
              <a:t> magnets and perform a sorting of them oriented to cancel the transversal components.</a:t>
            </a:r>
          </a:p>
          <a:p>
            <a:endParaRPr lang="en-001" dirty="0"/>
          </a:p>
          <a:p>
            <a:r>
              <a:rPr lang="en-001" dirty="0"/>
              <a:t>The results are confirmed by CST.</a:t>
            </a:r>
          </a:p>
        </p:txBody>
      </p:sp>
      <p:grpSp>
        <p:nvGrpSpPr>
          <p:cNvPr id="16" name="Group 15">
            <a:extLst>
              <a:ext uri="{FF2B5EF4-FFF2-40B4-BE49-F238E27FC236}">
                <a16:creationId xmlns:a16="http://schemas.microsoft.com/office/drawing/2014/main" id="{04C69A20-565B-1747-B9FB-366B11F31290}"/>
              </a:ext>
            </a:extLst>
          </p:cNvPr>
          <p:cNvGrpSpPr/>
          <p:nvPr/>
        </p:nvGrpSpPr>
        <p:grpSpPr>
          <a:xfrm>
            <a:off x="3628388" y="2983350"/>
            <a:ext cx="8022047" cy="3571454"/>
            <a:chOff x="3628388" y="2983350"/>
            <a:chExt cx="8022047" cy="3571454"/>
          </a:xfrm>
        </p:grpSpPr>
        <p:grpSp>
          <p:nvGrpSpPr>
            <p:cNvPr id="8" name="Group 7">
              <a:extLst>
                <a:ext uri="{FF2B5EF4-FFF2-40B4-BE49-F238E27FC236}">
                  <a16:creationId xmlns:a16="http://schemas.microsoft.com/office/drawing/2014/main" id="{ED2D7B0C-2497-975D-D4AA-3B2233D46987}"/>
                </a:ext>
              </a:extLst>
            </p:cNvPr>
            <p:cNvGrpSpPr/>
            <p:nvPr/>
          </p:nvGrpSpPr>
          <p:grpSpPr>
            <a:xfrm>
              <a:off x="3628388" y="2983350"/>
              <a:ext cx="8022047" cy="3571454"/>
              <a:chOff x="1064803" y="1915335"/>
              <a:chExt cx="9176893" cy="4639469"/>
            </a:xfrm>
          </p:grpSpPr>
          <p:pic>
            <p:nvPicPr>
              <p:cNvPr id="6" name="Picture 5">
                <a:extLst>
                  <a:ext uri="{FF2B5EF4-FFF2-40B4-BE49-F238E27FC236}">
                    <a16:creationId xmlns:a16="http://schemas.microsoft.com/office/drawing/2014/main" id="{DF5ADBB2-EF4A-AAD2-1EE3-0E1661DEFA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3250" y="1988814"/>
                <a:ext cx="4588446" cy="4565990"/>
              </a:xfrm>
              <a:prstGeom prst="rect">
                <a:avLst/>
              </a:prstGeom>
            </p:spPr>
          </p:pic>
          <p:pic>
            <p:nvPicPr>
              <p:cNvPr id="7" name="Picture 6">
                <a:extLst>
                  <a:ext uri="{FF2B5EF4-FFF2-40B4-BE49-F238E27FC236}">
                    <a16:creationId xmlns:a16="http://schemas.microsoft.com/office/drawing/2014/main" id="{8AA98BA6-46B1-0620-3E54-8CA3BA5CE3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803" y="1915335"/>
                <a:ext cx="4588447" cy="4565991"/>
              </a:xfrm>
              <a:prstGeom prst="rect">
                <a:avLst/>
              </a:prstGeom>
            </p:spPr>
          </p:pic>
        </p:grpSp>
        <p:sp>
          <p:nvSpPr>
            <p:cNvPr id="12" name="TextBox 11">
              <a:extLst>
                <a:ext uri="{FF2B5EF4-FFF2-40B4-BE49-F238E27FC236}">
                  <a16:creationId xmlns:a16="http://schemas.microsoft.com/office/drawing/2014/main" id="{25CCD043-DC25-4700-E86D-849CE3EF40EF}"/>
                </a:ext>
              </a:extLst>
            </p:cNvPr>
            <p:cNvSpPr txBox="1"/>
            <p:nvPr/>
          </p:nvSpPr>
          <p:spPr>
            <a:xfrm>
              <a:off x="5963857" y="3142705"/>
              <a:ext cx="3351110" cy="369332"/>
            </a:xfrm>
            <a:prstGeom prst="rect">
              <a:avLst/>
            </a:prstGeom>
            <a:solidFill>
              <a:schemeClr val="bg1"/>
            </a:solidFill>
            <a:ln>
              <a:solidFill>
                <a:schemeClr val="tx1"/>
              </a:solidFill>
            </a:ln>
          </p:spPr>
          <p:txBody>
            <a:bodyPr wrap="none" rtlCol="0">
              <a:spAutoFit/>
            </a:bodyPr>
            <a:lstStyle/>
            <a:p>
              <a:r>
                <a:rPr lang="en-001" dirty="0"/>
                <a:t>Radial offset of the beam centroid</a:t>
              </a:r>
              <a:endParaRPr lang="en-US" dirty="0"/>
            </a:p>
          </p:txBody>
        </p:sp>
      </p:grpSp>
      <p:sp>
        <p:nvSpPr>
          <p:cNvPr id="14" name="Footer Placeholder 13">
            <a:extLst>
              <a:ext uri="{FF2B5EF4-FFF2-40B4-BE49-F238E27FC236}">
                <a16:creationId xmlns:a16="http://schemas.microsoft.com/office/drawing/2014/main" id="{E7837907-F6F2-7D5B-847A-DA32D1010513}"/>
              </a:ext>
            </a:extLst>
          </p:cNvPr>
          <p:cNvSpPr>
            <a:spLocks noGrp="1"/>
          </p:cNvSpPr>
          <p:nvPr>
            <p:ph type="ftr" sz="quarter" idx="11"/>
          </p:nvPr>
        </p:nvSpPr>
        <p:spPr/>
        <p:txBody>
          <a:bodyPr/>
          <a:lstStyle/>
          <a:p>
            <a:r>
              <a:rPr lang="en-GB"/>
              <a:t>2nd Workshop on effcient RF sources. Toledo 24-Sept.-2024.</a:t>
            </a:r>
            <a:endParaRPr lang="en-US"/>
          </a:p>
        </p:txBody>
      </p:sp>
      <p:sp>
        <p:nvSpPr>
          <p:cNvPr id="15" name="Slide Number Placeholder 14">
            <a:extLst>
              <a:ext uri="{FF2B5EF4-FFF2-40B4-BE49-F238E27FC236}">
                <a16:creationId xmlns:a16="http://schemas.microsoft.com/office/drawing/2014/main" id="{514267D1-10A4-7E6F-A254-4D9AEE8B89D4}"/>
              </a:ext>
            </a:extLst>
          </p:cNvPr>
          <p:cNvSpPr>
            <a:spLocks noGrp="1"/>
          </p:cNvSpPr>
          <p:nvPr>
            <p:ph type="sldNum" sz="quarter" idx="12"/>
          </p:nvPr>
        </p:nvSpPr>
        <p:spPr/>
        <p:txBody>
          <a:bodyPr/>
          <a:lstStyle/>
          <a:p>
            <a:fld id="{7DE06E13-9100-4699-9198-2EC185887C1B}" type="slidenum">
              <a:rPr lang="en-US" smtClean="0"/>
              <a:t>21</a:t>
            </a:fld>
            <a:endParaRPr lang="en-US"/>
          </a:p>
        </p:txBody>
      </p:sp>
    </p:spTree>
    <p:extLst>
      <p:ext uri="{BB962C8B-B14F-4D97-AF65-F5344CB8AC3E}">
        <p14:creationId xmlns:p14="http://schemas.microsoft.com/office/powerpoint/2010/main" val="3402994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ACB6E-4E26-1C79-4725-066052A6D7CD}"/>
              </a:ext>
            </a:extLst>
          </p:cNvPr>
          <p:cNvSpPr>
            <a:spLocks noGrp="1"/>
          </p:cNvSpPr>
          <p:nvPr>
            <p:ph type="title"/>
          </p:nvPr>
        </p:nvSpPr>
        <p:spPr/>
        <p:txBody>
          <a:bodyPr/>
          <a:lstStyle/>
          <a:p>
            <a:r>
              <a:rPr lang="en-001" dirty="0"/>
              <a:t>Conclusions</a:t>
            </a:r>
            <a:endParaRPr lang="en-US" dirty="0"/>
          </a:p>
        </p:txBody>
      </p:sp>
      <p:sp>
        <p:nvSpPr>
          <p:cNvPr id="3" name="Content Placeholder 2">
            <a:extLst>
              <a:ext uri="{FF2B5EF4-FFF2-40B4-BE49-F238E27FC236}">
                <a16:creationId xmlns:a16="http://schemas.microsoft.com/office/drawing/2014/main" id="{BD967E69-9917-CCBE-C7D4-73C7A194C2CD}"/>
              </a:ext>
            </a:extLst>
          </p:cNvPr>
          <p:cNvSpPr>
            <a:spLocks noGrp="1"/>
          </p:cNvSpPr>
          <p:nvPr>
            <p:ph idx="1"/>
          </p:nvPr>
        </p:nvSpPr>
        <p:spPr>
          <a:xfrm>
            <a:off x="838200" y="1352097"/>
            <a:ext cx="10515600" cy="1791154"/>
          </a:xfrm>
        </p:spPr>
        <p:txBody>
          <a:bodyPr/>
          <a:lstStyle/>
          <a:p>
            <a:r>
              <a:rPr lang="en-001" sz="2400" dirty="0"/>
              <a:t>The restrictions created by the PM are:</a:t>
            </a:r>
          </a:p>
          <a:p>
            <a:pPr lvl="1"/>
            <a:r>
              <a:rPr lang="en-001" dirty="0"/>
              <a:t>Necessity of a field inversion on both sides of the magnetic structure</a:t>
            </a:r>
          </a:p>
          <a:p>
            <a:pPr lvl="1"/>
            <a:r>
              <a:rPr lang="en-001" dirty="0"/>
              <a:t>The magnetic structure must be almost in contact with the tube</a:t>
            </a:r>
          </a:p>
          <a:p>
            <a:pPr lvl="1"/>
            <a:r>
              <a:rPr lang="en-001" dirty="0"/>
              <a:t>The field must be symmetric to minimize the transversal components</a:t>
            </a:r>
          </a:p>
          <a:p>
            <a:pPr marL="457200" lvl="1" indent="0">
              <a:buNone/>
            </a:pPr>
            <a:endParaRPr lang="en-001" dirty="0"/>
          </a:p>
        </p:txBody>
      </p:sp>
      <p:sp>
        <p:nvSpPr>
          <p:cNvPr id="5" name="TextBox 4">
            <a:extLst>
              <a:ext uri="{FF2B5EF4-FFF2-40B4-BE49-F238E27FC236}">
                <a16:creationId xmlns:a16="http://schemas.microsoft.com/office/drawing/2014/main" id="{5B17A189-A934-6DF3-991B-ADFD9DD21D7A}"/>
              </a:ext>
            </a:extLst>
          </p:cNvPr>
          <p:cNvSpPr txBox="1"/>
          <p:nvPr/>
        </p:nvSpPr>
        <p:spPr>
          <a:xfrm>
            <a:off x="993320" y="3299251"/>
            <a:ext cx="10020301" cy="2677656"/>
          </a:xfrm>
          <a:prstGeom prst="rect">
            <a:avLst/>
          </a:prstGeom>
          <a:noFill/>
        </p:spPr>
        <p:txBody>
          <a:bodyPr wrap="square" rtlCol="0">
            <a:spAutoFit/>
          </a:bodyPr>
          <a:lstStyle/>
          <a:p>
            <a:r>
              <a:rPr lang="en-001" sz="2400" dirty="0"/>
              <a:t>All the restrictions can be solved but require a dedicated tube.  Both systems must be designed together.</a:t>
            </a:r>
          </a:p>
          <a:p>
            <a:endParaRPr lang="en-001" sz="2400" dirty="0"/>
          </a:p>
          <a:p>
            <a:r>
              <a:rPr lang="en-001" sz="2400" dirty="0"/>
              <a:t>The beam can survive the field inversion with a radius not larger that the typical output cavity.</a:t>
            </a:r>
          </a:p>
          <a:p>
            <a:endParaRPr lang="en-001" sz="2400" dirty="0"/>
          </a:p>
          <a:p>
            <a:r>
              <a:rPr lang="en-001" sz="2400" dirty="0"/>
              <a:t>Standard magnet blocks are not good enough to be used without sorting.</a:t>
            </a:r>
            <a:endParaRPr lang="en-US" sz="2400" dirty="0"/>
          </a:p>
        </p:txBody>
      </p:sp>
      <p:sp>
        <p:nvSpPr>
          <p:cNvPr id="7" name="Footer Placeholder 6">
            <a:extLst>
              <a:ext uri="{FF2B5EF4-FFF2-40B4-BE49-F238E27FC236}">
                <a16:creationId xmlns:a16="http://schemas.microsoft.com/office/drawing/2014/main" id="{43DB2CE3-BF0B-F47E-A58D-67B59C3AA8A5}"/>
              </a:ext>
            </a:extLst>
          </p:cNvPr>
          <p:cNvSpPr>
            <a:spLocks noGrp="1"/>
          </p:cNvSpPr>
          <p:nvPr>
            <p:ph type="ftr" sz="quarter" idx="11"/>
          </p:nvPr>
        </p:nvSpPr>
        <p:spPr/>
        <p:txBody>
          <a:bodyPr/>
          <a:lstStyle/>
          <a:p>
            <a:r>
              <a:rPr lang="en-GB"/>
              <a:t>2nd Workshop on effcient RF sources. Toledo 24-Sept.-2024.</a:t>
            </a:r>
            <a:endParaRPr lang="en-US"/>
          </a:p>
        </p:txBody>
      </p:sp>
      <p:sp>
        <p:nvSpPr>
          <p:cNvPr id="8" name="Slide Number Placeholder 7">
            <a:extLst>
              <a:ext uri="{FF2B5EF4-FFF2-40B4-BE49-F238E27FC236}">
                <a16:creationId xmlns:a16="http://schemas.microsoft.com/office/drawing/2014/main" id="{971133F1-A5C7-469F-9AC8-68EBB204C297}"/>
              </a:ext>
            </a:extLst>
          </p:cNvPr>
          <p:cNvSpPr>
            <a:spLocks noGrp="1"/>
          </p:cNvSpPr>
          <p:nvPr>
            <p:ph type="sldNum" sz="quarter" idx="12"/>
          </p:nvPr>
        </p:nvSpPr>
        <p:spPr/>
        <p:txBody>
          <a:bodyPr/>
          <a:lstStyle/>
          <a:p>
            <a:fld id="{7DE06E13-9100-4699-9198-2EC185887C1B}" type="slidenum">
              <a:rPr lang="en-US" smtClean="0"/>
              <a:t>22</a:t>
            </a:fld>
            <a:endParaRPr lang="en-US"/>
          </a:p>
        </p:txBody>
      </p:sp>
    </p:spTree>
    <p:extLst>
      <p:ext uri="{BB962C8B-B14F-4D97-AF65-F5344CB8AC3E}">
        <p14:creationId xmlns:p14="http://schemas.microsoft.com/office/powerpoint/2010/main" val="208250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3CC97-50CC-FB86-04B5-FB81494A7834}"/>
              </a:ext>
            </a:extLst>
          </p:cNvPr>
          <p:cNvSpPr>
            <a:spLocks noGrp="1"/>
          </p:cNvSpPr>
          <p:nvPr>
            <p:ph type="title"/>
          </p:nvPr>
        </p:nvSpPr>
        <p:spPr/>
        <p:txBody>
          <a:bodyPr/>
          <a:lstStyle/>
          <a:p>
            <a:r>
              <a:rPr lang="en-001" dirty="0"/>
              <a:t>Who we are?</a:t>
            </a:r>
            <a:endParaRPr lang="en-US" dirty="0"/>
          </a:p>
        </p:txBody>
      </p:sp>
      <p:pic>
        <p:nvPicPr>
          <p:cNvPr id="3074" name="Picture 2" descr="Elytt participa en un proyecto de aceleración de partículas en Alemania ...">
            <a:extLst>
              <a:ext uri="{FF2B5EF4-FFF2-40B4-BE49-F238E27FC236}">
                <a16:creationId xmlns:a16="http://schemas.microsoft.com/office/drawing/2014/main" id="{8282AB59-9CB2-F2F7-E2F9-E8C5A73E8C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7447" y="1813768"/>
            <a:ext cx="5998806" cy="3999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2578A5-119A-4887-FF07-937865973580}"/>
              </a:ext>
            </a:extLst>
          </p:cNvPr>
          <p:cNvSpPr txBox="1"/>
          <p:nvPr/>
        </p:nvSpPr>
        <p:spPr>
          <a:xfrm>
            <a:off x="1819470" y="5936052"/>
            <a:ext cx="7436138" cy="369332"/>
          </a:xfrm>
          <a:prstGeom prst="rect">
            <a:avLst/>
          </a:prstGeom>
          <a:noFill/>
        </p:spPr>
        <p:txBody>
          <a:bodyPr wrap="none" rtlCol="0">
            <a:spAutoFit/>
          </a:bodyPr>
          <a:lstStyle/>
          <a:p>
            <a:r>
              <a:rPr lang="en-001" dirty="0"/>
              <a:t>Superconducting quadrupole (4 m long) for the LHC High Luminosity Upgrade.</a:t>
            </a:r>
            <a:endParaRPr lang="en-US" dirty="0"/>
          </a:p>
        </p:txBody>
      </p:sp>
      <p:sp>
        <p:nvSpPr>
          <p:cNvPr id="6" name="Footer Placeholder 5">
            <a:extLst>
              <a:ext uri="{FF2B5EF4-FFF2-40B4-BE49-F238E27FC236}">
                <a16:creationId xmlns:a16="http://schemas.microsoft.com/office/drawing/2014/main" id="{ABAD5975-6483-82B7-1108-9CF69F67512E}"/>
              </a:ext>
            </a:extLst>
          </p:cNvPr>
          <p:cNvSpPr>
            <a:spLocks noGrp="1"/>
          </p:cNvSpPr>
          <p:nvPr>
            <p:ph type="ftr" sz="quarter" idx="11"/>
          </p:nvPr>
        </p:nvSpPr>
        <p:spPr/>
        <p:txBody>
          <a:bodyPr/>
          <a:lstStyle/>
          <a:p>
            <a:r>
              <a:rPr lang="en-GB"/>
              <a:t>2nd Workshop on effcient RF sources. Toledo 24-Sept.-2024.</a:t>
            </a:r>
            <a:endParaRPr lang="en-US"/>
          </a:p>
        </p:txBody>
      </p:sp>
      <p:sp>
        <p:nvSpPr>
          <p:cNvPr id="7" name="Slide Number Placeholder 6">
            <a:extLst>
              <a:ext uri="{FF2B5EF4-FFF2-40B4-BE49-F238E27FC236}">
                <a16:creationId xmlns:a16="http://schemas.microsoft.com/office/drawing/2014/main" id="{8EE3880B-F5CE-BF21-4BD6-480BE1ED48D2}"/>
              </a:ext>
            </a:extLst>
          </p:cNvPr>
          <p:cNvSpPr>
            <a:spLocks noGrp="1"/>
          </p:cNvSpPr>
          <p:nvPr>
            <p:ph type="sldNum" sz="quarter" idx="12"/>
          </p:nvPr>
        </p:nvSpPr>
        <p:spPr/>
        <p:txBody>
          <a:bodyPr/>
          <a:lstStyle/>
          <a:p>
            <a:fld id="{7DE06E13-9100-4699-9198-2EC185887C1B}" type="slidenum">
              <a:rPr lang="en-US" smtClean="0"/>
              <a:t>3</a:t>
            </a:fld>
            <a:endParaRPr lang="en-US"/>
          </a:p>
        </p:txBody>
      </p:sp>
    </p:spTree>
    <p:extLst>
      <p:ext uri="{BB962C8B-B14F-4D97-AF65-F5344CB8AC3E}">
        <p14:creationId xmlns:p14="http://schemas.microsoft.com/office/powerpoint/2010/main" val="2225775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69B3E-6701-3815-2CC4-C1D25991434E}"/>
              </a:ext>
            </a:extLst>
          </p:cNvPr>
          <p:cNvSpPr>
            <a:spLocks noGrp="1"/>
          </p:cNvSpPr>
          <p:nvPr>
            <p:ph type="title"/>
          </p:nvPr>
        </p:nvSpPr>
        <p:spPr/>
        <p:txBody>
          <a:bodyPr/>
          <a:lstStyle/>
          <a:p>
            <a:r>
              <a:rPr lang="en-001" dirty="0"/>
              <a:t>Who we are?</a:t>
            </a:r>
            <a:endParaRPr lang="en-US" dirty="0"/>
          </a:p>
        </p:txBody>
      </p:sp>
      <p:pic>
        <p:nvPicPr>
          <p:cNvPr id="2050" name="Picture 2" descr="On-site fabrication: poloidal field coils">
            <a:extLst>
              <a:ext uri="{FF2B5EF4-FFF2-40B4-BE49-F238E27FC236}">
                <a16:creationId xmlns:a16="http://schemas.microsoft.com/office/drawing/2014/main" id="{A4731657-0CDA-3B1C-084B-704ECF4B8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2374" y="1509032"/>
            <a:ext cx="6853541" cy="44440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37FCFAD-E227-E70B-88A6-06E2678BAA4E}"/>
              </a:ext>
            </a:extLst>
          </p:cNvPr>
          <p:cNvSpPr txBox="1"/>
          <p:nvPr/>
        </p:nvSpPr>
        <p:spPr>
          <a:xfrm>
            <a:off x="1518557" y="6123543"/>
            <a:ext cx="7609071" cy="369332"/>
          </a:xfrm>
          <a:prstGeom prst="rect">
            <a:avLst/>
          </a:prstGeom>
          <a:noFill/>
        </p:spPr>
        <p:txBody>
          <a:bodyPr wrap="none" rtlCol="0">
            <a:spAutoFit/>
          </a:bodyPr>
          <a:lstStyle/>
          <a:p>
            <a:r>
              <a:rPr lang="en-001" dirty="0"/>
              <a:t>Impregnation of an ITER PF coil performed by ELYTT Energy (our largest magnet)</a:t>
            </a:r>
            <a:endParaRPr lang="en-US" dirty="0"/>
          </a:p>
        </p:txBody>
      </p:sp>
      <p:sp>
        <p:nvSpPr>
          <p:cNvPr id="6" name="Footer Placeholder 5">
            <a:extLst>
              <a:ext uri="{FF2B5EF4-FFF2-40B4-BE49-F238E27FC236}">
                <a16:creationId xmlns:a16="http://schemas.microsoft.com/office/drawing/2014/main" id="{5E96296D-C72F-AF3C-4105-AC4E969301D8}"/>
              </a:ext>
            </a:extLst>
          </p:cNvPr>
          <p:cNvSpPr>
            <a:spLocks noGrp="1"/>
          </p:cNvSpPr>
          <p:nvPr>
            <p:ph type="ftr" sz="quarter" idx="11"/>
          </p:nvPr>
        </p:nvSpPr>
        <p:spPr>
          <a:xfrm>
            <a:off x="2658835" y="6480730"/>
            <a:ext cx="5685064" cy="365125"/>
          </a:xfrm>
        </p:spPr>
        <p:txBody>
          <a:bodyPr/>
          <a:lstStyle/>
          <a:p>
            <a:r>
              <a:rPr lang="en-GB"/>
              <a:t>2nd Workshop on effcient RF sources. Toledo 24-Sept.-2024.</a:t>
            </a:r>
            <a:endParaRPr lang="en-US" dirty="0"/>
          </a:p>
        </p:txBody>
      </p:sp>
      <p:sp>
        <p:nvSpPr>
          <p:cNvPr id="7" name="Slide Number Placeholder 6">
            <a:extLst>
              <a:ext uri="{FF2B5EF4-FFF2-40B4-BE49-F238E27FC236}">
                <a16:creationId xmlns:a16="http://schemas.microsoft.com/office/drawing/2014/main" id="{239C0C11-ACE8-74B9-E797-AD2C425371A4}"/>
              </a:ext>
            </a:extLst>
          </p:cNvPr>
          <p:cNvSpPr>
            <a:spLocks noGrp="1"/>
          </p:cNvSpPr>
          <p:nvPr>
            <p:ph type="sldNum" sz="quarter" idx="12"/>
          </p:nvPr>
        </p:nvSpPr>
        <p:spPr/>
        <p:txBody>
          <a:bodyPr/>
          <a:lstStyle/>
          <a:p>
            <a:fld id="{7DE06E13-9100-4699-9198-2EC185887C1B}" type="slidenum">
              <a:rPr lang="en-US" smtClean="0"/>
              <a:t>4</a:t>
            </a:fld>
            <a:endParaRPr lang="en-US"/>
          </a:p>
        </p:txBody>
      </p:sp>
    </p:spTree>
    <p:extLst>
      <p:ext uri="{BB962C8B-B14F-4D97-AF65-F5344CB8AC3E}">
        <p14:creationId xmlns:p14="http://schemas.microsoft.com/office/powerpoint/2010/main" val="184768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036D4-8C1C-A6D2-5EEC-B96B9480CCFC}"/>
              </a:ext>
            </a:extLst>
          </p:cNvPr>
          <p:cNvSpPr>
            <a:spLocks noGrp="1"/>
          </p:cNvSpPr>
          <p:nvPr>
            <p:ph type="title"/>
          </p:nvPr>
        </p:nvSpPr>
        <p:spPr/>
        <p:txBody>
          <a:bodyPr/>
          <a:lstStyle/>
          <a:p>
            <a:r>
              <a:rPr lang="en-001" dirty="0"/>
              <a:t>Contents</a:t>
            </a:r>
            <a:endParaRPr lang="en-US" dirty="0"/>
          </a:p>
        </p:txBody>
      </p:sp>
      <p:sp>
        <p:nvSpPr>
          <p:cNvPr id="3" name="Content Placeholder 2">
            <a:extLst>
              <a:ext uri="{FF2B5EF4-FFF2-40B4-BE49-F238E27FC236}">
                <a16:creationId xmlns:a16="http://schemas.microsoft.com/office/drawing/2014/main" id="{F355099E-C0E3-C1E6-B35E-AB5DBA6D6157}"/>
              </a:ext>
            </a:extLst>
          </p:cNvPr>
          <p:cNvSpPr>
            <a:spLocks noGrp="1"/>
          </p:cNvSpPr>
          <p:nvPr>
            <p:ph idx="1"/>
          </p:nvPr>
        </p:nvSpPr>
        <p:spPr>
          <a:xfrm>
            <a:off x="838200" y="1564368"/>
            <a:ext cx="10515600" cy="4351338"/>
          </a:xfrm>
        </p:spPr>
        <p:txBody>
          <a:bodyPr>
            <a:normAutofit lnSpcReduction="10000"/>
          </a:bodyPr>
          <a:lstStyle/>
          <a:p>
            <a:r>
              <a:rPr lang="en-001" dirty="0"/>
              <a:t>Main differences between solenoidal focusing using permanent magnets and electromagnets.</a:t>
            </a:r>
          </a:p>
          <a:p>
            <a:r>
              <a:rPr lang="en-001" dirty="0"/>
              <a:t>The building blocks: field generated by radial and axial magnets</a:t>
            </a:r>
          </a:p>
          <a:p>
            <a:r>
              <a:rPr lang="en-001" dirty="0"/>
              <a:t>Implementation of the PM focusing for a klystron.</a:t>
            </a:r>
          </a:p>
          <a:p>
            <a:r>
              <a:rPr lang="en-001" dirty="0"/>
              <a:t>Simulation of the beam dynamics.</a:t>
            </a:r>
          </a:p>
          <a:p>
            <a:r>
              <a:rPr lang="en-001" dirty="0"/>
              <a:t>Integration of the input and output waveguides.</a:t>
            </a:r>
          </a:p>
          <a:p>
            <a:r>
              <a:rPr lang="en-001" dirty="0"/>
              <a:t>Suggested solution for the field next to the collector region.</a:t>
            </a:r>
          </a:p>
          <a:p>
            <a:r>
              <a:rPr lang="en-GB" dirty="0"/>
              <a:t>E</a:t>
            </a:r>
            <a:r>
              <a:rPr lang="en-001" dirty="0" err="1"/>
              <a:t>ffect</a:t>
            </a:r>
            <a:r>
              <a:rPr lang="en-001" dirty="0"/>
              <a:t> of the permanent magnet block errors.</a:t>
            </a:r>
          </a:p>
          <a:p>
            <a:r>
              <a:rPr lang="en-001" dirty="0"/>
              <a:t>Conclusions.</a:t>
            </a:r>
            <a:endParaRPr lang="en-US" dirty="0"/>
          </a:p>
        </p:txBody>
      </p:sp>
      <p:sp>
        <p:nvSpPr>
          <p:cNvPr id="5" name="Footer Placeholder 4">
            <a:extLst>
              <a:ext uri="{FF2B5EF4-FFF2-40B4-BE49-F238E27FC236}">
                <a16:creationId xmlns:a16="http://schemas.microsoft.com/office/drawing/2014/main" id="{24483B66-64EE-F1B5-6113-387CB973AC60}"/>
              </a:ext>
            </a:extLst>
          </p:cNvPr>
          <p:cNvSpPr>
            <a:spLocks noGrp="1"/>
          </p:cNvSpPr>
          <p:nvPr>
            <p:ph type="ftr" sz="quarter" idx="11"/>
          </p:nvPr>
        </p:nvSpPr>
        <p:spPr>
          <a:xfrm>
            <a:off x="3429000" y="6356350"/>
            <a:ext cx="4724400" cy="365125"/>
          </a:xfrm>
        </p:spPr>
        <p:txBody>
          <a:bodyPr/>
          <a:lstStyle/>
          <a:p>
            <a:r>
              <a:rPr lang="en-GB"/>
              <a:t>2nd Workshop on effcient RF sources. Toledo 24-Sept.-2024.</a:t>
            </a:r>
            <a:endParaRPr lang="en-US" dirty="0"/>
          </a:p>
        </p:txBody>
      </p:sp>
      <p:sp>
        <p:nvSpPr>
          <p:cNvPr id="6" name="Slide Number Placeholder 5">
            <a:extLst>
              <a:ext uri="{FF2B5EF4-FFF2-40B4-BE49-F238E27FC236}">
                <a16:creationId xmlns:a16="http://schemas.microsoft.com/office/drawing/2014/main" id="{15E0593A-350F-2BD4-CFF4-488DF4AC9F50}"/>
              </a:ext>
            </a:extLst>
          </p:cNvPr>
          <p:cNvSpPr>
            <a:spLocks noGrp="1"/>
          </p:cNvSpPr>
          <p:nvPr>
            <p:ph type="sldNum" sz="quarter" idx="12"/>
          </p:nvPr>
        </p:nvSpPr>
        <p:spPr/>
        <p:txBody>
          <a:bodyPr/>
          <a:lstStyle/>
          <a:p>
            <a:fld id="{7DE06E13-9100-4699-9198-2EC185887C1B}" type="slidenum">
              <a:rPr lang="en-US" smtClean="0"/>
              <a:t>5</a:t>
            </a:fld>
            <a:endParaRPr lang="en-US"/>
          </a:p>
        </p:txBody>
      </p:sp>
    </p:spTree>
    <p:extLst>
      <p:ext uri="{BB962C8B-B14F-4D97-AF65-F5344CB8AC3E}">
        <p14:creationId xmlns:p14="http://schemas.microsoft.com/office/powerpoint/2010/main" val="4283694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4101E-BAF6-90E7-890F-CE321C10657A}"/>
              </a:ext>
            </a:extLst>
          </p:cNvPr>
          <p:cNvSpPr>
            <a:spLocks noGrp="1"/>
          </p:cNvSpPr>
          <p:nvPr>
            <p:ph type="title"/>
          </p:nvPr>
        </p:nvSpPr>
        <p:spPr/>
        <p:txBody>
          <a:bodyPr/>
          <a:lstStyle/>
          <a:p>
            <a:r>
              <a:rPr lang="en-US" dirty="0"/>
              <a:t>Main difference</a:t>
            </a:r>
            <a:r>
              <a:rPr lang="en-001" dirty="0"/>
              <a:t>s</a:t>
            </a:r>
            <a:r>
              <a:rPr lang="en-US" dirty="0"/>
              <a:t> between electromagnets and pe</a:t>
            </a:r>
            <a:r>
              <a:rPr lang="en-001" dirty="0"/>
              <a:t>r</a:t>
            </a:r>
            <a:r>
              <a:rPr lang="en-US" dirty="0" err="1"/>
              <a:t>manent</a:t>
            </a:r>
            <a:r>
              <a:rPr lang="en-US" dirty="0"/>
              <a:t> magnets</a:t>
            </a:r>
            <a:r>
              <a:rPr lang="en-001" dirty="0"/>
              <a:t>. Amp</a:t>
            </a:r>
            <a:r>
              <a:rPr lang="en-US" dirty="0" err="1"/>
              <a:t>ère</a:t>
            </a:r>
            <a:r>
              <a:rPr lang="en-001" dirty="0"/>
              <a:t> law.</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B479979-092A-A96B-DA5D-E7AC0FF256C5}"/>
                  </a:ext>
                </a:extLst>
              </p:cNvPr>
              <p:cNvSpPr>
                <a:spLocks noGrp="1"/>
              </p:cNvSpPr>
              <p:nvPr>
                <p:ph idx="1"/>
              </p:nvPr>
            </p:nvSpPr>
            <p:spPr>
              <a:xfrm>
                <a:off x="572193" y="1982466"/>
                <a:ext cx="10649989" cy="1016526"/>
              </a:xfrm>
            </p:spPr>
            <p:txBody>
              <a:bodyPr>
                <a:normAutofit fontScale="70000" lnSpcReduction="20000"/>
              </a:bodyPr>
              <a:lstStyle/>
              <a:p>
                <a:pPr marL="0" indent="0">
                  <a:buNone/>
                </a:pPr>
                <a:r>
                  <a:rPr lang="en-US" dirty="0"/>
                  <a:t>By the law of Ampère:</a:t>
                </a:r>
                <a14:m>
                  <m:oMath xmlns:m="http://schemas.openxmlformats.org/officeDocument/2006/math">
                    <m:r>
                      <a:rPr lang="es-ES" b="0" i="0" smtClean="0">
                        <a:latin typeface="Cambria Math" panose="02040503050406030204" pitchFamily="18" charset="0"/>
                      </a:rPr>
                      <m:t> </m:t>
                    </m:r>
                    <m:nary>
                      <m:naryPr>
                        <m:ctrlPr>
                          <a:rPr lang="en-US" i="1" smtClean="0">
                            <a:latin typeface="Cambria Math" panose="02040503050406030204" pitchFamily="18" charset="0"/>
                          </a:rPr>
                        </m:ctrlPr>
                      </m:naryPr>
                      <m:sub>
                        <m:r>
                          <m:rPr>
                            <m:brk m:alnAt="23"/>
                          </m:rPr>
                          <a:rPr lang="es-ES" b="0" i="1" smtClean="0">
                            <a:latin typeface="Cambria Math" panose="02040503050406030204" pitchFamily="18" charset="0"/>
                          </a:rPr>
                          <m:t>−</m:t>
                        </m:r>
                        <m:r>
                          <a:rPr lang="es-ES" b="0" i="1" smtClean="0">
                            <a:latin typeface="Cambria Math" panose="02040503050406030204" pitchFamily="18" charset="0"/>
                          </a:rPr>
                          <m:t>∞</m:t>
                        </m:r>
                      </m:sub>
                      <m:sup>
                        <m:r>
                          <a:rPr lang="es-ES" b="0" i="1" smtClean="0">
                            <a:latin typeface="Cambria Math" panose="02040503050406030204" pitchFamily="18" charset="0"/>
                          </a:rPr>
                          <m:t>∞</m:t>
                        </m:r>
                      </m:sup>
                      <m:e>
                        <m:acc>
                          <m:accPr>
                            <m:chr m:val="⃗"/>
                            <m:ctrlPr>
                              <a:rPr lang="es-ES" b="0" i="1" smtClean="0">
                                <a:latin typeface="Cambria Math" panose="02040503050406030204" pitchFamily="18" charset="0"/>
                              </a:rPr>
                            </m:ctrlPr>
                          </m:accPr>
                          <m:e>
                            <m:r>
                              <a:rPr lang="es-ES" b="0" i="1" smtClean="0">
                                <a:latin typeface="Cambria Math" panose="02040503050406030204" pitchFamily="18" charset="0"/>
                              </a:rPr>
                              <m:t>𝐻</m:t>
                            </m:r>
                          </m:e>
                        </m:acc>
                        <m:r>
                          <a:rPr lang="es-ES" b="0" i="1" dirty="0" smtClean="0">
                            <a:latin typeface="Cambria Math" panose="02040503050406030204" pitchFamily="18" charset="0"/>
                          </a:rPr>
                          <m:t>⋅</m:t>
                        </m:r>
                        <m:r>
                          <a:rPr lang="es-ES" b="0" i="1" dirty="0" smtClean="0">
                            <a:latin typeface="Cambria Math" panose="02040503050406030204" pitchFamily="18" charset="0"/>
                          </a:rPr>
                          <m:t>𝑑</m:t>
                        </m:r>
                        <m:acc>
                          <m:accPr>
                            <m:chr m:val="⃗"/>
                            <m:ctrlPr>
                              <a:rPr lang="es-ES" b="0" i="1" dirty="0" smtClean="0">
                                <a:latin typeface="Cambria Math" panose="02040503050406030204" pitchFamily="18" charset="0"/>
                              </a:rPr>
                            </m:ctrlPr>
                          </m:accPr>
                          <m:e>
                            <m:r>
                              <a:rPr lang="es-ES" b="0" i="1" dirty="0" smtClean="0">
                                <a:latin typeface="Cambria Math" panose="02040503050406030204" pitchFamily="18" charset="0"/>
                              </a:rPr>
                              <m:t>𝑙</m:t>
                            </m:r>
                          </m:e>
                        </m:acc>
                      </m:e>
                    </m:nary>
                    <m:r>
                      <a:rPr lang="es-ES" b="0" i="1" smtClean="0">
                        <a:latin typeface="Cambria Math" panose="02040503050406030204" pitchFamily="18" charset="0"/>
                      </a:rPr>
                      <m:t>=</m:t>
                    </m:r>
                    <m:r>
                      <a:rPr lang="es-ES" b="0" i="1" smtClean="0">
                        <a:latin typeface="Cambria Math" panose="02040503050406030204" pitchFamily="18" charset="0"/>
                      </a:rPr>
                      <m:t>𝑁𝐼</m:t>
                    </m:r>
                  </m:oMath>
                </a14:m>
                <a:endParaRPr lang="en-US" dirty="0"/>
              </a:p>
              <a:p>
                <a:pPr marL="0" indent="0">
                  <a:buNone/>
                </a:pPr>
                <a:r>
                  <a:rPr lang="en-US" dirty="0"/>
                  <a:t>If the system has no current, the line integral of </a:t>
                </a:r>
                <a14:m>
                  <m:oMath xmlns:m="http://schemas.openxmlformats.org/officeDocument/2006/math">
                    <m:acc>
                      <m:accPr>
                        <m:chr m:val="⃗"/>
                        <m:ctrlPr>
                          <a:rPr lang="es-ES" b="0" i="1" smtClean="0">
                            <a:latin typeface="Cambria Math" panose="02040503050406030204" pitchFamily="18" charset="0"/>
                          </a:rPr>
                        </m:ctrlPr>
                      </m:accPr>
                      <m:e>
                        <m:r>
                          <a:rPr lang="es-ES" b="0" i="1" smtClean="0">
                            <a:latin typeface="Cambria Math" panose="02040503050406030204" pitchFamily="18" charset="0"/>
                          </a:rPr>
                          <m:t>𝐻</m:t>
                        </m:r>
                      </m:e>
                    </m:acc>
                  </m:oMath>
                </a14:m>
                <a:r>
                  <a:rPr lang="en-US" dirty="0"/>
                  <a:t> must be zero.</a:t>
                </a:r>
                <a:r>
                  <a:rPr lang="en-001" dirty="0"/>
                  <a:t>  That means that the integral of positive field and negative field must be the same</a:t>
                </a:r>
                <a:endParaRPr lang="en-US" dirty="0"/>
              </a:p>
            </p:txBody>
          </p:sp>
        </mc:Choice>
        <mc:Fallback xmlns="">
          <p:sp>
            <p:nvSpPr>
              <p:cNvPr id="3" name="Content Placeholder 2">
                <a:extLst>
                  <a:ext uri="{FF2B5EF4-FFF2-40B4-BE49-F238E27FC236}">
                    <a16:creationId xmlns:a16="http://schemas.microsoft.com/office/drawing/2014/main" id="{4B479979-092A-A96B-DA5D-E7AC0FF256C5}"/>
                  </a:ext>
                </a:extLst>
              </p:cNvPr>
              <p:cNvSpPr>
                <a:spLocks noGrp="1" noRot="1" noChangeAspect="1" noMove="1" noResize="1" noEditPoints="1" noAdjustHandles="1" noChangeArrowheads="1" noChangeShapeType="1" noTextEdit="1"/>
              </p:cNvSpPr>
              <p:nvPr>
                <p:ph idx="1"/>
              </p:nvPr>
            </p:nvSpPr>
            <p:spPr>
              <a:xfrm>
                <a:off x="572193" y="1982466"/>
                <a:ext cx="10649989" cy="1016526"/>
              </a:xfrm>
              <a:blipFill>
                <a:blip r:embed="rId2"/>
                <a:stretch>
                  <a:fillRect l="-630" t="-66467" b="-26946"/>
                </a:stretch>
              </a:blipFill>
            </p:spPr>
            <p:txBody>
              <a:bodyPr/>
              <a:lstStyle/>
              <a:p>
                <a:r>
                  <a:rPr lang="en-US">
                    <a:noFill/>
                  </a:rPr>
                  <a:t> </a:t>
                </a:r>
              </a:p>
            </p:txBody>
          </p:sp>
        </mc:Fallback>
      </mc:AlternateContent>
      <p:grpSp>
        <p:nvGrpSpPr>
          <p:cNvPr id="40" name="Group 39">
            <a:extLst>
              <a:ext uri="{FF2B5EF4-FFF2-40B4-BE49-F238E27FC236}">
                <a16:creationId xmlns:a16="http://schemas.microsoft.com/office/drawing/2014/main" id="{D9DE0D33-41B5-9489-13A1-80D567FC9758}"/>
              </a:ext>
            </a:extLst>
          </p:cNvPr>
          <p:cNvGrpSpPr/>
          <p:nvPr/>
        </p:nvGrpSpPr>
        <p:grpSpPr>
          <a:xfrm>
            <a:off x="1656818" y="4423782"/>
            <a:ext cx="2498272" cy="1558212"/>
            <a:chOff x="898071" y="3984172"/>
            <a:chExt cx="3270612" cy="2092786"/>
          </a:xfrm>
        </p:grpSpPr>
        <p:grpSp>
          <p:nvGrpSpPr>
            <p:cNvPr id="17" name="Group 16">
              <a:extLst>
                <a:ext uri="{FF2B5EF4-FFF2-40B4-BE49-F238E27FC236}">
                  <a16:creationId xmlns:a16="http://schemas.microsoft.com/office/drawing/2014/main" id="{365A3E89-3B7E-63AC-6881-F169D5647E92}"/>
                </a:ext>
              </a:extLst>
            </p:cNvPr>
            <p:cNvGrpSpPr/>
            <p:nvPr/>
          </p:nvGrpSpPr>
          <p:grpSpPr>
            <a:xfrm>
              <a:off x="898071" y="3984172"/>
              <a:ext cx="3270612" cy="2092786"/>
              <a:chOff x="1812471" y="3910693"/>
              <a:chExt cx="3270612" cy="2092786"/>
            </a:xfrm>
          </p:grpSpPr>
          <p:cxnSp>
            <p:nvCxnSpPr>
              <p:cNvPr id="9" name="Straight Arrow Connector 8">
                <a:extLst>
                  <a:ext uri="{FF2B5EF4-FFF2-40B4-BE49-F238E27FC236}">
                    <a16:creationId xmlns:a16="http://schemas.microsoft.com/office/drawing/2014/main" id="{A07082AC-EE7D-83DC-EE9F-C254DF8E04EA}"/>
                  </a:ext>
                </a:extLst>
              </p:cNvPr>
              <p:cNvCxnSpPr/>
              <p:nvPr/>
            </p:nvCxnSpPr>
            <p:spPr>
              <a:xfrm>
                <a:off x="1812471" y="4980214"/>
                <a:ext cx="30534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4DE35E2-9B71-726D-385B-1DD14FA58E01}"/>
                  </a:ext>
                </a:extLst>
              </p:cNvPr>
              <p:cNvSpPr txBox="1"/>
              <p:nvPr/>
            </p:nvSpPr>
            <p:spPr>
              <a:xfrm>
                <a:off x="4865914" y="4795548"/>
                <a:ext cx="217169" cy="369332"/>
              </a:xfrm>
              <a:prstGeom prst="rect">
                <a:avLst/>
              </a:prstGeom>
              <a:noFill/>
            </p:spPr>
            <p:txBody>
              <a:bodyPr wrap="square" rtlCol="0">
                <a:spAutoFit/>
              </a:bodyPr>
              <a:lstStyle/>
              <a:p>
                <a:r>
                  <a:rPr lang="en-US" dirty="0"/>
                  <a:t>z</a:t>
                </a:r>
              </a:p>
            </p:txBody>
          </p:sp>
          <p:sp>
            <p:nvSpPr>
              <p:cNvPr id="11" name="Rectangle 10">
                <a:extLst>
                  <a:ext uri="{FF2B5EF4-FFF2-40B4-BE49-F238E27FC236}">
                    <a16:creationId xmlns:a16="http://schemas.microsoft.com/office/drawing/2014/main" id="{0057B770-BF98-CD14-5CB9-7C5B67626813}"/>
                  </a:ext>
                </a:extLst>
              </p:cNvPr>
              <p:cNvSpPr/>
              <p:nvPr/>
            </p:nvSpPr>
            <p:spPr>
              <a:xfrm>
                <a:off x="2710543" y="3910693"/>
                <a:ext cx="947057" cy="49801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a:t>
                </a:r>
              </a:p>
            </p:txBody>
          </p:sp>
          <p:sp>
            <p:nvSpPr>
              <p:cNvPr id="12" name="Rectangle 11">
                <a:extLst>
                  <a:ext uri="{FF2B5EF4-FFF2-40B4-BE49-F238E27FC236}">
                    <a16:creationId xmlns:a16="http://schemas.microsoft.com/office/drawing/2014/main" id="{91EE8845-D8D1-A971-7993-944053A690C5}"/>
                  </a:ext>
                </a:extLst>
              </p:cNvPr>
              <p:cNvSpPr/>
              <p:nvPr/>
            </p:nvSpPr>
            <p:spPr>
              <a:xfrm>
                <a:off x="2710543" y="5505465"/>
                <a:ext cx="947057" cy="49801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a:t>
                </a:r>
              </a:p>
            </p:txBody>
          </p:sp>
          <p:sp>
            <p:nvSpPr>
              <p:cNvPr id="15" name="Freeform: Shape 14">
                <a:extLst>
                  <a:ext uri="{FF2B5EF4-FFF2-40B4-BE49-F238E27FC236}">
                    <a16:creationId xmlns:a16="http://schemas.microsoft.com/office/drawing/2014/main" id="{A6852FEC-590F-8A1E-A351-3AF36C52F061}"/>
                  </a:ext>
                </a:extLst>
              </p:cNvPr>
              <p:cNvSpPr/>
              <p:nvPr/>
            </p:nvSpPr>
            <p:spPr>
              <a:xfrm>
                <a:off x="1910443" y="4594039"/>
                <a:ext cx="2792186" cy="400625"/>
              </a:xfrm>
              <a:custGeom>
                <a:avLst/>
                <a:gdLst>
                  <a:gd name="connsiteX0" fmla="*/ 0 w 2792186"/>
                  <a:gd name="connsiteY0" fmla="*/ 369847 h 400625"/>
                  <a:gd name="connsiteX1" fmla="*/ 498021 w 2792186"/>
                  <a:gd name="connsiteY1" fmla="*/ 369847 h 400625"/>
                  <a:gd name="connsiteX2" fmla="*/ 636814 w 2792186"/>
                  <a:gd name="connsiteY2" fmla="*/ 206561 h 400625"/>
                  <a:gd name="connsiteX3" fmla="*/ 1053193 w 2792186"/>
                  <a:gd name="connsiteY3" fmla="*/ 18782 h 400625"/>
                  <a:gd name="connsiteX4" fmla="*/ 1649186 w 2792186"/>
                  <a:gd name="connsiteY4" fmla="*/ 26947 h 400625"/>
                  <a:gd name="connsiteX5" fmla="*/ 1992086 w 2792186"/>
                  <a:gd name="connsiteY5" fmla="*/ 198397 h 400625"/>
                  <a:gd name="connsiteX6" fmla="*/ 2179864 w 2792186"/>
                  <a:gd name="connsiteY6" fmla="*/ 329025 h 400625"/>
                  <a:gd name="connsiteX7" fmla="*/ 2490107 w 2792186"/>
                  <a:gd name="connsiteY7" fmla="*/ 394340 h 400625"/>
                  <a:gd name="connsiteX8" fmla="*/ 2792186 w 2792186"/>
                  <a:gd name="connsiteY8" fmla="*/ 394340 h 40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2186" h="400625">
                    <a:moveTo>
                      <a:pt x="0" y="369847"/>
                    </a:moveTo>
                    <a:cubicBezTo>
                      <a:pt x="195942" y="383454"/>
                      <a:pt x="391885" y="397061"/>
                      <a:pt x="498021" y="369847"/>
                    </a:cubicBezTo>
                    <a:cubicBezTo>
                      <a:pt x="604157" y="342633"/>
                      <a:pt x="544285" y="265072"/>
                      <a:pt x="636814" y="206561"/>
                    </a:cubicBezTo>
                    <a:cubicBezTo>
                      <a:pt x="729343" y="148050"/>
                      <a:pt x="884464" y="48718"/>
                      <a:pt x="1053193" y="18782"/>
                    </a:cubicBezTo>
                    <a:cubicBezTo>
                      <a:pt x="1221922" y="-11154"/>
                      <a:pt x="1492704" y="-2989"/>
                      <a:pt x="1649186" y="26947"/>
                    </a:cubicBezTo>
                    <a:cubicBezTo>
                      <a:pt x="1805668" y="56883"/>
                      <a:pt x="1903640" y="148051"/>
                      <a:pt x="1992086" y="198397"/>
                    </a:cubicBezTo>
                    <a:cubicBezTo>
                      <a:pt x="2080532" y="248743"/>
                      <a:pt x="2096861" y="296368"/>
                      <a:pt x="2179864" y="329025"/>
                    </a:cubicBezTo>
                    <a:cubicBezTo>
                      <a:pt x="2262867" y="361682"/>
                      <a:pt x="2388053" y="383454"/>
                      <a:pt x="2490107" y="394340"/>
                    </a:cubicBezTo>
                    <a:cubicBezTo>
                      <a:pt x="2592161" y="405226"/>
                      <a:pt x="2692173" y="399783"/>
                      <a:pt x="2792186" y="39434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16" name="TextBox 15">
                <a:extLst>
                  <a:ext uri="{FF2B5EF4-FFF2-40B4-BE49-F238E27FC236}">
                    <a16:creationId xmlns:a16="http://schemas.microsoft.com/office/drawing/2014/main" id="{3840B502-5BDF-734A-1E1F-B2779D150454}"/>
                  </a:ext>
                </a:extLst>
              </p:cNvPr>
              <p:cNvSpPr txBox="1"/>
              <p:nvPr/>
            </p:nvSpPr>
            <p:spPr>
              <a:xfrm>
                <a:off x="4057651" y="4469413"/>
                <a:ext cx="401072" cy="369332"/>
              </a:xfrm>
              <a:prstGeom prst="rect">
                <a:avLst/>
              </a:prstGeom>
              <a:noFill/>
            </p:spPr>
            <p:txBody>
              <a:bodyPr wrap="none" rtlCol="0">
                <a:spAutoFit/>
              </a:bodyPr>
              <a:lstStyle/>
              <a:p>
                <a:r>
                  <a:rPr lang="en-US" dirty="0" err="1"/>
                  <a:t>Bz</a:t>
                </a:r>
                <a:endParaRPr lang="en-US" dirty="0"/>
              </a:p>
            </p:txBody>
          </p:sp>
        </p:grpSp>
        <p:sp>
          <p:nvSpPr>
            <p:cNvPr id="39" name="Rectangle 38">
              <a:extLst>
                <a:ext uri="{FF2B5EF4-FFF2-40B4-BE49-F238E27FC236}">
                  <a16:creationId xmlns:a16="http://schemas.microsoft.com/office/drawing/2014/main" id="{C5CC9B34-68A5-090E-A2FC-F6CDF3DA46E1}"/>
                </a:ext>
              </a:extLst>
            </p:cNvPr>
            <p:cNvSpPr/>
            <p:nvPr/>
          </p:nvSpPr>
          <p:spPr>
            <a:xfrm>
              <a:off x="1796143" y="3984172"/>
              <a:ext cx="947057" cy="209278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98A2935B-5EDF-B690-8182-30C1B6D48059}"/>
              </a:ext>
            </a:extLst>
          </p:cNvPr>
          <p:cNvGrpSpPr/>
          <p:nvPr/>
        </p:nvGrpSpPr>
        <p:grpSpPr>
          <a:xfrm>
            <a:off x="6096000" y="4013120"/>
            <a:ext cx="4818561" cy="2732245"/>
            <a:chOff x="6251121" y="3838410"/>
            <a:chExt cx="4818561" cy="2732245"/>
          </a:xfrm>
        </p:grpSpPr>
        <p:grpSp>
          <p:nvGrpSpPr>
            <p:cNvPr id="18" name="Group 17">
              <a:extLst>
                <a:ext uri="{FF2B5EF4-FFF2-40B4-BE49-F238E27FC236}">
                  <a16:creationId xmlns:a16="http://schemas.microsoft.com/office/drawing/2014/main" id="{76593E04-C94C-EB34-CD09-8D29A94BB9FA}"/>
                </a:ext>
              </a:extLst>
            </p:cNvPr>
            <p:cNvGrpSpPr/>
            <p:nvPr/>
          </p:nvGrpSpPr>
          <p:grpSpPr>
            <a:xfrm>
              <a:off x="6251121" y="3838410"/>
              <a:ext cx="3270612" cy="1254187"/>
              <a:chOff x="1812471" y="3910693"/>
              <a:chExt cx="3270612" cy="1254187"/>
            </a:xfrm>
          </p:grpSpPr>
          <p:cxnSp>
            <p:nvCxnSpPr>
              <p:cNvPr id="19" name="Straight Arrow Connector 18">
                <a:extLst>
                  <a:ext uri="{FF2B5EF4-FFF2-40B4-BE49-F238E27FC236}">
                    <a16:creationId xmlns:a16="http://schemas.microsoft.com/office/drawing/2014/main" id="{713A2390-8E50-D39A-EC71-A0AB296C1B07}"/>
                  </a:ext>
                </a:extLst>
              </p:cNvPr>
              <p:cNvCxnSpPr/>
              <p:nvPr/>
            </p:nvCxnSpPr>
            <p:spPr>
              <a:xfrm>
                <a:off x="1812471" y="4980214"/>
                <a:ext cx="30534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2E6CEF3-4C3B-EA52-D1AE-1EB1877CD0AE}"/>
                  </a:ext>
                </a:extLst>
              </p:cNvPr>
              <p:cNvSpPr txBox="1"/>
              <p:nvPr/>
            </p:nvSpPr>
            <p:spPr>
              <a:xfrm>
                <a:off x="4865914" y="4795548"/>
                <a:ext cx="217169" cy="369332"/>
              </a:xfrm>
              <a:prstGeom prst="rect">
                <a:avLst/>
              </a:prstGeom>
              <a:noFill/>
            </p:spPr>
            <p:txBody>
              <a:bodyPr wrap="square" rtlCol="0">
                <a:spAutoFit/>
              </a:bodyPr>
              <a:lstStyle/>
              <a:p>
                <a:r>
                  <a:rPr lang="en-US" dirty="0"/>
                  <a:t>z</a:t>
                </a:r>
              </a:p>
            </p:txBody>
          </p:sp>
          <p:sp>
            <p:nvSpPr>
              <p:cNvPr id="21" name="Rectangle 20">
                <a:extLst>
                  <a:ext uri="{FF2B5EF4-FFF2-40B4-BE49-F238E27FC236}">
                    <a16:creationId xmlns:a16="http://schemas.microsoft.com/office/drawing/2014/main" id="{2426F0CA-D005-241C-70A5-1C1AECAD2620}"/>
                  </a:ext>
                </a:extLst>
              </p:cNvPr>
              <p:cNvSpPr/>
              <p:nvPr/>
            </p:nvSpPr>
            <p:spPr>
              <a:xfrm>
                <a:off x="2710543" y="3910693"/>
                <a:ext cx="1186543" cy="49801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PM+IRON</a:t>
                </a:r>
              </a:p>
            </p:txBody>
          </p:sp>
          <p:sp>
            <p:nvSpPr>
              <p:cNvPr id="24" name="TextBox 23">
                <a:extLst>
                  <a:ext uri="{FF2B5EF4-FFF2-40B4-BE49-F238E27FC236}">
                    <a16:creationId xmlns:a16="http://schemas.microsoft.com/office/drawing/2014/main" id="{E2D9A6B0-D2F5-1906-5B0B-5EF91AFCEE93}"/>
                  </a:ext>
                </a:extLst>
              </p:cNvPr>
              <p:cNvSpPr txBox="1"/>
              <p:nvPr/>
            </p:nvSpPr>
            <p:spPr>
              <a:xfrm>
                <a:off x="4057651" y="4469413"/>
                <a:ext cx="401072" cy="369332"/>
              </a:xfrm>
              <a:prstGeom prst="rect">
                <a:avLst/>
              </a:prstGeom>
              <a:noFill/>
            </p:spPr>
            <p:txBody>
              <a:bodyPr wrap="none" rtlCol="0">
                <a:spAutoFit/>
              </a:bodyPr>
              <a:lstStyle/>
              <a:p>
                <a:r>
                  <a:rPr lang="en-US" dirty="0" err="1"/>
                  <a:t>Bz</a:t>
                </a:r>
                <a:endParaRPr lang="en-US" dirty="0"/>
              </a:p>
            </p:txBody>
          </p:sp>
        </p:grpSp>
        <p:sp>
          <p:nvSpPr>
            <p:cNvPr id="32" name="Rectangle 31">
              <a:extLst>
                <a:ext uri="{FF2B5EF4-FFF2-40B4-BE49-F238E27FC236}">
                  <a16:creationId xmlns:a16="http://schemas.microsoft.com/office/drawing/2014/main" id="{78937D34-D63E-BF87-D043-49F579793EEA}"/>
                </a:ext>
              </a:extLst>
            </p:cNvPr>
            <p:cNvSpPr/>
            <p:nvPr/>
          </p:nvSpPr>
          <p:spPr>
            <a:xfrm>
              <a:off x="7149193" y="5329937"/>
              <a:ext cx="1186543" cy="49801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PM+IRON</a:t>
              </a:r>
            </a:p>
          </p:txBody>
        </p:sp>
        <p:sp>
          <p:nvSpPr>
            <p:cNvPr id="33" name="Freeform: Shape 32">
              <a:extLst>
                <a:ext uri="{FF2B5EF4-FFF2-40B4-BE49-F238E27FC236}">
                  <a16:creationId xmlns:a16="http://schemas.microsoft.com/office/drawing/2014/main" id="{7F9B0585-742A-8385-E6BA-E0F233E6AF94}"/>
                </a:ext>
              </a:extLst>
            </p:cNvPr>
            <p:cNvSpPr/>
            <p:nvPr/>
          </p:nvSpPr>
          <p:spPr>
            <a:xfrm>
              <a:off x="6278336" y="4526885"/>
              <a:ext cx="3118757" cy="789923"/>
            </a:xfrm>
            <a:custGeom>
              <a:avLst/>
              <a:gdLst>
                <a:gd name="connsiteX0" fmla="*/ 0 w 3118757"/>
                <a:gd name="connsiteY0" fmla="*/ 379851 h 789923"/>
                <a:gd name="connsiteX1" fmla="*/ 81643 w 3118757"/>
                <a:gd name="connsiteY1" fmla="*/ 371686 h 789923"/>
                <a:gd name="connsiteX2" fmla="*/ 457200 w 3118757"/>
                <a:gd name="connsiteY2" fmla="*/ 543136 h 789923"/>
                <a:gd name="connsiteX3" fmla="*/ 612321 w 3118757"/>
                <a:gd name="connsiteY3" fmla="*/ 747244 h 789923"/>
                <a:gd name="connsiteX4" fmla="*/ 849085 w 3118757"/>
                <a:gd name="connsiteY4" fmla="*/ 428836 h 789923"/>
                <a:gd name="connsiteX5" fmla="*/ 889907 w 3118757"/>
                <a:gd name="connsiteY5" fmla="*/ 159415 h 789923"/>
                <a:gd name="connsiteX6" fmla="*/ 1069521 w 3118757"/>
                <a:gd name="connsiteY6" fmla="*/ 4294 h 789923"/>
                <a:gd name="connsiteX7" fmla="*/ 1861457 w 3118757"/>
                <a:gd name="connsiteY7" fmla="*/ 61444 h 789923"/>
                <a:gd name="connsiteX8" fmla="*/ 2130878 w 3118757"/>
                <a:gd name="connsiteY8" fmla="*/ 28786 h 789923"/>
                <a:gd name="connsiteX9" fmla="*/ 2343150 w 3118757"/>
                <a:gd name="connsiteY9" fmla="*/ 551301 h 789923"/>
                <a:gd name="connsiteX10" fmla="*/ 2522764 w 3118757"/>
                <a:gd name="connsiteY10" fmla="*/ 779901 h 789923"/>
                <a:gd name="connsiteX11" fmla="*/ 2686050 w 3118757"/>
                <a:gd name="connsiteY11" fmla="*/ 722751 h 789923"/>
                <a:gd name="connsiteX12" fmla="*/ 2857500 w 3118757"/>
                <a:gd name="connsiteY12" fmla="*/ 485986 h 789923"/>
                <a:gd name="connsiteX13" fmla="*/ 2930978 w 3118757"/>
                <a:gd name="connsiteY13" fmla="*/ 437001 h 789923"/>
                <a:gd name="connsiteX14" fmla="*/ 2996293 w 3118757"/>
                <a:gd name="connsiteY14" fmla="*/ 379851 h 789923"/>
                <a:gd name="connsiteX15" fmla="*/ 3118757 w 3118757"/>
                <a:gd name="connsiteY15" fmla="*/ 379851 h 78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18757" h="789923">
                  <a:moveTo>
                    <a:pt x="0" y="379851"/>
                  </a:moveTo>
                  <a:cubicBezTo>
                    <a:pt x="2721" y="362161"/>
                    <a:pt x="5443" y="344472"/>
                    <a:pt x="81643" y="371686"/>
                  </a:cubicBezTo>
                  <a:cubicBezTo>
                    <a:pt x="157843" y="398900"/>
                    <a:pt x="368754" y="480543"/>
                    <a:pt x="457200" y="543136"/>
                  </a:cubicBezTo>
                  <a:cubicBezTo>
                    <a:pt x="545646" y="605729"/>
                    <a:pt x="547007" y="766294"/>
                    <a:pt x="612321" y="747244"/>
                  </a:cubicBezTo>
                  <a:cubicBezTo>
                    <a:pt x="677635" y="728194"/>
                    <a:pt x="802821" y="526807"/>
                    <a:pt x="849085" y="428836"/>
                  </a:cubicBezTo>
                  <a:cubicBezTo>
                    <a:pt x="895349" y="330865"/>
                    <a:pt x="853168" y="230172"/>
                    <a:pt x="889907" y="159415"/>
                  </a:cubicBezTo>
                  <a:cubicBezTo>
                    <a:pt x="926646" y="88658"/>
                    <a:pt x="907596" y="20622"/>
                    <a:pt x="1069521" y="4294"/>
                  </a:cubicBezTo>
                  <a:cubicBezTo>
                    <a:pt x="1231446" y="-12034"/>
                    <a:pt x="1684564" y="57362"/>
                    <a:pt x="1861457" y="61444"/>
                  </a:cubicBezTo>
                  <a:cubicBezTo>
                    <a:pt x="2038350" y="65526"/>
                    <a:pt x="2050596" y="-52857"/>
                    <a:pt x="2130878" y="28786"/>
                  </a:cubicBezTo>
                  <a:cubicBezTo>
                    <a:pt x="2211160" y="110429"/>
                    <a:pt x="2277836" y="426115"/>
                    <a:pt x="2343150" y="551301"/>
                  </a:cubicBezTo>
                  <a:cubicBezTo>
                    <a:pt x="2408464" y="676487"/>
                    <a:pt x="2465614" y="751326"/>
                    <a:pt x="2522764" y="779901"/>
                  </a:cubicBezTo>
                  <a:cubicBezTo>
                    <a:pt x="2579914" y="808476"/>
                    <a:pt x="2630261" y="771737"/>
                    <a:pt x="2686050" y="722751"/>
                  </a:cubicBezTo>
                  <a:cubicBezTo>
                    <a:pt x="2741839" y="673765"/>
                    <a:pt x="2816679" y="533611"/>
                    <a:pt x="2857500" y="485986"/>
                  </a:cubicBezTo>
                  <a:cubicBezTo>
                    <a:pt x="2898321" y="438361"/>
                    <a:pt x="2907846" y="454690"/>
                    <a:pt x="2930978" y="437001"/>
                  </a:cubicBezTo>
                  <a:cubicBezTo>
                    <a:pt x="2954110" y="419312"/>
                    <a:pt x="2964996" y="389376"/>
                    <a:pt x="2996293" y="379851"/>
                  </a:cubicBezTo>
                  <a:cubicBezTo>
                    <a:pt x="3027590" y="370326"/>
                    <a:pt x="3073173" y="375088"/>
                    <a:pt x="3118757" y="379851"/>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88C4B401-E1B0-6851-B0B8-B9A8C6437C69}"/>
                </a:ext>
              </a:extLst>
            </p:cNvPr>
            <p:cNvCxnSpPr/>
            <p:nvPr/>
          </p:nvCxnSpPr>
          <p:spPr>
            <a:xfrm flipH="1" flipV="1">
              <a:off x="8825593" y="5068143"/>
              <a:ext cx="696140" cy="1008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EA361A0A-75B2-D591-1AF9-B15E2EADF6DE}"/>
                </a:ext>
              </a:extLst>
            </p:cNvPr>
            <p:cNvSpPr txBox="1"/>
            <p:nvPr/>
          </p:nvSpPr>
          <p:spPr>
            <a:xfrm>
              <a:off x="9521733" y="5647325"/>
              <a:ext cx="1547949" cy="923330"/>
            </a:xfrm>
            <a:prstGeom prst="rect">
              <a:avLst/>
            </a:prstGeom>
            <a:noFill/>
          </p:spPr>
          <p:txBody>
            <a:bodyPr wrap="square" rtlCol="0">
              <a:spAutoFit/>
            </a:bodyPr>
            <a:lstStyle/>
            <a:p>
              <a:r>
                <a:rPr lang="en-US" dirty="0"/>
                <a:t>The field reversal is unavoidable</a:t>
              </a:r>
            </a:p>
          </p:txBody>
        </p:sp>
        <p:cxnSp>
          <p:nvCxnSpPr>
            <p:cNvPr id="38" name="Straight Arrow Connector 37">
              <a:extLst>
                <a:ext uri="{FF2B5EF4-FFF2-40B4-BE49-F238E27FC236}">
                  <a16:creationId xmlns:a16="http://schemas.microsoft.com/office/drawing/2014/main" id="{3E2407AF-FB62-3347-4BF9-5291E31BD196}"/>
                </a:ext>
              </a:extLst>
            </p:cNvPr>
            <p:cNvCxnSpPr>
              <a:stCxn id="36" idx="1"/>
            </p:cNvCxnSpPr>
            <p:nvPr/>
          </p:nvCxnSpPr>
          <p:spPr>
            <a:xfrm flipH="1" flipV="1">
              <a:off x="6941053" y="5124629"/>
              <a:ext cx="2580680" cy="984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4DA136E9-46C5-9ADB-ECEA-B72522D156F7}"/>
                </a:ext>
              </a:extLst>
            </p:cNvPr>
            <p:cNvSpPr/>
            <p:nvPr/>
          </p:nvSpPr>
          <p:spPr>
            <a:xfrm>
              <a:off x="7149193" y="3838410"/>
              <a:ext cx="1186543" cy="200266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46D465ED-4FB4-CCDE-ED60-9C2681B2284D}"/>
                  </a:ext>
                </a:extLst>
              </p:cNvPr>
              <p:cNvSpPr txBox="1"/>
              <p:nvPr/>
            </p:nvSpPr>
            <p:spPr>
              <a:xfrm>
                <a:off x="-1549503" y="4522925"/>
                <a:ext cx="6097554" cy="689932"/>
              </a:xfrm>
              <a:prstGeom prst="rect">
                <a:avLst/>
              </a:prstGeom>
              <a:no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nary>
                        <m:naryPr>
                          <m:ctrlPr>
                            <a:rPr lang="en-US" i="1" smtClean="0">
                              <a:latin typeface="Cambria Math" panose="02040503050406030204" pitchFamily="18" charset="0"/>
                            </a:rPr>
                          </m:ctrlPr>
                        </m:naryPr>
                        <m:sub>
                          <m:r>
                            <m:rPr>
                              <m:brk m:alnAt="23"/>
                            </m:rPr>
                            <a:rPr lang="es-ES" b="0" i="1" smtClean="0">
                              <a:latin typeface="Cambria Math" panose="02040503050406030204" pitchFamily="18" charset="0"/>
                            </a:rPr>
                            <m:t>−</m:t>
                          </m:r>
                          <m:r>
                            <a:rPr lang="es-ES" b="0" i="1" smtClean="0">
                              <a:latin typeface="Cambria Math" panose="02040503050406030204" pitchFamily="18" charset="0"/>
                            </a:rPr>
                            <m:t>∞</m:t>
                          </m:r>
                        </m:sub>
                        <m:sup>
                          <m:r>
                            <a:rPr lang="es-ES" b="0" i="1" smtClean="0">
                              <a:latin typeface="Cambria Math" panose="02040503050406030204" pitchFamily="18" charset="0"/>
                            </a:rPr>
                            <m:t>∞</m:t>
                          </m:r>
                        </m:sup>
                        <m:e>
                          <m:acc>
                            <m:accPr>
                              <m:chr m:val="⃗"/>
                              <m:ctrlPr>
                                <a:rPr lang="es-ES" b="0" i="1" smtClean="0">
                                  <a:latin typeface="Cambria Math" panose="02040503050406030204" pitchFamily="18" charset="0"/>
                                </a:rPr>
                              </m:ctrlPr>
                            </m:accPr>
                            <m:e>
                              <m:r>
                                <a:rPr lang="es-ES" b="0" i="1" smtClean="0">
                                  <a:latin typeface="Cambria Math" panose="02040503050406030204" pitchFamily="18" charset="0"/>
                                </a:rPr>
                                <m:t>𝐻</m:t>
                              </m:r>
                            </m:e>
                          </m:acc>
                          <m:r>
                            <a:rPr lang="es-ES" b="0" i="1" dirty="0" smtClean="0">
                              <a:latin typeface="Cambria Math" panose="02040503050406030204" pitchFamily="18" charset="0"/>
                            </a:rPr>
                            <m:t>⋅</m:t>
                          </m:r>
                          <m:r>
                            <a:rPr lang="es-ES" b="0" i="1" dirty="0" smtClean="0">
                              <a:latin typeface="Cambria Math" panose="02040503050406030204" pitchFamily="18" charset="0"/>
                            </a:rPr>
                            <m:t>𝑑</m:t>
                          </m:r>
                          <m:acc>
                            <m:accPr>
                              <m:chr m:val="⃗"/>
                              <m:ctrlPr>
                                <a:rPr lang="es-ES" b="0" i="1" dirty="0" smtClean="0">
                                  <a:latin typeface="Cambria Math" panose="02040503050406030204" pitchFamily="18" charset="0"/>
                                </a:rPr>
                              </m:ctrlPr>
                            </m:accPr>
                            <m:e>
                              <m:r>
                                <a:rPr lang="es-ES" b="0" i="1" dirty="0" smtClean="0">
                                  <a:latin typeface="Cambria Math" panose="02040503050406030204" pitchFamily="18" charset="0"/>
                                </a:rPr>
                                <m:t>𝑙</m:t>
                              </m:r>
                            </m:e>
                          </m:acc>
                        </m:e>
                      </m:nary>
                      <m:r>
                        <a:rPr lang="es-ES" b="0" i="1" dirty="0" smtClean="0">
                          <a:latin typeface="Cambria Math" panose="02040503050406030204" pitchFamily="18" charset="0"/>
                        </a:rPr>
                        <m:t>&gt;0</m:t>
                      </m:r>
                    </m:oMath>
                  </m:oMathPara>
                </a14:m>
                <a:endParaRPr lang="en-US" dirty="0"/>
              </a:p>
            </p:txBody>
          </p:sp>
        </mc:Choice>
        <mc:Fallback xmlns="">
          <p:sp>
            <p:nvSpPr>
              <p:cNvPr id="44" name="TextBox 43">
                <a:extLst>
                  <a:ext uri="{FF2B5EF4-FFF2-40B4-BE49-F238E27FC236}">
                    <a16:creationId xmlns:a16="http://schemas.microsoft.com/office/drawing/2014/main" id="{46D465ED-4FB4-CCDE-ED60-9C2681B2284D}"/>
                  </a:ext>
                </a:extLst>
              </p:cNvPr>
              <p:cNvSpPr txBox="1">
                <a:spLocks noRot="1" noChangeAspect="1" noMove="1" noResize="1" noEditPoints="1" noAdjustHandles="1" noChangeArrowheads="1" noChangeShapeType="1" noTextEdit="1"/>
              </p:cNvSpPr>
              <p:nvPr/>
            </p:nvSpPr>
            <p:spPr>
              <a:xfrm>
                <a:off x="-1549503" y="4522925"/>
                <a:ext cx="6097554" cy="6899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C33AF201-1CD6-094E-FC70-C208FBDF1887}"/>
                  </a:ext>
                </a:extLst>
              </p:cNvPr>
              <p:cNvSpPr txBox="1"/>
              <p:nvPr/>
            </p:nvSpPr>
            <p:spPr>
              <a:xfrm>
                <a:off x="3093443" y="4294491"/>
                <a:ext cx="6097554" cy="689932"/>
              </a:xfrm>
              <a:prstGeom prst="rect">
                <a:avLst/>
              </a:prstGeom>
              <a:no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nary>
                        <m:naryPr>
                          <m:ctrlPr>
                            <a:rPr lang="en-US" i="1" smtClean="0">
                              <a:latin typeface="Cambria Math" panose="02040503050406030204" pitchFamily="18" charset="0"/>
                            </a:rPr>
                          </m:ctrlPr>
                        </m:naryPr>
                        <m:sub>
                          <m:r>
                            <m:rPr>
                              <m:brk m:alnAt="23"/>
                            </m:rPr>
                            <a:rPr lang="es-ES" b="0" i="1" smtClean="0">
                              <a:latin typeface="Cambria Math" panose="02040503050406030204" pitchFamily="18" charset="0"/>
                            </a:rPr>
                            <m:t>−</m:t>
                          </m:r>
                          <m:r>
                            <a:rPr lang="es-ES" b="0" i="1" smtClean="0">
                              <a:latin typeface="Cambria Math" panose="02040503050406030204" pitchFamily="18" charset="0"/>
                            </a:rPr>
                            <m:t>∞</m:t>
                          </m:r>
                        </m:sub>
                        <m:sup>
                          <m:r>
                            <a:rPr lang="es-ES" b="0" i="1" smtClean="0">
                              <a:latin typeface="Cambria Math" panose="02040503050406030204" pitchFamily="18" charset="0"/>
                            </a:rPr>
                            <m:t>∞</m:t>
                          </m:r>
                        </m:sup>
                        <m:e>
                          <m:acc>
                            <m:accPr>
                              <m:chr m:val="⃗"/>
                              <m:ctrlPr>
                                <a:rPr lang="es-ES" b="0" i="1" smtClean="0">
                                  <a:latin typeface="Cambria Math" panose="02040503050406030204" pitchFamily="18" charset="0"/>
                                </a:rPr>
                              </m:ctrlPr>
                            </m:accPr>
                            <m:e>
                              <m:r>
                                <a:rPr lang="es-ES" b="0" i="1" smtClean="0">
                                  <a:latin typeface="Cambria Math" panose="02040503050406030204" pitchFamily="18" charset="0"/>
                                </a:rPr>
                                <m:t>𝐻</m:t>
                              </m:r>
                            </m:e>
                          </m:acc>
                          <m:r>
                            <a:rPr lang="es-ES" b="0" i="1" dirty="0" smtClean="0">
                              <a:latin typeface="Cambria Math" panose="02040503050406030204" pitchFamily="18" charset="0"/>
                            </a:rPr>
                            <m:t>⋅</m:t>
                          </m:r>
                          <m:r>
                            <a:rPr lang="es-ES" b="0" i="1" dirty="0" smtClean="0">
                              <a:latin typeface="Cambria Math" panose="02040503050406030204" pitchFamily="18" charset="0"/>
                            </a:rPr>
                            <m:t>𝑑</m:t>
                          </m:r>
                          <m:acc>
                            <m:accPr>
                              <m:chr m:val="⃗"/>
                              <m:ctrlPr>
                                <a:rPr lang="es-ES" b="0" i="1" dirty="0" smtClean="0">
                                  <a:latin typeface="Cambria Math" panose="02040503050406030204" pitchFamily="18" charset="0"/>
                                </a:rPr>
                              </m:ctrlPr>
                            </m:accPr>
                            <m:e>
                              <m:r>
                                <a:rPr lang="es-ES" b="0" i="1" dirty="0" smtClean="0">
                                  <a:latin typeface="Cambria Math" panose="02040503050406030204" pitchFamily="18" charset="0"/>
                                </a:rPr>
                                <m:t>𝑙</m:t>
                              </m:r>
                            </m:e>
                          </m:acc>
                        </m:e>
                      </m:nary>
                      <m:r>
                        <a:rPr lang="es-ES" b="0" i="1" dirty="0" smtClean="0">
                          <a:latin typeface="Cambria Math" panose="02040503050406030204" pitchFamily="18" charset="0"/>
                        </a:rPr>
                        <m:t>=0</m:t>
                      </m:r>
                    </m:oMath>
                  </m:oMathPara>
                </a14:m>
                <a:endParaRPr lang="en-US" dirty="0"/>
              </a:p>
            </p:txBody>
          </p:sp>
        </mc:Choice>
        <mc:Fallback xmlns="">
          <p:sp>
            <p:nvSpPr>
              <p:cNvPr id="45" name="TextBox 44">
                <a:extLst>
                  <a:ext uri="{FF2B5EF4-FFF2-40B4-BE49-F238E27FC236}">
                    <a16:creationId xmlns:a16="http://schemas.microsoft.com/office/drawing/2014/main" id="{C33AF201-1CD6-094E-FC70-C208FBDF1887}"/>
                  </a:ext>
                </a:extLst>
              </p:cNvPr>
              <p:cNvSpPr txBox="1">
                <a:spLocks noRot="1" noChangeAspect="1" noMove="1" noResize="1" noEditPoints="1" noAdjustHandles="1" noChangeArrowheads="1" noChangeShapeType="1" noTextEdit="1"/>
              </p:cNvSpPr>
              <p:nvPr/>
            </p:nvSpPr>
            <p:spPr>
              <a:xfrm>
                <a:off x="3093443" y="4294491"/>
                <a:ext cx="6097554" cy="689932"/>
              </a:xfrm>
              <a:prstGeom prst="rect">
                <a:avLst/>
              </a:prstGeom>
              <a:blipFill>
                <a:blip r:embed="rId4"/>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BDE7EE23-19A1-60C2-7BA4-A0B67DC195BC}"/>
              </a:ext>
            </a:extLst>
          </p:cNvPr>
          <p:cNvSpPr txBox="1"/>
          <p:nvPr/>
        </p:nvSpPr>
        <p:spPr>
          <a:xfrm>
            <a:off x="1969883" y="3979472"/>
            <a:ext cx="1555106" cy="369332"/>
          </a:xfrm>
          <a:prstGeom prst="rect">
            <a:avLst/>
          </a:prstGeom>
          <a:noFill/>
        </p:spPr>
        <p:txBody>
          <a:bodyPr wrap="none" rtlCol="0">
            <a:spAutoFit/>
          </a:bodyPr>
          <a:lstStyle/>
          <a:p>
            <a:r>
              <a:rPr lang="en-001" dirty="0"/>
              <a:t>Electromagnet</a:t>
            </a:r>
            <a:endParaRPr lang="en-US" dirty="0"/>
          </a:p>
        </p:txBody>
      </p:sp>
      <p:sp>
        <p:nvSpPr>
          <p:cNvPr id="5" name="TextBox 4">
            <a:extLst>
              <a:ext uri="{FF2B5EF4-FFF2-40B4-BE49-F238E27FC236}">
                <a16:creationId xmlns:a16="http://schemas.microsoft.com/office/drawing/2014/main" id="{1CA6FA24-DBD3-8ACB-679D-399B3C106179}"/>
              </a:ext>
            </a:extLst>
          </p:cNvPr>
          <p:cNvSpPr txBox="1"/>
          <p:nvPr/>
        </p:nvSpPr>
        <p:spPr>
          <a:xfrm>
            <a:off x="6266921" y="3648530"/>
            <a:ext cx="2825966" cy="369332"/>
          </a:xfrm>
          <a:prstGeom prst="rect">
            <a:avLst/>
          </a:prstGeom>
          <a:noFill/>
        </p:spPr>
        <p:txBody>
          <a:bodyPr wrap="none" rtlCol="0">
            <a:spAutoFit/>
          </a:bodyPr>
          <a:lstStyle/>
          <a:p>
            <a:r>
              <a:rPr lang="en-001" dirty="0"/>
              <a:t>Permanent magnet and iron</a:t>
            </a:r>
            <a:endParaRPr lang="en-US" dirty="0"/>
          </a:p>
        </p:txBody>
      </p:sp>
      <p:sp>
        <p:nvSpPr>
          <p:cNvPr id="7" name="Footer Placeholder 6">
            <a:extLst>
              <a:ext uri="{FF2B5EF4-FFF2-40B4-BE49-F238E27FC236}">
                <a16:creationId xmlns:a16="http://schemas.microsoft.com/office/drawing/2014/main" id="{3F5585A2-F65A-299A-DFC9-FDCE6E8C99B4}"/>
              </a:ext>
            </a:extLst>
          </p:cNvPr>
          <p:cNvSpPr>
            <a:spLocks noGrp="1"/>
          </p:cNvSpPr>
          <p:nvPr>
            <p:ph type="ftr" sz="quarter" idx="11"/>
          </p:nvPr>
        </p:nvSpPr>
        <p:spPr/>
        <p:txBody>
          <a:bodyPr/>
          <a:lstStyle/>
          <a:p>
            <a:r>
              <a:rPr lang="en-GB"/>
              <a:t>2nd Workshop on effcient RF sources. Toledo 24-Sept.-2024.</a:t>
            </a:r>
            <a:endParaRPr lang="en-US"/>
          </a:p>
        </p:txBody>
      </p:sp>
      <p:sp>
        <p:nvSpPr>
          <p:cNvPr id="8" name="Slide Number Placeholder 7">
            <a:extLst>
              <a:ext uri="{FF2B5EF4-FFF2-40B4-BE49-F238E27FC236}">
                <a16:creationId xmlns:a16="http://schemas.microsoft.com/office/drawing/2014/main" id="{8418570D-ADD5-15D1-1DCB-BDDA471A05DF}"/>
              </a:ext>
            </a:extLst>
          </p:cNvPr>
          <p:cNvSpPr>
            <a:spLocks noGrp="1"/>
          </p:cNvSpPr>
          <p:nvPr>
            <p:ph type="sldNum" sz="quarter" idx="12"/>
          </p:nvPr>
        </p:nvSpPr>
        <p:spPr/>
        <p:txBody>
          <a:bodyPr/>
          <a:lstStyle/>
          <a:p>
            <a:fld id="{7DE06E13-9100-4699-9198-2EC185887C1B}" type="slidenum">
              <a:rPr lang="en-US" smtClean="0"/>
              <a:t>6</a:t>
            </a:fld>
            <a:endParaRPr lang="en-US"/>
          </a:p>
        </p:txBody>
      </p:sp>
    </p:spTree>
    <p:extLst>
      <p:ext uri="{BB962C8B-B14F-4D97-AF65-F5344CB8AC3E}">
        <p14:creationId xmlns:p14="http://schemas.microsoft.com/office/powerpoint/2010/main" val="805118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1697D-4A8A-7A8A-22DB-23E0A94E6289}"/>
              </a:ext>
            </a:extLst>
          </p:cNvPr>
          <p:cNvSpPr>
            <a:spLocks noGrp="1"/>
          </p:cNvSpPr>
          <p:nvPr>
            <p:ph type="title"/>
          </p:nvPr>
        </p:nvSpPr>
        <p:spPr>
          <a:xfrm>
            <a:off x="416379" y="189312"/>
            <a:ext cx="10896599" cy="1325563"/>
          </a:xfrm>
        </p:spPr>
        <p:txBody>
          <a:bodyPr/>
          <a:lstStyle/>
          <a:p>
            <a:r>
              <a:rPr lang="en-001" dirty="0"/>
              <a:t>Example of the importance of the Amp</a:t>
            </a:r>
            <a:r>
              <a:rPr lang="en-US" dirty="0" err="1"/>
              <a:t>ère</a:t>
            </a:r>
            <a:r>
              <a:rPr lang="en-001" dirty="0"/>
              <a:t> law. </a:t>
            </a:r>
            <a:endParaRPr lang="en-US" dirty="0"/>
          </a:p>
        </p:txBody>
      </p:sp>
      <p:grpSp>
        <p:nvGrpSpPr>
          <p:cNvPr id="3" name="Group 2">
            <a:extLst>
              <a:ext uri="{FF2B5EF4-FFF2-40B4-BE49-F238E27FC236}">
                <a16:creationId xmlns:a16="http://schemas.microsoft.com/office/drawing/2014/main" id="{F538DDD6-108D-81C0-12D1-9AC6D0D38C2F}"/>
              </a:ext>
            </a:extLst>
          </p:cNvPr>
          <p:cNvGrpSpPr/>
          <p:nvPr/>
        </p:nvGrpSpPr>
        <p:grpSpPr>
          <a:xfrm>
            <a:off x="4358821" y="1373841"/>
            <a:ext cx="6888843" cy="5181024"/>
            <a:chOff x="114948" y="1373841"/>
            <a:chExt cx="6888843" cy="5181024"/>
          </a:xfrm>
        </p:grpSpPr>
        <p:grpSp>
          <p:nvGrpSpPr>
            <p:cNvPr id="21" name="Group 20">
              <a:extLst>
                <a:ext uri="{FF2B5EF4-FFF2-40B4-BE49-F238E27FC236}">
                  <a16:creationId xmlns:a16="http://schemas.microsoft.com/office/drawing/2014/main" id="{74268B7A-6EEA-F176-A682-01D8F8949BED}"/>
                </a:ext>
              </a:extLst>
            </p:cNvPr>
            <p:cNvGrpSpPr/>
            <p:nvPr/>
          </p:nvGrpSpPr>
          <p:grpSpPr>
            <a:xfrm>
              <a:off x="114948" y="1373841"/>
              <a:ext cx="6888843" cy="5181024"/>
              <a:chOff x="1331426" y="1311851"/>
              <a:chExt cx="6888843" cy="5181024"/>
            </a:xfrm>
          </p:grpSpPr>
          <p:pic>
            <p:nvPicPr>
              <p:cNvPr id="5" name="Picture 4">
                <a:extLst>
                  <a:ext uri="{FF2B5EF4-FFF2-40B4-BE49-F238E27FC236}">
                    <a16:creationId xmlns:a16="http://schemas.microsoft.com/office/drawing/2014/main" id="{377D4CD1-6187-F5A6-DDC9-68E9270619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426" y="1311851"/>
                <a:ext cx="6888843" cy="5181024"/>
              </a:xfrm>
              <a:prstGeom prst="rect">
                <a:avLst/>
              </a:prstGeom>
            </p:spPr>
          </p:pic>
          <p:grpSp>
            <p:nvGrpSpPr>
              <p:cNvPr id="20" name="Group 19">
                <a:extLst>
                  <a:ext uri="{FF2B5EF4-FFF2-40B4-BE49-F238E27FC236}">
                    <a16:creationId xmlns:a16="http://schemas.microsoft.com/office/drawing/2014/main" id="{59BF690A-4535-5510-D85F-DC3D20639BA2}"/>
                  </a:ext>
                </a:extLst>
              </p:cNvPr>
              <p:cNvGrpSpPr/>
              <p:nvPr/>
            </p:nvGrpSpPr>
            <p:grpSpPr>
              <a:xfrm>
                <a:off x="3525805" y="1397357"/>
                <a:ext cx="4535710" cy="4202592"/>
                <a:chOff x="3525805" y="1397357"/>
                <a:chExt cx="4535710" cy="4202592"/>
              </a:xfrm>
            </p:grpSpPr>
            <p:sp>
              <p:nvSpPr>
                <p:cNvPr id="6" name="Arrow: Curved Right 5">
                  <a:extLst>
                    <a:ext uri="{FF2B5EF4-FFF2-40B4-BE49-F238E27FC236}">
                      <a16:creationId xmlns:a16="http://schemas.microsoft.com/office/drawing/2014/main" id="{5BF48F3B-C745-9F0A-D9D9-B75039275E2B}"/>
                    </a:ext>
                  </a:extLst>
                </p:cNvPr>
                <p:cNvSpPr/>
                <p:nvPr/>
              </p:nvSpPr>
              <p:spPr>
                <a:xfrm>
                  <a:off x="3525805" y="1397357"/>
                  <a:ext cx="580831" cy="293331"/>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rrow: Down 6">
                  <a:extLst>
                    <a:ext uri="{FF2B5EF4-FFF2-40B4-BE49-F238E27FC236}">
                      <a16:creationId xmlns:a16="http://schemas.microsoft.com/office/drawing/2014/main" id="{D1170BCC-9BE4-9414-172F-F2FF12F6272C}"/>
                    </a:ext>
                  </a:extLst>
                </p:cNvPr>
                <p:cNvSpPr/>
                <p:nvPr/>
              </p:nvSpPr>
              <p:spPr>
                <a:xfrm rot="10800000">
                  <a:off x="4057649" y="3367010"/>
                  <a:ext cx="116135" cy="53535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C9A31A80-0010-BC4B-665F-F913370EA264}"/>
                    </a:ext>
                  </a:extLst>
                </p:cNvPr>
                <p:cNvSpPr/>
                <p:nvPr/>
              </p:nvSpPr>
              <p:spPr>
                <a:xfrm>
                  <a:off x="4278086" y="3282043"/>
                  <a:ext cx="555171" cy="14695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9CC71892-5839-CEF6-F298-1970F6E7D5CB}"/>
                    </a:ext>
                  </a:extLst>
                </p:cNvPr>
                <p:cNvSpPr/>
                <p:nvPr/>
              </p:nvSpPr>
              <p:spPr>
                <a:xfrm rot="10800000">
                  <a:off x="4000500" y="4375726"/>
                  <a:ext cx="555171" cy="14695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1582FC83-808A-C802-6903-E1010F9AC3C6}"/>
                    </a:ext>
                  </a:extLst>
                </p:cNvPr>
                <p:cNvCxnSpPr/>
                <p:nvPr/>
              </p:nvCxnSpPr>
              <p:spPr>
                <a:xfrm flipH="1" flipV="1">
                  <a:off x="4620986" y="3812721"/>
                  <a:ext cx="996043" cy="204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E34C615-7DB0-9DD5-5118-5F652C55BE7D}"/>
                    </a:ext>
                  </a:extLst>
                </p:cNvPr>
                <p:cNvSpPr txBox="1"/>
                <p:nvPr/>
              </p:nvSpPr>
              <p:spPr>
                <a:xfrm>
                  <a:off x="5617029" y="3832163"/>
                  <a:ext cx="2156039" cy="369332"/>
                </a:xfrm>
                <a:prstGeom prst="rect">
                  <a:avLst/>
                </a:prstGeom>
                <a:noFill/>
              </p:spPr>
              <p:txBody>
                <a:bodyPr wrap="none" rtlCol="0">
                  <a:spAutoFit/>
                </a:bodyPr>
                <a:lstStyle/>
                <a:p>
                  <a:r>
                    <a:rPr lang="en-US" dirty="0"/>
                    <a:t>Ferromagnetic shield</a:t>
                  </a:r>
                </a:p>
              </p:txBody>
            </p:sp>
            <p:cxnSp>
              <p:nvCxnSpPr>
                <p:cNvPr id="15" name="Straight Arrow Connector 14">
                  <a:extLst>
                    <a:ext uri="{FF2B5EF4-FFF2-40B4-BE49-F238E27FC236}">
                      <a16:creationId xmlns:a16="http://schemas.microsoft.com/office/drawing/2014/main" id="{F2F6C087-5FB2-A565-B1F1-EAE17C81885A}"/>
                    </a:ext>
                  </a:extLst>
                </p:cNvPr>
                <p:cNvCxnSpPr/>
                <p:nvPr/>
              </p:nvCxnSpPr>
              <p:spPr>
                <a:xfrm flipH="1">
                  <a:off x="4449536" y="2506436"/>
                  <a:ext cx="930728" cy="604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A952CE-599A-AC3B-519E-11F26DBD22F7}"/>
                    </a:ext>
                  </a:extLst>
                </p:cNvPr>
                <p:cNvSpPr txBox="1"/>
                <p:nvPr/>
              </p:nvSpPr>
              <p:spPr>
                <a:xfrm>
                  <a:off x="5435603" y="2268082"/>
                  <a:ext cx="2625912" cy="369332"/>
                </a:xfrm>
                <a:prstGeom prst="rect">
                  <a:avLst/>
                </a:prstGeom>
                <a:noFill/>
              </p:spPr>
              <p:txBody>
                <a:bodyPr wrap="none" rtlCol="0">
                  <a:spAutoFit/>
                </a:bodyPr>
                <a:lstStyle/>
                <a:p>
                  <a:r>
                    <a:rPr lang="en-US" dirty="0"/>
                    <a:t>Boosting the field reversal</a:t>
                  </a:r>
                </a:p>
              </p:txBody>
            </p:sp>
            <p:sp>
              <p:nvSpPr>
                <p:cNvPr id="17" name="TextBox 16">
                  <a:extLst>
                    <a:ext uri="{FF2B5EF4-FFF2-40B4-BE49-F238E27FC236}">
                      <a16:creationId xmlns:a16="http://schemas.microsoft.com/office/drawing/2014/main" id="{D0C2390C-10EC-375B-B3F4-AC30F67440CA}"/>
                    </a:ext>
                  </a:extLst>
                </p:cNvPr>
                <p:cNvSpPr txBox="1"/>
                <p:nvPr/>
              </p:nvSpPr>
              <p:spPr>
                <a:xfrm>
                  <a:off x="5446744" y="4676619"/>
                  <a:ext cx="1910443" cy="923330"/>
                </a:xfrm>
                <a:prstGeom prst="rect">
                  <a:avLst/>
                </a:prstGeom>
                <a:noFill/>
              </p:spPr>
              <p:txBody>
                <a:bodyPr wrap="square" rtlCol="0">
                  <a:spAutoFit/>
                </a:bodyPr>
                <a:lstStyle/>
                <a:p>
                  <a:r>
                    <a:rPr lang="en-US" dirty="0"/>
                    <a:t>Cancel field and derivative at a point</a:t>
                  </a:r>
                </a:p>
              </p:txBody>
            </p:sp>
            <p:cxnSp>
              <p:nvCxnSpPr>
                <p:cNvPr id="19" name="Straight Arrow Connector 18">
                  <a:extLst>
                    <a:ext uri="{FF2B5EF4-FFF2-40B4-BE49-F238E27FC236}">
                      <a16:creationId xmlns:a16="http://schemas.microsoft.com/office/drawing/2014/main" id="{80B72261-83DE-4289-6527-34E2B67183EF}"/>
                    </a:ext>
                  </a:extLst>
                </p:cNvPr>
                <p:cNvCxnSpPr>
                  <a:cxnSpLocks/>
                  <a:stCxn id="17" idx="1"/>
                </p:cNvCxnSpPr>
                <p:nvPr/>
              </p:nvCxnSpPr>
              <p:spPr>
                <a:xfrm flipH="1" flipV="1">
                  <a:off x="3816220" y="4302579"/>
                  <a:ext cx="1630524" cy="835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cxnSp>
          <p:nvCxnSpPr>
            <p:cNvPr id="29" name="Straight Arrow Connector 28">
              <a:extLst>
                <a:ext uri="{FF2B5EF4-FFF2-40B4-BE49-F238E27FC236}">
                  <a16:creationId xmlns:a16="http://schemas.microsoft.com/office/drawing/2014/main" id="{20100DA1-1461-BB2D-5011-9E58EA4887FB}"/>
                </a:ext>
              </a:extLst>
            </p:cNvPr>
            <p:cNvCxnSpPr/>
            <p:nvPr/>
          </p:nvCxnSpPr>
          <p:spPr>
            <a:xfrm flipV="1">
              <a:off x="1546167" y="2410691"/>
              <a:ext cx="0" cy="1670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B3347EF9-6A4C-31D4-8126-0DB2C03B6954}"/>
                </a:ext>
              </a:extLst>
            </p:cNvPr>
            <p:cNvSpPr txBox="1"/>
            <p:nvPr/>
          </p:nvSpPr>
          <p:spPr>
            <a:xfrm>
              <a:off x="697796" y="2708909"/>
              <a:ext cx="1611531" cy="369332"/>
            </a:xfrm>
            <a:prstGeom prst="rect">
              <a:avLst/>
            </a:prstGeom>
            <a:noFill/>
          </p:spPr>
          <p:txBody>
            <a:bodyPr wrap="none" rtlCol="0">
              <a:spAutoFit/>
            </a:bodyPr>
            <a:lstStyle/>
            <a:p>
              <a:r>
                <a:rPr lang="en-US" dirty="0"/>
                <a:t>Beam direction</a:t>
              </a:r>
            </a:p>
          </p:txBody>
        </p:sp>
      </p:grpSp>
      <p:sp>
        <p:nvSpPr>
          <p:cNvPr id="4" name="TextBox 3">
            <a:extLst>
              <a:ext uri="{FF2B5EF4-FFF2-40B4-BE49-F238E27FC236}">
                <a16:creationId xmlns:a16="http://schemas.microsoft.com/office/drawing/2014/main" id="{EBD69AA7-580F-10B3-AB9C-8634F1766698}"/>
              </a:ext>
            </a:extLst>
          </p:cNvPr>
          <p:cNvSpPr txBox="1"/>
          <p:nvPr/>
        </p:nvSpPr>
        <p:spPr>
          <a:xfrm>
            <a:off x="473528" y="2000250"/>
            <a:ext cx="3829953" cy="2585323"/>
          </a:xfrm>
          <a:prstGeom prst="rect">
            <a:avLst/>
          </a:prstGeom>
          <a:noFill/>
        </p:spPr>
        <p:txBody>
          <a:bodyPr wrap="square" rtlCol="0">
            <a:spAutoFit/>
          </a:bodyPr>
          <a:lstStyle/>
          <a:p>
            <a:r>
              <a:rPr lang="en-001" dirty="0"/>
              <a:t>In this example, we can see how the positive field lobe is preceded and followed by two lobes of negative field.</a:t>
            </a:r>
          </a:p>
          <a:p>
            <a:endParaRPr lang="en-001" dirty="0"/>
          </a:p>
          <a:p>
            <a:r>
              <a:rPr lang="en-001" dirty="0"/>
              <a:t>The law of Amp</a:t>
            </a:r>
            <a:r>
              <a:rPr lang="en-US" dirty="0" err="1"/>
              <a:t>ère</a:t>
            </a:r>
            <a:r>
              <a:rPr lang="en-001" dirty="0"/>
              <a:t> does not impose where the lobes of field reversal will be located and they can be displaced to a region where they do not impact the beam dynamics.</a:t>
            </a:r>
            <a:endParaRPr lang="en-US" dirty="0"/>
          </a:p>
        </p:txBody>
      </p:sp>
      <p:sp>
        <p:nvSpPr>
          <p:cNvPr id="11" name="Footer Placeholder 10">
            <a:extLst>
              <a:ext uri="{FF2B5EF4-FFF2-40B4-BE49-F238E27FC236}">
                <a16:creationId xmlns:a16="http://schemas.microsoft.com/office/drawing/2014/main" id="{BE61805C-4803-2633-7A6F-BDD076C10367}"/>
              </a:ext>
            </a:extLst>
          </p:cNvPr>
          <p:cNvSpPr>
            <a:spLocks noGrp="1"/>
          </p:cNvSpPr>
          <p:nvPr>
            <p:ph type="ftr" sz="quarter" idx="11"/>
          </p:nvPr>
        </p:nvSpPr>
        <p:spPr/>
        <p:txBody>
          <a:bodyPr/>
          <a:lstStyle/>
          <a:p>
            <a:r>
              <a:rPr lang="en-GB"/>
              <a:t>2nd Workshop on effcient RF sources. Toledo 24-Sept.-2024.</a:t>
            </a:r>
            <a:endParaRPr lang="en-US"/>
          </a:p>
        </p:txBody>
      </p:sp>
      <p:sp>
        <p:nvSpPr>
          <p:cNvPr id="14" name="Slide Number Placeholder 13">
            <a:extLst>
              <a:ext uri="{FF2B5EF4-FFF2-40B4-BE49-F238E27FC236}">
                <a16:creationId xmlns:a16="http://schemas.microsoft.com/office/drawing/2014/main" id="{0382AEA4-24AE-A006-A9FF-62A67571D0BC}"/>
              </a:ext>
            </a:extLst>
          </p:cNvPr>
          <p:cNvSpPr>
            <a:spLocks noGrp="1"/>
          </p:cNvSpPr>
          <p:nvPr>
            <p:ph type="sldNum" sz="quarter" idx="12"/>
          </p:nvPr>
        </p:nvSpPr>
        <p:spPr/>
        <p:txBody>
          <a:bodyPr/>
          <a:lstStyle/>
          <a:p>
            <a:fld id="{7DE06E13-9100-4699-9198-2EC185887C1B}" type="slidenum">
              <a:rPr lang="en-US" smtClean="0"/>
              <a:t>7</a:t>
            </a:fld>
            <a:endParaRPr lang="en-US"/>
          </a:p>
        </p:txBody>
      </p:sp>
    </p:spTree>
    <p:extLst>
      <p:ext uri="{BB962C8B-B14F-4D97-AF65-F5344CB8AC3E}">
        <p14:creationId xmlns:p14="http://schemas.microsoft.com/office/powerpoint/2010/main" val="2389839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49AB7-5828-7592-A65E-D1466B16BDFD}"/>
              </a:ext>
            </a:extLst>
          </p:cNvPr>
          <p:cNvSpPr>
            <a:spLocks noGrp="1"/>
          </p:cNvSpPr>
          <p:nvPr>
            <p:ph type="title"/>
          </p:nvPr>
        </p:nvSpPr>
        <p:spPr/>
        <p:txBody>
          <a:bodyPr>
            <a:normAutofit/>
          </a:bodyPr>
          <a:lstStyle/>
          <a:p>
            <a:r>
              <a:rPr lang="en-001" dirty="0"/>
              <a:t>Effect of the distance to the source of field.</a:t>
            </a:r>
            <a:endParaRPr lang="en-US" dirty="0"/>
          </a:p>
        </p:txBody>
      </p:sp>
      <p:grpSp>
        <p:nvGrpSpPr>
          <p:cNvPr id="34" name="Group 33">
            <a:extLst>
              <a:ext uri="{FF2B5EF4-FFF2-40B4-BE49-F238E27FC236}">
                <a16:creationId xmlns:a16="http://schemas.microsoft.com/office/drawing/2014/main" id="{57E31468-3474-C857-732E-05179FC11E2D}"/>
              </a:ext>
            </a:extLst>
          </p:cNvPr>
          <p:cNvGrpSpPr/>
          <p:nvPr/>
        </p:nvGrpSpPr>
        <p:grpSpPr>
          <a:xfrm>
            <a:off x="8360229" y="1354942"/>
            <a:ext cx="2993571" cy="2319687"/>
            <a:chOff x="1246160" y="3433215"/>
            <a:chExt cx="3296159" cy="2541625"/>
          </a:xfrm>
        </p:grpSpPr>
        <p:grpSp>
          <p:nvGrpSpPr>
            <p:cNvPr id="30" name="Group 29">
              <a:extLst>
                <a:ext uri="{FF2B5EF4-FFF2-40B4-BE49-F238E27FC236}">
                  <a16:creationId xmlns:a16="http://schemas.microsoft.com/office/drawing/2014/main" id="{27C3387F-0697-72FE-0036-062BD55F6DB8}"/>
                </a:ext>
              </a:extLst>
            </p:cNvPr>
            <p:cNvGrpSpPr/>
            <p:nvPr/>
          </p:nvGrpSpPr>
          <p:grpSpPr>
            <a:xfrm>
              <a:off x="1281794" y="3730636"/>
              <a:ext cx="3057887" cy="2244204"/>
              <a:chOff x="963386" y="3183629"/>
              <a:chExt cx="3057887" cy="2244204"/>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D488E6A-01A2-0027-23F6-39B5BFCA1731}"/>
                      </a:ext>
                    </a:extLst>
                  </p:cNvPr>
                  <p:cNvSpPr txBox="1"/>
                  <p:nvPr/>
                </p:nvSpPr>
                <p:spPr>
                  <a:xfrm>
                    <a:off x="1064053" y="4644798"/>
                    <a:ext cx="2957220" cy="7830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001" b="0" i="1" smtClean="0">
                                  <a:latin typeface="Cambria Math" panose="02040503050406030204" pitchFamily="18" charset="0"/>
                                </a:rPr>
                              </m:ctrlPr>
                            </m:sSubPr>
                            <m:e>
                              <m:r>
                                <a:rPr lang="en-001" b="0" i="1" smtClean="0">
                                  <a:latin typeface="Cambria Math" panose="02040503050406030204" pitchFamily="18" charset="0"/>
                                </a:rPr>
                                <m:t>𝐵</m:t>
                              </m:r>
                            </m:e>
                            <m:sub>
                              <m:r>
                                <a:rPr lang="en-001" b="0" i="1" smtClean="0">
                                  <a:latin typeface="Cambria Math" panose="02040503050406030204" pitchFamily="18" charset="0"/>
                                </a:rPr>
                                <m:t>𝑧</m:t>
                              </m:r>
                            </m:sub>
                          </m:sSub>
                          <m:r>
                            <a:rPr lang="en-001" b="0" i="1" smtClean="0">
                              <a:latin typeface="Cambria Math" panose="02040503050406030204" pitchFamily="18" charset="0"/>
                            </a:rPr>
                            <m:t>=</m:t>
                          </m:r>
                          <m:f>
                            <m:fPr>
                              <m:ctrlPr>
                                <a:rPr lang="en-001" b="0" i="1" smtClean="0">
                                  <a:latin typeface="Cambria Math" panose="02040503050406030204" pitchFamily="18" charset="0"/>
                                </a:rPr>
                              </m:ctrlPr>
                            </m:fPr>
                            <m:num>
                              <m:sSub>
                                <m:sSubPr>
                                  <m:ctrlPr>
                                    <a:rPr lang="en-001" b="0" i="1" smtClean="0">
                                      <a:latin typeface="Cambria Math" panose="02040503050406030204" pitchFamily="18" charset="0"/>
                                    </a:rPr>
                                  </m:ctrlPr>
                                </m:sSubPr>
                                <m:e>
                                  <m:r>
                                    <a:rPr lang="en-001" b="0" i="1" smtClean="0">
                                      <a:latin typeface="Cambria Math" panose="02040503050406030204" pitchFamily="18" charset="0"/>
                                    </a:rPr>
                                    <m:t>𝜇</m:t>
                                  </m:r>
                                </m:e>
                                <m:sub>
                                  <m:r>
                                    <a:rPr lang="en-001" b="0" i="1" smtClean="0">
                                      <a:latin typeface="Cambria Math" panose="02040503050406030204" pitchFamily="18" charset="0"/>
                                    </a:rPr>
                                    <m:t>0</m:t>
                                  </m:r>
                                </m:sub>
                              </m:sSub>
                              <m:r>
                                <a:rPr lang="en-001" b="0" i="1" smtClean="0">
                                  <a:latin typeface="Cambria Math" panose="02040503050406030204" pitchFamily="18" charset="0"/>
                                </a:rPr>
                                <m:t>𝐼</m:t>
                              </m:r>
                            </m:num>
                            <m:den>
                              <m:r>
                                <a:rPr lang="en-001" b="0" i="1" smtClean="0">
                                  <a:latin typeface="Cambria Math" panose="02040503050406030204" pitchFamily="18" charset="0"/>
                                </a:rPr>
                                <m:t>4</m:t>
                              </m:r>
                              <m:r>
                                <a:rPr lang="en-001" b="0" i="1" smtClean="0">
                                  <a:latin typeface="Cambria Math" panose="02040503050406030204" pitchFamily="18" charset="0"/>
                                </a:rPr>
                                <m:t>𝜋</m:t>
                              </m:r>
                            </m:den>
                          </m:f>
                          <m:f>
                            <m:fPr>
                              <m:ctrlPr>
                                <a:rPr lang="en-001" b="0" i="1" smtClean="0">
                                  <a:latin typeface="Cambria Math" panose="02040503050406030204" pitchFamily="18" charset="0"/>
                                </a:rPr>
                              </m:ctrlPr>
                            </m:fPr>
                            <m:num>
                              <m:r>
                                <a:rPr lang="en-001" b="0" i="1" smtClean="0">
                                  <a:latin typeface="Cambria Math" panose="02040503050406030204" pitchFamily="18" charset="0"/>
                                </a:rPr>
                                <m:t>𝑟</m:t>
                              </m:r>
                            </m:num>
                            <m:den>
                              <m:sSup>
                                <m:sSupPr>
                                  <m:ctrlPr>
                                    <a:rPr lang="en-001" b="0" i="1" smtClean="0">
                                      <a:latin typeface="Cambria Math" panose="02040503050406030204" pitchFamily="18" charset="0"/>
                                    </a:rPr>
                                  </m:ctrlPr>
                                </m:sSupPr>
                                <m:e>
                                  <m:d>
                                    <m:dPr>
                                      <m:ctrlPr>
                                        <a:rPr lang="en-001" b="0" i="1" smtClean="0">
                                          <a:latin typeface="Cambria Math" panose="02040503050406030204" pitchFamily="18" charset="0"/>
                                        </a:rPr>
                                      </m:ctrlPr>
                                    </m:dPr>
                                    <m:e>
                                      <m:sSup>
                                        <m:sSupPr>
                                          <m:ctrlPr>
                                            <a:rPr lang="en-001" b="0" i="1" smtClean="0">
                                              <a:latin typeface="Cambria Math" panose="02040503050406030204" pitchFamily="18" charset="0"/>
                                            </a:rPr>
                                          </m:ctrlPr>
                                        </m:sSupPr>
                                        <m:e>
                                          <m:r>
                                            <a:rPr lang="en-001" b="0" i="1" smtClean="0">
                                              <a:latin typeface="Cambria Math" panose="02040503050406030204" pitchFamily="18" charset="0"/>
                                            </a:rPr>
                                            <m:t>𝑧</m:t>
                                          </m:r>
                                        </m:e>
                                        <m:sup>
                                          <m:r>
                                            <a:rPr lang="en-001" b="0" i="1" smtClean="0">
                                              <a:latin typeface="Cambria Math" panose="02040503050406030204" pitchFamily="18" charset="0"/>
                                            </a:rPr>
                                            <m:t>2</m:t>
                                          </m:r>
                                        </m:sup>
                                      </m:sSup>
                                      <m:r>
                                        <a:rPr lang="en-001" b="0" i="1" smtClean="0">
                                          <a:latin typeface="Cambria Math" panose="02040503050406030204" pitchFamily="18" charset="0"/>
                                        </a:rPr>
                                        <m:t>+</m:t>
                                      </m:r>
                                      <m:sSup>
                                        <m:sSupPr>
                                          <m:ctrlPr>
                                            <a:rPr lang="en-001" b="0" i="1" smtClean="0">
                                              <a:latin typeface="Cambria Math" panose="02040503050406030204" pitchFamily="18" charset="0"/>
                                            </a:rPr>
                                          </m:ctrlPr>
                                        </m:sSupPr>
                                        <m:e>
                                          <m:r>
                                            <a:rPr lang="en-001" b="0" i="1" smtClean="0">
                                              <a:latin typeface="Cambria Math" panose="02040503050406030204" pitchFamily="18" charset="0"/>
                                            </a:rPr>
                                            <m:t>𝑟</m:t>
                                          </m:r>
                                        </m:e>
                                        <m:sup>
                                          <m:r>
                                            <a:rPr lang="en-001" b="0" i="1" smtClean="0">
                                              <a:latin typeface="Cambria Math" panose="02040503050406030204" pitchFamily="18" charset="0"/>
                                            </a:rPr>
                                            <m:t>2</m:t>
                                          </m:r>
                                        </m:sup>
                                      </m:sSup>
                                    </m:e>
                                  </m:d>
                                </m:e>
                                <m:sup>
                                  <m:f>
                                    <m:fPr>
                                      <m:ctrlPr>
                                        <a:rPr lang="en-001" b="0" i="1" smtClean="0">
                                          <a:latin typeface="Cambria Math" panose="02040503050406030204" pitchFamily="18" charset="0"/>
                                        </a:rPr>
                                      </m:ctrlPr>
                                    </m:fPr>
                                    <m:num>
                                      <m:r>
                                        <a:rPr lang="en-001" b="0" i="1" smtClean="0">
                                          <a:latin typeface="Cambria Math" panose="02040503050406030204" pitchFamily="18" charset="0"/>
                                        </a:rPr>
                                        <m:t>3</m:t>
                                      </m:r>
                                    </m:num>
                                    <m:den>
                                      <m:r>
                                        <a:rPr lang="en-001" b="0" i="1" smtClean="0">
                                          <a:latin typeface="Cambria Math" panose="02040503050406030204" pitchFamily="18" charset="0"/>
                                        </a:rPr>
                                        <m:t>2</m:t>
                                      </m:r>
                                    </m:den>
                                  </m:f>
                                </m:sup>
                              </m:sSup>
                            </m:den>
                          </m:f>
                          <m:r>
                            <a:rPr lang="en-001" b="0" i="1" smtClean="0">
                              <a:latin typeface="Cambria Math" panose="02040503050406030204" pitchFamily="18" charset="0"/>
                            </a:rPr>
                            <m:t>∝</m:t>
                          </m:r>
                          <m:sSup>
                            <m:sSupPr>
                              <m:ctrlPr>
                                <a:rPr lang="en-001" b="0" i="1" smtClean="0">
                                  <a:latin typeface="Cambria Math" panose="02040503050406030204" pitchFamily="18" charset="0"/>
                                </a:rPr>
                              </m:ctrlPr>
                            </m:sSupPr>
                            <m:e>
                              <m:r>
                                <a:rPr lang="en-001" b="0" i="1" smtClean="0">
                                  <a:latin typeface="Cambria Math" panose="02040503050406030204" pitchFamily="18" charset="0"/>
                                </a:rPr>
                                <m:t>𝑟</m:t>
                              </m:r>
                            </m:e>
                            <m:sup>
                              <m:r>
                                <a:rPr lang="en-001" b="0" i="1" smtClean="0">
                                  <a:latin typeface="Cambria Math" panose="02040503050406030204" pitchFamily="18" charset="0"/>
                                </a:rPr>
                                <m:t>−2</m:t>
                              </m:r>
                            </m:sup>
                          </m:sSup>
                          <m:r>
                            <a:rPr lang="en-001" b="0" i="1" smtClean="0">
                              <a:latin typeface="Cambria Math" panose="02040503050406030204" pitchFamily="18" charset="0"/>
                            </a:rPr>
                            <m:t> </m:t>
                          </m:r>
                        </m:oMath>
                      </m:oMathPara>
                    </a14:m>
                    <a:endParaRPr lang="en-US" dirty="0"/>
                  </a:p>
                </p:txBody>
              </p:sp>
            </mc:Choice>
            <mc:Fallback xmlns="">
              <p:sp>
                <p:nvSpPr>
                  <p:cNvPr id="7" name="TextBox 6">
                    <a:extLst>
                      <a:ext uri="{FF2B5EF4-FFF2-40B4-BE49-F238E27FC236}">
                        <a16:creationId xmlns:a16="http://schemas.microsoft.com/office/drawing/2014/main" id="{7D488E6A-01A2-0027-23F6-39B5BFCA1731}"/>
                      </a:ext>
                    </a:extLst>
                  </p:cNvPr>
                  <p:cNvSpPr txBox="1">
                    <a:spLocks noRot="1" noChangeAspect="1" noMove="1" noResize="1" noEditPoints="1" noAdjustHandles="1" noChangeArrowheads="1" noChangeShapeType="1" noTextEdit="1"/>
                  </p:cNvSpPr>
                  <p:nvPr/>
                </p:nvSpPr>
                <p:spPr>
                  <a:xfrm>
                    <a:off x="1064053" y="4644798"/>
                    <a:ext cx="2957220" cy="783035"/>
                  </a:xfrm>
                  <a:prstGeom prst="rect">
                    <a:avLst/>
                  </a:prstGeom>
                  <a:blipFill>
                    <a:blip r:embed="rId2"/>
                    <a:stretch>
                      <a:fillRect/>
                    </a:stretch>
                  </a:blipFill>
                </p:spPr>
                <p:txBody>
                  <a:bodyPr/>
                  <a:lstStyle/>
                  <a:p>
                    <a:r>
                      <a:rPr lang="en-US">
                        <a:noFill/>
                      </a:rPr>
                      <a:t> </a:t>
                    </a:r>
                  </a:p>
                </p:txBody>
              </p:sp>
            </mc:Fallback>
          </mc:AlternateContent>
          <p:sp>
            <p:nvSpPr>
              <p:cNvPr id="8" name="Oval 7">
                <a:extLst>
                  <a:ext uri="{FF2B5EF4-FFF2-40B4-BE49-F238E27FC236}">
                    <a16:creationId xmlns:a16="http://schemas.microsoft.com/office/drawing/2014/main" id="{04FD80FA-E270-936C-C277-C0D26F67393C}"/>
                  </a:ext>
                </a:extLst>
              </p:cNvPr>
              <p:cNvSpPr/>
              <p:nvPr/>
            </p:nvSpPr>
            <p:spPr>
              <a:xfrm>
                <a:off x="1322615" y="3755572"/>
                <a:ext cx="2506435" cy="78303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Arrow Connector 9">
                <a:extLst>
                  <a:ext uri="{FF2B5EF4-FFF2-40B4-BE49-F238E27FC236}">
                    <a16:creationId xmlns:a16="http://schemas.microsoft.com/office/drawing/2014/main" id="{60A83149-40CC-8ABF-03D3-3749806BC43F}"/>
                  </a:ext>
                </a:extLst>
              </p:cNvPr>
              <p:cNvCxnSpPr>
                <a:stCxn id="8" idx="1"/>
              </p:cNvCxnSpPr>
              <p:nvPr/>
            </p:nvCxnSpPr>
            <p:spPr>
              <a:xfrm flipH="1">
                <a:off x="1045029" y="3870245"/>
                <a:ext cx="644645" cy="269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Arrow: Down 10">
                <a:extLst>
                  <a:ext uri="{FF2B5EF4-FFF2-40B4-BE49-F238E27FC236}">
                    <a16:creationId xmlns:a16="http://schemas.microsoft.com/office/drawing/2014/main" id="{0E20AAE1-97D7-B511-A9E5-7E43FC1AEE04}"/>
                  </a:ext>
                </a:extLst>
              </p:cNvPr>
              <p:cNvSpPr/>
              <p:nvPr/>
            </p:nvSpPr>
            <p:spPr>
              <a:xfrm rot="10800000">
                <a:off x="2416629" y="3299108"/>
                <a:ext cx="114300" cy="78303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72534E7-2AAC-FE13-AC53-8F2FBB85D07E}"/>
                  </a:ext>
                </a:extLst>
              </p:cNvPr>
              <p:cNvSpPr txBox="1"/>
              <p:nvPr/>
            </p:nvSpPr>
            <p:spPr>
              <a:xfrm>
                <a:off x="963386" y="3712812"/>
                <a:ext cx="242374" cy="369332"/>
              </a:xfrm>
              <a:prstGeom prst="rect">
                <a:avLst/>
              </a:prstGeom>
              <a:noFill/>
            </p:spPr>
            <p:txBody>
              <a:bodyPr wrap="none" rtlCol="0">
                <a:spAutoFit/>
              </a:bodyPr>
              <a:lstStyle/>
              <a:p>
                <a:r>
                  <a:rPr lang="en-001" dirty="0"/>
                  <a:t>I</a:t>
                </a:r>
                <a:endParaRPr lang="en-US"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105909F-D4F8-A61C-FECF-6F736119E5AA}"/>
                      </a:ext>
                    </a:extLst>
                  </p:cNvPr>
                  <p:cNvSpPr txBox="1"/>
                  <p:nvPr/>
                </p:nvSpPr>
                <p:spPr>
                  <a:xfrm>
                    <a:off x="2471046" y="3183629"/>
                    <a:ext cx="47262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001" b="0" i="1" smtClean="0">
                                  <a:latin typeface="Cambria Math" panose="02040503050406030204" pitchFamily="18" charset="0"/>
                                </a:rPr>
                              </m:ctrlPr>
                            </m:sSubPr>
                            <m:e>
                              <m:r>
                                <a:rPr lang="en-001" b="0" i="1" smtClean="0">
                                  <a:latin typeface="Cambria Math" panose="02040503050406030204" pitchFamily="18" charset="0"/>
                                </a:rPr>
                                <m:t>𝐵</m:t>
                              </m:r>
                            </m:e>
                            <m:sub>
                              <m:r>
                                <a:rPr lang="en-001" b="0" i="1" smtClean="0">
                                  <a:latin typeface="Cambria Math" panose="02040503050406030204" pitchFamily="18" charset="0"/>
                                </a:rPr>
                                <m:t>𝑧</m:t>
                              </m:r>
                            </m:sub>
                          </m:sSub>
                        </m:oMath>
                      </m:oMathPara>
                    </a14:m>
                    <a:endParaRPr lang="en-US" dirty="0"/>
                  </a:p>
                </p:txBody>
              </p:sp>
            </mc:Choice>
            <mc:Fallback xmlns="">
              <p:sp>
                <p:nvSpPr>
                  <p:cNvPr id="14" name="TextBox 13">
                    <a:extLst>
                      <a:ext uri="{FF2B5EF4-FFF2-40B4-BE49-F238E27FC236}">
                        <a16:creationId xmlns:a16="http://schemas.microsoft.com/office/drawing/2014/main" id="{B105909F-D4F8-A61C-FECF-6F736119E5AA}"/>
                      </a:ext>
                    </a:extLst>
                  </p:cNvPr>
                  <p:cNvSpPr txBox="1">
                    <a:spLocks noRot="1" noChangeAspect="1" noMove="1" noResize="1" noEditPoints="1" noAdjustHandles="1" noChangeArrowheads="1" noChangeShapeType="1" noTextEdit="1"/>
                  </p:cNvSpPr>
                  <p:nvPr/>
                </p:nvSpPr>
                <p:spPr>
                  <a:xfrm>
                    <a:off x="2471046" y="3183629"/>
                    <a:ext cx="472629" cy="369332"/>
                  </a:xfrm>
                  <a:prstGeom prst="rect">
                    <a:avLst/>
                  </a:prstGeom>
                  <a:blipFill>
                    <a:blip r:embed="rId3"/>
                    <a:stretch>
                      <a:fillRect/>
                    </a:stretch>
                  </a:blipFill>
                </p:spPr>
                <p:txBody>
                  <a:bodyPr/>
                  <a:lstStyle/>
                  <a:p>
                    <a:r>
                      <a:rPr lang="en-US">
                        <a:noFill/>
                      </a:rPr>
                      <a:t> </a:t>
                    </a:r>
                  </a:p>
                </p:txBody>
              </p:sp>
            </mc:Fallback>
          </mc:AlternateContent>
          <p:cxnSp>
            <p:nvCxnSpPr>
              <p:cNvPr id="16" name="Straight Connector 15">
                <a:extLst>
                  <a:ext uri="{FF2B5EF4-FFF2-40B4-BE49-F238E27FC236}">
                    <a16:creationId xmlns:a16="http://schemas.microsoft.com/office/drawing/2014/main" id="{EEBC6C4B-553E-AD71-19DF-E1EF3C947A9C}"/>
                  </a:ext>
                </a:extLst>
              </p:cNvPr>
              <p:cNvCxnSpPr>
                <a:stCxn id="11" idx="0"/>
                <a:endCxn id="8" idx="6"/>
              </p:cNvCxnSpPr>
              <p:nvPr/>
            </p:nvCxnSpPr>
            <p:spPr>
              <a:xfrm>
                <a:off x="2473779" y="4082143"/>
                <a:ext cx="1355271" cy="64947"/>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A50F5B2-141A-5C52-73F9-92B729090241}"/>
                  </a:ext>
                </a:extLst>
              </p:cNvPr>
              <p:cNvSpPr txBox="1"/>
              <p:nvPr/>
            </p:nvSpPr>
            <p:spPr>
              <a:xfrm>
                <a:off x="2808515" y="3820103"/>
                <a:ext cx="264816" cy="369332"/>
              </a:xfrm>
              <a:prstGeom prst="rect">
                <a:avLst/>
              </a:prstGeom>
              <a:noFill/>
            </p:spPr>
            <p:txBody>
              <a:bodyPr wrap="none" rtlCol="0">
                <a:spAutoFit/>
              </a:bodyPr>
              <a:lstStyle/>
              <a:p>
                <a:r>
                  <a:rPr lang="en-001" dirty="0"/>
                  <a:t>r</a:t>
                </a:r>
                <a:endParaRPr lang="en-US" dirty="0"/>
              </a:p>
            </p:txBody>
          </p:sp>
        </p:grpSp>
        <p:sp>
          <p:nvSpPr>
            <p:cNvPr id="31" name="TextBox 30">
              <a:extLst>
                <a:ext uri="{FF2B5EF4-FFF2-40B4-BE49-F238E27FC236}">
                  <a16:creationId xmlns:a16="http://schemas.microsoft.com/office/drawing/2014/main" id="{164FC343-3EE2-B82E-FF73-A25B4F0E3DC6}"/>
                </a:ext>
              </a:extLst>
            </p:cNvPr>
            <p:cNvSpPr txBox="1"/>
            <p:nvPr/>
          </p:nvSpPr>
          <p:spPr>
            <a:xfrm>
              <a:off x="1246160" y="3433215"/>
              <a:ext cx="3296159" cy="369332"/>
            </a:xfrm>
            <a:prstGeom prst="rect">
              <a:avLst/>
            </a:prstGeom>
            <a:noFill/>
          </p:spPr>
          <p:txBody>
            <a:bodyPr wrap="none" rtlCol="0">
              <a:spAutoFit/>
            </a:bodyPr>
            <a:lstStyle/>
            <a:p>
              <a:r>
                <a:rPr lang="en-001" dirty="0"/>
                <a:t>Field generated by a current loop</a:t>
              </a:r>
              <a:endParaRPr lang="en-US" dirty="0"/>
            </a:p>
          </p:txBody>
        </p:sp>
      </p:grpSp>
      <p:grpSp>
        <p:nvGrpSpPr>
          <p:cNvPr id="35" name="Group 34">
            <a:extLst>
              <a:ext uri="{FF2B5EF4-FFF2-40B4-BE49-F238E27FC236}">
                <a16:creationId xmlns:a16="http://schemas.microsoft.com/office/drawing/2014/main" id="{97378ED5-D158-31AA-2B82-1D2B13AA5B84}"/>
              </a:ext>
            </a:extLst>
          </p:cNvPr>
          <p:cNvGrpSpPr/>
          <p:nvPr/>
        </p:nvGrpSpPr>
        <p:grpSpPr>
          <a:xfrm>
            <a:off x="7865480" y="3805123"/>
            <a:ext cx="3488320" cy="2586697"/>
            <a:chOff x="5427171" y="3452915"/>
            <a:chExt cx="3859005" cy="2740823"/>
          </a:xfrm>
        </p:grpSpPr>
        <p:grpSp>
          <p:nvGrpSpPr>
            <p:cNvPr id="29" name="Group 28">
              <a:extLst>
                <a:ext uri="{FF2B5EF4-FFF2-40B4-BE49-F238E27FC236}">
                  <a16:creationId xmlns:a16="http://schemas.microsoft.com/office/drawing/2014/main" id="{F5C8F23F-F5C3-C06A-99FB-644C84D8ADC1}"/>
                </a:ext>
              </a:extLst>
            </p:cNvPr>
            <p:cNvGrpSpPr/>
            <p:nvPr/>
          </p:nvGrpSpPr>
          <p:grpSpPr>
            <a:xfrm>
              <a:off x="5825581" y="3846115"/>
              <a:ext cx="3202672" cy="2347623"/>
              <a:chOff x="5474153" y="2863872"/>
              <a:chExt cx="3202672" cy="2347623"/>
            </a:xfrm>
          </p:grpSpPr>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D9168D1-C9AB-E031-38D6-E500F4B4048E}"/>
                      </a:ext>
                    </a:extLst>
                  </p:cNvPr>
                  <p:cNvSpPr txBox="1"/>
                  <p:nvPr/>
                </p:nvSpPr>
                <p:spPr>
                  <a:xfrm>
                    <a:off x="5474153" y="4589145"/>
                    <a:ext cx="3202672"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001" b="0" i="1" smtClean="0">
                                  <a:latin typeface="Cambria Math" panose="02040503050406030204" pitchFamily="18" charset="0"/>
                                </a:rPr>
                                <m:t>𝐵</m:t>
                              </m:r>
                            </m:e>
                          </m:acc>
                          <m:r>
                            <a:rPr lang="en-001" b="0" i="1" smtClean="0">
                              <a:latin typeface="Cambria Math" panose="02040503050406030204" pitchFamily="18" charset="0"/>
                            </a:rPr>
                            <m:t>=</m:t>
                          </m:r>
                          <m:f>
                            <m:fPr>
                              <m:ctrlPr>
                                <a:rPr lang="en-001" i="1">
                                  <a:latin typeface="Cambria Math" panose="02040503050406030204" pitchFamily="18" charset="0"/>
                                </a:rPr>
                              </m:ctrlPr>
                            </m:fPr>
                            <m:num>
                              <m:sSub>
                                <m:sSubPr>
                                  <m:ctrlPr>
                                    <a:rPr lang="en-001" i="1">
                                      <a:latin typeface="Cambria Math" panose="02040503050406030204" pitchFamily="18" charset="0"/>
                                    </a:rPr>
                                  </m:ctrlPr>
                                </m:sSubPr>
                                <m:e>
                                  <m:r>
                                    <a:rPr lang="en-001" i="1">
                                      <a:latin typeface="Cambria Math" panose="02040503050406030204" pitchFamily="18" charset="0"/>
                                    </a:rPr>
                                    <m:t>𝜇</m:t>
                                  </m:r>
                                </m:e>
                                <m:sub>
                                  <m:r>
                                    <a:rPr lang="en-001" i="1">
                                      <a:latin typeface="Cambria Math" panose="02040503050406030204" pitchFamily="18" charset="0"/>
                                    </a:rPr>
                                    <m:t>0</m:t>
                                  </m:r>
                                </m:sub>
                              </m:sSub>
                              <m:r>
                                <a:rPr lang="en-001" i="1">
                                  <a:latin typeface="Cambria Math" panose="02040503050406030204" pitchFamily="18" charset="0"/>
                                </a:rPr>
                                <m:t>𝐼</m:t>
                              </m:r>
                            </m:num>
                            <m:den>
                              <m:r>
                                <a:rPr lang="en-001" i="1">
                                  <a:latin typeface="Cambria Math" panose="02040503050406030204" pitchFamily="18" charset="0"/>
                                </a:rPr>
                                <m:t>4</m:t>
                              </m:r>
                              <m:r>
                                <a:rPr lang="en-001" i="1">
                                  <a:latin typeface="Cambria Math" panose="02040503050406030204" pitchFamily="18" charset="0"/>
                                </a:rPr>
                                <m:t>𝜋</m:t>
                              </m:r>
                            </m:den>
                          </m:f>
                          <m:d>
                            <m:dPr>
                              <m:ctrlPr>
                                <a:rPr lang="en-001" i="1" smtClean="0">
                                  <a:latin typeface="Cambria Math" panose="02040503050406030204" pitchFamily="18" charset="0"/>
                                </a:rPr>
                              </m:ctrlPr>
                            </m:dPr>
                            <m:e>
                              <m:f>
                                <m:fPr>
                                  <m:ctrlPr>
                                    <a:rPr lang="en-001" i="1" smtClean="0">
                                      <a:latin typeface="Cambria Math" panose="02040503050406030204" pitchFamily="18" charset="0"/>
                                    </a:rPr>
                                  </m:ctrlPr>
                                </m:fPr>
                                <m:num>
                                  <m:r>
                                    <a:rPr lang="en-001" b="0" i="1" smtClean="0">
                                      <a:latin typeface="Cambria Math" panose="02040503050406030204" pitchFamily="18" charset="0"/>
                                    </a:rPr>
                                    <m:t>3</m:t>
                                  </m:r>
                                  <m:acc>
                                    <m:accPr>
                                      <m:chr m:val="⃗"/>
                                      <m:ctrlPr>
                                        <a:rPr lang="en-001" b="0" i="1" smtClean="0">
                                          <a:latin typeface="Cambria Math" panose="02040503050406030204" pitchFamily="18" charset="0"/>
                                        </a:rPr>
                                      </m:ctrlPr>
                                    </m:accPr>
                                    <m:e>
                                      <m:r>
                                        <a:rPr lang="en-001" b="0" i="1" smtClean="0">
                                          <a:latin typeface="Cambria Math" panose="02040503050406030204" pitchFamily="18" charset="0"/>
                                        </a:rPr>
                                        <m:t>𝑟</m:t>
                                      </m:r>
                                    </m:e>
                                  </m:acc>
                                  <m:d>
                                    <m:dPr>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001" b="0" i="1" smtClean="0">
                                              <a:latin typeface="Cambria Math" panose="02040503050406030204" pitchFamily="18" charset="0"/>
                                            </a:rPr>
                                            <m:t>𝑚</m:t>
                                          </m:r>
                                        </m:e>
                                      </m:acc>
                                      <m:r>
                                        <a:rPr lang="en-001" b="0" i="1" smtClean="0">
                                          <a:latin typeface="Cambria Math" panose="02040503050406030204" pitchFamily="18" charset="0"/>
                                        </a:rPr>
                                        <m:t>⋅</m:t>
                                      </m:r>
                                      <m:acc>
                                        <m:accPr>
                                          <m:chr m:val="⃗"/>
                                          <m:ctrlPr>
                                            <a:rPr lang="en-001" i="1">
                                              <a:latin typeface="Cambria Math" panose="02040503050406030204" pitchFamily="18" charset="0"/>
                                            </a:rPr>
                                          </m:ctrlPr>
                                        </m:accPr>
                                        <m:e>
                                          <m:r>
                                            <a:rPr lang="en-001" i="1">
                                              <a:latin typeface="Cambria Math" panose="02040503050406030204" pitchFamily="18" charset="0"/>
                                            </a:rPr>
                                            <m:t>𝑟</m:t>
                                          </m:r>
                                        </m:e>
                                      </m:acc>
                                    </m:e>
                                  </m:d>
                                </m:num>
                                <m:den>
                                  <m:sSup>
                                    <m:sSupPr>
                                      <m:ctrlPr>
                                        <a:rPr lang="en-001" b="0" i="1" smtClean="0">
                                          <a:latin typeface="Cambria Math" panose="02040503050406030204" pitchFamily="18" charset="0"/>
                                        </a:rPr>
                                      </m:ctrlPr>
                                    </m:sSupPr>
                                    <m:e>
                                      <m:r>
                                        <a:rPr lang="en-001" b="0" i="1" smtClean="0">
                                          <a:latin typeface="Cambria Math" panose="02040503050406030204" pitchFamily="18" charset="0"/>
                                        </a:rPr>
                                        <m:t>𝑟</m:t>
                                      </m:r>
                                    </m:e>
                                    <m:sup>
                                      <m:r>
                                        <a:rPr lang="en-001" b="0" i="1" smtClean="0">
                                          <a:latin typeface="Cambria Math" panose="02040503050406030204" pitchFamily="18" charset="0"/>
                                        </a:rPr>
                                        <m:t>5</m:t>
                                      </m:r>
                                    </m:sup>
                                  </m:sSup>
                                </m:den>
                              </m:f>
                              <m:r>
                                <a:rPr lang="en-001" b="0" i="1" smtClean="0">
                                  <a:latin typeface="Cambria Math" panose="02040503050406030204" pitchFamily="18" charset="0"/>
                                </a:rPr>
                                <m:t>−</m:t>
                              </m:r>
                              <m:f>
                                <m:fPr>
                                  <m:ctrlPr>
                                    <a:rPr lang="en-001" b="0" i="1" smtClean="0">
                                      <a:latin typeface="Cambria Math" panose="02040503050406030204" pitchFamily="18" charset="0"/>
                                    </a:rPr>
                                  </m:ctrlPr>
                                </m:fPr>
                                <m:num>
                                  <m:acc>
                                    <m:accPr>
                                      <m:chr m:val="⃗"/>
                                      <m:ctrlPr>
                                        <a:rPr lang="en-001" b="0" i="1" smtClean="0">
                                          <a:latin typeface="Cambria Math" panose="02040503050406030204" pitchFamily="18" charset="0"/>
                                        </a:rPr>
                                      </m:ctrlPr>
                                    </m:accPr>
                                    <m:e>
                                      <m:r>
                                        <a:rPr lang="en-001" b="0" i="1" smtClean="0">
                                          <a:latin typeface="Cambria Math" panose="02040503050406030204" pitchFamily="18" charset="0"/>
                                        </a:rPr>
                                        <m:t>𝑚</m:t>
                                      </m:r>
                                    </m:e>
                                  </m:acc>
                                </m:num>
                                <m:den>
                                  <m:sSup>
                                    <m:sSupPr>
                                      <m:ctrlPr>
                                        <a:rPr lang="en-001" b="0" i="1" smtClean="0">
                                          <a:latin typeface="Cambria Math" panose="02040503050406030204" pitchFamily="18" charset="0"/>
                                        </a:rPr>
                                      </m:ctrlPr>
                                    </m:sSupPr>
                                    <m:e>
                                      <m:r>
                                        <a:rPr lang="en-001" b="0" i="1" smtClean="0">
                                          <a:latin typeface="Cambria Math" panose="02040503050406030204" pitchFamily="18" charset="0"/>
                                        </a:rPr>
                                        <m:t>𝑟</m:t>
                                      </m:r>
                                    </m:e>
                                    <m:sup>
                                      <m:r>
                                        <a:rPr lang="en-001" b="0" i="1" smtClean="0">
                                          <a:latin typeface="Cambria Math" panose="02040503050406030204" pitchFamily="18" charset="0"/>
                                        </a:rPr>
                                        <m:t>3</m:t>
                                      </m:r>
                                    </m:sup>
                                  </m:sSup>
                                </m:den>
                              </m:f>
                            </m:e>
                          </m:d>
                          <m:r>
                            <a:rPr lang="en-001" b="0" i="1" smtClean="0">
                              <a:latin typeface="Cambria Math" panose="02040503050406030204" pitchFamily="18" charset="0"/>
                            </a:rPr>
                            <m:t>∝</m:t>
                          </m:r>
                          <m:sSup>
                            <m:sSupPr>
                              <m:ctrlPr>
                                <a:rPr lang="en-001" b="0" i="1" smtClean="0">
                                  <a:latin typeface="Cambria Math" panose="02040503050406030204" pitchFamily="18" charset="0"/>
                                </a:rPr>
                              </m:ctrlPr>
                            </m:sSupPr>
                            <m:e>
                              <m:r>
                                <a:rPr lang="en-001" b="0" i="1" smtClean="0">
                                  <a:latin typeface="Cambria Math" panose="02040503050406030204" pitchFamily="18" charset="0"/>
                                </a:rPr>
                                <m:t>𝑟</m:t>
                              </m:r>
                            </m:e>
                            <m:sup>
                              <m:r>
                                <a:rPr lang="en-001" b="0" i="1" smtClean="0">
                                  <a:latin typeface="Cambria Math" panose="02040503050406030204" pitchFamily="18" charset="0"/>
                                </a:rPr>
                                <m:t>−3</m:t>
                              </m:r>
                            </m:sup>
                          </m:sSup>
                        </m:oMath>
                      </m:oMathPara>
                    </a14:m>
                    <a:endParaRPr lang="en-US" dirty="0"/>
                  </a:p>
                </p:txBody>
              </p:sp>
            </mc:Choice>
            <mc:Fallback xmlns="">
              <p:sp>
                <p:nvSpPr>
                  <p:cNvPr id="18" name="TextBox 17">
                    <a:extLst>
                      <a:ext uri="{FF2B5EF4-FFF2-40B4-BE49-F238E27FC236}">
                        <a16:creationId xmlns:a16="http://schemas.microsoft.com/office/drawing/2014/main" id="{0D9168D1-C9AB-E031-38D6-E500F4B4048E}"/>
                      </a:ext>
                    </a:extLst>
                  </p:cNvPr>
                  <p:cNvSpPr txBox="1">
                    <a:spLocks noRot="1" noChangeAspect="1" noMove="1" noResize="1" noEditPoints="1" noAdjustHandles="1" noChangeArrowheads="1" noChangeShapeType="1" noTextEdit="1"/>
                  </p:cNvSpPr>
                  <p:nvPr/>
                </p:nvSpPr>
                <p:spPr>
                  <a:xfrm>
                    <a:off x="5474153" y="4589145"/>
                    <a:ext cx="3202672" cy="622350"/>
                  </a:xfrm>
                  <a:prstGeom prst="rect">
                    <a:avLst/>
                  </a:prstGeom>
                  <a:blipFill>
                    <a:blip r:embed="rId4"/>
                    <a:stretch>
                      <a:fillRect r="-1190" b="-3030"/>
                    </a:stretch>
                  </a:blipFill>
                </p:spPr>
                <p:txBody>
                  <a:bodyPr/>
                  <a:lstStyle/>
                  <a:p>
                    <a:r>
                      <a:rPr lang="en-US">
                        <a:noFill/>
                      </a:rPr>
                      <a:t> </a:t>
                    </a:r>
                  </a:p>
                </p:txBody>
              </p:sp>
            </mc:Fallback>
          </mc:AlternateContent>
          <p:sp>
            <p:nvSpPr>
              <p:cNvPr id="20" name="Arrow: Down 19">
                <a:extLst>
                  <a:ext uri="{FF2B5EF4-FFF2-40B4-BE49-F238E27FC236}">
                    <a16:creationId xmlns:a16="http://schemas.microsoft.com/office/drawing/2014/main" id="{47DF14D7-D52B-B52C-7790-EA7E7ECE0E87}"/>
                  </a:ext>
                </a:extLst>
              </p:cNvPr>
              <p:cNvSpPr/>
              <p:nvPr/>
            </p:nvSpPr>
            <p:spPr>
              <a:xfrm rot="10800000">
                <a:off x="6449786" y="2863872"/>
                <a:ext cx="129655" cy="132556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5655B18-165C-CE40-9D0F-E39E8C8FEB2E}"/>
                      </a:ext>
                    </a:extLst>
                  </p:cNvPr>
                  <p:cNvSpPr txBox="1"/>
                  <p:nvPr/>
                </p:nvSpPr>
                <p:spPr>
                  <a:xfrm>
                    <a:off x="6579441" y="3160608"/>
                    <a:ext cx="2508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001" b="0" i="1" smtClean="0">
                                  <a:latin typeface="Cambria Math" panose="02040503050406030204" pitchFamily="18" charset="0"/>
                                </a:rPr>
                                <m:t>𝑚</m:t>
                              </m:r>
                            </m:e>
                          </m:acc>
                        </m:oMath>
                      </m:oMathPara>
                    </a14:m>
                    <a:endParaRPr lang="en-US" dirty="0"/>
                  </a:p>
                </p:txBody>
              </p:sp>
            </mc:Choice>
            <mc:Fallback xmlns="">
              <p:sp>
                <p:nvSpPr>
                  <p:cNvPr id="21" name="TextBox 20">
                    <a:extLst>
                      <a:ext uri="{FF2B5EF4-FFF2-40B4-BE49-F238E27FC236}">
                        <a16:creationId xmlns:a16="http://schemas.microsoft.com/office/drawing/2014/main" id="{E5655B18-165C-CE40-9D0F-E39E8C8FEB2E}"/>
                      </a:ext>
                    </a:extLst>
                  </p:cNvPr>
                  <p:cNvSpPr txBox="1">
                    <a:spLocks noRot="1" noChangeAspect="1" noMove="1" noResize="1" noEditPoints="1" noAdjustHandles="1" noChangeArrowheads="1" noChangeShapeType="1" noTextEdit="1"/>
                  </p:cNvSpPr>
                  <p:nvPr/>
                </p:nvSpPr>
                <p:spPr>
                  <a:xfrm>
                    <a:off x="6579441" y="3160608"/>
                    <a:ext cx="250838" cy="276999"/>
                  </a:xfrm>
                  <a:prstGeom prst="rect">
                    <a:avLst/>
                  </a:prstGeom>
                  <a:blipFill>
                    <a:blip r:embed="rId5"/>
                    <a:stretch>
                      <a:fillRect l="-15385" r="-17949" b="-2273"/>
                    </a:stretch>
                  </a:blipFill>
                </p:spPr>
                <p:txBody>
                  <a:bodyPr/>
                  <a:lstStyle/>
                  <a:p>
                    <a:r>
                      <a:rPr lang="en-US">
                        <a:noFill/>
                      </a:rPr>
                      <a:t> </a:t>
                    </a:r>
                  </a:p>
                </p:txBody>
              </p:sp>
            </mc:Fallback>
          </mc:AlternateContent>
          <p:cxnSp>
            <p:nvCxnSpPr>
              <p:cNvPr id="23" name="Straight Arrow Connector 22">
                <a:extLst>
                  <a:ext uri="{FF2B5EF4-FFF2-40B4-BE49-F238E27FC236}">
                    <a16:creationId xmlns:a16="http://schemas.microsoft.com/office/drawing/2014/main" id="{4AF7F636-CF98-5272-4038-7EEECEA9E39E}"/>
                  </a:ext>
                </a:extLst>
              </p:cNvPr>
              <p:cNvCxnSpPr/>
              <p:nvPr/>
            </p:nvCxnSpPr>
            <p:spPr>
              <a:xfrm>
                <a:off x="8213271" y="3299107"/>
                <a:ext cx="0" cy="890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F93B0BB4-5CA2-B4FB-3C3E-5989C4B47355}"/>
                      </a:ext>
                    </a:extLst>
                  </p:cNvPr>
                  <p:cNvSpPr txBox="1"/>
                  <p:nvPr/>
                </p:nvSpPr>
                <p:spPr>
                  <a:xfrm>
                    <a:off x="8213271" y="3771545"/>
                    <a:ext cx="2114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001" b="0" i="1" smtClean="0">
                                  <a:latin typeface="Cambria Math" panose="02040503050406030204" pitchFamily="18" charset="0"/>
                                </a:rPr>
                                <m:t>𝐵</m:t>
                              </m:r>
                            </m:e>
                          </m:acc>
                        </m:oMath>
                      </m:oMathPara>
                    </a14:m>
                    <a:endParaRPr lang="en-US" dirty="0"/>
                  </a:p>
                </p:txBody>
              </p:sp>
            </mc:Choice>
            <mc:Fallback xmlns="">
              <p:sp>
                <p:nvSpPr>
                  <p:cNvPr id="24" name="TextBox 23">
                    <a:extLst>
                      <a:ext uri="{FF2B5EF4-FFF2-40B4-BE49-F238E27FC236}">
                        <a16:creationId xmlns:a16="http://schemas.microsoft.com/office/drawing/2014/main" id="{F93B0BB4-5CA2-B4FB-3C3E-5989C4B47355}"/>
                      </a:ext>
                    </a:extLst>
                  </p:cNvPr>
                  <p:cNvSpPr txBox="1">
                    <a:spLocks noRot="1" noChangeAspect="1" noMove="1" noResize="1" noEditPoints="1" noAdjustHandles="1" noChangeArrowheads="1" noChangeShapeType="1" noTextEdit="1"/>
                  </p:cNvSpPr>
                  <p:nvPr/>
                </p:nvSpPr>
                <p:spPr>
                  <a:xfrm>
                    <a:off x="8213271" y="3771545"/>
                    <a:ext cx="211404" cy="310598"/>
                  </a:xfrm>
                  <a:prstGeom prst="rect">
                    <a:avLst/>
                  </a:prstGeom>
                  <a:blipFill>
                    <a:blip r:embed="rId6"/>
                    <a:stretch>
                      <a:fillRect l="-30303" r="-27273" b="-10204"/>
                    </a:stretch>
                  </a:blipFill>
                </p:spPr>
                <p:txBody>
                  <a:bodyPr/>
                  <a:lstStyle/>
                  <a:p>
                    <a:r>
                      <a:rPr lang="en-US">
                        <a:noFill/>
                      </a:rPr>
                      <a:t> </a:t>
                    </a:r>
                  </a:p>
                </p:txBody>
              </p:sp>
            </mc:Fallback>
          </mc:AlternateContent>
          <p:cxnSp>
            <p:nvCxnSpPr>
              <p:cNvPr id="26" name="Straight Connector 25">
                <a:extLst>
                  <a:ext uri="{FF2B5EF4-FFF2-40B4-BE49-F238E27FC236}">
                    <a16:creationId xmlns:a16="http://schemas.microsoft.com/office/drawing/2014/main" id="{3C61C880-DAC8-932F-EC23-39BB3FA4CE3F}"/>
                  </a:ext>
                </a:extLst>
              </p:cNvPr>
              <p:cNvCxnSpPr>
                <a:cxnSpLocks/>
              </p:cNvCxnSpPr>
              <p:nvPr/>
            </p:nvCxnSpPr>
            <p:spPr>
              <a:xfrm>
                <a:off x="6579441" y="3719423"/>
                <a:ext cx="1633830"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42AA7A8D-11D7-AC1D-68D9-182750231C4C}"/>
                  </a:ext>
                </a:extLst>
              </p:cNvPr>
              <p:cNvSpPr txBox="1"/>
              <p:nvPr/>
            </p:nvSpPr>
            <p:spPr>
              <a:xfrm>
                <a:off x="7411314" y="3437607"/>
                <a:ext cx="220923" cy="369332"/>
              </a:xfrm>
              <a:prstGeom prst="rect">
                <a:avLst/>
              </a:prstGeom>
              <a:noFill/>
            </p:spPr>
            <p:txBody>
              <a:bodyPr wrap="square" rtlCol="0">
                <a:spAutoFit/>
              </a:bodyPr>
              <a:lstStyle/>
              <a:p>
                <a:r>
                  <a:rPr lang="en-001" dirty="0"/>
                  <a:t>r</a:t>
                </a:r>
                <a:endParaRPr lang="en-US" dirty="0"/>
              </a:p>
            </p:txBody>
          </p:sp>
        </p:grpSp>
        <p:sp>
          <p:nvSpPr>
            <p:cNvPr id="32" name="TextBox 31">
              <a:extLst>
                <a:ext uri="{FF2B5EF4-FFF2-40B4-BE49-F238E27FC236}">
                  <a16:creationId xmlns:a16="http://schemas.microsoft.com/office/drawing/2014/main" id="{1A2AE574-8FD6-7E01-F6BC-F6A2B5797DED}"/>
                </a:ext>
              </a:extLst>
            </p:cNvPr>
            <p:cNvSpPr txBox="1"/>
            <p:nvPr/>
          </p:nvSpPr>
          <p:spPr>
            <a:xfrm>
              <a:off x="5427171" y="3452915"/>
              <a:ext cx="3859005" cy="369332"/>
            </a:xfrm>
            <a:prstGeom prst="rect">
              <a:avLst/>
            </a:prstGeom>
            <a:noFill/>
          </p:spPr>
          <p:txBody>
            <a:bodyPr wrap="none" rtlCol="0">
              <a:spAutoFit/>
            </a:bodyPr>
            <a:lstStyle/>
            <a:p>
              <a:r>
                <a:rPr lang="en-001" dirty="0"/>
                <a:t>Field generated by a magnetic moment</a:t>
              </a:r>
              <a:endParaRPr lang="en-US" dirty="0"/>
            </a:p>
          </p:txBody>
        </p:sp>
      </p:grpSp>
      <p:sp>
        <p:nvSpPr>
          <p:cNvPr id="33" name="TextBox 32">
            <a:extLst>
              <a:ext uri="{FF2B5EF4-FFF2-40B4-BE49-F238E27FC236}">
                <a16:creationId xmlns:a16="http://schemas.microsoft.com/office/drawing/2014/main" id="{B44B49EC-DDE3-5737-A983-3B3F679EA417}"/>
              </a:ext>
            </a:extLst>
          </p:cNvPr>
          <p:cNvSpPr txBox="1"/>
          <p:nvPr/>
        </p:nvSpPr>
        <p:spPr>
          <a:xfrm>
            <a:off x="930729" y="2299060"/>
            <a:ext cx="5165271" cy="3139321"/>
          </a:xfrm>
          <a:prstGeom prst="rect">
            <a:avLst/>
          </a:prstGeom>
          <a:noFill/>
        </p:spPr>
        <p:txBody>
          <a:bodyPr wrap="square" rtlCol="0">
            <a:spAutoFit/>
          </a:bodyPr>
          <a:lstStyle/>
          <a:p>
            <a:r>
              <a:rPr lang="en-001" dirty="0"/>
              <a:t>The second import</a:t>
            </a:r>
            <a:r>
              <a:rPr lang="en-GB" dirty="0"/>
              <a:t>a</a:t>
            </a:r>
            <a:r>
              <a:rPr lang="en-001" dirty="0" err="1"/>
              <a:t>nt</a:t>
            </a:r>
            <a:r>
              <a:rPr lang="en-001" dirty="0"/>
              <a:t> difference is that the field generated by a magnetic moment decays faster with distance that the field generated by transport current.  This has two important consequences:</a:t>
            </a:r>
          </a:p>
          <a:p>
            <a:endParaRPr lang="en-001" dirty="0"/>
          </a:p>
          <a:p>
            <a:pPr marL="285750" indent="-285750">
              <a:buFont typeface="Arial" panose="020B0604020202020204" pitchFamily="34" charset="0"/>
              <a:buChar char="•"/>
            </a:pPr>
            <a:r>
              <a:rPr lang="en-001" dirty="0"/>
              <a:t>Permanent magnets are good at generating intense fields over small volumes</a:t>
            </a:r>
          </a:p>
          <a:p>
            <a:endParaRPr lang="en-001" dirty="0"/>
          </a:p>
          <a:p>
            <a:pPr marL="285750" indent="-285750">
              <a:buFont typeface="Arial" panose="020B0604020202020204" pitchFamily="34" charset="0"/>
              <a:buChar char="•"/>
            </a:pPr>
            <a:r>
              <a:rPr lang="en-001" dirty="0"/>
              <a:t>The permanent magnet has to be located as near as possible to the region where we want to create the field.</a:t>
            </a:r>
            <a:endParaRPr lang="en-US" dirty="0"/>
          </a:p>
        </p:txBody>
      </p:sp>
      <p:sp>
        <p:nvSpPr>
          <p:cNvPr id="4" name="Footer Placeholder 3">
            <a:extLst>
              <a:ext uri="{FF2B5EF4-FFF2-40B4-BE49-F238E27FC236}">
                <a16:creationId xmlns:a16="http://schemas.microsoft.com/office/drawing/2014/main" id="{F6DB1694-FE1D-E464-328A-FA41B0748456}"/>
              </a:ext>
            </a:extLst>
          </p:cNvPr>
          <p:cNvSpPr>
            <a:spLocks noGrp="1"/>
          </p:cNvSpPr>
          <p:nvPr>
            <p:ph type="ftr" sz="quarter" idx="11"/>
          </p:nvPr>
        </p:nvSpPr>
        <p:spPr/>
        <p:txBody>
          <a:bodyPr/>
          <a:lstStyle/>
          <a:p>
            <a:r>
              <a:rPr lang="en-GB"/>
              <a:t>2nd Workshop on effcient RF sources. Toledo 24-Sept.-2024.</a:t>
            </a:r>
            <a:endParaRPr lang="en-US"/>
          </a:p>
        </p:txBody>
      </p:sp>
      <p:sp>
        <p:nvSpPr>
          <p:cNvPr id="5" name="Slide Number Placeholder 4">
            <a:extLst>
              <a:ext uri="{FF2B5EF4-FFF2-40B4-BE49-F238E27FC236}">
                <a16:creationId xmlns:a16="http://schemas.microsoft.com/office/drawing/2014/main" id="{A7004858-CC96-E4FB-04DF-696249CB986B}"/>
              </a:ext>
            </a:extLst>
          </p:cNvPr>
          <p:cNvSpPr>
            <a:spLocks noGrp="1"/>
          </p:cNvSpPr>
          <p:nvPr>
            <p:ph type="sldNum" sz="quarter" idx="12"/>
          </p:nvPr>
        </p:nvSpPr>
        <p:spPr/>
        <p:txBody>
          <a:bodyPr/>
          <a:lstStyle/>
          <a:p>
            <a:fld id="{7DE06E13-9100-4699-9198-2EC185887C1B}" type="slidenum">
              <a:rPr lang="en-US" smtClean="0"/>
              <a:t>8</a:t>
            </a:fld>
            <a:endParaRPr lang="en-US"/>
          </a:p>
        </p:txBody>
      </p:sp>
    </p:spTree>
    <p:extLst>
      <p:ext uri="{BB962C8B-B14F-4D97-AF65-F5344CB8AC3E}">
        <p14:creationId xmlns:p14="http://schemas.microsoft.com/office/powerpoint/2010/main" val="1030759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3AB69-7A8C-F638-16EE-4F365441ECC8}"/>
              </a:ext>
            </a:extLst>
          </p:cNvPr>
          <p:cNvSpPr>
            <a:spLocks noGrp="1"/>
          </p:cNvSpPr>
          <p:nvPr>
            <p:ph type="title"/>
          </p:nvPr>
        </p:nvSpPr>
        <p:spPr/>
        <p:txBody>
          <a:bodyPr/>
          <a:lstStyle/>
          <a:p>
            <a:r>
              <a:rPr lang="en-US" dirty="0"/>
              <a:t>Importance of having an axial symmetric field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F02CEB2-B267-0BDB-F97B-4B1C0ED0FF9E}"/>
                  </a:ext>
                </a:extLst>
              </p:cNvPr>
              <p:cNvSpPr>
                <a:spLocks noGrp="1"/>
              </p:cNvSpPr>
              <p:nvPr>
                <p:ph idx="1"/>
              </p:nvPr>
            </p:nvSpPr>
            <p:spPr/>
            <p:txBody>
              <a:bodyPr>
                <a:normAutofit lnSpcReduction="10000"/>
              </a:bodyPr>
              <a:lstStyle/>
              <a:p>
                <a:pPr marL="0" indent="0">
                  <a:buNone/>
                </a:pPr>
                <a:r>
                  <a:rPr lang="en-US" dirty="0"/>
                  <a:t>From the equation:</a:t>
                </a:r>
              </a:p>
              <a:p>
                <a:pPr marL="0" indent="0">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𝐵</m:t>
                          </m:r>
                        </m:e>
                      </m:acc>
                      <m:r>
                        <a:rPr lang="en-US" b="0" i="1" smtClean="0">
                          <a:latin typeface="Cambria Math" panose="02040503050406030204" pitchFamily="18" charset="0"/>
                        </a:rPr>
                        <m:t>=0</m:t>
                      </m:r>
                    </m:oMath>
                  </m:oMathPara>
                </a14:m>
                <a:endParaRPr lang="en-US" b="0" dirty="0"/>
              </a:p>
              <a:p>
                <a:pPr marL="0" indent="0">
                  <a:buNone/>
                </a:pPr>
                <a:r>
                  <a:rPr lang="en-US" dirty="0"/>
                  <a:t>The transverse components of the field are related to the variation of the longitudinal field</a:t>
                </a:r>
              </a:p>
              <a:p>
                <a:pPr marL="0" indent="0" algn="ctr">
                  <a:buNone/>
                </a:pPr>
                <a14:m>
                  <m:oMath xmlns:m="http://schemas.openxmlformats.org/officeDocument/2006/math">
                    <m:f>
                      <m:fPr>
                        <m:ctrlPr>
                          <a:rPr lang="en-US" b="0" i="1" smtClean="0">
                            <a:latin typeface="Cambria Math" panose="02040503050406030204" pitchFamily="18" charset="0"/>
                          </a:rPr>
                        </m:ctrlPr>
                      </m:fPr>
                      <m:num>
                        <m:r>
                          <a:rPr lang="en-US" i="1" smtClean="0">
                            <a:latin typeface="Cambria Math" panose="02040503050406030204" pitchFamily="18" charset="0"/>
                          </a:rPr>
                          <m:t>𝜕</m:t>
                        </m:r>
                        <m:sSub>
                          <m:sSubPr>
                            <m:ctrlPr>
                              <a:rPr lang="en-US" i="1" smtClean="0">
                                <a:latin typeface="Cambria Math" panose="02040503050406030204" pitchFamily="18" charset="0"/>
                              </a:rPr>
                            </m:ctrlPr>
                          </m:sSubPr>
                          <m:e>
                            <m:r>
                              <a:rPr lang="en-US" i="1" smtClean="0">
                                <a:latin typeface="Cambria Math" panose="02040503050406030204" pitchFamily="18" charset="0"/>
                              </a:rPr>
                              <m:t>𝐵</m:t>
                            </m:r>
                          </m:e>
                          <m:sub>
                            <m:r>
                              <a:rPr lang="en-US" i="1" smtClean="0">
                                <a:latin typeface="Cambria Math" panose="02040503050406030204" pitchFamily="18" charset="0"/>
                              </a:rPr>
                              <m:t>𝑥</m:t>
                            </m:r>
                          </m:sub>
                        </m:sSub>
                      </m:num>
                      <m:den>
                        <m:r>
                          <a:rPr lang="en-US" i="1" smtClean="0">
                            <a:latin typeface="Cambria Math" panose="02040503050406030204" pitchFamily="18" charset="0"/>
                          </a:rPr>
                          <m:t>𝜕</m:t>
                        </m:r>
                        <m:r>
                          <a:rPr lang="en-US" i="1" smtClean="0">
                            <a:latin typeface="Cambria Math" panose="02040503050406030204" pitchFamily="18" charset="0"/>
                          </a:rPr>
                          <m:t>𝑥</m:t>
                        </m:r>
                      </m:den>
                    </m:f>
                    <m:r>
                      <a:rPr lang="en-US" b="0" i="1" smtClean="0">
                        <a:latin typeface="Cambria Math" panose="02040503050406030204" pitchFamily="18" charset="0"/>
                      </a:rPr>
                      <m:t>+</m:t>
                    </m:r>
                  </m:oMath>
                </a14:m>
                <a:r>
                  <a:rPr lang="en-US" dirty="0"/>
                  <a:t> </a:t>
                </a:r>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rPr>
                          <m:t>𝜕</m:t>
                        </m:r>
                        <m:sSub>
                          <m:sSubPr>
                            <m:ctrlPr>
                              <a:rPr lang="en-US" i="1" smtClean="0">
                                <a:latin typeface="Cambria Math" panose="02040503050406030204" pitchFamily="18" charset="0"/>
                              </a:rPr>
                            </m:ctrlPr>
                          </m:sSubPr>
                          <m:e>
                            <m:r>
                              <a:rPr lang="en-US" i="1" smtClean="0">
                                <a:latin typeface="Cambria Math" panose="02040503050406030204" pitchFamily="18" charset="0"/>
                              </a:rPr>
                              <m:t>𝐵</m:t>
                            </m:r>
                          </m:e>
                          <m:sub>
                            <m:r>
                              <a:rPr lang="en-US" b="0" i="1" smtClean="0">
                                <a:latin typeface="Cambria Math" panose="02040503050406030204" pitchFamily="18" charset="0"/>
                              </a:rPr>
                              <m:t>𝑦</m:t>
                            </m:r>
                          </m:sub>
                        </m:sSub>
                      </m:num>
                      <m:den>
                        <m:r>
                          <a:rPr lang="en-US" i="1" smtClean="0">
                            <a:latin typeface="Cambria Math" panose="02040503050406030204" pitchFamily="18" charset="0"/>
                          </a:rPr>
                          <m:t>𝜕</m:t>
                        </m:r>
                        <m:r>
                          <a:rPr lang="en-US" b="0" i="1" smtClean="0">
                            <a:latin typeface="Cambria Math" panose="02040503050406030204" pitchFamily="18" charset="0"/>
                          </a:rPr>
                          <m:t>𝑦</m:t>
                        </m:r>
                      </m:den>
                    </m:f>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i="1" smtClean="0">
                            <a:latin typeface="Cambria Math" panose="02040503050406030204" pitchFamily="18" charset="0"/>
                          </a:rPr>
                          <m:t>𝜕</m:t>
                        </m:r>
                        <m:sSub>
                          <m:sSubPr>
                            <m:ctrlPr>
                              <a:rPr lang="en-US" i="1" smtClean="0">
                                <a:latin typeface="Cambria Math" panose="02040503050406030204" pitchFamily="18" charset="0"/>
                              </a:rPr>
                            </m:ctrlPr>
                          </m:sSubPr>
                          <m:e>
                            <m:r>
                              <a:rPr lang="en-US" i="1" smtClean="0">
                                <a:latin typeface="Cambria Math" panose="02040503050406030204" pitchFamily="18" charset="0"/>
                              </a:rPr>
                              <m:t>𝐵</m:t>
                            </m:r>
                          </m:e>
                          <m:sub>
                            <m:r>
                              <a:rPr lang="en-US" b="0" i="1" smtClean="0">
                                <a:latin typeface="Cambria Math" panose="02040503050406030204" pitchFamily="18" charset="0"/>
                              </a:rPr>
                              <m:t>𝑧</m:t>
                            </m:r>
                          </m:sub>
                        </m:sSub>
                      </m:num>
                      <m:den>
                        <m:r>
                          <a:rPr lang="en-US" i="1" smtClean="0">
                            <a:latin typeface="Cambria Math" panose="02040503050406030204" pitchFamily="18" charset="0"/>
                          </a:rPr>
                          <m:t>𝜕</m:t>
                        </m:r>
                        <m:r>
                          <a:rPr lang="en-US" b="0" i="1" smtClean="0">
                            <a:latin typeface="Cambria Math" panose="02040503050406030204" pitchFamily="18" charset="0"/>
                          </a:rPr>
                          <m:t>𝑧</m:t>
                        </m:r>
                      </m:den>
                    </m:f>
                  </m:oMath>
                </a14:m>
                <a:endParaRPr lang="en-US" b="0" dirty="0"/>
              </a:p>
              <a:p>
                <a:pPr marL="0" indent="0">
                  <a:buNone/>
                </a:pPr>
                <a:r>
                  <a:rPr lang="en-US" b="0" dirty="0"/>
                  <a:t>To </a:t>
                </a:r>
                <a:r>
                  <a:rPr lang="en-US" dirty="0"/>
                  <a:t>minimize the multipolar field and avoid multipolar components it is important that the partial derivatives in x and y are equal.</a:t>
                </a:r>
              </a:p>
              <a:p>
                <a:pPr marL="0" indent="0">
                  <a:buNone/>
                </a:pPr>
                <a:endParaRPr lang="en-US" b="0" dirty="0"/>
              </a:p>
              <a:p>
                <a:pPr marL="0" indent="0">
                  <a:buNone/>
                </a:pPr>
                <a:r>
                  <a:rPr lang="en-US" dirty="0"/>
                  <a:t>The magnetic structure must have rotational symmetry.</a:t>
                </a:r>
                <a:endParaRPr lang="en-US" b="0" dirty="0"/>
              </a:p>
              <a:p>
                <a:endParaRPr lang="es-ES" dirty="0"/>
              </a:p>
            </p:txBody>
          </p:sp>
        </mc:Choice>
        <mc:Fallback xmlns="">
          <p:sp>
            <p:nvSpPr>
              <p:cNvPr id="3" name="Content Placeholder 2">
                <a:extLst>
                  <a:ext uri="{FF2B5EF4-FFF2-40B4-BE49-F238E27FC236}">
                    <a16:creationId xmlns:a16="http://schemas.microsoft.com/office/drawing/2014/main" id="{EF02CEB2-B267-0BDB-F97B-4B1C0ED0FF9E}"/>
                  </a:ext>
                </a:extLst>
              </p:cNvPr>
              <p:cNvSpPr>
                <a:spLocks noGrp="1" noRot="1" noChangeAspect="1" noMove="1" noResize="1" noEditPoints="1" noAdjustHandles="1" noChangeArrowheads="1" noChangeShapeType="1" noTextEdit="1"/>
              </p:cNvSpPr>
              <p:nvPr>
                <p:ph idx="1"/>
              </p:nvPr>
            </p:nvSpPr>
            <p:spPr>
              <a:blipFill>
                <a:blip r:embed="rId2"/>
                <a:stretch>
                  <a:fillRect l="-1217" t="-3081"/>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E28E68B5-47AE-CB2D-F450-2CBF2A2CBC9C}"/>
              </a:ext>
            </a:extLst>
          </p:cNvPr>
          <p:cNvSpPr>
            <a:spLocks noGrp="1"/>
          </p:cNvSpPr>
          <p:nvPr>
            <p:ph type="ftr" sz="quarter" idx="11"/>
          </p:nvPr>
        </p:nvSpPr>
        <p:spPr/>
        <p:txBody>
          <a:bodyPr/>
          <a:lstStyle/>
          <a:p>
            <a:r>
              <a:rPr lang="en-GB"/>
              <a:t>2nd Workshop on effcient RF sources. Toledo 24-Sept.-2024.</a:t>
            </a:r>
            <a:endParaRPr lang="en-US"/>
          </a:p>
        </p:txBody>
      </p:sp>
      <p:sp>
        <p:nvSpPr>
          <p:cNvPr id="6" name="Slide Number Placeholder 5">
            <a:extLst>
              <a:ext uri="{FF2B5EF4-FFF2-40B4-BE49-F238E27FC236}">
                <a16:creationId xmlns:a16="http://schemas.microsoft.com/office/drawing/2014/main" id="{22899189-5E46-E659-2976-9AFBFC281502}"/>
              </a:ext>
            </a:extLst>
          </p:cNvPr>
          <p:cNvSpPr>
            <a:spLocks noGrp="1"/>
          </p:cNvSpPr>
          <p:nvPr>
            <p:ph type="sldNum" sz="quarter" idx="12"/>
          </p:nvPr>
        </p:nvSpPr>
        <p:spPr/>
        <p:txBody>
          <a:bodyPr/>
          <a:lstStyle/>
          <a:p>
            <a:fld id="{7DE06E13-9100-4699-9198-2EC185887C1B}" type="slidenum">
              <a:rPr lang="en-US" smtClean="0"/>
              <a:t>9</a:t>
            </a:fld>
            <a:endParaRPr lang="en-US"/>
          </a:p>
        </p:txBody>
      </p:sp>
    </p:spTree>
    <p:extLst>
      <p:ext uri="{BB962C8B-B14F-4D97-AF65-F5344CB8AC3E}">
        <p14:creationId xmlns:p14="http://schemas.microsoft.com/office/powerpoint/2010/main" val="17317234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1390</TotalTime>
  <Words>1773</Words>
  <Application>Microsoft Office PowerPoint</Application>
  <PresentationFormat>Widescreen</PresentationFormat>
  <Paragraphs>224</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Aptos</vt:lpstr>
      <vt:lpstr>Arial</vt:lpstr>
      <vt:lpstr>Calibri</vt:lpstr>
      <vt:lpstr>Calibri Light</vt:lpstr>
      <vt:lpstr>Cambria Math</vt:lpstr>
      <vt:lpstr>Times New Roman</vt:lpstr>
      <vt:lpstr>Office Theme</vt:lpstr>
      <vt:lpstr>Klystron focusing based on permanent magnets</vt:lpstr>
      <vt:lpstr>Who we are?</vt:lpstr>
      <vt:lpstr>Who we are?</vt:lpstr>
      <vt:lpstr>Who we are?</vt:lpstr>
      <vt:lpstr>Contents</vt:lpstr>
      <vt:lpstr>Main differences between electromagnets and permanent magnets. Ampère law.</vt:lpstr>
      <vt:lpstr>Example of the importance of the Ampère law. </vt:lpstr>
      <vt:lpstr>Effect of the distance to the source of field.</vt:lpstr>
      <vt:lpstr>Importance of having an axial symmetric field</vt:lpstr>
      <vt:lpstr>Radial and axial magnets</vt:lpstr>
      <vt:lpstr>Reconstructing a typical field with PM</vt:lpstr>
      <vt:lpstr>Synthesis of the desired field</vt:lpstr>
      <vt:lpstr>Magnet configuration of the previous field</vt:lpstr>
      <vt:lpstr>Beam simulation.</vt:lpstr>
      <vt:lpstr>Input and output waveguides</vt:lpstr>
      <vt:lpstr>Field reversal region near the collector</vt:lpstr>
      <vt:lpstr>Analytical model</vt:lpstr>
      <vt:lpstr>Full length simulation.</vt:lpstr>
      <vt:lpstr>Importance of the ferromagnetic plate next to the collector</vt:lpstr>
      <vt:lpstr>Effect of the beam energy near the collector</vt:lpstr>
      <vt:lpstr>Effect of the permanent magnet tolerance</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Klystron focusing magnet based on permanent magnets</dc:title>
  <dc:creator>Julio Lucas</dc:creator>
  <cp:lastModifiedBy>Julio Lucas</cp:lastModifiedBy>
  <cp:revision>2</cp:revision>
  <dcterms:created xsi:type="dcterms:W3CDTF">2023-06-17T15:57:52Z</dcterms:created>
  <dcterms:modified xsi:type="dcterms:W3CDTF">2024-09-23T09:35:25Z</dcterms:modified>
</cp:coreProperties>
</file>